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73" r:id="rId2"/>
    <p:sldId id="517" r:id="rId3"/>
    <p:sldId id="533" r:id="rId4"/>
    <p:sldId id="535" r:id="rId5"/>
    <p:sldId id="516" r:id="rId6"/>
    <p:sldId id="521" r:id="rId7"/>
    <p:sldId id="534" r:id="rId8"/>
    <p:sldId id="522" r:id="rId9"/>
    <p:sldId id="528" r:id="rId10"/>
    <p:sldId id="529" r:id="rId11"/>
    <p:sldId id="526" r:id="rId12"/>
    <p:sldId id="525" r:id="rId13"/>
    <p:sldId id="524" r:id="rId14"/>
    <p:sldId id="530" r:id="rId15"/>
    <p:sldId id="531" r:id="rId16"/>
    <p:sldId id="527" r:id="rId17"/>
    <p:sldId id="532" r:id="rId18"/>
    <p:sldId id="537" r:id="rId19"/>
    <p:sldId id="539" r:id="rId20"/>
    <p:sldId id="536" r:id="rId21"/>
    <p:sldId id="53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" id="{5A7BB038-FF06-B040-B553-57972244DBCE}">
          <p14:sldIdLst>
            <p14:sldId id="473"/>
            <p14:sldId id="517"/>
            <p14:sldId id="533"/>
            <p14:sldId id="535"/>
            <p14:sldId id="516"/>
            <p14:sldId id="521"/>
            <p14:sldId id="534"/>
            <p14:sldId id="522"/>
            <p14:sldId id="528"/>
            <p14:sldId id="529"/>
            <p14:sldId id="526"/>
            <p14:sldId id="525"/>
            <p14:sldId id="524"/>
            <p14:sldId id="530"/>
            <p14:sldId id="531"/>
            <p14:sldId id="527"/>
            <p14:sldId id="532"/>
            <p14:sldId id="537"/>
            <p14:sldId id="539"/>
            <p14:sldId id="536"/>
            <p14:sldId id="5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D8"/>
    <a:srgbClr val="0069B8"/>
    <a:srgbClr val="8D349C"/>
    <a:srgbClr val="8639A5"/>
    <a:srgbClr val="19B2FF"/>
    <a:srgbClr val="043054"/>
    <a:srgbClr val="2CC9E8"/>
    <a:srgbClr val="1F2757"/>
    <a:srgbClr val="009E4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8" autoAdjust="0"/>
    <p:restoredTop sz="91099" autoAdjust="0"/>
  </p:normalViewPr>
  <p:slideViewPr>
    <p:cSldViewPr snapToGrid="0" snapToObjects="1">
      <p:cViewPr>
        <p:scale>
          <a:sx n="66" d="100"/>
          <a:sy n="66" d="100"/>
        </p:scale>
        <p:origin x="984" y="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6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5058"/>
    </p:cViewPr>
  </p:sorterViewPr>
  <p:notesViewPr>
    <p:cSldViewPr snapToGrid="0" snapToObjects="1">
      <p:cViewPr varScale="1">
        <p:scale>
          <a:sx n="139" d="100"/>
          <a:sy n="139" d="100"/>
        </p:scale>
        <p:origin x="468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437B2-3BD3-4A40-A107-82DDF6B58D50}" type="datetimeFigureOut">
              <a:rPr lang="en-US" smtClean="0"/>
              <a:t>12/17/2019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93467-818A-C940-8286-79481011BE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241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4A6BB-D63A-DA4C-B319-DB34321016AA}" type="datetimeFigureOut">
              <a:rPr lang="en-US" smtClean="0"/>
              <a:t>12/17/2019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27EFA-29CC-A246-980C-45E8B3219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5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27EFA-29CC-A246-980C-45E8B3219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23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27EFA-29CC-A246-980C-45E8B3219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1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27EFA-29CC-A246-980C-45E8B3219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5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7493747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70000"/>
              </a:lnSpc>
              <a:defRPr sz="4000" b="1" i="0">
                <a:solidFill>
                  <a:schemeClr val="accent1">
                    <a:lumMod val="50000"/>
                  </a:schemeClr>
                </a:solidFill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5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65453" y="863727"/>
            <a:ext cx="5130547" cy="5130546"/>
          </a:xfrm>
          <a:prstGeom prst="donut">
            <a:avLst>
              <a:gd name="adj" fmla="val 36463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6743700" y="1395667"/>
            <a:ext cx="5124451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743700" y="3009900"/>
            <a:ext cx="5124451" cy="3162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46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9885" y="581722"/>
            <a:ext cx="1828800" cy="18288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583211" y="581722"/>
            <a:ext cx="1828800" cy="18288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669885" y="2506574"/>
            <a:ext cx="5655451" cy="3753651"/>
          </a:xfrm>
          <a:custGeom>
            <a:avLst/>
            <a:gdLst>
              <a:gd name="connsiteX0" fmla="*/ 3873761 w 5655451"/>
              <a:gd name="connsiteY0" fmla="*/ 0 h 3753651"/>
              <a:gd name="connsiteX1" fmla="*/ 5608341 w 5655451"/>
              <a:gd name="connsiteY1" fmla="*/ 0 h 3753651"/>
              <a:gd name="connsiteX2" fmla="*/ 5655451 w 5655451"/>
              <a:gd name="connsiteY2" fmla="*/ 47110 h 3753651"/>
              <a:gd name="connsiteX3" fmla="*/ 5655451 w 5655451"/>
              <a:gd name="connsiteY3" fmla="*/ 3706541 h 3753651"/>
              <a:gd name="connsiteX4" fmla="*/ 5608341 w 5655451"/>
              <a:gd name="connsiteY4" fmla="*/ 3753651 h 3753651"/>
              <a:gd name="connsiteX5" fmla="*/ 3873761 w 5655451"/>
              <a:gd name="connsiteY5" fmla="*/ 3753651 h 3753651"/>
              <a:gd name="connsiteX6" fmla="*/ 3826651 w 5655451"/>
              <a:gd name="connsiteY6" fmla="*/ 3706541 h 3753651"/>
              <a:gd name="connsiteX7" fmla="*/ 3826651 w 5655451"/>
              <a:gd name="connsiteY7" fmla="*/ 47110 h 3753651"/>
              <a:gd name="connsiteX8" fmla="*/ 3873761 w 5655451"/>
              <a:gd name="connsiteY8" fmla="*/ 0 h 3753651"/>
              <a:gd name="connsiteX9" fmla="*/ 47110 w 5655451"/>
              <a:gd name="connsiteY9" fmla="*/ 0 h 3753651"/>
              <a:gd name="connsiteX10" fmla="*/ 3695016 w 5655451"/>
              <a:gd name="connsiteY10" fmla="*/ 0 h 3753651"/>
              <a:gd name="connsiteX11" fmla="*/ 3742126 w 5655451"/>
              <a:gd name="connsiteY11" fmla="*/ 47110 h 3753651"/>
              <a:gd name="connsiteX12" fmla="*/ 3742126 w 5655451"/>
              <a:gd name="connsiteY12" fmla="*/ 1781690 h 3753651"/>
              <a:gd name="connsiteX13" fmla="*/ 3695016 w 5655451"/>
              <a:gd name="connsiteY13" fmla="*/ 1828800 h 3753651"/>
              <a:gd name="connsiteX14" fmla="*/ 47110 w 5655451"/>
              <a:gd name="connsiteY14" fmla="*/ 1828800 h 3753651"/>
              <a:gd name="connsiteX15" fmla="*/ 0 w 5655451"/>
              <a:gd name="connsiteY15" fmla="*/ 1781690 h 3753651"/>
              <a:gd name="connsiteX16" fmla="*/ 0 w 5655451"/>
              <a:gd name="connsiteY16" fmla="*/ 47110 h 3753651"/>
              <a:gd name="connsiteX17" fmla="*/ 47110 w 5655451"/>
              <a:gd name="connsiteY17" fmla="*/ 0 h 37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55451" h="3753651">
                <a:moveTo>
                  <a:pt x="3873761" y="0"/>
                </a:moveTo>
                <a:lnTo>
                  <a:pt x="5608341" y="0"/>
                </a:lnTo>
                <a:cubicBezTo>
                  <a:pt x="5634359" y="0"/>
                  <a:pt x="5655451" y="21092"/>
                  <a:pt x="5655451" y="47110"/>
                </a:cubicBezTo>
                <a:lnTo>
                  <a:pt x="5655451" y="3706541"/>
                </a:lnTo>
                <a:cubicBezTo>
                  <a:pt x="5655451" y="3732559"/>
                  <a:pt x="5634359" y="3753651"/>
                  <a:pt x="5608341" y="3753651"/>
                </a:cubicBezTo>
                <a:lnTo>
                  <a:pt x="3873761" y="3753651"/>
                </a:lnTo>
                <a:cubicBezTo>
                  <a:pt x="3847743" y="3753651"/>
                  <a:pt x="3826651" y="3732559"/>
                  <a:pt x="3826651" y="3706541"/>
                </a:cubicBezTo>
                <a:lnTo>
                  <a:pt x="3826651" y="47110"/>
                </a:lnTo>
                <a:cubicBezTo>
                  <a:pt x="3826651" y="21092"/>
                  <a:pt x="3847743" y="0"/>
                  <a:pt x="3873761" y="0"/>
                </a:cubicBezTo>
                <a:close/>
                <a:moveTo>
                  <a:pt x="47110" y="0"/>
                </a:moveTo>
                <a:lnTo>
                  <a:pt x="3695016" y="0"/>
                </a:lnTo>
                <a:cubicBezTo>
                  <a:pt x="3721034" y="0"/>
                  <a:pt x="3742126" y="21092"/>
                  <a:pt x="3742126" y="47110"/>
                </a:cubicBezTo>
                <a:lnTo>
                  <a:pt x="3742126" y="1781690"/>
                </a:lnTo>
                <a:cubicBezTo>
                  <a:pt x="3742126" y="1807708"/>
                  <a:pt x="3721034" y="1828800"/>
                  <a:pt x="3695016" y="1828800"/>
                </a:cubicBezTo>
                <a:lnTo>
                  <a:pt x="47110" y="1828800"/>
                </a:lnTo>
                <a:cubicBezTo>
                  <a:pt x="21092" y="1828800"/>
                  <a:pt x="0" y="1807708"/>
                  <a:pt x="0" y="1781690"/>
                </a:cubicBezTo>
                <a:lnTo>
                  <a:pt x="0" y="47110"/>
                </a:lnTo>
                <a:cubicBezTo>
                  <a:pt x="0" y="21092"/>
                  <a:pt x="21092" y="0"/>
                  <a:pt x="4711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9885" y="4431423"/>
            <a:ext cx="1828800" cy="18288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583211" y="4431423"/>
            <a:ext cx="1828800" cy="18288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6"/>
          </p:nvPr>
        </p:nvSpPr>
        <p:spPr>
          <a:xfrm>
            <a:off x="6743700" y="581723"/>
            <a:ext cx="5124451" cy="567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1" y="4797"/>
            <a:ext cx="266700" cy="6853205"/>
          </a:xfrm>
          <a:prstGeom prst="rect">
            <a:avLst/>
          </a:prstGeom>
          <a:gradFill>
            <a:gsLst>
              <a:gs pos="100000">
                <a:srgbClr val="8D349C"/>
              </a:gs>
              <a:gs pos="52000">
                <a:srgbClr val="0069B8"/>
              </a:gs>
              <a:gs pos="0">
                <a:srgbClr val="19B2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72785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93" y="487051"/>
            <a:ext cx="4082143" cy="5667768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9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39" y="2103121"/>
            <a:ext cx="2019987" cy="4118200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880255" y="2628953"/>
            <a:ext cx="1740484" cy="309020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814517" y="1165913"/>
            <a:ext cx="3233047" cy="430898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86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28395" y="1900122"/>
            <a:ext cx="2589152" cy="3057756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787843" y="1900122"/>
            <a:ext cx="2589152" cy="3057756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47289" y="1900122"/>
            <a:ext cx="2589152" cy="3057756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800101" y="379648"/>
            <a:ext cx="10145851" cy="820503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0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4579777" y="0"/>
            <a:ext cx="7013473" cy="6858000"/>
          </a:xfrm>
          <a:custGeom>
            <a:avLst/>
            <a:gdLst>
              <a:gd name="connsiteX0" fmla="*/ 6604205 w 7013473"/>
              <a:gd name="connsiteY0" fmla="*/ 3576483 h 6858000"/>
              <a:gd name="connsiteX1" fmla="*/ 7013473 w 7013473"/>
              <a:gd name="connsiteY1" fmla="*/ 3985751 h 6858000"/>
              <a:gd name="connsiteX2" fmla="*/ 7013472 w 7013473"/>
              <a:gd name="connsiteY2" fmla="*/ 4988642 h 6858000"/>
              <a:gd name="connsiteX3" fmla="*/ 6604204 w 7013473"/>
              <a:gd name="connsiteY3" fmla="*/ 5397910 h 6858000"/>
              <a:gd name="connsiteX4" fmla="*/ 6604205 w 7013473"/>
              <a:gd name="connsiteY4" fmla="*/ 5397909 h 6858000"/>
              <a:gd name="connsiteX5" fmla="*/ 6194937 w 7013473"/>
              <a:gd name="connsiteY5" fmla="*/ 4988641 h 6858000"/>
              <a:gd name="connsiteX6" fmla="*/ 6194937 w 7013473"/>
              <a:gd name="connsiteY6" fmla="*/ 3985751 h 6858000"/>
              <a:gd name="connsiteX7" fmla="*/ 6604205 w 7013473"/>
              <a:gd name="connsiteY7" fmla="*/ 3576483 h 6858000"/>
              <a:gd name="connsiteX8" fmla="*/ 409268 w 7013473"/>
              <a:gd name="connsiteY8" fmla="*/ 3060290 h 6858000"/>
              <a:gd name="connsiteX9" fmla="*/ 818536 w 7013473"/>
              <a:gd name="connsiteY9" fmla="*/ 3469558 h 6858000"/>
              <a:gd name="connsiteX10" fmla="*/ 818535 w 7013473"/>
              <a:gd name="connsiteY10" fmla="*/ 5504836 h 6858000"/>
              <a:gd name="connsiteX11" fmla="*/ 409267 w 7013473"/>
              <a:gd name="connsiteY11" fmla="*/ 5914104 h 6858000"/>
              <a:gd name="connsiteX12" fmla="*/ 409268 w 7013473"/>
              <a:gd name="connsiteY12" fmla="*/ 5914103 h 6858000"/>
              <a:gd name="connsiteX13" fmla="*/ 0 w 7013473"/>
              <a:gd name="connsiteY13" fmla="*/ 5504835 h 6858000"/>
              <a:gd name="connsiteX14" fmla="*/ 0 w 7013473"/>
              <a:gd name="connsiteY14" fmla="*/ 3469558 h 6858000"/>
              <a:gd name="connsiteX15" fmla="*/ 409268 w 7013473"/>
              <a:gd name="connsiteY15" fmla="*/ 3060290 h 6858000"/>
              <a:gd name="connsiteX16" fmla="*/ 1441757 w 7013473"/>
              <a:gd name="connsiteY16" fmla="*/ 2566219 h 6858000"/>
              <a:gd name="connsiteX17" fmla="*/ 1851025 w 7013473"/>
              <a:gd name="connsiteY17" fmla="*/ 2975487 h 6858000"/>
              <a:gd name="connsiteX18" fmla="*/ 1851024 w 7013473"/>
              <a:gd name="connsiteY18" fmla="*/ 6858000 h 6858000"/>
              <a:gd name="connsiteX19" fmla="*/ 1032489 w 7013473"/>
              <a:gd name="connsiteY19" fmla="*/ 6858000 h 6858000"/>
              <a:gd name="connsiteX20" fmla="*/ 1032489 w 7013473"/>
              <a:gd name="connsiteY20" fmla="*/ 2975487 h 6858000"/>
              <a:gd name="connsiteX21" fmla="*/ 1441757 w 7013473"/>
              <a:gd name="connsiteY21" fmla="*/ 2566219 h 6858000"/>
              <a:gd name="connsiteX22" fmla="*/ 5571713 w 7013473"/>
              <a:gd name="connsiteY22" fmla="*/ 1836175 h 6858000"/>
              <a:gd name="connsiteX23" fmla="*/ 5980981 w 7013473"/>
              <a:gd name="connsiteY23" fmla="*/ 2245443 h 6858000"/>
              <a:gd name="connsiteX24" fmla="*/ 5980980 w 7013473"/>
              <a:gd name="connsiteY24" fmla="*/ 4214354 h 6858000"/>
              <a:gd name="connsiteX25" fmla="*/ 5571712 w 7013473"/>
              <a:gd name="connsiteY25" fmla="*/ 4623622 h 6858000"/>
              <a:gd name="connsiteX26" fmla="*/ 5571713 w 7013473"/>
              <a:gd name="connsiteY26" fmla="*/ 4623621 h 6858000"/>
              <a:gd name="connsiteX27" fmla="*/ 5162445 w 7013473"/>
              <a:gd name="connsiteY27" fmla="*/ 4214353 h 6858000"/>
              <a:gd name="connsiteX28" fmla="*/ 5162445 w 7013473"/>
              <a:gd name="connsiteY28" fmla="*/ 2245443 h 6858000"/>
              <a:gd name="connsiteX29" fmla="*/ 5571713 w 7013473"/>
              <a:gd name="connsiteY29" fmla="*/ 1836175 h 6858000"/>
              <a:gd name="connsiteX30" fmla="*/ 4539224 w 7013473"/>
              <a:gd name="connsiteY30" fmla="*/ 1091380 h 6858000"/>
              <a:gd name="connsiteX31" fmla="*/ 4948492 w 7013473"/>
              <a:gd name="connsiteY31" fmla="*/ 1500648 h 6858000"/>
              <a:gd name="connsiteX32" fmla="*/ 4948491 w 7013473"/>
              <a:gd name="connsiteY32" fmla="*/ 5110384 h 6858000"/>
              <a:gd name="connsiteX33" fmla="*/ 4539223 w 7013473"/>
              <a:gd name="connsiteY33" fmla="*/ 5519652 h 6858000"/>
              <a:gd name="connsiteX34" fmla="*/ 4539224 w 7013473"/>
              <a:gd name="connsiteY34" fmla="*/ 5519651 h 6858000"/>
              <a:gd name="connsiteX35" fmla="*/ 4129956 w 7013473"/>
              <a:gd name="connsiteY35" fmla="*/ 5110383 h 6858000"/>
              <a:gd name="connsiteX36" fmla="*/ 4129956 w 7013473"/>
              <a:gd name="connsiteY36" fmla="*/ 1500648 h 6858000"/>
              <a:gd name="connsiteX37" fmla="*/ 4539224 w 7013473"/>
              <a:gd name="connsiteY37" fmla="*/ 1091380 h 6858000"/>
              <a:gd name="connsiteX38" fmla="*/ 2474246 w 7013473"/>
              <a:gd name="connsiteY38" fmla="*/ 774290 h 6858000"/>
              <a:gd name="connsiteX39" fmla="*/ 2883514 w 7013473"/>
              <a:gd name="connsiteY39" fmla="*/ 1183558 h 6858000"/>
              <a:gd name="connsiteX40" fmla="*/ 2883513 w 7013473"/>
              <a:gd name="connsiteY40" fmla="*/ 5334828 h 6858000"/>
              <a:gd name="connsiteX41" fmla="*/ 2474245 w 7013473"/>
              <a:gd name="connsiteY41" fmla="*/ 5744096 h 6858000"/>
              <a:gd name="connsiteX42" fmla="*/ 2474246 w 7013473"/>
              <a:gd name="connsiteY42" fmla="*/ 5744095 h 6858000"/>
              <a:gd name="connsiteX43" fmla="*/ 2064978 w 7013473"/>
              <a:gd name="connsiteY43" fmla="*/ 5334827 h 6858000"/>
              <a:gd name="connsiteX44" fmla="*/ 2064978 w 7013473"/>
              <a:gd name="connsiteY44" fmla="*/ 1183558 h 6858000"/>
              <a:gd name="connsiteX45" fmla="*/ 2474246 w 7013473"/>
              <a:gd name="connsiteY45" fmla="*/ 774290 h 6858000"/>
              <a:gd name="connsiteX46" fmla="*/ 3097467 w 7013473"/>
              <a:gd name="connsiteY46" fmla="*/ 0 h 6858000"/>
              <a:gd name="connsiteX47" fmla="*/ 3916003 w 7013473"/>
              <a:gd name="connsiteY47" fmla="*/ 0 h 6858000"/>
              <a:gd name="connsiteX48" fmla="*/ 3916002 w 7013473"/>
              <a:gd name="connsiteY48" fmla="*/ 5711314 h 6858000"/>
              <a:gd name="connsiteX49" fmla="*/ 3506734 w 7013473"/>
              <a:gd name="connsiteY49" fmla="*/ 6120582 h 6858000"/>
              <a:gd name="connsiteX50" fmla="*/ 3506735 w 7013473"/>
              <a:gd name="connsiteY50" fmla="*/ 6120581 h 6858000"/>
              <a:gd name="connsiteX51" fmla="*/ 3097467 w 7013473"/>
              <a:gd name="connsiteY51" fmla="*/ 57113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013473" h="6858000">
                <a:moveTo>
                  <a:pt x="6604205" y="3576483"/>
                </a:moveTo>
                <a:cubicBezTo>
                  <a:pt x="6830237" y="3576483"/>
                  <a:pt x="7013473" y="3759719"/>
                  <a:pt x="7013473" y="3985751"/>
                </a:cubicBezTo>
                <a:cubicBezTo>
                  <a:pt x="7013473" y="4320048"/>
                  <a:pt x="7013472" y="4654345"/>
                  <a:pt x="7013472" y="4988642"/>
                </a:cubicBezTo>
                <a:cubicBezTo>
                  <a:pt x="7013472" y="5214674"/>
                  <a:pt x="6830236" y="5397910"/>
                  <a:pt x="6604204" y="5397910"/>
                </a:cubicBezTo>
                <a:lnTo>
                  <a:pt x="6604205" y="5397909"/>
                </a:lnTo>
                <a:cubicBezTo>
                  <a:pt x="6378173" y="5397909"/>
                  <a:pt x="6194937" y="5214673"/>
                  <a:pt x="6194937" y="4988641"/>
                </a:cubicBezTo>
                <a:lnTo>
                  <a:pt x="6194937" y="3985751"/>
                </a:lnTo>
                <a:cubicBezTo>
                  <a:pt x="6194937" y="3759719"/>
                  <a:pt x="6378173" y="3576483"/>
                  <a:pt x="6604205" y="3576483"/>
                </a:cubicBezTo>
                <a:close/>
                <a:moveTo>
                  <a:pt x="409268" y="3060290"/>
                </a:moveTo>
                <a:cubicBezTo>
                  <a:pt x="635300" y="3060290"/>
                  <a:pt x="818536" y="3243526"/>
                  <a:pt x="818536" y="3469558"/>
                </a:cubicBezTo>
                <a:cubicBezTo>
                  <a:pt x="818536" y="4147984"/>
                  <a:pt x="818535" y="4826410"/>
                  <a:pt x="818535" y="5504836"/>
                </a:cubicBezTo>
                <a:cubicBezTo>
                  <a:pt x="818535" y="5730868"/>
                  <a:pt x="635299" y="5914104"/>
                  <a:pt x="409267" y="5914104"/>
                </a:cubicBezTo>
                <a:lnTo>
                  <a:pt x="409268" y="5914103"/>
                </a:lnTo>
                <a:cubicBezTo>
                  <a:pt x="183236" y="5914103"/>
                  <a:pt x="0" y="5730867"/>
                  <a:pt x="0" y="5504835"/>
                </a:cubicBezTo>
                <a:lnTo>
                  <a:pt x="0" y="3469558"/>
                </a:lnTo>
                <a:cubicBezTo>
                  <a:pt x="0" y="3243526"/>
                  <a:pt x="183236" y="3060290"/>
                  <a:pt x="409268" y="3060290"/>
                </a:cubicBezTo>
                <a:close/>
                <a:moveTo>
                  <a:pt x="1441757" y="2566219"/>
                </a:moveTo>
                <a:cubicBezTo>
                  <a:pt x="1667789" y="2566219"/>
                  <a:pt x="1851025" y="2749455"/>
                  <a:pt x="1851025" y="2975487"/>
                </a:cubicBezTo>
                <a:lnTo>
                  <a:pt x="1851024" y="6858000"/>
                </a:lnTo>
                <a:lnTo>
                  <a:pt x="1032489" y="6858000"/>
                </a:lnTo>
                <a:lnTo>
                  <a:pt x="1032489" y="2975487"/>
                </a:lnTo>
                <a:cubicBezTo>
                  <a:pt x="1032489" y="2749455"/>
                  <a:pt x="1215725" y="2566219"/>
                  <a:pt x="1441757" y="2566219"/>
                </a:cubicBezTo>
                <a:close/>
                <a:moveTo>
                  <a:pt x="5571713" y="1836175"/>
                </a:moveTo>
                <a:cubicBezTo>
                  <a:pt x="5797745" y="1836175"/>
                  <a:pt x="5980981" y="2019412"/>
                  <a:pt x="5980981" y="2245443"/>
                </a:cubicBezTo>
                <a:cubicBezTo>
                  <a:pt x="5980981" y="2901747"/>
                  <a:pt x="5980980" y="3558050"/>
                  <a:pt x="5980980" y="4214354"/>
                </a:cubicBezTo>
                <a:cubicBezTo>
                  <a:pt x="5980980" y="4440386"/>
                  <a:pt x="5797744" y="4623622"/>
                  <a:pt x="5571712" y="4623622"/>
                </a:cubicBezTo>
                <a:lnTo>
                  <a:pt x="5571713" y="4623621"/>
                </a:lnTo>
                <a:cubicBezTo>
                  <a:pt x="5345681" y="4623621"/>
                  <a:pt x="5162445" y="4440385"/>
                  <a:pt x="5162445" y="4214353"/>
                </a:cubicBezTo>
                <a:lnTo>
                  <a:pt x="5162445" y="2245443"/>
                </a:lnTo>
                <a:cubicBezTo>
                  <a:pt x="5162445" y="2019412"/>
                  <a:pt x="5345681" y="1836175"/>
                  <a:pt x="5571713" y="1836175"/>
                </a:cubicBezTo>
                <a:close/>
                <a:moveTo>
                  <a:pt x="4539224" y="1091380"/>
                </a:moveTo>
                <a:cubicBezTo>
                  <a:pt x="4765256" y="1091380"/>
                  <a:pt x="4948492" y="1274616"/>
                  <a:pt x="4948492" y="1500648"/>
                </a:cubicBezTo>
                <a:cubicBezTo>
                  <a:pt x="4948492" y="2703893"/>
                  <a:pt x="4948491" y="3907139"/>
                  <a:pt x="4948491" y="5110384"/>
                </a:cubicBezTo>
                <a:cubicBezTo>
                  <a:pt x="4948491" y="5336416"/>
                  <a:pt x="4765255" y="5519652"/>
                  <a:pt x="4539223" y="5519652"/>
                </a:cubicBezTo>
                <a:lnTo>
                  <a:pt x="4539224" y="5519651"/>
                </a:lnTo>
                <a:cubicBezTo>
                  <a:pt x="4313192" y="5519651"/>
                  <a:pt x="4129956" y="5336415"/>
                  <a:pt x="4129956" y="5110383"/>
                </a:cubicBezTo>
                <a:lnTo>
                  <a:pt x="4129956" y="1500648"/>
                </a:lnTo>
                <a:cubicBezTo>
                  <a:pt x="4129956" y="1274616"/>
                  <a:pt x="4313192" y="1091380"/>
                  <a:pt x="4539224" y="1091380"/>
                </a:cubicBezTo>
                <a:close/>
                <a:moveTo>
                  <a:pt x="2474246" y="774290"/>
                </a:moveTo>
                <a:cubicBezTo>
                  <a:pt x="2700278" y="774290"/>
                  <a:pt x="2883514" y="957526"/>
                  <a:pt x="2883514" y="1183558"/>
                </a:cubicBezTo>
                <a:cubicBezTo>
                  <a:pt x="2883514" y="2567315"/>
                  <a:pt x="2883513" y="3951071"/>
                  <a:pt x="2883513" y="5334828"/>
                </a:cubicBezTo>
                <a:cubicBezTo>
                  <a:pt x="2883513" y="5560860"/>
                  <a:pt x="2700277" y="5744096"/>
                  <a:pt x="2474245" y="5744096"/>
                </a:cubicBezTo>
                <a:lnTo>
                  <a:pt x="2474246" y="5744095"/>
                </a:lnTo>
                <a:cubicBezTo>
                  <a:pt x="2248214" y="5744095"/>
                  <a:pt x="2064978" y="5560859"/>
                  <a:pt x="2064978" y="5334827"/>
                </a:cubicBezTo>
                <a:lnTo>
                  <a:pt x="2064978" y="1183558"/>
                </a:lnTo>
                <a:cubicBezTo>
                  <a:pt x="2064978" y="957526"/>
                  <a:pt x="2248214" y="774290"/>
                  <a:pt x="2474246" y="774290"/>
                </a:cubicBezTo>
                <a:close/>
                <a:moveTo>
                  <a:pt x="3097467" y="0"/>
                </a:moveTo>
                <a:lnTo>
                  <a:pt x="3916003" y="0"/>
                </a:lnTo>
                <a:lnTo>
                  <a:pt x="3916002" y="5711314"/>
                </a:lnTo>
                <a:cubicBezTo>
                  <a:pt x="3916002" y="5937346"/>
                  <a:pt x="3732766" y="6120582"/>
                  <a:pt x="3506734" y="6120582"/>
                </a:cubicBezTo>
                <a:lnTo>
                  <a:pt x="3506735" y="6120581"/>
                </a:lnTo>
                <a:cubicBezTo>
                  <a:pt x="3280703" y="6120581"/>
                  <a:pt x="3097467" y="5937345"/>
                  <a:pt x="3097467" y="5711313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41300" dist="38100" dir="5400000" algn="t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800101" y="379648"/>
            <a:ext cx="4972051" cy="820503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95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466572" y="0"/>
            <a:ext cx="347368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2"/>
          </p:nvPr>
        </p:nvSpPr>
        <p:spPr>
          <a:xfrm>
            <a:off x="8705849" y="741615"/>
            <a:ext cx="2762251" cy="53750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" y="4797"/>
            <a:ext cx="266700" cy="6853205"/>
          </a:xfrm>
          <a:prstGeom prst="rect">
            <a:avLst/>
          </a:prstGeom>
          <a:gradFill>
            <a:gsLst>
              <a:gs pos="100000">
                <a:srgbClr val="8D349C"/>
              </a:gs>
              <a:gs pos="52000">
                <a:srgbClr val="0069B8"/>
              </a:gs>
              <a:gs pos="0">
                <a:srgbClr val="19B2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86448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387688" y="1366413"/>
            <a:ext cx="2589152" cy="3628211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69093" y="1366413"/>
            <a:ext cx="2589152" cy="3628211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5387976" y="5276850"/>
            <a:ext cx="2589213" cy="10096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4"/>
          </p:nvPr>
        </p:nvSpPr>
        <p:spPr>
          <a:xfrm>
            <a:off x="8369094" y="5276850"/>
            <a:ext cx="2589213" cy="10096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7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671754" y="0"/>
            <a:ext cx="7520247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5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68961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4412343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solidFill>
                  <a:srgbClr val="FFFFFF"/>
                </a:solidFill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7578725" y="1581150"/>
            <a:ext cx="4021139" cy="4706938"/>
          </a:xfrm>
          <a:prstGeom prst="rect">
            <a:avLst/>
          </a:prstGeom>
        </p:spPr>
        <p:txBody>
          <a:bodyPr/>
          <a:lstStyle>
            <a:lvl1pPr marL="228600" indent="-360000">
              <a:lnSpc>
                <a:spcPct val="100000"/>
              </a:lnSpc>
              <a:spcBef>
                <a:spcPts val="1200"/>
              </a:spcBef>
              <a:buClr>
                <a:srgbClr val="043054"/>
              </a:buClr>
              <a:buSzPct val="150000"/>
              <a:buFont typeface="Wingdings" pitchFamily="2" charset="2"/>
              <a:buChar char="ü"/>
              <a:defRPr sz="2000"/>
            </a:lvl1pPr>
            <a:lvl2pPr marL="685800" indent="-360000">
              <a:lnSpc>
                <a:spcPct val="100000"/>
              </a:lnSpc>
              <a:spcBef>
                <a:spcPts val="1200"/>
              </a:spcBef>
              <a:buClr>
                <a:srgbClr val="043054"/>
              </a:buClr>
              <a:buSzPct val="150000"/>
              <a:buFont typeface="Wingdings" pitchFamily="2" charset="2"/>
              <a:buChar char="ü"/>
              <a:defRPr sz="1800"/>
            </a:lvl2pPr>
            <a:lvl3pPr marL="1143000" indent="-360000">
              <a:lnSpc>
                <a:spcPct val="100000"/>
              </a:lnSpc>
              <a:spcBef>
                <a:spcPts val="1200"/>
              </a:spcBef>
              <a:buClr>
                <a:srgbClr val="043054"/>
              </a:buClr>
              <a:buSzPct val="150000"/>
              <a:buFont typeface="Wingdings" pitchFamily="2" charset="2"/>
              <a:buChar char="ü"/>
              <a:defRPr sz="1600"/>
            </a:lvl3pPr>
            <a:lvl4pPr marL="1600200" indent="-360000">
              <a:lnSpc>
                <a:spcPct val="100000"/>
              </a:lnSpc>
              <a:spcBef>
                <a:spcPts val="1200"/>
              </a:spcBef>
              <a:buClr>
                <a:srgbClr val="043054"/>
              </a:buClr>
              <a:buSzPct val="150000"/>
              <a:buFont typeface="Wingdings" pitchFamily="2" charset="2"/>
              <a:buChar char="ü"/>
              <a:defRPr sz="1400"/>
            </a:lvl4pPr>
            <a:lvl5pPr marL="2057400" indent="-360000">
              <a:lnSpc>
                <a:spcPct val="100000"/>
              </a:lnSpc>
              <a:spcBef>
                <a:spcPts val="1200"/>
              </a:spcBef>
              <a:buClr>
                <a:srgbClr val="043054"/>
              </a:buClr>
              <a:buSzPct val="150000"/>
              <a:buFont typeface="Wingdings" pitchFamily="2" charset="2"/>
              <a:buChar char="ü"/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4797"/>
            <a:ext cx="266700" cy="6853205"/>
          </a:xfrm>
          <a:prstGeom prst="rect">
            <a:avLst/>
          </a:prstGeom>
          <a:gradFill>
            <a:gsLst>
              <a:gs pos="100000">
                <a:srgbClr val="8D349C"/>
              </a:gs>
              <a:gs pos="52000">
                <a:srgbClr val="0069B8"/>
              </a:gs>
              <a:gs pos="0">
                <a:srgbClr val="19B2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29155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j-lt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5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50" y="815516"/>
            <a:ext cx="9699903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83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151419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solidFill>
                  <a:srgbClr val="FFFFFF"/>
                </a:solidFill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2"/>
          </p:nvPr>
        </p:nvSpPr>
        <p:spPr>
          <a:xfrm>
            <a:off x="6800851" y="1524000"/>
            <a:ext cx="4762500" cy="47625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4797"/>
            <a:ext cx="266700" cy="6853205"/>
          </a:xfrm>
          <a:prstGeom prst="rect">
            <a:avLst/>
          </a:prstGeom>
          <a:gradFill>
            <a:gsLst>
              <a:gs pos="100000">
                <a:srgbClr val="8D349C"/>
              </a:gs>
              <a:gs pos="52000">
                <a:srgbClr val="0069B8"/>
              </a:gs>
              <a:gs pos="0">
                <a:srgbClr val="19B2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96018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47651" y="1"/>
            <a:ext cx="11944348" cy="372410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7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-24938"/>
            <a:ext cx="12249579" cy="6924092"/>
          </a:xfrm>
          <a:custGeom>
            <a:avLst/>
            <a:gdLst>
              <a:gd name="connsiteX0" fmla="*/ 0 w 2589153"/>
              <a:gd name="connsiteY0" fmla="*/ 0 h 2348970"/>
              <a:gd name="connsiteX1" fmla="*/ 2589153 w 2589153"/>
              <a:gd name="connsiteY1" fmla="*/ 0 h 2348970"/>
              <a:gd name="connsiteX2" fmla="*/ 2589153 w 2589153"/>
              <a:gd name="connsiteY2" fmla="*/ 2348970 h 2348970"/>
              <a:gd name="connsiteX3" fmla="*/ 0 w 2589153"/>
              <a:gd name="connsiteY3" fmla="*/ 2348970 h 2348970"/>
              <a:gd name="connsiteX4" fmla="*/ 0 w 2589153"/>
              <a:gd name="connsiteY4" fmla="*/ 0 h 2348970"/>
              <a:gd name="connsiteX0" fmla="*/ 0 w 8009051"/>
              <a:gd name="connsiteY0" fmla="*/ 0 h 3296621"/>
              <a:gd name="connsiteX1" fmla="*/ 8009051 w 8009051"/>
              <a:gd name="connsiteY1" fmla="*/ 947651 h 3296621"/>
              <a:gd name="connsiteX2" fmla="*/ 8009051 w 8009051"/>
              <a:gd name="connsiteY2" fmla="*/ 3296621 h 3296621"/>
              <a:gd name="connsiteX3" fmla="*/ 5419898 w 8009051"/>
              <a:gd name="connsiteY3" fmla="*/ 3296621 h 3296621"/>
              <a:gd name="connsiteX4" fmla="*/ 0 w 8009051"/>
              <a:gd name="connsiteY4" fmla="*/ 0 h 3296621"/>
              <a:gd name="connsiteX0" fmla="*/ 0 w 10773295"/>
              <a:gd name="connsiteY0" fmla="*/ 0 h 6480395"/>
              <a:gd name="connsiteX1" fmla="*/ 8009051 w 10773295"/>
              <a:gd name="connsiteY1" fmla="*/ 947651 h 6480395"/>
              <a:gd name="connsiteX2" fmla="*/ 8009051 w 10773295"/>
              <a:gd name="connsiteY2" fmla="*/ 3296621 h 6480395"/>
              <a:gd name="connsiteX3" fmla="*/ 10773295 w 10773295"/>
              <a:gd name="connsiteY3" fmla="*/ 6480395 h 6480395"/>
              <a:gd name="connsiteX4" fmla="*/ 0 w 10773295"/>
              <a:gd name="connsiteY4" fmla="*/ 0 h 6480395"/>
              <a:gd name="connsiteX0" fmla="*/ 0 w 12281793"/>
              <a:gd name="connsiteY0" fmla="*/ 0 h 6480395"/>
              <a:gd name="connsiteX1" fmla="*/ 8009051 w 12281793"/>
              <a:gd name="connsiteY1" fmla="*/ 947651 h 6480395"/>
              <a:gd name="connsiteX2" fmla="*/ 12281793 w 12281793"/>
              <a:gd name="connsiteY2" fmla="*/ 5366490 h 6480395"/>
              <a:gd name="connsiteX3" fmla="*/ 10773295 w 12281793"/>
              <a:gd name="connsiteY3" fmla="*/ 6480395 h 6480395"/>
              <a:gd name="connsiteX4" fmla="*/ 0 w 12281793"/>
              <a:gd name="connsiteY4" fmla="*/ 0 h 6480395"/>
              <a:gd name="connsiteX0" fmla="*/ 0 w 12281793"/>
              <a:gd name="connsiteY0" fmla="*/ 432262 h 6912657"/>
              <a:gd name="connsiteX1" fmla="*/ 8624193 w 12281793"/>
              <a:gd name="connsiteY1" fmla="*/ 0 h 6912657"/>
              <a:gd name="connsiteX2" fmla="*/ 12281793 w 12281793"/>
              <a:gd name="connsiteY2" fmla="*/ 5798752 h 6912657"/>
              <a:gd name="connsiteX3" fmla="*/ 10773295 w 12281793"/>
              <a:gd name="connsiteY3" fmla="*/ 6912657 h 6912657"/>
              <a:gd name="connsiteX4" fmla="*/ 0 w 12281793"/>
              <a:gd name="connsiteY4" fmla="*/ 432262 h 6912657"/>
              <a:gd name="connsiteX0" fmla="*/ 0 w 12281793"/>
              <a:gd name="connsiteY0" fmla="*/ 432262 h 6912657"/>
              <a:gd name="connsiteX1" fmla="*/ 381348 w 12281793"/>
              <a:gd name="connsiteY1" fmla="*/ 412514 h 6912657"/>
              <a:gd name="connsiteX2" fmla="*/ 8624193 w 12281793"/>
              <a:gd name="connsiteY2" fmla="*/ 0 h 6912657"/>
              <a:gd name="connsiteX3" fmla="*/ 12281793 w 12281793"/>
              <a:gd name="connsiteY3" fmla="*/ 5798752 h 6912657"/>
              <a:gd name="connsiteX4" fmla="*/ 10773295 w 12281793"/>
              <a:gd name="connsiteY4" fmla="*/ 6912657 h 6912657"/>
              <a:gd name="connsiteX5" fmla="*/ 0 w 12281793"/>
              <a:gd name="connsiteY5" fmla="*/ 432262 h 6912657"/>
              <a:gd name="connsiteX0" fmla="*/ 0 w 12281793"/>
              <a:gd name="connsiteY0" fmla="*/ 443697 h 6924092"/>
              <a:gd name="connsiteX1" fmla="*/ 32214 w 12281793"/>
              <a:gd name="connsiteY1" fmla="*/ 0 h 6924092"/>
              <a:gd name="connsiteX2" fmla="*/ 8624193 w 12281793"/>
              <a:gd name="connsiteY2" fmla="*/ 11435 h 6924092"/>
              <a:gd name="connsiteX3" fmla="*/ 12281793 w 12281793"/>
              <a:gd name="connsiteY3" fmla="*/ 5810187 h 6924092"/>
              <a:gd name="connsiteX4" fmla="*/ 10773295 w 12281793"/>
              <a:gd name="connsiteY4" fmla="*/ 6924092 h 6924092"/>
              <a:gd name="connsiteX5" fmla="*/ 0 w 12281793"/>
              <a:gd name="connsiteY5" fmla="*/ 443697 h 6924092"/>
              <a:gd name="connsiteX0" fmla="*/ 0 w 12281793"/>
              <a:gd name="connsiteY0" fmla="*/ 443697 h 6924092"/>
              <a:gd name="connsiteX1" fmla="*/ 32214 w 12281793"/>
              <a:gd name="connsiteY1" fmla="*/ 0 h 6924092"/>
              <a:gd name="connsiteX2" fmla="*/ 8624193 w 12281793"/>
              <a:gd name="connsiteY2" fmla="*/ 11435 h 6924092"/>
              <a:gd name="connsiteX3" fmla="*/ 12281793 w 12281793"/>
              <a:gd name="connsiteY3" fmla="*/ 5810187 h 6924092"/>
              <a:gd name="connsiteX4" fmla="*/ 11478838 w 12281793"/>
              <a:gd name="connsiteY4" fmla="*/ 6392487 h 6924092"/>
              <a:gd name="connsiteX5" fmla="*/ 10773295 w 12281793"/>
              <a:gd name="connsiteY5" fmla="*/ 6924092 h 6924092"/>
              <a:gd name="connsiteX6" fmla="*/ 0 w 12281793"/>
              <a:gd name="connsiteY6" fmla="*/ 443697 h 6924092"/>
              <a:gd name="connsiteX0" fmla="*/ 0 w 12281793"/>
              <a:gd name="connsiteY0" fmla="*/ 443697 h 6924092"/>
              <a:gd name="connsiteX1" fmla="*/ 32214 w 12281793"/>
              <a:gd name="connsiteY1" fmla="*/ 0 h 6924092"/>
              <a:gd name="connsiteX2" fmla="*/ 8624193 w 12281793"/>
              <a:gd name="connsiteY2" fmla="*/ 11435 h 6924092"/>
              <a:gd name="connsiteX3" fmla="*/ 12281793 w 12281793"/>
              <a:gd name="connsiteY3" fmla="*/ 5810187 h 6924092"/>
              <a:gd name="connsiteX4" fmla="*/ 12243609 w 12281793"/>
              <a:gd name="connsiteY4" fmla="*/ 6907876 h 6924092"/>
              <a:gd name="connsiteX5" fmla="*/ 10773295 w 12281793"/>
              <a:gd name="connsiteY5" fmla="*/ 6924092 h 6924092"/>
              <a:gd name="connsiteX6" fmla="*/ 0 w 12281793"/>
              <a:gd name="connsiteY6" fmla="*/ 443697 h 6924092"/>
              <a:gd name="connsiteX0" fmla="*/ 0 w 12281793"/>
              <a:gd name="connsiteY0" fmla="*/ 443697 h 6924092"/>
              <a:gd name="connsiteX1" fmla="*/ 32214 w 12281793"/>
              <a:gd name="connsiteY1" fmla="*/ 0 h 6924092"/>
              <a:gd name="connsiteX2" fmla="*/ 9977004 w 12281793"/>
              <a:gd name="connsiteY2" fmla="*/ 11435 h 6924092"/>
              <a:gd name="connsiteX3" fmla="*/ 12281793 w 12281793"/>
              <a:gd name="connsiteY3" fmla="*/ 5810187 h 6924092"/>
              <a:gd name="connsiteX4" fmla="*/ 12243609 w 12281793"/>
              <a:gd name="connsiteY4" fmla="*/ 6907876 h 6924092"/>
              <a:gd name="connsiteX5" fmla="*/ 10773295 w 12281793"/>
              <a:gd name="connsiteY5" fmla="*/ 6924092 h 6924092"/>
              <a:gd name="connsiteX6" fmla="*/ 0 w 12281793"/>
              <a:gd name="connsiteY6" fmla="*/ 443697 h 6924092"/>
              <a:gd name="connsiteX0" fmla="*/ 10741081 w 12249579"/>
              <a:gd name="connsiteY0" fmla="*/ 6924092 h 6924092"/>
              <a:gd name="connsiteX1" fmla="*/ 0 w 12249579"/>
              <a:gd name="connsiteY1" fmla="*/ 0 h 6924092"/>
              <a:gd name="connsiteX2" fmla="*/ 9944790 w 12249579"/>
              <a:gd name="connsiteY2" fmla="*/ 11435 h 6924092"/>
              <a:gd name="connsiteX3" fmla="*/ 12249579 w 12249579"/>
              <a:gd name="connsiteY3" fmla="*/ 5810187 h 6924092"/>
              <a:gd name="connsiteX4" fmla="*/ 12211395 w 12249579"/>
              <a:gd name="connsiteY4" fmla="*/ 6907876 h 6924092"/>
              <a:gd name="connsiteX5" fmla="*/ 10741081 w 12249579"/>
              <a:gd name="connsiteY5" fmla="*/ 6924092 h 692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49579" h="6924092">
                <a:moveTo>
                  <a:pt x="10741081" y="6924092"/>
                </a:moveTo>
                <a:lnTo>
                  <a:pt x="0" y="0"/>
                </a:lnTo>
                <a:lnTo>
                  <a:pt x="9944790" y="11435"/>
                </a:lnTo>
                <a:lnTo>
                  <a:pt x="12249579" y="5810187"/>
                </a:lnTo>
                <a:lnTo>
                  <a:pt x="12211395" y="6907876"/>
                </a:lnTo>
                <a:lnTo>
                  <a:pt x="10741081" y="69240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3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4640767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014440" y="58172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902713" y="58172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790987" y="58172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679259" y="58172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02713" y="2469994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9679259" y="2469994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790987" y="4358266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9679259" y="4358266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642305" y="2321312"/>
            <a:ext cx="2126164" cy="2126164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317500" dist="25400" dir="5400000" sx="105000" sy="105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" y="4796"/>
            <a:ext cx="266700" cy="685320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199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2527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61948" y="1366411"/>
            <a:ext cx="5500803" cy="2348970"/>
          </a:xfrm>
          <a:prstGeom prst="round2SameRect">
            <a:avLst>
              <a:gd name="adj1" fmla="val 1159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162801" y="1366411"/>
            <a:ext cx="3757961" cy="2348970"/>
          </a:xfrm>
          <a:prstGeom prst="round2SameRect">
            <a:avLst>
              <a:gd name="adj1" fmla="val 1159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72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67885" y="611459"/>
            <a:ext cx="5664820" cy="1828800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" fmla="*/ 0 w 3749408"/>
              <a:gd name="connsiteY0" fmla="*/ 47392 h 4946526"/>
              <a:gd name="connsiteX1" fmla="*/ 47392 w 3749408"/>
              <a:gd name="connsiteY1" fmla="*/ 0 h 4946526"/>
              <a:gd name="connsiteX2" fmla="*/ 3478829 w 3749408"/>
              <a:gd name="connsiteY2" fmla="*/ 0 h 4946526"/>
              <a:gd name="connsiteX3" fmla="*/ 3526221 w 3749408"/>
              <a:gd name="connsiteY3" fmla="*/ 4899134 h 4946526"/>
              <a:gd name="connsiteX4" fmla="*/ 3478829 w 3749408"/>
              <a:gd name="connsiteY4" fmla="*/ 4946526 h 4946526"/>
              <a:gd name="connsiteX5" fmla="*/ 47392 w 3749408"/>
              <a:gd name="connsiteY5" fmla="*/ 4946526 h 4946526"/>
              <a:gd name="connsiteX6" fmla="*/ 0 w 3749408"/>
              <a:gd name="connsiteY6" fmla="*/ 4899134 h 4946526"/>
              <a:gd name="connsiteX7" fmla="*/ 0 w 3749408"/>
              <a:gd name="connsiteY7" fmla="*/ 47392 h 4946526"/>
              <a:gd name="connsiteX0" fmla="*/ 0 w 3907758"/>
              <a:gd name="connsiteY0" fmla="*/ 47392 h 4946526"/>
              <a:gd name="connsiteX1" fmla="*/ 47392 w 3907758"/>
              <a:gd name="connsiteY1" fmla="*/ 0 h 4946526"/>
              <a:gd name="connsiteX2" fmla="*/ 3478829 w 3907758"/>
              <a:gd name="connsiteY2" fmla="*/ 0 h 4946526"/>
              <a:gd name="connsiteX3" fmla="*/ 3478829 w 3907758"/>
              <a:gd name="connsiteY3" fmla="*/ 4946526 h 4946526"/>
              <a:gd name="connsiteX4" fmla="*/ 47392 w 3907758"/>
              <a:gd name="connsiteY4" fmla="*/ 4946526 h 4946526"/>
              <a:gd name="connsiteX5" fmla="*/ 0 w 3907758"/>
              <a:gd name="connsiteY5" fmla="*/ 4899134 h 4946526"/>
              <a:gd name="connsiteX6" fmla="*/ 0 w 3907758"/>
              <a:gd name="connsiteY6" fmla="*/ 47392 h 4946526"/>
              <a:gd name="connsiteX0" fmla="*/ 0 w 3478829"/>
              <a:gd name="connsiteY0" fmla="*/ 47392 h 4946526"/>
              <a:gd name="connsiteX1" fmla="*/ 47392 w 3478829"/>
              <a:gd name="connsiteY1" fmla="*/ 0 h 4946526"/>
              <a:gd name="connsiteX2" fmla="*/ 3478829 w 3478829"/>
              <a:gd name="connsiteY2" fmla="*/ 0 h 4946526"/>
              <a:gd name="connsiteX3" fmla="*/ 3478829 w 3478829"/>
              <a:gd name="connsiteY3" fmla="*/ 4946526 h 4946526"/>
              <a:gd name="connsiteX4" fmla="*/ 47392 w 3478829"/>
              <a:gd name="connsiteY4" fmla="*/ 4946526 h 4946526"/>
              <a:gd name="connsiteX5" fmla="*/ 0 w 3478829"/>
              <a:gd name="connsiteY5" fmla="*/ 4899134 h 4946526"/>
              <a:gd name="connsiteX6" fmla="*/ 0 w 3478829"/>
              <a:gd name="connsiteY6" fmla="*/ 47392 h 4946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49699" y="2529468"/>
            <a:ext cx="5664820" cy="1828800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" fmla="*/ 0 w 3749408"/>
              <a:gd name="connsiteY0" fmla="*/ 47392 h 4946526"/>
              <a:gd name="connsiteX1" fmla="*/ 47392 w 3749408"/>
              <a:gd name="connsiteY1" fmla="*/ 0 h 4946526"/>
              <a:gd name="connsiteX2" fmla="*/ 3478829 w 3749408"/>
              <a:gd name="connsiteY2" fmla="*/ 0 h 4946526"/>
              <a:gd name="connsiteX3" fmla="*/ 3526221 w 3749408"/>
              <a:gd name="connsiteY3" fmla="*/ 4899134 h 4946526"/>
              <a:gd name="connsiteX4" fmla="*/ 3478829 w 3749408"/>
              <a:gd name="connsiteY4" fmla="*/ 4946526 h 4946526"/>
              <a:gd name="connsiteX5" fmla="*/ 47392 w 3749408"/>
              <a:gd name="connsiteY5" fmla="*/ 4946526 h 4946526"/>
              <a:gd name="connsiteX6" fmla="*/ 0 w 3749408"/>
              <a:gd name="connsiteY6" fmla="*/ 4899134 h 4946526"/>
              <a:gd name="connsiteX7" fmla="*/ 0 w 3749408"/>
              <a:gd name="connsiteY7" fmla="*/ 47392 h 4946526"/>
              <a:gd name="connsiteX0" fmla="*/ 0 w 3907758"/>
              <a:gd name="connsiteY0" fmla="*/ 47392 h 4946526"/>
              <a:gd name="connsiteX1" fmla="*/ 47392 w 3907758"/>
              <a:gd name="connsiteY1" fmla="*/ 0 h 4946526"/>
              <a:gd name="connsiteX2" fmla="*/ 3478829 w 3907758"/>
              <a:gd name="connsiteY2" fmla="*/ 0 h 4946526"/>
              <a:gd name="connsiteX3" fmla="*/ 3478829 w 3907758"/>
              <a:gd name="connsiteY3" fmla="*/ 4946526 h 4946526"/>
              <a:gd name="connsiteX4" fmla="*/ 47392 w 3907758"/>
              <a:gd name="connsiteY4" fmla="*/ 4946526 h 4946526"/>
              <a:gd name="connsiteX5" fmla="*/ 0 w 3907758"/>
              <a:gd name="connsiteY5" fmla="*/ 4899134 h 4946526"/>
              <a:gd name="connsiteX6" fmla="*/ 0 w 3907758"/>
              <a:gd name="connsiteY6" fmla="*/ 47392 h 4946526"/>
              <a:gd name="connsiteX0" fmla="*/ 0 w 3478829"/>
              <a:gd name="connsiteY0" fmla="*/ 47392 h 4946526"/>
              <a:gd name="connsiteX1" fmla="*/ 47392 w 3478829"/>
              <a:gd name="connsiteY1" fmla="*/ 0 h 4946526"/>
              <a:gd name="connsiteX2" fmla="*/ 3478829 w 3478829"/>
              <a:gd name="connsiteY2" fmla="*/ 0 h 4946526"/>
              <a:gd name="connsiteX3" fmla="*/ 3478829 w 3478829"/>
              <a:gd name="connsiteY3" fmla="*/ 4946526 h 4946526"/>
              <a:gd name="connsiteX4" fmla="*/ 47392 w 3478829"/>
              <a:gd name="connsiteY4" fmla="*/ 4946526 h 4946526"/>
              <a:gd name="connsiteX5" fmla="*/ 0 w 3478829"/>
              <a:gd name="connsiteY5" fmla="*/ 4899134 h 4946526"/>
              <a:gd name="connsiteX6" fmla="*/ 0 w 3478829"/>
              <a:gd name="connsiteY6" fmla="*/ 47392 h 4946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14226" y="4447477"/>
            <a:ext cx="5664820" cy="1828800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" fmla="*/ 0 w 3749408"/>
              <a:gd name="connsiteY0" fmla="*/ 47392 h 4946526"/>
              <a:gd name="connsiteX1" fmla="*/ 47392 w 3749408"/>
              <a:gd name="connsiteY1" fmla="*/ 0 h 4946526"/>
              <a:gd name="connsiteX2" fmla="*/ 3478829 w 3749408"/>
              <a:gd name="connsiteY2" fmla="*/ 0 h 4946526"/>
              <a:gd name="connsiteX3" fmla="*/ 3526221 w 3749408"/>
              <a:gd name="connsiteY3" fmla="*/ 4899134 h 4946526"/>
              <a:gd name="connsiteX4" fmla="*/ 3478829 w 3749408"/>
              <a:gd name="connsiteY4" fmla="*/ 4946526 h 4946526"/>
              <a:gd name="connsiteX5" fmla="*/ 47392 w 3749408"/>
              <a:gd name="connsiteY5" fmla="*/ 4946526 h 4946526"/>
              <a:gd name="connsiteX6" fmla="*/ 0 w 3749408"/>
              <a:gd name="connsiteY6" fmla="*/ 4899134 h 4946526"/>
              <a:gd name="connsiteX7" fmla="*/ 0 w 3749408"/>
              <a:gd name="connsiteY7" fmla="*/ 47392 h 4946526"/>
              <a:gd name="connsiteX0" fmla="*/ 0 w 3907758"/>
              <a:gd name="connsiteY0" fmla="*/ 47392 h 4946526"/>
              <a:gd name="connsiteX1" fmla="*/ 47392 w 3907758"/>
              <a:gd name="connsiteY1" fmla="*/ 0 h 4946526"/>
              <a:gd name="connsiteX2" fmla="*/ 3478829 w 3907758"/>
              <a:gd name="connsiteY2" fmla="*/ 0 h 4946526"/>
              <a:gd name="connsiteX3" fmla="*/ 3478829 w 3907758"/>
              <a:gd name="connsiteY3" fmla="*/ 4946526 h 4946526"/>
              <a:gd name="connsiteX4" fmla="*/ 47392 w 3907758"/>
              <a:gd name="connsiteY4" fmla="*/ 4946526 h 4946526"/>
              <a:gd name="connsiteX5" fmla="*/ 0 w 3907758"/>
              <a:gd name="connsiteY5" fmla="*/ 4899134 h 4946526"/>
              <a:gd name="connsiteX6" fmla="*/ 0 w 3907758"/>
              <a:gd name="connsiteY6" fmla="*/ 47392 h 4946526"/>
              <a:gd name="connsiteX0" fmla="*/ 0 w 3478829"/>
              <a:gd name="connsiteY0" fmla="*/ 47392 h 4946526"/>
              <a:gd name="connsiteX1" fmla="*/ 47392 w 3478829"/>
              <a:gd name="connsiteY1" fmla="*/ 0 h 4946526"/>
              <a:gd name="connsiteX2" fmla="*/ 3478829 w 3478829"/>
              <a:gd name="connsiteY2" fmla="*/ 0 h 4946526"/>
              <a:gd name="connsiteX3" fmla="*/ 3478829 w 3478829"/>
              <a:gd name="connsiteY3" fmla="*/ 4946526 h 4946526"/>
              <a:gd name="connsiteX4" fmla="*/ 47392 w 3478829"/>
              <a:gd name="connsiteY4" fmla="*/ 4946526 h 4946526"/>
              <a:gd name="connsiteX5" fmla="*/ 0 w 3478829"/>
              <a:gd name="connsiteY5" fmla="*/ 4899134 h 4946526"/>
              <a:gd name="connsiteX6" fmla="*/ 0 w 3478829"/>
              <a:gd name="connsiteY6" fmla="*/ 47392 h 4946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32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549699" y="955737"/>
            <a:ext cx="3478829" cy="4946526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" fmla="*/ 0 w 3749408"/>
              <a:gd name="connsiteY0" fmla="*/ 47392 h 4946526"/>
              <a:gd name="connsiteX1" fmla="*/ 47392 w 3749408"/>
              <a:gd name="connsiteY1" fmla="*/ 0 h 4946526"/>
              <a:gd name="connsiteX2" fmla="*/ 3478829 w 3749408"/>
              <a:gd name="connsiteY2" fmla="*/ 0 h 4946526"/>
              <a:gd name="connsiteX3" fmla="*/ 3526221 w 3749408"/>
              <a:gd name="connsiteY3" fmla="*/ 4899134 h 4946526"/>
              <a:gd name="connsiteX4" fmla="*/ 3478829 w 3749408"/>
              <a:gd name="connsiteY4" fmla="*/ 4946526 h 4946526"/>
              <a:gd name="connsiteX5" fmla="*/ 47392 w 3749408"/>
              <a:gd name="connsiteY5" fmla="*/ 4946526 h 4946526"/>
              <a:gd name="connsiteX6" fmla="*/ 0 w 3749408"/>
              <a:gd name="connsiteY6" fmla="*/ 4899134 h 4946526"/>
              <a:gd name="connsiteX7" fmla="*/ 0 w 3749408"/>
              <a:gd name="connsiteY7" fmla="*/ 47392 h 4946526"/>
              <a:gd name="connsiteX0" fmla="*/ 0 w 3907758"/>
              <a:gd name="connsiteY0" fmla="*/ 47392 h 4946526"/>
              <a:gd name="connsiteX1" fmla="*/ 47392 w 3907758"/>
              <a:gd name="connsiteY1" fmla="*/ 0 h 4946526"/>
              <a:gd name="connsiteX2" fmla="*/ 3478829 w 3907758"/>
              <a:gd name="connsiteY2" fmla="*/ 0 h 4946526"/>
              <a:gd name="connsiteX3" fmla="*/ 3478829 w 3907758"/>
              <a:gd name="connsiteY3" fmla="*/ 4946526 h 4946526"/>
              <a:gd name="connsiteX4" fmla="*/ 47392 w 3907758"/>
              <a:gd name="connsiteY4" fmla="*/ 4946526 h 4946526"/>
              <a:gd name="connsiteX5" fmla="*/ 0 w 3907758"/>
              <a:gd name="connsiteY5" fmla="*/ 4899134 h 4946526"/>
              <a:gd name="connsiteX6" fmla="*/ 0 w 3907758"/>
              <a:gd name="connsiteY6" fmla="*/ 47392 h 4946526"/>
              <a:gd name="connsiteX0" fmla="*/ 0 w 3478829"/>
              <a:gd name="connsiteY0" fmla="*/ 47392 h 4946526"/>
              <a:gd name="connsiteX1" fmla="*/ 47392 w 3478829"/>
              <a:gd name="connsiteY1" fmla="*/ 0 h 4946526"/>
              <a:gd name="connsiteX2" fmla="*/ 3478829 w 3478829"/>
              <a:gd name="connsiteY2" fmla="*/ 0 h 4946526"/>
              <a:gd name="connsiteX3" fmla="*/ 3478829 w 3478829"/>
              <a:gd name="connsiteY3" fmla="*/ 4946526 h 4946526"/>
              <a:gd name="connsiteX4" fmla="*/ 47392 w 3478829"/>
              <a:gd name="connsiteY4" fmla="*/ 4946526 h 4946526"/>
              <a:gd name="connsiteX5" fmla="*/ 0 w 3478829"/>
              <a:gd name="connsiteY5" fmla="*/ 4899134 h 4946526"/>
              <a:gd name="connsiteX6" fmla="*/ 0 w 3478829"/>
              <a:gd name="connsiteY6" fmla="*/ 47392 h 4946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9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5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50" y="815516"/>
            <a:ext cx="9699903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898782" y="1974154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62962" y="1974154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827142" y="1974154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5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50" y="815516"/>
            <a:ext cx="9699903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46048" y="1964515"/>
            <a:ext cx="9699901" cy="2840242"/>
          </a:xfrm>
          <a:prstGeom prst="roundRect">
            <a:avLst>
              <a:gd name="adj" fmla="val 979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4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5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50" y="815516"/>
            <a:ext cx="9699903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3" y="1977051"/>
            <a:ext cx="7067859" cy="4237352"/>
          </a:xfrm>
          <a:prstGeom prst="rect">
            <a:avLst/>
          </a:prstGeom>
          <a:effectLst>
            <a:outerShdw blurRad="635000" dist="38100" dir="5400000" sx="102000" sy="102000" algn="t" rotWithShape="0">
              <a:prstClr val="black">
                <a:alpha val="35000"/>
              </a:prstClr>
            </a:outerShdw>
          </a:effectLst>
        </p:spPr>
      </p:pic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301462" y="2305453"/>
            <a:ext cx="5393807" cy="33804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01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17275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17275" y="464072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69049" y="1033957"/>
            <a:ext cx="6364716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" y="4797"/>
            <a:ext cx="266700" cy="6853205"/>
          </a:xfrm>
          <a:prstGeom prst="rect">
            <a:avLst/>
          </a:prstGeom>
          <a:gradFill>
            <a:gsLst>
              <a:gs pos="100000">
                <a:srgbClr val="8D349C"/>
              </a:gs>
              <a:gs pos="52000">
                <a:srgbClr val="0069B8"/>
              </a:gs>
              <a:gs pos="0">
                <a:srgbClr val="19B2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52103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bg>
      <p:bgPr>
        <a:gradFill>
          <a:gsLst>
            <a:gs pos="100000">
              <a:srgbClr val="8D349C"/>
            </a:gs>
            <a:gs pos="52000">
              <a:srgbClr val="0069B8"/>
            </a:gs>
            <a:gs pos="0">
              <a:srgbClr val="19B2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1992261" y="-3008671"/>
            <a:ext cx="4939393" cy="6858000"/>
          </a:xfrm>
          <a:prstGeom prst="rect">
            <a:avLst/>
          </a:prstGeom>
          <a:effectLst>
            <a:outerShdw blurRad="558800" dist="266700" dir="5400000" algn="t" rotWithShape="0">
              <a:prstClr val="black">
                <a:alpha val="13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9791349" y="1666570"/>
            <a:ext cx="4939393" cy="6858000"/>
          </a:xfrm>
          <a:prstGeom prst="rect">
            <a:avLst/>
          </a:prstGeom>
          <a:effectLst>
            <a:outerShdw blurRad="558800" dist="266700" dir="5400000" algn="t" rotWithShape="0">
              <a:prstClr val="black">
                <a:alpha val="13000"/>
              </a:prstClr>
            </a:outerShdw>
          </a:effectLst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19800000">
            <a:off x="-1487012" y="-2193956"/>
            <a:ext cx="3932123" cy="523430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19800000">
            <a:off x="10294981" y="2478418"/>
            <a:ext cx="3932123" cy="523430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-180910" y="3519488"/>
            <a:ext cx="1998958" cy="4075331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 rot="3600000">
            <a:off x="-51730" y="4041082"/>
            <a:ext cx="1725570" cy="305676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9672656" y="-1738400"/>
            <a:ext cx="1998958" cy="4075331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rot="3600000">
            <a:off x="9810147" y="-1216807"/>
            <a:ext cx="1725570" cy="305676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5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50" y="815516"/>
            <a:ext cx="9699903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048189" y="2210374"/>
            <a:ext cx="3920051" cy="3580827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075421" y="2210374"/>
            <a:ext cx="1943100" cy="3580827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056310" y="2210373"/>
            <a:ext cx="1931231" cy="1744408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056310" y="4046793"/>
            <a:ext cx="1931231" cy="1744408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7065864" y="4046793"/>
            <a:ext cx="1931231" cy="1744408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  <p:bldP spid="17" grpId="0" animBg="1"/>
      <p:bldP spid="1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5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50" y="815516"/>
            <a:ext cx="9699903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25430" y="1925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33896" y="1925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842362" y="1925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25430" y="4211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33896" y="4211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842362" y="4211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3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5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50" y="815516"/>
            <a:ext cx="9699903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59423" y="2159872"/>
            <a:ext cx="3118133" cy="3068835"/>
          </a:xfrm>
          <a:prstGeom prst="round2SameRect">
            <a:avLst>
              <a:gd name="adj1" fmla="val 1738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58833" y="2159872"/>
            <a:ext cx="3118133" cy="3068835"/>
          </a:xfrm>
          <a:prstGeom prst="round2SameRect">
            <a:avLst>
              <a:gd name="adj1" fmla="val 1738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158244" y="2159872"/>
            <a:ext cx="3118133" cy="3068835"/>
          </a:xfrm>
          <a:prstGeom prst="round2SameRect">
            <a:avLst>
              <a:gd name="adj1" fmla="val 1738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5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5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50" y="815516"/>
            <a:ext cx="9699903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33247" y="2159870"/>
            <a:ext cx="4385663" cy="3359781"/>
          </a:xfrm>
          <a:prstGeom prst="roundRect">
            <a:avLst>
              <a:gd name="adj" fmla="val 1185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303818" y="2159870"/>
            <a:ext cx="4385663" cy="3359781"/>
          </a:xfrm>
          <a:prstGeom prst="roundRect">
            <a:avLst>
              <a:gd name="adj" fmla="val 1185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0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" y="0"/>
            <a:ext cx="12191999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5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>
                    <a:alpha val="2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>
                  <a:alpha val="2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50" y="815516"/>
            <a:ext cx="9699903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solidFill>
                  <a:srgbClr val="FFFFFF"/>
                </a:solidFill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6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" y="0"/>
            <a:ext cx="12191999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96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494714" y="0"/>
            <a:ext cx="6697287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8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2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8282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8282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58050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50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8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67818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30782" y="2248930"/>
            <a:ext cx="4340783" cy="2360140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0" dist="1270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11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2" y="135927"/>
            <a:ext cx="7908324" cy="6586149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8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67818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7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123308" y="1349450"/>
            <a:ext cx="4339048" cy="4339048"/>
          </a:xfrm>
          <a:custGeom>
            <a:avLst/>
            <a:gdLst>
              <a:gd name="connsiteX0" fmla="*/ 897241 w 4999205"/>
              <a:gd name="connsiteY0" fmla="*/ 349012 h 2498048"/>
              <a:gd name="connsiteX1" fmla="*/ 1794482 w 4999205"/>
              <a:gd name="connsiteY1" fmla="*/ 1246253 h 2498048"/>
              <a:gd name="connsiteX2" fmla="*/ 897241 w 4999205"/>
              <a:gd name="connsiteY2" fmla="*/ 2143494 h 2498048"/>
              <a:gd name="connsiteX3" fmla="*/ 0 w 4999205"/>
              <a:gd name="connsiteY3" fmla="*/ 1246253 h 2498048"/>
              <a:gd name="connsiteX4" fmla="*/ 897241 w 4999205"/>
              <a:gd name="connsiteY4" fmla="*/ 349012 h 2498048"/>
              <a:gd name="connsiteX5" fmla="*/ 3750181 w 4999205"/>
              <a:gd name="connsiteY5" fmla="*/ 0 h 2498048"/>
              <a:gd name="connsiteX6" fmla="*/ 4277993 w 4999205"/>
              <a:gd name="connsiteY6" fmla="*/ 218627 h 2498048"/>
              <a:gd name="connsiteX7" fmla="*/ 4780578 w 4999205"/>
              <a:gd name="connsiteY7" fmla="*/ 721212 h 2498048"/>
              <a:gd name="connsiteX8" fmla="*/ 4780578 w 4999205"/>
              <a:gd name="connsiteY8" fmla="*/ 1776836 h 2498048"/>
              <a:gd name="connsiteX9" fmla="*/ 4277993 w 4999205"/>
              <a:gd name="connsiteY9" fmla="*/ 2279421 h 2498048"/>
              <a:gd name="connsiteX10" fmla="*/ 3222369 w 4999205"/>
              <a:gd name="connsiteY10" fmla="*/ 2279421 h 2498048"/>
              <a:gd name="connsiteX11" fmla="*/ 2719785 w 4999205"/>
              <a:gd name="connsiteY11" fmla="*/ 1776836 h 2498048"/>
              <a:gd name="connsiteX12" fmla="*/ 2719785 w 4999205"/>
              <a:gd name="connsiteY12" fmla="*/ 721212 h 2498048"/>
              <a:gd name="connsiteX13" fmla="*/ 3222369 w 4999205"/>
              <a:gd name="connsiteY13" fmla="*/ 218627 h 2498048"/>
              <a:gd name="connsiteX14" fmla="*/ 3750181 w 4999205"/>
              <a:gd name="connsiteY14" fmla="*/ 0 h 2498048"/>
              <a:gd name="connsiteX0" fmla="*/ 24941 w 5024146"/>
              <a:gd name="connsiteY0" fmla="*/ 1246253 h 2498048"/>
              <a:gd name="connsiteX1" fmla="*/ 1819423 w 5024146"/>
              <a:gd name="connsiteY1" fmla="*/ 1246253 h 2498048"/>
              <a:gd name="connsiteX2" fmla="*/ 922182 w 5024146"/>
              <a:gd name="connsiteY2" fmla="*/ 2143494 h 2498048"/>
              <a:gd name="connsiteX3" fmla="*/ 24941 w 5024146"/>
              <a:gd name="connsiteY3" fmla="*/ 1246253 h 2498048"/>
              <a:gd name="connsiteX4" fmla="*/ 3775122 w 5024146"/>
              <a:gd name="connsiteY4" fmla="*/ 0 h 2498048"/>
              <a:gd name="connsiteX5" fmla="*/ 4302934 w 5024146"/>
              <a:gd name="connsiteY5" fmla="*/ 218627 h 2498048"/>
              <a:gd name="connsiteX6" fmla="*/ 4805519 w 5024146"/>
              <a:gd name="connsiteY6" fmla="*/ 721212 h 2498048"/>
              <a:gd name="connsiteX7" fmla="*/ 4805519 w 5024146"/>
              <a:gd name="connsiteY7" fmla="*/ 1776836 h 2498048"/>
              <a:gd name="connsiteX8" fmla="*/ 4302934 w 5024146"/>
              <a:gd name="connsiteY8" fmla="*/ 2279421 h 2498048"/>
              <a:gd name="connsiteX9" fmla="*/ 3247310 w 5024146"/>
              <a:gd name="connsiteY9" fmla="*/ 2279421 h 2498048"/>
              <a:gd name="connsiteX10" fmla="*/ 2744726 w 5024146"/>
              <a:gd name="connsiteY10" fmla="*/ 1776836 h 2498048"/>
              <a:gd name="connsiteX11" fmla="*/ 2744726 w 5024146"/>
              <a:gd name="connsiteY11" fmla="*/ 721212 h 2498048"/>
              <a:gd name="connsiteX12" fmla="*/ 3247310 w 5024146"/>
              <a:gd name="connsiteY12" fmla="*/ 218627 h 2498048"/>
              <a:gd name="connsiteX13" fmla="*/ 3775122 w 5024146"/>
              <a:gd name="connsiteY13" fmla="*/ 0 h 2498048"/>
              <a:gd name="connsiteX0" fmla="*/ 24941 w 5024146"/>
              <a:gd name="connsiteY0" fmla="*/ 1246253 h 2498048"/>
              <a:gd name="connsiteX1" fmla="*/ 922182 w 5024146"/>
              <a:gd name="connsiteY1" fmla="*/ 2143494 h 2498048"/>
              <a:gd name="connsiteX2" fmla="*/ 24941 w 5024146"/>
              <a:gd name="connsiteY2" fmla="*/ 1246253 h 2498048"/>
              <a:gd name="connsiteX3" fmla="*/ 3775122 w 5024146"/>
              <a:gd name="connsiteY3" fmla="*/ 0 h 2498048"/>
              <a:gd name="connsiteX4" fmla="*/ 4302934 w 5024146"/>
              <a:gd name="connsiteY4" fmla="*/ 218627 h 2498048"/>
              <a:gd name="connsiteX5" fmla="*/ 4805519 w 5024146"/>
              <a:gd name="connsiteY5" fmla="*/ 721212 h 2498048"/>
              <a:gd name="connsiteX6" fmla="*/ 4805519 w 5024146"/>
              <a:gd name="connsiteY6" fmla="*/ 1776836 h 2498048"/>
              <a:gd name="connsiteX7" fmla="*/ 4302934 w 5024146"/>
              <a:gd name="connsiteY7" fmla="*/ 2279421 h 2498048"/>
              <a:gd name="connsiteX8" fmla="*/ 3247310 w 5024146"/>
              <a:gd name="connsiteY8" fmla="*/ 2279421 h 2498048"/>
              <a:gd name="connsiteX9" fmla="*/ 2744726 w 5024146"/>
              <a:gd name="connsiteY9" fmla="*/ 1776836 h 2498048"/>
              <a:gd name="connsiteX10" fmla="*/ 2744726 w 5024146"/>
              <a:gd name="connsiteY10" fmla="*/ 721212 h 2498048"/>
              <a:gd name="connsiteX11" fmla="*/ 3247310 w 5024146"/>
              <a:gd name="connsiteY11" fmla="*/ 218627 h 2498048"/>
              <a:gd name="connsiteX12" fmla="*/ 3775122 w 5024146"/>
              <a:gd name="connsiteY12" fmla="*/ 0 h 2498048"/>
              <a:gd name="connsiteX0" fmla="*/ 1249024 w 2498048"/>
              <a:gd name="connsiteY0" fmla="*/ 0 h 2498048"/>
              <a:gd name="connsiteX1" fmla="*/ 1776836 w 2498048"/>
              <a:gd name="connsiteY1" fmla="*/ 218627 h 2498048"/>
              <a:gd name="connsiteX2" fmla="*/ 2279421 w 2498048"/>
              <a:gd name="connsiteY2" fmla="*/ 721212 h 2498048"/>
              <a:gd name="connsiteX3" fmla="*/ 2279421 w 2498048"/>
              <a:gd name="connsiteY3" fmla="*/ 1776836 h 2498048"/>
              <a:gd name="connsiteX4" fmla="*/ 1776836 w 2498048"/>
              <a:gd name="connsiteY4" fmla="*/ 2279421 h 2498048"/>
              <a:gd name="connsiteX5" fmla="*/ 721212 w 2498048"/>
              <a:gd name="connsiteY5" fmla="*/ 2279421 h 2498048"/>
              <a:gd name="connsiteX6" fmla="*/ 218628 w 2498048"/>
              <a:gd name="connsiteY6" fmla="*/ 1776836 h 2498048"/>
              <a:gd name="connsiteX7" fmla="*/ 218628 w 2498048"/>
              <a:gd name="connsiteY7" fmla="*/ 721212 h 2498048"/>
              <a:gd name="connsiteX8" fmla="*/ 721212 w 2498048"/>
              <a:gd name="connsiteY8" fmla="*/ 218627 h 2498048"/>
              <a:gd name="connsiteX9" fmla="*/ 1249024 w 2498048"/>
              <a:gd name="connsiteY9" fmla="*/ 0 h 249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8048" h="2498048">
                <a:moveTo>
                  <a:pt x="1249024" y="0"/>
                </a:moveTo>
                <a:cubicBezTo>
                  <a:pt x="1440055" y="0"/>
                  <a:pt x="1631085" y="72876"/>
                  <a:pt x="1776836" y="218627"/>
                </a:cubicBezTo>
                <a:lnTo>
                  <a:pt x="2279421" y="721212"/>
                </a:lnTo>
                <a:cubicBezTo>
                  <a:pt x="2570924" y="1012715"/>
                  <a:pt x="2570924" y="1485334"/>
                  <a:pt x="2279421" y="1776836"/>
                </a:cubicBezTo>
                <a:lnTo>
                  <a:pt x="1776836" y="2279421"/>
                </a:lnTo>
                <a:cubicBezTo>
                  <a:pt x="1485334" y="2570924"/>
                  <a:pt x="1012715" y="2570924"/>
                  <a:pt x="721212" y="2279421"/>
                </a:cubicBezTo>
                <a:lnTo>
                  <a:pt x="218628" y="1776836"/>
                </a:lnTo>
                <a:cubicBezTo>
                  <a:pt x="-72875" y="1485334"/>
                  <a:pt x="-72875" y="1012715"/>
                  <a:pt x="218628" y="721212"/>
                </a:cubicBezTo>
                <a:lnTo>
                  <a:pt x="721212" y="218627"/>
                </a:lnTo>
                <a:cubicBezTo>
                  <a:pt x="866963" y="72876"/>
                  <a:pt x="1057994" y="0"/>
                  <a:pt x="124902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2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2" y="135926"/>
            <a:ext cx="7896015" cy="4349576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8282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50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8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67818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0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2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58050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58050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50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8" y="135926"/>
            <a:ext cx="3886247" cy="4349576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8526" y="2283951"/>
            <a:ext cx="4009767" cy="4487821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0" dist="127000" dir="18900000" algn="b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1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14" y="1365328"/>
            <a:ext cx="8240252" cy="4838189"/>
          </a:xfrm>
          <a:prstGeom prst="rect">
            <a:avLst/>
          </a:prstGeom>
          <a:effectLst>
            <a:outerShdw blurRad="5207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239992" y="1701953"/>
            <a:ext cx="6209059" cy="388144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014320" y="5488070"/>
            <a:ext cx="660400" cy="133927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897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4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9"/>
            <a:ext cx="4988541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33" y="678906"/>
            <a:ext cx="2879571" cy="5625342"/>
          </a:xfrm>
          <a:prstGeom prst="rect">
            <a:avLst/>
          </a:prstGeom>
          <a:effectLst>
            <a:outerShdw blurRad="635000" dist="279400" dir="5400000" sx="103000" sy="103000" algn="t" rotWithShape="0">
              <a:prstClr val="black">
                <a:alpha val="30000"/>
              </a:prstClr>
            </a:outerShdw>
          </a:effectLst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591515" y="1545087"/>
            <a:ext cx="2181112" cy="389386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979427" y="0"/>
            <a:ext cx="6694415" cy="6858000"/>
          </a:xfrm>
          <a:custGeom>
            <a:avLst/>
            <a:gdLst>
              <a:gd name="connsiteX0" fmla="*/ 4503486 w 6694415"/>
              <a:gd name="connsiteY0" fmla="*/ 2951742 h 6858000"/>
              <a:gd name="connsiteX1" fmla="*/ 5459785 w 6694415"/>
              <a:gd name="connsiteY1" fmla="*/ 3347853 h 6858000"/>
              <a:gd name="connsiteX2" fmla="*/ 5459785 w 6694415"/>
              <a:gd name="connsiteY2" fmla="*/ 5260450 h 6858000"/>
              <a:gd name="connsiteX3" fmla="*/ 3862235 w 6694415"/>
              <a:gd name="connsiteY3" fmla="*/ 6858000 h 6858000"/>
              <a:gd name="connsiteX4" fmla="*/ 37042 w 6694415"/>
              <a:gd name="connsiteY4" fmla="*/ 6858000 h 6858000"/>
              <a:gd name="connsiteX5" fmla="*/ 3547188 w 6694415"/>
              <a:gd name="connsiteY5" fmla="*/ 3347853 h 6858000"/>
              <a:gd name="connsiteX6" fmla="*/ 4503486 w 6694415"/>
              <a:gd name="connsiteY6" fmla="*/ 2951742 h 6858000"/>
              <a:gd name="connsiteX7" fmla="*/ 2871192 w 6694415"/>
              <a:gd name="connsiteY7" fmla="*/ 0 h 6858000"/>
              <a:gd name="connsiteX8" fmla="*/ 6694415 w 6694415"/>
              <a:gd name="connsiteY8" fmla="*/ 0 h 6858000"/>
              <a:gd name="connsiteX9" fmla="*/ 6675887 w 6694415"/>
              <a:gd name="connsiteY9" fmla="*/ 20498 h 6858000"/>
              <a:gd name="connsiteX10" fmla="*/ 2308708 w 6694415"/>
              <a:gd name="connsiteY10" fmla="*/ 4387676 h 6858000"/>
              <a:gd name="connsiteX11" fmla="*/ 396110 w 6694415"/>
              <a:gd name="connsiteY11" fmla="*/ 4387676 h 6858000"/>
              <a:gd name="connsiteX12" fmla="*/ 396112 w 6694415"/>
              <a:gd name="connsiteY12" fmla="*/ 4387677 h 6858000"/>
              <a:gd name="connsiteX13" fmla="*/ 396112 w 6694415"/>
              <a:gd name="connsiteY13" fmla="*/ 2475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94415" h="6858000">
                <a:moveTo>
                  <a:pt x="4503486" y="2951742"/>
                </a:moveTo>
                <a:cubicBezTo>
                  <a:pt x="4849599" y="2951742"/>
                  <a:pt x="5195711" y="3083779"/>
                  <a:pt x="5459785" y="3347853"/>
                </a:cubicBezTo>
                <a:cubicBezTo>
                  <a:pt x="5987933" y="3876002"/>
                  <a:pt x="5987933" y="4732301"/>
                  <a:pt x="5459785" y="5260450"/>
                </a:cubicBezTo>
                <a:lnTo>
                  <a:pt x="3862235" y="6858000"/>
                </a:lnTo>
                <a:lnTo>
                  <a:pt x="37042" y="6858000"/>
                </a:lnTo>
                <a:lnTo>
                  <a:pt x="3547188" y="3347853"/>
                </a:lnTo>
                <a:cubicBezTo>
                  <a:pt x="3811262" y="3083779"/>
                  <a:pt x="4157375" y="2951742"/>
                  <a:pt x="4503486" y="2951742"/>
                </a:cubicBezTo>
                <a:close/>
                <a:moveTo>
                  <a:pt x="2871192" y="0"/>
                </a:moveTo>
                <a:lnTo>
                  <a:pt x="6694415" y="0"/>
                </a:lnTo>
                <a:lnTo>
                  <a:pt x="6675887" y="20498"/>
                </a:lnTo>
                <a:lnTo>
                  <a:pt x="2308708" y="4387676"/>
                </a:lnTo>
                <a:cubicBezTo>
                  <a:pt x="1780559" y="4915824"/>
                  <a:pt x="924258" y="4915825"/>
                  <a:pt x="396110" y="4387676"/>
                </a:cubicBezTo>
                <a:cubicBezTo>
                  <a:pt x="396111" y="4387676"/>
                  <a:pt x="396111" y="4387677"/>
                  <a:pt x="396112" y="4387677"/>
                </a:cubicBezTo>
                <a:cubicBezTo>
                  <a:pt x="-132037" y="3859529"/>
                  <a:pt x="-132037" y="3003229"/>
                  <a:pt x="396112" y="247508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419100" dist="342900" dir="5400000" sx="89000" sy="89000" algn="t" rotWithShape="0">
              <a:prstClr val="black">
                <a:alpha val="16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8066090" y="793668"/>
            <a:ext cx="3219863" cy="5364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" y="4797"/>
            <a:ext cx="266700" cy="6853205"/>
          </a:xfrm>
          <a:prstGeom prst="rect">
            <a:avLst/>
          </a:prstGeom>
          <a:gradFill>
            <a:gsLst>
              <a:gs pos="100000">
                <a:srgbClr val="8D349C"/>
              </a:gs>
              <a:gs pos="52000">
                <a:srgbClr val="0069B8"/>
              </a:gs>
              <a:gs pos="0">
                <a:srgbClr val="19B2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579059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00100" y="1962150"/>
            <a:ext cx="10668000" cy="4163586"/>
          </a:xfrm>
          <a:custGeom>
            <a:avLst/>
            <a:gdLst>
              <a:gd name="connsiteX0" fmla="*/ 36326 w 7804115"/>
              <a:gd name="connsiteY0" fmla="*/ 864574 h 4786905"/>
              <a:gd name="connsiteX1" fmla="*/ 2552826 w 7804115"/>
              <a:gd name="connsiteY1" fmla="*/ 864574 h 4786905"/>
              <a:gd name="connsiteX2" fmla="*/ 2589152 w 7804115"/>
              <a:gd name="connsiteY2" fmla="*/ 900900 h 4786905"/>
              <a:gd name="connsiteX3" fmla="*/ 2589152 w 7804115"/>
              <a:gd name="connsiteY3" fmla="*/ 3922330 h 4786905"/>
              <a:gd name="connsiteX4" fmla="*/ 0 w 7804115"/>
              <a:gd name="connsiteY4" fmla="*/ 3922330 h 4786905"/>
              <a:gd name="connsiteX5" fmla="*/ 0 w 7804115"/>
              <a:gd name="connsiteY5" fmla="*/ 900900 h 4786905"/>
              <a:gd name="connsiteX6" fmla="*/ 36326 w 7804115"/>
              <a:gd name="connsiteY6" fmla="*/ 864574 h 4786905"/>
              <a:gd name="connsiteX7" fmla="*/ 3459736 w 7804115"/>
              <a:gd name="connsiteY7" fmla="*/ 0 h 4786905"/>
              <a:gd name="connsiteX8" fmla="*/ 7786607 w 7804115"/>
              <a:gd name="connsiteY8" fmla="*/ 0 h 4786905"/>
              <a:gd name="connsiteX9" fmla="*/ 7804115 w 7804115"/>
              <a:gd name="connsiteY9" fmla="*/ 17508 h 4786905"/>
              <a:gd name="connsiteX10" fmla="*/ 7804115 w 7804115"/>
              <a:gd name="connsiteY10" fmla="*/ 4769397 h 4786905"/>
              <a:gd name="connsiteX11" fmla="*/ 7786607 w 7804115"/>
              <a:gd name="connsiteY11" fmla="*/ 4786905 h 4786905"/>
              <a:gd name="connsiteX12" fmla="*/ 3459736 w 7804115"/>
              <a:gd name="connsiteY12" fmla="*/ 4786905 h 4786905"/>
              <a:gd name="connsiteX0" fmla="*/ 36326 w 7804115"/>
              <a:gd name="connsiteY0" fmla="*/ 864574 h 4786905"/>
              <a:gd name="connsiteX1" fmla="*/ 2552826 w 7804115"/>
              <a:gd name="connsiteY1" fmla="*/ 864574 h 4786905"/>
              <a:gd name="connsiteX2" fmla="*/ 2589152 w 7804115"/>
              <a:gd name="connsiteY2" fmla="*/ 3922330 h 4786905"/>
              <a:gd name="connsiteX3" fmla="*/ 0 w 7804115"/>
              <a:gd name="connsiteY3" fmla="*/ 3922330 h 4786905"/>
              <a:gd name="connsiteX4" fmla="*/ 0 w 7804115"/>
              <a:gd name="connsiteY4" fmla="*/ 900900 h 4786905"/>
              <a:gd name="connsiteX5" fmla="*/ 36326 w 7804115"/>
              <a:gd name="connsiteY5" fmla="*/ 864574 h 4786905"/>
              <a:gd name="connsiteX6" fmla="*/ 3459736 w 7804115"/>
              <a:gd name="connsiteY6" fmla="*/ 0 h 4786905"/>
              <a:gd name="connsiteX7" fmla="*/ 7786607 w 7804115"/>
              <a:gd name="connsiteY7" fmla="*/ 0 h 4786905"/>
              <a:gd name="connsiteX8" fmla="*/ 7804115 w 7804115"/>
              <a:gd name="connsiteY8" fmla="*/ 17508 h 4786905"/>
              <a:gd name="connsiteX9" fmla="*/ 7804115 w 7804115"/>
              <a:gd name="connsiteY9" fmla="*/ 4769397 h 4786905"/>
              <a:gd name="connsiteX10" fmla="*/ 7786607 w 7804115"/>
              <a:gd name="connsiteY10" fmla="*/ 4786905 h 4786905"/>
              <a:gd name="connsiteX11" fmla="*/ 3459736 w 7804115"/>
              <a:gd name="connsiteY11" fmla="*/ 4786905 h 4786905"/>
              <a:gd name="connsiteX12" fmla="*/ 3459736 w 7804115"/>
              <a:gd name="connsiteY12" fmla="*/ 0 h 4786905"/>
              <a:gd name="connsiteX0" fmla="*/ 36326 w 7804115"/>
              <a:gd name="connsiteY0" fmla="*/ 864574 h 4786905"/>
              <a:gd name="connsiteX1" fmla="*/ 2589152 w 7804115"/>
              <a:gd name="connsiteY1" fmla="*/ 3922330 h 4786905"/>
              <a:gd name="connsiteX2" fmla="*/ 0 w 7804115"/>
              <a:gd name="connsiteY2" fmla="*/ 3922330 h 4786905"/>
              <a:gd name="connsiteX3" fmla="*/ 0 w 7804115"/>
              <a:gd name="connsiteY3" fmla="*/ 900900 h 4786905"/>
              <a:gd name="connsiteX4" fmla="*/ 36326 w 7804115"/>
              <a:gd name="connsiteY4" fmla="*/ 864574 h 4786905"/>
              <a:gd name="connsiteX5" fmla="*/ 3459736 w 7804115"/>
              <a:gd name="connsiteY5" fmla="*/ 0 h 4786905"/>
              <a:gd name="connsiteX6" fmla="*/ 7786607 w 7804115"/>
              <a:gd name="connsiteY6" fmla="*/ 0 h 4786905"/>
              <a:gd name="connsiteX7" fmla="*/ 7804115 w 7804115"/>
              <a:gd name="connsiteY7" fmla="*/ 17508 h 4786905"/>
              <a:gd name="connsiteX8" fmla="*/ 7804115 w 7804115"/>
              <a:gd name="connsiteY8" fmla="*/ 4769397 h 4786905"/>
              <a:gd name="connsiteX9" fmla="*/ 7786607 w 7804115"/>
              <a:gd name="connsiteY9" fmla="*/ 4786905 h 4786905"/>
              <a:gd name="connsiteX10" fmla="*/ 3459736 w 7804115"/>
              <a:gd name="connsiteY10" fmla="*/ 4786905 h 4786905"/>
              <a:gd name="connsiteX11" fmla="*/ 3459736 w 7804115"/>
              <a:gd name="connsiteY11" fmla="*/ 0 h 4786905"/>
              <a:gd name="connsiteX0" fmla="*/ 36326 w 7804115"/>
              <a:gd name="connsiteY0" fmla="*/ 864574 h 4786905"/>
              <a:gd name="connsiteX1" fmla="*/ 0 w 7804115"/>
              <a:gd name="connsiteY1" fmla="*/ 3922330 h 4786905"/>
              <a:gd name="connsiteX2" fmla="*/ 0 w 7804115"/>
              <a:gd name="connsiteY2" fmla="*/ 900900 h 4786905"/>
              <a:gd name="connsiteX3" fmla="*/ 36326 w 7804115"/>
              <a:gd name="connsiteY3" fmla="*/ 864574 h 4786905"/>
              <a:gd name="connsiteX4" fmla="*/ 3459736 w 7804115"/>
              <a:gd name="connsiteY4" fmla="*/ 0 h 4786905"/>
              <a:gd name="connsiteX5" fmla="*/ 7786607 w 7804115"/>
              <a:gd name="connsiteY5" fmla="*/ 0 h 4786905"/>
              <a:gd name="connsiteX6" fmla="*/ 7804115 w 7804115"/>
              <a:gd name="connsiteY6" fmla="*/ 17508 h 4786905"/>
              <a:gd name="connsiteX7" fmla="*/ 7804115 w 7804115"/>
              <a:gd name="connsiteY7" fmla="*/ 4769397 h 4786905"/>
              <a:gd name="connsiteX8" fmla="*/ 7786607 w 7804115"/>
              <a:gd name="connsiteY8" fmla="*/ 4786905 h 4786905"/>
              <a:gd name="connsiteX9" fmla="*/ 3459736 w 7804115"/>
              <a:gd name="connsiteY9" fmla="*/ 4786905 h 4786905"/>
              <a:gd name="connsiteX10" fmla="*/ 3459736 w 7804115"/>
              <a:gd name="connsiteY10" fmla="*/ 0 h 4786905"/>
              <a:gd name="connsiteX0" fmla="*/ 36326 w 7804115"/>
              <a:gd name="connsiteY0" fmla="*/ 864574 h 4786905"/>
              <a:gd name="connsiteX1" fmla="*/ 0 w 7804115"/>
              <a:gd name="connsiteY1" fmla="*/ 900900 h 4786905"/>
              <a:gd name="connsiteX2" fmla="*/ 36326 w 7804115"/>
              <a:gd name="connsiteY2" fmla="*/ 864574 h 4786905"/>
              <a:gd name="connsiteX3" fmla="*/ 3459736 w 7804115"/>
              <a:gd name="connsiteY3" fmla="*/ 0 h 4786905"/>
              <a:gd name="connsiteX4" fmla="*/ 7786607 w 7804115"/>
              <a:gd name="connsiteY4" fmla="*/ 0 h 4786905"/>
              <a:gd name="connsiteX5" fmla="*/ 7804115 w 7804115"/>
              <a:gd name="connsiteY5" fmla="*/ 17508 h 4786905"/>
              <a:gd name="connsiteX6" fmla="*/ 7804115 w 7804115"/>
              <a:gd name="connsiteY6" fmla="*/ 4769397 h 4786905"/>
              <a:gd name="connsiteX7" fmla="*/ 7786607 w 7804115"/>
              <a:gd name="connsiteY7" fmla="*/ 4786905 h 4786905"/>
              <a:gd name="connsiteX8" fmla="*/ 3459736 w 7804115"/>
              <a:gd name="connsiteY8" fmla="*/ 4786905 h 4786905"/>
              <a:gd name="connsiteX9" fmla="*/ 3459736 w 7804115"/>
              <a:gd name="connsiteY9" fmla="*/ 0 h 4786905"/>
              <a:gd name="connsiteX0" fmla="*/ 0 w 4344379"/>
              <a:gd name="connsiteY0" fmla="*/ 0 h 4786905"/>
              <a:gd name="connsiteX1" fmla="*/ 4326871 w 4344379"/>
              <a:gd name="connsiteY1" fmla="*/ 0 h 4786905"/>
              <a:gd name="connsiteX2" fmla="*/ 4344379 w 4344379"/>
              <a:gd name="connsiteY2" fmla="*/ 17508 h 4786905"/>
              <a:gd name="connsiteX3" fmla="*/ 4344379 w 4344379"/>
              <a:gd name="connsiteY3" fmla="*/ 4769397 h 4786905"/>
              <a:gd name="connsiteX4" fmla="*/ 4326871 w 4344379"/>
              <a:gd name="connsiteY4" fmla="*/ 4786905 h 4786905"/>
              <a:gd name="connsiteX5" fmla="*/ 0 w 4344379"/>
              <a:gd name="connsiteY5" fmla="*/ 4786905 h 4786905"/>
              <a:gd name="connsiteX6" fmla="*/ 0 w 4344379"/>
              <a:gd name="connsiteY6" fmla="*/ 0 h 478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4379" h="4786905">
                <a:moveTo>
                  <a:pt x="0" y="0"/>
                </a:moveTo>
                <a:lnTo>
                  <a:pt x="4326871" y="0"/>
                </a:lnTo>
                <a:cubicBezTo>
                  <a:pt x="4336540" y="0"/>
                  <a:pt x="4344379" y="7839"/>
                  <a:pt x="4344379" y="17508"/>
                </a:cubicBezTo>
                <a:lnTo>
                  <a:pt x="4344379" y="4769397"/>
                </a:lnTo>
                <a:cubicBezTo>
                  <a:pt x="4344379" y="4779066"/>
                  <a:pt x="4336540" y="4786905"/>
                  <a:pt x="4326871" y="4786905"/>
                </a:cubicBezTo>
                <a:lnTo>
                  <a:pt x="0" y="4786905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800101" y="379648"/>
            <a:ext cx="10145851" cy="820503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defRPr sz="3600" b="1" i="0">
                <a:latin typeface="+mj-lt"/>
                <a:ea typeface="Roboto Thin" charset="0"/>
                <a:cs typeface="Roboto Thin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5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151951" y="3418813"/>
            <a:ext cx="5036440" cy="2573111"/>
          </a:xfrm>
          <a:custGeom>
            <a:avLst/>
            <a:gdLst>
              <a:gd name="connsiteX0" fmla="*/ 0 w 5036440"/>
              <a:gd name="connsiteY0" fmla="*/ 0 h 2573111"/>
              <a:gd name="connsiteX1" fmla="*/ 5036440 w 5036440"/>
              <a:gd name="connsiteY1" fmla="*/ 0 h 2573111"/>
              <a:gd name="connsiteX2" fmla="*/ 5036440 w 5036440"/>
              <a:gd name="connsiteY2" fmla="*/ 2539969 h 2573111"/>
              <a:gd name="connsiteX3" fmla="*/ 5003298 w 5036440"/>
              <a:gd name="connsiteY3" fmla="*/ 2573111 h 2573111"/>
              <a:gd name="connsiteX4" fmla="*/ 0 w 5036440"/>
              <a:gd name="connsiteY4" fmla="*/ 2573111 h 257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6440" h="2573111">
                <a:moveTo>
                  <a:pt x="0" y="0"/>
                </a:moveTo>
                <a:lnTo>
                  <a:pt x="5036440" y="0"/>
                </a:lnTo>
                <a:lnTo>
                  <a:pt x="5036440" y="2539969"/>
                </a:lnTo>
                <a:cubicBezTo>
                  <a:pt x="5036440" y="2558273"/>
                  <a:pt x="5021602" y="2573111"/>
                  <a:pt x="5003298" y="2573111"/>
                </a:cubicBezTo>
                <a:lnTo>
                  <a:pt x="0" y="257311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115509" y="819656"/>
            <a:ext cx="5036440" cy="2599152"/>
          </a:xfrm>
          <a:custGeom>
            <a:avLst/>
            <a:gdLst>
              <a:gd name="connsiteX0" fmla="*/ 33477 w 5036440"/>
              <a:gd name="connsiteY0" fmla="*/ 0 h 2599152"/>
              <a:gd name="connsiteX1" fmla="*/ 5036440 w 5036440"/>
              <a:gd name="connsiteY1" fmla="*/ 0 h 2599152"/>
              <a:gd name="connsiteX2" fmla="*/ 5036440 w 5036440"/>
              <a:gd name="connsiteY2" fmla="*/ 2599152 h 2599152"/>
              <a:gd name="connsiteX3" fmla="*/ 0 w 5036440"/>
              <a:gd name="connsiteY3" fmla="*/ 2599152 h 2599152"/>
              <a:gd name="connsiteX4" fmla="*/ 0 w 5036440"/>
              <a:gd name="connsiteY4" fmla="*/ 33477 h 2599152"/>
              <a:gd name="connsiteX5" fmla="*/ 33477 w 5036440"/>
              <a:gd name="connsiteY5" fmla="*/ 0 h 25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6440" h="2599152">
                <a:moveTo>
                  <a:pt x="33477" y="0"/>
                </a:moveTo>
                <a:lnTo>
                  <a:pt x="5036440" y="0"/>
                </a:lnTo>
                <a:lnTo>
                  <a:pt x="5036440" y="2599152"/>
                </a:lnTo>
                <a:lnTo>
                  <a:pt x="0" y="2599152"/>
                </a:lnTo>
                <a:lnTo>
                  <a:pt x="0" y="33477"/>
                </a:lnTo>
                <a:cubicBezTo>
                  <a:pt x="0" y="14988"/>
                  <a:pt x="14988" y="0"/>
                  <a:pt x="3347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86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" y="4794"/>
            <a:ext cx="266700" cy="6853206"/>
          </a:xfrm>
          <a:prstGeom prst="rect">
            <a:avLst/>
          </a:prstGeom>
          <a:gradFill>
            <a:gsLst>
              <a:gs pos="100000">
                <a:srgbClr val="8D349C"/>
              </a:gs>
              <a:gs pos="52000">
                <a:srgbClr val="0069B8"/>
              </a:gs>
              <a:gs pos="0">
                <a:srgbClr val="19B2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9534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22" r:id="rId3"/>
    <p:sldLayoutId id="2147483718" r:id="rId4"/>
    <p:sldLayoutId id="2147483695" r:id="rId5"/>
    <p:sldLayoutId id="2147483690" r:id="rId6"/>
    <p:sldLayoutId id="2147483675" r:id="rId7"/>
    <p:sldLayoutId id="2147483687" r:id="rId8"/>
    <p:sldLayoutId id="2147483688" r:id="rId9"/>
    <p:sldLayoutId id="2147483721" r:id="rId10"/>
    <p:sldLayoutId id="2147483720" r:id="rId11"/>
    <p:sldLayoutId id="2147483716" r:id="rId12"/>
    <p:sldLayoutId id="2147483698" r:id="rId13"/>
    <p:sldLayoutId id="2147483677" r:id="rId14"/>
    <p:sldLayoutId id="2147483676" r:id="rId15"/>
    <p:sldLayoutId id="2147483673" r:id="rId16"/>
    <p:sldLayoutId id="2147483672" r:id="rId17"/>
    <p:sldLayoutId id="2147483666" r:id="rId18"/>
    <p:sldLayoutId id="2147483667" r:id="rId19"/>
    <p:sldLayoutId id="2147483719" r:id="rId20"/>
    <p:sldLayoutId id="2147483705" r:id="rId21"/>
    <p:sldLayoutId id="2147483665" r:id="rId22"/>
    <p:sldLayoutId id="2147483663" r:id="rId23"/>
    <p:sldLayoutId id="2147483661" r:id="rId24"/>
    <p:sldLayoutId id="2147483660" r:id="rId25"/>
    <p:sldLayoutId id="2147483652" r:id="rId26"/>
    <p:sldLayoutId id="2147483707" r:id="rId27"/>
    <p:sldLayoutId id="2147483706" r:id="rId28"/>
    <p:sldLayoutId id="2147483710" r:id="rId29"/>
    <p:sldLayoutId id="2147483700" r:id="rId30"/>
    <p:sldLayoutId id="2147483686" r:id="rId31"/>
    <p:sldLayoutId id="2147483683" r:id="rId32"/>
    <p:sldLayoutId id="2147483684" r:id="rId33"/>
    <p:sldLayoutId id="2147483685" r:id="rId34"/>
    <p:sldLayoutId id="2147483656" r:id="rId35"/>
    <p:sldLayoutId id="2147483713" r:id="rId36"/>
    <p:sldLayoutId id="2147483724" r:id="rId37"/>
    <p:sldLayoutId id="2147483729" r:id="rId38"/>
    <p:sldLayoutId id="2147483730" r:id="rId39"/>
    <p:sldLayoutId id="2147483731" r:id="rId40"/>
    <p:sldLayoutId id="2147483732" r:id="rId4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69B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&#1054;&#1083;&#1100;&#1075;&#1072;\Desktop\&#1095;&#1080;&#1089;&#1090;&#1086;&#1074;&#1080;&#1082;\&#1092;&#1086;&#1083;&#1077;&#1086;&#1072;&#1088;&#1090;&#1080;&#1089;&#1090;&#1099;.mp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&#1054;&#1083;&#1100;&#1075;&#1072;\Desktop\&#1095;&#1080;&#1089;&#1090;&#1086;&#1074;&#1080;&#1082;\YouCut_20191214_214705969.mp4" TargetMode="External"/><Relationship Id="rId3" Type="http://schemas.openxmlformats.org/officeDocument/2006/relationships/hyperlink" Target="&#1095;&#1080;&#1089;&#1090;&#1086;&#1074;&#1080;&#1082;/3%20&#1089;%20&#1090;&#1080;&#1090;&#1088;&#1072;&#1084;&#1080;.mp4" TargetMode="External"/><Relationship Id="rId7" Type="http://schemas.openxmlformats.org/officeDocument/2006/relationships/hyperlink" Target="file:///C:\Users\&#1054;&#1083;&#1100;&#1075;&#1072;\Desktop\&#1095;&#1080;&#1089;&#1090;&#1086;&#1074;&#1080;&#1082;\YouCut_20191213_114123301.mp4" TargetMode="External"/><Relationship Id="rId2" Type="http://schemas.openxmlformats.org/officeDocument/2006/relationships/hyperlink" Target="file:///C:\Users\&#1054;&#1083;&#1100;&#1075;&#1072;\Desktop\&#1095;&#1080;&#1089;&#1090;&#1086;&#1074;&#1080;&#1082;\YouCut_20191214_223938879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&#1054;&#1083;&#1100;&#1075;&#1072;\Desktop\&#1095;&#1080;&#1089;&#1090;&#1086;&#1074;&#1080;&#1082;\YouCut_20191214_214613200.mp4" TargetMode="External"/><Relationship Id="rId5" Type="http://schemas.openxmlformats.org/officeDocument/2006/relationships/hyperlink" Target="file:///C:\Users\&#1054;&#1083;&#1100;&#1075;&#1072;\Desktop\&#1095;&#1080;&#1089;&#1090;&#1086;&#1074;&#1080;&#1082;\YouCut_20191214_214501749.mp4" TargetMode="External"/><Relationship Id="rId4" Type="http://schemas.openxmlformats.org/officeDocument/2006/relationships/image" Target="../media/image8.png"/><Relationship Id="rId9" Type="http://schemas.openxmlformats.org/officeDocument/2006/relationships/hyperlink" Target="file:///C:\Users\&#1054;&#1083;&#1100;&#1075;&#1072;\Desktop\&#1095;&#1080;&#1089;&#1090;&#1086;&#1074;&#1080;&#1082;\YouCut_20191213_114404386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roup 562"/>
          <p:cNvGrpSpPr>
            <a:grpSpLocks noChangeAspect="1"/>
          </p:cNvGrpSpPr>
          <p:nvPr/>
        </p:nvGrpSpPr>
        <p:grpSpPr bwMode="auto">
          <a:xfrm rot="2990102">
            <a:off x="582981" y="-68912"/>
            <a:ext cx="7132638" cy="7402513"/>
            <a:chOff x="4869" y="212"/>
            <a:chExt cx="4493" cy="4663"/>
          </a:xfrm>
          <a:solidFill>
            <a:schemeClr val="bg1"/>
          </a:solidFill>
        </p:grpSpPr>
        <p:grpSp>
          <p:nvGrpSpPr>
            <p:cNvPr id="1533" name="Group 763"/>
            <p:cNvGrpSpPr>
              <a:grpSpLocks/>
            </p:cNvGrpSpPr>
            <p:nvPr/>
          </p:nvGrpSpPr>
          <p:grpSpPr bwMode="auto">
            <a:xfrm>
              <a:off x="5075" y="451"/>
              <a:ext cx="4080" cy="4133"/>
              <a:chOff x="5075" y="451"/>
              <a:chExt cx="4080" cy="4133"/>
            </a:xfrm>
            <a:grpFill/>
          </p:grpSpPr>
          <p:sp>
            <p:nvSpPr>
              <p:cNvPr id="574" name="Freeform 564"/>
              <p:cNvSpPr>
                <a:spLocks noEditPoints="1"/>
              </p:cNvSpPr>
              <p:nvPr/>
            </p:nvSpPr>
            <p:spPr bwMode="auto">
              <a:xfrm>
                <a:off x="6858" y="2283"/>
                <a:ext cx="517" cy="522"/>
              </a:xfrm>
              <a:custGeom>
                <a:avLst/>
                <a:gdLst>
                  <a:gd name="T0" fmla="*/ 158 w 517"/>
                  <a:gd name="T1" fmla="*/ 502 h 522"/>
                  <a:gd name="T2" fmla="*/ 271 w 517"/>
                  <a:gd name="T3" fmla="*/ 520 h 522"/>
                  <a:gd name="T4" fmla="*/ 250 w 517"/>
                  <a:gd name="T5" fmla="*/ 522 h 522"/>
                  <a:gd name="T6" fmla="*/ 226 w 517"/>
                  <a:gd name="T7" fmla="*/ 519 h 522"/>
                  <a:gd name="T8" fmla="*/ 201 w 517"/>
                  <a:gd name="T9" fmla="*/ 515 h 522"/>
                  <a:gd name="T10" fmla="*/ 171 w 517"/>
                  <a:gd name="T11" fmla="*/ 508 h 522"/>
                  <a:gd name="T12" fmla="*/ 158 w 517"/>
                  <a:gd name="T13" fmla="*/ 502 h 522"/>
                  <a:gd name="T14" fmla="*/ 492 w 517"/>
                  <a:gd name="T15" fmla="*/ 376 h 522"/>
                  <a:gd name="T16" fmla="*/ 488 w 517"/>
                  <a:gd name="T17" fmla="*/ 383 h 522"/>
                  <a:gd name="T18" fmla="*/ 466 w 517"/>
                  <a:gd name="T19" fmla="*/ 417 h 522"/>
                  <a:gd name="T20" fmla="*/ 465 w 517"/>
                  <a:gd name="T21" fmla="*/ 420 h 522"/>
                  <a:gd name="T22" fmla="*/ 438 w 517"/>
                  <a:gd name="T23" fmla="*/ 450 h 522"/>
                  <a:gd name="T24" fmla="*/ 416 w 517"/>
                  <a:gd name="T25" fmla="*/ 468 h 522"/>
                  <a:gd name="T26" fmla="*/ 492 w 517"/>
                  <a:gd name="T27" fmla="*/ 376 h 522"/>
                  <a:gd name="T28" fmla="*/ 0 w 517"/>
                  <a:gd name="T29" fmla="*/ 297 h 522"/>
                  <a:gd name="T30" fmla="*/ 38 w 517"/>
                  <a:gd name="T31" fmla="*/ 402 h 522"/>
                  <a:gd name="T32" fmla="*/ 21 w 517"/>
                  <a:gd name="T33" fmla="*/ 372 h 522"/>
                  <a:gd name="T34" fmla="*/ 7 w 517"/>
                  <a:gd name="T35" fmla="*/ 334 h 522"/>
                  <a:gd name="T36" fmla="*/ 0 w 517"/>
                  <a:gd name="T37" fmla="*/ 297 h 522"/>
                  <a:gd name="T38" fmla="*/ 472 w 517"/>
                  <a:gd name="T39" fmla="*/ 113 h 522"/>
                  <a:gd name="T40" fmla="*/ 493 w 517"/>
                  <a:gd name="T41" fmla="*/ 150 h 522"/>
                  <a:gd name="T42" fmla="*/ 503 w 517"/>
                  <a:gd name="T43" fmla="*/ 174 h 522"/>
                  <a:gd name="T44" fmla="*/ 509 w 517"/>
                  <a:gd name="T45" fmla="*/ 190 h 522"/>
                  <a:gd name="T46" fmla="*/ 516 w 517"/>
                  <a:gd name="T47" fmla="*/ 228 h 522"/>
                  <a:gd name="T48" fmla="*/ 517 w 517"/>
                  <a:gd name="T49" fmla="*/ 231 h 522"/>
                  <a:gd name="T50" fmla="*/ 472 w 517"/>
                  <a:gd name="T51" fmla="*/ 113 h 522"/>
                  <a:gd name="T52" fmla="*/ 96 w 517"/>
                  <a:gd name="T53" fmla="*/ 57 h 522"/>
                  <a:gd name="T54" fmla="*/ 26 w 517"/>
                  <a:gd name="T55" fmla="*/ 144 h 522"/>
                  <a:gd name="T56" fmla="*/ 28 w 517"/>
                  <a:gd name="T57" fmla="*/ 139 h 522"/>
                  <a:gd name="T58" fmla="*/ 50 w 517"/>
                  <a:gd name="T59" fmla="*/ 103 h 522"/>
                  <a:gd name="T60" fmla="*/ 76 w 517"/>
                  <a:gd name="T61" fmla="*/ 74 h 522"/>
                  <a:gd name="T62" fmla="*/ 96 w 517"/>
                  <a:gd name="T63" fmla="*/ 57 h 522"/>
                  <a:gd name="T64" fmla="*/ 266 w 517"/>
                  <a:gd name="T65" fmla="*/ 0 h 522"/>
                  <a:gd name="T66" fmla="*/ 290 w 517"/>
                  <a:gd name="T67" fmla="*/ 3 h 522"/>
                  <a:gd name="T68" fmla="*/ 314 w 517"/>
                  <a:gd name="T69" fmla="*/ 7 h 522"/>
                  <a:gd name="T70" fmla="*/ 343 w 517"/>
                  <a:gd name="T71" fmla="*/ 14 h 522"/>
                  <a:gd name="T72" fmla="*/ 356 w 517"/>
                  <a:gd name="T73" fmla="*/ 20 h 522"/>
                  <a:gd name="T74" fmla="*/ 243 w 517"/>
                  <a:gd name="T75" fmla="*/ 2 h 522"/>
                  <a:gd name="T76" fmla="*/ 266 w 517"/>
                  <a:gd name="T77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17" h="522">
                    <a:moveTo>
                      <a:pt x="158" y="502"/>
                    </a:moveTo>
                    <a:lnTo>
                      <a:pt x="271" y="520"/>
                    </a:lnTo>
                    <a:lnTo>
                      <a:pt x="250" y="522"/>
                    </a:lnTo>
                    <a:lnTo>
                      <a:pt x="226" y="519"/>
                    </a:lnTo>
                    <a:lnTo>
                      <a:pt x="201" y="515"/>
                    </a:lnTo>
                    <a:lnTo>
                      <a:pt x="171" y="508"/>
                    </a:lnTo>
                    <a:lnTo>
                      <a:pt x="158" y="502"/>
                    </a:lnTo>
                    <a:close/>
                    <a:moveTo>
                      <a:pt x="492" y="376"/>
                    </a:moveTo>
                    <a:lnTo>
                      <a:pt x="488" y="383"/>
                    </a:lnTo>
                    <a:lnTo>
                      <a:pt x="466" y="417"/>
                    </a:lnTo>
                    <a:lnTo>
                      <a:pt x="465" y="420"/>
                    </a:lnTo>
                    <a:lnTo>
                      <a:pt x="438" y="450"/>
                    </a:lnTo>
                    <a:lnTo>
                      <a:pt x="416" y="468"/>
                    </a:lnTo>
                    <a:lnTo>
                      <a:pt x="492" y="376"/>
                    </a:lnTo>
                    <a:close/>
                    <a:moveTo>
                      <a:pt x="0" y="297"/>
                    </a:moveTo>
                    <a:lnTo>
                      <a:pt x="38" y="402"/>
                    </a:lnTo>
                    <a:lnTo>
                      <a:pt x="21" y="372"/>
                    </a:lnTo>
                    <a:lnTo>
                      <a:pt x="7" y="334"/>
                    </a:lnTo>
                    <a:lnTo>
                      <a:pt x="0" y="297"/>
                    </a:lnTo>
                    <a:close/>
                    <a:moveTo>
                      <a:pt x="472" y="113"/>
                    </a:moveTo>
                    <a:lnTo>
                      <a:pt x="493" y="150"/>
                    </a:lnTo>
                    <a:lnTo>
                      <a:pt x="503" y="174"/>
                    </a:lnTo>
                    <a:lnTo>
                      <a:pt x="509" y="190"/>
                    </a:lnTo>
                    <a:lnTo>
                      <a:pt x="516" y="228"/>
                    </a:lnTo>
                    <a:lnTo>
                      <a:pt x="517" y="231"/>
                    </a:lnTo>
                    <a:lnTo>
                      <a:pt x="472" y="113"/>
                    </a:lnTo>
                    <a:close/>
                    <a:moveTo>
                      <a:pt x="96" y="57"/>
                    </a:moveTo>
                    <a:lnTo>
                      <a:pt x="26" y="144"/>
                    </a:lnTo>
                    <a:lnTo>
                      <a:pt x="28" y="139"/>
                    </a:lnTo>
                    <a:lnTo>
                      <a:pt x="50" y="103"/>
                    </a:lnTo>
                    <a:lnTo>
                      <a:pt x="76" y="74"/>
                    </a:lnTo>
                    <a:lnTo>
                      <a:pt x="96" y="57"/>
                    </a:lnTo>
                    <a:close/>
                    <a:moveTo>
                      <a:pt x="266" y="0"/>
                    </a:moveTo>
                    <a:lnTo>
                      <a:pt x="290" y="3"/>
                    </a:lnTo>
                    <a:lnTo>
                      <a:pt x="314" y="7"/>
                    </a:lnTo>
                    <a:lnTo>
                      <a:pt x="343" y="14"/>
                    </a:lnTo>
                    <a:lnTo>
                      <a:pt x="356" y="20"/>
                    </a:lnTo>
                    <a:lnTo>
                      <a:pt x="243" y="2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5" name="Freeform 565"/>
              <p:cNvSpPr>
                <a:spLocks noEditPoints="1"/>
              </p:cNvSpPr>
              <p:nvPr/>
            </p:nvSpPr>
            <p:spPr bwMode="auto">
              <a:xfrm>
                <a:off x="6847" y="2276"/>
                <a:ext cx="538" cy="536"/>
              </a:xfrm>
              <a:custGeom>
                <a:avLst/>
                <a:gdLst>
                  <a:gd name="T0" fmla="*/ 261 w 538"/>
                  <a:gd name="T1" fmla="*/ 529 h 536"/>
                  <a:gd name="T2" fmla="*/ 315 w 538"/>
                  <a:gd name="T3" fmla="*/ 533 h 536"/>
                  <a:gd name="T4" fmla="*/ 297 w 538"/>
                  <a:gd name="T5" fmla="*/ 536 h 536"/>
                  <a:gd name="T6" fmla="*/ 370 w 538"/>
                  <a:gd name="T7" fmla="*/ 517 h 536"/>
                  <a:gd name="T8" fmla="*/ 362 w 538"/>
                  <a:gd name="T9" fmla="*/ 519 h 536"/>
                  <a:gd name="T10" fmla="*/ 137 w 538"/>
                  <a:gd name="T11" fmla="*/ 503 h 536"/>
                  <a:gd name="T12" fmla="*/ 182 w 538"/>
                  <a:gd name="T13" fmla="*/ 515 h 536"/>
                  <a:gd name="T14" fmla="*/ 157 w 538"/>
                  <a:gd name="T15" fmla="*/ 513 h 536"/>
                  <a:gd name="T16" fmla="*/ 137 w 538"/>
                  <a:gd name="T17" fmla="*/ 503 h 536"/>
                  <a:gd name="T18" fmla="*/ 427 w 538"/>
                  <a:gd name="T19" fmla="*/ 486 h 536"/>
                  <a:gd name="T20" fmla="*/ 407 w 538"/>
                  <a:gd name="T21" fmla="*/ 499 h 536"/>
                  <a:gd name="T22" fmla="*/ 449 w 538"/>
                  <a:gd name="T23" fmla="*/ 457 h 536"/>
                  <a:gd name="T24" fmla="*/ 524 w 538"/>
                  <a:gd name="T25" fmla="*/ 358 h 536"/>
                  <a:gd name="T26" fmla="*/ 477 w 538"/>
                  <a:gd name="T27" fmla="*/ 424 h 536"/>
                  <a:gd name="T28" fmla="*/ 503 w 538"/>
                  <a:gd name="T29" fmla="*/ 383 h 536"/>
                  <a:gd name="T30" fmla="*/ 0 w 538"/>
                  <a:gd name="T31" fmla="*/ 274 h 536"/>
                  <a:gd name="T32" fmla="*/ 18 w 538"/>
                  <a:gd name="T33" fmla="*/ 341 h 536"/>
                  <a:gd name="T34" fmla="*/ 49 w 538"/>
                  <a:gd name="T35" fmla="*/ 409 h 536"/>
                  <a:gd name="T36" fmla="*/ 48 w 538"/>
                  <a:gd name="T37" fmla="*/ 423 h 536"/>
                  <a:gd name="T38" fmla="*/ 1 w 538"/>
                  <a:gd name="T39" fmla="*/ 297 h 536"/>
                  <a:gd name="T40" fmla="*/ 520 w 538"/>
                  <a:gd name="T41" fmla="*/ 197 h 536"/>
                  <a:gd name="T42" fmla="*/ 538 w 538"/>
                  <a:gd name="T43" fmla="*/ 264 h 536"/>
                  <a:gd name="T44" fmla="*/ 527 w 538"/>
                  <a:gd name="T45" fmla="*/ 235 h 536"/>
                  <a:gd name="T46" fmla="*/ 473 w 538"/>
                  <a:gd name="T47" fmla="*/ 93 h 536"/>
                  <a:gd name="T48" fmla="*/ 514 w 538"/>
                  <a:gd name="T49" fmla="*/ 181 h 536"/>
                  <a:gd name="T50" fmla="*/ 483 w 538"/>
                  <a:gd name="T51" fmla="*/ 120 h 536"/>
                  <a:gd name="T52" fmla="*/ 128 w 538"/>
                  <a:gd name="T53" fmla="*/ 38 h 536"/>
                  <a:gd name="T54" fmla="*/ 107 w 538"/>
                  <a:gd name="T55" fmla="*/ 64 h 536"/>
                  <a:gd name="T56" fmla="*/ 61 w 538"/>
                  <a:gd name="T57" fmla="*/ 110 h 536"/>
                  <a:gd name="T58" fmla="*/ 37 w 538"/>
                  <a:gd name="T59" fmla="*/ 151 h 536"/>
                  <a:gd name="T60" fmla="*/ 27 w 538"/>
                  <a:gd name="T61" fmla="*/ 151 h 536"/>
                  <a:gd name="T62" fmla="*/ 116 w 538"/>
                  <a:gd name="T63" fmla="*/ 45 h 536"/>
                  <a:gd name="T64" fmla="*/ 325 w 538"/>
                  <a:gd name="T65" fmla="*/ 14 h 536"/>
                  <a:gd name="T66" fmla="*/ 395 w 538"/>
                  <a:gd name="T67" fmla="*/ 30 h 536"/>
                  <a:gd name="T68" fmla="*/ 367 w 538"/>
                  <a:gd name="T69" fmla="*/ 27 h 536"/>
                  <a:gd name="T70" fmla="*/ 325 w 538"/>
                  <a:gd name="T71" fmla="*/ 14 h 536"/>
                  <a:gd name="T72" fmla="*/ 301 w 538"/>
                  <a:gd name="T73" fmla="*/ 10 h 536"/>
                  <a:gd name="T74" fmla="*/ 254 w 538"/>
                  <a:gd name="T75" fmla="*/ 9 h 536"/>
                  <a:gd name="T76" fmla="*/ 234 w 538"/>
                  <a:gd name="T77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38" h="536">
                    <a:moveTo>
                      <a:pt x="237" y="526"/>
                    </a:moveTo>
                    <a:lnTo>
                      <a:pt x="261" y="529"/>
                    </a:lnTo>
                    <a:lnTo>
                      <a:pt x="282" y="527"/>
                    </a:lnTo>
                    <a:lnTo>
                      <a:pt x="315" y="533"/>
                    </a:lnTo>
                    <a:lnTo>
                      <a:pt x="302" y="536"/>
                    </a:lnTo>
                    <a:lnTo>
                      <a:pt x="297" y="536"/>
                    </a:lnTo>
                    <a:lnTo>
                      <a:pt x="237" y="526"/>
                    </a:lnTo>
                    <a:close/>
                    <a:moveTo>
                      <a:pt x="370" y="517"/>
                    </a:moveTo>
                    <a:lnTo>
                      <a:pt x="360" y="522"/>
                    </a:lnTo>
                    <a:lnTo>
                      <a:pt x="362" y="519"/>
                    </a:lnTo>
                    <a:lnTo>
                      <a:pt x="370" y="517"/>
                    </a:lnTo>
                    <a:close/>
                    <a:moveTo>
                      <a:pt x="137" y="503"/>
                    </a:moveTo>
                    <a:lnTo>
                      <a:pt x="169" y="509"/>
                    </a:lnTo>
                    <a:lnTo>
                      <a:pt x="182" y="515"/>
                    </a:lnTo>
                    <a:lnTo>
                      <a:pt x="212" y="522"/>
                    </a:lnTo>
                    <a:lnTo>
                      <a:pt x="157" y="513"/>
                    </a:lnTo>
                    <a:lnTo>
                      <a:pt x="141" y="506"/>
                    </a:lnTo>
                    <a:lnTo>
                      <a:pt x="137" y="503"/>
                    </a:lnTo>
                    <a:close/>
                    <a:moveTo>
                      <a:pt x="476" y="427"/>
                    </a:moveTo>
                    <a:lnTo>
                      <a:pt x="427" y="486"/>
                    </a:lnTo>
                    <a:lnTo>
                      <a:pt x="422" y="491"/>
                    </a:lnTo>
                    <a:lnTo>
                      <a:pt x="407" y="499"/>
                    </a:lnTo>
                    <a:lnTo>
                      <a:pt x="427" y="475"/>
                    </a:lnTo>
                    <a:lnTo>
                      <a:pt x="449" y="457"/>
                    </a:lnTo>
                    <a:lnTo>
                      <a:pt x="476" y="427"/>
                    </a:lnTo>
                    <a:close/>
                    <a:moveTo>
                      <a:pt x="524" y="358"/>
                    </a:moveTo>
                    <a:lnTo>
                      <a:pt x="513" y="382"/>
                    </a:lnTo>
                    <a:lnTo>
                      <a:pt x="477" y="424"/>
                    </a:lnTo>
                    <a:lnTo>
                      <a:pt x="499" y="390"/>
                    </a:lnTo>
                    <a:lnTo>
                      <a:pt x="503" y="383"/>
                    </a:lnTo>
                    <a:lnTo>
                      <a:pt x="524" y="358"/>
                    </a:lnTo>
                    <a:close/>
                    <a:moveTo>
                      <a:pt x="0" y="274"/>
                    </a:moveTo>
                    <a:lnTo>
                      <a:pt x="11" y="304"/>
                    </a:lnTo>
                    <a:lnTo>
                      <a:pt x="18" y="341"/>
                    </a:lnTo>
                    <a:lnTo>
                      <a:pt x="32" y="379"/>
                    </a:lnTo>
                    <a:lnTo>
                      <a:pt x="49" y="409"/>
                    </a:lnTo>
                    <a:lnTo>
                      <a:pt x="61" y="438"/>
                    </a:lnTo>
                    <a:lnTo>
                      <a:pt x="48" y="423"/>
                    </a:lnTo>
                    <a:lnTo>
                      <a:pt x="41" y="403"/>
                    </a:lnTo>
                    <a:lnTo>
                      <a:pt x="1" y="297"/>
                    </a:lnTo>
                    <a:lnTo>
                      <a:pt x="0" y="274"/>
                    </a:lnTo>
                    <a:close/>
                    <a:moveTo>
                      <a:pt x="520" y="197"/>
                    </a:moveTo>
                    <a:lnTo>
                      <a:pt x="537" y="242"/>
                    </a:lnTo>
                    <a:lnTo>
                      <a:pt x="538" y="264"/>
                    </a:lnTo>
                    <a:lnTo>
                      <a:pt x="528" y="238"/>
                    </a:lnTo>
                    <a:lnTo>
                      <a:pt x="527" y="235"/>
                    </a:lnTo>
                    <a:lnTo>
                      <a:pt x="520" y="197"/>
                    </a:lnTo>
                    <a:close/>
                    <a:moveTo>
                      <a:pt x="473" y="93"/>
                    </a:moveTo>
                    <a:lnTo>
                      <a:pt x="487" y="110"/>
                    </a:lnTo>
                    <a:lnTo>
                      <a:pt x="514" y="181"/>
                    </a:lnTo>
                    <a:lnTo>
                      <a:pt x="504" y="157"/>
                    </a:lnTo>
                    <a:lnTo>
                      <a:pt x="483" y="120"/>
                    </a:lnTo>
                    <a:lnTo>
                      <a:pt x="473" y="93"/>
                    </a:lnTo>
                    <a:close/>
                    <a:moveTo>
                      <a:pt x="128" y="38"/>
                    </a:moveTo>
                    <a:lnTo>
                      <a:pt x="119" y="50"/>
                    </a:lnTo>
                    <a:lnTo>
                      <a:pt x="107" y="64"/>
                    </a:lnTo>
                    <a:lnTo>
                      <a:pt x="87" y="81"/>
                    </a:lnTo>
                    <a:lnTo>
                      <a:pt x="61" y="110"/>
                    </a:lnTo>
                    <a:lnTo>
                      <a:pt x="39" y="146"/>
                    </a:lnTo>
                    <a:lnTo>
                      <a:pt x="37" y="151"/>
                    </a:lnTo>
                    <a:lnTo>
                      <a:pt x="15" y="177"/>
                    </a:lnTo>
                    <a:lnTo>
                      <a:pt x="27" y="151"/>
                    </a:lnTo>
                    <a:lnTo>
                      <a:pt x="107" y="54"/>
                    </a:lnTo>
                    <a:lnTo>
                      <a:pt x="116" y="45"/>
                    </a:lnTo>
                    <a:lnTo>
                      <a:pt x="128" y="38"/>
                    </a:lnTo>
                    <a:close/>
                    <a:moveTo>
                      <a:pt x="325" y="14"/>
                    </a:moveTo>
                    <a:lnTo>
                      <a:pt x="380" y="23"/>
                    </a:lnTo>
                    <a:lnTo>
                      <a:pt x="395" y="30"/>
                    </a:lnTo>
                    <a:lnTo>
                      <a:pt x="400" y="33"/>
                    </a:lnTo>
                    <a:lnTo>
                      <a:pt x="367" y="27"/>
                    </a:lnTo>
                    <a:lnTo>
                      <a:pt x="354" y="21"/>
                    </a:lnTo>
                    <a:lnTo>
                      <a:pt x="325" y="14"/>
                    </a:lnTo>
                    <a:close/>
                    <a:moveTo>
                      <a:pt x="241" y="0"/>
                    </a:moveTo>
                    <a:lnTo>
                      <a:pt x="301" y="10"/>
                    </a:lnTo>
                    <a:lnTo>
                      <a:pt x="277" y="7"/>
                    </a:lnTo>
                    <a:lnTo>
                      <a:pt x="254" y="9"/>
                    </a:lnTo>
                    <a:lnTo>
                      <a:pt x="222" y="3"/>
                    </a:lnTo>
                    <a:lnTo>
                      <a:pt x="234" y="0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8" name="Freeform 566"/>
              <p:cNvSpPr>
                <a:spLocks noEditPoints="1"/>
              </p:cNvSpPr>
              <p:nvPr/>
            </p:nvSpPr>
            <p:spPr bwMode="auto">
              <a:xfrm>
                <a:off x="6837" y="2272"/>
                <a:ext cx="558" cy="544"/>
              </a:xfrm>
              <a:custGeom>
                <a:avLst/>
                <a:gdLst>
                  <a:gd name="T0" fmla="*/ 349 w 558"/>
                  <a:gd name="T1" fmla="*/ 541 h 544"/>
                  <a:gd name="T2" fmla="*/ 307 w 558"/>
                  <a:gd name="T3" fmla="*/ 540 h 544"/>
                  <a:gd name="T4" fmla="*/ 325 w 558"/>
                  <a:gd name="T5" fmla="*/ 537 h 544"/>
                  <a:gd name="T6" fmla="*/ 388 w 558"/>
                  <a:gd name="T7" fmla="*/ 521 h 544"/>
                  <a:gd name="T8" fmla="*/ 397 w 558"/>
                  <a:gd name="T9" fmla="*/ 524 h 544"/>
                  <a:gd name="T10" fmla="*/ 363 w 558"/>
                  <a:gd name="T11" fmla="*/ 531 h 544"/>
                  <a:gd name="T12" fmla="*/ 380 w 558"/>
                  <a:gd name="T13" fmla="*/ 521 h 544"/>
                  <a:gd name="T14" fmla="*/ 124 w 558"/>
                  <a:gd name="T15" fmla="*/ 503 h 544"/>
                  <a:gd name="T16" fmla="*/ 151 w 558"/>
                  <a:gd name="T17" fmla="*/ 510 h 544"/>
                  <a:gd name="T18" fmla="*/ 138 w 558"/>
                  <a:gd name="T19" fmla="*/ 512 h 544"/>
                  <a:gd name="T20" fmla="*/ 437 w 558"/>
                  <a:gd name="T21" fmla="*/ 490 h 544"/>
                  <a:gd name="T22" fmla="*/ 401 w 558"/>
                  <a:gd name="T23" fmla="*/ 523 h 544"/>
                  <a:gd name="T24" fmla="*/ 432 w 558"/>
                  <a:gd name="T25" fmla="*/ 495 h 544"/>
                  <a:gd name="T26" fmla="*/ 89 w 558"/>
                  <a:gd name="T27" fmla="*/ 475 h 544"/>
                  <a:gd name="T28" fmla="*/ 106 w 558"/>
                  <a:gd name="T29" fmla="*/ 479 h 544"/>
                  <a:gd name="T30" fmla="*/ 114 w 558"/>
                  <a:gd name="T31" fmla="*/ 497 h 544"/>
                  <a:gd name="T32" fmla="*/ 88 w 558"/>
                  <a:gd name="T33" fmla="*/ 475 h 544"/>
                  <a:gd name="T34" fmla="*/ 58 w 558"/>
                  <a:gd name="T35" fmla="*/ 427 h 544"/>
                  <a:gd name="T36" fmla="*/ 81 w 558"/>
                  <a:gd name="T37" fmla="*/ 468 h 544"/>
                  <a:gd name="T38" fmla="*/ 68 w 558"/>
                  <a:gd name="T39" fmla="*/ 452 h 544"/>
                  <a:gd name="T40" fmla="*/ 547 w 558"/>
                  <a:gd name="T41" fmla="*/ 345 h 544"/>
                  <a:gd name="T42" fmla="*/ 523 w 558"/>
                  <a:gd name="T43" fmla="*/ 386 h 544"/>
                  <a:gd name="T44" fmla="*/ 547 w 558"/>
                  <a:gd name="T45" fmla="*/ 345 h 544"/>
                  <a:gd name="T46" fmla="*/ 552 w 558"/>
                  <a:gd name="T47" fmla="*/ 322 h 544"/>
                  <a:gd name="T48" fmla="*/ 548 w 558"/>
                  <a:gd name="T49" fmla="*/ 325 h 544"/>
                  <a:gd name="T50" fmla="*/ 550 w 558"/>
                  <a:gd name="T51" fmla="*/ 305 h 544"/>
                  <a:gd name="T52" fmla="*/ 555 w 558"/>
                  <a:gd name="T53" fmla="*/ 297 h 544"/>
                  <a:gd name="T54" fmla="*/ 10 w 558"/>
                  <a:gd name="T55" fmla="*/ 278 h 544"/>
                  <a:gd name="T56" fmla="*/ 0 w 558"/>
                  <a:gd name="T57" fmla="*/ 274 h 544"/>
                  <a:gd name="T58" fmla="*/ 1 w 558"/>
                  <a:gd name="T59" fmla="*/ 256 h 544"/>
                  <a:gd name="T60" fmla="*/ 557 w 558"/>
                  <a:gd name="T61" fmla="*/ 274 h 544"/>
                  <a:gd name="T62" fmla="*/ 557 w 558"/>
                  <a:gd name="T63" fmla="*/ 291 h 544"/>
                  <a:gd name="T64" fmla="*/ 547 w 558"/>
                  <a:gd name="T65" fmla="*/ 246 h 544"/>
                  <a:gd name="T66" fmla="*/ 10 w 558"/>
                  <a:gd name="T67" fmla="*/ 209 h 544"/>
                  <a:gd name="T68" fmla="*/ 13 w 558"/>
                  <a:gd name="T69" fmla="*/ 220 h 544"/>
                  <a:gd name="T70" fmla="*/ 10 w 558"/>
                  <a:gd name="T71" fmla="*/ 232 h 544"/>
                  <a:gd name="T72" fmla="*/ 3 w 558"/>
                  <a:gd name="T73" fmla="*/ 242 h 544"/>
                  <a:gd name="T74" fmla="*/ 4 w 558"/>
                  <a:gd name="T75" fmla="*/ 222 h 544"/>
                  <a:gd name="T76" fmla="*/ 37 w 558"/>
                  <a:gd name="T77" fmla="*/ 155 h 544"/>
                  <a:gd name="T78" fmla="*/ 11 w 558"/>
                  <a:gd name="T79" fmla="*/ 198 h 544"/>
                  <a:gd name="T80" fmla="*/ 37 w 558"/>
                  <a:gd name="T81" fmla="*/ 155 h 544"/>
                  <a:gd name="T82" fmla="*/ 480 w 558"/>
                  <a:gd name="T83" fmla="*/ 79 h 544"/>
                  <a:gd name="T84" fmla="*/ 497 w 558"/>
                  <a:gd name="T85" fmla="*/ 114 h 544"/>
                  <a:gd name="T86" fmla="*/ 475 w 558"/>
                  <a:gd name="T87" fmla="*/ 75 h 544"/>
                  <a:gd name="T88" fmla="*/ 446 w 558"/>
                  <a:gd name="T89" fmla="*/ 49 h 544"/>
                  <a:gd name="T90" fmla="*/ 465 w 558"/>
                  <a:gd name="T91" fmla="*/ 66 h 544"/>
                  <a:gd name="T92" fmla="*/ 446 w 558"/>
                  <a:gd name="T93" fmla="*/ 54 h 544"/>
                  <a:gd name="T94" fmla="*/ 390 w 558"/>
                  <a:gd name="T95" fmla="*/ 27 h 544"/>
                  <a:gd name="T96" fmla="*/ 432 w 558"/>
                  <a:gd name="T97" fmla="*/ 41 h 544"/>
                  <a:gd name="T98" fmla="*/ 405 w 558"/>
                  <a:gd name="T99" fmla="*/ 34 h 544"/>
                  <a:gd name="T100" fmla="*/ 154 w 558"/>
                  <a:gd name="T101" fmla="*/ 23 h 544"/>
                  <a:gd name="T102" fmla="*/ 126 w 558"/>
                  <a:gd name="T103" fmla="*/ 49 h 544"/>
                  <a:gd name="T104" fmla="*/ 124 w 558"/>
                  <a:gd name="T105" fmla="*/ 48 h 544"/>
                  <a:gd name="T106" fmla="*/ 154 w 558"/>
                  <a:gd name="T107" fmla="*/ 23 h 544"/>
                  <a:gd name="T108" fmla="*/ 194 w 558"/>
                  <a:gd name="T109" fmla="*/ 11 h 544"/>
                  <a:gd name="T110" fmla="*/ 175 w 558"/>
                  <a:gd name="T111" fmla="*/ 21 h 544"/>
                  <a:gd name="T112" fmla="*/ 165 w 558"/>
                  <a:gd name="T113" fmla="*/ 18 h 544"/>
                  <a:gd name="T114" fmla="*/ 198 w 558"/>
                  <a:gd name="T115" fmla="*/ 6 h 544"/>
                  <a:gd name="T116" fmla="*/ 251 w 558"/>
                  <a:gd name="T117" fmla="*/ 4 h 544"/>
                  <a:gd name="T118" fmla="*/ 232 w 558"/>
                  <a:gd name="T119" fmla="*/ 7 h 544"/>
                  <a:gd name="T120" fmla="*/ 225 w 558"/>
                  <a:gd name="T121" fmla="*/ 0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58" h="544">
                    <a:moveTo>
                      <a:pt x="325" y="537"/>
                    </a:moveTo>
                    <a:lnTo>
                      <a:pt x="349" y="541"/>
                    </a:lnTo>
                    <a:lnTo>
                      <a:pt x="333" y="544"/>
                    </a:lnTo>
                    <a:lnTo>
                      <a:pt x="307" y="540"/>
                    </a:lnTo>
                    <a:lnTo>
                      <a:pt x="312" y="540"/>
                    </a:lnTo>
                    <a:lnTo>
                      <a:pt x="325" y="537"/>
                    </a:lnTo>
                    <a:close/>
                    <a:moveTo>
                      <a:pt x="384" y="520"/>
                    </a:moveTo>
                    <a:lnTo>
                      <a:pt x="388" y="521"/>
                    </a:lnTo>
                    <a:lnTo>
                      <a:pt x="394" y="523"/>
                    </a:lnTo>
                    <a:lnTo>
                      <a:pt x="397" y="524"/>
                    </a:lnTo>
                    <a:lnTo>
                      <a:pt x="360" y="538"/>
                    </a:lnTo>
                    <a:lnTo>
                      <a:pt x="363" y="531"/>
                    </a:lnTo>
                    <a:lnTo>
                      <a:pt x="370" y="526"/>
                    </a:lnTo>
                    <a:lnTo>
                      <a:pt x="380" y="521"/>
                    </a:lnTo>
                    <a:lnTo>
                      <a:pt x="384" y="520"/>
                    </a:lnTo>
                    <a:close/>
                    <a:moveTo>
                      <a:pt x="124" y="503"/>
                    </a:moveTo>
                    <a:lnTo>
                      <a:pt x="147" y="507"/>
                    </a:lnTo>
                    <a:lnTo>
                      <a:pt x="151" y="510"/>
                    </a:lnTo>
                    <a:lnTo>
                      <a:pt x="167" y="517"/>
                    </a:lnTo>
                    <a:lnTo>
                      <a:pt x="138" y="512"/>
                    </a:lnTo>
                    <a:lnTo>
                      <a:pt x="124" y="503"/>
                    </a:lnTo>
                    <a:close/>
                    <a:moveTo>
                      <a:pt x="437" y="490"/>
                    </a:moveTo>
                    <a:lnTo>
                      <a:pt x="420" y="512"/>
                    </a:lnTo>
                    <a:lnTo>
                      <a:pt x="401" y="523"/>
                    </a:lnTo>
                    <a:lnTo>
                      <a:pt x="417" y="503"/>
                    </a:lnTo>
                    <a:lnTo>
                      <a:pt x="432" y="495"/>
                    </a:lnTo>
                    <a:lnTo>
                      <a:pt x="437" y="490"/>
                    </a:lnTo>
                    <a:close/>
                    <a:moveTo>
                      <a:pt x="89" y="475"/>
                    </a:moveTo>
                    <a:lnTo>
                      <a:pt x="93" y="475"/>
                    </a:lnTo>
                    <a:lnTo>
                      <a:pt x="106" y="479"/>
                    </a:lnTo>
                    <a:lnTo>
                      <a:pt x="113" y="489"/>
                    </a:lnTo>
                    <a:lnTo>
                      <a:pt x="114" y="497"/>
                    </a:lnTo>
                    <a:lnTo>
                      <a:pt x="112" y="495"/>
                    </a:lnTo>
                    <a:lnTo>
                      <a:pt x="88" y="475"/>
                    </a:lnTo>
                    <a:lnTo>
                      <a:pt x="89" y="475"/>
                    </a:lnTo>
                    <a:close/>
                    <a:moveTo>
                      <a:pt x="58" y="427"/>
                    </a:moveTo>
                    <a:lnTo>
                      <a:pt x="71" y="442"/>
                    </a:lnTo>
                    <a:lnTo>
                      <a:pt x="81" y="468"/>
                    </a:lnTo>
                    <a:lnTo>
                      <a:pt x="78" y="465"/>
                    </a:lnTo>
                    <a:lnTo>
                      <a:pt x="68" y="452"/>
                    </a:lnTo>
                    <a:lnTo>
                      <a:pt x="58" y="427"/>
                    </a:lnTo>
                    <a:close/>
                    <a:moveTo>
                      <a:pt x="547" y="345"/>
                    </a:moveTo>
                    <a:lnTo>
                      <a:pt x="542" y="362"/>
                    </a:lnTo>
                    <a:lnTo>
                      <a:pt x="523" y="386"/>
                    </a:lnTo>
                    <a:lnTo>
                      <a:pt x="534" y="362"/>
                    </a:lnTo>
                    <a:lnTo>
                      <a:pt x="547" y="345"/>
                    </a:lnTo>
                    <a:close/>
                    <a:moveTo>
                      <a:pt x="555" y="297"/>
                    </a:moveTo>
                    <a:lnTo>
                      <a:pt x="552" y="322"/>
                    </a:lnTo>
                    <a:lnTo>
                      <a:pt x="551" y="329"/>
                    </a:lnTo>
                    <a:lnTo>
                      <a:pt x="548" y="325"/>
                    </a:lnTo>
                    <a:lnTo>
                      <a:pt x="547" y="312"/>
                    </a:lnTo>
                    <a:lnTo>
                      <a:pt x="550" y="305"/>
                    </a:lnTo>
                    <a:lnTo>
                      <a:pt x="552" y="300"/>
                    </a:lnTo>
                    <a:lnTo>
                      <a:pt x="555" y="297"/>
                    </a:lnTo>
                    <a:close/>
                    <a:moveTo>
                      <a:pt x="1" y="256"/>
                    </a:moveTo>
                    <a:lnTo>
                      <a:pt x="10" y="278"/>
                    </a:lnTo>
                    <a:lnTo>
                      <a:pt x="11" y="301"/>
                    </a:lnTo>
                    <a:lnTo>
                      <a:pt x="0" y="274"/>
                    </a:lnTo>
                    <a:lnTo>
                      <a:pt x="0" y="264"/>
                    </a:lnTo>
                    <a:lnTo>
                      <a:pt x="1" y="256"/>
                    </a:lnTo>
                    <a:close/>
                    <a:moveTo>
                      <a:pt x="547" y="246"/>
                    </a:moveTo>
                    <a:lnTo>
                      <a:pt x="557" y="274"/>
                    </a:lnTo>
                    <a:lnTo>
                      <a:pt x="558" y="280"/>
                    </a:lnTo>
                    <a:lnTo>
                      <a:pt x="557" y="291"/>
                    </a:lnTo>
                    <a:lnTo>
                      <a:pt x="548" y="268"/>
                    </a:lnTo>
                    <a:lnTo>
                      <a:pt x="547" y="246"/>
                    </a:lnTo>
                    <a:close/>
                    <a:moveTo>
                      <a:pt x="8" y="208"/>
                    </a:moveTo>
                    <a:lnTo>
                      <a:pt x="10" y="209"/>
                    </a:lnTo>
                    <a:lnTo>
                      <a:pt x="11" y="215"/>
                    </a:lnTo>
                    <a:lnTo>
                      <a:pt x="13" y="220"/>
                    </a:lnTo>
                    <a:lnTo>
                      <a:pt x="13" y="226"/>
                    </a:lnTo>
                    <a:lnTo>
                      <a:pt x="10" y="232"/>
                    </a:lnTo>
                    <a:lnTo>
                      <a:pt x="7" y="237"/>
                    </a:lnTo>
                    <a:lnTo>
                      <a:pt x="3" y="242"/>
                    </a:lnTo>
                    <a:lnTo>
                      <a:pt x="3" y="242"/>
                    </a:lnTo>
                    <a:lnTo>
                      <a:pt x="4" y="222"/>
                    </a:lnTo>
                    <a:lnTo>
                      <a:pt x="8" y="208"/>
                    </a:lnTo>
                    <a:close/>
                    <a:moveTo>
                      <a:pt x="37" y="155"/>
                    </a:moveTo>
                    <a:lnTo>
                      <a:pt x="25" y="181"/>
                    </a:lnTo>
                    <a:lnTo>
                      <a:pt x="11" y="198"/>
                    </a:lnTo>
                    <a:lnTo>
                      <a:pt x="16" y="181"/>
                    </a:lnTo>
                    <a:lnTo>
                      <a:pt x="37" y="155"/>
                    </a:lnTo>
                    <a:close/>
                    <a:moveTo>
                      <a:pt x="475" y="75"/>
                    </a:moveTo>
                    <a:lnTo>
                      <a:pt x="480" y="79"/>
                    </a:lnTo>
                    <a:lnTo>
                      <a:pt x="487" y="89"/>
                    </a:lnTo>
                    <a:lnTo>
                      <a:pt x="497" y="114"/>
                    </a:lnTo>
                    <a:lnTo>
                      <a:pt x="483" y="97"/>
                    </a:lnTo>
                    <a:lnTo>
                      <a:pt x="475" y="75"/>
                    </a:lnTo>
                    <a:close/>
                    <a:moveTo>
                      <a:pt x="445" y="48"/>
                    </a:moveTo>
                    <a:lnTo>
                      <a:pt x="446" y="49"/>
                    </a:lnTo>
                    <a:lnTo>
                      <a:pt x="466" y="66"/>
                    </a:lnTo>
                    <a:lnTo>
                      <a:pt x="465" y="66"/>
                    </a:lnTo>
                    <a:lnTo>
                      <a:pt x="453" y="62"/>
                    </a:lnTo>
                    <a:lnTo>
                      <a:pt x="446" y="54"/>
                    </a:lnTo>
                    <a:lnTo>
                      <a:pt x="445" y="48"/>
                    </a:lnTo>
                    <a:close/>
                    <a:moveTo>
                      <a:pt x="390" y="27"/>
                    </a:moveTo>
                    <a:lnTo>
                      <a:pt x="420" y="32"/>
                    </a:lnTo>
                    <a:lnTo>
                      <a:pt x="432" y="41"/>
                    </a:lnTo>
                    <a:lnTo>
                      <a:pt x="410" y="37"/>
                    </a:lnTo>
                    <a:lnTo>
                      <a:pt x="405" y="34"/>
                    </a:lnTo>
                    <a:lnTo>
                      <a:pt x="390" y="27"/>
                    </a:lnTo>
                    <a:close/>
                    <a:moveTo>
                      <a:pt x="154" y="23"/>
                    </a:moveTo>
                    <a:lnTo>
                      <a:pt x="138" y="42"/>
                    </a:lnTo>
                    <a:lnTo>
                      <a:pt x="126" y="49"/>
                    </a:lnTo>
                    <a:lnTo>
                      <a:pt x="117" y="58"/>
                    </a:lnTo>
                    <a:lnTo>
                      <a:pt x="124" y="48"/>
                    </a:lnTo>
                    <a:lnTo>
                      <a:pt x="136" y="34"/>
                    </a:lnTo>
                    <a:lnTo>
                      <a:pt x="154" y="23"/>
                    </a:lnTo>
                    <a:close/>
                    <a:moveTo>
                      <a:pt x="198" y="6"/>
                    </a:moveTo>
                    <a:lnTo>
                      <a:pt x="194" y="11"/>
                    </a:lnTo>
                    <a:lnTo>
                      <a:pt x="185" y="18"/>
                    </a:lnTo>
                    <a:lnTo>
                      <a:pt x="175" y="21"/>
                    </a:lnTo>
                    <a:lnTo>
                      <a:pt x="170" y="20"/>
                    </a:lnTo>
                    <a:lnTo>
                      <a:pt x="165" y="18"/>
                    </a:lnTo>
                    <a:lnTo>
                      <a:pt x="164" y="18"/>
                    </a:lnTo>
                    <a:lnTo>
                      <a:pt x="198" y="6"/>
                    </a:lnTo>
                    <a:close/>
                    <a:moveTo>
                      <a:pt x="225" y="0"/>
                    </a:moveTo>
                    <a:lnTo>
                      <a:pt x="251" y="4"/>
                    </a:lnTo>
                    <a:lnTo>
                      <a:pt x="244" y="4"/>
                    </a:lnTo>
                    <a:lnTo>
                      <a:pt x="232" y="7"/>
                    </a:lnTo>
                    <a:lnTo>
                      <a:pt x="208" y="3"/>
                    </a:lnTo>
                    <a:lnTo>
                      <a:pt x="2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9" name="Freeform 567"/>
              <p:cNvSpPr>
                <a:spLocks noEditPoints="1"/>
              </p:cNvSpPr>
              <p:nvPr/>
            </p:nvSpPr>
            <p:spPr bwMode="auto">
              <a:xfrm>
                <a:off x="6830" y="2268"/>
                <a:ext cx="572" cy="552"/>
              </a:xfrm>
              <a:custGeom>
                <a:avLst/>
                <a:gdLst>
                  <a:gd name="T0" fmla="*/ 411 w 572"/>
                  <a:gd name="T1" fmla="*/ 535 h 552"/>
                  <a:gd name="T2" fmla="*/ 408 w 572"/>
                  <a:gd name="T3" fmla="*/ 537 h 552"/>
                  <a:gd name="T4" fmla="*/ 364 w 572"/>
                  <a:gd name="T5" fmla="*/ 552 h 552"/>
                  <a:gd name="T6" fmla="*/ 356 w 572"/>
                  <a:gd name="T7" fmla="*/ 545 h 552"/>
                  <a:gd name="T8" fmla="*/ 367 w 572"/>
                  <a:gd name="T9" fmla="*/ 542 h 552"/>
                  <a:gd name="T10" fmla="*/ 405 w 572"/>
                  <a:gd name="T11" fmla="*/ 528 h 552"/>
                  <a:gd name="T12" fmla="*/ 427 w 572"/>
                  <a:gd name="T13" fmla="*/ 516 h 552"/>
                  <a:gd name="T14" fmla="*/ 85 w 572"/>
                  <a:gd name="T15" fmla="*/ 469 h 552"/>
                  <a:gd name="T16" fmla="*/ 90 w 572"/>
                  <a:gd name="T17" fmla="*/ 479 h 552"/>
                  <a:gd name="T18" fmla="*/ 119 w 572"/>
                  <a:gd name="T19" fmla="*/ 499 h 552"/>
                  <a:gd name="T20" fmla="*/ 123 w 572"/>
                  <a:gd name="T21" fmla="*/ 506 h 552"/>
                  <a:gd name="T22" fmla="*/ 145 w 572"/>
                  <a:gd name="T23" fmla="*/ 516 h 552"/>
                  <a:gd name="T24" fmla="*/ 123 w 572"/>
                  <a:gd name="T25" fmla="*/ 513 h 552"/>
                  <a:gd name="T26" fmla="*/ 83 w 572"/>
                  <a:gd name="T27" fmla="*/ 480 h 552"/>
                  <a:gd name="T28" fmla="*/ 564 w 572"/>
                  <a:gd name="T29" fmla="*/ 278 h 552"/>
                  <a:gd name="T30" fmla="*/ 572 w 572"/>
                  <a:gd name="T31" fmla="*/ 295 h 552"/>
                  <a:gd name="T32" fmla="*/ 564 w 572"/>
                  <a:gd name="T33" fmla="*/ 349 h 552"/>
                  <a:gd name="T34" fmla="*/ 554 w 572"/>
                  <a:gd name="T35" fmla="*/ 349 h 552"/>
                  <a:gd name="T36" fmla="*/ 558 w 572"/>
                  <a:gd name="T37" fmla="*/ 333 h 552"/>
                  <a:gd name="T38" fmla="*/ 562 w 572"/>
                  <a:gd name="T39" fmla="*/ 301 h 552"/>
                  <a:gd name="T40" fmla="*/ 564 w 572"/>
                  <a:gd name="T41" fmla="*/ 295 h 552"/>
                  <a:gd name="T42" fmla="*/ 564 w 572"/>
                  <a:gd name="T43" fmla="*/ 278 h 552"/>
                  <a:gd name="T44" fmla="*/ 18 w 572"/>
                  <a:gd name="T45" fmla="*/ 202 h 552"/>
                  <a:gd name="T46" fmla="*/ 15 w 572"/>
                  <a:gd name="T47" fmla="*/ 212 h 552"/>
                  <a:gd name="T48" fmla="*/ 10 w 572"/>
                  <a:gd name="T49" fmla="*/ 246 h 552"/>
                  <a:gd name="T50" fmla="*/ 8 w 572"/>
                  <a:gd name="T51" fmla="*/ 260 h 552"/>
                  <a:gd name="T52" fmla="*/ 7 w 572"/>
                  <a:gd name="T53" fmla="*/ 278 h 552"/>
                  <a:gd name="T54" fmla="*/ 3 w 572"/>
                  <a:gd name="T55" fmla="*/ 224 h 552"/>
                  <a:gd name="T56" fmla="*/ 23 w 572"/>
                  <a:gd name="T57" fmla="*/ 185 h 552"/>
                  <a:gd name="T58" fmla="*/ 449 w 572"/>
                  <a:gd name="T59" fmla="*/ 39 h 552"/>
                  <a:gd name="T60" fmla="*/ 486 w 572"/>
                  <a:gd name="T61" fmla="*/ 70 h 552"/>
                  <a:gd name="T62" fmla="*/ 487 w 572"/>
                  <a:gd name="T63" fmla="*/ 83 h 552"/>
                  <a:gd name="T64" fmla="*/ 479 w 572"/>
                  <a:gd name="T65" fmla="*/ 70 h 552"/>
                  <a:gd name="T66" fmla="*/ 473 w 572"/>
                  <a:gd name="T67" fmla="*/ 70 h 552"/>
                  <a:gd name="T68" fmla="*/ 452 w 572"/>
                  <a:gd name="T69" fmla="*/ 52 h 552"/>
                  <a:gd name="T70" fmla="*/ 439 w 572"/>
                  <a:gd name="T71" fmla="*/ 45 h 552"/>
                  <a:gd name="T72" fmla="*/ 208 w 572"/>
                  <a:gd name="T73" fmla="*/ 0 h 552"/>
                  <a:gd name="T74" fmla="*/ 232 w 572"/>
                  <a:gd name="T75" fmla="*/ 4 h 552"/>
                  <a:gd name="T76" fmla="*/ 206 w 572"/>
                  <a:gd name="T77" fmla="*/ 5 h 552"/>
                  <a:gd name="T78" fmla="*/ 171 w 572"/>
                  <a:gd name="T79" fmla="*/ 22 h 552"/>
                  <a:gd name="T80" fmla="*/ 161 w 572"/>
                  <a:gd name="T81" fmla="*/ 27 h 552"/>
                  <a:gd name="T82" fmla="*/ 160 w 572"/>
                  <a:gd name="T83" fmla="*/ 18 h 552"/>
                  <a:gd name="T84" fmla="*/ 206 w 572"/>
                  <a:gd name="T85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72" h="552">
                    <a:moveTo>
                      <a:pt x="427" y="516"/>
                    </a:moveTo>
                    <a:lnTo>
                      <a:pt x="411" y="535"/>
                    </a:lnTo>
                    <a:lnTo>
                      <a:pt x="411" y="535"/>
                    </a:lnTo>
                    <a:lnTo>
                      <a:pt x="408" y="537"/>
                    </a:lnTo>
                    <a:lnTo>
                      <a:pt x="366" y="552"/>
                    </a:lnTo>
                    <a:lnTo>
                      <a:pt x="364" y="552"/>
                    </a:lnTo>
                    <a:lnTo>
                      <a:pt x="340" y="548"/>
                    </a:lnTo>
                    <a:lnTo>
                      <a:pt x="356" y="545"/>
                    </a:lnTo>
                    <a:lnTo>
                      <a:pt x="364" y="547"/>
                    </a:lnTo>
                    <a:lnTo>
                      <a:pt x="367" y="542"/>
                    </a:lnTo>
                    <a:lnTo>
                      <a:pt x="404" y="528"/>
                    </a:lnTo>
                    <a:lnTo>
                      <a:pt x="405" y="528"/>
                    </a:lnTo>
                    <a:lnTo>
                      <a:pt x="408" y="527"/>
                    </a:lnTo>
                    <a:lnTo>
                      <a:pt x="427" y="516"/>
                    </a:lnTo>
                    <a:close/>
                    <a:moveTo>
                      <a:pt x="75" y="456"/>
                    </a:moveTo>
                    <a:lnTo>
                      <a:pt x="85" y="469"/>
                    </a:lnTo>
                    <a:lnTo>
                      <a:pt x="88" y="472"/>
                    </a:lnTo>
                    <a:lnTo>
                      <a:pt x="90" y="479"/>
                    </a:lnTo>
                    <a:lnTo>
                      <a:pt x="95" y="479"/>
                    </a:lnTo>
                    <a:lnTo>
                      <a:pt x="119" y="499"/>
                    </a:lnTo>
                    <a:lnTo>
                      <a:pt x="121" y="501"/>
                    </a:lnTo>
                    <a:lnTo>
                      <a:pt x="123" y="506"/>
                    </a:lnTo>
                    <a:lnTo>
                      <a:pt x="131" y="507"/>
                    </a:lnTo>
                    <a:lnTo>
                      <a:pt x="145" y="516"/>
                    </a:lnTo>
                    <a:lnTo>
                      <a:pt x="123" y="513"/>
                    </a:lnTo>
                    <a:lnTo>
                      <a:pt x="123" y="513"/>
                    </a:lnTo>
                    <a:lnTo>
                      <a:pt x="113" y="506"/>
                    </a:lnTo>
                    <a:lnTo>
                      <a:pt x="83" y="480"/>
                    </a:lnTo>
                    <a:lnTo>
                      <a:pt x="75" y="456"/>
                    </a:lnTo>
                    <a:close/>
                    <a:moveTo>
                      <a:pt x="564" y="278"/>
                    </a:moveTo>
                    <a:lnTo>
                      <a:pt x="571" y="295"/>
                    </a:lnTo>
                    <a:lnTo>
                      <a:pt x="572" y="295"/>
                    </a:lnTo>
                    <a:lnTo>
                      <a:pt x="569" y="328"/>
                    </a:lnTo>
                    <a:lnTo>
                      <a:pt x="564" y="349"/>
                    </a:lnTo>
                    <a:lnTo>
                      <a:pt x="549" y="366"/>
                    </a:lnTo>
                    <a:lnTo>
                      <a:pt x="554" y="349"/>
                    </a:lnTo>
                    <a:lnTo>
                      <a:pt x="562" y="339"/>
                    </a:lnTo>
                    <a:lnTo>
                      <a:pt x="558" y="333"/>
                    </a:lnTo>
                    <a:lnTo>
                      <a:pt x="559" y="326"/>
                    </a:lnTo>
                    <a:lnTo>
                      <a:pt x="562" y="301"/>
                    </a:lnTo>
                    <a:lnTo>
                      <a:pt x="565" y="299"/>
                    </a:lnTo>
                    <a:lnTo>
                      <a:pt x="564" y="295"/>
                    </a:lnTo>
                    <a:lnTo>
                      <a:pt x="565" y="284"/>
                    </a:lnTo>
                    <a:lnTo>
                      <a:pt x="564" y="278"/>
                    </a:lnTo>
                    <a:close/>
                    <a:moveTo>
                      <a:pt x="23" y="185"/>
                    </a:moveTo>
                    <a:lnTo>
                      <a:pt x="18" y="202"/>
                    </a:lnTo>
                    <a:lnTo>
                      <a:pt x="13" y="209"/>
                    </a:lnTo>
                    <a:lnTo>
                      <a:pt x="15" y="212"/>
                    </a:lnTo>
                    <a:lnTo>
                      <a:pt x="11" y="226"/>
                    </a:lnTo>
                    <a:lnTo>
                      <a:pt x="10" y="246"/>
                    </a:lnTo>
                    <a:lnTo>
                      <a:pt x="4" y="250"/>
                    </a:lnTo>
                    <a:lnTo>
                      <a:pt x="8" y="260"/>
                    </a:lnTo>
                    <a:lnTo>
                      <a:pt x="7" y="268"/>
                    </a:lnTo>
                    <a:lnTo>
                      <a:pt x="7" y="278"/>
                    </a:lnTo>
                    <a:lnTo>
                      <a:pt x="0" y="257"/>
                    </a:lnTo>
                    <a:lnTo>
                      <a:pt x="3" y="224"/>
                    </a:lnTo>
                    <a:lnTo>
                      <a:pt x="8" y="202"/>
                    </a:lnTo>
                    <a:lnTo>
                      <a:pt x="23" y="185"/>
                    </a:lnTo>
                    <a:close/>
                    <a:moveTo>
                      <a:pt x="427" y="36"/>
                    </a:moveTo>
                    <a:lnTo>
                      <a:pt x="449" y="39"/>
                    </a:lnTo>
                    <a:lnTo>
                      <a:pt x="459" y="46"/>
                    </a:lnTo>
                    <a:lnTo>
                      <a:pt x="486" y="70"/>
                    </a:lnTo>
                    <a:lnTo>
                      <a:pt x="494" y="93"/>
                    </a:lnTo>
                    <a:lnTo>
                      <a:pt x="487" y="83"/>
                    </a:lnTo>
                    <a:lnTo>
                      <a:pt x="482" y="79"/>
                    </a:lnTo>
                    <a:lnTo>
                      <a:pt x="479" y="70"/>
                    </a:lnTo>
                    <a:lnTo>
                      <a:pt x="475" y="70"/>
                    </a:lnTo>
                    <a:lnTo>
                      <a:pt x="473" y="70"/>
                    </a:lnTo>
                    <a:lnTo>
                      <a:pt x="453" y="53"/>
                    </a:lnTo>
                    <a:lnTo>
                      <a:pt x="452" y="52"/>
                    </a:lnTo>
                    <a:lnTo>
                      <a:pt x="451" y="46"/>
                    </a:lnTo>
                    <a:lnTo>
                      <a:pt x="439" y="45"/>
                    </a:lnTo>
                    <a:lnTo>
                      <a:pt x="427" y="36"/>
                    </a:lnTo>
                    <a:close/>
                    <a:moveTo>
                      <a:pt x="208" y="0"/>
                    </a:moveTo>
                    <a:lnTo>
                      <a:pt x="208" y="0"/>
                    </a:lnTo>
                    <a:lnTo>
                      <a:pt x="232" y="4"/>
                    </a:lnTo>
                    <a:lnTo>
                      <a:pt x="215" y="7"/>
                    </a:lnTo>
                    <a:lnTo>
                      <a:pt x="206" y="5"/>
                    </a:lnTo>
                    <a:lnTo>
                      <a:pt x="205" y="10"/>
                    </a:lnTo>
                    <a:lnTo>
                      <a:pt x="171" y="22"/>
                    </a:lnTo>
                    <a:lnTo>
                      <a:pt x="167" y="21"/>
                    </a:lnTo>
                    <a:lnTo>
                      <a:pt x="161" y="27"/>
                    </a:lnTo>
                    <a:lnTo>
                      <a:pt x="143" y="38"/>
                    </a:lnTo>
                    <a:lnTo>
                      <a:pt x="160" y="18"/>
                    </a:lnTo>
                    <a:lnTo>
                      <a:pt x="164" y="15"/>
                    </a:lnTo>
                    <a:lnTo>
                      <a:pt x="206" y="0"/>
                    </a:lnTo>
                    <a:lnTo>
                      <a:pt x="2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0" name="Freeform 568"/>
              <p:cNvSpPr>
                <a:spLocks noEditPoints="1"/>
              </p:cNvSpPr>
              <p:nvPr/>
            </p:nvSpPr>
            <p:spPr bwMode="auto">
              <a:xfrm>
                <a:off x="6820" y="2259"/>
                <a:ext cx="592" cy="570"/>
              </a:xfrm>
              <a:custGeom>
                <a:avLst/>
                <a:gdLst>
                  <a:gd name="T0" fmla="*/ 421 w 592"/>
                  <a:gd name="T1" fmla="*/ 544 h 570"/>
                  <a:gd name="T2" fmla="*/ 424 w 592"/>
                  <a:gd name="T3" fmla="*/ 549 h 570"/>
                  <a:gd name="T4" fmla="*/ 425 w 592"/>
                  <a:gd name="T5" fmla="*/ 551 h 570"/>
                  <a:gd name="T6" fmla="*/ 386 w 592"/>
                  <a:gd name="T7" fmla="*/ 568 h 570"/>
                  <a:gd name="T8" fmla="*/ 379 w 592"/>
                  <a:gd name="T9" fmla="*/ 570 h 570"/>
                  <a:gd name="T10" fmla="*/ 376 w 592"/>
                  <a:gd name="T11" fmla="*/ 561 h 570"/>
                  <a:gd name="T12" fmla="*/ 374 w 592"/>
                  <a:gd name="T13" fmla="*/ 561 h 570"/>
                  <a:gd name="T14" fmla="*/ 376 w 592"/>
                  <a:gd name="T15" fmla="*/ 561 h 570"/>
                  <a:gd name="T16" fmla="*/ 418 w 592"/>
                  <a:gd name="T17" fmla="*/ 546 h 570"/>
                  <a:gd name="T18" fmla="*/ 421 w 592"/>
                  <a:gd name="T19" fmla="*/ 544 h 570"/>
                  <a:gd name="T20" fmla="*/ 93 w 592"/>
                  <a:gd name="T21" fmla="*/ 489 h 570"/>
                  <a:gd name="T22" fmla="*/ 123 w 592"/>
                  <a:gd name="T23" fmla="*/ 515 h 570"/>
                  <a:gd name="T24" fmla="*/ 133 w 592"/>
                  <a:gd name="T25" fmla="*/ 522 h 570"/>
                  <a:gd name="T26" fmla="*/ 129 w 592"/>
                  <a:gd name="T27" fmla="*/ 529 h 570"/>
                  <a:gd name="T28" fmla="*/ 110 w 592"/>
                  <a:gd name="T29" fmla="*/ 517 h 570"/>
                  <a:gd name="T30" fmla="*/ 88 w 592"/>
                  <a:gd name="T31" fmla="*/ 496 h 570"/>
                  <a:gd name="T32" fmla="*/ 89 w 592"/>
                  <a:gd name="T33" fmla="*/ 495 h 570"/>
                  <a:gd name="T34" fmla="*/ 95 w 592"/>
                  <a:gd name="T35" fmla="*/ 491 h 570"/>
                  <a:gd name="T36" fmla="*/ 93 w 592"/>
                  <a:gd name="T37" fmla="*/ 489 h 570"/>
                  <a:gd name="T38" fmla="*/ 591 w 592"/>
                  <a:gd name="T39" fmla="*/ 303 h 570"/>
                  <a:gd name="T40" fmla="*/ 592 w 592"/>
                  <a:gd name="T41" fmla="*/ 303 h 570"/>
                  <a:gd name="T42" fmla="*/ 591 w 592"/>
                  <a:gd name="T43" fmla="*/ 318 h 570"/>
                  <a:gd name="T44" fmla="*/ 583 w 592"/>
                  <a:gd name="T45" fmla="*/ 356 h 570"/>
                  <a:gd name="T46" fmla="*/ 581 w 592"/>
                  <a:gd name="T47" fmla="*/ 356 h 570"/>
                  <a:gd name="T48" fmla="*/ 576 w 592"/>
                  <a:gd name="T49" fmla="*/ 354 h 570"/>
                  <a:gd name="T50" fmla="*/ 574 w 592"/>
                  <a:gd name="T51" fmla="*/ 358 h 570"/>
                  <a:gd name="T52" fmla="*/ 579 w 592"/>
                  <a:gd name="T53" fmla="*/ 337 h 570"/>
                  <a:gd name="T54" fmla="*/ 582 w 592"/>
                  <a:gd name="T55" fmla="*/ 304 h 570"/>
                  <a:gd name="T56" fmla="*/ 585 w 592"/>
                  <a:gd name="T57" fmla="*/ 303 h 570"/>
                  <a:gd name="T58" fmla="*/ 591 w 592"/>
                  <a:gd name="T59" fmla="*/ 303 h 570"/>
                  <a:gd name="T60" fmla="*/ 10 w 592"/>
                  <a:gd name="T61" fmla="*/ 208 h 570"/>
                  <a:gd name="T62" fmla="*/ 13 w 592"/>
                  <a:gd name="T63" fmla="*/ 209 h 570"/>
                  <a:gd name="T64" fmla="*/ 18 w 592"/>
                  <a:gd name="T65" fmla="*/ 211 h 570"/>
                  <a:gd name="T66" fmla="*/ 18 w 592"/>
                  <a:gd name="T67" fmla="*/ 211 h 570"/>
                  <a:gd name="T68" fmla="*/ 13 w 592"/>
                  <a:gd name="T69" fmla="*/ 233 h 570"/>
                  <a:gd name="T70" fmla="*/ 10 w 592"/>
                  <a:gd name="T71" fmla="*/ 266 h 570"/>
                  <a:gd name="T72" fmla="*/ 7 w 592"/>
                  <a:gd name="T73" fmla="*/ 260 h 570"/>
                  <a:gd name="T74" fmla="*/ 4 w 592"/>
                  <a:gd name="T75" fmla="*/ 262 h 570"/>
                  <a:gd name="T76" fmla="*/ 1 w 592"/>
                  <a:gd name="T77" fmla="*/ 262 h 570"/>
                  <a:gd name="T78" fmla="*/ 0 w 592"/>
                  <a:gd name="T79" fmla="*/ 262 h 570"/>
                  <a:gd name="T80" fmla="*/ 1 w 592"/>
                  <a:gd name="T81" fmla="*/ 252 h 570"/>
                  <a:gd name="T82" fmla="*/ 9 w 592"/>
                  <a:gd name="T83" fmla="*/ 211 h 570"/>
                  <a:gd name="T84" fmla="*/ 10 w 592"/>
                  <a:gd name="T85" fmla="*/ 208 h 570"/>
                  <a:gd name="T86" fmla="*/ 463 w 592"/>
                  <a:gd name="T87" fmla="*/ 41 h 570"/>
                  <a:gd name="T88" fmla="*/ 482 w 592"/>
                  <a:gd name="T89" fmla="*/ 54 h 570"/>
                  <a:gd name="T90" fmla="*/ 502 w 592"/>
                  <a:gd name="T91" fmla="*/ 72 h 570"/>
                  <a:gd name="T92" fmla="*/ 502 w 592"/>
                  <a:gd name="T93" fmla="*/ 74 h 570"/>
                  <a:gd name="T94" fmla="*/ 496 w 592"/>
                  <a:gd name="T95" fmla="*/ 77 h 570"/>
                  <a:gd name="T96" fmla="*/ 496 w 592"/>
                  <a:gd name="T97" fmla="*/ 79 h 570"/>
                  <a:gd name="T98" fmla="*/ 469 w 592"/>
                  <a:gd name="T99" fmla="*/ 55 h 570"/>
                  <a:gd name="T100" fmla="*/ 459 w 592"/>
                  <a:gd name="T101" fmla="*/ 48 h 570"/>
                  <a:gd name="T102" fmla="*/ 459 w 592"/>
                  <a:gd name="T103" fmla="*/ 48 h 570"/>
                  <a:gd name="T104" fmla="*/ 463 w 592"/>
                  <a:gd name="T105" fmla="*/ 41 h 570"/>
                  <a:gd name="T106" fmla="*/ 216 w 592"/>
                  <a:gd name="T107" fmla="*/ 0 h 570"/>
                  <a:gd name="T108" fmla="*/ 218 w 592"/>
                  <a:gd name="T109" fmla="*/ 9 h 570"/>
                  <a:gd name="T110" fmla="*/ 216 w 592"/>
                  <a:gd name="T111" fmla="*/ 9 h 570"/>
                  <a:gd name="T112" fmla="*/ 174 w 592"/>
                  <a:gd name="T113" fmla="*/ 24 h 570"/>
                  <a:gd name="T114" fmla="*/ 170 w 592"/>
                  <a:gd name="T115" fmla="*/ 27 h 570"/>
                  <a:gd name="T116" fmla="*/ 172 w 592"/>
                  <a:gd name="T117" fmla="*/ 24 h 570"/>
                  <a:gd name="T118" fmla="*/ 168 w 592"/>
                  <a:gd name="T119" fmla="*/ 19 h 570"/>
                  <a:gd name="T120" fmla="*/ 168 w 592"/>
                  <a:gd name="T121" fmla="*/ 17 h 570"/>
                  <a:gd name="T122" fmla="*/ 205 w 592"/>
                  <a:gd name="T123" fmla="*/ 3 h 570"/>
                  <a:gd name="T124" fmla="*/ 216 w 592"/>
                  <a:gd name="T125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92" h="570">
                    <a:moveTo>
                      <a:pt x="421" y="544"/>
                    </a:moveTo>
                    <a:lnTo>
                      <a:pt x="424" y="549"/>
                    </a:lnTo>
                    <a:lnTo>
                      <a:pt x="425" y="551"/>
                    </a:lnTo>
                    <a:lnTo>
                      <a:pt x="386" y="568"/>
                    </a:lnTo>
                    <a:lnTo>
                      <a:pt x="379" y="570"/>
                    </a:lnTo>
                    <a:lnTo>
                      <a:pt x="376" y="561"/>
                    </a:lnTo>
                    <a:lnTo>
                      <a:pt x="374" y="561"/>
                    </a:lnTo>
                    <a:lnTo>
                      <a:pt x="376" y="561"/>
                    </a:lnTo>
                    <a:lnTo>
                      <a:pt x="418" y="546"/>
                    </a:lnTo>
                    <a:lnTo>
                      <a:pt x="421" y="544"/>
                    </a:lnTo>
                    <a:close/>
                    <a:moveTo>
                      <a:pt x="93" y="489"/>
                    </a:moveTo>
                    <a:lnTo>
                      <a:pt x="123" y="515"/>
                    </a:lnTo>
                    <a:lnTo>
                      <a:pt x="133" y="522"/>
                    </a:lnTo>
                    <a:lnTo>
                      <a:pt x="129" y="529"/>
                    </a:lnTo>
                    <a:lnTo>
                      <a:pt x="110" y="517"/>
                    </a:lnTo>
                    <a:lnTo>
                      <a:pt x="88" y="496"/>
                    </a:lnTo>
                    <a:lnTo>
                      <a:pt x="89" y="495"/>
                    </a:lnTo>
                    <a:lnTo>
                      <a:pt x="95" y="491"/>
                    </a:lnTo>
                    <a:lnTo>
                      <a:pt x="93" y="489"/>
                    </a:lnTo>
                    <a:close/>
                    <a:moveTo>
                      <a:pt x="591" y="303"/>
                    </a:moveTo>
                    <a:lnTo>
                      <a:pt x="592" y="303"/>
                    </a:lnTo>
                    <a:lnTo>
                      <a:pt x="591" y="318"/>
                    </a:lnTo>
                    <a:lnTo>
                      <a:pt x="583" y="356"/>
                    </a:lnTo>
                    <a:lnTo>
                      <a:pt x="581" y="356"/>
                    </a:lnTo>
                    <a:lnTo>
                      <a:pt x="576" y="354"/>
                    </a:lnTo>
                    <a:lnTo>
                      <a:pt x="574" y="358"/>
                    </a:lnTo>
                    <a:lnTo>
                      <a:pt x="579" y="337"/>
                    </a:lnTo>
                    <a:lnTo>
                      <a:pt x="582" y="304"/>
                    </a:lnTo>
                    <a:lnTo>
                      <a:pt x="585" y="303"/>
                    </a:lnTo>
                    <a:lnTo>
                      <a:pt x="591" y="303"/>
                    </a:lnTo>
                    <a:close/>
                    <a:moveTo>
                      <a:pt x="10" y="208"/>
                    </a:moveTo>
                    <a:lnTo>
                      <a:pt x="13" y="209"/>
                    </a:lnTo>
                    <a:lnTo>
                      <a:pt x="18" y="211"/>
                    </a:lnTo>
                    <a:lnTo>
                      <a:pt x="18" y="211"/>
                    </a:lnTo>
                    <a:lnTo>
                      <a:pt x="13" y="233"/>
                    </a:lnTo>
                    <a:lnTo>
                      <a:pt x="10" y="266"/>
                    </a:lnTo>
                    <a:lnTo>
                      <a:pt x="7" y="260"/>
                    </a:lnTo>
                    <a:lnTo>
                      <a:pt x="4" y="262"/>
                    </a:lnTo>
                    <a:lnTo>
                      <a:pt x="1" y="262"/>
                    </a:lnTo>
                    <a:lnTo>
                      <a:pt x="0" y="262"/>
                    </a:lnTo>
                    <a:lnTo>
                      <a:pt x="1" y="252"/>
                    </a:lnTo>
                    <a:lnTo>
                      <a:pt x="9" y="211"/>
                    </a:lnTo>
                    <a:lnTo>
                      <a:pt x="10" y="208"/>
                    </a:lnTo>
                    <a:close/>
                    <a:moveTo>
                      <a:pt x="463" y="41"/>
                    </a:moveTo>
                    <a:lnTo>
                      <a:pt x="482" y="54"/>
                    </a:lnTo>
                    <a:lnTo>
                      <a:pt x="502" y="72"/>
                    </a:lnTo>
                    <a:lnTo>
                      <a:pt x="502" y="74"/>
                    </a:lnTo>
                    <a:lnTo>
                      <a:pt x="496" y="77"/>
                    </a:lnTo>
                    <a:lnTo>
                      <a:pt x="496" y="79"/>
                    </a:lnTo>
                    <a:lnTo>
                      <a:pt x="469" y="55"/>
                    </a:lnTo>
                    <a:lnTo>
                      <a:pt x="459" y="48"/>
                    </a:lnTo>
                    <a:lnTo>
                      <a:pt x="459" y="48"/>
                    </a:lnTo>
                    <a:lnTo>
                      <a:pt x="463" y="41"/>
                    </a:lnTo>
                    <a:close/>
                    <a:moveTo>
                      <a:pt x="216" y="0"/>
                    </a:moveTo>
                    <a:lnTo>
                      <a:pt x="218" y="9"/>
                    </a:lnTo>
                    <a:lnTo>
                      <a:pt x="216" y="9"/>
                    </a:lnTo>
                    <a:lnTo>
                      <a:pt x="174" y="24"/>
                    </a:lnTo>
                    <a:lnTo>
                      <a:pt x="170" y="27"/>
                    </a:lnTo>
                    <a:lnTo>
                      <a:pt x="172" y="24"/>
                    </a:lnTo>
                    <a:lnTo>
                      <a:pt x="168" y="19"/>
                    </a:lnTo>
                    <a:lnTo>
                      <a:pt x="168" y="17"/>
                    </a:lnTo>
                    <a:lnTo>
                      <a:pt x="205" y="3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1" name="Freeform 569"/>
              <p:cNvSpPr>
                <a:spLocks noEditPoints="1"/>
              </p:cNvSpPr>
              <p:nvPr/>
            </p:nvSpPr>
            <p:spPr bwMode="auto">
              <a:xfrm>
                <a:off x="6812" y="2251"/>
                <a:ext cx="608" cy="586"/>
              </a:xfrm>
              <a:custGeom>
                <a:avLst/>
                <a:gdLst>
                  <a:gd name="T0" fmla="*/ 433 w 608"/>
                  <a:gd name="T1" fmla="*/ 559 h 586"/>
                  <a:gd name="T2" fmla="*/ 435 w 608"/>
                  <a:gd name="T3" fmla="*/ 562 h 586"/>
                  <a:gd name="T4" fmla="*/ 436 w 608"/>
                  <a:gd name="T5" fmla="*/ 568 h 586"/>
                  <a:gd name="T6" fmla="*/ 436 w 608"/>
                  <a:gd name="T7" fmla="*/ 569 h 586"/>
                  <a:gd name="T8" fmla="*/ 397 w 608"/>
                  <a:gd name="T9" fmla="*/ 585 h 586"/>
                  <a:gd name="T10" fmla="*/ 391 w 608"/>
                  <a:gd name="T11" fmla="*/ 586 h 586"/>
                  <a:gd name="T12" fmla="*/ 387 w 608"/>
                  <a:gd name="T13" fmla="*/ 581 h 586"/>
                  <a:gd name="T14" fmla="*/ 387 w 608"/>
                  <a:gd name="T15" fmla="*/ 578 h 586"/>
                  <a:gd name="T16" fmla="*/ 394 w 608"/>
                  <a:gd name="T17" fmla="*/ 576 h 586"/>
                  <a:gd name="T18" fmla="*/ 433 w 608"/>
                  <a:gd name="T19" fmla="*/ 559 h 586"/>
                  <a:gd name="T20" fmla="*/ 96 w 608"/>
                  <a:gd name="T21" fmla="*/ 504 h 586"/>
                  <a:gd name="T22" fmla="*/ 118 w 608"/>
                  <a:gd name="T23" fmla="*/ 525 h 586"/>
                  <a:gd name="T24" fmla="*/ 137 w 608"/>
                  <a:gd name="T25" fmla="*/ 537 h 586"/>
                  <a:gd name="T26" fmla="*/ 135 w 608"/>
                  <a:gd name="T27" fmla="*/ 540 h 586"/>
                  <a:gd name="T28" fmla="*/ 130 w 608"/>
                  <a:gd name="T29" fmla="*/ 544 h 586"/>
                  <a:gd name="T30" fmla="*/ 113 w 608"/>
                  <a:gd name="T31" fmla="*/ 533 h 586"/>
                  <a:gd name="T32" fmla="*/ 90 w 608"/>
                  <a:gd name="T33" fmla="*/ 511 h 586"/>
                  <a:gd name="T34" fmla="*/ 93 w 608"/>
                  <a:gd name="T35" fmla="*/ 507 h 586"/>
                  <a:gd name="T36" fmla="*/ 96 w 608"/>
                  <a:gd name="T37" fmla="*/ 504 h 586"/>
                  <a:gd name="T38" fmla="*/ 600 w 608"/>
                  <a:gd name="T39" fmla="*/ 311 h 586"/>
                  <a:gd name="T40" fmla="*/ 603 w 608"/>
                  <a:gd name="T41" fmla="*/ 311 h 586"/>
                  <a:gd name="T42" fmla="*/ 608 w 608"/>
                  <a:gd name="T43" fmla="*/ 313 h 586"/>
                  <a:gd name="T44" fmla="*/ 607 w 608"/>
                  <a:gd name="T45" fmla="*/ 328 h 586"/>
                  <a:gd name="T46" fmla="*/ 600 w 608"/>
                  <a:gd name="T47" fmla="*/ 364 h 586"/>
                  <a:gd name="T48" fmla="*/ 597 w 608"/>
                  <a:gd name="T49" fmla="*/ 366 h 586"/>
                  <a:gd name="T50" fmla="*/ 593 w 608"/>
                  <a:gd name="T51" fmla="*/ 366 h 586"/>
                  <a:gd name="T52" fmla="*/ 591 w 608"/>
                  <a:gd name="T53" fmla="*/ 364 h 586"/>
                  <a:gd name="T54" fmla="*/ 599 w 608"/>
                  <a:gd name="T55" fmla="*/ 326 h 586"/>
                  <a:gd name="T56" fmla="*/ 600 w 608"/>
                  <a:gd name="T57" fmla="*/ 311 h 586"/>
                  <a:gd name="T58" fmla="*/ 11 w 608"/>
                  <a:gd name="T59" fmla="*/ 215 h 586"/>
                  <a:gd name="T60" fmla="*/ 15 w 608"/>
                  <a:gd name="T61" fmla="*/ 215 h 586"/>
                  <a:gd name="T62" fmla="*/ 18 w 608"/>
                  <a:gd name="T63" fmla="*/ 216 h 586"/>
                  <a:gd name="T64" fmla="*/ 17 w 608"/>
                  <a:gd name="T65" fmla="*/ 219 h 586"/>
                  <a:gd name="T66" fmla="*/ 9 w 608"/>
                  <a:gd name="T67" fmla="*/ 260 h 586"/>
                  <a:gd name="T68" fmla="*/ 8 w 608"/>
                  <a:gd name="T69" fmla="*/ 270 h 586"/>
                  <a:gd name="T70" fmla="*/ 7 w 608"/>
                  <a:gd name="T71" fmla="*/ 270 h 586"/>
                  <a:gd name="T72" fmla="*/ 0 w 608"/>
                  <a:gd name="T73" fmla="*/ 267 h 586"/>
                  <a:gd name="T74" fmla="*/ 0 w 608"/>
                  <a:gd name="T75" fmla="*/ 258 h 586"/>
                  <a:gd name="T76" fmla="*/ 8 w 608"/>
                  <a:gd name="T77" fmla="*/ 217 h 586"/>
                  <a:gd name="T78" fmla="*/ 8 w 608"/>
                  <a:gd name="T79" fmla="*/ 216 h 586"/>
                  <a:gd name="T80" fmla="*/ 11 w 608"/>
                  <a:gd name="T81" fmla="*/ 215 h 586"/>
                  <a:gd name="T82" fmla="*/ 477 w 608"/>
                  <a:gd name="T83" fmla="*/ 42 h 586"/>
                  <a:gd name="T84" fmla="*/ 495 w 608"/>
                  <a:gd name="T85" fmla="*/ 55 h 586"/>
                  <a:gd name="T86" fmla="*/ 517 w 608"/>
                  <a:gd name="T87" fmla="*/ 75 h 586"/>
                  <a:gd name="T88" fmla="*/ 514 w 608"/>
                  <a:gd name="T89" fmla="*/ 77 h 586"/>
                  <a:gd name="T90" fmla="*/ 510 w 608"/>
                  <a:gd name="T91" fmla="*/ 80 h 586"/>
                  <a:gd name="T92" fmla="*/ 490 w 608"/>
                  <a:gd name="T93" fmla="*/ 62 h 586"/>
                  <a:gd name="T94" fmla="*/ 471 w 608"/>
                  <a:gd name="T95" fmla="*/ 49 h 586"/>
                  <a:gd name="T96" fmla="*/ 473 w 608"/>
                  <a:gd name="T97" fmla="*/ 45 h 586"/>
                  <a:gd name="T98" fmla="*/ 477 w 608"/>
                  <a:gd name="T99" fmla="*/ 42 h 586"/>
                  <a:gd name="T100" fmla="*/ 220 w 608"/>
                  <a:gd name="T101" fmla="*/ 0 h 586"/>
                  <a:gd name="T102" fmla="*/ 223 w 608"/>
                  <a:gd name="T103" fmla="*/ 4 h 586"/>
                  <a:gd name="T104" fmla="*/ 224 w 608"/>
                  <a:gd name="T105" fmla="*/ 8 h 586"/>
                  <a:gd name="T106" fmla="*/ 213 w 608"/>
                  <a:gd name="T107" fmla="*/ 11 h 586"/>
                  <a:gd name="T108" fmla="*/ 176 w 608"/>
                  <a:gd name="T109" fmla="*/ 25 h 586"/>
                  <a:gd name="T110" fmla="*/ 173 w 608"/>
                  <a:gd name="T111" fmla="*/ 21 h 586"/>
                  <a:gd name="T112" fmla="*/ 173 w 608"/>
                  <a:gd name="T113" fmla="*/ 17 h 586"/>
                  <a:gd name="T114" fmla="*/ 210 w 608"/>
                  <a:gd name="T115" fmla="*/ 1 h 586"/>
                  <a:gd name="T116" fmla="*/ 220 w 608"/>
                  <a:gd name="T117" fmla="*/ 0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08" h="586">
                    <a:moveTo>
                      <a:pt x="433" y="559"/>
                    </a:moveTo>
                    <a:lnTo>
                      <a:pt x="435" y="562"/>
                    </a:lnTo>
                    <a:lnTo>
                      <a:pt x="436" y="568"/>
                    </a:lnTo>
                    <a:lnTo>
                      <a:pt x="436" y="569"/>
                    </a:lnTo>
                    <a:lnTo>
                      <a:pt x="397" y="585"/>
                    </a:lnTo>
                    <a:lnTo>
                      <a:pt x="391" y="586"/>
                    </a:lnTo>
                    <a:lnTo>
                      <a:pt x="387" y="581"/>
                    </a:lnTo>
                    <a:lnTo>
                      <a:pt x="387" y="578"/>
                    </a:lnTo>
                    <a:lnTo>
                      <a:pt x="394" y="576"/>
                    </a:lnTo>
                    <a:lnTo>
                      <a:pt x="433" y="559"/>
                    </a:lnTo>
                    <a:close/>
                    <a:moveTo>
                      <a:pt x="96" y="504"/>
                    </a:moveTo>
                    <a:lnTo>
                      <a:pt x="118" y="525"/>
                    </a:lnTo>
                    <a:lnTo>
                      <a:pt x="137" y="537"/>
                    </a:lnTo>
                    <a:lnTo>
                      <a:pt x="135" y="540"/>
                    </a:lnTo>
                    <a:lnTo>
                      <a:pt x="130" y="544"/>
                    </a:lnTo>
                    <a:lnTo>
                      <a:pt x="113" y="533"/>
                    </a:lnTo>
                    <a:lnTo>
                      <a:pt x="90" y="511"/>
                    </a:lnTo>
                    <a:lnTo>
                      <a:pt x="93" y="507"/>
                    </a:lnTo>
                    <a:lnTo>
                      <a:pt x="96" y="504"/>
                    </a:lnTo>
                    <a:close/>
                    <a:moveTo>
                      <a:pt x="600" y="311"/>
                    </a:moveTo>
                    <a:lnTo>
                      <a:pt x="603" y="311"/>
                    </a:lnTo>
                    <a:lnTo>
                      <a:pt x="608" y="313"/>
                    </a:lnTo>
                    <a:lnTo>
                      <a:pt x="607" y="328"/>
                    </a:lnTo>
                    <a:lnTo>
                      <a:pt x="600" y="364"/>
                    </a:lnTo>
                    <a:lnTo>
                      <a:pt x="597" y="366"/>
                    </a:lnTo>
                    <a:lnTo>
                      <a:pt x="593" y="366"/>
                    </a:lnTo>
                    <a:lnTo>
                      <a:pt x="591" y="364"/>
                    </a:lnTo>
                    <a:lnTo>
                      <a:pt x="599" y="326"/>
                    </a:lnTo>
                    <a:lnTo>
                      <a:pt x="600" y="311"/>
                    </a:lnTo>
                    <a:close/>
                    <a:moveTo>
                      <a:pt x="11" y="215"/>
                    </a:moveTo>
                    <a:lnTo>
                      <a:pt x="15" y="215"/>
                    </a:lnTo>
                    <a:lnTo>
                      <a:pt x="18" y="216"/>
                    </a:lnTo>
                    <a:lnTo>
                      <a:pt x="17" y="219"/>
                    </a:lnTo>
                    <a:lnTo>
                      <a:pt x="9" y="260"/>
                    </a:lnTo>
                    <a:lnTo>
                      <a:pt x="8" y="270"/>
                    </a:lnTo>
                    <a:lnTo>
                      <a:pt x="7" y="270"/>
                    </a:lnTo>
                    <a:lnTo>
                      <a:pt x="0" y="267"/>
                    </a:lnTo>
                    <a:lnTo>
                      <a:pt x="0" y="258"/>
                    </a:lnTo>
                    <a:lnTo>
                      <a:pt x="8" y="217"/>
                    </a:lnTo>
                    <a:lnTo>
                      <a:pt x="8" y="216"/>
                    </a:lnTo>
                    <a:lnTo>
                      <a:pt x="11" y="215"/>
                    </a:lnTo>
                    <a:close/>
                    <a:moveTo>
                      <a:pt x="477" y="42"/>
                    </a:moveTo>
                    <a:lnTo>
                      <a:pt x="495" y="55"/>
                    </a:lnTo>
                    <a:lnTo>
                      <a:pt x="517" y="75"/>
                    </a:lnTo>
                    <a:lnTo>
                      <a:pt x="514" y="77"/>
                    </a:lnTo>
                    <a:lnTo>
                      <a:pt x="510" y="80"/>
                    </a:lnTo>
                    <a:lnTo>
                      <a:pt x="490" y="62"/>
                    </a:lnTo>
                    <a:lnTo>
                      <a:pt x="471" y="49"/>
                    </a:lnTo>
                    <a:lnTo>
                      <a:pt x="473" y="45"/>
                    </a:lnTo>
                    <a:lnTo>
                      <a:pt x="477" y="42"/>
                    </a:lnTo>
                    <a:close/>
                    <a:moveTo>
                      <a:pt x="220" y="0"/>
                    </a:moveTo>
                    <a:lnTo>
                      <a:pt x="223" y="4"/>
                    </a:lnTo>
                    <a:lnTo>
                      <a:pt x="224" y="8"/>
                    </a:lnTo>
                    <a:lnTo>
                      <a:pt x="213" y="11"/>
                    </a:lnTo>
                    <a:lnTo>
                      <a:pt x="176" y="25"/>
                    </a:lnTo>
                    <a:lnTo>
                      <a:pt x="173" y="21"/>
                    </a:lnTo>
                    <a:lnTo>
                      <a:pt x="173" y="17"/>
                    </a:lnTo>
                    <a:lnTo>
                      <a:pt x="210" y="1"/>
                    </a:lnTo>
                    <a:lnTo>
                      <a:pt x="2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2" name="Freeform 570"/>
              <p:cNvSpPr>
                <a:spLocks noEditPoints="1"/>
              </p:cNvSpPr>
              <p:nvPr/>
            </p:nvSpPr>
            <p:spPr bwMode="auto">
              <a:xfrm>
                <a:off x="6803" y="2244"/>
                <a:ext cx="626" cy="599"/>
              </a:xfrm>
              <a:custGeom>
                <a:avLst/>
                <a:gdLst>
                  <a:gd name="T0" fmla="*/ 445 w 626"/>
                  <a:gd name="T1" fmla="*/ 576 h 599"/>
                  <a:gd name="T2" fmla="*/ 445 w 626"/>
                  <a:gd name="T3" fmla="*/ 581 h 599"/>
                  <a:gd name="T4" fmla="*/ 444 w 626"/>
                  <a:gd name="T5" fmla="*/ 586 h 599"/>
                  <a:gd name="T6" fmla="*/ 410 w 626"/>
                  <a:gd name="T7" fmla="*/ 599 h 599"/>
                  <a:gd name="T8" fmla="*/ 404 w 626"/>
                  <a:gd name="T9" fmla="*/ 596 h 599"/>
                  <a:gd name="T10" fmla="*/ 400 w 626"/>
                  <a:gd name="T11" fmla="*/ 593 h 599"/>
                  <a:gd name="T12" fmla="*/ 406 w 626"/>
                  <a:gd name="T13" fmla="*/ 592 h 599"/>
                  <a:gd name="T14" fmla="*/ 445 w 626"/>
                  <a:gd name="T15" fmla="*/ 576 h 599"/>
                  <a:gd name="T16" fmla="*/ 99 w 626"/>
                  <a:gd name="T17" fmla="*/ 518 h 599"/>
                  <a:gd name="T18" fmla="*/ 122 w 626"/>
                  <a:gd name="T19" fmla="*/ 540 h 599"/>
                  <a:gd name="T20" fmla="*/ 139 w 626"/>
                  <a:gd name="T21" fmla="*/ 551 h 599"/>
                  <a:gd name="T22" fmla="*/ 134 w 626"/>
                  <a:gd name="T23" fmla="*/ 554 h 599"/>
                  <a:gd name="T24" fmla="*/ 129 w 626"/>
                  <a:gd name="T25" fmla="*/ 555 h 599"/>
                  <a:gd name="T26" fmla="*/ 116 w 626"/>
                  <a:gd name="T27" fmla="*/ 547 h 599"/>
                  <a:gd name="T28" fmla="*/ 96 w 626"/>
                  <a:gd name="T29" fmla="*/ 528 h 599"/>
                  <a:gd name="T30" fmla="*/ 96 w 626"/>
                  <a:gd name="T31" fmla="*/ 525 h 599"/>
                  <a:gd name="T32" fmla="*/ 99 w 626"/>
                  <a:gd name="T33" fmla="*/ 520 h 599"/>
                  <a:gd name="T34" fmla="*/ 99 w 626"/>
                  <a:gd name="T35" fmla="*/ 518 h 599"/>
                  <a:gd name="T36" fmla="*/ 617 w 626"/>
                  <a:gd name="T37" fmla="*/ 320 h 599"/>
                  <a:gd name="T38" fmla="*/ 625 w 626"/>
                  <a:gd name="T39" fmla="*/ 323 h 599"/>
                  <a:gd name="T40" fmla="*/ 626 w 626"/>
                  <a:gd name="T41" fmla="*/ 326 h 599"/>
                  <a:gd name="T42" fmla="*/ 626 w 626"/>
                  <a:gd name="T43" fmla="*/ 336 h 599"/>
                  <a:gd name="T44" fmla="*/ 619 w 626"/>
                  <a:gd name="T45" fmla="*/ 369 h 599"/>
                  <a:gd name="T46" fmla="*/ 616 w 626"/>
                  <a:gd name="T47" fmla="*/ 370 h 599"/>
                  <a:gd name="T48" fmla="*/ 609 w 626"/>
                  <a:gd name="T49" fmla="*/ 371 h 599"/>
                  <a:gd name="T50" fmla="*/ 616 w 626"/>
                  <a:gd name="T51" fmla="*/ 335 h 599"/>
                  <a:gd name="T52" fmla="*/ 617 w 626"/>
                  <a:gd name="T53" fmla="*/ 320 h 599"/>
                  <a:gd name="T54" fmla="*/ 17 w 626"/>
                  <a:gd name="T55" fmla="*/ 223 h 599"/>
                  <a:gd name="T56" fmla="*/ 17 w 626"/>
                  <a:gd name="T57" fmla="*/ 224 h 599"/>
                  <a:gd name="T58" fmla="*/ 9 w 626"/>
                  <a:gd name="T59" fmla="*/ 265 h 599"/>
                  <a:gd name="T60" fmla="*/ 9 w 626"/>
                  <a:gd name="T61" fmla="*/ 274 h 599"/>
                  <a:gd name="T62" fmla="*/ 3 w 626"/>
                  <a:gd name="T63" fmla="*/ 271 h 599"/>
                  <a:gd name="T64" fmla="*/ 0 w 626"/>
                  <a:gd name="T65" fmla="*/ 267 h 599"/>
                  <a:gd name="T66" fmla="*/ 0 w 626"/>
                  <a:gd name="T67" fmla="*/ 265 h 599"/>
                  <a:gd name="T68" fmla="*/ 7 w 626"/>
                  <a:gd name="T69" fmla="*/ 226 h 599"/>
                  <a:gd name="T70" fmla="*/ 9 w 626"/>
                  <a:gd name="T71" fmla="*/ 224 h 599"/>
                  <a:gd name="T72" fmla="*/ 17 w 626"/>
                  <a:gd name="T73" fmla="*/ 223 h 599"/>
                  <a:gd name="T74" fmla="*/ 493 w 626"/>
                  <a:gd name="T75" fmla="*/ 44 h 599"/>
                  <a:gd name="T76" fmla="*/ 510 w 626"/>
                  <a:gd name="T77" fmla="*/ 55 h 599"/>
                  <a:gd name="T78" fmla="*/ 528 w 626"/>
                  <a:gd name="T79" fmla="*/ 72 h 599"/>
                  <a:gd name="T80" fmla="*/ 527 w 626"/>
                  <a:gd name="T81" fmla="*/ 79 h 599"/>
                  <a:gd name="T82" fmla="*/ 526 w 626"/>
                  <a:gd name="T83" fmla="*/ 82 h 599"/>
                  <a:gd name="T84" fmla="*/ 504 w 626"/>
                  <a:gd name="T85" fmla="*/ 62 h 599"/>
                  <a:gd name="T86" fmla="*/ 486 w 626"/>
                  <a:gd name="T87" fmla="*/ 49 h 599"/>
                  <a:gd name="T88" fmla="*/ 490 w 626"/>
                  <a:gd name="T89" fmla="*/ 44 h 599"/>
                  <a:gd name="T90" fmla="*/ 493 w 626"/>
                  <a:gd name="T91" fmla="*/ 44 h 599"/>
                  <a:gd name="T92" fmla="*/ 220 w 626"/>
                  <a:gd name="T93" fmla="*/ 0 h 599"/>
                  <a:gd name="T94" fmla="*/ 225 w 626"/>
                  <a:gd name="T95" fmla="*/ 1 h 599"/>
                  <a:gd name="T96" fmla="*/ 229 w 626"/>
                  <a:gd name="T97" fmla="*/ 7 h 599"/>
                  <a:gd name="T98" fmla="*/ 219 w 626"/>
                  <a:gd name="T99" fmla="*/ 8 h 599"/>
                  <a:gd name="T100" fmla="*/ 182 w 626"/>
                  <a:gd name="T101" fmla="*/ 24 h 599"/>
                  <a:gd name="T102" fmla="*/ 182 w 626"/>
                  <a:gd name="T103" fmla="*/ 22 h 599"/>
                  <a:gd name="T104" fmla="*/ 182 w 626"/>
                  <a:gd name="T105" fmla="*/ 17 h 599"/>
                  <a:gd name="T106" fmla="*/ 182 w 626"/>
                  <a:gd name="T107" fmla="*/ 14 h 599"/>
                  <a:gd name="T108" fmla="*/ 216 w 626"/>
                  <a:gd name="T109" fmla="*/ 0 h 599"/>
                  <a:gd name="T110" fmla="*/ 220 w 626"/>
                  <a:gd name="T111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26" h="599">
                    <a:moveTo>
                      <a:pt x="445" y="576"/>
                    </a:moveTo>
                    <a:lnTo>
                      <a:pt x="445" y="581"/>
                    </a:lnTo>
                    <a:lnTo>
                      <a:pt x="444" y="586"/>
                    </a:lnTo>
                    <a:lnTo>
                      <a:pt x="410" y="599"/>
                    </a:lnTo>
                    <a:lnTo>
                      <a:pt x="404" y="596"/>
                    </a:lnTo>
                    <a:lnTo>
                      <a:pt x="400" y="593"/>
                    </a:lnTo>
                    <a:lnTo>
                      <a:pt x="406" y="592"/>
                    </a:lnTo>
                    <a:lnTo>
                      <a:pt x="445" y="576"/>
                    </a:lnTo>
                    <a:close/>
                    <a:moveTo>
                      <a:pt x="99" y="518"/>
                    </a:moveTo>
                    <a:lnTo>
                      <a:pt x="122" y="540"/>
                    </a:lnTo>
                    <a:lnTo>
                      <a:pt x="139" y="551"/>
                    </a:lnTo>
                    <a:lnTo>
                      <a:pt x="134" y="554"/>
                    </a:lnTo>
                    <a:lnTo>
                      <a:pt x="129" y="555"/>
                    </a:lnTo>
                    <a:lnTo>
                      <a:pt x="116" y="547"/>
                    </a:lnTo>
                    <a:lnTo>
                      <a:pt x="96" y="528"/>
                    </a:lnTo>
                    <a:lnTo>
                      <a:pt x="96" y="525"/>
                    </a:lnTo>
                    <a:lnTo>
                      <a:pt x="99" y="520"/>
                    </a:lnTo>
                    <a:lnTo>
                      <a:pt x="99" y="518"/>
                    </a:lnTo>
                    <a:close/>
                    <a:moveTo>
                      <a:pt x="617" y="320"/>
                    </a:moveTo>
                    <a:lnTo>
                      <a:pt x="625" y="323"/>
                    </a:lnTo>
                    <a:lnTo>
                      <a:pt x="626" y="326"/>
                    </a:lnTo>
                    <a:lnTo>
                      <a:pt x="626" y="336"/>
                    </a:lnTo>
                    <a:lnTo>
                      <a:pt x="619" y="369"/>
                    </a:lnTo>
                    <a:lnTo>
                      <a:pt x="616" y="370"/>
                    </a:lnTo>
                    <a:lnTo>
                      <a:pt x="609" y="371"/>
                    </a:lnTo>
                    <a:lnTo>
                      <a:pt x="616" y="335"/>
                    </a:lnTo>
                    <a:lnTo>
                      <a:pt x="617" y="320"/>
                    </a:lnTo>
                    <a:close/>
                    <a:moveTo>
                      <a:pt x="17" y="223"/>
                    </a:moveTo>
                    <a:lnTo>
                      <a:pt x="17" y="224"/>
                    </a:lnTo>
                    <a:lnTo>
                      <a:pt x="9" y="265"/>
                    </a:lnTo>
                    <a:lnTo>
                      <a:pt x="9" y="274"/>
                    </a:lnTo>
                    <a:lnTo>
                      <a:pt x="3" y="271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7" y="226"/>
                    </a:lnTo>
                    <a:lnTo>
                      <a:pt x="9" y="224"/>
                    </a:lnTo>
                    <a:lnTo>
                      <a:pt x="17" y="223"/>
                    </a:lnTo>
                    <a:close/>
                    <a:moveTo>
                      <a:pt x="493" y="44"/>
                    </a:moveTo>
                    <a:lnTo>
                      <a:pt x="510" y="55"/>
                    </a:lnTo>
                    <a:lnTo>
                      <a:pt x="528" y="72"/>
                    </a:lnTo>
                    <a:lnTo>
                      <a:pt x="527" y="79"/>
                    </a:lnTo>
                    <a:lnTo>
                      <a:pt x="526" y="82"/>
                    </a:lnTo>
                    <a:lnTo>
                      <a:pt x="504" y="62"/>
                    </a:lnTo>
                    <a:lnTo>
                      <a:pt x="486" y="49"/>
                    </a:lnTo>
                    <a:lnTo>
                      <a:pt x="490" y="44"/>
                    </a:lnTo>
                    <a:lnTo>
                      <a:pt x="493" y="44"/>
                    </a:lnTo>
                    <a:close/>
                    <a:moveTo>
                      <a:pt x="220" y="0"/>
                    </a:moveTo>
                    <a:lnTo>
                      <a:pt x="225" y="1"/>
                    </a:lnTo>
                    <a:lnTo>
                      <a:pt x="229" y="7"/>
                    </a:lnTo>
                    <a:lnTo>
                      <a:pt x="219" y="8"/>
                    </a:lnTo>
                    <a:lnTo>
                      <a:pt x="182" y="24"/>
                    </a:lnTo>
                    <a:lnTo>
                      <a:pt x="182" y="22"/>
                    </a:lnTo>
                    <a:lnTo>
                      <a:pt x="182" y="17"/>
                    </a:lnTo>
                    <a:lnTo>
                      <a:pt x="182" y="14"/>
                    </a:lnTo>
                    <a:lnTo>
                      <a:pt x="216" y="0"/>
                    </a:lnTo>
                    <a:lnTo>
                      <a:pt x="2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3" name="Freeform 571"/>
              <p:cNvSpPr>
                <a:spLocks noEditPoints="1"/>
              </p:cNvSpPr>
              <p:nvPr/>
            </p:nvSpPr>
            <p:spPr bwMode="auto">
              <a:xfrm>
                <a:off x="6796" y="2239"/>
                <a:ext cx="640" cy="610"/>
              </a:xfrm>
              <a:custGeom>
                <a:avLst/>
                <a:gdLst>
                  <a:gd name="T0" fmla="*/ 451 w 640"/>
                  <a:gd name="T1" fmla="*/ 591 h 610"/>
                  <a:gd name="T2" fmla="*/ 449 w 640"/>
                  <a:gd name="T3" fmla="*/ 593 h 610"/>
                  <a:gd name="T4" fmla="*/ 445 w 640"/>
                  <a:gd name="T5" fmla="*/ 598 h 610"/>
                  <a:gd name="T6" fmla="*/ 441 w 640"/>
                  <a:gd name="T7" fmla="*/ 604 h 610"/>
                  <a:gd name="T8" fmla="*/ 435 w 640"/>
                  <a:gd name="T9" fmla="*/ 607 h 610"/>
                  <a:gd name="T10" fmla="*/ 435 w 640"/>
                  <a:gd name="T11" fmla="*/ 607 h 610"/>
                  <a:gd name="T12" fmla="*/ 429 w 640"/>
                  <a:gd name="T13" fmla="*/ 610 h 610"/>
                  <a:gd name="T14" fmla="*/ 429 w 640"/>
                  <a:gd name="T15" fmla="*/ 605 h 610"/>
                  <a:gd name="T16" fmla="*/ 425 w 640"/>
                  <a:gd name="T17" fmla="*/ 607 h 610"/>
                  <a:gd name="T18" fmla="*/ 421 w 640"/>
                  <a:gd name="T19" fmla="*/ 605 h 610"/>
                  <a:gd name="T20" fmla="*/ 417 w 640"/>
                  <a:gd name="T21" fmla="*/ 604 h 610"/>
                  <a:gd name="T22" fmla="*/ 451 w 640"/>
                  <a:gd name="T23" fmla="*/ 591 h 610"/>
                  <a:gd name="T24" fmla="*/ 103 w 640"/>
                  <a:gd name="T25" fmla="*/ 533 h 610"/>
                  <a:gd name="T26" fmla="*/ 123 w 640"/>
                  <a:gd name="T27" fmla="*/ 552 h 610"/>
                  <a:gd name="T28" fmla="*/ 136 w 640"/>
                  <a:gd name="T29" fmla="*/ 560 h 610"/>
                  <a:gd name="T30" fmla="*/ 130 w 640"/>
                  <a:gd name="T31" fmla="*/ 560 h 610"/>
                  <a:gd name="T32" fmla="*/ 127 w 640"/>
                  <a:gd name="T33" fmla="*/ 560 h 610"/>
                  <a:gd name="T34" fmla="*/ 122 w 640"/>
                  <a:gd name="T35" fmla="*/ 559 h 610"/>
                  <a:gd name="T36" fmla="*/ 117 w 640"/>
                  <a:gd name="T37" fmla="*/ 556 h 610"/>
                  <a:gd name="T38" fmla="*/ 116 w 640"/>
                  <a:gd name="T39" fmla="*/ 557 h 610"/>
                  <a:gd name="T40" fmla="*/ 109 w 640"/>
                  <a:gd name="T41" fmla="*/ 550 h 610"/>
                  <a:gd name="T42" fmla="*/ 107 w 640"/>
                  <a:gd name="T43" fmla="*/ 547 h 610"/>
                  <a:gd name="T44" fmla="*/ 105 w 640"/>
                  <a:gd name="T45" fmla="*/ 543 h 610"/>
                  <a:gd name="T46" fmla="*/ 103 w 640"/>
                  <a:gd name="T47" fmla="*/ 536 h 610"/>
                  <a:gd name="T48" fmla="*/ 103 w 640"/>
                  <a:gd name="T49" fmla="*/ 533 h 610"/>
                  <a:gd name="T50" fmla="*/ 633 w 640"/>
                  <a:gd name="T51" fmla="*/ 331 h 610"/>
                  <a:gd name="T52" fmla="*/ 639 w 640"/>
                  <a:gd name="T53" fmla="*/ 340 h 610"/>
                  <a:gd name="T54" fmla="*/ 640 w 640"/>
                  <a:gd name="T55" fmla="*/ 348 h 610"/>
                  <a:gd name="T56" fmla="*/ 637 w 640"/>
                  <a:gd name="T57" fmla="*/ 362 h 610"/>
                  <a:gd name="T58" fmla="*/ 637 w 640"/>
                  <a:gd name="T59" fmla="*/ 362 h 610"/>
                  <a:gd name="T60" fmla="*/ 632 w 640"/>
                  <a:gd name="T61" fmla="*/ 371 h 610"/>
                  <a:gd name="T62" fmla="*/ 626 w 640"/>
                  <a:gd name="T63" fmla="*/ 374 h 610"/>
                  <a:gd name="T64" fmla="*/ 633 w 640"/>
                  <a:gd name="T65" fmla="*/ 341 h 610"/>
                  <a:gd name="T66" fmla="*/ 633 w 640"/>
                  <a:gd name="T67" fmla="*/ 331 h 610"/>
                  <a:gd name="T68" fmla="*/ 14 w 640"/>
                  <a:gd name="T69" fmla="*/ 231 h 610"/>
                  <a:gd name="T70" fmla="*/ 7 w 640"/>
                  <a:gd name="T71" fmla="*/ 270 h 610"/>
                  <a:gd name="T72" fmla="*/ 7 w 640"/>
                  <a:gd name="T73" fmla="*/ 272 h 610"/>
                  <a:gd name="T74" fmla="*/ 3 w 640"/>
                  <a:gd name="T75" fmla="*/ 266 h 610"/>
                  <a:gd name="T76" fmla="*/ 0 w 640"/>
                  <a:gd name="T77" fmla="*/ 256 h 610"/>
                  <a:gd name="T78" fmla="*/ 3 w 640"/>
                  <a:gd name="T79" fmla="*/ 245 h 610"/>
                  <a:gd name="T80" fmla="*/ 7 w 640"/>
                  <a:gd name="T81" fmla="*/ 236 h 610"/>
                  <a:gd name="T82" fmla="*/ 14 w 640"/>
                  <a:gd name="T83" fmla="*/ 231 h 610"/>
                  <a:gd name="T84" fmla="*/ 510 w 640"/>
                  <a:gd name="T85" fmla="*/ 46 h 610"/>
                  <a:gd name="T86" fmla="*/ 514 w 640"/>
                  <a:gd name="T87" fmla="*/ 47 h 610"/>
                  <a:gd name="T88" fmla="*/ 523 w 640"/>
                  <a:gd name="T89" fmla="*/ 53 h 610"/>
                  <a:gd name="T90" fmla="*/ 535 w 640"/>
                  <a:gd name="T91" fmla="*/ 64 h 610"/>
                  <a:gd name="T92" fmla="*/ 535 w 640"/>
                  <a:gd name="T93" fmla="*/ 64 h 610"/>
                  <a:gd name="T94" fmla="*/ 537 w 640"/>
                  <a:gd name="T95" fmla="*/ 71 h 610"/>
                  <a:gd name="T96" fmla="*/ 537 w 640"/>
                  <a:gd name="T97" fmla="*/ 77 h 610"/>
                  <a:gd name="T98" fmla="*/ 535 w 640"/>
                  <a:gd name="T99" fmla="*/ 77 h 610"/>
                  <a:gd name="T100" fmla="*/ 517 w 640"/>
                  <a:gd name="T101" fmla="*/ 60 h 610"/>
                  <a:gd name="T102" fmla="*/ 500 w 640"/>
                  <a:gd name="T103" fmla="*/ 49 h 610"/>
                  <a:gd name="T104" fmla="*/ 510 w 640"/>
                  <a:gd name="T105" fmla="*/ 46 h 610"/>
                  <a:gd name="T106" fmla="*/ 216 w 640"/>
                  <a:gd name="T107" fmla="*/ 0 h 610"/>
                  <a:gd name="T108" fmla="*/ 219 w 640"/>
                  <a:gd name="T109" fmla="*/ 0 h 610"/>
                  <a:gd name="T110" fmla="*/ 227 w 640"/>
                  <a:gd name="T111" fmla="*/ 5 h 610"/>
                  <a:gd name="T112" fmla="*/ 223 w 640"/>
                  <a:gd name="T113" fmla="*/ 5 h 610"/>
                  <a:gd name="T114" fmla="*/ 189 w 640"/>
                  <a:gd name="T115" fmla="*/ 19 h 610"/>
                  <a:gd name="T116" fmla="*/ 191 w 640"/>
                  <a:gd name="T117" fmla="*/ 16 h 610"/>
                  <a:gd name="T118" fmla="*/ 194 w 640"/>
                  <a:gd name="T119" fmla="*/ 10 h 610"/>
                  <a:gd name="T120" fmla="*/ 198 w 640"/>
                  <a:gd name="T121" fmla="*/ 6 h 610"/>
                  <a:gd name="T122" fmla="*/ 209 w 640"/>
                  <a:gd name="T123" fmla="*/ 2 h 610"/>
                  <a:gd name="T124" fmla="*/ 216 w 640"/>
                  <a:gd name="T125" fmla="*/ 0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40" h="610">
                    <a:moveTo>
                      <a:pt x="451" y="591"/>
                    </a:moveTo>
                    <a:lnTo>
                      <a:pt x="449" y="593"/>
                    </a:lnTo>
                    <a:lnTo>
                      <a:pt x="445" y="598"/>
                    </a:lnTo>
                    <a:lnTo>
                      <a:pt x="441" y="604"/>
                    </a:lnTo>
                    <a:lnTo>
                      <a:pt x="435" y="607"/>
                    </a:lnTo>
                    <a:lnTo>
                      <a:pt x="435" y="607"/>
                    </a:lnTo>
                    <a:lnTo>
                      <a:pt x="429" y="610"/>
                    </a:lnTo>
                    <a:lnTo>
                      <a:pt x="429" y="605"/>
                    </a:lnTo>
                    <a:lnTo>
                      <a:pt x="425" y="607"/>
                    </a:lnTo>
                    <a:lnTo>
                      <a:pt x="421" y="605"/>
                    </a:lnTo>
                    <a:lnTo>
                      <a:pt x="417" y="604"/>
                    </a:lnTo>
                    <a:lnTo>
                      <a:pt x="451" y="591"/>
                    </a:lnTo>
                    <a:close/>
                    <a:moveTo>
                      <a:pt x="103" y="533"/>
                    </a:moveTo>
                    <a:lnTo>
                      <a:pt x="123" y="552"/>
                    </a:lnTo>
                    <a:lnTo>
                      <a:pt x="136" y="560"/>
                    </a:lnTo>
                    <a:lnTo>
                      <a:pt x="130" y="560"/>
                    </a:lnTo>
                    <a:lnTo>
                      <a:pt x="127" y="560"/>
                    </a:lnTo>
                    <a:lnTo>
                      <a:pt x="122" y="559"/>
                    </a:lnTo>
                    <a:lnTo>
                      <a:pt x="117" y="556"/>
                    </a:lnTo>
                    <a:lnTo>
                      <a:pt x="116" y="557"/>
                    </a:lnTo>
                    <a:lnTo>
                      <a:pt x="109" y="550"/>
                    </a:lnTo>
                    <a:lnTo>
                      <a:pt x="107" y="547"/>
                    </a:lnTo>
                    <a:lnTo>
                      <a:pt x="105" y="543"/>
                    </a:lnTo>
                    <a:lnTo>
                      <a:pt x="103" y="536"/>
                    </a:lnTo>
                    <a:lnTo>
                      <a:pt x="103" y="533"/>
                    </a:lnTo>
                    <a:close/>
                    <a:moveTo>
                      <a:pt x="633" y="331"/>
                    </a:moveTo>
                    <a:lnTo>
                      <a:pt x="639" y="340"/>
                    </a:lnTo>
                    <a:lnTo>
                      <a:pt x="640" y="348"/>
                    </a:lnTo>
                    <a:lnTo>
                      <a:pt x="637" y="362"/>
                    </a:lnTo>
                    <a:lnTo>
                      <a:pt x="637" y="362"/>
                    </a:lnTo>
                    <a:lnTo>
                      <a:pt x="632" y="371"/>
                    </a:lnTo>
                    <a:lnTo>
                      <a:pt x="626" y="374"/>
                    </a:lnTo>
                    <a:lnTo>
                      <a:pt x="633" y="341"/>
                    </a:lnTo>
                    <a:lnTo>
                      <a:pt x="633" y="331"/>
                    </a:lnTo>
                    <a:close/>
                    <a:moveTo>
                      <a:pt x="14" y="231"/>
                    </a:moveTo>
                    <a:lnTo>
                      <a:pt x="7" y="270"/>
                    </a:lnTo>
                    <a:lnTo>
                      <a:pt x="7" y="272"/>
                    </a:lnTo>
                    <a:lnTo>
                      <a:pt x="3" y="266"/>
                    </a:lnTo>
                    <a:lnTo>
                      <a:pt x="0" y="256"/>
                    </a:lnTo>
                    <a:lnTo>
                      <a:pt x="3" y="245"/>
                    </a:lnTo>
                    <a:lnTo>
                      <a:pt x="7" y="236"/>
                    </a:lnTo>
                    <a:lnTo>
                      <a:pt x="14" y="231"/>
                    </a:lnTo>
                    <a:close/>
                    <a:moveTo>
                      <a:pt x="510" y="46"/>
                    </a:moveTo>
                    <a:lnTo>
                      <a:pt x="514" y="47"/>
                    </a:lnTo>
                    <a:lnTo>
                      <a:pt x="523" y="53"/>
                    </a:lnTo>
                    <a:lnTo>
                      <a:pt x="535" y="64"/>
                    </a:lnTo>
                    <a:lnTo>
                      <a:pt x="535" y="64"/>
                    </a:lnTo>
                    <a:lnTo>
                      <a:pt x="537" y="71"/>
                    </a:lnTo>
                    <a:lnTo>
                      <a:pt x="537" y="77"/>
                    </a:lnTo>
                    <a:lnTo>
                      <a:pt x="535" y="77"/>
                    </a:lnTo>
                    <a:lnTo>
                      <a:pt x="517" y="60"/>
                    </a:lnTo>
                    <a:lnTo>
                      <a:pt x="500" y="49"/>
                    </a:lnTo>
                    <a:lnTo>
                      <a:pt x="510" y="46"/>
                    </a:lnTo>
                    <a:close/>
                    <a:moveTo>
                      <a:pt x="216" y="0"/>
                    </a:moveTo>
                    <a:lnTo>
                      <a:pt x="219" y="0"/>
                    </a:lnTo>
                    <a:lnTo>
                      <a:pt x="227" y="5"/>
                    </a:lnTo>
                    <a:lnTo>
                      <a:pt x="223" y="5"/>
                    </a:lnTo>
                    <a:lnTo>
                      <a:pt x="189" y="19"/>
                    </a:lnTo>
                    <a:lnTo>
                      <a:pt x="191" y="16"/>
                    </a:lnTo>
                    <a:lnTo>
                      <a:pt x="194" y="10"/>
                    </a:lnTo>
                    <a:lnTo>
                      <a:pt x="198" y="6"/>
                    </a:lnTo>
                    <a:lnTo>
                      <a:pt x="209" y="2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4" name="Freeform 572"/>
              <p:cNvSpPr>
                <a:spLocks noEditPoints="1"/>
              </p:cNvSpPr>
              <p:nvPr/>
            </p:nvSpPr>
            <p:spPr bwMode="auto">
              <a:xfrm>
                <a:off x="6788" y="2232"/>
                <a:ext cx="656" cy="624"/>
              </a:xfrm>
              <a:custGeom>
                <a:avLst/>
                <a:gdLst>
                  <a:gd name="T0" fmla="*/ 443 w 656"/>
                  <a:gd name="T1" fmla="*/ 614 h 624"/>
                  <a:gd name="T2" fmla="*/ 446 w 656"/>
                  <a:gd name="T3" fmla="*/ 622 h 624"/>
                  <a:gd name="T4" fmla="*/ 442 w 656"/>
                  <a:gd name="T5" fmla="*/ 624 h 624"/>
                  <a:gd name="T6" fmla="*/ 437 w 656"/>
                  <a:gd name="T7" fmla="*/ 617 h 624"/>
                  <a:gd name="T8" fmla="*/ 443 w 656"/>
                  <a:gd name="T9" fmla="*/ 614 h 624"/>
                  <a:gd name="T10" fmla="*/ 117 w 656"/>
                  <a:gd name="T11" fmla="*/ 557 h 624"/>
                  <a:gd name="T12" fmla="*/ 124 w 656"/>
                  <a:gd name="T13" fmla="*/ 564 h 624"/>
                  <a:gd name="T14" fmla="*/ 118 w 656"/>
                  <a:gd name="T15" fmla="*/ 571 h 624"/>
                  <a:gd name="T16" fmla="*/ 114 w 656"/>
                  <a:gd name="T17" fmla="*/ 566 h 624"/>
                  <a:gd name="T18" fmla="*/ 118 w 656"/>
                  <a:gd name="T19" fmla="*/ 560 h 624"/>
                  <a:gd name="T20" fmla="*/ 117 w 656"/>
                  <a:gd name="T21" fmla="*/ 557 h 624"/>
                  <a:gd name="T22" fmla="*/ 648 w 656"/>
                  <a:gd name="T23" fmla="*/ 355 h 624"/>
                  <a:gd name="T24" fmla="*/ 648 w 656"/>
                  <a:gd name="T25" fmla="*/ 361 h 624"/>
                  <a:gd name="T26" fmla="*/ 648 w 656"/>
                  <a:gd name="T27" fmla="*/ 361 h 624"/>
                  <a:gd name="T28" fmla="*/ 648 w 656"/>
                  <a:gd name="T29" fmla="*/ 362 h 624"/>
                  <a:gd name="T30" fmla="*/ 656 w 656"/>
                  <a:gd name="T31" fmla="*/ 362 h 624"/>
                  <a:gd name="T32" fmla="*/ 655 w 656"/>
                  <a:gd name="T33" fmla="*/ 371 h 624"/>
                  <a:gd name="T34" fmla="*/ 645 w 656"/>
                  <a:gd name="T35" fmla="*/ 369 h 624"/>
                  <a:gd name="T36" fmla="*/ 648 w 656"/>
                  <a:gd name="T37" fmla="*/ 355 h 624"/>
                  <a:gd name="T38" fmla="*/ 11 w 656"/>
                  <a:gd name="T39" fmla="*/ 252 h 624"/>
                  <a:gd name="T40" fmla="*/ 8 w 656"/>
                  <a:gd name="T41" fmla="*/ 263 h 624"/>
                  <a:gd name="T42" fmla="*/ 8 w 656"/>
                  <a:gd name="T43" fmla="*/ 262 h 624"/>
                  <a:gd name="T44" fmla="*/ 0 w 656"/>
                  <a:gd name="T45" fmla="*/ 260 h 624"/>
                  <a:gd name="T46" fmla="*/ 1 w 656"/>
                  <a:gd name="T47" fmla="*/ 253 h 624"/>
                  <a:gd name="T48" fmla="*/ 9 w 656"/>
                  <a:gd name="T49" fmla="*/ 255 h 624"/>
                  <a:gd name="T50" fmla="*/ 11 w 656"/>
                  <a:gd name="T51" fmla="*/ 252 h 624"/>
                  <a:gd name="T52" fmla="*/ 536 w 656"/>
                  <a:gd name="T53" fmla="*/ 53 h 624"/>
                  <a:gd name="T54" fmla="*/ 541 w 656"/>
                  <a:gd name="T55" fmla="*/ 57 h 624"/>
                  <a:gd name="T56" fmla="*/ 536 w 656"/>
                  <a:gd name="T57" fmla="*/ 61 h 624"/>
                  <a:gd name="T58" fmla="*/ 541 w 656"/>
                  <a:gd name="T59" fmla="*/ 67 h 624"/>
                  <a:gd name="T60" fmla="*/ 543 w 656"/>
                  <a:gd name="T61" fmla="*/ 71 h 624"/>
                  <a:gd name="T62" fmla="*/ 531 w 656"/>
                  <a:gd name="T63" fmla="*/ 60 h 624"/>
                  <a:gd name="T64" fmla="*/ 522 w 656"/>
                  <a:gd name="T65" fmla="*/ 54 h 624"/>
                  <a:gd name="T66" fmla="*/ 522 w 656"/>
                  <a:gd name="T67" fmla="*/ 54 h 624"/>
                  <a:gd name="T68" fmla="*/ 528 w 656"/>
                  <a:gd name="T69" fmla="*/ 56 h 624"/>
                  <a:gd name="T70" fmla="*/ 532 w 656"/>
                  <a:gd name="T71" fmla="*/ 58 h 624"/>
                  <a:gd name="T72" fmla="*/ 536 w 656"/>
                  <a:gd name="T73" fmla="*/ 53 h 624"/>
                  <a:gd name="T74" fmla="*/ 213 w 656"/>
                  <a:gd name="T75" fmla="*/ 0 h 624"/>
                  <a:gd name="T76" fmla="*/ 217 w 656"/>
                  <a:gd name="T77" fmla="*/ 9 h 624"/>
                  <a:gd name="T78" fmla="*/ 217 w 656"/>
                  <a:gd name="T79" fmla="*/ 9 h 624"/>
                  <a:gd name="T80" fmla="*/ 206 w 656"/>
                  <a:gd name="T81" fmla="*/ 13 h 624"/>
                  <a:gd name="T82" fmla="*/ 206 w 656"/>
                  <a:gd name="T83" fmla="*/ 13 h 624"/>
                  <a:gd name="T84" fmla="*/ 210 w 656"/>
                  <a:gd name="T85" fmla="*/ 10 h 624"/>
                  <a:gd name="T86" fmla="*/ 209 w 656"/>
                  <a:gd name="T87" fmla="*/ 3 h 624"/>
                  <a:gd name="T88" fmla="*/ 213 w 656"/>
                  <a:gd name="T89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56" h="624">
                    <a:moveTo>
                      <a:pt x="443" y="614"/>
                    </a:moveTo>
                    <a:lnTo>
                      <a:pt x="446" y="622"/>
                    </a:lnTo>
                    <a:lnTo>
                      <a:pt x="442" y="624"/>
                    </a:lnTo>
                    <a:lnTo>
                      <a:pt x="437" y="617"/>
                    </a:lnTo>
                    <a:lnTo>
                      <a:pt x="443" y="614"/>
                    </a:lnTo>
                    <a:close/>
                    <a:moveTo>
                      <a:pt x="117" y="557"/>
                    </a:moveTo>
                    <a:lnTo>
                      <a:pt x="124" y="564"/>
                    </a:lnTo>
                    <a:lnTo>
                      <a:pt x="118" y="571"/>
                    </a:lnTo>
                    <a:lnTo>
                      <a:pt x="114" y="566"/>
                    </a:lnTo>
                    <a:lnTo>
                      <a:pt x="118" y="560"/>
                    </a:lnTo>
                    <a:lnTo>
                      <a:pt x="117" y="557"/>
                    </a:lnTo>
                    <a:close/>
                    <a:moveTo>
                      <a:pt x="648" y="355"/>
                    </a:moveTo>
                    <a:lnTo>
                      <a:pt x="648" y="361"/>
                    </a:lnTo>
                    <a:lnTo>
                      <a:pt x="648" y="361"/>
                    </a:lnTo>
                    <a:lnTo>
                      <a:pt x="648" y="362"/>
                    </a:lnTo>
                    <a:lnTo>
                      <a:pt x="656" y="362"/>
                    </a:lnTo>
                    <a:lnTo>
                      <a:pt x="655" y="371"/>
                    </a:lnTo>
                    <a:lnTo>
                      <a:pt x="645" y="369"/>
                    </a:lnTo>
                    <a:lnTo>
                      <a:pt x="648" y="355"/>
                    </a:lnTo>
                    <a:close/>
                    <a:moveTo>
                      <a:pt x="11" y="252"/>
                    </a:moveTo>
                    <a:lnTo>
                      <a:pt x="8" y="263"/>
                    </a:lnTo>
                    <a:lnTo>
                      <a:pt x="8" y="262"/>
                    </a:lnTo>
                    <a:lnTo>
                      <a:pt x="0" y="260"/>
                    </a:lnTo>
                    <a:lnTo>
                      <a:pt x="1" y="253"/>
                    </a:lnTo>
                    <a:lnTo>
                      <a:pt x="9" y="255"/>
                    </a:lnTo>
                    <a:lnTo>
                      <a:pt x="11" y="252"/>
                    </a:lnTo>
                    <a:close/>
                    <a:moveTo>
                      <a:pt x="536" y="53"/>
                    </a:moveTo>
                    <a:lnTo>
                      <a:pt x="541" y="57"/>
                    </a:lnTo>
                    <a:lnTo>
                      <a:pt x="536" y="61"/>
                    </a:lnTo>
                    <a:lnTo>
                      <a:pt x="541" y="67"/>
                    </a:lnTo>
                    <a:lnTo>
                      <a:pt x="543" y="71"/>
                    </a:lnTo>
                    <a:lnTo>
                      <a:pt x="531" y="60"/>
                    </a:lnTo>
                    <a:lnTo>
                      <a:pt x="522" y="54"/>
                    </a:lnTo>
                    <a:lnTo>
                      <a:pt x="522" y="54"/>
                    </a:lnTo>
                    <a:lnTo>
                      <a:pt x="528" y="56"/>
                    </a:lnTo>
                    <a:lnTo>
                      <a:pt x="532" y="58"/>
                    </a:lnTo>
                    <a:lnTo>
                      <a:pt x="536" y="53"/>
                    </a:lnTo>
                    <a:close/>
                    <a:moveTo>
                      <a:pt x="213" y="0"/>
                    </a:moveTo>
                    <a:lnTo>
                      <a:pt x="217" y="9"/>
                    </a:lnTo>
                    <a:lnTo>
                      <a:pt x="217" y="9"/>
                    </a:lnTo>
                    <a:lnTo>
                      <a:pt x="206" y="13"/>
                    </a:lnTo>
                    <a:lnTo>
                      <a:pt x="206" y="13"/>
                    </a:lnTo>
                    <a:lnTo>
                      <a:pt x="210" y="10"/>
                    </a:lnTo>
                    <a:lnTo>
                      <a:pt x="209" y="3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5" name="Freeform 573"/>
              <p:cNvSpPr>
                <a:spLocks noEditPoints="1"/>
              </p:cNvSpPr>
              <p:nvPr/>
            </p:nvSpPr>
            <p:spPr bwMode="auto">
              <a:xfrm>
                <a:off x="6779" y="2224"/>
                <a:ext cx="674" cy="640"/>
              </a:xfrm>
              <a:custGeom>
                <a:avLst/>
                <a:gdLst>
                  <a:gd name="T0" fmla="*/ 455 w 674"/>
                  <a:gd name="T1" fmla="*/ 630 h 640"/>
                  <a:gd name="T2" fmla="*/ 458 w 674"/>
                  <a:gd name="T3" fmla="*/ 639 h 640"/>
                  <a:gd name="T4" fmla="*/ 454 w 674"/>
                  <a:gd name="T5" fmla="*/ 640 h 640"/>
                  <a:gd name="T6" fmla="*/ 451 w 674"/>
                  <a:gd name="T7" fmla="*/ 632 h 640"/>
                  <a:gd name="T8" fmla="*/ 455 w 674"/>
                  <a:gd name="T9" fmla="*/ 630 h 640"/>
                  <a:gd name="T10" fmla="*/ 123 w 674"/>
                  <a:gd name="T11" fmla="*/ 574 h 640"/>
                  <a:gd name="T12" fmla="*/ 127 w 674"/>
                  <a:gd name="T13" fmla="*/ 579 h 640"/>
                  <a:gd name="T14" fmla="*/ 122 w 674"/>
                  <a:gd name="T15" fmla="*/ 586 h 640"/>
                  <a:gd name="T16" fmla="*/ 117 w 674"/>
                  <a:gd name="T17" fmla="*/ 581 h 640"/>
                  <a:gd name="T18" fmla="*/ 123 w 674"/>
                  <a:gd name="T19" fmla="*/ 574 h 640"/>
                  <a:gd name="T20" fmla="*/ 665 w 674"/>
                  <a:gd name="T21" fmla="*/ 370 h 640"/>
                  <a:gd name="T22" fmla="*/ 674 w 674"/>
                  <a:gd name="T23" fmla="*/ 372 h 640"/>
                  <a:gd name="T24" fmla="*/ 673 w 674"/>
                  <a:gd name="T25" fmla="*/ 380 h 640"/>
                  <a:gd name="T26" fmla="*/ 664 w 674"/>
                  <a:gd name="T27" fmla="*/ 379 h 640"/>
                  <a:gd name="T28" fmla="*/ 665 w 674"/>
                  <a:gd name="T29" fmla="*/ 370 h 640"/>
                  <a:gd name="T30" fmla="*/ 1 w 674"/>
                  <a:gd name="T31" fmla="*/ 260 h 640"/>
                  <a:gd name="T32" fmla="*/ 10 w 674"/>
                  <a:gd name="T33" fmla="*/ 261 h 640"/>
                  <a:gd name="T34" fmla="*/ 9 w 674"/>
                  <a:gd name="T35" fmla="*/ 268 h 640"/>
                  <a:gd name="T36" fmla="*/ 0 w 674"/>
                  <a:gd name="T37" fmla="*/ 267 h 640"/>
                  <a:gd name="T38" fmla="*/ 1 w 674"/>
                  <a:gd name="T39" fmla="*/ 260 h 640"/>
                  <a:gd name="T40" fmla="*/ 551 w 674"/>
                  <a:gd name="T41" fmla="*/ 54 h 640"/>
                  <a:gd name="T42" fmla="*/ 555 w 674"/>
                  <a:gd name="T43" fmla="*/ 58 h 640"/>
                  <a:gd name="T44" fmla="*/ 550 w 674"/>
                  <a:gd name="T45" fmla="*/ 65 h 640"/>
                  <a:gd name="T46" fmla="*/ 545 w 674"/>
                  <a:gd name="T47" fmla="*/ 61 h 640"/>
                  <a:gd name="T48" fmla="*/ 551 w 674"/>
                  <a:gd name="T49" fmla="*/ 54 h 640"/>
                  <a:gd name="T50" fmla="*/ 219 w 674"/>
                  <a:gd name="T51" fmla="*/ 0 h 640"/>
                  <a:gd name="T52" fmla="*/ 222 w 674"/>
                  <a:gd name="T53" fmla="*/ 8 h 640"/>
                  <a:gd name="T54" fmla="*/ 218 w 674"/>
                  <a:gd name="T55" fmla="*/ 11 h 640"/>
                  <a:gd name="T56" fmla="*/ 213 w 674"/>
                  <a:gd name="T57" fmla="*/ 3 h 640"/>
                  <a:gd name="T58" fmla="*/ 219 w 674"/>
                  <a:gd name="T5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4" h="640">
                    <a:moveTo>
                      <a:pt x="455" y="630"/>
                    </a:moveTo>
                    <a:lnTo>
                      <a:pt x="458" y="639"/>
                    </a:lnTo>
                    <a:lnTo>
                      <a:pt x="454" y="640"/>
                    </a:lnTo>
                    <a:lnTo>
                      <a:pt x="451" y="632"/>
                    </a:lnTo>
                    <a:lnTo>
                      <a:pt x="455" y="630"/>
                    </a:lnTo>
                    <a:close/>
                    <a:moveTo>
                      <a:pt x="123" y="574"/>
                    </a:moveTo>
                    <a:lnTo>
                      <a:pt x="127" y="579"/>
                    </a:lnTo>
                    <a:lnTo>
                      <a:pt x="122" y="586"/>
                    </a:lnTo>
                    <a:lnTo>
                      <a:pt x="117" y="581"/>
                    </a:lnTo>
                    <a:lnTo>
                      <a:pt x="123" y="574"/>
                    </a:lnTo>
                    <a:close/>
                    <a:moveTo>
                      <a:pt x="665" y="370"/>
                    </a:moveTo>
                    <a:lnTo>
                      <a:pt x="674" y="372"/>
                    </a:lnTo>
                    <a:lnTo>
                      <a:pt x="673" y="380"/>
                    </a:lnTo>
                    <a:lnTo>
                      <a:pt x="664" y="379"/>
                    </a:lnTo>
                    <a:lnTo>
                      <a:pt x="665" y="370"/>
                    </a:lnTo>
                    <a:close/>
                    <a:moveTo>
                      <a:pt x="1" y="260"/>
                    </a:moveTo>
                    <a:lnTo>
                      <a:pt x="10" y="261"/>
                    </a:lnTo>
                    <a:lnTo>
                      <a:pt x="9" y="268"/>
                    </a:lnTo>
                    <a:lnTo>
                      <a:pt x="0" y="267"/>
                    </a:lnTo>
                    <a:lnTo>
                      <a:pt x="1" y="260"/>
                    </a:lnTo>
                    <a:close/>
                    <a:moveTo>
                      <a:pt x="551" y="54"/>
                    </a:moveTo>
                    <a:lnTo>
                      <a:pt x="555" y="58"/>
                    </a:lnTo>
                    <a:lnTo>
                      <a:pt x="550" y="65"/>
                    </a:lnTo>
                    <a:lnTo>
                      <a:pt x="545" y="61"/>
                    </a:lnTo>
                    <a:lnTo>
                      <a:pt x="551" y="54"/>
                    </a:lnTo>
                    <a:close/>
                    <a:moveTo>
                      <a:pt x="219" y="0"/>
                    </a:moveTo>
                    <a:lnTo>
                      <a:pt x="222" y="8"/>
                    </a:lnTo>
                    <a:lnTo>
                      <a:pt x="218" y="11"/>
                    </a:lnTo>
                    <a:lnTo>
                      <a:pt x="213" y="3"/>
                    </a:lnTo>
                    <a:lnTo>
                      <a:pt x="2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6" name="Freeform 574"/>
              <p:cNvSpPr>
                <a:spLocks noEditPoints="1"/>
              </p:cNvSpPr>
              <p:nvPr/>
            </p:nvSpPr>
            <p:spPr bwMode="auto">
              <a:xfrm>
                <a:off x="6771" y="2215"/>
                <a:ext cx="690" cy="658"/>
              </a:xfrm>
              <a:custGeom>
                <a:avLst/>
                <a:gdLst>
                  <a:gd name="T0" fmla="*/ 466 w 690"/>
                  <a:gd name="T1" fmla="*/ 648 h 658"/>
                  <a:gd name="T2" fmla="*/ 470 w 690"/>
                  <a:gd name="T3" fmla="*/ 656 h 658"/>
                  <a:gd name="T4" fmla="*/ 464 w 690"/>
                  <a:gd name="T5" fmla="*/ 658 h 658"/>
                  <a:gd name="T6" fmla="*/ 462 w 690"/>
                  <a:gd name="T7" fmla="*/ 649 h 658"/>
                  <a:gd name="T8" fmla="*/ 466 w 690"/>
                  <a:gd name="T9" fmla="*/ 648 h 658"/>
                  <a:gd name="T10" fmla="*/ 125 w 690"/>
                  <a:gd name="T11" fmla="*/ 590 h 658"/>
                  <a:gd name="T12" fmla="*/ 130 w 690"/>
                  <a:gd name="T13" fmla="*/ 595 h 658"/>
                  <a:gd name="T14" fmla="*/ 124 w 690"/>
                  <a:gd name="T15" fmla="*/ 601 h 658"/>
                  <a:gd name="T16" fmla="*/ 120 w 690"/>
                  <a:gd name="T17" fmla="*/ 597 h 658"/>
                  <a:gd name="T18" fmla="*/ 125 w 690"/>
                  <a:gd name="T19" fmla="*/ 590 h 658"/>
                  <a:gd name="T20" fmla="*/ 682 w 690"/>
                  <a:gd name="T21" fmla="*/ 381 h 658"/>
                  <a:gd name="T22" fmla="*/ 690 w 690"/>
                  <a:gd name="T23" fmla="*/ 383 h 658"/>
                  <a:gd name="T24" fmla="*/ 689 w 690"/>
                  <a:gd name="T25" fmla="*/ 390 h 658"/>
                  <a:gd name="T26" fmla="*/ 681 w 690"/>
                  <a:gd name="T27" fmla="*/ 389 h 658"/>
                  <a:gd name="T28" fmla="*/ 682 w 690"/>
                  <a:gd name="T29" fmla="*/ 381 h 658"/>
                  <a:gd name="T30" fmla="*/ 1 w 690"/>
                  <a:gd name="T31" fmla="*/ 268 h 658"/>
                  <a:gd name="T32" fmla="*/ 9 w 690"/>
                  <a:gd name="T33" fmla="*/ 269 h 658"/>
                  <a:gd name="T34" fmla="*/ 8 w 690"/>
                  <a:gd name="T35" fmla="*/ 276 h 658"/>
                  <a:gd name="T36" fmla="*/ 0 w 690"/>
                  <a:gd name="T37" fmla="*/ 275 h 658"/>
                  <a:gd name="T38" fmla="*/ 1 w 690"/>
                  <a:gd name="T39" fmla="*/ 268 h 658"/>
                  <a:gd name="T40" fmla="*/ 565 w 690"/>
                  <a:gd name="T41" fmla="*/ 56 h 658"/>
                  <a:gd name="T42" fmla="*/ 569 w 690"/>
                  <a:gd name="T43" fmla="*/ 60 h 658"/>
                  <a:gd name="T44" fmla="*/ 563 w 690"/>
                  <a:gd name="T45" fmla="*/ 67 h 658"/>
                  <a:gd name="T46" fmla="*/ 559 w 690"/>
                  <a:gd name="T47" fmla="*/ 63 h 658"/>
                  <a:gd name="T48" fmla="*/ 565 w 690"/>
                  <a:gd name="T49" fmla="*/ 56 h 658"/>
                  <a:gd name="T50" fmla="*/ 224 w 690"/>
                  <a:gd name="T51" fmla="*/ 0 h 658"/>
                  <a:gd name="T52" fmla="*/ 227 w 690"/>
                  <a:gd name="T53" fmla="*/ 9 h 658"/>
                  <a:gd name="T54" fmla="*/ 221 w 690"/>
                  <a:gd name="T55" fmla="*/ 12 h 658"/>
                  <a:gd name="T56" fmla="*/ 219 w 690"/>
                  <a:gd name="T57" fmla="*/ 3 h 658"/>
                  <a:gd name="T58" fmla="*/ 224 w 690"/>
                  <a:gd name="T5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90" h="658">
                    <a:moveTo>
                      <a:pt x="466" y="648"/>
                    </a:moveTo>
                    <a:lnTo>
                      <a:pt x="470" y="656"/>
                    </a:lnTo>
                    <a:lnTo>
                      <a:pt x="464" y="658"/>
                    </a:lnTo>
                    <a:lnTo>
                      <a:pt x="462" y="649"/>
                    </a:lnTo>
                    <a:lnTo>
                      <a:pt x="466" y="648"/>
                    </a:lnTo>
                    <a:close/>
                    <a:moveTo>
                      <a:pt x="125" y="590"/>
                    </a:moveTo>
                    <a:lnTo>
                      <a:pt x="130" y="595"/>
                    </a:lnTo>
                    <a:lnTo>
                      <a:pt x="124" y="601"/>
                    </a:lnTo>
                    <a:lnTo>
                      <a:pt x="120" y="597"/>
                    </a:lnTo>
                    <a:lnTo>
                      <a:pt x="125" y="590"/>
                    </a:lnTo>
                    <a:close/>
                    <a:moveTo>
                      <a:pt x="682" y="381"/>
                    </a:moveTo>
                    <a:lnTo>
                      <a:pt x="690" y="383"/>
                    </a:lnTo>
                    <a:lnTo>
                      <a:pt x="689" y="390"/>
                    </a:lnTo>
                    <a:lnTo>
                      <a:pt x="681" y="389"/>
                    </a:lnTo>
                    <a:lnTo>
                      <a:pt x="682" y="381"/>
                    </a:lnTo>
                    <a:close/>
                    <a:moveTo>
                      <a:pt x="1" y="268"/>
                    </a:moveTo>
                    <a:lnTo>
                      <a:pt x="9" y="269"/>
                    </a:lnTo>
                    <a:lnTo>
                      <a:pt x="8" y="276"/>
                    </a:lnTo>
                    <a:lnTo>
                      <a:pt x="0" y="275"/>
                    </a:lnTo>
                    <a:lnTo>
                      <a:pt x="1" y="268"/>
                    </a:lnTo>
                    <a:close/>
                    <a:moveTo>
                      <a:pt x="565" y="56"/>
                    </a:moveTo>
                    <a:lnTo>
                      <a:pt x="569" y="60"/>
                    </a:lnTo>
                    <a:lnTo>
                      <a:pt x="563" y="67"/>
                    </a:lnTo>
                    <a:lnTo>
                      <a:pt x="559" y="63"/>
                    </a:lnTo>
                    <a:lnTo>
                      <a:pt x="565" y="56"/>
                    </a:lnTo>
                    <a:close/>
                    <a:moveTo>
                      <a:pt x="224" y="0"/>
                    </a:moveTo>
                    <a:lnTo>
                      <a:pt x="227" y="9"/>
                    </a:lnTo>
                    <a:lnTo>
                      <a:pt x="221" y="12"/>
                    </a:lnTo>
                    <a:lnTo>
                      <a:pt x="219" y="3"/>
                    </a:lnTo>
                    <a:lnTo>
                      <a:pt x="2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7" name="Freeform 575"/>
              <p:cNvSpPr>
                <a:spLocks noEditPoints="1"/>
              </p:cNvSpPr>
              <p:nvPr/>
            </p:nvSpPr>
            <p:spPr bwMode="auto">
              <a:xfrm>
                <a:off x="6761" y="2207"/>
                <a:ext cx="710" cy="675"/>
              </a:xfrm>
              <a:custGeom>
                <a:avLst/>
                <a:gdLst>
                  <a:gd name="T0" fmla="*/ 480 w 710"/>
                  <a:gd name="T1" fmla="*/ 664 h 675"/>
                  <a:gd name="T2" fmla="*/ 483 w 710"/>
                  <a:gd name="T3" fmla="*/ 673 h 675"/>
                  <a:gd name="T4" fmla="*/ 477 w 710"/>
                  <a:gd name="T5" fmla="*/ 675 h 675"/>
                  <a:gd name="T6" fmla="*/ 474 w 710"/>
                  <a:gd name="T7" fmla="*/ 666 h 675"/>
                  <a:gd name="T8" fmla="*/ 480 w 710"/>
                  <a:gd name="T9" fmla="*/ 664 h 675"/>
                  <a:gd name="T10" fmla="*/ 130 w 710"/>
                  <a:gd name="T11" fmla="*/ 605 h 675"/>
                  <a:gd name="T12" fmla="*/ 134 w 710"/>
                  <a:gd name="T13" fmla="*/ 609 h 675"/>
                  <a:gd name="T14" fmla="*/ 128 w 710"/>
                  <a:gd name="T15" fmla="*/ 616 h 675"/>
                  <a:gd name="T16" fmla="*/ 124 w 710"/>
                  <a:gd name="T17" fmla="*/ 613 h 675"/>
                  <a:gd name="T18" fmla="*/ 123 w 710"/>
                  <a:gd name="T19" fmla="*/ 612 h 675"/>
                  <a:gd name="T20" fmla="*/ 130 w 710"/>
                  <a:gd name="T21" fmla="*/ 605 h 675"/>
                  <a:gd name="T22" fmla="*/ 700 w 710"/>
                  <a:gd name="T23" fmla="*/ 391 h 675"/>
                  <a:gd name="T24" fmla="*/ 710 w 710"/>
                  <a:gd name="T25" fmla="*/ 393 h 675"/>
                  <a:gd name="T26" fmla="*/ 709 w 710"/>
                  <a:gd name="T27" fmla="*/ 400 h 675"/>
                  <a:gd name="T28" fmla="*/ 699 w 710"/>
                  <a:gd name="T29" fmla="*/ 398 h 675"/>
                  <a:gd name="T30" fmla="*/ 700 w 710"/>
                  <a:gd name="T31" fmla="*/ 391 h 675"/>
                  <a:gd name="T32" fmla="*/ 1 w 710"/>
                  <a:gd name="T33" fmla="*/ 274 h 675"/>
                  <a:gd name="T34" fmla="*/ 11 w 710"/>
                  <a:gd name="T35" fmla="*/ 276 h 675"/>
                  <a:gd name="T36" fmla="*/ 10 w 710"/>
                  <a:gd name="T37" fmla="*/ 283 h 675"/>
                  <a:gd name="T38" fmla="*/ 0 w 710"/>
                  <a:gd name="T39" fmla="*/ 281 h 675"/>
                  <a:gd name="T40" fmla="*/ 1 w 710"/>
                  <a:gd name="T41" fmla="*/ 274 h 675"/>
                  <a:gd name="T42" fmla="*/ 580 w 710"/>
                  <a:gd name="T43" fmla="*/ 58 h 675"/>
                  <a:gd name="T44" fmla="*/ 585 w 710"/>
                  <a:gd name="T45" fmla="*/ 61 h 675"/>
                  <a:gd name="T46" fmla="*/ 579 w 710"/>
                  <a:gd name="T47" fmla="*/ 68 h 675"/>
                  <a:gd name="T48" fmla="*/ 575 w 710"/>
                  <a:gd name="T49" fmla="*/ 64 h 675"/>
                  <a:gd name="T50" fmla="*/ 580 w 710"/>
                  <a:gd name="T51" fmla="*/ 58 h 675"/>
                  <a:gd name="T52" fmla="*/ 231 w 710"/>
                  <a:gd name="T53" fmla="*/ 0 h 675"/>
                  <a:gd name="T54" fmla="*/ 234 w 710"/>
                  <a:gd name="T55" fmla="*/ 8 h 675"/>
                  <a:gd name="T56" fmla="*/ 229 w 710"/>
                  <a:gd name="T57" fmla="*/ 11 h 675"/>
                  <a:gd name="T58" fmla="*/ 226 w 710"/>
                  <a:gd name="T59" fmla="*/ 1 h 675"/>
                  <a:gd name="T60" fmla="*/ 231 w 710"/>
                  <a:gd name="T61" fmla="*/ 0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10" h="675">
                    <a:moveTo>
                      <a:pt x="480" y="664"/>
                    </a:moveTo>
                    <a:lnTo>
                      <a:pt x="483" y="673"/>
                    </a:lnTo>
                    <a:lnTo>
                      <a:pt x="477" y="675"/>
                    </a:lnTo>
                    <a:lnTo>
                      <a:pt x="474" y="666"/>
                    </a:lnTo>
                    <a:lnTo>
                      <a:pt x="480" y="664"/>
                    </a:lnTo>
                    <a:close/>
                    <a:moveTo>
                      <a:pt x="130" y="605"/>
                    </a:moveTo>
                    <a:lnTo>
                      <a:pt x="134" y="609"/>
                    </a:lnTo>
                    <a:lnTo>
                      <a:pt x="128" y="616"/>
                    </a:lnTo>
                    <a:lnTo>
                      <a:pt x="124" y="613"/>
                    </a:lnTo>
                    <a:lnTo>
                      <a:pt x="123" y="612"/>
                    </a:lnTo>
                    <a:lnTo>
                      <a:pt x="130" y="605"/>
                    </a:lnTo>
                    <a:close/>
                    <a:moveTo>
                      <a:pt x="700" y="391"/>
                    </a:moveTo>
                    <a:lnTo>
                      <a:pt x="710" y="393"/>
                    </a:lnTo>
                    <a:lnTo>
                      <a:pt x="709" y="400"/>
                    </a:lnTo>
                    <a:lnTo>
                      <a:pt x="699" y="398"/>
                    </a:lnTo>
                    <a:lnTo>
                      <a:pt x="700" y="391"/>
                    </a:lnTo>
                    <a:close/>
                    <a:moveTo>
                      <a:pt x="1" y="274"/>
                    </a:moveTo>
                    <a:lnTo>
                      <a:pt x="11" y="276"/>
                    </a:lnTo>
                    <a:lnTo>
                      <a:pt x="10" y="283"/>
                    </a:lnTo>
                    <a:lnTo>
                      <a:pt x="0" y="281"/>
                    </a:lnTo>
                    <a:lnTo>
                      <a:pt x="1" y="274"/>
                    </a:lnTo>
                    <a:close/>
                    <a:moveTo>
                      <a:pt x="580" y="58"/>
                    </a:moveTo>
                    <a:lnTo>
                      <a:pt x="585" y="61"/>
                    </a:lnTo>
                    <a:lnTo>
                      <a:pt x="579" y="68"/>
                    </a:lnTo>
                    <a:lnTo>
                      <a:pt x="575" y="64"/>
                    </a:lnTo>
                    <a:lnTo>
                      <a:pt x="580" y="58"/>
                    </a:lnTo>
                    <a:close/>
                    <a:moveTo>
                      <a:pt x="231" y="0"/>
                    </a:moveTo>
                    <a:lnTo>
                      <a:pt x="234" y="8"/>
                    </a:lnTo>
                    <a:lnTo>
                      <a:pt x="229" y="11"/>
                    </a:lnTo>
                    <a:lnTo>
                      <a:pt x="226" y="1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8" name="Freeform 576"/>
              <p:cNvSpPr>
                <a:spLocks noEditPoints="1"/>
              </p:cNvSpPr>
              <p:nvPr/>
            </p:nvSpPr>
            <p:spPr bwMode="auto">
              <a:xfrm>
                <a:off x="6752" y="2198"/>
                <a:ext cx="728" cy="693"/>
              </a:xfrm>
              <a:custGeom>
                <a:avLst/>
                <a:gdLst>
                  <a:gd name="T0" fmla="*/ 492 w 728"/>
                  <a:gd name="T1" fmla="*/ 682 h 693"/>
                  <a:gd name="T2" fmla="*/ 495 w 728"/>
                  <a:gd name="T3" fmla="*/ 690 h 693"/>
                  <a:gd name="T4" fmla="*/ 490 w 728"/>
                  <a:gd name="T5" fmla="*/ 693 h 693"/>
                  <a:gd name="T6" fmla="*/ 486 w 728"/>
                  <a:gd name="T7" fmla="*/ 684 h 693"/>
                  <a:gd name="T8" fmla="*/ 492 w 728"/>
                  <a:gd name="T9" fmla="*/ 682 h 693"/>
                  <a:gd name="T10" fmla="*/ 132 w 728"/>
                  <a:gd name="T11" fmla="*/ 621 h 693"/>
                  <a:gd name="T12" fmla="*/ 133 w 728"/>
                  <a:gd name="T13" fmla="*/ 622 h 693"/>
                  <a:gd name="T14" fmla="*/ 137 w 728"/>
                  <a:gd name="T15" fmla="*/ 625 h 693"/>
                  <a:gd name="T16" fmla="*/ 132 w 728"/>
                  <a:gd name="T17" fmla="*/ 632 h 693"/>
                  <a:gd name="T18" fmla="*/ 126 w 728"/>
                  <a:gd name="T19" fmla="*/ 628 h 693"/>
                  <a:gd name="T20" fmla="*/ 126 w 728"/>
                  <a:gd name="T21" fmla="*/ 628 h 693"/>
                  <a:gd name="T22" fmla="*/ 132 w 728"/>
                  <a:gd name="T23" fmla="*/ 621 h 693"/>
                  <a:gd name="T24" fmla="*/ 719 w 728"/>
                  <a:gd name="T25" fmla="*/ 402 h 693"/>
                  <a:gd name="T26" fmla="*/ 728 w 728"/>
                  <a:gd name="T27" fmla="*/ 403 h 693"/>
                  <a:gd name="T28" fmla="*/ 726 w 728"/>
                  <a:gd name="T29" fmla="*/ 410 h 693"/>
                  <a:gd name="T30" fmla="*/ 718 w 728"/>
                  <a:gd name="T31" fmla="*/ 409 h 693"/>
                  <a:gd name="T32" fmla="*/ 719 w 728"/>
                  <a:gd name="T33" fmla="*/ 402 h 693"/>
                  <a:gd name="T34" fmla="*/ 2 w 728"/>
                  <a:gd name="T35" fmla="*/ 282 h 693"/>
                  <a:gd name="T36" fmla="*/ 10 w 728"/>
                  <a:gd name="T37" fmla="*/ 283 h 693"/>
                  <a:gd name="T38" fmla="*/ 9 w 728"/>
                  <a:gd name="T39" fmla="*/ 290 h 693"/>
                  <a:gd name="T40" fmla="*/ 0 w 728"/>
                  <a:gd name="T41" fmla="*/ 289 h 693"/>
                  <a:gd name="T42" fmla="*/ 2 w 728"/>
                  <a:gd name="T43" fmla="*/ 282 h 693"/>
                  <a:gd name="T44" fmla="*/ 595 w 728"/>
                  <a:gd name="T45" fmla="*/ 60 h 693"/>
                  <a:gd name="T46" fmla="*/ 599 w 728"/>
                  <a:gd name="T47" fmla="*/ 63 h 693"/>
                  <a:gd name="T48" fmla="*/ 594 w 728"/>
                  <a:gd name="T49" fmla="*/ 70 h 693"/>
                  <a:gd name="T50" fmla="*/ 589 w 728"/>
                  <a:gd name="T51" fmla="*/ 67 h 693"/>
                  <a:gd name="T52" fmla="*/ 595 w 728"/>
                  <a:gd name="T53" fmla="*/ 60 h 693"/>
                  <a:gd name="T54" fmla="*/ 236 w 728"/>
                  <a:gd name="T55" fmla="*/ 0 h 693"/>
                  <a:gd name="T56" fmla="*/ 240 w 728"/>
                  <a:gd name="T57" fmla="*/ 9 h 693"/>
                  <a:gd name="T58" fmla="*/ 235 w 728"/>
                  <a:gd name="T59" fmla="*/ 10 h 693"/>
                  <a:gd name="T60" fmla="*/ 232 w 728"/>
                  <a:gd name="T61" fmla="*/ 2 h 693"/>
                  <a:gd name="T62" fmla="*/ 236 w 728"/>
                  <a:gd name="T63" fmla="*/ 0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28" h="693">
                    <a:moveTo>
                      <a:pt x="492" y="682"/>
                    </a:moveTo>
                    <a:lnTo>
                      <a:pt x="495" y="690"/>
                    </a:lnTo>
                    <a:lnTo>
                      <a:pt x="490" y="693"/>
                    </a:lnTo>
                    <a:lnTo>
                      <a:pt x="486" y="684"/>
                    </a:lnTo>
                    <a:lnTo>
                      <a:pt x="492" y="682"/>
                    </a:lnTo>
                    <a:close/>
                    <a:moveTo>
                      <a:pt x="132" y="621"/>
                    </a:moveTo>
                    <a:lnTo>
                      <a:pt x="133" y="622"/>
                    </a:lnTo>
                    <a:lnTo>
                      <a:pt x="137" y="625"/>
                    </a:lnTo>
                    <a:lnTo>
                      <a:pt x="132" y="632"/>
                    </a:lnTo>
                    <a:lnTo>
                      <a:pt x="126" y="628"/>
                    </a:lnTo>
                    <a:lnTo>
                      <a:pt x="126" y="628"/>
                    </a:lnTo>
                    <a:lnTo>
                      <a:pt x="132" y="621"/>
                    </a:lnTo>
                    <a:close/>
                    <a:moveTo>
                      <a:pt x="719" y="402"/>
                    </a:moveTo>
                    <a:lnTo>
                      <a:pt x="728" y="403"/>
                    </a:lnTo>
                    <a:lnTo>
                      <a:pt x="726" y="410"/>
                    </a:lnTo>
                    <a:lnTo>
                      <a:pt x="718" y="409"/>
                    </a:lnTo>
                    <a:lnTo>
                      <a:pt x="719" y="402"/>
                    </a:lnTo>
                    <a:close/>
                    <a:moveTo>
                      <a:pt x="2" y="282"/>
                    </a:moveTo>
                    <a:lnTo>
                      <a:pt x="10" y="283"/>
                    </a:lnTo>
                    <a:lnTo>
                      <a:pt x="9" y="290"/>
                    </a:lnTo>
                    <a:lnTo>
                      <a:pt x="0" y="289"/>
                    </a:lnTo>
                    <a:lnTo>
                      <a:pt x="2" y="282"/>
                    </a:lnTo>
                    <a:close/>
                    <a:moveTo>
                      <a:pt x="595" y="60"/>
                    </a:moveTo>
                    <a:lnTo>
                      <a:pt x="599" y="63"/>
                    </a:lnTo>
                    <a:lnTo>
                      <a:pt x="594" y="70"/>
                    </a:lnTo>
                    <a:lnTo>
                      <a:pt x="589" y="67"/>
                    </a:lnTo>
                    <a:lnTo>
                      <a:pt x="595" y="60"/>
                    </a:lnTo>
                    <a:close/>
                    <a:moveTo>
                      <a:pt x="236" y="0"/>
                    </a:moveTo>
                    <a:lnTo>
                      <a:pt x="240" y="9"/>
                    </a:lnTo>
                    <a:lnTo>
                      <a:pt x="235" y="10"/>
                    </a:lnTo>
                    <a:lnTo>
                      <a:pt x="232" y="2"/>
                    </a:lnTo>
                    <a:lnTo>
                      <a:pt x="2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9" name="Freeform 577"/>
              <p:cNvSpPr>
                <a:spLocks noEditPoints="1"/>
              </p:cNvSpPr>
              <p:nvPr/>
            </p:nvSpPr>
            <p:spPr bwMode="auto">
              <a:xfrm>
                <a:off x="6744" y="2190"/>
                <a:ext cx="744" cy="709"/>
              </a:xfrm>
              <a:custGeom>
                <a:avLst/>
                <a:gdLst>
                  <a:gd name="T0" fmla="*/ 503 w 744"/>
                  <a:gd name="T1" fmla="*/ 698 h 709"/>
                  <a:gd name="T2" fmla="*/ 506 w 744"/>
                  <a:gd name="T3" fmla="*/ 707 h 709"/>
                  <a:gd name="T4" fmla="*/ 501 w 744"/>
                  <a:gd name="T5" fmla="*/ 709 h 709"/>
                  <a:gd name="T6" fmla="*/ 498 w 744"/>
                  <a:gd name="T7" fmla="*/ 701 h 709"/>
                  <a:gd name="T8" fmla="*/ 503 w 744"/>
                  <a:gd name="T9" fmla="*/ 698 h 709"/>
                  <a:gd name="T10" fmla="*/ 134 w 744"/>
                  <a:gd name="T11" fmla="*/ 636 h 709"/>
                  <a:gd name="T12" fmla="*/ 134 w 744"/>
                  <a:gd name="T13" fmla="*/ 636 h 709"/>
                  <a:gd name="T14" fmla="*/ 140 w 744"/>
                  <a:gd name="T15" fmla="*/ 640 h 709"/>
                  <a:gd name="T16" fmla="*/ 134 w 744"/>
                  <a:gd name="T17" fmla="*/ 647 h 709"/>
                  <a:gd name="T18" fmla="*/ 128 w 744"/>
                  <a:gd name="T19" fmla="*/ 643 h 709"/>
                  <a:gd name="T20" fmla="*/ 128 w 744"/>
                  <a:gd name="T21" fmla="*/ 643 h 709"/>
                  <a:gd name="T22" fmla="*/ 134 w 744"/>
                  <a:gd name="T23" fmla="*/ 636 h 709"/>
                  <a:gd name="T24" fmla="*/ 736 w 744"/>
                  <a:gd name="T25" fmla="*/ 411 h 709"/>
                  <a:gd name="T26" fmla="*/ 744 w 744"/>
                  <a:gd name="T27" fmla="*/ 413 h 709"/>
                  <a:gd name="T28" fmla="*/ 743 w 744"/>
                  <a:gd name="T29" fmla="*/ 420 h 709"/>
                  <a:gd name="T30" fmla="*/ 734 w 744"/>
                  <a:gd name="T31" fmla="*/ 418 h 709"/>
                  <a:gd name="T32" fmla="*/ 736 w 744"/>
                  <a:gd name="T33" fmla="*/ 411 h 709"/>
                  <a:gd name="T34" fmla="*/ 0 w 744"/>
                  <a:gd name="T35" fmla="*/ 288 h 709"/>
                  <a:gd name="T36" fmla="*/ 10 w 744"/>
                  <a:gd name="T37" fmla="*/ 290 h 709"/>
                  <a:gd name="T38" fmla="*/ 8 w 744"/>
                  <a:gd name="T39" fmla="*/ 297 h 709"/>
                  <a:gd name="T40" fmla="*/ 0 w 744"/>
                  <a:gd name="T41" fmla="*/ 295 h 709"/>
                  <a:gd name="T42" fmla="*/ 0 w 744"/>
                  <a:gd name="T43" fmla="*/ 288 h 709"/>
                  <a:gd name="T44" fmla="*/ 609 w 744"/>
                  <a:gd name="T45" fmla="*/ 61 h 709"/>
                  <a:gd name="T46" fmla="*/ 613 w 744"/>
                  <a:gd name="T47" fmla="*/ 64 h 709"/>
                  <a:gd name="T48" fmla="*/ 607 w 744"/>
                  <a:gd name="T49" fmla="*/ 71 h 709"/>
                  <a:gd name="T50" fmla="*/ 603 w 744"/>
                  <a:gd name="T51" fmla="*/ 68 h 709"/>
                  <a:gd name="T52" fmla="*/ 609 w 744"/>
                  <a:gd name="T53" fmla="*/ 61 h 709"/>
                  <a:gd name="T54" fmla="*/ 241 w 744"/>
                  <a:gd name="T55" fmla="*/ 0 h 709"/>
                  <a:gd name="T56" fmla="*/ 244 w 744"/>
                  <a:gd name="T57" fmla="*/ 8 h 709"/>
                  <a:gd name="T58" fmla="*/ 240 w 744"/>
                  <a:gd name="T59" fmla="*/ 10 h 709"/>
                  <a:gd name="T60" fmla="*/ 236 w 744"/>
                  <a:gd name="T61" fmla="*/ 3 h 709"/>
                  <a:gd name="T62" fmla="*/ 241 w 744"/>
                  <a:gd name="T63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4" h="709">
                    <a:moveTo>
                      <a:pt x="503" y="698"/>
                    </a:moveTo>
                    <a:lnTo>
                      <a:pt x="506" y="707"/>
                    </a:lnTo>
                    <a:lnTo>
                      <a:pt x="501" y="709"/>
                    </a:lnTo>
                    <a:lnTo>
                      <a:pt x="498" y="701"/>
                    </a:lnTo>
                    <a:lnTo>
                      <a:pt x="503" y="698"/>
                    </a:lnTo>
                    <a:close/>
                    <a:moveTo>
                      <a:pt x="134" y="636"/>
                    </a:moveTo>
                    <a:lnTo>
                      <a:pt x="134" y="636"/>
                    </a:lnTo>
                    <a:lnTo>
                      <a:pt x="140" y="640"/>
                    </a:lnTo>
                    <a:lnTo>
                      <a:pt x="134" y="647"/>
                    </a:lnTo>
                    <a:lnTo>
                      <a:pt x="128" y="643"/>
                    </a:lnTo>
                    <a:lnTo>
                      <a:pt x="128" y="643"/>
                    </a:lnTo>
                    <a:lnTo>
                      <a:pt x="134" y="636"/>
                    </a:lnTo>
                    <a:close/>
                    <a:moveTo>
                      <a:pt x="736" y="411"/>
                    </a:moveTo>
                    <a:lnTo>
                      <a:pt x="744" y="413"/>
                    </a:lnTo>
                    <a:lnTo>
                      <a:pt x="743" y="420"/>
                    </a:lnTo>
                    <a:lnTo>
                      <a:pt x="734" y="418"/>
                    </a:lnTo>
                    <a:lnTo>
                      <a:pt x="736" y="411"/>
                    </a:lnTo>
                    <a:close/>
                    <a:moveTo>
                      <a:pt x="0" y="288"/>
                    </a:moveTo>
                    <a:lnTo>
                      <a:pt x="10" y="290"/>
                    </a:lnTo>
                    <a:lnTo>
                      <a:pt x="8" y="297"/>
                    </a:lnTo>
                    <a:lnTo>
                      <a:pt x="0" y="295"/>
                    </a:lnTo>
                    <a:lnTo>
                      <a:pt x="0" y="288"/>
                    </a:lnTo>
                    <a:close/>
                    <a:moveTo>
                      <a:pt x="609" y="61"/>
                    </a:moveTo>
                    <a:lnTo>
                      <a:pt x="613" y="64"/>
                    </a:lnTo>
                    <a:lnTo>
                      <a:pt x="607" y="71"/>
                    </a:lnTo>
                    <a:lnTo>
                      <a:pt x="603" y="68"/>
                    </a:lnTo>
                    <a:lnTo>
                      <a:pt x="609" y="61"/>
                    </a:lnTo>
                    <a:close/>
                    <a:moveTo>
                      <a:pt x="241" y="0"/>
                    </a:moveTo>
                    <a:lnTo>
                      <a:pt x="244" y="8"/>
                    </a:lnTo>
                    <a:lnTo>
                      <a:pt x="240" y="10"/>
                    </a:lnTo>
                    <a:lnTo>
                      <a:pt x="236" y="3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0" name="Freeform 578"/>
              <p:cNvSpPr>
                <a:spLocks noEditPoints="1"/>
              </p:cNvSpPr>
              <p:nvPr/>
            </p:nvSpPr>
            <p:spPr bwMode="auto">
              <a:xfrm>
                <a:off x="6734" y="2182"/>
                <a:ext cx="763" cy="724"/>
              </a:xfrm>
              <a:custGeom>
                <a:avLst/>
                <a:gdLst>
                  <a:gd name="T0" fmla="*/ 516 w 763"/>
                  <a:gd name="T1" fmla="*/ 715 h 724"/>
                  <a:gd name="T2" fmla="*/ 520 w 763"/>
                  <a:gd name="T3" fmla="*/ 723 h 724"/>
                  <a:gd name="T4" fmla="*/ 514 w 763"/>
                  <a:gd name="T5" fmla="*/ 724 h 724"/>
                  <a:gd name="T6" fmla="*/ 511 w 763"/>
                  <a:gd name="T7" fmla="*/ 717 h 724"/>
                  <a:gd name="T8" fmla="*/ 516 w 763"/>
                  <a:gd name="T9" fmla="*/ 715 h 724"/>
                  <a:gd name="T10" fmla="*/ 138 w 763"/>
                  <a:gd name="T11" fmla="*/ 651 h 724"/>
                  <a:gd name="T12" fmla="*/ 138 w 763"/>
                  <a:gd name="T13" fmla="*/ 651 h 724"/>
                  <a:gd name="T14" fmla="*/ 144 w 763"/>
                  <a:gd name="T15" fmla="*/ 655 h 724"/>
                  <a:gd name="T16" fmla="*/ 138 w 763"/>
                  <a:gd name="T17" fmla="*/ 662 h 724"/>
                  <a:gd name="T18" fmla="*/ 133 w 763"/>
                  <a:gd name="T19" fmla="*/ 658 h 724"/>
                  <a:gd name="T20" fmla="*/ 133 w 763"/>
                  <a:gd name="T21" fmla="*/ 658 h 724"/>
                  <a:gd name="T22" fmla="*/ 138 w 763"/>
                  <a:gd name="T23" fmla="*/ 651 h 724"/>
                  <a:gd name="T24" fmla="*/ 754 w 763"/>
                  <a:gd name="T25" fmla="*/ 421 h 724"/>
                  <a:gd name="T26" fmla="*/ 763 w 763"/>
                  <a:gd name="T27" fmla="*/ 422 h 724"/>
                  <a:gd name="T28" fmla="*/ 763 w 763"/>
                  <a:gd name="T29" fmla="*/ 429 h 724"/>
                  <a:gd name="T30" fmla="*/ 753 w 763"/>
                  <a:gd name="T31" fmla="*/ 428 h 724"/>
                  <a:gd name="T32" fmla="*/ 754 w 763"/>
                  <a:gd name="T33" fmla="*/ 421 h 724"/>
                  <a:gd name="T34" fmla="*/ 1 w 763"/>
                  <a:gd name="T35" fmla="*/ 295 h 724"/>
                  <a:gd name="T36" fmla="*/ 10 w 763"/>
                  <a:gd name="T37" fmla="*/ 296 h 724"/>
                  <a:gd name="T38" fmla="*/ 10 w 763"/>
                  <a:gd name="T39" fmla="*/ 303 h 724"/>
                  <a:gd name="T40" fmla="*/ 0 w 763"/>
                  <a:gd name="T41" fmla="*/ 302 h 724"/>
                  <a:gd name="T42" fmla="*/ 1 w 763"/>
                  <a:gd name="T43" fmla="*/ 295 h 724"/>
                  <a:gd name="T44" fmla="*/ 624 w 763"/>
                  <a:gd name="T45" fmla="*/ 62 h 724"/>
                  <a:gd name="T46" fmla="*/ 629 w 763"/>
                  <a:gd name="T47" fmla="*/ 65 h 724"/>
                  <a:gd name="T48" fmla="*/ 623 w 763"/>
                  <a:gd name="T49" fmla="*/ 72 h 724"/>
                  <a:gd name="T50" fmla="*/ 619 w 763"/>
                  <a:gd name="T51" fmla="*/ 69 h 724"/>
                  <a:gd name="T52" fmla="*/ 624 w 763"/>
                  <a:gd name="T53" fmla="*/ 62 h 724"/>
                  <a:gd name="T54" fmla="*/ 248 w 763"/>
                  <a:gd name="T55" fmla="*/ 0 h 724"/>
                  <a:gd name="T56" fmla="*/ 251 w 763"/>
                  <a:gd name="T57" fmla="*/ 8 h 724"/>
                  <a:gd name="T58" fmla="*/ 246 w 763"/>
                  <a:gd name="T59" fmla="*/ 11 h 724"/>
                  <a:gd name="T60" fmla="*/ 243 w 763"/>
                  <a:gd name="T61" fmla="*/ 2 h 724"/>
                  <a:gd name="T62" fmla="*/ 248 w 763"/>
                  <a:gd name="T63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63" h="724">
                    <a:moveTo>
                      <a:pt x="516" y="715"/>
                    </a:moveTo>
                    <a:lnTo>
                      <a:pt x="520" y="723"/>
                    </a:lnTo>
                    <a:lnTo>
                      <a:pt x="514" y="724"/>
                    </a:lnTo>
                    <a:lnTo>
                      <a:pt x="511" y="717"/>
                    </a:lnTo>
                    <a:lnTo>
                      <a:pt x="516" y="715"/>
                    </a:lnTo>
                    <a:close/>
                    <a:moveTo>
                      <a:pt x="138" y="651"/>
                    </a:moveTo>
                    <a:lnTo>
                      <a:pt x="138" y="651"/>
                    </a:lnTo>
                    <a:lnTo>
                      <a:pt x="144" y="655"/>
                    </a:lnTo>
                    <a:lnTo>
                      <a:pt x="138" y="662"/>
                    </a:lnTo>
                    <a:lnTo>
                      <a:pt x="133" y="658"/>
                    </a:lnTo>
                    <a:lnTo>
                      <a:pt x="133" y="658"/>
                    </a:lnTo>
                    <a:lnTo>
                      <a:pt x="138" y="651"/>
                    </a:lnTo>
                    <a:close/>
                    <a:moveTo>
                      <a:pt x="754" y="421"/>
                    </a:moveTo>
                    <a:lnTo>
                      <a:pt x="763" y="422"/>
                    </a:lnTo>
                    <a:lnTo>
                      <a:pt x="763" y="429"/>
                    </a:lnTo>
                    <a:lnTo>
                      <a:pt x="753" y="428"/>
                    </a:lnTo>
                    <a:lnTo>
                      <a:pt x="754" y="421"/>
                    </a:lnTo>
                    <a:close/>
                    <a:moveTo>
                      <a:pt x="1" y="295"/>
                    </a:moveTo>
                    <a:lnTo>
                      <a:pt x="10" y="296"/>
                    </a:lnTo>
                    <a:lnTo>
                      <a:pt x="10" y="303"/>
                    </a:lnTo>
                    <a:lnTo>
                      <a:pt x="0" y="302"/>
                    </a:lnTo>
                    <a:lnTo>
                      <a:pt x="1" y="295"/>
                    </a:lnTo>
                    <a:close/>
                    <a:moveTo>
                      <a:pt x="624" y="62"/>
                    </a:moveTo>
                    <a:lnTo>
                      <a:pt x="629" y="65"/>
                    </a:lnTo>
                    <a:lnTo>
                      <a:pt x="623" y="72"/>
                    </a:lnTo>
                    <a:lnTo>
                      <a:pt x="619" y="69"/>
                    </a:lnTo>
                    <a:lnTo>
                      <a:pt x="624" y="62"/>
                    </a:lnTo>
                    <a:close/>
                    <a:moveTo>
                      <a:pt x="248" y="0"/>
                    </a:moveTo>
                    <a:lnTo>
                      <a:pt x="251" y="8"/>
                    </a:lnTo>
                    <a:lnTo>
                      <a:pt x="246" y="11"/>
                    </a:lnTo>
                    <a:lnTo>
                      <a:pt x="243" y="2"/>
                    </a:lnTo>
                    <a:lnTo>
                      <a:pt x="2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4" name="Freeform 579"/>
              <p:cNvSpPr>
                <a:spLocks noEditPoints="1"/>
              </p:cNvSpPr>
              <p:nvPr/>
            </p:nvSpPr>
            <p:spPr bwMode="auto">
              <a:xfrm>
                <a:off x="6725" y="2173"/>
                <a:ext cx="782" cy="742"/>
              </a:xfrm>
              <a:custGeom>
                <a:avLst/>
                <a:gdLst>
                  <a:gd name="T0" fmla="*/ 529 w 782"/>
                  <a:gd name="T1" fmla="*/ 732 h 742"/>
                  <a:gd name="T2" fmla="*/ 532 w 782"/>
                  <a:gd name="T3" fmla="*/ 741 h 742"/>
                  <a:gd name="T4" fmla="*/ 526 w 782"/>
                  <a:gd name="T5" fmla="*/ 742 h 742"/>
                  <a:gd name="T6" fmla="*/ 523 w 782"/>
                  <a:gd name="T7" fmla="*/ 733 h 742"/>
                  <a:gd name="T8" fmla="*/ 529 w 782"/>
                  <a:gd name="T9" fmla="*/ 732 h 742"/>
                  <a:gd name="T10" fmla="*/ 142 w 782"/>
                  <a:gd name="T11" fmla="*/ 667 h 742"/>
                  <a:gd name="T12" fmla="*/ 142 w 782"/>
                  <a:gd name="T13" fmla="*/ 667 h 742"/>
                  <a:gd name="T14" fmla="*/ 147 w 782"/>
                  <a:gd name="T15" fmla="*/ 671 h 742"/>
                  <a:gd name="T16" fmla="*/ 142 w 782"/>
                  <a:gd name="T17" fmla="*/ 678 h 742"/>
                  <a:gd name="T18" fmla="*/ 136 w 782"/>
                  <a:gd name="T19" fmla="*/ 674 h 742"/>
                  <a:gd name="T20" fmla="*/ 136 w 782"/>
                  <a:gd name="T21" fmla="*/ 674 h 742"/>
                  <a:gd name="T22" fmla="*/ 142 w 782"/>
                  <a:gd name="T23" fmla="*/ 667 h 742"/>
                  <a:gd name="T24" fmla="*/ 772 w 782"/>
                  <a:gd name="T25" fmla="*/ 431 h 742"/>
                  <a:gd name="T26" fmla="*/ 782 w 782"/>
                  <a:gd name="T27" fmla="*/ 432 h 742"/>
                  <a:gd name="T28" fmla="*/ 780 w 782"/>
                  <a:gd name="T29" fmla="*/ 440 h 742"/>
                  <a:gd name="T30" fmla="*/ 772 w 782"/>
                  <a:gd name="T31" fmla="*/ 438 h 742"/>
                  <a:gd name="T32" fmla="*/ 772 w 782"/>
                  <a:gd name="T33" fmla="*/ 431 h 742"/>
                  <a:gd name="T34" fmla="*/ 2 w 782"/>
                  <a:gd name="T35" fmla="*/ 302 h 742"/>
                  <a:gd name="T36" fmla="*/ 10 w 782"/>
                  <a:gd name="T37" fmla="*/ 304 h 742"/>
                  <a:gd name="T38" fmla="*/ 9 w 782"/>
                  <a:gd name="T39" fmla="*/ 311 h 742"/>
                  <a:gd name="T40" fmla="*/ 0 w 782"/>
                  <a:gd name="T41" fmla="*/ 310 h 742"/>
                  <a:gd name="T42" fmla="*/ 2 w 782"/>
                  <a:gd name="T43" fmla="*/ 302 h 742"/>
                  <a:gd name="T44" fmla="*/ 639 w 782"/>
                  <a:gd name="T45" fmla="*/ 64 h 742"/>
                  <a:gd name="T46" fmla="*/ 645 w 782"/>
                  <a:gd name="T47" fmla="*/ 66 h 742"/>
                  <a:gd name="T48" fmla="*/ 638 w 782"/>
                  <a:gd name="T49" fmla="*/ 74 h 742"/>
                  <a:gd name="T50" fmla="*/ 633 w 782"/>
                  <a:gd name="T51" fmla="*/ 71 h 742"/>
                  <a:gd name="T52" fmla="*/ 639 w 782"/>
                  <a:gd name="T53" fmla="*/ 64 h 742"/>
                  <a:gd name="T54" fmla="*/ 255 w 782"/>
                  <a:gd name="T55" fmla="*/ 0 h 742"/>
                  <a:gd name="T56" fmla="*/ 257 w 782"/>
                  <a:gd name="T57" fmla="*/ 9 h 742"/>
                  <a:gd name="T58" fmla="*/ 252 w 782"/>
                  <a:gd name="T59" fmla="*/ 11 h 742"/>
                  <a:gd name="T60" fmla="*/ 249 w 782"/>
                  <a:gd name="T61" fmla="*/ 3 h 742"/>
                  <a:gd name="T62" fmla="*/ 255 w 782"/>
                  <a:gd name="T63" fmla="*/ 0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82" h="742">
                    <a:moveTo>
                      <a:pt x="529" y="732"/>
                    </a:moveTo>
                    <a:lnTo>
                      <a:pt x="532" y="741"/>
                    </a:lnTo>
                    <a:lnTo>
                      <a:pt x="526" y="742"/>
                    </a:lnTo>
                    <a:lnTo>
                      <a:pt x="523" y="733"/>
                    </a:lnTo>
                    <a:lnTo>
                      <a:pt x="529" y="732"/>
                    </a:lnTo>
                    <a:close/>
                    <a:moveTo>
                      <a:pt x="142" y="667"/>
                    </a:moveTo>
                    <a:lnTo>
                      <a:pt x="142" y="667"/>
                    </a:lnTo>
                    <a:lnTo>
                      <a:pt x="147" y="671"/>
                    </a:lnTo>
                    <a:lnTo>
                      <a:pt x="142" y="678"/>
                    </a:lnTo>
                    <a:lnTo>
                      <a:pt x="136" y="674"/>
                    </a:lnTo>
                    <a:lnTo>
                      <a:pt x="136" y="674"/>
                    </a:lnTo>
                    <a:lnTo>
                      <a:pt x="142" y="667"/>
                    </a:lnTo>
                    <a:close/>
                    <a:moveTo>
                      <a:pt x="772" y="431"/>
                    </a:moveTo>
                    <a:lnTo>
                      <a:pt x="782" y="432"/>
                    </a:lnTo>
                    <a:lnTo>
                      <a:pt x="780" y="440"/>
                    </a:lnTo>
                    <a:lnTo>
                      <a:pt x="772" y="438"/>
                    </a:lnTo>
                    <a:lnTo>
                      <a:pt x="772" y="431"/>
                    </a:lnTo>
                    <a:close/>
                    <a:moveTo>
                      <a:pt x="2" y="302"/>
                    </a:moveTo>
                    <a:lnTo>
                      <a:pt x="10" y="304"/>
                    </a:lnTo>
                    <a:lnTo>
                      <a:pt x="9" y="311"/>
                    </a:lnTo>
                    <a:lnTo>
                      <a:pt x="0" y="310"/>
                    </a:lnTo>
                    <a:lnTo>
                      <a:pt x="2" y="302"/>
                    </a:lnTo>
                    <a:close/>
                    <a:moveTo>
                      <a:pt x="639" y="64"/>
                    </a:moveTo>
                    <a:lnTo>
                      <a:pt x="645" y="66"/>
                    </a:lnTo>
                    <a:lnTo>
                      <a:pt x="638" y="74"/>
                    </a:lnTo>
                    <a:lnTo>
                      <a:pt x="633" y="71"/>
                    </a:lnTo>
                    <a:lnTo>
                      <a:pt x="639" y="64"/>
                    </a:lnTo>
                    <a:close/>
                    <a:moveTo>
                      <a:pt x="255" y="0"/>
                    </a:moveTo>
                    <a:lnTo>
                      <a:pt x="257" y="9"/>
                    </a:lnTo>
                    <a:lnTo>
                      <a:pt x="252" y="11"/>
                    </a:lnTo>
                    <a:lnTo>
                      <a:pt x="249" y="3"/>
                    </a:lnTo>
                    <a:lnTo>
                      <a:pt x="2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5" name="Freeform 580"/>
              <p:cNvSpPr>
                <a:spLocks noEditPoints="1"/>
              </p:cNvSpPr>
              <p:nvPr/>
            </p:nvSpPr>
            <p:spPr bwMode="auto">
              <a:xfrm>
                <a:off x="6717" y="2165"/>
                <a:ext cx="798" cy="758"/>
              </a:xfrm>
              <a:custGeom>
                <a:avLst/>
                <a:gdLst>
                  <a:gd name="T0" fmla="*/ 540 w 798"/>
                  <a:gd name="T1" fmla="*/ 749 h 758"/>
                  <a:gd name="T2" fmla="*/ 542 w 798"/>
                  <a:gd name="T3" fmla="*/ 757 h 758"/>
                  <a:gd name="T4" fmla="*/ 538 w 798"/>
                  <a:gd name="T5" fmla="*/ 758 h 758"/>
                  <a:gd name="T6" fmla="*/ 534 w 798"/>
                  <a:gd name="T7" fmla="*/ 750 h 758"/>
                  <a:gd name="T8" fmla="*/ 540 w 798"/>
                  <a:gd name="T9" fmla="*/ 749 h 758"/>
                  <a:gd name="T10" fmla="*/ 144 w 798"/>
                  <a:gd name="T11" fmla="*/ 682 h 758"/>
                  <a:gd name="T12" fmla="*/ 144 w 798"/>
                  <a:gd name="T13" fmla="*/ 682 h 758"/>
                  <a:gd name="T14" fmla="*/ 150 w 798"/>
                  <a:gd name="T15" fmla="*/ 686 h 758"/>
                  <a:gd name="T16" fmla="*/ 144 w 798"/>
                  <a:gd name="T17" fmla="*/ 693 h 758"/>
                  <a:gd name="T18" fmla="*/ 138 w 798"/>
                  <a:gd name="T19" fmla="*/ 689 h 758"/>
                  <a:gd name="T20" fmla="*/ 144 w 798"/>
                  <a:gd name="T21" fmla="*/ 682 h 758"/>
                  <a:gd name="T22" fmla="*/ 790 w 798"/>
                  <a:gd name="T23" fmla="*/ 440 h 758"/>
                  <a:gd name="T24" fmla="*/ 798 w 798"/>
                  <a:gd name="T25" fmla="*/ 442 h 758"/>
                  <a:gd name="T26" fmla="*/ 797 w 798"/>
                  <a:gd name="T27" fmla="*/ 449 h 758"/>
                  <a:gd name="T28" fmla="*/ 788 w 798"/>
                  <a:gd name="T29" fmla="*/ 448 h 758"/>
                  <a:gd name="T30" fmla="*/ 790 w 798"/>
                  <a:gd name="T31" fmla="*/ 440 h 758"/>
                  <a:gd name="T32" fmla="*/ 0 w 798"/>
                  <a:gd name="T33" fmla="*/ 309 h 758"/>
                  <a:gd name="T34" fmla="*/ 10 w 798"/>
                  <a:gd name="T35" fmla="*/ 310 h 758"/>
                  <a:gd name="T36" fmla="*/ 8 w 798"/>
                  <a:gd name="T37" fmla="*/ 318 h 758"/>
                  <a:gd name="T38" fmla="*/ 0 w 798"/>
                  <a:gd name="T39" fmla="*/ 316 h 758"/>
                  <a:gd name="T40" fmla="*/ 0 w 798"/>
                  <a:gd name="T41" fmla="*/ 309 h 758"/>
                  <a:gd name="T42" fmla="*/ 653 w 798"/>
                  <a:gd name="T43" fmla="*/ 65 h 758"/>
                  <a:gd name="T44" fmla="*/ 658 w 798"/>
                  <a:gd name="T45" fmla="*/ 69 h 758"/>
                  <a:gd name="T46" fmla="*/ 653 w 798"/>
                  <a:gd name="T47" fmla="*/ 74 h 758"/>
                  <a:gd name="T48" fmla="*/ 647 w 798"/>
                  <a:gd name="T49" fmla="*/ 72 h 758"/>
                  <a:gd name="T50" fmla="*/ 653 w 798"/>
                  <a:gd name="T51" fmla="*/ 65 h 758"/>
                  <a:gd name="T52" fmla="*/ 260 w 798"/>
                  <a:gd name="T53" fmla="*/ 0 h 758"/>
                  <a:gd name="T54" fmla="*/ 263 w 798"/>
                  <a:gd name="T55" fmla="*/ 8 h 758"/>
                  <a:gd name="T56" fmla="*/ 257 w 798"/>
                  <a:gd name="T57" fmla="*/ 11 h 758"/>
                  <a:gd name="T58" fmla="*/ 256 w 798"/>
                  <a:gd name="T59" fmla="*/ 7 h 758"/>
                  <a:gd name="T60" fmla="*/ 254 w 798"/>
                  <a:gd name="T61" fmla="*/ 2 h 758"/>
                  <a:gd name="T62" fmla="*/ 260 w 798"/>
                  <a:gd name="T63" fmla="*/ 0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98" h="758">
                    <a:moveTo>
                      <a:pt x="540" y="749"/>
                    </a:moveTo>
                    <a:lnTo>
                      <a:pt x="542" y="757"/>
                    </a:lnTo>
                    <a:lnTo>
                      <a:pt x="538" y="758"/>
                    </a:lnTo>
                    <a:lnTo>
                      <a:pt x="534" y="750"/>
                    </a:lnTo>
                    <a:lnTo>
                      <a:pt x="540" y="749"/>
                    </a:lnTo>
                    <a:close/>
                    <a:moveTo>
                      <a:pt x="144" y="682"/>
                    </a:moveTo>
                    <a:lnTo>
                      <a:pt x="144" y="682"/>
                    </a:lnTo>
                    <a:lnTo>
                      <a:pt x="150" y="686"/>
                    </a:lnTo>
                    <a:lnTo>
                      <a:pt x="144" y="693"/>
                    </a:lnTo>
                    <a:lnTo>
                      <a:pt x="138" y="689"/>
                    </a:lnTo>
                    <a:lnTo>
                      <a:pt x="144" y="682"/>
                    </a:lnTo>
                    <a:close/>
                    <a:moveTo>
                      <a:pt x="790" y="440"/>
                    </a:moveTo>
                    <a:lnTo>
                      <a:pt x="798" y="442"/>
                    </a:lnTo>
                    <a:lnTo>
                      <a:pt x="797" y="449"/>
                    </a:lnTo>
                    <a:lnTo>
                      <a:pt x="788" y="448"/>
                    </a:lnTo>
                    <a:lnTo>
                      <a:pt x="790" y="440"/>
                    </a:lnTo>
                    <a:close/>
                    <a:moveTo>
                      <a:pt x="0" y="309"/>
                    </a:moveTo>
                    <a:lnTo>
                      <a:pt x="10" y="310"/>
                    </a:lnTo>
                    <a:lnTo>
                      <a:pt x="8" y="318"/>
                    </a:lnTo>
                    <a:lnTo>
                      <a:pt x="0" y="316"/>
                    </a:lnTo>
                    <a:lnTo>
                      <a:pt x="0" y="309"/>
                    </a:lnTo>
                    <a:close/>
                    <a:moveTo>
                      <a:pt x="653" y="65"/>
                    </a:moveTo>
                    <a:lnTo>
                      <a:pt x="658" y="69"/>
                    </a:lnTo>
                    <a:lnTo>
                      <a:pt x="653" y="74"/>
                    </a:lnTo>
                    <a:lnTo>
                      <a:pt x="647" y="72"/>
                    </a:lnTo>
                    <a:lnTo>
                      <a:pt x="653" y="65"/>
                    </a:lnTo>
                    <a:close/>
                    <a:moveTo>
                      <a:pt x="260" y="0"/>
                    </a:moveTo>
                    <a:lnTo>
                      <a:pt x="263" y="8"/>
                    </a:lnTo>
                    <a:lnTo>
                      <a:pt x="257" y="11"/>
                    </a:lnTo>
                    <a:lnTo>
                      <a:pt x="256" y="7"/>
                    </a:lnTo>
                    <a:lnTo>
                      <a:pt x="254" y="2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6" name="Freeform 581"/>
              <p:cNvSpPr>
                <a:spLocks noEditPoints="1"/>
              </p:cNvSpPr>
              <p:nvPr/>
            </p:nvSpPr>
            <p:spPr bwMode="auto">
              <a:xfrm>
                <a:off x="6708" y="2156"/>
                <a:ext cx="816" cy="776"/>
              </a:xfrm>
              <a:custGeom>
                <a:avLst/>
                <a:gdLst>
                  <a:gd name="T0" fmla="*/ 551 w 816"/>
                  <a:gd name="T1" fmla="*/ 766 h 776"/>
                  <a:gd name="T2" fmla="*/ 554 w 816"/>
                  <a:gd name="T3" fmla="*/ 774 h 776"/>
                  <a:gd name="T4" fmla="*/ 550 w 816"/>
                  <a:gd name="T5" fmla="*/ 776 h 776"/>
                  <a:gd name="T6" fmla="*/ 547 w 816"/>
                  <a:gd name="T7" fmla="*/ 767 h 776"/>
                  <a:gd name="T8" fmla="*/ 551 w 816"/>
                  <a:gd name="T9" fmla="*/ 766 h 776"/>
                  <a:gd name="T10" fmla="*/ 147 w 816"/>
                  <a:gd name="T11" fmla="*/ 698 h 776"/>
                  <a:gd name="T12" fmla="*/ 153 w 816"/>
                  <a:gd name="T13" fmla="*/ 702 h 776"/>
                  <a:gd name="T14" fmla="*/ 147 w 816"/>
                  <a:gd name="T15" fmla="*/ 709 h 776"/>
                  <a:gd name="T16" fmla="*/ 142 w 816"/>
                  <a:gd name="T17" fmla="*/ 705 h 776"/>
                  <a:gd name="T18" fmla="*/ 147 w 816"/>
                  <a:gd name="T19" fmla="*/ 698 h 776"/>
                  <a:gd name="T20" fmla="*/ 807 w 816"/>
                  <a:gd name="T21" fmla="*/ 451 h 776"/>
                  <a:gd name="T22" fmla="*/ 816 w 816"/>
                  <a:gd name="T23" fmla="*/ 452 h 776"/>
                  <a:gd name="T24" fmla="*/ 814 w 816"/>
                  <a:gd name="T25" fmla="*/ 461 h 776"/>
                  <a:gd name="T26" fmla="*/ 806 w 816"/>
                  <a:gd name="T27" fmla="*/ 458 h 776"/>
                  <a:gd name="T28" fmla="*/ 807 w 816"/>
                  <a:gd name="T29" fmla="*/ 451 h 776"/>
                  <a:gd name="T30" fmla="*/ 0 w 816"/>
                  <a:gd name="T31" fmla="*/ 317 h 776"/>
                  <a:gd name="T32" fmla="*/ 9 w 816"/>
                  <a:gd name="T33" fmla="*/ 318 h 776"/>
                  <a:gd name="T34" fmla="*/ 9 w 816"/>
                  <a:gd name="T35" fmla="*/ 325 h 776"/>
                  <a:gd name="T36" fmla="*/ 0 w 816"/>
                  <a:gd name="T37" fmla="*/ 324 h 776"/>
                  <a:gd name="T38" fmla="*/ 0 w 816"/>
                  <a:gd name="T39" fmla="*/ 317 h 776"/>
                  <a:gd name="T40" fmla="*/ 667 w 816"/>
                  <a:gd name="T41" fmla="*/ 67 h 776"/>
                  <a:gd name="T42" fmla="*/ 673 w 816"/>
                  <a:gd name="T43" fmla="*/ 71 h 776"/>
                  <a:gd name="T44" fmla="*/ 667 w 816"/>
                  <a:gd name="T45" fmla="*/ 78 h 776"/>
                  <a:gd name="T46" fmla="*/ 662 w 816"/>
                  <a:gd name="T47" fmla="*/ 74 h 776"/>
                  <a:gd name="T48" fmla="*/ 667 w 816"/>
                  <a:gd name="T49" fmla="*/ 67 h 776"/>
                  <a:gd name="T50" fmla="*/ 265 w 816"/>
                  <a:gd name="T51" fmla="*/ 0 h 776"/>
                  <a:gd name="T52" fmla="*/ 269 w 816"/>
                  <a:gd name="T53" fmla="*/ 9 h 776"/>
                  <a:gd name="T54" fmla="*/ 263 w 816"/>
                  <a:gd name="T55" fmla="*/ 11 h 776"/>
                  <a:gd name="T56" fmla="*/ 259 w 816"/>
                  <a:gd name="T57" fmla="*/ 3 h 776"/>
                  <a:gd name="T58" fmla="*/ 265 w 816"/>
                  <a:gd name="T59" fmla="*/ 0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16" h="776">
                    <a:moveTo>
                      <a:pt x="551" y="766"/>
                    </a:moveTo>
                    <a:lnTo>
                      <a:pt x="554" y="774"/>
                    </a:lnTo>
                    <a:lnTo>
                      <a:pt x="550" y="776"/>
                    </a:lnTo>
                    <a:lnTo>
                      <a:pt x="547" y="767"/>
                    </a:lnTo>
                    <a:lnTo>
                      <a:pt x="551" y="766"/>
                    </a:lnTo>
                    <a:close/>
                    <a:moveTo>
                      <a:pt x="147" y="698"/>
                    </a:moveTo>
                    <a:lnTo>
                      <a:pt x="153" y="702"/>
                    </a:lnTo>
                    <a:lnTo>
                      <a:pt x="147" y="709"/>
                    </a:lnTo>
                    <a:lnTo>
                      <a:pt x="142" y="705"/>
                    </a:lnTo>
                    <a:lnTo>
                      <a:pt x="147" y="698"/>
                    </a:lnTo>
                    <a:close/>
                    <a:moveTo>
                      <a:pt x="807" y="451"/>
                    </a:moveTo>
                    <a:lnTo>
                      <a:pt x="816" y="452"/>
                    </a:lnTo>
                    <a:lnTo>
                      <a:pt x="814" y="461"/>
                    </a:lnTo>
                    <a:lnTo>
                      <a:pt x="806" y="458"/>
                    </a:lnTo>
                    <a:lnTo>
                      <a:pt x="807" y="451"/>
                    </a:lnTo>
                    <a:close/>
                    <a:moveTo>
                      <a:pt x="0" y="317"/>
                    </a:moveTo>
                    <a:lnTo>
                      <a:pt x="9" y="318"/>
                    </a:lnTo>
                    <a:lnTo>
                      <a:pt x="9" y="325"/>
                    </a:lnTo>
                    <a:lnTo>
                      <a:pt x="0" y="324"/>
                    </a:lnTo>
                    <a:lnTo>
                      <a:pt x="0" y="317"/>
                    </a:lnTo>
                    <a:close/>
                    <a:moveTo>
                      <a:pt x="667" y="67"/>
                    </a:moveTo>
                    <a:lnTo>
                      <a:pt x="673" y="71"/>
                    </a:lnTo>
                    <a:lnTo>
                      <a:pt x="667" y="78"/>
                    </a:lnTo>
                    <a:lnTo>
                      <a:pt x="662" y="74"/>
                    </a:lnTo>
                    <a:lnTo>
                      <a:pt x="667" y="67"/>
                    </a:lnTo>
                    <a:close/>
                    <a:moveTo>
                      <a:pt x="265" y="0"/>
                    </a:moveTo>
                    <a:lnTo>
                      <a:pt x="269" y="9"/>
                    </a:lnTo>
                    <a:lnTo>
                      <a:pt x="263" y="11"/>
                    </a:lnTo>
                    <a:lnTo>
                      <a:pt x="259" y="3"/>
                    </a:lnTo>
                    <a:lnTo>
                      <a:pt x="2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7" name="Freeform 582"/>
              <p:cNvSpPr>
                <a:spLocks noEditPoints="1"/>
              </p:cNvSpPr>
              <p:nvPr/>
            </p:nvSpPr>
            <p:spPr bwMode="auto">
              <a:xfrm>
                <a:off x="6699" y="2148"/>
                <a:ext cx="833" cy="792"/>
              </a:xfrm>
              <a:custGeom>
                <a:avLst/>
                <a:gdLst>
                  <a:gd name="T0" fmla="*/ 563 w 833"/>
                  <a:gd name="T1" fmla="*/ 782 h 792"/>
                  <a:gd name="T2" fmla="*/ 567 w 833"/>
                  <a:gd name="T3" fmla="*/ 791 h 792"/>
                  <a:gd name="T4" fmla="*/ 563 w 833"/>
                  <a:gd name="T5" fmla="*/ 792 h 792"/>
                  <a:gd name="T6" fmla="*/ 562 w 833"/>
                  <a:gd name="T7" fmla="*/ 792 h 792"/>
                  <a:gd name="T8" fmla="*/ 559 w 833"/>
                  <a:gd name="T9" fmla="*/ 784 h 792"/>
                  <a:gd name="T10" fmla="*/ 563 w 833"/>
                  <a:gd name="T11" fmla="*/ 782 h 792"/>
                  <a:gd name="T12" fmla="*/ 151 w 833"/>
                  <a:gd name="T13" fmla="*/ 713 h 792"/>
                  <a:gd name="T14" fmla="*/ 156 w 833"/>
                  <a:gd name="T15" fmla="*/ 717 h 792"/>
                  <a:gd name="T16" fmla="*/ 151 w 833"/>
                  <a:gd name="T17" fmla="*/ 723 h 792"/>
                  <a:gd name="T18" fmla="*/ 145 w 833"/>
                  <a:gd name="T19" fmla="*/ 720 h 792"/>
                  <a:gd name="T20" fmla="*/ 151 w 833"/>
                  <a:gd name="T21" fmla="*/ 713 h 792"/>
                  <a:gd name="T22" fmla="*/ 825 w 833"/>
                  <a:gd name="T23" fmla="*/ 460 h 792"/>
                  <a:gd name="T24" fmla="*/ 833 w 833"/>
                  <a:gd name="T25" fmla="*/ 462 h 792"/>
                  <a:gd name="T26" fmla="*/ 832 w 833"/>
                  <a:gd name="T27" fmla="*/ 470 h 792"/>
                  <a:gd name="T28" fmla="*/ 823 w 833"/>
                  <a:gd name="T29" fmla="*/ 469 h 792"/>
                  <a:gd name="T30" fmla="*/ 825 w 833"/>
                  <a:gd name="T31" fmla="*/ 460 h 792"/>
                  <a:gd name="T32" fmla="*/ 1 w 833"/>
                  <a:gd name="T33" fmla="*/ 323 h 792"/>
                  <a:gd name="T34" fmla="*/ 9 w 833"/>
                  <a:gd name="T35" fmla="*/ 325 h 792"/>
                  <a:gd name="T36" fmla="*/ 9 w 833"/>
                  <a:gd name="T37" fmla="*/ 332 h 792"/>
                  <a:gd name="T38" fmla="*/ 0 w 833"/>
                  <a:gd name="T39" fmla="*/ 330 h 792"/>
                  <a:gd name="T40" fmla="*/ 1 w 833"/>
                  <a:gd name="T41" fmla="*/ 323 h 792"/>
                  <a:gd name="T42" fmla="*/ 682 w 833"/>
                  <a:gd name="T43" fmla="*/ 67 h 792"/>
                  <a:gd name="T44" fmla="*/ 686 w 833"/>
                  <a:gd name="T45" fmla="*/ 72 h 792"/>
                  <a:gd name="T46" fmla="*/ 682 w 833"/>
                  <a:gd name="T47" fmla="*/ 79 h 792"/>
                  <a:gd name="T48" fmla="*/ 676 w 833"/>
                  <a:gd name="T49" fmla="*/ 75 h 792"/>
                  <a:gd name="T50" fmla="*/ 682 w 833"/>
                  <a:gd name="T51" fmla="*/ 67 h 792"/>
                  <a:gd name="T52" fmla="*/ 271 w 833"/>
                  <a:gd name="T53" fmla="*/ 0 h 792"/>
                  <a:gd name="T54" fmla="*/ 274 w 833"/>
                  <a:gd name="T55" fmla="*/ 8 h 792"/>
                  <a:gd name="T56" fmla="*/ 268 w 833"/>
                  <a:gd name="T57" fmla="*/ 11 h 792"/>
                  <a:gd name="T58" fmla="*/ 265 w 833"/>
                  <a:gd name="T59" fmla="*/ 2 h 792"/>
                  <a:gd name="T60" fmla="*/ 271 w 833"/>
                  <a:gd name="T61" fmla="*/ 0 h 792"/>
                  <a:gd name="T62" fmla="*/ 271 w 833"/>
                  <a:gd name="T63" fmla="*/ 0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3" h="792">
                    <a:moveTo>
                      <a:pt x="563" y="782"/>
                    </a:moveTo>
                    <a:lnTo>
                      <a:pt x="567" y="791"/>
                    </a:lnTo>
                    <a:lnTo>
                      <a:pt x="563" y="792"/>
                    </a:lnTo>
                    <a:lnTo>
                      <a:pt x="562" y="792"/>
                    </a:lnTo>
                    <a:lnTo>
                      <a:pt x="559" y="784"/>
                    </a:lnTo>
                    <a:lnTo>
                      <a:pt x="563" y="782"/>
                    </a:lnTo>
                    <a:close/>
                    <a:moveTo>
                      <a:pt x="151" y="713"/>
                    </a:moveTo>
                    <a:lnTo>
                      <a:pt x="156" y="717"/>
                    </a:lnTo>
                    <a:lnTo>
                      <a:pt x="151" y="723"/>
                    </a:lnTo>
                    <a:lnTo>
                      <a:pt x="145" y="720"/>
                    </a:lnTo>
                    <a:lnTo>
                      <a:pt x="151" y="713"/>
                    </a:lnTo>
                    <a:close/>
                    <a:moveTo>
                      <a:pt x="825" y="460"/>
                    </a:moveTo>
                    <a:lnTo>
                      <a:pt x="833" y="462"/>
                    </a:lnTo>
                    <a:lnTo>
                      <a:pt x="832" y="470"/>
                    </a:lnTo>
                    <a:lnTo>
                      <a:pt x="823" y="469"/>
                    </a:lnTo>
                    <a:lnTo>
                      <a:pt x="825" y="460"/>
                    </a:lnTo>
                    <a:close/>
                    <a:moveTo>
                      <a:pt x="1" y="323"/>
                    </a:moveTo>
                    <a:lnTo>
                      <a:pt x="9" y="325"/>
                    </a:lnTo>
                    <a:lnTo>
                      <a:pt x="9" y="332"/>
                    </a:lnTo>
                    <a:lnTo>
                      <a:pt x="0" y="330"/>
                    </a:lnTo>
                    <a:lnTo>
                      <a:pt x="1" y="323"/>
                    </a:lnTo>
                    <a:close/>
                    <a:moveTo>
                      <a:pt x="682" y="67"/>
                    </a:moveTo>
                    <a:lnTo>
                      <a:pt x="686" y="72"/>
                    </a:lnTo>
                    <a:lnTo>
                      <a:pt x="682" y="79"/>
                    </a:lnTo>
                    <a:lnTo>
                      <a:pt x="676" y="75"/>
                    </a:lnTo>
                    <a:lnTo>
                      <a:pt x="682" y="67"/>
                    </a:lnTo>
                    <a:close/>
                    <a:moveTo>
                      <a:pt x="271" y="0"/>
                    </a:moveTo>
                    <a:lnTo>
                      <a:pt x="274" y="8"/>
                    </a:lnTo>
                    <a:lnTo>
                      <a:pt x="268" y="11"/>
                    </a:lnTo>
                    <a:lnTo>
                      <a:pt x="265" y="2"/>
                    </a:lnTo>
                    <a:lnTo>
                      <a:pt x="271" y="0"/>
                    </a:lnTo>
                    <a:lnTo>
                      <a:pt x="2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8" name="Freeform 583"/>
              <p:cNvSpPr>
                <a:spLocks noEditPoints="1"/>
              </p:cNvSpPr>
              <p:nvPr/>
            </p:nvSpPr>
            <p:spPr bwMode="auto">
              <a:xfrm>
                <a:off x="6690" y="2139"/>
                <a:ext cx="852" cy="810"/>
              </a:xfrm>
              <a:custGeom>
                <a:avLst/>
                <a:gdLst>
                  <a:gd name="T0" fmla="*/ 576 w 852"/>
                  <a:gd name="T1" fmla="*/ 800 h 810"/>
                  <a:gd name="T2" fmla="*/ 579 w 852"/>
                  <a:gd name="T3" fmla="*/ 808 h 810"/>
                  <a:gd name="T4" fmla="*/ 575 w 852"/>
                  <a:gd name="T5" fmla="*/ 810 h 810"/>
                  <a:gd name="T6" fmla="*/ 574 w 852"/>
                  <a:gd name="T7" fmla="*/ 810 h 810"/>
                  <a:gd name="T8" fmla="*/ 571 w 852"/>
                  <a:gd name="T9" fmla="*/ 801 h 810"/>
                  <a:gd name="T10" fmla="*/ 572 w 852"/>
                  <a:gd name="T11" fmla="*/ 801 h 810"/>
                  <a:gd name="T12" fmla="*/ 576 w 852"/>
                  <a:gd name="T13" fmla="*/ 800 h 810"/>
                  <a:gd name="T14" fmla="*/ 154 w 852"/>
                  <a:gd name="T15" fmla="*/ 729 h 810"/>
                  <a:gd name="T16" fmla="*/ 160 w 852"/>
                  <a:gd name="T17" fmla="*/ 732 h 810"/>
                  <a:gd name="T18" fmla="*/ 154 w 852"/>
                  <a:gd name="T19" fmla="*/ 739 h 810"/>
                  <a:gd name="T20" fmla="*/ 148 w 852"/>
                  <a:gd name="T21" fmla="*/ 735 h 810"/>
                  <a:gd name="T22" fmla="*/ 154 w 852"/>
                  <a:gd name="T23" fmla="*/ 729 h 810"/>
                  <a:gd name="T24" fmla="*/ 842 w 852"/>
                  <a:gd name="T25" fmla="*/ 471 h 810"/>
                  <a:gd name="T26" fmla="*/ 852 w 852"/>
                  <a:gd name="T27" fmla="*/ 472 h 810"/>
                  <a:gd name="T28" fmla="*/ 851 w 852"/>
                  <a:gd name="T29" fmla="*/ 481 h 810"/>
                  <a:gd name="T30" fmla="*/ 841 w 852"/>
                  <a:gd name="T31" fmla="*/ 479 h 810"/>
                  <a:gd name="T32" fmla="*/ 842 w 852"/>
                  <a:gd name="T33" fmla="*/ 471 h 810"/>
                  <a:gd name="T34" fmla="*/ 1 w 852"/>
                  <a:gd name="T35" fmla="*/ 331 h 810"/>
                  <a:gd name="T36" fmla="*/ 10 w 852"/>
                  <a:gd name="T37" fmla="*/ 332 h 810"/>
                  <a:gd name="T38" fmla="*/ 9 w 852"/>
                  <a:gd name="T39" fmla="*/ 339 h 810"/>
                  <a:gd name="T40" fmla="*/ 0 w 852"/>
                  <a:gd name="T41" fmla="*/ 338 h 810"/>
                  <a:gd name="T42" fmla="*/ 1 w 852"/>
                  <a:gd name="T43" fmla="*/ 331 h 810"/>
                  <a:gd name="T44" fmla="*/ 697 w 852"/>
                  <a:gd name="T45" fmla="*/ 69 h 810"/>
                  <a:gd name="T46" fmla="*/ 702 w 852"/>
                  <a:gd name="T47" fmla="*/ 74 h 810"/>
                  <a:gd name="T48" fmla="*/ 695 w 852"/>
                  <a:gd name="T49" fmla="*/ 81 h 810"/>
                  <a:gd name="T50" fmla="*/ 691 w 852"/>
                  <a:gd name="T51" fmla="*/ 76 h 810"/>
                  <a:gd name="T52" fmla="*/ 697 w 852"/>
                  <a:gd name="T53" fmla="*/ 69 h 810"/>
                  <a:gd name="T54" fmla="*/ 277 w 852"/>
                  <a:gd name="T55" fmla="*/ 0 h 810"/>
                  <a:gd name="T56" fmla="*/ 280 w 852"/>
                  <a:gd name="T57" fmla="*/ 9 h 810"/>
                  <a:gd name="T58" fmla="*/ 280 w 852"/>
                  <a:gd name="T59" fmla="*/ 9 h 810"/>
                  <a:gd name="T60" fmla="*/ 274 w 852"/>
                  <a:gd name="T61" fmla="*/ 11 h 810"/>
                  <a:gd name="T62" fmla="*/ 271 w 852"/>
                  <a:gd name="T63" fmla="*/ 3 h 810"/>
                  <a:gd name="T64" fmla="*/ 276 w 852"/>
                  <a:gd name="T65" fmla="*/ 0 h 810"/>
                  <a:gd name="T66" fmla="*/ 277 w 852"/>
                  <a:gd name="T67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52" h="810">
                    <a:moveTo>
                      <a:pt x="576" y="800"/>
                    </a:moveTo>
                    <a:lnTo>
                      <a:pt x="579" y="808"/>
                    </a:lnTo>
                    <a:lnTo>
                      <a:pt x="575" y="810"/>
                    </a:lnTo>
                    <a:lnTo>
                      <a:pt x="574" y="810"/>
                    </a:lnTo>
                    <a:lnTo>
                      <a:pt x="571" y="801"/>
                    </a:lnTo>
                    <a:lnTo>
                      <a:pt x="572" y="801"/>
                    </a:lnTo>
                    <a:lnTo>
                      <a:pt x="576" y="800"/>
                    </a:lnTo>
                    <a:close/>
                    <a:moveTo>
                      <a:pt x="154" y="729"/>
                    </a:moveTo>
                    <a:lnTo>
                      <a:pt x="160" y="732"/>
                    </a:lnTo>
                    <a:lnTo>
                      <a:pt x="154" y="739"/>
                    </a:lnTo>
                    <a:lnTo>
                      <a:pt x="148" y="735"/>
                    </a:lnTo>
                    <a:lnTo>
                      <a:pt x="154" y="729"/>
                    </a:lnTo>
                    <a:close/>
                    <a:moveTo>
                      <a:pt x="842" y="471"/>
                    </a:moveTo>
                    <a:lnTo>
                      <a:pt x="852" y="472"/>
                    </a:lnTo>
                    <a:lnTo>
                      <a:pt x="851" y="481"/>
                    </a:lnTo>
                    <a:lnTo>
                      <a:pt x="841" y="479"/>
                    </a:lnTo>
                    <a:lnTo>
                      <a:pt x="842" y="471"/>
                    </a:lnTo>
                    <a:close/>
                    <a:moveTo>
                      <a:pt x="1" y="331"/>
                    </a:moveTo>
                    <a:lnTo>
                      <a:pt x="10" y="332"/>
                    </a:lnTo>
                    <a:lnTo>
                      <a:pt x="9" y="339"/>
                    </a:lnTo>
                    <a:lnTo>
                      <a:pt x="0" y="338"/>
                    </a:lnTo>
                    <a:lnTo>
                      <a:pt x="1" y="331"/>
                    </a:lnTo>
                    <a:close/>
                    <a:moveTo>
                      <a:pt x="697" y="69"/>
                    </a:moveTo>
                    <a:lnTo>
                      <a:pt x="702" y="74"/>
                    </a:lnTo>
                    <a:lnTo>
                      <a:pt x="695" y="81"/>
                    </a:lnTo>
                    <a:lnTo>
                      <a:pt x="691" y="76"/>
                    </a:lnTo>
                    <a:lnTo>
                      <a:pt x="697" y="69"/>
                    </a:lnTo>
                    <a:close/>
                    <a:moveTo>
                      <a:pt x="277" y="0"/>
                    </a:moveTo>
                    <a:lnTo>
                      <a:pt x="280" y="9"/>
                    </a:lnTo>
                    <a:lnTo>
                      <a:pt x="280" y="9"/>
                    </a:lnTo>
                    <a:lnTo>
                      <a:pt x="274" y="11"/>
                    </a:lnTo>
                    <a:lnTo>
                      <a:pt x="271" y="3"/>
                    </a:lnTo>
                    <a:lnTo>
                      <a:pt x="276" y="0"/>
                    </a:lnTo>
                    <a:lnTo>
                      <a:pt x="2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9" name="Freeform 584"/>
              <p:cNvSpPr>
                <a:spLocks noEditPoints="1"/>
              </p:cNvSpPr>
              <p:nvPr/>
            </p:nvSpPr>
            <p:spPr bwMode="auto">
              <a:xfrm>
                <a:off x="6682" y="2131"/>
                <a:ext cx="868" cy="826"/>
              </a:xfrm>
              <a:custGeom>
                <a:avLst/>
                <a:gdLst>
                  <a:gd name="T0" fmla="*/ 587 w 868"/>
                  <a:gd name="T1" fmla="*/ 816 h 826"/>
                  <a:gd name="T2" fmla="*/ 590 w 868"/>
                  <a:gd name="T3" fmla="*/ 825 h 826"/>
                  <a:gd name="T4" fmla="*/ 587 w 868"/>
                  <a:gd name="T5" fmla="*/ 826 h 826"/>
                  <a:gd name="T6" fmla="*/ 586 w 868"/>
                  <a:gd name="T7" fmla="*/ 826 h 826"/>
                  <a:gd name="T8" fmla="*/ 582 w 868"/>
                  <a:gd name="T9" fmla="*/ 818 h 826"/>
                  <a:gd name="T10" fmla="*/ 583 w 868"/>
                  <a:gd name="T11" fmla="*/ 818 h 826"/>
                  <a:gd name="T12" fmla="*/ 587 w 868"/>
                  <a:gd name="T13" fmla="*/ 816 h 826"/>
                  <a:gd name="T14" fmla="*/ 156 w 868"/>
                  <a:gd name="T15" fmla="*/ 743 h 826"/>
                  <a:gd name="T16" fmla="*/ 162 w 868"/>
                  <a:gd name="T17" fmla="*/ 747 h 826"/>
                  <a:gd name="T18" fmla="*/ 156 w 868"/>
                  <a:gd name="T19" fmla="*/ 754 h 826"/>
                  <a:gd name="T20" fmla="*/ 151 w 868"/>
                  <a:gd name="T21" fmla="*/ 750 h 826"/>
                  <a:gd name="T22" fmla="*/ 156 w 868"/>
                  <a:gd name="T23" fmla="*/ 743 h 826"/>
                  <a:gd name="T24" fmla="*/ 860 w 868"/>
                  <a:gd name="T25" fmla="*/ 480 h 826"/>
                  <a:gd name="T26" fmla="*/ 868 w 868"/>
                  <a:gd name="T27" fmla="*/ 482 h 826"/>
                  <a:gd name="T28" fmla="*/ 867 w 868"/>
                  <a:gd name="T29" fmla="*/ 490 h 826"/>
                  <a:gd name="T30" fmla="*/ 859 w 868"/>
                  <a:gd name="T31" fmla="*/ 489 h 826"/>
                  <a:gd name="T32" fmla="*/ 860 w 868"/>
                  <a:gd name="T33" fmla="*/ 480 h 826"/>
                  <a:gd name="T34" fmla="*/ 1 w 868"/>
                  <a:gd name="T35" fmla="*/ 336 h 826"/>
                  <a:gd name="T36" fmla="*/ 9 w 868"/>
                  <a:gd name="T37" fmla="*/ 339 h 826"/>
                  <a:gd name="T38" fmla="*/ 8 w 868"/>
                  <a:gd name="T39" fmla="*/ 346 h 826"/>
                  <a:gd name="T40" fmla="*/ 0 w 868"/>
                  <a:gd name="T41" fmla="*/ 344 h 826"/>
                  <a:gd name="T42" fmla="*/ 1 w 868"/>
                  <a:gd name="T43" fmla="*/ 336 h 826"/>
                  <a:gd name="T44" fmla="*/ 710 w 868"/>
                  <a:gd name="T45" fmla="*/ 70 h 826"/>
                  <a:gd name="T46" fmla="*/ 716 w 868"/>
                  <a:gd name="T47" fmla="*/ 75 h 826"/>
                  <a:gd name="T48" fmla="*/ 710 w 868"/>
                  <a:gd name="T49" fmla="*/ 82 h 826"/>
                  <a:gd name="T50" fmla="*/ 705 w 868"/>
                  <a:gd name="T51" fmla="*/ 77 h 826"/>
                  <a:gd name="T52" fmla="*/ 710 w 868"/>
                  <a:gd name="T53" fmla="*/ 70 h 826"/>
                  <a:gd name="T54" fmla="*/ 282 w 868"/>
                  <a:gd name="T55" fmla="*/ 0 h 826"/>
                  <a:gd name="T56" fmla="*/ 285 w 868"/>
                  <a:gd name="T57" fmla="*/ 8 h 826"/>
                  <a:gd name="T58" fmla="*/ 284 w 868"/>
                  <a:gd name="T59" fmla="*/ 8 h 826"/>
                  <a:gd name="T60" fmla="*/ 279 w 868"/>
                  <a:gd name="T61" fmla="*/ 11 h 826"/>
                  <a:gd name="T62" fmla="*/ 276 w 868"/>
                  <a:gd name="T63" fmla="*/ 2 h 826"/>
                  <a:gd name="T64" fmla="*/ 281 w 868"/>
                  <a:gd name="T65" fmla="*/ 0 h 826"/>
                  <a:gd name="T66" fmla="*/ 282 w 868"/>
                  <a:gd name="T67" fmla="*/ 0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68" h="826">
                    <a:moveTo>
                      <a:pt x="587" y="816"/>
                    </a:moveTo>
                    <a:lnTo>
                      <a:pt x="590" y="825"/>
                    </a:lnTo>
                    <a:lnTo>
                      <a:pt x="587" y="826"/>
                    </a:lnTo>
                    <a:lnTo>
                      <a:pt x="586" y="826"/>
                    </a:lnTo>
                    <a:lnTo>
                      <a:pt x="582" y="818"/>
                    </a:lnTo>
                    <a:lnTo>
                      <a:pt x="583" y="818"/>
                    </a:lnTo>
                    <a:lnTo>
                      <a:pt x="587" y="816"/>
                    </a:lnTo>
                    <a:close/>
                    <a:moveTo>
                      <a:pt x="156" y="743"/>
                    </a:moveTo>
                    <a:lnTo>
                      <a:pt x="162" y="747"/>
                    </a:lnTo>
                    <a:lnTo>
                      <a:pt x="156" y="754"/>
                    </a:lnTo>
                    <a:lnTo>
                      <a:pt x="151" y="750"/>
                    </a:lnTo>
                    <a:lnTo>
                      <a:pt x="156" y="743"/>
                    </a:lnTo>
                    <a:close/>
                    <a:moveTo>
                      <a:pt x="860" y="480"/>
                    </a:moveTo>
                    <a:lnTo>
                      <a:pt x="868" y="482"/>
                    </a:lnTo>
                    <a:lnTo>
                      <a:pt x="867" y="490"/>
                    </a:lnTo>
                    <a:lnTo>
                      <a:pt x="859" y="489"/>
                    </a:lnTo>
                    <a:lnTo>
                      <a:pt x="860" y="480"/>
                    </a:lnTo>
                    <a:close/>
                    <a:moveTo>
                      <a:pt x="1" y="336"/>
                    </a:moveTo>
                    <a:lnTo>
                      <a:pt x="9" y="339"/>
                    </a:lnTo>
                    <a:lnTo>
                      <a:pt x="8" y="346"/>
                    </a:lnTo>
                    <a:lnTo>
                      <a:pt x="0" y="344"/>
                    </a:lnTo>
                    <a:lnTo>
                      <a:pt x="1" y="336"/>
                    </a:lnTo>
                    <a:close/>
                    <a:moveTo>
                      <a:pt x="710" y="70"/>
                    </a:moveTo>
                    <a:lnTo>
                      <a:pt x="716" y="75"/>
                    </a:lnTo>
                    <a:lnTo>
                      <a:pt x="710" y="82"/>
                    </a:lnTo>
                    <a:lnTo>
                      <a:pt x="705" y="77"/>
                    </a:lnTo>
                    <a:lnTo>
                      <a:pt x="710" y="70"/>
                    </a:lnTo>
                    <a:close/>
                    <a:moveTo>
                      <a:pt x="282" y="0"/>
                    </a:moveTo>
                    <a:lnTo>
                      <a:pt x="285" y="8"/>
                    </a:lnTo>
                    <a:lnTo>
                      <a:pt x="284" y="8"/>
                    </a:lnTo>
                    <a:lnTo>
                      <a:pt x="279" y="11"/>
                    </a:lnTo>
                    <a:lnTo>
                      <a:pt x="276" y="2"/>
                    </a:lnTo>
                    <a:lnTo>
                      <a:pt x="281" y="0"/>
                    </a:lnTo>
                    <a:lnTo>
                      <a:pt x="2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0" name="Freeform 585"/>
              <p:cNvSpPr>
                <a:spLocks noEditPoints="1"/>
              </p:cNvSpPr>
              <p:nvPr/>
            </p:nvSpPr>
            <p:spPr bwMode="auto">
              <a:xfrm>
                <a:off x="6673" y="2122"/>
                <a:ext cx="886" cy="844"/>
              </a:xfrm>
              <a:custGeom>
                <a:avLst/>
                <a:gdLst>
                  <a:gd name="T0" fmla="*/ 599 w 886"/>
                  <a:gd name="T1" fmla="*/ 834 h 844"/>
                  <a:gd name="T2" fmla="*/ 602 w 886"/>
                  <a:gd name="T3" fmla="*/ 842 h 844"/>
                  <a:gd name="T4" fmla="*/ 599 w 886"/>
                  <a:gd name="T5" fmla="*/ 844 h 844"/>
                  <a:gd name="T6" fmla="*/ 598 w 886"/>
                  <a:gd name="T7" fmla="*/ 844 h 844"/>
                  <a:gd name="T8" fmla="*/ 595 w 886"/>
                  <a:gd name="T9" fmla="*/ 835 h 844"/>
                  <a:gd name="T10" fmla="*/ 596 w 886"/>
                  <a:gd name="T11" fmla="*/ 835 h 844"/>
                  <a:gd name="T12" fmla="*/ 599 w 886"/>
                  <a:gd name="T13" fmla="*/ 834 h 844"/>
                  <a:gd name="T14" fmla="*/ 160 w 886"/>
                  <a:gd name="T15" fmla="*/ 759 h 844"/>
                  <a:gd name="T16" fmla="*/ 165 w 886"/>
                  <a:gd name="T17" fmla="*/ 763 h 844"/>
                  <a:gd name="T18" fmla="*/ 160 w 886"/>
                  <a:gd name="T19" fmla="*/ 770 h 844"/>
                  <a:gd name="T20" fmla="*/ 154 w 886"/>
                  <a:gd name="T21" fmla="*/ 766 h 844"/>
                  <a:gd name="T22" fmla="*/ 160 w 886"/>
                  <a:gd name="T23" fmla="*/ 759 h 844"/>
                  <a:gd name="T24" fmla="*/ 877 w 886"/>
                  <a:gd name="T25" fmla="*/ 491 h 844"/>
                  <a:gd name="T26" fmla="*/ 886 w 886"/>
                  <a:gd name="T27" fmla="*/ 492 h 844"/>
                  <a:gd name="T28" fmla="*/ 884 w 886"/>
                  <a:gd name="T29" fmla="*/ 500 h 844"/>
                  <a:gd name="T30" fmla="*/ 876 w 886"/>
                  <a:gd name="T31" fmla="*/ 499 h 844"/>
                  <a:gd name="T32" fmla="*/ 877 w 886"/>
                  <a:gd name="T33" fmla="*/ 491 h 844"/>
                  <a:gd name="T34" fmla="*/ 2 w 886"/>
                  <a:gd name="T35" fmla="*/ 344 h 844"/>
                  <a:gd name="T36" fmla="*/ 10 w 886"/>
                  <a:gd name="T37" fmla="*/ 345 h 844"/>
                  <a:gd name="T38" fmla="*/ 9 w 886"/>
                  <a:gd name="T39" fmla="*/ 353 h 844"/>
                  <a:gd name="T40" fmla="*/ 0 w 886"/>
                  <a:gd name="T41" fmla="*/ 352 h 844"/>
                  <a:gd name="T42" fmla="*/ 2 w 886"/>
                  <a:gd name="T43" fmla="*/ 344 h 844"/>
                  <a:gd name="T44" fmla="*/ 725 w 886"/>
                  <a:gd name="T45" fmla="*/ 74 h 844"/>
                  <a:gd name="T46" fmla="*/ 730 w 886"/>
                  <a:gd name="T47" fmla="*/ 76 h 844"/>
                  <a:gd name="T48" fmla="*/ 725 w 886"/>
                  <a:gd name="T49" fmla="*/ 84 h 844"/>
                  <a:gd name="T50" fmla="*/ 719 w 886"/>
                  <a:gd name="T51" fmla="*/ 79 h 844"/>
                  <a:gd name="T52" fmla="*/ 725 w 886"/>
                  <a:gd name="T53" fmla="*/ 74 h 844"/>
                  <a:gd name="T54" fmla="*/ 287 w 886"/>
                  <a:gd name="T55" fmla="*/ 0 h 844"/>
                  <a:gd name="T56" fmla="*/ 291 w 886"/>
                  <a:gd name="T57" fmla="*/ 9 h 844"/>
                  <a:gd name="T58" fmla="*/ 290 w 886"/>
                  <a:gd name="T59" fmla="*/ 9 h 844"/>
                  <a:gd name="T60" fmla="*/ 285 w 886"/>
                  <a:gd name="T61" fmla="*/ 11 h 844"/>
                  <a:gd name="T62" fmla="*/ 281 w 886"/>
                  <a:gd name="T63" fmla="*/ 3 h 844"/>
                  <a:gd name="T64" fmla="*/ 287 w 886"/>
                  <a:gd name="T65" fmla="*/ 0 h 844"/>
                  <a:gd name="T66" fmla="*/ 287 w 886"/>
                  <a:gd name="T67" fmla="*/ 0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6" h="844">
                    <a:moveTo>
                      <a:pt x="599" y="834"/>
                    </a:moveTo>
                    <a:lnTo>
                      <a:pt x="602" y="842"/>
                    </a:lnTo>
                    <a:lnTo>
                      <a:pt x="599" y="844"/>
                    </a:lnTo>
                    <a:lnTo>
                      <a:pt x="598" y="844"/>
                    </a:lnTo>
                    <a:lnTo>
                      <a:pt x="595" y="835"/>
                    </a:lnTo>
                    <a:lnTo>
                      <a:pt x="596" y="835"/>
                    </a:lnTo>
                    <a:lnTo>
                      <a:pt x="599" y="834"/>
                    </a:lnTo>
                    <a:close/>
                    <a:moveTo>
                      <a:pt x="160" y="759"/>
                    </a:moveTo>
                    <a:lnTo>
                      <a:pt x="165" y="763"/>
                    </a:lnTo>
                    <a:lnTo>
                      <a:pt x="160" y="770"/>
                    </a:lnTo>
                    <a:lnTo>
                      <a:pt x="154" y="766"/>
                    </a:lnTo>
                    <a:lnTo>
                      <a:pt x="160" y="759"/>
                    </a:lnTo>
                    <a:close/>
                    <a:moveTo>
                      <a:pt x="877" y="491"/>
                    </a:moveTo>
                    <a:lnTo>
                      <a:pt x="886" y="492"/>
                    </a:lnTo>
                    <a:lnTo>
                      <a:pt x="884" y="500"/>
                    </a:lnTo>
                    <a:lnTo>
                      <a:pt x="876" y="499"/>
                    </a:lnTo>
                    <a:lnTo>
                      <a:pt x="877" y="491"/>
                    </a:lnTo>
                    <a:close/>
                    <a:moveTo>
                      <a:pt x="2" y="344"/>
                    </a:moveTo>
                    <a:lnTo>
                      <a:pt x="10" y="345"/>
                    </a:lnTo>
                    <a:lnTo>
                      <a:pt x="9" y="353"/>
                    </a:lnTo>
                    <a:lnTo>
                      <a:pt x="0" y="352"/>
                    </a:lnTo>
                    <a:lnTo>
                      <a:pt x="2" y="344"/>
                    </a:lnTo>
                    <a:close/>
                    <a:moveTo>
                      <a:pt x="725" y="74"/>
                    </a:moveTo>
                    <a:lnTo>
                      <a:pt x="730" y="76"/>
                    </a:lnTo>
                    <a:lnTo>
                      <a:pt x="725" y="84"/>
                    </a:lnTo>
                    <a:lnTo>
                      <a:pt x="719" y="79"/>
                    </a:lnTo>
                    <a:lnTo>
                      <a:pt x="725" y="74"/>
                    </a:lnTo>
                    <a:close/>
                    <a:moveTo>
                      <a:pt x="287" y="0"/>
                    </a:moveTo>
                    <a:lnTo>
                      <a:pt x="291" y="9"/>
                    </a:lnTo>
                    <a:lnTo>
                      <a:pt x="290" y="9"/>
                    </a:lnTo>
                    <a:lnTo>
                      <a:pt x="285" y="11"/>
                    </a:lnTo>
                    <a:lnTo>
                      <a:pt x="281" y="3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1" name="Freeform 586"/>
              <p:cNvSpPr>
                <a:spLocks noEditPoints="1"/>
              </p:cNvSpPr>
              <p:nvPr/>
            </p:nvSpPr>
            <p:spPr bwMode="auto">
              <a:xfrm>
                <a:off x="6663" y="2114"/>
                <a:ext cx="904" cy="860"/>
              </a:xfrm>
              <a:custGeom>
                <a:avLst/>
                <a:gdLst>
                  <a:gd name="T0" fmla="*/ 612 w 904"/>
                  <a:gd name="T1" fmla="*/ 850 h 860"/>
                  <a:gd name="T2" fmla="*/ 616 w 904"/>
                  <a:gd name="T3" fmla="*/ 859 h 860"/>
                  <a:gd name="T4" fmla="*/ 612 w 904"/>
                  <a:gd name="T5" fmla="*/ 860 h 860"/>
                  <a:gd name="T6" fmla="*/ 611 w 904"/>
                  <a:gd name="T7" fmla="*/ 860 h 860"/>
                  <a:gd name="T8" fmla="*/ 608 w 904"/>
                  <a:gd name="T9" fmla="*/ 852 h 860"/>
                  <a:gd name="T10" fmla="*/ 609 w 904"/>
                  <a:gd name="T11" fmla="*/ 852 h 860"/>
                  <a:gd name="T12" fmla="*/ 612 w 904"/>
                  <a:gd name="T13" fmla="*/ 850 h 860"/>
                  <a:gd name="T14" fmla="*/ 164 w 904"/>
                  <a:gd name="T15" fmla="*/ 774 h 860"/>
                  <a:gd name="T16" fmla="*/ 170 w 904"/>
                  <a:gd name="T17" fmla="*/ 778 h 860"/>
                  <a:gd name="T18" fmla="*/ 164 w 904"/>
                  <a:gd name="T19" fmla="*/ 785 h 860"/>
                  <a:gd name="T20" fmla="*/ 158 w 904"/>
                  <a:gd name="T21" fmla="*/ 781 h 860"/>
                  <a:gd name="T22" fmla="*/ 164 w 904"/>
                  <a:gd name="T23" fmla="*/ 774 h 860"/>
                  <a:gd name="T24" fmla="*/ 896 w 904"/>
                  <a:gd name="T25" fmla="*/ 500 h 860"/>
                  <a:gd name="T26" fmla="*/ 904 w 904"/>
                  <a:gd name="T27" fmla="*/ 501 h 860"/>
                  <a:gd name="T28" fmla="*/ 903 w 904"/>
                  <a:gd name="T29" fmla="*/ 510 h 860"/>
                  <a:gd name="T30" fmla="*/ 894 w 904"/>
                  <a:gd name="T31" fmla="*/ 508 h 860"/>
                  <a:gd name="T32" fmla="*/ 896 w 904"/>
                  <a:gd name="T33" fmla="*/ 500 h 860"/>
                  <a:gd name="T34" fmla="*/ 2 w 904"/>
                  <a:gd name="T35" fmla="*/ 350 h 860"/>
                  <a:gd name="T36" fmla="*/ 12 w 904"/>
                  <a:gd name="T37" fmla="*/ 352 h 860"/>
                  <a:gd name="T38" fmla="*/ 10 w 904"/>
                  <a:gd name="T39" fmla="*/ 360 h 860"/>
                  <a:gd name="T40" fmla="*/ 0 w 904"/>
                  <a:gd name="T41" fmla="*/ 359 h 860"/>
                  <a:gd name="T42" fmla="*/ 2 w 904"/>
                  <a:gd name="T43" fmla="*/ 350 h 860"/>
                  <a:gd name="T44" fmla="*/ 740 w 904"/>
                  <a:gd name="T45" fmla="*/ 75 h 860"/>
                  <a:gd name="T46" fmla="*/ 746 w 904"/>
                  <a:gd name="T47" fmla="*/ 77 h 860"/>
                  <a:gd name="T48" fmla="*/ 740 w 904"/>
                  <a:gd name="T49" fmla="*/ 84 h 860"/>
                  <a:gd name="T50" fmla="*/ 735 w 904"/>
                  <a:gd name="T51" fmla="*/ 82 h 860"/>
                  <a:gd name="T52" fmla="*/ 740 w 904"/>
                  <a:gd name="T53" fmla="*/ 75 h 860"/>
                  <a:gd name="T54" fmla="*/ 294 w 904"/>
                  <a:gd name="T55" fmla="*/ 0 h 860"/>
                  <a:gd name="T56" fmla="*/ 297 w 904"/>
                  <a:gd name="T57" fmla="*/ 8 h 860"/>
                  <a:gd name="T58" fmla="*/ 297 w 904"/>
                  <a:gd name="T59" fmla="*/ 8 h 860"/>
                  <a:gd name="T60" fmla="*/ 291 w 904"/>
                  <a:gd name="T61" fmla="*/ 11 h 860"/>
                  <a:gd name="T62" fmla="*/ 288 w 904"/>
                  <a:gd name="T63" fmla="*/ 3 h 860"/>
                  <a:gd name="T64" fmla="*/ 294 w 904"/>
                  <a:gd name="T65" fmla="*/ 0 h 860"/>
                  <a:gd name="T66" fmla="*/ 294 w 904"/>
                  <a:gd name="T67" fmla="*/ 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04" h="860">
                    <a:moveTo>
                      <a:pt x="612" y="850"/>
                    </a:moveTo>
                    <a:lnTo>
                      <a:pt x="616" y="859"/>
                    </a:lnTo>
                    <a:lnTo>
                      <a:pt x="612" y="860"/>
                    </a:lnTo>
                    <a:lnTo>
                      <a:pt x="611" y="860"/>
                    </a:lnTo>
                    <a:lnTo>
                      <a:pt x="608" y="852"/>
                    </a:lnTo>
                    <a:lnTo>
                      <a:pt x="609" y="852"/>
                    </a:lnTo>
                    <a:lnTo>
                      <a:pt x="612" y="850"/>
                    </a:lnTo>
                    <a:close/>
                    <a:moveTo>
                      <a:pt x="164" y="774"/>
                    </a:moveTo>
                    <a:lnTo>
                      <a:pt x="170" y="778"/>
                    </a:lnTo>
                    <a:lnTo>
                      <a:pt x="164" y="785"/>
                    </a:lnTo>
                    <a:lnTo>
                      <a:pt x="158" y="781"/>
                    </a:lnTo>
                    <a:lnTo>
                      <a:pt x="164" y="774"/>
                    </a:lnTo>
                    <a:close/>
                    <a:moveTo>
                      <a:pt x="896" y="500"/>
                    </a:moveTo>
                    <a:lnTo>
                      <a:pt x="904" y="501"/>
                    </a:lnTo>
                    <a:lnTo>
                      <a:pt x="903" y="510"/>
                    </a:lnTo>
                    <a:lnTo>
                      <a:pt x="894" y="508"/>
                    </a:lnTo>
                    <a:lnTo>
                      <a:pt x="896" y="500"/>
                    </a:lnTo>
                    <a:close/>
                    <a:moveTo>
                      <a:pt x="2" y="350"/>
                    </a:moveTo>
                    <a:lnTo>
                      <a:pt x="12" y="352"/>
                    </a:lnTo>
                    <a:lnTo>
                      <a:pt x="10" y="360"/>
                    </a:lnTo>
                    <a:lnTo>
                      <a:pt x="0" y="359"/>
                    </a:lnTo>
                    <a:lnTo>
                      <a:pt x="2" y="350"/>
                    </a:lnTo>
                    <a:close/>
                    <a:moveTo>
                      <a:pt x="740" y="75"/>
                    </a:moveTo>
                    <a:lnTo>
                      <a:pt x="746" y="77"/>
                    </a:lnTo>
                    <a:lnTo>
                      <a:pt x="740" y="84"/>
                    </a:lnTo>
                    <a:lnTo>
                      <a:pt x="735" y="82"/>
                    </a:lnTo>
                    <a:lnTo>
                      <a:pt x="740" y="75"/>
                    </a:lnTo>
                    <a:close/>
                    <a:moveTo>
                      <a:pt x="294" y="0"/>
                    </a:moveTo>
                    <a:lnTo>
                      <a:pt x="297" y="8"/>
                    </a:lnTo>
                    <a:lnTo>
                      <a:pt x="297" y="8"/>
                    </a:lnTo>
                    <a:lnTo>
                      <a:pt x="291" y="11"/>
                    </a:lnTo>
                    <a:lnTo>
                      <a:pt x="288" y="3"/>
                    </a:lnTo>
                    <a:lnTo>
                      <a:pt x="294" y="0"/>
                    </a:lnTo>
                    <a:lnTo>
                      <a:pt x="2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2" name="Freeform 587"/>
              <p:cNvSpPr>
                <a:spLocks noEditPoints="1"/>
              </p:cNvSpPr>
              <p:nvPr/>
            </p:nvSpPr>
            <p:spPr bwMode="auto">
              <a:xfrm>
                <a:off x="6655" y="2105"/>
                <a:ext cx="922" cy="878"/>
              </a:xfrm>
              <a:custGeom>
                <a:avLst/>
                <a:gdLst>
                  <a:gd name="T0" fmla="*/ 624 w 922"/>
                  <a:gd name="T1" fmla="*/ 868 h 878"/>
                  <a:gd name="T2" fmla="*/ 627 w 922"/>
                  <a:gd name="T3" fmla="*/ 876 h 878"/>
                  <a:gd name="T4" fmla="*/ 623 w 922"/>
                  <a:gd name="T5" fmla="*/ 878 h 878"/>
                  <a:gd name="T6" fmla="*/ 621 w 922"/>
                  <a:gd name="T7" fmla="*/ 878 h 878"/>
                  <a:gd name="T8" fmla="*/ 619 w 922"/>
                  <a:gd name="T9" fmla="*/ 869 h 878"/>
                  <a:gd name="T10" fmla="*/ 620 w 922"/>
                  <a:gd name="T11" fmla="*/ 869 h 878"/>
                  <a:gd name="T12" fmla="*/ 624 w 922"/>
                  <a:gd name="T13" fmla="*/ 868 h 878"/>
                  <a:gd name="T14" fmla="*/ 166 w 922"/>
                  <a:gd name="T15" fmla="*/ 790 h 878"/>
                  <a:gd name="T16" fmla="*/ 172 w 922"/>
                  <a:gd name="T17" fmla="*/ 794 h 878"/>
                  <a:gd name="T18" fmla="*/ 166 w 922"/>
                  <a:gd name="T19" fmla="*/ 801 h 878"/>
                  <a:gd name="T20" fmla="*/ 161 w 922"/>
                  <a:gd name="T21" fmla="*/ 797 h 878"/>
                  <a:gd name="T22" fmla="*/ 166 w 922"/>
                  <a:gd name="T23" fmla="*/ 790 h 878"/>
                  <a:gd name="T24" fmla="*/ 912 w 922"/>
                  <a:gd name="T25" fmla="*/ 510 h 878"/>
                  <a:gd name="T26" fmla="*/ 922 w 922"/>
                  <a:gd name="T27" fmla="*/ 512 h 878"/>
                  <a:gd name="T28" fmla="*/ 921 w 922"/>
                  <a:gd name="T29" fmla="*/ 520 h 878"/>
                  <a:gd name="T30" fmla="*/ 911 w 922"/>
                  <a:gd name="T31" fmla="*/ 519 h 878"/>
                  <a:gd name="T32" fmla="*/ 912 w 922"/>
                  <a:gd name="T33" fmla="*/ 510 h 878"/>
                  <a:gd name="T34" fmla="*/ 1 w 922"/>
                  <a:gd name="T35" fmla="*/ 358 h 878"/>
                  <a:gd name="T36" fmla="*/ 10 w 922"/>
                  <a:gd name="T37" fmla="*/ 359 h 878"/>
                  <a:gd name="T38" fmla="*/ 8 w 922"/>
                  <a:gd name="T39" fmla="*/ 368 h 878"/>
                  <a:gd name="T40" fmla="*/ 0 w 922"/>
                  <a:gd name="T41" fmla="*/ 365 h 878"/>
                  <a:gd name="T42" fmla="*/ 1 w 922"/>
                  <a:gd name="T43" fmla="*/ 358 h 878"/>
                  <a:gd name="T44" fmla="*/ 754 w 922"/>
                  <a:gd name="T45" fmla="*/ 77 h 878"/>
                  <a:gd name="T46" fmla="*/ 760 w 922"/>
                  <a:gd name="T47" fmla="*/ 79 h 878"/>
                  <a:gd name="T48" fmla="*/ 754 w 922"/>
                  <a:gd name="T49" fmla="*/ 86 h 878"/>
                  <a:gd name="T50" fmla="*/ 748 w 922"/>
                  <a:gd name="T51" fmla="*/ 84 h 878"/>
                  <a:gd name="T52" fmla="*/ 754 w 922"/>
                  <a:gd name="T53" fmla="*/ 77 h 878"/>
                  <a:gd name="T54" fmla="*/ 299 w 922"/>
                  <a:gd name="T55" fmla="*/ 0 h 878"/>
                  <a:gd name="T56" fmla="*/ 302 w 922"/>
                  <a:gd name="T57" fmla="*/ 9 h 878"/>
                  <a:gd name="T58" fmla="*/ 302 w 922"/>
                  <a:gd name="T59" fmla="*/ 9 h 878"/>
                  <a:gd name="T60" fmla="*/ 296 w 922"/>
                  <a:gd name="T61" fmla="*/ 12 h 878"/>
                  <a:gd name="T62" fmla="*/ 294 w 922"/>
                  <a:gd name="T63" fmla="*/ 3 h 878"/>
                  <a:gd name="T64" fmla="*/ 298 w 922"/>
                  <a:gd name="T65" fmla="*/ 0 h 878"/>
                  <a:gd name="T66" fmla="*/ 299 w 922"/>
                  <a:gd name="T67" fmla="*/ 0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2" h="878">
                    <a:moveTo>
                      <a:pt x="624" y="868"/>
                    </a:moveTo>
                    <a:lnTo>
                      <a:pt x="627" y="876"/>
                    </a:lnTo>
                    <a:lnTo>
                      <a:pt x="623" y="878"/>
                    </a:lnTo>
                    <a:lnTo>
                      <a:pt x="621" y="878"/>
                    </a:lnTo>
                    <a:lnTo>
                      <a:pt x="619" y="869"/>
                    </a:lnTo>
                    <a:lnTo>
                      <a:pt x="620" y="869"/>
                    </a:lnTo>
                    <a:lnTo>
                      <a:pt x="624" y="868"/>
                    </a:lnTo>
                    <a:close/>
                    <a:moveTo>
                      <a:pt x="166" y="790"/>
                    </a:moveTo>
                    <a:lnTo>
                      <a:pt x="172" y="794"/>
                    </a:lnTo>
                    <a:lnTo>
                      <a:pt x="166" y="801"/>
                    </a:lnTo>
                    <a:lnTo>
                      <a:pt x="161" y="797"/>
                    </a:lnTo>
                    <a:lnTo>
                      <a:pt x="166" y="790"/>
                    </a:lnTo>
                    <a:close/>
                    <a:moveTo>
                      <a:pt x="912" y="510"/>
                    </a:moveTo>
                    <a:lnTo>
                      <a:pt x="922" y="512"/>
                    </a:lnTo>
                    <a:lnTo>
                      <a:pt x="921" y="520"/>
                    </a:lnTo>
                    <a:lnTo>
                      <a:pt x="911" y="519"/>
                    </a:lnTo>
                    <a:lnTo>
                      <a:pt x="912" y="510"/>
                    </a:lnTo>
                    <a:close/>
                    <a:moveTo>
                      <a:pt x="1" y="358"/>
                    </a:moveTo>
                    <a:lnTo>
                      <a:pt x="10" y="359"/>
                    </a:lnTo>
                    <a:lnTo>
                      <a:pt x="8" y="368"/>
                    </a:lnTo>
                    <a:lnTo>
                      <a:pt x="0" y="365"/>
                    </a:lnTo>
                    <a:lnTo>
                      <a:pt x="1" y="358"/>
                    </a:lnTo>
                    <a:close/>
                    <a:moveTo>
                      <a:pt x="754" y="77"/>
                    </a:moveTo>
                    <a:lnTo>
                      <a:pt x="760" y="79"/>
                    </a:lnTo>
                    <a:lnTo>
                      <a:pt x="754" y="86"/>
                    </a:lnTo>
                    <a:lnTo>
                      <a:pt x="748" y="84"/>
                    </a:lnTo>
                    <a:lnTo>
                      <a:pt x="754" y="77"/>
                    </a:lnTo>
                    <a:close/>
                    <a:moveTo>
                      <a:pt x="299" y="0"/>
                    </a:moveTo>
                    <a:lnTo>
                      <a:pt x="302" y="9"/>
                    </a:lnTo>
                    <a:lnTo>
                      <a:pt x="302" y="9"/>
                    </a:lnTo>
                    <a:lnTo>
                      <a:pt x="296" y="12"/>
                    </a:lnTo>
                    <a:lnTo>
                      <a:pt x="294" y="3"/>
                    </a:lnTo>
                    <a:lnTo>
                      <a:pt x="298" y="0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3" name="Freeform 588"/>
              <p:cNvSpPr>
                <a:spLocks noEditPoints="1"/>
              </p:cNvSpPr>
              <p:nvPr/>
            </p:nvSpPr>
            <p:spPr bwMode="auto">
              <a:xfrm>
                <a:off x="6646" y="2097"/>
                <a:ext cx="940" cy="894"/>
              </a:xfrm>
              <a:custGeom>
                <a:avLst/>
                <a:gdLst>
                  <a:gd name="T0" fmla="*/ 636 w 940"/>
                  <a:gd name="T1" fmla="*/ 884 h 894"/>
                  <a:gd name="T2" fmla="*/ 639 w 940"/>
                  <a:gd name="T3" fmla="*/ 893 h 894"/>
                  <a:gd name="T4" fmla="*/ 635 w 940"/>
                  <a:gd name="T5" fmla="*/ 894 h 894"/>
                  <a:gd name="T6" fmla="*/ 633 w 940"/>
                  <a:gd name="T7" fmla="*/ 894 h 894"/>
                  <a:gd name="T8" fmla="*/ 630 w 940"/>
                  <a:gd name="T9" fmla="*/ 886 h 894"/>
                  <a:gd name="T10" fmla="*/ 632 w 940"/>
                  <a:gd name="T11" fmla="*/ 886 h 894"/>
                  <a:gd name="T12" fmla="*/ 636 w 940"/>
                  <a:gd name="T13" fmla="*/ 884 h 894"/>
                  <a:gd name="T14" fmla="*/ 170 w 940"/>
                  <a:gd name="T15" fmla="*/ 805 h 894"/>
                  <a:gd name="T16" fmla="*/ 175 w 940"/>
                  <a:gd name="T17" fmla="*/ 809 h 894"/>
                  <a:gd name="T18" fmla="*/ 170 w 940"/>
                  <a:gd name="T19" fmla="*/ 817 h 894"/>
                  <a:gd name="T20" fmla="*/ 164 w 940"/>
                  <a:gd name="T21" fmla="*/ 812 h 894"/>
                  <a:gd name="T22" fmla="*/ 170 w 940"/>
                  <a:gd name="T23" fmla="*/ 805 h 894"/>
                  <a:gd name="T24" fmla="*/ 931 w 940"/>
                  <a:gd name="T25" fmla="*/ 520 h 894"/>
                  <a:gd name="T26" fmla="*/ 940 w 940"/>
                  <a:gd name="T27" fmla="*/ 521 h 894"/>
                  <a:gd name="T28" fmla="*/ 938 w 940"/>
                  <a:gd name="T29" fmla="*/ 530 h 894"/>
                  <a:gd name="T30" fmla="*/ 930 w 940"/>
                  <a:gd name="T31" fmla="*/ 528 h 894"/>
                  <a:gd name="T32" fmla="*/ 931 w 940"/>
                  <a:gd name="T33" fmla="*/ 520 h 894"/>
                  <a:gd name="T34" fmla="*/ 2 w 940"/>
                  <a:gd name="T35" fmla="*/ 364 h 894"/>
                  <a:gd name="T36" fmla="*/ 10 w 940"/>
                  <a:gd name="T37" fmla="*/ 366 h 894"/>
                  <a:gd name="T38" fmla="*/ 9 w 940"/>
                  <a:gd name="T39" fmla="*/ 373 h 894"/>
                  <a:gd name="T40" fmla="*/ 0 w 940"/>
                  <a:gd name="T41" fmla="*/ 371 h 894"/>
                  <a:gd name="T42" fmla="*/ 2 w 940"/>
                  <a:gd name="T43" fmla="*/ 364 h 894"/>
                  <a:gd name="T44" fmla="*/ 769 w 940"/>
                  <a:gd name="T45" fmla="*/ 77 h 894"/>
                  <a:gd name="T46" fmla="*/ 774 w 940"/>
                  <a:gd name="T47" fmla="*/ 80 h 894"/>
                  <a:gd name="T48" fmla="*/ 769 w 940"/>
                  <a:gd name="T49" fmla="*/ 87 h 894"/>
                  <a:gd name="T50" fmla="*/ 763 w 940"/>
                  <a:gd name="T51" fmla="*/ 85 h 894"/>
                  <a:gd name="T52" fmla="*/ 769 w 940"/>
                  <a:gd name="T53" fmla="*/ 77 h 894"/>
                  <a:gd name="T54" fmla="*/ 305 w 940"/>
                  <a:gd name="T55" fmla="*/ 0 h 894"/>
                  <a:gd name="T56" fmla="*/ 308 w 940"/>
                  <a:gd name="T57" fmla="*/ 8 h 894"/>
                  <a:gd name="T58" fmla="*/ 307 w 940"/>
                  <a:gd name="T59" fmla="*/ 8 h 894"/>
                  <a:gd name="T60" fmla="*/ 303 w 940"/>
                  <a:gd name="T61" fmla="*/ 11 h 894"/>
                  <a:gd name="T62" fmla="*/ 300 w 940"/>
                  <a:gd name="T63" fmla="*/ 3 h 894"/>
                  <a:gd name="T64" fmla="*/ 304 w 940"/>
                  <a:gd name="T65" fmla="*/ 0 h 894"/>
                  <a:gd name="T66" fmla="*/ 305 w 940"/>
                  <a:gd name="T67" fmla="*/ 0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40" h="894">
                    <a:moveTo>
                      <a:pt x="636" y="884"/>
                    </a:moveTo>
                    <a:lnTo>
                      <a:pt x="639" y="893"/>
                    </a:lnTo>
                    <a:lnTo>
                      <a:pt x="635" y="894"/>
                    </a:lnTo>
                    <a:lnTo>
                      <a:pt x="633" y="894"/>
                    </a:lnTo>
                    <a:lnTo>
                      <a:pt x="630" y="886"/>
                    </a:lnTo>
                    <a:lnTo>
                      <a:pt x="632" y="886"/>
                    </a:lnTo>
                    <a:lnTo>
                      <a:pt x="636" y="884"/>
                    </a:lnTo>
                    <a:close/>
                    <a:moveTo>
                      <a:pt x="170" y="805"/>
                    </a:moveTo>
                    <a:lnTo>
                      <a:pt x="175" y="809"/>
                    </a:lnTo>
                    <a:lnTo>
                      <a:pt x="170" y="817"/>
                    </a:lnTo>
                    <a:lnTo>
                      <a:pt x="164" y="812"/>
                    </a:lnTo>
                    <a:lnTo>
                      <a:pt x="170" y="805"/>
                    </a:lnTo>
                    <a:close/>
                    <a:moveTo>
                      <a:pt x="931" y="520"/>
                    </a:moveTo>
                    <a:lnTo>
                      <a:pt x="940" y="521"/>
                    </a:lnTo>
                    <a:lnTo>
                      <a:pt x="938" y="530"/>
                    </a:lnTo>
                    <a:lnTo>
                      <a:pt x="930" y="528"/>
                    </a:lnTo>
                    <a:lnTo>
                      <a:pt x="931" y="520"/>
                    </a:lnTo>
                    <a:close/>
                    <a:moveTo>
                      <a:pt x="2" y="364"/>
                    </a:moveTo>
                    <a:lnTo>
                      <a:pt x="10" y="366"/>
                    </a:lnTo>
                    <a:lnTo>
                      <a:pt x="9" y="373"/>
                    </a:lnTo>
                    <a:lnTo>
                      <a:pt x="0" y="371"/>
                    </a:lnTo>
                    <a:lnTo>
                      <a:pt x="2" y="364"/>
                    </a:lnTo>
                    <a:close/>
                    <a:moveTo>
                      <a:pt x="769" y="77"/>
                    </a:moveTo>
                    <a:lnTo>
                      <a:pt x="774" y="80"/>
                    </a:lnTo>
                    <a:lnTo>
                      <a:pt x="769" y="87"/>
                    </a:lnTo>
                    <a:lnTo>
                      <a:pt x="763" y="85"/>
                    </a:lnTo>
                    <a:lnTo>
                      <a:pt x="769" y="77"/>
                    </a:lnTo>
                    <a:close/>
                    <a:moveTo>
                      <a:pt x="305" y="0"/>
                    </a:moveTo>
                    <a:lnTo>
                      <a:pt x="308" y="8"/>
                    </a:lnTo>
                    <a:lnTo>
                      <a:pt x="307" y="8"/>
                    </a:lnTo>
                    <a:lnTo>
                      <a:pt x="303" y="11"/>
                    </a:lnTo>
                    <a:lnTo>
                      <a:pt x="300" y="3"/>
                    </a:lnTo>
                    <a:lnTo>
                      <a:pt x="304" y="0"/>
                    </a:lnTo>
                    <a:lnTo>
                      <a:pt x="3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4" name="Freeform 589"/>
              <p:cNvSpPr>
                <a:spLocks noEditPoints="1"/>
              </p:cNvSpPr>
              <p:nvPr/>
            </p:nvSpPr>
            <p:spPr bwMode="auto">
              <a:xfrm>
                <a:off x="6636" y="2088"/>
                <a:ext cx="958" cy="912"/>
              </a:xfrm>
              <a:custGeom>
                <a:avLst/>
                <a:gdLst>
                  <a:gd name="T0" fmla="*/ 649 w 958"/>
                  <a:gd name="T1" fmla="*/ 902 h 912"/>
                  <a:gd name="T2" fmla="*/ 652 w 958"/>
                  <a:gd name="T3" fmla="*/ 910 h 912"/>
                  <a:gd name="T4" fmla="*/ 649 w 958"/>
                  <a:gd name="T5" fmla="*/ 912 h 912"/>
                  <a:gd name="T6" fmla="*/ 647 w 958"/>
                  <a:gd name="T7" fmla="*/ 912 h 912"/>
                  <a:gd name="T8" fmla="*/ 643 w 958"/>
                  <a:gd name="T9" fmla="*/ 903 h 912"/>
                  <a:gd name="T10" fmla="*/ 645 w 958"/>
                  <a:gd name="T11" fmla="*/ 903 h 912"/>
                  <a:gd name="T12" fmla="*/ 649 w 958"/>
                  <a:gd name="T13" fmla="*/ 902 h 912"/>
                  <a:gd name="T14" fmla="*/ 174 w 958"/>
                  <a:gd name="T15" fmla="*/ 821 h 912"/>
                  <a:gd name="T16" fmla="*/ 180 w 958"/>
                  <a:gd name="T17" fmla="*/ 826 h 912"/>
                  <a:gd name="T18" fmla="*/ 174 w 958"/>
                  <a:gd name="T19" fmla="*/ 833 h 912"/>
                  <a:gd name="T20" fmla="*/ 168 w 958"/>
                  <a:gd name="T21" fmla="*/ 828 h 912"/>
                  <a:gd name="T22" fmla="*/ 174 w 958"/>
                  <a:gd name="T23" fmla="*/ 821 h 912"/>
                  <a:gd name="T24" fmla="*/ 950 w 958"/>
                  <a:gd name="T25" fmla="*/ 530 h 912"/>
                  <a:gd name="T26" fmla="*/ 958 w 958"/>
                  <a:gd name="T27" fmla="*/ 532 h 912"/>
                  <a:gd name="T28" fmla="*/ 957 w 958"/>
                  <a:gd name="T29" fmla="*/ 540 h 912"/>
                  <a:gd name="T30" fmla="*/ 948 w 958"/>
                  <a:gd name="T31" fmla="*/ 539 h 912"/>
                  <a:gd name="T32" fmla="*/ 950 w 958"/>
                  <a:gd name="T33" fmla="*/ 530 h 912"/>
                  <a:gd name="T34" fmla="*/ 2 w 958"/>
                  <a:gd name="T35" fmla="*/ 372 h 912"/>
                  <a:gd name="T36" fmla="*/ 12 w 958"/>
                  <a:gd name="T37" fmla="*/ 373 h 912"/>
                  <a:gd name="T38" fmla="*/ 10 w 958"/>
                  <a:gd name="T39" fmla="*/ 380 h 912"/>
                  <a:gd name="T40" fmla="*/ 0 w 958"/>
                  <a:gd name="T41" fmla="*/ 379 h 912"/>
                  <a:gd name="T42" fmla="*/ 2 w 958"/>
                  <a:gd name="T43" fmla="*/ 372 h 912"/>
                  <a:gd name="T44" fmla="*/ 784 w 958"/>
                  <a:gd name="T45" fmla="*/ 79 h 912"/>
                  <a:gd name="T46" fmla="*/ 790 w 958"/>
                  <a:gd name="T47" fmla="*/ 84 h 912"/>
                  <a:gd name="T48" fmla="*/ 784 w 958"/>
                  <a:gd name="T49" fmla="*/ 89 h 912"/>
                  <a:gd name="T50" fmla="*/ 779 w 958"/>
                  <a:gd name="T51" fmla="*/ 86 h 912"/>
                  <a:gd name="T52" fmla="*/ 784 w 958"/>
                  <a:gd name="T53" fmla="*/ 79 h 912"/>
                  <a:gd name="T54" fmla="*/ 311 w 958"/>
                  <a:gd name="T55" fmla="*/ 0 h 912"/>
                  <a:gd name="T56" fmla="*/ 315 w 958"/>
                  <a:gd name="T57" fmla="*/ 9 h 912"/>
                  <a:gd name="T58" fmla="*/ 314 w 958"/>
                  <a:gd name="T59" fmla="*/ 9 h 912"/>
                  <a:gd name="T60" fmla="*/ 310 w 958"/>
                  <a:gd name="T61" fmla="*/ 12 h 912"/>
                  <a:gd name="T62" fmla="*/ 306 w 958"/>
                  <a:gd name="T63" fmla="*/ 3 h 912"/>
                  <a:gd name="T64" fmla="*/ 311 w 958"/>
                  <a:gd name="T65" fmla="*/ 0 h 912"/>
                  <a:gd name="T66" fmla="*/ 311 w 958"/>
                  <a:gd name="T67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58" h="912">
                    <a:moveTo>
                      <a:pt x="649" y="902"/>
                    </a:moveTo>
                    <a:lnTo>
                      <a:pt x="652" y="910"/>
                    </a:lnTo>
                    <a:lnTo>
                      <a:pt x="649" y="912"/>
                    </a:lnTo>
                    <a:lnTo>
                      <a:pt x="647" y="912"/>
                    </a:lnTo>
                    <a:lnTo>
                      <a:pt x="643" y="903"/>
                    </a:lnTo>
                    <a:lnTo>
                      <a:pt x="645" y="903"/>
                    </a:lnTo>
                    <a:lnTo>
                      <a:pt x="649" y="902"/>
                    </a:lnTo>
                    <a:close/>
                    <a:moveTo>
                      <a:pt x="174" y="821"/>
                    </a:moveTo>
                    <a:lnTo>
                      <a:pt x="180" y="826"/>
                    </a:lnTo>
                    <a:lnTo>
                      <a:pt x="174" y="833"/>
                    </a:lnTo>
                    <a:lnTo>
                      <a:pt x="168" y="828"/>
                    </a:lnTo>
                    <a:lnTo>
                      <a:pt x="174" y="821"/>
                    </a:lnTo>
                    <a:close/>
                    <a:moveTo>
                      <a:pt x="950" y="530"/>
                    </a:moveTo>
                    <a:lnTo>
                      <a:pt x="958" y="532"/>
                    </a:lnTo>
                    <a:lnTo>
                      <a:pt x="957" y="540"/>
                    </a:lnTo>
                    <a:lnTo>
                      <a:pt x="948" y="539"/>
                    </a:lnTo>
                    <a:lnTo>
                      <a:pt x="950" y="530"/>
                    </a:lnTo>
                    <a:close/>
                    <a:moveTo>
                      <a:pt x="2" y="372"/>
                    </a:moveTo>
                    <a:lnTo>
                      <a:pt x="12" y="373"/>
                    </a:lnTo>
                    <a:lnTo>
                      <a:pt x="10" y="380"/>
                    </a:lnTo>
                    <a:lnTo>
                      <a:pt x="0" y="379"/>
                    </a:lnTo>
                    <a:lnTo>
                      <a:pt x="2" y="372"/>
                    </a:lnTo>
                    <a:close/>
                    <a:moveTo>
                      <a:pt x="784" y="79"/>
                    </a:moveTo>
                    <a:lnTo>
                      <a:pt x="790" y="84"/>
                    </a:lnTo>
                    <a:lnTo>
                      <a:pt x="784" y="89"/>
                    </a:lnTo>
                    <a:lnTo>
                      <a:pt x="779" y="86"/>
                    </a:lnTo>
                    <a:lnTo>
                      <a:pt x="784" y="79"/>
                    </a:lnTo>
                    <a:close/>
                    <a:moveTo>
                      <a:pt x="311" y="0"/>
                    </a:moveTo>
                    <a:lnTo>
                      <a:pt x="315" y="9"/>
                    </a:lnTo>
                    <a:lnTo>
                      <a:pt x="314" y="9"/>
                    </a:lnTo>
                    <a:lnTo>
                      <a:pt x="310" y="12"/>
                    </a:lnTo>
                    <a:lnTo>
                      <a:pt x="306" y="3"/>
                    </a:lnTo>
                    <a:lnTo>
                      <a:pt x="311" y="0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5" name="Freeform 590"/>
              <p:cNvSpPr>
                <a:spLocks noEditPoints="1"/>
              </p:cNvSpPr>
              <p:nvPr/>
            </p:nvSpPr>
            <p:spPr bwMode="auto">
              <a:xfrm>
                <a:off x="6628" y="2080"/>
                <a:ext cx="976" cy="928"/>
              </a:xfrm>
              <a:custGeom>
                <a:avLst/>
                <a:gdLst>
                  <a:gd name="T0" fmla="*/ 660 w 976"/>
                  <a:gd name="T1" fmla="*/ 918 h 928"/>
                  <a:gd name="T2" fmla="*/ 664 w 976"/>
                  <a:gd name="T3" fmla="*/ 927 h 928"/>
                  <a:gd name="T4" fmla="*/ 658 w 976"/>
                  <a:gd name="T5" fmla="*/ 928 h 928"/>
                  <a:gd name="T6" fmla="*/ 655 w 976"/>
                  <a:gd name="T7" fmla="*/ 920 h 928"/>
                  <a:gd name="T8" fmla="*/ 657 w 976"/>
                  <a:gd name="T9" fmla="*/ 920 h 928"/>
                  <a:gd name="T10" fmla="*/ 660 w 976"/>
                  <a:gd name="T11" fmla="*/ 918 h 928"/>
                  <a:gd name="T12" fmla="*/ 176 w 976"/>
                  <a:gd name="T13" fmla="*/ 836 h 928"/>
                  <a:gd name="T14" fmla="*/ 182 w 976"/>
                  <a:gd name="T15" fmla="*/ 841 h 928"/>
                  <a:gd name="T16" fmla="*/ 176 w 976"/>
                  <a:gd name="T17" fmla="*/ 848 h 928"/>
                  <a:gd name="T18" fmla="*/ 171 w 976"/>
                  <a:gd name="T19" fmla="*/ 843 h 928"/>
                  <a:gd name="T20" fmla="*/ 176 w 976"/>
                  <a:gd name="T21" fmla="*/ 836 h 928"/>
                  <a:gd name="T22" fmla="*/ 966 w 976"/>
                  <a:gd name="T23" fmla="*/ 540 h 928"/>
                  <a:gd name="T24" fmla="*/ 976 w 976"/>
                  <a:gd name="T25" fmla="*/ 541 h 928"/>
                  <a:gd name="T26" fmla="*/ 975 w 976"/>
                  <a:gd name="T27" fmla="*/ 549 h 928"/>
                  <a:gd name="T28" fmla="*/ 965 w 976"/>
                  <a:gd name="T29" fmla="*/ 548 h 928"/>
                  <a:gd name="T30" fmla="*/ 966 w 976"/>
                  <a:gd name="T31" fmla="*/ 540 h 928"/>
                  <a:gd name="T32" fmla="*/ 1 w 976"/>
                  <a:gd name="T33" fmla="*/ 379 h 928"/>
                  <a:gd name="T34" fmla="*/ 10 w 976"/>
                  <a:gd name="T35" fmla="*/ 380 h 928"/>
                  <a:gd name="T36" fmla="*/ 8 w 976"/>
                  <a:gd name="T37" fmla="*/ 387 h 928"/>
                  <a:gd name="T38" fmla="*/ 0 w 976"/>
                  <a:gd name="T39" fmla="*/ 386 h 928"/>
                  <a:gd name="T40" fmla="*/ 1 w 976"/>
                  <a:gd name="T41" fmla="*/ 379 h 928"/>
                  <a:gd name="T42" fmla="*/ 798 w 976"/>
                  <a:gd name="T43" fmla="*/ 80 h 928"/>
                  <a:gd name="T44" fmla="*/ 804 w 976"/>
                  <a:gd name="T45" fmla="*/ 85 h 928"/>
                  <a:gd name="T46" fmla="*/ 798 w 976"/>
                  <a:gd name="T47" fmla="*/ 92 h 928"/>
                  <a:gd name="T48" fmla="*/ 792 w 976"/>
                  <a:gd name="T49" fmla="*/ 87 h 928"/>
                  <a:gd name="T50" fmla="*/ 798 w 976"/>
                  <a:gd name="T51" fmla="*/ 80 h 928"/>
                  <a:gd name="T52" fmla="*/ 316 w 976"/>
                  <a:gd name="T53" fmla="*/ 0 h 928"/>
                  <a:gd name="T54" fmla="*/ 319 w 976"/>
                  <a:gd name="T55" fmla="*/ 8 h 928"/>
                  <a:gd name="T56" fmla="*/ 319 w 976"/>
                  <a:gd name="T57" fmla="*/ 8 h 928"/>
                  <a:gd name="T58" fmla="*/ 314 w 976"/>
                  <a:gd name="T59" fmla="*/ 11 h 928"/>
                  <a:gd name="T60" fmla="*/ 311 w 976"/>
                  <a:gd name="T61" fmla="*/ 3 h 928"/>
                  <a:gd name="T62" fmla="*/ 316 w 976"/>
                  <a:gd name="T63" fmla="*/ 0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76" h="928">
                    <a:moveTo>
                      <a:pt x="660" y="918"/>
                    </a:moveTo>
                    <a:lnTo>
                      <a:pt x="664" y="927"/>
                    </a:lnTo>
                    <a:lnTo>
                      <a:pt x="658" y="928"/>
                    </a:lnTo>
                    <a:lnTo>
                      <a:pt x="655" y="920"/>
                    </a:lnTo>
                    <a:lnTo>
                      <a:pt x="657" y="920"/>
                    </a:lnTo>
                    <a:lnTo>
                      <a:pt x="660" y="918"/>
                    </a:lnTo>
                    <a:close/>
                    <a:moveTo>
                      <a:pt x="176" y="836"/>
                    </a:moveTo>
                    <a:lnTo>
                      <a:pt x="182" y="841"/>
                    </a:lnTo>
                    <a:lnTo>
                      <a:pt x="176" y="848"/>
                    </a:lnTo>
                    <a:lnTo>
                      <a:pt x="171" y="843"/>
                    </a:lnTo>
                    <a:lnTo>
                      <a:pt x="176" y="836"/>
                    </a:lnTo>
                    <a:close/>
                    <a:moveTo>
                      <a:pt x="966" y="540"/>
                    </a:moveTo>
                    <a:lnTo>
                      <a:pt x="976" y="541"/>
                    </a:lnTo>
                    <a:lnTo>
                      <a:pt x="975" y="549"/>
                    </a:lnTo>
                    <a:lnTo>
                      <a:pt x="965" y="548"/>
                    </a:lnTo>
                    <a:lnTo>
                      <a:pt x="966" y="540"/>
                    </a:lnTo>
                    <a:close/>
                    <a:moveTo>
                      <a:pt x="1" y="379"/>
                    </a:moveTo>
                    <a:lnTo>
                      <a:pt x="10" y="380"/>
                    </a:lnTo>
                    <a:lnTo>
                      <a:pt x="8" y="387"/>
                    </a:lnTo>
                    <a:lnTo>
                      <a:pt x="0" y="386"/>
                    </a:lnTo>
                    <a:lnTo>
                      <a:pt x="1" y="379"/>
                    </a:lnTo>
                    <a:close/>
                    <a:moveTo>
                      <a:pt x="798" y="80"/>
                    </a:moveTo>
                    <a:lnTo>
                      <a:pt x="804" y="85"/>
                    </a:lnTo>
                    <a:lnTo>
                      <a:pt x="798" y="92"/>
                    </a:lnTo>
                    <a:lnTo>
                      <a:pt x="792" y="87"/>
                    </a:lnTo>
                    <a:lnTo>
                      <a:pt x="798" y="80"/>
                    </a:lnTo>
                    <a:close/>
                    <a:moveTo>
                      <a:pt x="316" y="0"/>
                    </a:moveTo>
                    <a:lnTo>
                      <a:pt x="319" y="8"/>
                    </a:lnTo>
                    <a:lnTo>
                      <a:pt x="319" y="8"/>
                    </a:lnTo>
                    <a:lnTo>
                      <a:pt x="314" y="11"/>
                    </a:lnTo>
                    <a:lnTo>
                      <a:pt x="311" y="3"/>
                    </a:lnTo>
                    <a:lnTo>
                      <a:pt x="3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6" name="Freeform 591"/>
              <p:cNvSpPr>
                <a:spLocks noEditPoints="1"/>
              </p:cNvSpPr>
              <p:nvPr/>
            </p:nvSpPr>
            <p:spPr bwMode="auto">
              <a:xfrm>
                <a:off x="6619" y="2071"/>
                <a:ext cx="994" cy="946"/>
              </a:xfrm>
              <a:custGeom>
                <a:avLst/>
                <a:gdLst>
                  <a:gd name="T0" fmla="*/ 673 w 994"/>
                  <a:gd name="T1" fmla="*/ 936 h 946"/>
                  <a:gd name="T2" fmla="*/ 676 w 994"/>
                  <a:gd name="T3" fmla="*/ 944 h 946"/>
                  <a:gd name="T4" fmla="*/ 670 w 994"/>
                  <a:gd name="T5" fmla="*/ 946 h 946"/>
                  <a:gd name="T6" fmla="*/ 667 w 994"/>
                  <a:gd name="T7" fmla="*/ 937 h 946"/>
                  <a:gd name="T8" fmla="*/ 673 w 994"/>
                  <a:gd name="T9" fmla="*/ 936 h 946"/>
                  <a:gd name="T10" fmla="*/ 180 w 994"/>
                  <a:gd name="T11" fmla="*/ 852 h 946"/>
                  <a:gd name="T12" fmla="*/ 185 w 994"/>
                  <a:gd name="T13" fmla="*/ 857 h 946"/>
                  <a:gd name="T14" fmla="*/ 180 w 994"/>
                  <a:gd name="T15" fmla="*/ 864 h 946"/>
                  <a:gd name="T16" fmla="*/ 174 w 994"/>
                  <a:gd name="T17" fmla="*/ 859 h 946"/>
                  <a:gd name="T18" fmla="*/ 180 w 994"/>
                  <a:gd name="T19" fmla="*/ 852 h 946"/>
                  <a:gd name="T20" fmla="*/ 985 w 994"/>
                  <a:gd name="T21" fmla="*/ 550 h 946"/>
                  <a:gd name="T22" fmla="*/ 994 w 994"/>
                  <a:gd name="T23" fmla="*/ 551 h 946"/>
                  <a:gd name="T24" fmla="*/ 992 w 994"/>
                  <a:gd name="T25" fmla="*/ 560 h 946"/>
                  <a:gd name="T26" fmla="*/ 984 w 994"/>
                  <a:gd name="T27" fmla="*/ 558 h 946"/>
                  <a:gd name="T28" fmla="*/ 985 w 994"/>
                  <a:gd name="T29" fmla="*/ 550 h 946"/>
                  <a:gd name="T30" fmla="*/ 0 w 994"/>
                  <a:gd name="T31" fmla="*/ 386 h 946"/>
                  <a:gd name="T32" fmla="*/ 10 w 994"/>
                  <a:gd name="T33" fmla="*/ 388 h 946"/>
                  <a:gd name="T34" fmla="*/ 9 w 994"/>
                  <a:gd name="T35" fmla="*/ 395 h 946"/>
                  <a:gd name="T36" fmla="*/ 0 w 994"/>
                  <a:gd name="T37" fmla="*/ 393 h 946"/>
                  <a:gd name="T38" fmla="*/ 0 w 994"/>
                  <a:gd name="T39" fmla="*/ 386 h 946"/>
                  <a:gd name="T40" fmla="*/ 813 w 994"/>
                  <a:gd name="T41" fmla="*/ 82 h 946"/>
                  <a:gd name="T42" fmla="*/ 818 w 994"/>
                  <a:gd name="T43" fmla="*/ 87 h 946"/>
                  <a:gd name="T44" fmla="*/ 813 w 994"/>
                  <a:gd name="T45" fmla="*/ 94 h 946"/>
                  <a:gd name="T46" fmla="*/ 807 w 994"/>
                  <a:gd name="T47" fmla="*/ 89 h 946"/>
                  <a:gd name="T48" fmla="*/ 813 w 994"/>
                  <a:gd name="T49" fmla="*/ 82 h 946"/>
                  <a:gd name="T50" fmla="*/ 323 w 994"/>
                  <a:gd name="T51" fmla="*/ 0 h 946"/>
                  <a:gd name="T52" fmla="*/ 325 w 994"/>
                  <a:gd name="T53" fmla="*/ 9 h 946"/>
                  <a:gd name="T54" fmla="*/ 320 w 994"/>
                  <a:gd name="T55" fmla="*/ 12 h 946"/>
                  <a:gd name="T56" fmla="*/ 317 w 994"/>
                  <a:gd name="T57" fmla="*/ 3 h 946"/>
                  <a:gd name="T58" fmla="*/ 323 w 994"/>
                  <a:gd name="T59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4" h="946">
                    <a:moveTo>
                      <a:pt x="673" y="936"/>
                    </a:moveTo>
                    <a:lnTo>
                      <a:pt x="676" y="944"/>
                    </a:lnTo>
                    <a:lnTo>
                      <a:pt x="670" y="946"/>
                    </a:lnTo>
                    <a:lnTo>
                      <a:pt x="667" y="937"/>
                    </a:lnTo>
                    <a:lnTo>
                      <a:pt x="673" y="936"/>
                    </a:lnTo>
                    <a:close/>
                    <a:moveTo>
                      <a:pt x="180" y="852"/>
                    </a:moveTo>
                    <a:lnTo>
                      <a:pt x="185" y="857"/>
                    </a:lnTo>
                    <a:lnTo>
                      <a:pt x="180" y="864"/>
                    </a:lnTo>
                    <a:lnTo>
                      <a:pt x="174" y="859"/>
                    </a:lnTo>
                    <a:lnTo>
                      <a:pt x="180" y="852"/>
                    </a:lnTo>
                    <a:close/>
                    <a:moveTo>
                      <a:pt x="985" y="550"/>
                    </a:moveTo>
                    <a:lnTo>
                      <a:pt x="994" y="551"/>
                    </a:lnTo>
                    <a:lnTo>
                      <a:pt x="992" y="560"/>
                    </a:lnTo>
                    <a:lnTo>
                      <a:pt x="984" y="558"/>
                    </a:lnTo>
                    <a:lnTo>
                      <a:pt x="985" y="550"/>
                    </a:lnTo>
                    <a:close/>
                    <a:moveTo>
                      <a:pt x="0" y="386"/>
                    </a:moveTo>
                    <a:lnTo>
                      <a:pt x="10" y="388"/>
                    </a:lnTo>
                    <a:lnTo>
                      <a:pt x="9" y="395"/>
                    </a:lnTo>
                    <a:lnTo>
                      <a:pt x="0" y="393"/>
                    </a:lnTo>
                    <a:lnTo>
                      <a:pt x="0" y="386"/>
                    </a:lnTo>
                    <a:close/>
                    <a:moveTo>
                      <a:pt x="813" y="82"/>
                    </a:moveTo>
                    <a:lnTo>
                      <a:pt x="818" y="87"/>
                    </a:lnTo>
                    <a:lnTo>
                      <a:pt x="813" y="94"/>
                    </a:lnTo>
                    <a:lnTo>
                      <a:pt x="807" y="89"/>
                    </a:lnTo>
                    <a:lnTo>
                      <a:pt x="813" y="82"/>
                    </a:lnTo>
                    <a:close/>
                    <a:moveTo>
                      <a:pt x="323" y="0"/>
                    </a:moveTo>
                    <a:lnTo>
                      <a:pt x="325" y="9"/>
                    </a:lnTo>
                    <a:lnTo>
                      <a:pt x="320" y="12"/>
                    </a:lnTo>
                    <a:lnTo>
                      <a:pt x="317" y="3"/>
                    </a:lnTo>
                    <a:lnTo>
                      <a:pt x="3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7" name="Freeform 592"/>
              <p:cNvSpPr>
                <a:spLocks noEditPoints="1"/>
              </p:cNvSpPr>
              <p:nvPr/>
            </p:nvSpPr>
            <p:spPr bwMode="auto">
              <a:xfrm>
                <a:off x="6611" y="2063"/>
                <a:ext cx="1010" cy="962"/>
              </a:xfrm>
              <a:custGeom>
                <a:avLst/>
                <a:gdLst>
                  <a:gd name="T0" fmla="*/ 684 w 1010"/>
                  <a:gd name="T1" fmla="*/ 952 h 962"/>
                  <a:gd name="T2" fmla="*/ 687 w 1010"/>
                  <a:gd name="T3" fmla="*/ 961 h 962"/>
                  <a:gd name="T4" fmla="*/ 681 w 1010"/>
                  <a:gd name="T5" fmla="*/ 962 h 962"/>
                  <a:gd name="T6" fmla="*/ 678 w 1010"/>
                  <a:gd name="T7" fmla="*/ 954 h 962"/>
                  <a:gd name="T8" fmla="*/ 684 w 1010"/>
                  <a:gd name="T9" fmla="*/ 952 h 962"/>
                  <a:gd name="T10" fmla="*/ 182 w 1010"/>
                  <a:gd name="T11" fmla="*/ 867 h 962"/>
                  <a:gd name="T12" fmla="*/ 188 w 1010"/>
                  <a:gd name="T13" fmla="*/ 872 h 962"/>
                  <a:gd name="T14" fmla="*/ 182 w 1010"/>
                  <a:gd name="T15" fmla="*/ 877 h 962"/>
                  <a:gd name="T16" fmla="*/ 177 w 1010"/>
                  <a:gd name="T17" fmla="*/ 875 h 962"/>
                  <a:gd name="T18" fmla="*/ 182 w 1010"/>
                  <a:gd name="T19" fmla="*/ 867 h 962"/>
                  <a:gd name="T20" fmla="*/ 1002 w 1010"/>
                  <a:gd name="T21" fmla="*/ 559 h 962"/>
                  <a:gd name="T22" fmla="*/ 1010 w 1010"/>
                  <a:gd name="T23" fmla="*/ 561 h 962"/>
                  <a:gd name="T24" fmla="*/ 1009 w 1010"/>
                  <a:gd name="T25" fmla="*/ 569 h 962"/>
                  <a:gd name="T26" fmla="*/ 1000 w 1010"/>
                  <a:gd name="T27" fmla="*/ 568 h 962"/>
                  <a:gd name="T28" fmla="*/ 1002 w 1010"/>
                  <a:gd name="T29" fmla="*/ 559 h 962"/>
                  <a:gd name="T30" fmla="*/ 0 w 1010"/>
                  <a:gd name="T31" fmla="*/ 393 h 962"/>
                  <a:gd name="T32" fmla="*/ 8 w 1010"/>
                  <a:gd name="T33" fmla="*/ 394 h 962"/>
                  <a:gd name="T34" fmla="*/ 8 w 1010"/>
                  <a:gd name="T35" fmla="*/ 401 h 962"/>
                  <a:gd name="T36" fmla="*/ 0 w 1010"/>
                  <a:gd name="T37" fmla="*/ 400 h 962"/>
                  <a:gd name="T38" fmla="*/ 0 w 1010"/>
                  <a:gd name="T39" fmla="*/ 393 h 962"/>
                  <a:gd name="T40" fmla="*/ 828 w 1010"/>
                  <a:gd name="T41" fmla="*/ 83 h 962"/>
                  <a:gd name="T42" fmla="*/ 832 w 1010"/>
                  <a:gd name="T43" fmla="*/ 87 h 962"/>
                  <a:gd name="T44" fmla="*/ 826 w 1010"/>
                  <a:gd name="T45" fmla="*/ 95 h 962"/>
                  <a:gd name="T46" fmla="*/ 821 w 1010"/>
                  <a:gd name="T47" fmla="*/ 90 h 962"/>
                  <a:gd name="T48" fmla="*/ 828 w 1010"/>
                  <a:gd name="T49" fmla="*/ 83 h 962"/>
                  <a:gd name="T50" fmla="*/ 328 w 1010"/>
                  <a:gd name="T51" fmla="*/ 0 h 962"/>
                  <a:gd name="T52" fmla="*/ 331 w 1010"/>
                  <a:gd name="T53" fmla="*/ 8 h 962"/>
                  <a:gd name="T54" fmla="*/ 325 w 1010"/>
                  <a:gd name="T55" fmla="*/ 11 h 962"/>
                  <a:gd name="T56" fmla="*/ 321 w 1010"/>
                  <a:gd name="T57" fmla="*/ 3 h 962"/>
                  <a:gd name="T58" fmla="*/ 328 w 1010"/>
                  <a:gd name="T59" fmla="*/ 0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10" h="962">
                    <a:moveTo>
                      <a:pt x="684" y="952"/>
                    </a:moveTo>
                    <a:lnTo>
                      <a:pt x="687" y="961"/>
                    </a:lnTo>
                    <a:lnTo>
                      <a:pt x="681" y="962"/>
                    </a:lnTo>
                    <a:lnTo>
                      <a:pt x="678" y="954"/>
                    </a:lnTo>
                    <a:lnTo>
                      <a:pt x="684" y="952"/>
                    </a:lnTo>
                    <a:close/>
                    <a:moveTo>
                      <a:pt x="182" y="867"/>
                    </a:moveTo>
                    <a:lnTo>
                      <a:pt x="188" y="872"/>
                    </a:lnTo>
                    <a:lnTo>
                      <a:pt x="182" y="877"/>
                    </a:lnTo>
                    <a:lnTo>
                      <a:pt x="177" y="875"/>
                    </a:lnTo>
                    <a:lnTo>
                      <a:pt x="182" y="867"/>
                    </a:lnTo>
                    <a:close/>
                    <a:moveTo>
                      <a:pt x="1002" y="559"/>
                    </a:moveTo>
                    <a:lnTo>
                      <a:pt x="1010" y="561"/>
                    </a:lnTo>
                    <a:lnTo>
                      <a:pt x="1009" y="569"/>
                    </a:lnTo>
                    <a:lnTo>
                      <a:pt x="1000" y="568"/>
                    </a:lnTo>
                    <a:lnTo>
                      <a:pt x="1002" y="559"/>
                    </a:lnTo>
                    <a:close/>
                    <a:moveTo>
                      <a:pt x="0" y="393"/>
                    </a:moveTo>
                    <a:lnTo>
                      <a:pt x="8" y="394"/>
                    </a:lnTo>
                    <a:lnTo>
                      <a:pt x="8" y="401"/>
                    </a:lnTo>
                    <a:lnTo>
                      <a:pt x="0" y="400"/>
                    </a:lnTo>
                    <a:lnTo>
                      <a:pt x="0" y="393"/>
                    </a:lnTo>
                    <a:close/>
                    <a:moveTo>
                      <a:pt x="828" y="83"/>
                    </a:moveTo>
                    <a:lnTo>
                      <a:pt x="832" y="87"/>
                    </a:lnTo>
                    <a:lnTo>
                      <a:pt x="826" y="95"/>
                    </a:lnTo>
                    <a:lnTo>
                      <a:pt x="821" y="90"/>
                    </a:lnTo>
                    <a:lnTo>
                      <a:pt x="828" y="83"/>
                    </a:lnTo>
                    <a:close/>
                    <a:moveTo>
                      <a:pt x="328" y="0"/>
                    </a:moveTo>
                    <a:lnTo>
                      <a:pt x="331" y="8"/>
                    </a:lnTo>
                    <a:lnTo>
                      <a:pt x="325" y="11"/>
                    </a:lnTo>
                    <a:lnTo>
                      <a:pt x="321" y="3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8" name="Freeform 593"/>
              <p:cNvSpPr>
                <a:spLocks noEditPoints="1"/>
              </p:cNvSpPr>
              <p:nvPr/>
            </p:nvSpPr>
            <p:spPr bwMode="auto">
              <a:xfrm>
                <a:off x="6601" y="2056"/>
                <a:ext cx="1029" cy="978"/>
              </a:xfrm>
              <a:custGeom>
                <a:avLst/>
                <a:gdLst>
                  <a:gd name="T0" fmla="*/ 697 w 1029"/>
                  <a:gd name="T1" fmla="*/ 968 h 978"/>
                  <a:gd name="T2" fmla="*/ 699 w 1029"/>
                  <a:gd name="T3" fmla="*/ 976 h 978"/>
                  <a:gd name="T4" fmla="*/ 695 w 1029"/>
                  <a:gd name="T5" fmla="*/ 978 h 978"/>
                  <a:gd name="T6" fmla="*/ 691 w 1029"/>
                  <a:gd name="T7" fmla="*/ 969 h 978"/>
                  <a:gd name="T8" fmla="*/ 697 w 1029"/>
                  <a:gd name="T9" fmla="*/ 968 h 978"/>
                  <a:gd name="T10" fmla="*/ 187 w 1029"/>
                  <a:gd name="T11" fmla="*/ 882 h 978"/>
                  <a:gd name="T12" fmla="*/ 192 w 1029"/>
                  <a:gd name="T13" fmla="*/ 884 h 978"/>
                  <a:gd name="T14" fmla="*/ 187 w 1029"/>
                  <a:gd name="T15" fmla="*/ 891 h 978"/>
                  <a:gd name="T16" fmla="*/ 181 w 1029"/>
                  <a:gd name="T17" fmla="*/ 887 h 978"/>
                  <a:gd name="T18" fmla="*/ 187 w 1029"/>
                  <a:gd name="T19" fmla="*/ 882 h 978"/>
                  <a:gd name="T20" fmla="*/ 1020 w 1029"/>
                  <a:gd name="T21" fmla="*/ 568 h 978"/>
                  <a:gd name="T22" fmla="*/ 1029 w 1029"/>
                  <a:gd name="T23" fmla="*/ 569 h 978"/>
                  <a:gd name="T24" fmla="*/ 1029 w 1029"/>
                  <a:gd name="T25" fmla="*/ 578 h 978"/>
                  <a:gd name="T26" fmla="*/ 1019 w 1029"/>
                  <a:gd name="T27" fmla="*/ 576 h 978"/>
                  <a:gd name="T28" fmla="*/ 1020 w 1029"/>
                  <a:gd name="T29" fmla="*/ 568 h 978"/>
                  <a:gd name="T30" fmla="*/ 1 w 1029"/>
                  <a:gd name="T31" fmla="*/ 398 h 978"/>
                  <a:gd name="T32" fmla="*/ 10 w 1029"/>
                  <a:gd name="T33" fmla="*/ 400 h 978"/>
                  <a:gd name="T34" fmla="*/ 10 w 1029"/>
                  <a:gd name="T35" fmla="*/ 407 h 978"/>
                  <a:gd name="T36" fmla="*/ 0 w 1029"/>
                  <a:gd name="T37" fmla="*/ 405 h 978"/>
                  <a:gd name="T38" fmla="*/ 1 w 1029"/>
                  <a:gd name="T39" fmla="*/ 398 h 978"/>
                  <a:gd name="T40" fmla="*/ 843 w 1029"/>
                  <a:gd name="T41" fmla="*/ 83 h 978"/>
                  <a:gd name="T42" fmla="*/ 848 w 1029"/>
                  <a:gd name="T43" fmla="*/ 87 h 978"/>
                  <a:gd name="T44" fmla="*/ 842 w 1029"/>
                  <a:gd name="T45" fmla="*/ 94 h 978"/>
                  <a:gd name="T46" fmla="*/ 838 w 1029"/>
                  <a:gd name="T47" fmla="*/ 90 h 978"/>
                  <a:gd name="T48" fmla="*/ 843 w 1029"/>
                  <a:gd name="T49" fmla="*/ 83 h 978"/>
                  <a:gd name="T50" fmla="*/ 335 w 1029"/>
                  <a:gd name="T51" fmla="*/ 0 h 978"/>
                  <a:gd name="T52" fmla="*/ 338 w 1029"/>
                  <a:gd name="T53" fmla="*/ 7 h 978"/>
                  <a:gd name="T54" fmla="*/ 331 w 1029"/>
                  <a:gd name="T55" fmla="*/ 10 h 978"/>
                  <a:gd name="T56" fmla="*/ 328 w 1029"/>
                  <a:gd name="T57" fmla="*/ 1 h 978"/>
                  <a:gd name="T58" fmla="*/ 335 w 1029"/>
                  <a:gd name="T59" fmla="*/ 0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9" h="978">
                    <a:moveTo>
                      <a:pt x="697" y="968"/>
                    </a:moveTo>
                    <a:lnTo>
                      <a:pt x="699" y="976"/>
                    </a:lnTo>
                    <a:lnTo>
                      <a:pt x="695" y="978"/>
                    </a:lnTo>
                    <a:lnTo>
                      <a:pt x="691" y="969"/>
                    </a:lnTo>
                    <a:lnTo>
                      <a:pt x="697" y="968"/>
                    </a:lnTo>
                    <a:close/>
                    <a:moveTo>
                      <a:pt x="187" y="882"/>
                    </a:moveTo>
                    <a:lnTo>
                      <a:pt x="192" y="884"/>
                    </a:lnTo>
                    <a:lnTo>
                      <a:pt x="187" y="891"/>
                    </a:lnTo>
                    <a:lnTo>
                      <a:pt x="181" y="887"/>
                    </a:lnTo>
                    <a:lnTo>
                      <a:pt x="187" y="882"/>
                    </a:lnTo>
                    <a:close/>
                    <a:moveTo>
                      <a:pt x="1020" y="568"/>
                    </a:moveTo>
                    <a:lnTo>
                      <a:pt x="1029" y="569"/>
                    </a:lnTo>
                    <a:lnTo>
                      <a:pt x="1029" y="578"/>
                    </a:lnTo>
                    <a:lnTo>
                      <a:pt x="1019" y="576"/>
                    </a:lnTo>
                    <a:lnTo>
                      <a:pt x="1020" y="568"/>
                    </a:lnTo>
                    <a:close/>
                    <a:moveTo>
                      <a:pt x="1" y="398"/>
                    </a:moveTo>
                    <a:lnTo>
                      <a:pt x="10" y="400"/>
                    </a:lnTo>
                    <a:lnTo>
                      <a:pt x="10" y="407"/>
                    </a:lnTo>
                    <a:lnTo>
                      <a:pt x="0" y="405"/>
                    </a:lnTo>
                    <a:lnTo>
                      <a:pt x="1" y="398"/>
                    </a:lnTo>
                    <a:close/>
                    <a:moveTo>
                      <a:pt x="843" y="83"/>
                    </a:moveTo>
                    <a:lnTo>
                      <a:pt x="848" y="87"/>
                    </a:lnTo>
                    <a:lnTo>
                      <a:pt x="842" y="94"/>
                    </a:lnTo>
                    <a:lnTo>
                      <a:pt x="838" y="90"/>
                    </a:lnTo>
                    <a:lnTo>
                      <a:pt x="843" y="83"/>
                    </a:lnTo>
                    <a:close/>
                    <a:moveTo>
                      <a:pt x="335" y="0"/>
                    </a:moveTo>
                    <a:lnTo>
                      <a:pt x="338" y="7"/>
                    </a:lnTo>
                    <a:lnTo>
                      <a:pt x="331" y="10"/>
                    </a:lnTo>
                    <a:lnTo>
                      <a:pt x="328" y="1"/>
                    </a:lnTo>
                    <a:lnTo>
                      <a:pt x="3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9" name="Freeform 594"/>
              <p:cNvSpPr>
                <a:spLocks noEditPoints="1"/>
              </p:cNvSpPr>
              <p:nvPr/>
            </p:nvSpPr>
            <p:spPr bwMode="auto">
              <a:xfrm>
                <a:off x="6593" y="2047"/>
                <a:ext cx="1046" cy="995"/>
              </a:xfrm>
              <a:custGeom>
                <a:avLst/>
                <a:gdLst>
                  <a:gd name="T0" fmla="*/ 707 w 1046"/>
                  <a:gd name="T1" fmla="*/ 985 h 995"/>
                  <a:gd name="T2" fmla="*/ 712 w 1046"/>
                  <a:gd name="T3" fmla="*/ 992 h 995"/>
                  <a:gd name="T4" fmla="*/ 706 w 1046"/>
                  <a:gd name="T5" fmla="*/ 995 h 995"/>
                  <a:gd name="T6" fmla="*/ 703 w 1046"/>
                  <a:gd name="T7" fmla="*/ 987 h 995"/>
                  <a:gd name="T8" fmla="*/ 707 w 1046"/>
                  <a:gd name="T9" fmla="*/ 985 h 995"/>
                  <a:gd name="T10" fmla="*/ 189 w 1046"/>
                  <a:gd name="T11" fmla="*/ 896 h 995"/>
                  <a:gd name="T12" fmla="*/ 195 w 1046"/>
                  <a:gd name="T13" fmla="*/ 900 h 995"/>
                  <a:gd name="T14" fmla="*/ 189 w 1046"/>
                  <a:gd name="T15" fmla="*/ 908 h 995"/>
                  <a:gd name="T16" fmla="*/ 183 w 1046"/>
                  <a:gd name="T17" fmla="*/ 903 h 995"/>
                  <a:gd name="T18" fmla="*/ 189 w 1046"/>
                  <a:gd name="T19" fmla="*/ 896 h 995"/>
                  <a:gd name="T20" fmla="*/ 1037 w 1046"/>
                  <a:gd name="T21" fmla="*/ 578 h 995"/>
                  <a:gd name="T22" fmla="*/ 1046 w 1046"/>
                  <a:gd name="T23" fmla="*/ 581 h 995"/>
                  <a:gd name="T24" fmla="*/ 1045 w 1046"/>
                  <a:gd name="T25" fmla="*/ 588 h 995"/>
                  <a:gd name="T26" fmla="*/ 1037 w 1046"/>
                  <a:gd name="T27" fmla="*/ 587 h 995"/>
                  <a:gd name="T28" fmla="*/ 1037 w 1046"/>
                  <a:gd name="T29" fmla="*/ 578 h 995"/>
                  <a:gd name="T30" fmla="*/ 1 w 1046"/>
                  <a:gd name="T31" fmla="*/ 406 h 995"/>
                  <a:gd name="T32" fmla="*/ 9 w 1046"/>
                  <a:gd name="T33" fmla="*/ 407 h 995"/>
                  <a:gd name="T34" fmla="*/ 8 w 1046"/>
                  <a:gd name="T35" fmla="*/ 414 h 995"/>
                  <a:gd name="T36" fmla="*/ 0 w 1046"/>
                  <a:gd name="T37" fmla="*/ 413 h 995"/>
                  <a:gd name="T38" fmla="*/ 1 w 1046"/>
                  <a:gd name="T39" fmla="*/ 406 h 995"/>
                  <a:gd name="T40" fmla="*/ 857 w 1046"/>
                  <a:gd name="T41" fmla="*/ 85 h 995"/>
                  <a:gd name="T42" fmla="*/ 861 w 1046"/>
                  <a:gd name="T43" fmla="*/ 89 h 995"/>
                  <a:gd name="T44" fmla="*/ 856 w 1046"/>
                  <a:gd name="T45" fmla="*/ 96 h 995"/>
                  <a:gd name="T46" fmla="*/ 851 w 1046"/>
                  <a:gd name="T47" fmla="*/ 92 h 995"/>
                  <a:gd name="T48" fmla="*/ 857 w 1046"/>
                  <a:gd name="T49" fmla="*/ 85 h 995"/>
                  <a:gd name="T50" fmla="*/ 339 w 1046"/>
                  <a:gd name="T51" fmla="*/ 0 h 995"/>
                  <a:gd name="T52" fmla="*/ 343 w 1046"/>
                  <a:gd name="T53" fmla="*/ 9 h 995"/>
                  <a:gd name="T54" fmla="*/ 336 w 1046"/>
                  <a:gd name="T55" fmla="*/ 10 h 995"/>
                  <a:gd name="T56" fmla="*/ 333 w 1046"/>
                  <a:gd name="T57" fmla="*/ 2 h 995"/>
                  <a:gd name="T58" fmla="*/ 339 w 1046"/>
                  <a:gd name="T59" fmla="*/ 0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6" h="995">
                    <a:moveTo>
                      <a:pt x="707" y="985"/>
                    </a:moveTo>
                    <a:lnTo>
                      <a:pt x="712" y="992"/>
                    </a:lnTo>
                    <a:lnTo>
                      <a:pt x="706" y="995"/>
                    </a:lnTo>
                    <a:lnTo>
                      <a:pt x="703" y="987"/>
                    </a:lnTo>
                    <a:lnTo>
                      <a:pt x="707" y="985"/>
                    </a:lnTo>
                    <a:close/>
                    <a:moveTo>
                      <a:pt x="189" y="896"/>
                    </a:moveTo>
                    <a:lnTo>
                      <a:pt x="195" y="900"/>
                    </a:lnTo>
                    <a:lnTo>
                      <a:pt x="189" y="908"/>
                    </a:lnTo>
                    <a:lnTo>
                      <a:pt x="183" y="903"/>
                    </a:lnTo>
                    <a:lnTo>
                      <a:pt x="189" y="896"/>
                    </a:lnTo>
                    <a:close/>
                    <a:moveTo>
                      <a:pt x="1037" y="578"/>
                    </a:moveTo>
                    <a:lnTo>
                      <a:pt x="1046" y="581"/>
                    </a:lnTo>
                    <a:lnTo>
                      <a:pt x="1045" y="588"/>
                    </a:lnTo>
                    <a:lnTo>
                      <a:pt x="1037" y="587"/>
                    </a:lnTo>
                    <a:lnTo>
                      <a:pt x="1037" y="578"/>
                    </a:lnTo>
                    <a:close/>
                    <a:moveTo>
                      <a:pt x="1" y="406"/>
                    </a:moveTo>
                    <a:lnTo>
                      <a:pt x="9" y="407"/>
                    </a:lnTo>
                    <a:lnTo>
                      <a:pt x="8" y="414"/>
                    </a:lnTo>
                    <a:lnTo>
                      <a:pt x="0" y="413"/>
                    </a:lnTo>
                    <a:lnTo>
                      <a:pt x="1" y="406"/>
                    </a:lnTo>
                    <a:close/>
                    <a:moveTo>
                      <a:pt x="857" y="85"/>
                    </a:moveTo>
                    <a:lnTo>
                      <a:pt x="861" y="89"/>
                    </a:lnTo>
                    <a:lnTo>
                      <a:pt x="856" y="96"/>
                    </a:lnTo>
                    <a:lnTo>
                      <a:pt x="851" y="92"/>
                    </a:lnTo>
                    <a:lnTo>
                      <a:pt x="857" y="85"/>
                    </a:lnTo>
                    <a:close/>
                    <a:moveTo>
                      <a:pt x="339" y="0"/>
                    </a:moveTo>
                    <a:lnTo>
                      <a:pt x="343" y="9"/>
                    </a:lnTo>
                    <a:lnTo>
                      <a:pt x="336" y="10"/>
                    </a:lnTo>
                    <a:lnTo>
                      <a:pt x="333" y="2"/>
                    </a:lnTo>
                    <a:lnTo>
                      <a:pt x="3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0" name="Freeform 595"/>
              <p:cNvSpPr>
                <a:spLocks noEditPoints="1"/>
              </p:cNvSpPr>
              <p:nvPr/>
            </p:nvSpPr>
            <p:spPr bwMode="auto">
              <a:xfrm>
                <a:off x="6584" y="2039"/>
                <a:ext cx="1064" cy="1012"/>
              </a:xfrm>
              <a:custGeom>
                <a:avLst/>
                <a:gdLst>
                  <a:gd name="T0" fmla="*/ 721 w 1064"/>
                  <a:gd name="T1" fmla="*/ 1000 h 1012"/>
                  <a:gd name="T2" fmla="*/ 723 w 1064"/>
                  <a:gd name="T3" fmla="*/ 1009 h 1012"/>
                  <a:gd name="T4" fmla="*/ 718 w 1064"/>
                  <a:gd name="T5" fmla="*/ 1012 h 1012"/>
                  <a:gd name="T6" fmla="*/ 715 w 1064"/>
                  <a:gd name="T7" fmla="*/ 1003 h 1012"/>
                  <a:gd name="T8" fmla="*/ 721 w 1064"/>
                  <a:gd name="T9" fmla="*/ 1000 h 1012"/>
                  <a:gd name="T10" fmla="*/ 192 w 1064"/>
                  <a:gd name="T11" fmla="*/ 911 h 1012"/>
                  <a:gd name="T12" fmla="*/ 198 w 1064"/>
                  <a:gd name="T13" fmla="*/ 916 h 1012"/>
                  <a:gd name="T14" fmla="*/ 191 w 1064"/>
                  <a:gd name="T15" fmla="*/ 923 h 1012"/>
                  <a:gd name="T16" fmla="*/ 187 w 1064"/>
                  <a:gd name="T17" fmla="*/ 918 h 1012"/>
                  <a:gd name="T18" fmla="*/ 192 w 1064"/>
                  <a:gd name="T19" fmla="*/ 911 h 1012"/>
                  <a:gd name="T20" fmla="*/ 1055 w 1064"/>
                  <a:gd name="T21" fmla="*/ 589 h 1012"/>
                  <a:gd name="T22" fmla="*/ 1064 w 1064"/>
                  <a:gd name="T23" fmla="*/ 590 h 1012"/>
                  <a:gd name="T24" fmla="*/ 1062 w 1064"/>
                  <a:gd name="T25" fmla="*/ 598 h 1012"/>
                  <a:gd name="T26" fmla="*/ 1054 w 1064"/>
                  <a:gd name="T27" fmla="*/ 596 h 1012"/>
                  <a:gd name="T28" fmla="*/ 1055 w 1064"/>
                  <a:gd name="T29" fmla="*/ 589 h 1012"/>
                  <a:gd name="T30" fmla="*/ 0 w 1064"/>
                  <a:gd name="T31" fmla="*/ 412 h 1012"/>
                  <a:gd name="T32" fmla="*/ 10 w 1064"/>
                  <a:gd name="T33" fmla="*/ 414 h 1012"/>
                  <a:gd name="T34" fmla="*/ 9 w 1064"/>
                  <a:gd name="T35" fmla="*/ 421 h 1012"/>
                  <a:gd name="T36" fmla="*/ 0 w 1064"/>
                  <a:gd name="T37" fmla="*/ 420 h 1012"/>
                  <a:gd name="T38" fmla="*/ 0 w 1064"/>
                  <a:gd name="T39" fmla="*/ 412 h 1012"/>
                  <a:gd name="T40" fmla="*/ 872 w 1064"/>
                  <a:gd name="T41" fmla="*/ 86 h 1012"/>
                  <a:gd name="T42" fmla="*/ 876 w 1064"/>
                  <a:gd name="T43" fmla="*/ 90 h 1012"/>
                  <a:gd name="T44" fmla="*/ 870 w 1064"/>
                  <a:gd name="T45" fmla="*/ 97 h 1012"/>
                  <a:gd name="T46" fmla="*/ 866 w 1064"/>
                  <a:gd name="T47" fmla="*/ 93 h 1012"/>
                  <a:gd name="T48" fmla="*/ 872 w 1064"/>
                  <a:gd name="T49" fmla="*/ 86 h 1012"/>
                  <a:gd name="T50" fmla="*/ 345 w 1064"/>
                  <a:gd name="T51" fmla="*/ 0 h 1012"/>
                  <a:gd name="T52" fmla="*/ 348 w 1064"/>
                  <a:gd name="T53" fmla="*/ 8 h 1012"/>
                  <a:gd name="T54" fmla="*/ 342 w 1064"/>
                  <a:gd name="T55" fmla="*/ 10 h 1012"/>
                  <a:gd name="T56" fmla="*/ 339 w 1064"/>
                  <a:gd name="T57" fmla="*/ 1 h 1012"/>
                  <a:gd name="T58" fmla="*/ 345 w 1064"/>
                  <a:gd name="T59" fmla="*/ 0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64" h="1012">
                    <a:moveTo>
                      <a:pt x="721" y="1000"/>
                    </a:moveTo>
                    <a:lnTo>
                      <a:pt x="723" y="1009"/>
                    </a:lnTo>
                    <a:lnTo>
                      <a:pt x="718" y="1012"/>
                    </a:lnTo>
                    <a:lnTo>
                      <a:pt x="715" y="1003"/>
                    </a:lnTo>
                    <a:lnTo>
                      <a:pt x="721" y="1000"/>
                    </a:lnTo>
                    <a:close/>
                    <a:moveTo>
                      <a:pt x="192" y="911"/>
                    </a:moveTo>
                    <a:lnTo>
                      <a:pt x="198" y="916"/>
                    </a:lnTo>
                    <a:lnTo>
                      <a:pt x="191" y="923"/>
                    </a:lnTo>
                    <a:lnTo>
                      <a:pt x="187" y="918"/>
                    </a:lnTo>
                    <a:lnTo>
                      <a:pt x="192" y="911"/>
                    </a:lnTo>
                    <a:close/>
                    <a:moveTo>
                      <a:pt x="1055" y="589"/>
                    </a:moveTo>
                    <a:lnTo>
                      <a:pt x="1064" y="590"/>
                    </a:lnTo>
                    <a:lnTo>
                      <a:pt x="1062" y="598"/>
                    </a:lnTo>
                    <a:lnTo>
                      <a:pt x="1054" y="596"/>
                    </a:lnTo>
                    <a:lnTo>
                      <a:pt x="1055" y="589"/>
                    </a:lnTo>
                    <a:close/>
                    <a:moveTo>
                      <a:pt x="0" y="412"/>
                    </a:moveTo>
                    <a:lnTo>
                      <a:pt x="10" y="414"/>
                    </a:lnTo>
                    <a:lnTo>
                      <a:pt x="9" y="421"/>
                    </a:lnTo>
                    <a:lnTo>
                      <a:pt x="0" y="420"/>
                    </a:lnTo>
                    <a:lnTo>
                      <a:pt x="0" y="412"/>
                    </a:lnTo>
                    <a:close/>
                    <a:moveTo>
                      <a:pt x="872" y="86"/>
                    </a:moveTo>
                    <a:lnTo>
                      <a:pt x="876" y="90"/>
                    </a:lnTo>
                    <a:lnTo>
                      <a:pt x="870" y="97"/>
                    </a:lnTo>
                    <a:lnTo>
                      <a:pt x="866" y="93"/>
                    </a:lnTo>
                    <a:lnTo>
                      <a:pt x="872" y="86"/>
                    </a:lnTo>
                    <a:close/>
                    <a:moveTo>
                      <a:pt x="345" y="0"/>
                    </a:moveTo>
                    <a:lnTo>
                      <a:pt x="348" y="8"/>
                    </a:lnTo>
                    <a:lnTo>
                      <a:pt x="342" y="10"/>
                    </a:lnTo>
                    <a:lnTo>
                      <a:pt x="339" y="1"/>
                    </a:lnTo>
                    <a:lnTo>
                      <a:pt x="3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1" name="Freeform 596"/>
              <p:cNvSpPr>
                <a:spLocks noEditPoints="1"/>
              </p:cNvSpPr>
              <p:nvPr/>
            </p:nvSpPr>
            <p:spPr bwMode="auto">
              <a:xfrm>
                <a:off x="6574" y="2030"/>
                <a:ext cx="1082" cy="1029"/>
              </a:xfrm>
              <a:custGeom>
                <a:avLst/>
                <a:gdLst>
                  <a:gd name="T0" fmla="*/ 733 w 1082"/>
                  <a:gd name="T1" fmla="*/ 1018 h 1029"/>
                  <a:gd name="T2" fmla="*/ 736 w 1082"/>
                  <a:gd name="T3" fmla="*/ 1026 h 1029"/>
                  <a:gd name="T4" fmla="*/ 731 w 1082"/>
                  <a:gd name="T5" fmla="*/ 1029 h 1029"/>
                  <a:gd name="T6" fmla="*/ 728 w 1082"/>
                  <a:gd name="T7" fmla="*/ 1021 h 1029"/>
                  <a:gd name="T8" fmla="*/ 733 w 1082"/>
                  <a:gd name="T9" fmla="*/ 1018 h 1029"/>
                  <a:gd name="T10" fmla="*/ 197 w 1082"/>
                  <a:gd name="T11" fmla="*/ 927 h 1029"/>
                  <a:gd name="T12" fmla="*/ 201 w 1082"/>
                  <a:gd name="T13" fmla="*/ 932 h 1029"/>
                  <a:gd name="T14" fmla="*/ 195 w 1082"/>
                  <a:gd name="T15" fmla="*/ 939 h 1029"/>
                  <a:gd name="T16" fmla="*/ 191 w 1082"/>
                  <a:gd name="T17" fmla="*/ 934 h 1029"/>
                  <a:gd name="T18" fmla="*/ 197 w 1082"/>
                  <a:gd name="T19" fmla="*/ 927 h 1029"/>
                  <a:gd name="T20" fmla="*/ 1074 w 1082"/>
                  <a:gd name="T21" fmla="*/ 599 h 1029"/>
                  <a:gd name="T22" fmla="*/ 1082 w 1082"/>
                  <a:gd name="T23" fmla="*/ 601 h 1029"/>
                  <a:gd name="T24" fmla="*/ 1082 w 1082"/>
                  <a:gd name="T25" fmla="*/ 608 h 1029"/>
                  <a:gd name="T26" fmla="*/ 1072 w 1082"/>
                  <a:gd name="T27" fmla="*/ 607 h 1029"/>
                  <a:gd name="T28" fmla="*/ 1074 w 1082"/>
                  <a:gd name="T29" fmla="*/ 599 h 1029"/>
                  <a:gd name="T30" fmla="*/ 2 w 1082"/>
                  <a:gd name="T31" fmla="*/ 420 h 1029"/>
                  <a:gd name="T32" fmla="*/ 10 w 1082"/>
                  <a:gd name="T33" fmla="*/ 421 h 1029"/>
                  <a:gd name="T34" fmla="*/ 10 w 1082"/>
                  <a:gd name="T35" fmla="*/ 429 h 1029"/>
                  <a:gd name="T36" fmla="*/ 0 w 1082"/>
                  <a:gd name="T37" fmla="*/ 427 h 1029"/>
                  <a:gd name="T38" fmla="*/ 2 w 1082"/>
                  <a:gd name="T39" fmla="*/ 420 h 1029"/>
                  <a:gd name="T40" fmla="*/ 887 w 1082"/>
                  <a:gd name="T41" fmla="*/ 89 h 1029"/>
                  <a:gd name="T42" fmla="*/ 892 w 1082"/>
                  <a:gd name="T43" fmla="*/ 92 h 1029"/>
                  <a:gd name="T44" fmla="*/ 886 w 1082"/>
                  <a:gd name="T45" fmla="*/ 99 h 1029"/>
                  <a:gd name="T46" fmla="*/ 882 w 1082"/>
                  <a:gd name="T47" fmla="*/ 95 h 1029"/>
                  <a:gd name="T48" fmla="*/ 887 w 1082"/>
                  <a:gd name="T49" fmla="*/ 89 h 1029"/>
                  <a:gd name="T50" fmla="*/ 352 w 1082"/>
                  <a:gd name="T51" fmla="*/ 0 h 1029"/>
                  <a:gd name="T52" fmla="*/ 355 w 1082"/>
                  <a:gd name="T53" fmla="*/ 9 h 1029"/>
                  <a:gd name="T54" fmla="*/ 349 w 1082"/>
                  <a:gd name="T55" fmla="*/ 10 h 1029"/>
                  <a:gd name="T56" fmla="*/ 345 w 1082"/>
                  <a:gd name="T57" fmla="*/ 2 h 1029"/>
                  <a:gd name="T58" fmla="*/ 352 w 1082"/>
                  <a:gd name="T59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2" h="1029">
                    <a:moveTo>
                      <a:pt x="733" y="1018"/>
                    </a:moveTo>
                    <a:lnTo>
                      <a:pt x="736" y="1026"/>
                    </a:lnTo>
                    <a:lnTo>
                      <a:pt x="731" y="1029"/>
                    </a:lnTo>
                    <a:lnTo>
                      <a:pt x="728" y="1021"/>
                    </a:lnTo>
                    <a:lnTo>
                      <a:pt x="733" y="1018"/>
                    </a:lnTo>
                    <a:close/>
                    <a:moveTo>
                      <a:pt x="197" y="927"/>
                    </a:moveTo>
                    <a:lnTo>
                      <a:pt x="201" y="932"/>
                    </a:lnTo>
                    <a:lnTo>
                      <a:pt x="195" y="939"/>
                    </a:lnTo>
                    <a:lnTo>
                      <a:pt x="191" y="934"/>
                    </a:lnTo>
                    <a:lnTo>
                      <a:pt x="197" y="927"/>
                    </a:lnTo>
                    <a:close/>
                    <a:moveTo>
                      <a:pt x="1074" y="599"/>
                    </a:moveTo>
                    <a:lnTo>
                      <a:pt x="1082" y="601"/>
                    </a:lnTo>
                    <a:lnTo>
                      <a:pt x="1082" y="608"/>
                    </a:lnTo>
                    <a:lnTo>
                      <a:pt x="1072" y="607"/>
                    </a:lnTo>
                    <a:lnTo>
                      <a:pt x="1074" y="599"/>
                    </a:lnTo>
                    <a:close/>
                    <a:moveTo>
                      <a:pt x="2" y="420"/>
                    </a:moveTo>
                    <a:lnTo>
                      <a:pt x="10" y="421"/>
                    </a:lnTo>
                    <a:lnTo>
                      <a:pt x="10" y="429"/>
                    </a:lnTo>
                    <a:lnTo>
                      <a:pt x="0" y="427"/>
                    </a:lnTo>
                    <a:lnTo>
                      <a:pt x="2" y="420"/>
                    </a:lnTo>
                    <a:close/>
                    <a:moveTo>
                      <a:pt x="887" y="89"/>
                    </a:moveTo>
                    <a:lnTo>
                      <a:pt x="892" y="92"/>
                    </a:lnTo>
                    <a:lnTo>
                      <a:pt x="886" y="99"/>
                    </a:lnTo>
                    <a:lnTo>
                      <a:pt x="882" y="95"/>
                    </a:lnTo>
                    <a:lnTo>
                      <a:pt x="887" y="89"/>
                    </a:lnTo>
                    <a:close/>
                    <a:moveTo>
                      <a:pt x="352" y="0"/>
                    </a:moveTo>
                    <a:lnTo>
                      <a:pt x="355" y="9"/>
                    </a:lnTo>
                    <a:lnTo>
                      <a:pt x="349" y="10"/>
                    </a:lnTo>
                    <a:lnTo>
                      <a:pt x="345" y="2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2" name="Freeform 597"/>
              <p:cNvSpPr>
                <a:spLocks noEditPoints="1"/>
              </p:cNvSpPr>
              <p:nvPr/>
            </p:nvSpPr>
            <p:spPr bwMode="auto">
              <a:xfrm>
                <a:off x="6566" y="2022"/>
                <a:ext cx="1100" cy="1046"/>
              </a:xfrm>
              <a:custGeom>
                <a:avLst/>
                <a:gdLst>
                  <a:gd name="T0" fmla="*/ 744 w 1100"/>
                  <a:gd name="T1" fmla="*/ 1034 h 1046"/>
                  <a:gd name="T2" fmla="*/ 747 w 1100"/>
                  <a:gd name="T3" fmla="*/ 1043 h 1046"/>
                  <a:gd name="T4" fmla="*/ 743 w 1100"/>
                  <a:gd name="T5" fmla="*/ 1046 h 1046"/>
                  <a:gd name="T6" fmla="*/ 739 w 1100"/>
                  <a:gd name="T7" fmla="*/ 1037 h 1046"/>
                  <a:gd name="T8" fmla="*/ 744 w 1100"/>
                  <a:gd name="T9" fmla="*/ 1034 h 1046"/>
                  <a:gd name="T10" fmla="*/ 199 w 1100"/>
                  <a:gd name="T11" fmla="*/ 942 h 1046"/>
                  <a:gd name="T12" fmla="*/ 203 w 1100"/>
                  <a:gd name="T13" fmla="*/ 947 h 1046"/>
                  <a:gd name="T14" fmla="*/ 198 w 1100"/>
                  <a:gd name="T15" fmla="*/ 954 h 1046"/>
                  <a:gd name="T16" fmla="*/ 193 w 1100"/>
                  <a:gd name="T17" fmla="*/ 949 h 1046"/>
                  <a:gd name="T18" fmla="*/ 199 w 1100"/>
                  <a:gd name="T19" fmla="*/ 942 h 1046"/>
                  <a:gd name="T20" fmla="*/ 1090 w 1100"/>
                  <a:gd name="T21" fmla="*/ 609 h 1046"/>
                  <a:gd name="T22" fmla="*/ 1100 w 1100"/>
                  <a:gd name="T23" fmla="*/ 610 h 1046"/>
                  <a:gd name="T24" fmla="*/ 1099 w 1100"/>
                  <a:gd name="T25" fmla="*/ 617 h 1046"/>
                  <a:gd name="T26" fmla="*/ 1090 w 1100"/>
                  <a:gd name="T27" fmla="*/ 616 h 1046"/>
                  <a:gd name="T28" fmla="*/ 1090 w 1100"/>
                  <a:gd name="T29" fmla="*/ 609 h 1046"/>
                  <a:gd name="T30" fmla="*/ 1 w 1100"/>
                  <a:gd name="T31" fmla="*/ 427 h 1046"/>
                  <a:gd name="T32" fmla="*/ 10 w 1100"/>
                  <a:gd name="T33" fmla="*/ 428 h 1046"/>
                  <a:gd name="T34" fmla="*/ 8 w 1100"/>
                  <a:gd name="T35" fmla="*/ 435 h 1046"/>
                  <a:gd name="T36" fmla="*/ 0 w 1100"/>
                  <a:gd name="T37" fmla="*/ 434 h 1046"/>
                  <a:gd name="T38" fmla="*/ 1 w 1100"/>
                  <a:gd name="T39" fmla="*/ 427 h 1046"/>
                  <a:gd name="T40" fmla="*/ 901 w 1100"/>
                  <a:gd name="T41" fmla="*/ 90 h 1046"/>
                  <a:gd name="T42" fmla="*/ 905 w 1100"/>
                  <a:gd name="T43" fmla="*/ 93 h 1046"/>
                  <a:gd name="T44" fmla="*/ 900 w 1100"/>
                  <a:gd name="T45" fmla="*/ 100 h 1046"/>
                  <a:gd name="T46" fmla="*/ 895 w 1100"/>
                  <a:gd name="T47" fmla="*/ 97 h 1046"/>
                  <a:gd name="T48" fmla="*/ 901 w 1100"/>
                  <a:gd name="T49" fmla="*/ 90 h 1046"/>
                  <a:gd name="T50" fmla="*/ 357 w 1100"/>
                  <a:gd name="T51" fmla="*/ 0 h 1046"/>
                  <a:gd name="T52" fmla="*/ 360 w 1100"/>
                  <a:gd name="T53" fmla="*/ 8 h 1046"/>
                  <a:gd name="T54" fmla="*/ 353 w 1100"/>
                  <a:gd name="T55" fmla="*/ 10 h 1046"/>
                  <a:gd name="T56" fmla="*/ 350 w 1100"/>
                  <a:gd name="T57" fmla="*/ 1 h 1046"/>
                  <a:gd name="T58" fmla="*/ 357 w 1100"/>
                  <a:gd name="T59" fmla="*/ 0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00" h="1046">
                    <a:moveTo>
                      <a:pt x="744" y="1034"/>
                    </a:moveTo>
                    <a:lnTo>
                      <a:pt x="747" y="1043"/>
                    </a:lnTo>
                    <a:lnTo>
                      <a:pt x="743" y="1046"/>
                    </a:lnTo>
                    <a:lnTo>
                      <a:pt x="739" y="1037"/>
                    </a:lnTo>
                    <a:lnTo>
                      <a:pt x="744" y="1034"/>
                    </a:lnTo>
                    <a:close/>
                    <a:moveTo>
                      <a:pt x="199" y="942"/>
                    </a:moveTo>
                    <a:lnTo>
                      <a:pt x="203" y="947"/>
                    </a:lnTo>
                    <a:lnTo>
                      <a:pt x="198" y="954"/>
                    </a:lnTo>
                    <a:lnTo>
                      <a:pt x="193" y="949"/>
                    </a:lnTo>
                    <a:lnTo>
                      <a:pt x="199" y="942"/>
                    </a:lnTo>
                    <a:close/>
                    <a:moveTo>
                      <a:pt x="1090" y="609"/>
                    </a:moveTo>
                    <a:lnTo>
                      <a:pt x="1100" y="610"/>
                    </a:lnTo>
                    <a:lnTo>
                      <a:pt x="1099" y="617"/>
                    </a:lnTo>
                    <a:lnTo>
                      <a:pt x="1090" y="616"/>
                    </a:lnTo>
                    <a:lnTo>
                      <a:pt x="1090" y="609"/>
                    </a:lnTo>
                    <a:close/>
                    <a:moveTo>
                      <a:pt x="1" y="427"/>
                    </a:moveTo>
                    <a:lnTo>
                      <a:pt x="10" y="428"/>
                    </a:lnTo>
                    <a:lnTo>
                      <a:pt x="8" y="435"/>
                    </a:lnTo>
                    <a:lnTo>
                      <a:pt x="0" y="434"/>
                    </a:lnTo>
                    <a:lnTo>
                      <a:pt x="1" y="427"/>
                    </a:lnTo>
                    <a:close/>
                    <a:moveTo>
                      <a:pt x="901" y="90"/>
                    </a:moveTo>
                    <a:lnTo>
                      <a:pt x="905" y="93"/>
                    </a:lnTo>
                    <a:lnTo>
                      <a:pt x="900" y="100"/>
                    </a:lnTo>
                    <a:lnTo>
                      <a:pt x="895" y="97"/>
                    </a:lnTo>
                    <a:lnTo>
                      <a:pt x="901" y="90"/>
                    </a:lnTo>
                    <a:close/>
                    <a:moveTo>
                      <a:pt x="357" y="0"/>
                    </a:moveTo>
                    <a:lnTo>
                      <a:pt x="360" y="8"/>
                    </a:lnTo>
                    <a:lnTo>
                      <a:pt x="353" y="10"/>
                    </a:lnTo>
                    <a:lnTo>
                      <a:pt x="350" y="1"/>
                    </a:lnTo>
                    <a:lnTo>
                      <a:pt x="3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3" name="Freeform 598"/>
              <p:cNvSpPr>
                <a:spLocks noEditPoints="1"/>
              </p:cNvSpPr>
              <p:nvPr/>
            </p:nvSpPr>
            <p:spPr bwMode="auto">
              <a:xfrm>
                <a:off x="6557" y="2013"/>
                <a:ext cx="1118" cy="1063"/>
              </a:xfrm>
              <a:custGeom>
                <a:avLst/>
                <a:gdLst>
                  <a:gd name="T0" fmla="*/ 756 w 1118"/>
                  <a:gd name="T1" fmla="*/ 1052 h 1063"/>
                  <a:gd name="T2" fmla="*/ 760 w 1118"/>
                  <a:gd name="T3" fmla="*/ 1060 h 1063"/>
                  <a:gd name="T4" fmla="*/ 765 w 1118"/>
                  <a:gd name="T5" fmla="*/ 1059 h 1063"/>
                  <a:gd name="T6" fmla="*/ 766 w 1118"/>
                  <a:gd name="T7" fmla="*/ 1059 h 1063"/>
                  <a:gd name="T8" fmla="*/ 765 w 1118"/>
                  <a:gd name="T9" fmla="*/ 1059 h 1063"/>
                  <a:gd name="T10" fmla="*/ 750 w 1118"/>
                  <a:gd name="T11" fmla="*/ 1063 h 1063"/>
                  <a:gd name="T12" fmla="*/ 753 w 1118"/>
                  <a:gd name="T13" fmla="*/ 1060 h 1063"/>
                  <a:gd name="T14" fmla="*/ 752 w 1118"/>
                  <a:gd name="T15" fmla="*/ 1055 h 1063"/>
                  <a:gd name="T16" fmla="*/ 756 w 1118"/>
                  <a:gd name="T17" fmla="*/ 1052 h 1063"/>
                  <a:gd name="T18" fmla="*/ 202 w 1118"/>
                  <a:gd name="T19" fmla="*/ 958 h 1063"/>
                  <a:gd name="T20" fmla="*/ 207 w 1118"/>
                  <a:gd name="T21" fmla="*/ 963 h 1063"/>
                  <a:gd name="T22" fmla="*/ 201 w 1118"/>
                  <a:gd name="T23" fmla="*/ 970 h 1063"/>
                  <a:gd name="T24" fmla="*/ 197 w 1118"/>
                  <a:gd name="T25" fmla="*/ 966 h 1063"/>
                  <a:gd name="T26" fmla="*/ 202 w 1118"/>
                  <a:gd name="T27" fmla="*/ 958 h 1063"/>
                  <a:gd name="T28" fmla="*/ 1109 w 1118"/>
                  <a:gd name="T29" fmla="*/ 619 h 1063"/>
                  <a:gd name="T30" fmla="*/ 1118 w 1118"/>
                  <a:gd name="T31" fmla="*/ 621 h 1063"/>
                  <a:gd name="T32" fmla="*/ 1116 w 1118"/>
                  <a:gd name="T33" fmla="*/ 628 h 1063"/>
                  <a:gd name="T34" fmla="*/ 1108 w 1118"/>
                  <a:gd name="T35" fmla="*/ 626 h 1063"/>
                  <a:gd name="T36" fmla="*/ 1109 w 1118"/>
                  <a:gd name="T37" fmla="*/ 619 h 1063"/>
                  <a:gd name="T38" fmla="*/ 2 w 1118"/>
                  <a:gd name="T39" fmla="*/ 434 h 1063"/>
                  <a:gd name="T40" fmla="*/ 10 w 1118"/>
                  <a:gd name="T41" fmla="*/ 436 h 1063"/>
                  <a:gd name="T42" fmla="*/ 9 w 1118"/>
                  <a:gd name="T43" fmla="*/ 443 h 1063"/>
                  <a:gd name="T44" fmla="*/ 0 w 1118"/>
                  <a:gd name="T45" fmla="*/ 441 h 1063"/>
                  <a:gd name="T46" fmla="*/ 2 w 1118"/>
                  <a:gd name="T47" fmla="*/ 434 h 1063"/>
                  <a:gd name="T48" fmla="*/ 916 w 1118"/>
                  <a:gd name="T49" fmla="*/ 92 h 1063"/>
                  <a:gd name="T50" fmla="*/ 920 w 1118"/>
                  <a:gd name="T51" fmla="*/ 95 h 1063"/>
                  <a:gd name="T52" fmla="*/ 914 w 1118"/>
                  <a:gd name="T53" fmla="*/ 102 h 1063"/>
                  <a:gd name="T54" fmla="*/ 910 w 1118"/>
                  <a:gd name="T55" fmla="*/ 99 h 1063"/>
                  <a:gd name="T56" fmla="*/ 916 w 1118"/>
                  <a:gd name="T57" fmla="*/ 92 h 1063"/>
                  <a:gd name="T58" fmla="*/ 363 w 1118"/>
                  <a:gd name="T59" fmla="*/ 0 h 1063"/>
                  <a:gd name="T60" fmla="*/ 366 w 1118"/>
                  <a:gd name="T61" fmla="*/ 9 h 1063"/>
                  <a:gd name="T62" fmla="*/ 359 w 1118"/>
                  <a:gd name="T63" fmla="*/ 10 h 1063"/>
                  <a:gd name="T64" fmla="*/ 356 w 1118"/>
                  <a:gd name="T65" fmla="*/ 2 h 1063"/>
                  <a:gd name="T66" fmla="*/ 363 w 1118"/>
                  <a:gd name="T67" fmla="*/ 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18" h="1063">
                    <a:moveTo>
                      <a:pt x="756" y="1052"/>
                    </a:moveTo>
                    <a:lnTo>
                      <a:pt x="760" y="1060"/>
                    </a:lnTo>
                    <a:lnTo>
                      <a:pt x="765" y="1059"/>
                    </a:lnTo>
                    <a:lnTo>
                      <a:pt x="766" y="1059"/>
                    </a:lnTo>
                    <a:lnTo>
                      <a:pt x="765" y="1059"/>
                    </a:lnTo>
                    <a:lnTo>
                      <a:pt x="750" y="1063"/>
                    </a:lnTo>
                    <a:lnTo>
                      <a:pt x="753" y="1060"/>
                    </a:lnTo>
                    <a:lnTo>
                      <a:pt x="752" y="1055"/>
                    </a:lnTo>
                    <a:lnTo>
                      <a:pt x="756" y="1052"/>
                    </a:lnTo>
                    <a:close/>
                    <a:moveTo>
                      <a:pt x="202" y="958"/>
                    </a:moveTo>
                    <a:lnTo>
                      <a:pt x="207" y="963"/>
                    </a:lnTo>
                    <a:lnTo>
                      <a:pt x="201" y="970"/>
                    </a:lnTo>
                    <a:lnTo>
                      <a:pt x="197" y="966"/>
                    </a:lnTo>
                    <a:lnTo>
                      <a:pt x="202" y="958"/>
                    </a:lnTo>
                    <a:close/>
                    <a:moveTo>
                      <a:pt x="1109" y="619"/>
                    </a:moveTo>
                    <a:lnTo>
                      <a:pt x="1118" y="621"/>
                    </a:lnTo>
                    <a:lnTo>
                      <a:pt x="1116" y="628"/>
                    </a:lnTo>
                    <a:lnTo>
                      <a:pt x="1108" y="626"/>
                    </a:lnTo>
                    <a:lnTo>
                      <a:pt x="1109" y="619"/>
                    </a:lnTo>
                    <a:close/>
                    <a:moveTo>
                      <a:pt x="2" y="434"/>
                    </a:moveTo>
                    <a:lnTo>
                      <a:pt x="10" y="436"/>
                    </a:lnTo>
                    <a:lnTo>
                      <a:pt x="9" y="443"/>
                    </a:lnTo>
                    <a:lnTo>
                      <a:pt x="0" y="441"/>
                    </a:lnTo>
                    <a:lnTo>
                      <a:pt x="2" y="434"/>
                    </a:lnTo>
                    <a:close/>
                    <a:moveTo>
                      <a:pt x="916" y="92"/>
                    </a:moveTo>
                    <a:lnTo>
                      <a:pt x="920" y="95"/>
                    </a:lnTo>
                    <a:lnTo>
                      <a:pt x="914" y="102"/>
                    </a:lnTo>
                    <a:lnTo>
                      <a:pt x="910" y="99"/>
                    </a:lnTo>
                    <a:lnTo>
                      <a:pt x="916" y="92"/>
                    </a:lnTo>
                    <a:close/>
                    <a:moveTo>
                      <a:pt x="363" y="0"/>
                    </a:moveTo>
                    <a:lnTo>
                      <a:pt x="366" y="9"/>
                    </a:lnTo>
                    <a:lnTo>
                      <a:pt x="359" y="10"/>
                    </a:lnTo>
                    <a:lnTo>
                      <a:pt x="356" y="2"/>
                    </a:lnTo>
                    <a:lnTo>
                      <a:pt x="3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4" name="Freeform 599"/>
              <p:cNvSpPr>
                <a:spLocks noEditPoints="1"/>
              </p:cNvSpPr>
              <p:nvPr/>
            </p:nvSpPr>
            <p:spPr bwMode="auto">
              <a:xfrm>
                <a:off x="6546" y="2001"/>
                <a:ext cx="1140" cy="1088"/>
              </a:xfrm>
              <a:custGeom>
                <a:avLst/>
                <a:gdLst>
                  <a:gd name="T0" fmla="*/ 781 w 1140"/>
                  <a:gd name="T1" fmla="*/ 1069 h 1088"/>
                  <a:gd name="T2" fmla="*/ 785 w 1140"/>
                  <a:gd name="T3" fmla="*/ 1071 h 1088"/>
                  <a:gd name="T4" fmla="*/ 793 w 1140"/>
                  <a:gd name="T5" fmla="*/ 1074 h 1088"/>
                  <a:gd name="T6" fmla="*/ 787 w 1140"/>
                  <a:gd name="T7" fmla="*/ 1076 h 1088"/>
                  <a:gd name="T8" fmla="*/ 754 w 1140"/>
                  <a:gd name="T9" fmla="*/ 1088 h 1088"/>
                  <a:gd name="T10" fmla="*/ 756 w 1140"/>
                  <a:gd name="T11" fmla="*/ 1084 h 1088"/>
                  <a:gd name="T12" fmla="*/ 760 w 1140"/>
                  <a:gd name="T13" fmla="*/ 1078 h 1088"/>
                  <a:gd name="T14" fmla="*/ 761 w 1140"/>
                  <a:gd name="T15" fmla="*/ 1075 h 1088"/>
                  <a:gd name="T16" fmla="*/ 776 w 1140"/>
                  <a:gd name="T17" fmla="*/ 1071 h 1088"/>
                  <a:gd name="T18" fmla="*/ 777 w 1140"/>
                  <a:gd name="T19" fmla="*/ 1071 h 1088"/>
                  <a:gd name="T20" fmla="*/ 781 w 1140"/>
                  <a:gd name="T21" fmla="*/ 1069 h 1088"/>
                  <a:gd name="T22" fmla="*/ 192 w 1140"/>
                  <a:gd name="T23" fmla="*/ 973 h 1088"/>
                  <a:gd name="T24" fmla="*/ 196 w 1140"/>
                  <a:gd name="T25" fmla="*/ 975 h 1088"/>
                  <a:gd name="T26" fmla="*/ 202 w 1140"/>
                  <a:gd name="T27" fmla="*/ 976 h 1088"/>
                  <a:gd name="T28" fmla="*/ 206 w 1140"/>
                  <a:gd name="T29" fmla="*/ 979 h 1088"/>
                  <a:gd name="T30" fmla="*/ 208 w 1140"/>
                  <a:gd name="T31" fmla="*/ 978 h 1088"/>
                  <a:gd name="T32" fmla="*/ 212 w 1140"/>
                  <a:gd name="T33" fmla="*/ 982 h 1088"/>
                  <a:gd name="T34" fmla="*/ 212 w 1140"/>
                  <a:gd name="T35" fmla="*/ 982 h 1088"/>
                  <a:gd name="T36" fmla="*/ 216 w 1140"/>
                  <a:gd name="T37" fmla="*/ 989 h 1088"/>
                  <a:gd name="T38" fmla="*/ 219 w 1140"/>
                  <a:gd name="T39" fmla="*/ 996 h 1088"/>
                  <a:gd name="T40" fmla="*/ 219 w 1140"/>
                  <a:gd name="T41" fmla="*/ 999 h 1088"/>
                  <a:gd name="T42" fmla="*/ 189 w 1140"/>
                  <a:gd name="T43" fmla="*/ 975 h 1088"/>
                  <a:gd name="T44" fmla="*/ 192 w 1140"/>
                  <a:gd name="T45" fmla="*/ 973 h 1088"/>
                  <a:gd name="T46" fmla="*/ 1140 w 1140"/>
                  <a:gd name="T47" fmla="*/ 617 h 1088"/>
                  <a:gd name="T48" fmla="*/ 1140 w 1140"/>
                  <a:gd name="T49" fmla="*/ 619 h 1088"/>
                  <a:gd name="T50" fmla="*/ 1134 w 1140"/>
                  <a:gd name="T51" fmla="*/ 653 h 1088"/>
                  <a:gd name="T52" fmla="*/ 1134 w 1140"/>
                  <a:gd name="T53" fmla="*/ 651 h 1088"/>
                  <a:gd name="T54" fmla="*/ 1130 w 1140"/>
                  <a:gd name="T55" fmla="*/ 640 h 1088"/>
                  <a:gd name="T56" fmla="*/ 1127 w 1140"/>
                  <a:gd name="T57" fmla="*/ 640 h 1088"/>
                  <a:gd name="T58" fmla="*/ 1129 w 1140"/>
                  <a:gd name="T59" fmla="*/ 633 h 1088"/>
                  <a:gd name="T60" fmla="*/ 1130 w 1140"/>
                  <a:gd name="T61" fmla="*/ 633 h 1088"/>
                  <a:gd name="T62" fmla="*/ 1136 w 1140"/>
                  <a:gd name="T63" fmla="*/ 621 h 1088"/>
                  <a:gd name="T64" fmla="*/ 1140 w 1140"/>
                  <a:gd name="T65" fmla="*/ 617 h 1088"/>
                  <a:gd name="T66" fmla="*/ 6 w 1140"/>
                  <a:gd name="T67" fmla="*/ 432 h 1088"/>
                  <a:gd name="T68" fmla="*/ 7 w 1140"/>
                  <a:gd name="T69" fmla="*/ 433 h 1088"/>
                  <a:gd name="T70" fmla="*/ 10 w 1140"/>
                  <a:gd name="T71" fmla="*/ 445 h 1088"/>
                  <a:gd name="T72" fmla="*/ 13 w 1140"/>
                  <a:gd name="T73" fmla="*/ 446 h 1088"/>
                  <a:gd name="T74" fmla="*/ 11 w 1140"/>
                  <a:gd name="T75" fmla="*/ 453 h 1088"/>
                  <a:gd name="T76" fmla="*/ 7 w 1140"/>
                  <a:gd name="T77" fmla="*/ 453 h 1088"/>
                  <a:gd name="T78" fmla="*/ 3 w 1140"/>
                  <a:gd name="T79" fmla="*/ 463 h 1088"/>
                  <a:gd name="T80" fmla="*/ 0 w 1140"/>
                  <a:gd name="T81" fmla="*/ 465 h 1088"/>
                  <a:gd name="T82" fmla="*/ 6 w 1140"/>
                  <a:gd name="T83" fmla="*/ 432 h 1088"/>
                  <a:gd name="T84" fmla="*/ 925 w 1140"/>
                  <a:gd name="T85" fmla="*/ 90 h 1088"/>
                  <a:gd name="T86" fmla="*/ 944 w 1140"/>
                  <a:gd name="T87" fmla="*/ 106 h 1088"/>
                  <a:gd name="T88" fmla="*/ 939 w 1140"/>
                  <a:gd name="T89" fmla="*/ 106 h 1088"/>
                  <a:gd name="T90" fmla="*/ 935 w 1140"/>
                  <a:gd name="T91" fmla="*/ 103 h 1088"/>
                  <a:gd name="T92" fmla="*/ 931 w 1140"/>
                  <a:gd name="T93" fmla="*/ 107 h 1088"/>
                  <a:gd name="T94" fmla="*/ 927 w 1140"/>
                  <a:gd name="T95" fmla="*/ 104 h 1088"/>
                  <a:gd name="T96" fmla="*/ 930 w 1140"/>
                  <a:gd name="T97" fmla="*/ 99 h 1088"/>
                  <a:gd name="T98" fmla="*/ 925 w 1140"/>
                  <a:gd name="T99" fmla="*/ 90 h 1088"/>
                  <a:gd name="T100" fmla="*/ 384 w 1140"/>
                  <a:gd name="T101" fmla="*/ 0 h 1088"/>
                  <a:gd name="T102" fmla="*/ 383 w 1140"/>
                  <a:gd name="T103" fmla="*/ 1 h 1088"/>
                  <a:gd name="T104" fmla="*/ 379 w 1140"/>
                  <a:gd name="T105" fmla="*/ 7 h 1088"/>
                  <a:gd name="T106" fmla="*/ 373 w 1140"/>
                  <a:gd name="T107" fmla="*/ 10 h 1088"/>
                  <a:gd name="T108" fmla="*/ 374 w 1140"/>
                  <a:gd name="T109" fmla="*/ 12 h 1088"/>
                  <a:gd name="T110" fmla="*/ 367 w 1140"/>
                  <a:gd name="T111" fmla="*/ 14 h 1088"/>
                  <a:gd name="T112" fmla="*/ 366 w 1140"/>
                  <a:gd name="T113" fmla="*/ 11 h 1088"/>
                  <a:gd name="T114" fmla="*/ 363 w 1140"/>
                  <a:gd name="T115" fmla="*/ 12 h 1088"/>
                  <a:gd name="T116" fmla="*/ 359 w 1140"/>
                  <a:gd name="T117" fmla="*/ 12 h 1088"/>
                  <a:gd name="T118" fmla="*/ 356 w 1140"/>
                  <a:gd name="T119" fmla="*/ 12 h 1088"/>
                  <a:gd name="T120" fmla="*/ 352 w 1140"/>
                  <a:gd name="T121" fmla="*/ 10 h 1088"/>
                  <a:gd name="T122" fmla="*/ 353 w 1140"/>
                  <a:gd name="T123" fmla="*/ 10 h 1088"/>
                  <a:gd name="T124" fmla="*/ 384 w 1140"/>
                  <a:gd name="T125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40" h="1088">
                    <a:moveTo>
                      <a:pt x="781" y="1069"/>
                    </a:moveTo>
                    <a:lnTo>
                      <a:pt x="785" y="1071"/>
                    </a:lnTo>
                    <a:lnTo>
                      <a:pt x="793" y="1074"/>
                    </a:lnTo>
                    <a:lnTo>
                      <a:pt x="787" y="1076"/>
                    </a:lnTo>
                    <a:lnTo>
                      <a:pt x="754" y="1088"/>
                    </a:lnTo>
                    <a:lnTo>
                      <a:pt x="756" y="1084"/>
                    </a:lnTo>
                    <a:lnTo>
                      <a:pt x="760" y="1078"/>
                    </a:lnTo>
                    <a:lnTo>
                      <a:pt x="761" y="1075"/>
                    </a:lnTo>
                    <a:lnTo>
                      <a:pt x="776" y="1071"/>
                    </a:lnTo>
                    <a:lnTo>
                      <a:pt x="777" y="1071"/>
                    </a:lnTo>
                    <a:lnTo>
                      <a:pt x="781" y="1069"/>
                    </a:lnTo>
                    <a:close/>
                    <a:moveTo>
                      <a:pt x="192" y="973"/>
                    </a:moveTo>
                    <a:lnTo>
                      <a:pt x="196" y="975"/>
                    </a:lnTo>
                    <a:lnTo>
                      <a:pt x="202" y="976"/>
                    </a:lnTo>
                    <a:lnTo>
                      <a:pt x="206" y="979"/>
                    </a:lnTo>
                    <a:lnTo>
                      <a:pt x="208" y="978"/>
                    </a:lnTo>
                    <a:lnTo>
                      <a:pt x="212" y="982"/>
                    </a:lnTo>
                    <a:lnTo>
                      <a:pt x="212" y="982"/>
                    </a:lnTo>
                    <a:lnTo>
                      <a:pt x="216" y="989"/>
                    </a:lnTo>
                    <a:lnTo>
                      <a:pt x="219" y="996"/>
                    </a:lnTo>
                    <a:lnTo>
                      <a:pt x="219" y="999"/>
                    </a:lnTo>
                    <a:lnTo>
                      <a:pt x="189" y="975"/>
                    </a:lnTo>
                    <a:lnTo>
                      <a:pt x="192" y="973"/>
                    </a:lnTo>
                    <a:close/>
                    <a:moveTo>
                      <a:pt x="1140" y="617"/>
                    </a:moveTo>
                    <a:lnTo>
                      <a:pt x="1140" y="619"/>
                    </a:lnTo>
                    <a:lnTo>
                      <a:pt x="1134" y="653"/>
                    </a:lnTo>
                    <a:lnTo>
                      <a:pt x="1134" y="651"/>
                    </a:lnTo>
                    <a:lnTo>
                      <a:pt x="1130" y="640"/>
                    </a:lnTo>
                    <a:lnTo>
                      <a:pt x="1127" y="640"/>
                    </a:lnTo>
                    <a:lnTo>
                      <a:pt x="1129" y="633"/>
                    </a:lnTo>
                    <a:lnTo>
                      <a:pt x="1130" y="633"/>
                    </a:lnTo>
                    <a:lnTo>
                      <a:pt x="1136" y="621"/>
                    </a:lnTo>
                    <a:lnTo>
                      <a:pt x="1140" y="617"/>
                    </a:lnTo>
                    <a:close/>
                    <a:moveTo>
                      <a:pt x="6" y="432"/>
                    </a:moveTo>
                    <a:lnTo>
                      <a:pt x="7" y="433"/>
                    </a:lnTo>
                    <a:lnTo>
                      <a:pt x="10" y="445"/>
                    </a:lnTo>
                    <a:lnTo>
                      <a:pt x="13" y="446"/>
                    </a:lnTo>
                    <a:lnTo>
                      <a:pt x="11" y="453"/>
                    </a:lnTo>
                    <a:lnTo>
                      <a:pt x="7" y="453"/>
                    </a:lnTo>
                    <a:lnTo>
                      <a:pt x="3" y="463"/>
                    </a:lnTo>
                    <a:lnTo>
                      <a:pt x="0" y="465"/>
                    </a:lnTo>
                    <a:lnTo>
                      <a:pt x="6" y="432"/>
                    </a:lnTo>
                    <a:close/>
                    <a:moveTo>
                      <a:pt x="925" y="90"/>
                    </a:moveTo>
                    <a:lnTo>
                      <a:pt x="944" y="106"/>
                    </a:lnTo>
                    <a:lnTo>
                      <a:pt x="939" y="106"/>
                    </a:lnTo>
                    <a:lnTo>
                      <a:pt x="935" y="103"/>
                    </a:lnTo>
                    <a:lnTo>
                      <a:pt x="931" y="107"/>
                    </a:lnTo>
                    <a:lnTo>
                      <a:pt x="927" y="104"/>
                    </a:lnTo>
                    <a:lnTo>
                      <a:pt x="930" y="99"/>
                    </a:lnTo>
                    <a:lnTo>
                      <a:pt x="925" y="90"/>
                    </a:lnTo>
                    <a:close/>
                    <a:moveTo>
                      <a:pt x="384" y="0"/>
                    </a:moveTo>
                    <a:lnTo>
                      <a:pt x="383" y="1"/>
                    </a:lnTo>
                    <a:lnTo>
                      <a:pt x="379" y="7"/>
                    </a:lnTo>
                    <a:lnTo>
                      <a:pt x="373" y="10"/>
                    </a:lnTo>
                    <a:lnTo>
                      <a:pt x="374" y="12"/>
                    </a:lnTo>
                    <a:lnTo>
                      <a:pt x="367" y="14"/>
                    </a:lnTo>
                    <a:lnTo>
                      <a:pt x="366" y="11"/>
                    </a:lnTo>
                    <a:lnTo>
                      <a:pt x="363" y="12"/>
                    </a:lnTo>
                    <a:lnTo>
                      <a:pt x="359" y="12"/>
                    </a:lnTo>
                    <a:lnTo>
                      <a:pt x="356" y="12"/>
                    </a:lnTo>
                    <a:lnTo>
                      <a:pt x="352" y="10"/>
                    </a:lnTo>
                    <a:lnTo>
                      <a:pt x="353" y="10"/>
                    </a:lnTo>
                    <a:lnTo>
                      <a:pt x="38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5" name="Freeform 600"/>
              <p:cNvSpPr>
                <a:spLocks noEditPoints="1"/>
              </p:cNvSpPr>
              <p:nvPr/>
            </p:nvSpPr>
            <p:spPr bwMode="auto">
              <a:xfrm>
                <a:off x="6536" y="1989"/>
                <a:ext cx="1160" cy="1110"/>
              </a:xfrm>
              <a:custGeom>
                <a:avLst/>
                <a:gdLst>
                  <a:gd name="T0" fmla="*/ 803 w 1160"/>
                  <a:gd name="T1" fmla="*/ 1086 h 1110"/>
                  <a:gd name="T2" fmla="*/ 808 w 1160"/>
                  <a:gd name="T3" fmla="*/ 1088 h 1110"/>
                  <a:gd name="T4" fmla="*/ 811 w 1160"/>
                  <a:gd name="T5" fmla="*/ 1091 h 1110"/>
                  <a:gd name="T6" fmla="*/ 800 w 1160"/>
                  <a:gd name="T7" fmla="*/ 1097 h 1110"/>
                  <a:gd name="T8" fmla="*/ 764 w 1160"/>
                  <a:gd name="T9" fmla="*/ 1110 h 1110"/>
                  <a:gd name="T10" fmla="*/ 764 w 1160"/>
                  <a:gd name="T11" fmla="*/ 1103 h 1110"/>
                  <a:gd name="T12" fmla="*/ 764 w 1160"/>
                  <a:gd name="T13" fmla="*/ 1100 h 1110"/>
                  <a:gd name="T14" fmla="*/ 797 w 1160"/>
                  <a:gd name="T15" fmla="*/ 1088 h 1110"/>
                  <a:gd name="T16" fmla="*/ 803 w 1160"/>
                  <a:gd name="T17" fmla="*/ 1086 h 1110"/>
                  <a:gd name="T18" fmla="*/ 199 w 1160"/>
                  <a:gd name="T19" fmla="*/ 987 h 1110"/>
                  <a:gd name="T20" fmla="*/ 229 w 1160"/>
                  <a:gd name="T21" fmla="*/ 1011 h 1110"/>
                  <a:gd name="T22" fmla="*/ 229 w 1160"/>
                  <a:gd name="T23" fmla="*/ 1015 h 1110"/>
                  <a:gd name="T24" fmla="*/ 228 w 1160"/>
                  <a:gd name="T25" fmla="*/ 1022 h 1110"/>
                  <a:gd name="T26" fmla="*/ 189 w 1160"/>
                  <a:gd name="T27" fmla="*/ 990 h 1110"/>
                  <a:gd name="T28" fmla="*/ 191 w 1160"/>
                  <a:gd name="T29" fmla="*/ 988 h 1110"/>
                  <a:gd name="T30" fmla="*/ 199 w 1160"/>
                  <a:gd name="T31" fmla="*/ 987 h 1110"/>
                  <a:gd name="T32" fmla="*/ 1160 w 1160"/>
                  <a:gd name="T33" fmla="*/ 625 h 1110"/>
                  <a:gd name="T34" fmla="*/ 1159 w 1160"/>
                  <a:gd name="T35" fmla="*/ 632 h 1110"/>
                  <a:gd name="T36" fmla="*/ 1151 w 1160"/>
                  <a:gd name="T37" fmla="*/ 672 h 1110"/>
                  <a:gd name="T38" fmla="*/ 1151 w 1160"/>
                  <a:gd name="T39" fmla="*/ 672 h 1110"/>
                  <a:gd name="T40" fmla="*/ 1144 w 1160"/>
                  <a:gd name="T41" fmla="*/ 665 h 1110"/>
                  <a:gd name="T42" fmla="*/ 1150 w 1160"/>
                  <a:gd name="T43" fmla="*/ 631 h 1110"/>
                  <a:gd name="T44" fmla="*/ 1150 w 1160"/>
                  <a:gd name="T45" fmla="*/ 629 h 1110"/>
                  <a:gd name="T46" fmla="*/ 1154 w 1160"/>
                  <a:gd name="T47" fmla="*/ 625 h 1110"/>
                  <a:gd name="T48" fmla="*/ 1160 w 1160"/>
                  <a:gd name="T49" fmla="*/ 625 h 1110"/>
                  <a:gd name="T50" fmla="*/ 9 w 1160"/>
                  <a:gd name="T51" fmla="*/ 434 h 1110"/>
                  <a:gd name="T52" fmla="*/ 9 w 1160"/>
                  <a:gd name="T53" fmla="*/ 434 h 1110"/>
                  <a:gd name="T54" fmla="*/ 16 w 1160"/>
                  <a:gd name="T55" fmla="*/ 444 h 1110"/>
                  <a:gd name="T56" fmla="*/ 10 w 1160"/>
                  <a:gd name="T57" fmla="*/ 477 h 1110"/>
                  <a:gd name="T58" fmla="*/ 3 w 1160"/>
                  <a:gd name="T59" fmla="*/ 482 h 1110"/>
                  <a:gd name="T60" fmla="*/ 0 w 1160"/>
                  <a:gd name="T61" fmla="*/ 482 h 1110"/>
                  <a:gd name="T62" fmla="*/ 0 w 1160"/>
                  <a:gd name="T63" fmla="*/ 478 h 1110"/>
                  <a:gd name="T64" fmla="*/ 9 w 1160"/>
                  <a:gd name="T65" fmla="*/ 434 h 1110"/>
                  <a:gd name="T66" fmla="*/ 932 w 1160"/>
                  <a:gd name="T67" fmla="*/ 89 h 1110"/>
                  <a:gd name="T68" fmla="*/ 966 w 1160"/>
                  <a:gd name="T69" fmla="*/ 118 h 1110"/>
                  <a:gd name="T70" fmla="*/ 965 w 1160"/>
                  <a:gd name="T71" fmla="*/ 118 h 1110"/>
                  <a:gd name="T72" fmla="*/ 959 w 1160"/>
                  <a:gd name="T73" fmla="*/ 119 h 1110"/>
                  <a:gd name="T74" fmla="*/ 954 w 1160"/>
                  <a:gd name="T75" fmla="*/ 119 h 1110"/>
                  <a:gd name="T76" fmla="*/ 954 w 1160"/>
                  <a:gd name="T77" fmla="*/ 118 h 1110"/>
                  <a:gd name="T78" fmla="*/ 935 w 1160"/>
                  <a:gd name="T79" fmla="*/ 102 h 1110"/>
                  <a:gd name="T80" fmla="*/ 934 w 1160"/>
                  <a:gd name="T81" fmla="*/ 101 h 1110"/>
                  <a:gd name="T82" fmla="*/ 932 w 1160"/>
                  <a:gd name="T83" fmla="*/ 89 h 1110"/>
                  <a:gd name="T84" fmla="*/ 398 w 1160"/>
                  <a:gd name="T85" fmla="*/ 0 h 1110"/>
                  <a:gd name="T86" fmla="*/ 398 w 1160"/>
                  <a:gd name="T87" fmla="*/ 3 h 1110"/>
                  <a:gd name="T88" fmla="*/ 396 w 1160"/>
                  <a:gd name="T89" fmla="*/ 9 h 1110"/>
                  <a:gd name="T90" fmla="*/ 394 w 1160"/>
                  <a:gd name="T91" fmla="*/ 12 h 1110"/>
                  <a:gd name="T92" fmla="*/ 363 w 1160"/>
                  <a:gd name="T93" fmla="*/ 22 h 1110"/>
                  <a:gd name="T94" fmla="*/ 362 w 1160"/>
                  <a:gd name="T95" fmla="*/ 22 h 1110"/>
                  <a:gd name="T96" fmla="*/ 355 w 1160"/>
                  <a:gd name="T97" fmla="*/ 19 h 1110"/>
                  <a:gd name="T98" fmla="*/ 353 w 1160"/>
                  <a:gd name="T99" fmla="*/ 16 h 1110"/>
                  <a:gd name="T100" fmla="*/ 359 w 1160"/>
                  <a:gd name="T101" fmla="*/ 13 h 1110"/>
                  <a:gd name="T102" fmla="*/ 398 w 1160"/>
                  <a:gd name="T103" fmla="*/ 0 h 1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60" h="1110">
                    <a:moveTo>
                      <a:pt x="803" y="1086"/>
                    </a:moveTo>
                    <a:lnTo>
                      <a:pt x="808" y="1088"/>
                    </a:lnTo>
                    <a:lnTo>
                      <a:pt x="811" y="1091"/>
                    </a:lnTo>
                    <a:lnTo>
                      <a:pt x="800" y="1097"/>
                    </a:lnTo>
                    <a:lnTo>
                      <a:pt x="764" y="1110"/>
                    </a:lnTo>
                    <a:lnTo>
                      <a:pt x="764" y="1103"/>
                    </a:lnTo>
                    <a:lnTo>
                      <a:pt x="764" y="1100"/>
                    </a:lnTo>
                    <a:lnTo>
                      <a:pt x="797" y="1088"/>
                    </a:lnTo>
                    <a:lnTo>
                      <a:pt x="803" y="1086"/>
                    </a:lnTo>
                    <a:close/>
                    <a:moveTo>
                      <a:pt x="199" y="987"/>
                    </a:moveTo>
                    <a:lnTo>
                      <a:pt x="229" y="1011"/>
                    </a:lnTo>
                    <a:lnTo>
                      <a:pt x="229" y="1015"/>
                    </a:lnTo>
                    <a:lnTo>
                      <a:pt x="228" y="1022"/>
                    </a:lnTo>
                    <a:lnTo>
                      <a:pt x="189" y="990"/>
                    </a:lnTo>
                    <a:lnTo>
                      <a:pt x="191" y="988"/>
                    </a:lnTo>
                    <a:lnTo>
                      <a:pt x="199" y="987"/>
                    </a:lnTo>
                    <a:close/>
                    <a:moveTo>
                      <a:pt x="1160" y="625"/>
                    </a:moveTo>
                    <a:lnTo>
                      <a:pt x="1159" y="632"/>
                    </a:lnTo>
                    <a:lnTo>
                      <a:pt x="1151" y="672"/>
                    </a:lnTo>
                    <a:lnTo>
                      <a:pt x="1151" y="672"/>
                    </a:lnTo>
                    <a:lnTo>
                      <a:pt x="1144" y="665"/>
                    </a:lnTo>
                    <a:lnTo>
                      <a:pt x="1150" y="631"/>
                    </a:lnTo>
                    <a:lnTo>
                      <a:pt x="1150" y="629"/>
                    </a:lnTo>
                    <a:lnTo>
                      <a:pt x="1154" y="625"/>
                    </a:lnTo>
                    <a:lnTo>
                      <a:pt x="1160" y="625"/>
                    </a:lnTo>
                    <a:close/>
                    <a:moveTo>
                      <a:pt x="9" y="434"/>
                    </a:moveTo>
                    <a:lnTo>
                      <a:pt x="9" y="434"/>
                    </a:lnTo>
                    <a:lnTo>
                      <a:pt x="16" y="444"/>
                    </a:lnTo>
                    <a:lnTo>
                      <a:pt x="10" y="477"/>
                    </a:lnTo>
                    <a:lnTo>
                      <a:pt x="3" y="482"/>
                    </a:lnTo>
                    <a:lnTo>
                      <a:pt x="0" y="482"/>
                    </a:lnTo>
                    <a:lnTo>
                      <a:pt x="0" y="478"/>
                    </a:lnTo>
                    <a:lnTo>
                      <a:pt x="9" y="434"/>
                    </a:lnTo>
                    <a:close/>
                    <a:moveTo>
                      <a:pt x="932" y="89"/>
                    </a:moveTo>
                    <a:lnTo>
                      <a:pt x="966" y="118"/>
                    </a:lnTo>
                    <a:lnTo>
                      <a:pt x="965" y="118"/>
                    </a:lnTo>
                    <a:lnTo>
                      <a:pt x="959" y="119"/>
                    </a:lnTo>
                    <a:lnTo>
                      <a:pt x="954" y="119"/>
                    </a:lnTo>
                    <a:lnTo>
                      <a:pt x="954" y="118"/>
                    </a:lnTo>
                    <a:lnTo>
                      <a:pt x="935" y="102"/>
                    </a:lnTo>
                    <a:lnTo>
                      <a:pt x="934" y="101"/>
                    </a:lnTo>
                    <a:lnTo>
                      <a:pt x="932" y="89"/>
                    </a:lnTo>
                    <a:close/>
                    <a:moveTo>
                      <a:pt x="398" y="0"/>
                    </a:moveTo>
                    <a:lnTo>
                      <a:pt x="398" y="3"/>
                    </a:lnTo>
                    <a:lnTo>
                      <a:pt x="396" y="9"/>
                    </a:lnTo>
                    <a:lnTo>
                      <a:pt x="394" y="12"/>
                    </a:lnTo>
                    <a:lnTo>
                      <a:pt x="363" y="22"/>
                    </a:lnTo>
                    <a:lnTo>
                      <a:pt x="362" y="22"/>
                    </a:lnTo>
                    <a:lnTo>
                      <a:pt x="355" y="19"/>
                    </a:lnTo>
                    <a:lnTo>
                      <a:pt x="353" y="16"/>
                    </a:lnTo>
                    <a:lnTo>
                      <a:pt x="359" y="13"/>
                    </a:lnTo>
                    <a:lnTo>
                      <a:pt x="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6" name="Freeform 601"/>
              <p:cNvSpPr>
                <a:spLocks noEditPoints="1"/>
              </p:cNvSpPr>
              <p:nvPr/>
            </p:nvSpPr>
            <p:spPr bwMode="auto">
              <a:xfrm>
                <a:off x="6528" y="1979"/>
                <a:ext cx="1176" cy="1128"/>
              </a:xfrm>
              <a:custGeom>
                <a:avLst/>
                <a:gdLst>
                  <a:gd name="T0" fmla="*/ 819 w 1176"/>
                  <a:gd name="T1" fmla="*/ 1101 h 1128"/>
                  <a:gd name="T2" fmla="*/ 823 w 1176"/>
                  <a:gd name="T3" fmla="*/ 1108 h 1128"/>
                  <a:gd name="T4" fmla="*/ 823 w 1176"/>
                  <a:gd name="T5" fmla="*/ 1110 h 1128"/>
                  <a:gd name="T6" fmla="*/ 812 w 1176"/>
                  <a:gd name="T7" fmla="*/ 1115 h 1128"/>
                  <a:gd name="T8" fmla="*/ 775 w 1176"/>
                  <a:gd name="T9" fmla="*/ 1128 h 1128"/>
                  <a:gd name="T10" fmla="*/ 772 w 1176"/>
                  <a:gd name="T11" fmla="*/ 1125 h 1128"/>
                  <a:gd name="T12" fmla="*/ 772 w 1176"/>
                  <a:gd name="T13" fmla="*/ 1120 h 1128"/>
                  <a:gd name="T14" fmla="*/ 808 w 1176"/>
                  <a:gd name="T15" fmla="*/ 1107 h 1128"/>
                  <a:gd name="T16" fmla="*/ 819 w 1176"/>
                  <a:gd name="T17" fmla="*/ 1101 h 1128"/>
                  <a:gd name="T18" fmla="*/ 197 w 1176"/>
                  <a:gd name="T19" fmla="*/ 1000 h 1128"/>
                  <a:gd name="T20" fmla="*/ 236 w 1176"/>
                  <a:gd name="T21" fmla="*/ 1032 h 1128"/>
                  <a:gd name="T22" fmla="*/ 236 w 1176"/>
                  <a:gd name="T23" fmla="*/ 1032 h 1128"/>
                  <a:gd name="T24" fmla="*/ 233 w 1176"/>
                  <a:gd name="T25" fmla="*/ 1038 h 1128"/>
                  <a:gd name="T26" fmla="*/ 230 w 1176"/>
                  <a:gd name="T27" fmla="*/ 1039 h 1128"/>
                  <a:gd name="T28" fmla="*/ 190 w 1176"/>
                  <a:gd name="T29" fmla="*/ 1005 h 1128"/>
                  <a:gd name="T30" fmla="*/ 197 w 1176"/>
                  <a:gd name="T31" fmla="*/ 1000 h 1128"/>
                  <a:gd name="T32" fmla="*/ 1175 w 1176"/>
                  <a:gd name="T33" fmla="*/ 632 h 1128"/>
                  <a:gd name="T34" fmla="*/ 1176 w 1176"/>
                  <a:gd name="T35" fmla="*/ 634 h 1128"/>
                  <a:gd name="T36" fmla="*/ 1176 w 1176"/>
                  <a:gd name="T37" fmla="*/ 642 h 1128"/>
                  <a:gd name="T38" fmla="*/ 1168 w 1176"/>
                  <a:gd name="T39" fmla="*/ 686 h 1128"/>
                  <a:gd name="T40" fmla="*/ 1159 w 1176"/>
                  <a:gd name="T41" fmla="*/ 682 h 1128"/>
                  <a:gd name="T42" fmla="*/ 1167 w 1176"/>
                  <a:gd name="T43" fmla="*/ 642 h 1128"/>
                  <a:gd name="T44" fmla="*/ 1168 w 1176"/>
                  <a:gd name="T45" fmla="*/ 635 h 1128"/>
                  <a:gd name="T46" fmla="*/ 1175 w 1176"/>
                  <a:gd name="T47" fmla="*/ 632 h 1128"/>
                  <a:gd name="T48" fmla="*/ 8 w 1176"/>
                  <a:gd name="T49" fmla="*/ 441 h 1128"/>
                  <a:gd name="T50" fmla="*/ 17 w 1176"/>
                  <a:gd name="T51" fmla="*/ 444 h 1128"/>
                  <a:gd name="T52" fmla="*/ 8 w 1176"/>
                  <a:gd name="T53" fmla="*/ 488 h 1128"/>
                  <a:gd name="T54" fmla="*/ 8 w 1176"/>
                  <a:gd name="T55" fmla="*/ 492 h 1128"/>
                  <a:gd name="T56" fmla="*/ 1 w 1176"/>
                  <a:gd name="T57" fmla="*/ 494 h 1128"/>
                  <a:gd name="T58" fmla="*/ 0 w 1176"/>
                  <a:gd name="T59" fmla="*/ 494 h 1128"/>
                  <a:gd name="T60" fmla="*/ 0 w 1176"/>
                  <a:gd name="T61" fmla="*/ 488 h 1128"/>
                  <a:gd name="T62" fmla="*/ 8 w 1176"/>
                  <a:gd name="T63" fmla="*/ 441 h 1128"/>
                  <a:gd name="T64" fmla="*/ 943 w 1176"/>
                  <a:gd name="T65" fmla="*/ 89 h 1128"/>
                  <a:gd name="T66" fmla="*/ 945 w 1176"/>
                  <a:gd name="T67" fmla="*/ 91 h 1128"/>
                  <a:gd name="T68" fmla="*/ 983 w 1176"/>
                  <a:gd name="T69" fmla="*/ 123 h 1128"/>
                  <a:gd name="T70" fmla="*/ 983 w 1176"/>
                  <a:gd name="T71" fmla="*/ 123 h 1128"/>
                  <a:gd name="T72" fmla="*/ 979 w 1176"/>
                  <a:gd name="T73" fmla="*/ 126 h 1128"/>
                  <a:gd name="T74" fmla="*/ 974 w 1176"/>
                  <a:gd name="T75" fmla="*/ 128 h 1128"/>
                  <a:gd name="T76" fmla="*/ 940 w 1176"/>
                  <a:gd name="T77" fmla="*/ 99 h 1128"/>
                  <a:gd name="T78" fmla="*/ 940 w 1176"/>
                  <a:gd name="T79" fmla="*/ 98 h 1128"/>
                  <a:gd name="T80" fmla="*/ 942 w 1176"/>
                  <a:gd name="T81" fmla="*/ 91 h 1128"/>
                  <a:gd name="T82" fmla="*/ 943 w 1176"/>
                  <a:gd name="T83" fmla="*/ 89 h 1128"/>
                  <a:gd name="T84" fmla="*/ 405 w 1176"/>
                  <a:gd name="T85" fmla="*/ 0 h 1128"/>
                  <a:gd name="T86" fmla="*/ 406 w 1176"/>
                  <a:gd name="T87" fmla="*/ 6 h 1128"/>
                  <a:gd name="T88" fmla="*/ 406 w 1176"/>
                  <a:gd name="T89" fmla="*/ 10 h 1128"/>
                  <a:gd name="T90" fmla="*/ 367 w 1176"/>
                  <a:gd name="T91" fmla="*/ 23 h 1128"/>
                  <a:gd name="T92" fmla="*/ 361 w 1176"/>
                  <a:gd name="T93" fmla="*/ 26 h 1128"/>
                  <a:gd name="T94" fmla="*/ 356 w 1176"/>
                  <a:gd name="T95" fmla="*/ 20 h 1128"/>
                  <a:gd name="T96" fmla="*/ 356 w 1176"/>
                  <a:gd name="T97" fmla="*/ 19 h 1128"/>
                  <a:gd name="T98" fmla="*/ 364 w 1176"/>
                  <a:gd name="T99" fmla="*/ 16 h 1128"/>
                  <a:gd name="T100" fmla="*/ 405 w 1176"/>
                  <a:gd name="T101" fmla="*/ 0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76" h="1128">
                    <a:moveTo>
                      <a:pt x="819" y="1101"/>
                    </a:moveTo>
                    <a:lnTo>
                      <a:pt x="823" y="1108"/>
                    </a:lnTo>
                    <a:lnTo>
                      <a:pt x="823" y="1110"/>
                    </a:lnTo>
                    <a:lnTo>
                      <a:pt x="812" y="1115"/>
                    </a:lnTo>
                    <a:lnTo>
                      <a:pt x="775" y="1128"/>
                    </a:lnTo>
                    <a:lnTo>
                      <a:pt x="772" y="1125"/>
                    </a:lnTo>
                    <a:lnTo>
                      <a:pt x="772" y="1120"/>
                    </a:lnTo>
                    <a:lnTo>
                      <a:pt x="808" y="1107"/>
                    </a:lnTo>
                    <a:lnTo>
                      <a:pt x="819" y="1101"/>
                    </a:lnTo>
                    <a:close/>
                    <a:moveTo>
                      <a:pt x="197" y="1000"/>
                    </a:moveTo>
                    <a:lnTo>
                      <a:pt x="236" y="1032"/>
                    </a:lnTo>
                    <a:lnTo>
                      <a:pt x="236" y="1032"/>
                    </a:lnTo>
                    <a:lnTo>
                      <a:pt x="233" y="1038"/>
                    </a:lnTo>
                    <a:lnTo>
                      <a:pt x="230" y="1039"/>
                    </a:lnTo>
                    <a:lnTo>
                      <a:pt x="190" y="1005"/>
                    </a:lnTo>
                    <a:lnTo>
                      <a:pt x="197" y="1000"/>
                    </a:lnTo>
                    <a:close/>
                    <a:moveTo>
                      <a:pt x="1175" y="632"/>
                    </a:moveTo>
                    <a:lnTo>
                      <a:pt x="1176" y="634"/>
                    </a:lnTo>
                    <a:lnTo>
                      <a:pt x="1176" y="642"/>
                    </a:lnTo>
                    <a:lnTo>
                      <a:pt x="1168" y="686"/>
                    </a:lnTo>
                    <a:lnTo>
                      <a:pt x="1159" y="682"/>
                    </a:lnTo>
                    <a:lnTo>
                      <a:pt x="1167" y="642"/>
                    </a:lnTo>
                    <a:lnTo>
                      <a:pt x="1168" y="635"/>
                    </a:lnTo>
                    <a:lnTo>
                      <a:pt x="1175" y="632"/>
                    </a:lnTo>
                    <a:close/>
                    <a:moveTo>
                      <a:pt x="8" y="441"/>
                    </a:moveTo>
                    <a:lnTo>
                      <a:pt x="17" y="444"/>
                    </a:lnTo>
                    <a:lnTo>
                      <a:pt x="8" y="488"/>
                    </a:lnTo>
                    <a:lnTo>
                      <a:pt x="8" y="492"/>
                    </a:lnTo>
                    <a:lnTo>
                      <a:pt x="1" y="494"/>
                    </a:lnTo>
                    <a:lnTo>
                      <a:pt x="0" y="494"/>
                    </a:lnTo>
                    <a:lnTo>
                      <a:pt x="0" y="488"/>
                    </a:lnTo>
                    <a:lnTo>
                      <a:pt x="8" y="441"/>
                    </a:lnTo>
                    <a:close/>
                    <a:moveTo>
                      <a:pt x="943" y="89"/>
                    </a:moveTo>
                    <a:lnTo>
                      <a:pt x="945" y="91"/>
                    </a:lnTo>
                    <a:lnTo>
                      <a:pt x="983" y="123"/>
                    </a:lnTo>
                    <a:lnTo>
                      <a:pt x="983" y="123"/>
                    </a:lnTo>
                    <a:lnTo>
                      <a:pt x="979" y="126"/>
                    </a:lnTo>
                    <a:lnTo>
                      <a:pt x="974" y="128"/>
                    </a:lnTo>
                    <a:lnTo>
                      <a:pt x="940" y="99"/>
                    </a:lnTo>
                    <a:lnTo>
                      <a:pt x="940" y="98"/>
                    </a:lnTo>
                    <a:lnTo>
                      <a:pt x="942" y="91"/>
                    </a:lnTo>
                    <a:lnTo>
                      <a:pt x="943" y="89"/>
                    </a:lnTo>
                    <a:close/>
                    <a:moveTo>
                      <a:pt x="405" y="0"/>
                    </a:moveTo>
                    <a:lnTo>
                      <a:pt x="406" y="6"/>
                    </a:lnTo>
                    <a:lnTo>
                      <a:pt x="406" y="10"/>
                    </a:lnTo>
                    <a:lnTo>
                      <a:pt x="367" y="23"/>
                    </a:lnTo>
                    <a:lnTo>
                      <a:pt x="361" y="26"/>
                    </a:lnTo>
                    <a:lnTo>
                      <a:pt x="356" y="20"/>
                    </a:lnTo>
                    <a:lnTo>
                      <a:pt x="356" y="19"/>
                    </a:lnTo>
                    <a:lnTo>
                      <a:pt x="364" y="16"/>
                    </a:lnTo>
                    <a:lnTo>
                      <a:pt x="4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7" name="Freeform 602"/>
              <p:cNvSpPr>
                <a:spLocks noEditPoints="1"/>
              </p:cNvSpPr>
              <p:nvPr/>
            </p:nvSpPr>
            <p:spPr bwMode="auto">
              <a:xfrm>
                <a:off x="6518" y="1972"/>
                <a:ext cx="1196" cy="1142"/>
              </a:xfrm>
              <a:custGeom>
                <a:avLst/>
                <a:gdLst>
                  <a:gd name="T0" fmla="*/ 833 w 1196"/>
                  <a:gd name="T1" fmla="*/ 1117 h 1142"/>
                  <a:gd name="T2" fmla="*/ 835 w 1196"/>
                  <a:gd name="T3" fmla="*/ 1125 h 1142"/>
                  <a:gd name="T4" fmla="*/ 825 w 1196"/>
                  <a:gd name="T5" fmla="*/ 1129 h 1142"/>
                  <a:gd name="T6" fmla="*/ 789 w 1196"/>
                  <a:gd name="T7" fmla="*/ 1142 h 1142"/>
                  <a:gd name="T8" fmla="*/ 789 w 1196"/>
                  <a:gd name="T9" fmla="*/ 1142 h 1142"/>
                  <a:gd name="T10" fmla="*/ 785 w 1196"/>
                  <a:gd name="T11" fmla="*/ 1135 h 1142"/>
                  <a:gd name="T12" fmla="*/ 822 w 1196"/>
                  <a:gd name="T13" fmla="*/ 1122 h 1142"/>
                  <a:gd name="T14" fmla="*/ 833 w 1196"/>
                  <a:gd name="T15" fmla="*/ 1117 h 1142"/>
                  <a:gd name="T16" fmla="*/ 200 w 1196"/>
                  <a:gd name="T17" fmla="*/ 1012 h 1142"/>
                  <a:gd name="T18" fmla="*/ 240 w 1196"/>
                  <a:gd name="T19" fmla="*/ 1046 h 1142"/>
                  <a:gd name="T20" fmla="*/ 237 w 1196"/>
                  <a:gd name="T21" fmla="*/ 1049 h 1142"/>
                  <a:gd name="T22" fmla="*/ 233 w 1196"/>
                  <a:gd name="T23" fmla="*/ 1052 h 1142"/>
                  <a:gd name="T24" fmla="*/ 196 w 1196"/>
                  <a:gd name="T25" fmla="*/ 1021 h 1142"/>
                  <a:gd name="T26" fmla="*/ 200 w 1196"/>
                  <a:gd name="T27" fmla="*/ 1012 h 1142"/>
                  <a:gd name="T28" fmla="*/ 200 w 1196"/>
                  <a:gd name="T29" fmla="*/ 1012 h 1142"/>
                  <a:gd name="T30" fmla="*/ 1186 w 1196"/>
                  <a:gd name="T31" fmla="*/ 641 h 1142"/>
                  <a:gd name="T32" fmla="*/ 1189 w 1196"/>
                  <a:gd name="T33" fmla="*/ 641 h 1142"/>
                  <a:gd name="T34" fmla="*/ 1195 w 1196"/>
                  <a:gd name="T35" fmla="*/ 642 h 1142"/>
                  <a:gd name="T36" fmla="*/ 1196 w 1196"/>
                  <a:gd name="T37" fmla="*/ 642 h 1142"/>
                  <a:gd name="T38" fmla="*/ 1195 w 1196"/>
                  <a:gd name="T39" fmla="*/ 650 h 1142"/>
                  <a:gd name="T40" fmla="*/ 1188 w 1196"/>
                  <a:gd name="T41" fmla="*/ 693 h 1142"/>
                  <a:gd name="T42" fmla="*/ 1184 w 1196"/>
                  <a:gd name="T43" fmla="*/ 693 h 1142"/>
                  <a:gd name="T44" fmla="*/ 1181 w 1196"/>
                  <a:gd name="T45" fmla="*/ 693 h 1142"/>
                  <a:gd name="T46" fmla="*/ 1178 w 1196"/>
                  <a:gd name="T47" fmla="*/ 693 h 1142"/>
                  <a:gd name="T48" fmla="*/ 1186 w 1196"/>
                  <a:gd name="T49" fmla="*/ 649 h 1142"/>
                  <a:gd name="T50" fmla="*/ 1186 w 1196"/>
                  <a:gd name="T51" fmla="*/ 641 h 1142"/>
                  <a:gd name="T52" fmla="*/ 12 w 1196"/>
                  <a:gd name="T53" fmla="*/ 447 h 1142"/>
                  <a:gd name="T54" fmla="*/ 15 w 1196"/>
                  <a:gd name="T55" fmla="*/ 447 h 1142"/>
                  <a:gd name="T56" fmla="*/ 18 w 1196"/>
                  <a:gd name="T57" fmla="*/ 448 h 1142"/>
                  <a:gd name="T58" fmla="*/ 10 w 1196"/>
                  <a:gd name="T59" fmla="*/ 495 h 1142"/>
                  <a:gd name="T60" fmla="*/ 10 w 1196"/>
                  <a:gd name="T61" fmla="*/ 501 h 1142"/>
                  <a:gd name="T62" fmla="*/ 5 w 1196"/>
                  <a:gd name="T63" fmla="*/ 501 h 1142"/>
                  <a:gd name="T64" fmla="*/ 1 w 1196"/>
                  <a:gd name="T65" fmla="*/ 499 h 1142"/>
                  <a:gd name="T66" fmla="*/ 0 w 1196"/>
                  <a:gd name="T67" fmla="*/ 499 h 1142"/>
                  <a:gd name="T68" fmla="*/ 1 w 1196"/>
                  <a:gd name="T69" fmla="*/ 494 h 1142"/>
                  <a:gd name="T70" fmla="*/ 10 w 1196"/>
                  <a:gd name="T71" fmla="*/ 447 h 1142"/>
                  <a:gd name="T72" fmla="*/ 10 w 1196"/>
                  <a:gd name="T73" fmla="*/ 447 h 1142"/>
                  <a:gd name="T74" fmla="*/ 12 w 1196"/>
                  <a:gd name="T75" fmla="*/ 447 h 1142"/>
                  <a:gd name="T76" fmla="*/ 959 w 1196"/>
                  <a:gd name="T77" fmla="*/ 89 h 1142"/>
                  <a:gd name="T78" fmla="*/ 960 w 1196"/>
                  <a:gd name="T79" fmla="*/ 91 h 1142"/>
                  <a:gd name="T80" fmla="*/ 999 w 1196"/>
                  <a:gd name="T81" fmla="*/ 122 h 1142"/>
                  <a:gd name="T82" fmla="*/ 996 w 1196"/>
                  <a:gd name="T83" fmla="*/ 126 h 1142"/>
                  <a:gd name="T84" fmla="*/ 993 w 1196"/>
                  <a:gd name="T85" fmla="*/ 130 h 1142"/>
                  <a:gd name="T86" fmla="*/ 955 w 1196"/>
                  <a:gd name="T87" fmla="*/ 98 h 1142"/>
                  <a:gd name="T88" fmla="*/ 953 w 1196"/>
                  <a:gd name="T89" fmla="*/ 96 h 1142"/>
                  <a:gd name="T90" fmla="*/ 956 w 1196"/>
                  <a:gd name="T91" fmla="*/ 92 h 1142"/>
                  <a:gd name="T92" fmla="*/ 959 w 1196"/>
                  <a:gd name="T93" fmla="*/ 89 h 1142"/>
                  <a:gd name="T94" fmla="*/ 411 w 1196"/>
                  <a:gd name="T95" fmla="*/ 0 h 1142"/>
                  <a:gd name="T96" fmla="*/ 412 w 1196"/>
                  <a:gd name="T97" fmla="*/ 2 h 1142"/>
                  <a:gd name="T98" fmla="*/ 415 w 1196"/>
                  <a:gd name="T99" fmla="*/ 7 h 1142"/>
                  <a:gd name="T100" fmla="*/ 415 w 1196"/>
                  <a:gd name="T101" fmla="*/ 7 h 1142"/>
                  <a:gd name="T102" fmla="*/ 374 w 1196"/>
                  <a:gd name="T103" fmla="*/ 23 h 1142"/>
                  <a:gd name="T104" fmla="*/ 366 w 1196"/>
                  <a:gd name="T105" fmla="*/ 26 h 1142"/>
                  <a:gd name="T106" fmla="*/ 364 w 1196"/>
                  <a:gd name="T107" fmla="*/ 17 h 1142"/>
                  <a:gd name="T108" fmla="*/ 370 w 1196"/>
                  <a:gd name="T109" fmla="*/ 15 h 1142"/>
                  <a:gd name="T110" fmla="*/ 411 w 1196"/>
                  <a:gd name="T111" fmla="*/ 0 h 1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6" h="1142">
                    <a:moveTo>
                      <a:pt x="833" y="1117"/>
                    </a:moveTo>
                    <a:lnTo>
                      <a:pt x="835" y="1125"/>
                    </a:lnTo>
                    <a:lnTo>
                      <a:pt x="825" y="1129"/>
                    </a:lnTo>
                    <a:lnTo>
                      <a:pt x="789" y="1142"/>
                    </a:lnTo>
                    <a:lnTo>
                      <a:pt x="789" y="1142"/>
                    </a:lnTo>
                    <a:lnTo>
                      <a:pt x="785" y="1135"/>
                    </a:lnTo>
                    <a:lnTo>
                      <a:pt x="822" y="1122"/>
                    </a:lnTo>
                    <a:lnTo>
                      <a:pt x="833" y="1117"/>
                    </a:lnTo>
                    <a:close/>
                    <a:moveTo>
                      <a:pt x="200" y="1012"/>
                    </a:moveTo>
                    <a:lnTo>
                      <a:pt x="240" y="1046"/>
                    </a:lnTo>
                    <a:lnTo>
                      <a:pt x="237" y="1049"/>
                    </a:lnTo>
                    <a:lnTo>
                      <a:pt x="233" y="1052"/>
                    </a:lnTo>
                    <a:lnTo>
                      <a:pt x="196" y="1021"/>
                    </a:lnTo>
                    <a:lnTo>
                      <a:pt x="200" y="1012"/>
                    </a:lnTo>
                    <a:lnTo>
                      <a:pt x="200" y="1012"/>
                    </a:lnTo>
                    <a:close/>
                    <a:moveTo>
                      <a:pt x="1186" y="641"/>
                    </a:moveTo>
                    <a:lnTo>
                      <a:pt x="1189" y="641"/>
                    </a:lnTo>
                    <a:lnTo>
                      <a:pt x="1195" y="642"/>
                    </a:lnTo>
                    <a:lnTo>
                      <a:pt x="1196" y="642"/>
                    </a:lnTo>
                    <a:lnTo>
                      <a:pt x="1195" y="650"/>
                    </a:lnTo>
                    <a:lnTo>
                      <a:pt x="1188" y="693"/>
                    </a:lnTo>
                    <a:lnTo>
                      <a:pt x="1184" y="693"/>
                    </a:lnTo>
                    <a:lnTo>
                      <a:pt x="1181" y="693"/>
                    </a:lnTo>
                    <a:lnTo>
                      <a:pt x="1178" y="693"/>
                    </a:lnTo>
                    <a:lnTo>
                      <a:pt x="1186" y="649"/>
                    </a:lnTo>
                    <a:lnTo>
                      <a:pt x="1186" y="641"/>
                    </a:lnTo>
                    <a:close/>
                    <a:moveTo>
                      <a:pt x="12" y="447"/>
                    </a:moveTo>
                    <a:lnTo>
                      <a:pt x="15" y="447"/>
                    </a:lnTo>
                    <a:lnTo>
                      <a:pt x="18" y="448"/>
                    </a:lnTo>
                    <a:lnTo>
                      <a:pt x="10" y="495"/>
                    </a:lnTo>
                    <a:lnTo>
                      <a:pt x="10" y="501"/>
                    </a:lnTo>
                    <a:lnTo>
                      <a:pt x="5" y="501"/>
                    </a:lnTo>
                    <a:lnTo>
                      <a:pt x="1" y="499"/>
                    </a:lnTo>
                    <a:lnTo>
                      <a:pt x="0" y="499"/>
                    </a:lnTo>
                    <a:lnTo>
                      <a:pt x="1" y="494"/>
                    </a:lnTo>
                    <a:lnTo>
                      <a:pt x="10" y="447"/>
                    </a:lnTo>
                    <a:lnTo>
                      <a:pt x="10" y="447"/>
                    </a:lnTo>
                    <a:lnTo>
                      <a:pt x="12" y="447"/>
                    </a:lnTo>
                    <a:close/>
                    <a:moveTo>
                      <a:pt x="959" y="89"/>
                    </a:moveTo>
                    <a:lnTo>
                      <a:pt x="960" y="91"/>
                    </a:lnTo>
                    <a:lnTo>
                      <a:pt x="999" y="122"/>
                    </a:lnTo>
                    <a:lnTo>
                      <a:pt x="996" y="126"/>
                    </a:lnTo>
                    <a:lnTo>
                      <a:pt x="993" y="130"/>
                    </a:lnTo>
                    <a:lnTo>
                      <a:pt x="955" y="98"/>
                    </a:lnTo>
                    <a:lnTo>
                      <a:pt x="953" y="96"/>
                    </a:lnTo>
                    <a:lnTo>
                      <a:pt x="956" y="92"/>
                    </a:lnTo>
                    <a:lnTo>
                      <a:pt x="959" y="89"/>
                    </a:lnTo>
                    <a:close/>
                    <a:moveTo>
                      <a:pt x="411" y="0"/>
                    </a:moveTo>
                    <a:lnTo>
                      <a:pt x="412" y="2"/>
                    </a:lnTo>
                    <a:lnTo>
                      <a:pt x="415" y="7"/>
                    </a:lnTo>
                    <a:lnTo>
                      <a:pt x="415" y="7"/>
                    </a:lnTo>
                    <a:lnTo>
                      <a:pt x="374" y="23"/>
                    </a:lnTo>
                    <a:lnTo>
                      <a:pt x="366" y="26"/>
                    </a:lnTo>
                    <a:lnTo>
                      <a:pt x="364" y="17"/>
                    </a:lnTo>
                    <a:lnTo>
                      <a:pt x="370" y="15"/>
                    </a:lnTo>
                    <a:lnTo>
                      <a:pt x="4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8" name="Freeform 603"/>
              <p:cNvSpPr>
                <a:spLocks noEditPoints="1"/>
              </p:cNvSpPr>
              <p:nvPr/>
            </p:nvSpPr>
            <p:spPr bwMode="auto">
              <a:xfrm>
                <a:off x="6509" y="1961"/>
                <a:ext cx="1214" cy="1167"/>
              </a:xfrm>
              <a:custGeom>
                <a:avLst/>
                <a:gdLst>
                  <a:gd name="T0" fmla="*/ 844 w 1214"/>
                  <a:gd name="T1" fmla="*/ 1140 h 1167"/>
                  <a:gd name="T2" fmla="*/ 844 w 1214"/>
                  <a:gd name="T3" fmla="*/ 1142 h 1167"/>
                  <a:gd name="T4" fmla="*/ 842 w 1214"/>
                  <a:gd name="T5" fmla="*/ 1148 h 1167"/>
                  <a:gd name="T6" fmla="*/ 838 w 1214"/>
                  <a:gd name="T7" fmla="*/ 1149 h 1167"/>
                  <a:gd name="T8" fmla="*/ 807 w 1214"/>
                  <a:gd name="T9" fmla="*/ 1160 h 1167"/>
                  <a:gd name="T10" fmla="*/ 798 w 1214"/>
                  <a:gd name="T11" fmla="*/ 1163 h 1167"/>
                  <a:gd name="T12" fmla="*/ 798 w 1214"/>
                  <a:gd name="T13" fmla="*/ 1153 h 1167"/>
                  <a:gd name="T14" fmla="*/ 844 w 1214"/>
                  <a:gd name="T15" fmla="*/ 1136 h 1167"/>
                  <a:gd name="T16" fmla="*/ 242 w 1214"/>
                  <a:gd name="T17" fmla="*/ 1063 h 1167"/>
                  <a:gd name="T18" fmla="*/ 246 w 1214"/>
                  <a:gd name="T19" fmla="*/ 1077 h 1167"/>
                  <a:gd name="T20" fmla="*/ 235 w 1214"/>
                  <a:gd name="T21" fmla="*/ 1068 h 1167"/>
                  <a:gd name="T22" fmla="*/ 233 w 1214"/>
                  <a:gd name="T23" fmla="*/ 1067 h 1167"/>
                  <a:gd name="T24" fmla="*/ 204 w 1214"/>
                  <a:gd name="T25" fmla="*/ 1042 h 1167"/>
                  <a:gd name="T26" fmla="*/ 192 w 1214"/>
                  <a:gd name="T27" fmla="*/ 1033 h 1167"/>
                  <a:gd name="T28" fmla="*/ 205 w 1214"/>
                  <a:gd name="T29" fmla="*/ 1032 h 1167"/>
                  <a:gd name="T30" fmla="*/ 1212 w 1214"/>
                  <a:gd name="T31" fmla="*/ 663 h 1167"/>
                  <a:gd name="T32" fmla="*/ 1204 w 1214"/>
                  <a:gd name="T33" fmla="*/ 702 h 1167"/>
                  <a:gd name="T34" fmla="*/ 1202 w 1214"/>
                  <a:gd name="T35" fmla="*/ 719 h 1167"/>
                  <a:gd name="T36" fmla="*/ 1197 w 1214"/>
                  <a:gd name="T37" fmla="*/ 704 h 1167"/>
                  <a:gd name="T38" fmla="*/ 1205 w 1214"/>
                  <a:gd name="T39" fmla="*/ 653 h 1167"/>
                  <a:gd name="T40" fmla="*/ 1214 w 1214"/>
                  <a:gd name="T41" fmla="*/ 647 h 1167"/>
                  <a:gd name="T42" fmla="*/ 14 w 1214"/>
                  <a:gd name="T43" fmla="*/ 458 h 1167"/>
                  <a:gd name="T44" fmla="*/ 10 w 1214"/>
                  <a:gd name="T45" fmla="*/ 505 h 1167"/>
                  <a:gd name="T46" fmla="*/ 6 w 1214"/>
                  <a:gd name="T47" fmla="*/ 509 h 1167"/>
                  <a:gd name="T48" fmla="*/ 0 w 1214"/>
                  <a:gd name="T49" fmla="*/ 503 h 1167"/>
                  <a:gd name="T50" fmla="*/ 967 w 1214"/>
                  <a:gd name="T51" fmla="*/ 89 h 1167"/>
                  <a:gd name="T52" fmla="*/ 1022 w 1214"/>
                  <a:gd name="T53" fmla="*/ 134 h 1167"/>
                  <a:gd name="T54" fmla="*/ 1008 w 1214"/>
                  <a:gd name="T55" fmla="*/ 133 h 1167"/>
                  <a:gd name="T56" fmla="*/ 968 w 1214"/>
                  <a:gd name="T57" fmla="*/ 100 h 1167"/>
                  <a:gd name="T58" fmla="*/ 967 w 1214"/>
                  <a:gd name="T59" fmla="*/ 89 h 1167"/>
                  <a:gd name="T60" fmla="*/ 417 w 1214"/>
                  <a:gd name="T61" fmla="*/ 9 h 1167"/>
                  <a:gd name="T62" fmla="*/ 379 w 1214"/>
                  <a:gd name="T63" fmla="*/ 26 h 1167"/>
                  <a:gd name="T64" fmla="*/ 372 w 1214"/>
                  <a:gd name="T65" fmla="*/ 26 h 1167"/>
                  <a:gd name="T66" fmla="*/ 370 w 1214"/>
                  <a:gd name="T67" fmla="*/ 20 h 1167"/>
                  <a:gd name="T68" fmla="*/ 373 w 1214"/>
                  <a:gd name="T69" fmla="*/ 18 h 1167"/>
                  <a:gd name="T70" fmla="*/ 413 w 1214"/>
                  <a:gd name="T71" fmla="*/ 4 h 1167"/>
                  <a:gd name="T72" fmla="*/ 414 w 1214"/>
                  <a:gd name="T73" fmla="*/ 3 h 1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4" h="1167">
                    <a:moveTo>
                      <a:pt x="844" y="1136"/>
                    </a:moveTo>
                    <a:lnTo>
                      <a:pt x="844" y="1140"/>
                    </a:lnTo>
                    <a:lnTo>
                      <a:pt x="844" y="1142"/>
                    </a:lnTo>
                    <a:lnTo>
                      <a:pt x="844" y="1142"/>
                    </a:lnTo>
                    <a:lnTo>
                      <a:pt x="851" y="1143"/>
                    </a:lnTo>
                    <a:lnTo>
                      <a:pt x="842" y="1148"/>
                    </a:lnTo>
                    <a:lnTo>
                      <a:pt x="839" y="1146"/>
                    </a:lnTo>
                    <a:lnTo>
                      <a:pt x="838" y="1149"/>
                    </a:lnTo>
                    <a:lnTo>
                      <a:pt x="838" y="1149"/>
                    </a:lnTo>
                    <a:lnTo>
                      <a:pt x="807" y="1160"/>
                    </a:lnTo>
                    <a:lnTo>
                      <a:pt x="803" y="1159"/>
                    </a:lnTo>
                    <a:lnTo>
                      <a:pt x="798" y="1163"/>
                    </a:lnTo>
                    <a:lnTo>
                      <a:pt x="787" y="1167"/>
                    </a:lnTo>
                    <a:lnTo>
                      <a:pt x="798" y="1153"/>
                    </a:lnTo>
                    <a:lnTo>
                      <a:pt x="834" y="1140"/>
                    </a:lnTo>
                    <a:lnTo>
                      <a:pt x="844" y="1136"/>
                    </a:lnTo>
                    <a:close/>
                    <a:moveTo>
                      <a:pt x="205" y="1032"/>
                    </a:moveTo>
                    <a:lnTo>
                      <a:pt x="242" y="1063"/>
                    </a:lnTo>
                    <a:lnTo>
                      <a:pt x="242" y="1063"/>
                    </a:lnTo>
                    <a:lnTo>
                      <a:pt x="246" y="1077"/>
                    </a:lnTo>
                    <a:lnTo>
                      <a:pt x="239" y="1071"/>
                    </a:lnTo>
                    <a:lnTo>
                      <a:pt x="235" y="1068"/>
                    </a:lnTo>
                    <a:lnTo>
                      <a:pt x="235" y="1067"/>
                    </a:lnTo>
                    <a:lnTo>
                      <a:pt x="233" y="1067"/>
                    </a:lnTo>
                    <a:lnTo>
                      <a:pt x="204" y="1042"/>
                    </a:lnTo>
                    <a:lnTo>
                      <a:pt x="204" y="1042"/>
                    </a:lnTo>
                    <a:lnTo>
                      <a:pt x="202" y="1042"/>
                    </a:lnTo>
                    <a:lnTo>
                      <a:pt x="192" y="1033"/>
                    </a:lnTo>
                    <a:lnTo>
                      <a:pt x="204" y="1035"/>
                    </a:lnTo>
                    <a:lnTo>
                      <a:pt x="205" y="1032"/>
                    </a:lnTo>
                    <a:close/>
                    <a:moveTo>
                      <a:pt x="1214" y="647"/>
                    </a:moveTo>
                    <a:lnTo>
                      <a:pt x="1212" y="663"/>
                    </a:lnTo>
                    <a:lnTo>
                      <a:pt x="1205" y="702"/>
                    </a:lnTo>
                    <a:lnTo>
                      <a:pt x="1204" y="702"/>
                    </a:lnTo>
                    <a:lnTo>
                      <a:pt x="1205" y="705"/>
                    </a:lnTo>
                    <a:lnTo>
                      <a:pt x="1202" y="719"/>
                    </a:lnTo>
                    <a:lnTo>
                      <a:pt x="1197" y="704"/>
                    </a:lnTo>
                    <a:lnTo>
                      <a:pt x="1197" y="704"/>
                    </a:lnTo>
                    <a:lnTo>
                      <a:pt x="1204" y="661"/>
                    </a:lnTo>
                    <a:lnTo>
                      <a:pt x="1205" y="653"/>
                    </a:lnTo>
                    <a:lnTo>
                      <a:pt x="1208" y="654"/>
                    </a:lnTo>
                    <a:lnTo>
                      <a:pt x="1214" y="647"/>
                    </a:lnTo>
                    <a:close/>
                    <a:moveTo>
                      <a:pt x="10" y="448"/>
                    </a:moveTo>
                    <a:lnTo>
                      <a:pt x="14" y="458"/>
                    </a:lnTo>
                    <a:lnTo>
                      <a:pt x="19" y="458"/>
                    </a:lnTo>
                    <a:lnTo>
                      <a:pt x="10" y="505"/>
                    </a:lnTo>
                    <a:lnTo>
                      <a:pt x="9" y="510"/>
                    </a:lnTo>
                    <a:lnTo>
                      <a:pt x="6" y="509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0" y="448"/>
                    </a:lnTo>
                    <a:close/>
                    <a:moveTo>
                      <a:pt x="967" y="89"/>
                    </a:moveTo>
                    <a:lnTo>
                      <a:pt x="975" y="95"/>
                    </a:lnTo>
                    <a:lnTo>
                      <a:pt x="1022" y="134"/>
                    </a:lnTo>
                    <a:lnTo>
                      <a:pt x="1008" y="131"/>
                    </a:lnTo>
                    <a:lnTo>
                      <a:pt x="1008" y="133"/>
                    </a:lnTo>
                    <a:lnTo>
                      <a:pt x="969" y="102"/>
                    </a:lnTo>
                    <a:lnTo>
                      <a:pt x="968" y="100"/>
                    </a:lnTo>
                    <a:lnTo>
                      <a:pt x="971" y="99"/>
                    </a:lnTo>
                    <a:lnTo>
                      <a:pt x="967" y="89"/>
                    </a:lnTo>
                    <a:close/>
                    <a:moveTo>
                      <a:pt x="424" y="0"/>
                    </a:moveTo>
                    <a:lnTo>
                      <a:pt x="417" y="9"/>
                    </a:lnTo>
                    <a:lnTo>
                      <a:pt x="420" y="11"/>
                    </a:lnTo>
                    <a:lnTo>
                      <a:pt x="379" y="26"/>
                    </a:lnTo>
                    <a:lnTo>
                      <a:pt x="373" y="28"/>
                    </a:lnTo>
                    <a:lnTo>
                      <a:pt x="372" y="26"/>
                    </a:lnTo>
                    <a:lnTo>
                      <a:pt x="360" y="24"/>
                    </a:lnTo>
                    <a:lnTo>
                      <a:pt x="370" y="20"/>
                    </a:lnTo>
                    <a:lnTo>
                      <a:pt x="372" y="20"/>
                    </a:lnTo>
                    <a:lnTo>
                      <a:pt x="373" y="18"/>
                    </a:lnTo>
                    <a:lnTo>
                      <a:pt x="376" y="17"/>
                    </a:lnTo>
                    <a:lnTo>
                      <a:pt x="413" y="4"/>
                    </a:lnTo>
                    <a:lnTo>
                      <a:pt x="413" y="4"/>
                    </a:lnTo>
                    <a:lnTo>
                      <a:pt x="414" y="3"/>
                    </a:lnTo>
                    <a:lnTo>
                      <a:pt x="4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9" name="Freeform 604"/>
              <p:cNvSpPr>
                <a:spLocks noEditPoints="1"/>
              </p:cNvSpPr>
              <p:nvPr/>
            </p:nvSpPr>
            <p:spPr bwMode="auto">
              <a:xfrm>
                <a:off x="6499" y="1947"/>
                <a:ext cx="1234" cy="1194"/>
              </a:xfrm>
              <a:custGeom>
                <a:avLst/>
                <a:gdLst>
                  <a:gd name="T0" fmla="*/ 799 w 1234"/>
                  <a:gd name="T1" fmla="*/ 1190 h 1194"/>
                  <a:gd name="T2" fmla="*/ 787 w 1234"/>
                  <a:gd name="T3" fmla="*/ 1194 h 1194"/>
                  <a:gd name="T4" fmla="*/ 808 w 1234"/>
                  <a:gd name="T5" fmla="*/ 1177 h 1194"/>
                  <a:gd name="T6" fmla="*/ 844 w 1234"/>
                  <a:gd name="T7" fmla="*/ 1169 h 1194"/>
                  <a:gd name="T8" fmla="*/ 825 w 1234"/>
                  <a:gd name="T9" fmla="*/ 1176 h 1194"/>
                  <a:gd name="T10" fmla="*/ 817 w 1234"/>
                  <a:gd name="T11" fmla="*/ 1174 h 1194"/>
                  <a:gd name="T12" fmla="*/ 848 w 1234"/>
                  <a:gd name="T13" fmla="*/ 1163 h 1194"/>
                  <a:gd name="T14" fmla="*/ 861 w 1234"/>
                  <a:gd name="T15" fmla="*/ 1157 h 1194"/>
                  <a:gd name="T16" fmla="*/ 868 w 1234"/>
                  <a:gd name="T17" fmla="*/ 1164 h 1194"/>
                  <a:gd name="T18" fmla="*/ 861 w 1234"/>
                  <a:gd name="T19" fmla="*/ 1157 h 1194"/>
                  <a:gd name="T20" fmla="*/ 249 w 1234"/>
                  <a:gd name="T21" fmla="*/ 1085 h 1194"/>
                  <a:gd name="T22" fmla="*/ 262 w 1234"/>
                  <a:gd name="T23" fmla="*/ 1105 h 1194"/>
                  <a:gd name="T24" fmla="*/ 245 w 1234"/>
                  <a:gd name="T25" fmla="*/ 1082 h 1194"/>
                  <a:gd name="T26" fmla="*/ 243 w 1234"/>
                  <a:gd name="T27" fmla="*/ 1081 h 1194"/>
                  <a:gd name="T28" fmla="*/ 238 w 1234"/>
                  <a:gd name="T29" fmla="*/ 1082 h 1194"/>
                  <a:gd name="T30" fmla="*/ 225 w 1234"/>
                  <a:gd name="T31" fmla="*/ 1077 h 1194"/>
                  <a:gd name="T32" fmla="*/ 216 w 1234"/>
                  <a:gd name="T33" fmla="*/ 1067 h 1194"/>
                  <a:gd name="T34" fmla="*/ 187 w 1234"/>
                  <a:gd name="T35" fmla="*/ 1044 h 1194"/>
                  <a:gd name="T36" fmla="*/ 212 w 1234"/>
                  <a:gd name="T37" fmla="*/ 1056 h 1194"/>
                  <a:gd name="T38" fmla="*/ 192 w 1234"/>
                  <a:gd name="T39" fmla="*/ 1050 h 1194"/>
                  <a:gd name="T40" fmla="*/ 1215 w 1234"/>
                  <a:gd name="T41" fmla="*/ 719 h 1194"/>
                  <a:gd name="T42" fmla="*/ 1221 w 1234"/>
                  <a:gd name="T43" fmla="*/ 740 h 1194"/>
                  <a:gd name="T44" fmla="*/ 1212 w 1234"/>
                  <a:gd name="T45" fmla="*/ 733 h 1194"/>
                  <a:gd name="T46" fmla="*/ 1234 w 1234"/>
                  <a:gd name="T47" fmla="*/ 649 h 1194"/>
                  <a:gd name="T48" fmla="*/ 1224 w 1234"/>
                  <a:gd name="T49" fmla="*/ 674 h 1194"/>
                  <a:gd name="T50" fmla="*/ 1229 w 1234"/>
                  <a:gd name="T51" fmla="*/ 684 h 1194"/>
                  <a:gd name="T52" fmla="*/ 1227 w 1234"/>
                  <a:gd name="T53" fmla="*/ 707 h 1194"/>
                  <a:gd name="T54" fmla="*/ 1220 w 1234"/>
                  <a:gd name="T55" fmla="*/ 714 h 1194"/>
                  <a:gd name="T56" fmla="*/ 1222 w 1234"/>
                  <a:gd name="T57" fmla="*/ 677 h 1194"/>
                  <a:gd name="T58" fmla="*/ 1234 w 1234"/>
                  <a:gd name="T59" fmla="*/ 649 h 1194"/>
                  <a:gd name="T60" fmla="*/ 20 w 1234"/>
                  <a:gd name="T61" fmla="*/ 462 h 1194"/>
                  <a:gd name="T62" fmla="*/ 10 w 1234"/>
                  <a:gd name="T63" fmla="*/ 530 h 1194"/>
                  <a:gd name="T64" fmla="*/ 0 w 1234"/>
                  <a:gd name="T65" fmla="*/ 530 h 1194"/>
                  <a:gd name="T66" fmla="*/ 5 w 1234"/>
                  <a:gd name="T67" fmla="*/ 507 h 1194"/>
                  <a:gd name="T68" fmla="*/ 7 w 1234"/>
                  <a:gd name="T69" fmla="*/ 483 h 1194"/>
                  <a:gd name="T70" fmla="*/ 12 w 1234"/>
                  <a:gd name="T71" fmla="*/ 479 h 1194"/>
                  <a:gd name="T72" fmla="*/ 12 w 1234"/>
                  <a:gd name="T73" fmla="*/ 462 h 1194"/>
                  <a:gd name="T74" fmla="*/ 14 w 1234"/>
                  <a:gd name="T75" fmla="*/ 448 h 1194"/>
                  <a:gd name="T76" fmla="*/ 981 w 1234"/>
                  <a:gd name="T77" fmla="*/ 95 h 1194"/>
                  <a:gd name="T78" fmla="*/ 992 w 1234"/>
                  <a:gd name="T79" fmla="*/ 107 h 1194"/>
                  <a:gd name="T80" fmla="*/ 998 w 1234"/>
                  <a:gd name="T81" fmla="*/ 107 h 1194"/>
                  <a:gd name="T82" fmla="*/ 1023 w 1234"/>
                  <a:gd name="T83" fmla="*/ 138 h 1194"/>
                  <a:gd name="T84" fmla="*/ 1022 w 1234"/>
                  <a:gd name="T85" fmla="*/ 140 h 1194"/>
                  <a:gd name="T86" fmla="*/ 1040 w 1234"/>
                  <a:gd name="T87" fmla="*/ 144 h 1194"/>
                  <a:gd name="T88" fmla="*/ 1032 w 1234"/>
                  <a:gd name="T89" fmla="*/ 148 h 1194"/>
                  <a:gd name="T90" fmla="*/ 977 w 1234"/>
                  <a:gd name="T91" fmla="*/ 103 h 1194"/>
                  <a:gd name="T92" fmla="*/ 365 w 1234"/>
                  <a:gd name="T93" fmla="*/ 31 h 1194"/>
                  <a:gd name="T94" fmla="*/ 370 w 1234"/>
                  <a:gd name="T95" fmla="*/ 38 h 1194"/>
                  <a:gd name="T96" fmla="*/ 365 w 1234"/>
                  <a:gd name="T97" fmla="*/ 31 h 1194"/>
                  <a:gd name="T98" fmla="*/ 413 w 1234"/>
                  <a:gd name="T99" fmla="*/ 14 h 1194"/>
                  <a:gd name="T100" fmla="*/ 420 w 1234"/>
                  <a:gd name="T101" fmla="*/ 17 h 1194"/>
                  <a:gd name="T102" fmla="*/ 386 w 1234"/>
                  <a:gd name="T103" fmla="*/ 31 h 1194"/>
                  <a:gd name="T104" fmla="*/ 387 w 1234"/>
                  <a:gd name="T105" fmla="*/ 23 h 1194"/>
                  <a:gd name="T106" fmla="*/ 409 w 1234"/>
                  <a:gd name="T107" fmla="*/ 14 h 1194"/>
                  <a:gd name="T108" fmla="*/ 445 w 1234"/>
                  <a:gd name="T109" fmla="*/ 0 h 1194"/>
                  <a:gd name="T110" fmla="*/ 424 w 1234"/>
                  <a:gd name="T111" fmla="*/ 17 h 1194"/>
                  <a:gd name="T112" fmla="*/ 444 w 1234"/>
                  <a:gd name="T113" fmla="*/ 1 h 1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34" h="1194">
                    <a:moveTo>
                      <a:pt x="808" y="1177"/>
                    </a:moveTo>
                    <a:lnTo>
                      <a:pt x="799" y="1190"/>
                    </a:lnTo>
                    <a:lnTo>
                      <a:pt x="789" y="1193"/>
                    </a:lnTo>
                    <a:lnTo>
                      <a:pt x="787" y="1194"/>
                    </a:lnTo>
                    <a:lnTo>
                      <a:pt x="797" y="1181"/>
                    </a:lnTo>
                    <a:lnTo>
                      <a:pt x="808" y="1177"/>
                    </a:lnTo>
                    <a:close/>
                    <a:moveTo>
                      <a:pt x="848" y="1163"/>
                    </a:moveTo>
                    <a:lnTo>
                      <a:pt x="844" y="1169"/>
                    </a:lnTo>
                    <a:lnTo>
                      <a:pt x="835" y="1174"/>
                    </a:lnTo>
                    <a:lnTo>
                      <a:pt x="825" y="1176"/>
                    </a:lnTo>
                    <a:lnTo>
                      <a:pt x="821" y="1176"/>
                    </a:lnTo>
                    <a:lnTo>
                      <a:pt x="817" y="1174"/>
                    </a:lnTo>
                    <a:lnTo>
                      <a:pt x="817" y="1174"/>
                    </a:lnTo>
                    <a:lnTo>
                      <a:pt x="848" y="1163"/>
                    </a:lnTo>
                    <a:lnTo>
                      <a:pt x="848" y="1163"/>
                    </a:lnTo>
                    <a:close/>
                    <a:moveTo>
                      <a:pt x="861" y="1157"/>
                    </a:moveTo>
                    <a:lnTo>
                      <a:pt x="876" y="1160"/>
                    </a:lnTo>
                    <a:lnTo>
                      <a:pt x="868" y="1164"/>
                    </a:lnTo>
                    <a:lnTo>
                      <a:pt x="852" y="1162"/>
                    </a:lnTo>
                    <a:lnTo>
                      <a:pt x="861" y="1157"/>
                    </a:lnTo>
                    <a:close/>
                    <a:moveTo>
                      <a:pt x="245" y="1082"/>
                    </a:moveTo>
                    <a:lnTo>
                      <a:pt x="249" y="1085"/>
                    </a:lnTo>
                    <a:lnTo>
                      <a:pt x="256" y="1091"/>
                    </a:lnTo>
                    <a:lnTo>
                      <a:pt x="262" y="1105"/>
                    </a:lnTo>
                    <a:lnTo>
                      <a:pt x="250" y="1098"/>
                    </a:lnTo>
                    <a:lnTo>
                      <a:pt x="245" y="1082"/>
                    </a:lnTo>
                    <a:close/>
                    <a:moveTo>
                      <a:pt x="214" y="1056"/>
                    </a:moveTo>
                    <a:lnTo>
                      <a:pt x="243" y="1081"/>
                    </a:lnTo>
                    <a:lnTo>
                      <a:pt x="242" y="1081"/>
                    </a:lnTo>
                    <a:lnTo>
                      <a:pt x="238" y="1082"/>
                    </a:lnTo>
                    <a:lnTo>
                      <a:pt x="235" y="1081"/>
                    </a:lnTo>
                    <a:lnTo>
                      <a:pt x="225" y="1077"/>
                    </a:lnTo>
                    <a:lnTo>
                      <a:pt x="222" y="1075"/>
                    </a:lnTo>
                    <a:lnTo>
                      <a:pt x="216" y="1067"/>
                    </a:lnTo>
                    <a:lnTo>
                      <a:pt x="214" y="1056"/>
                    </a:lnTo>
                    <a:close/>
                    <a:moveTo>
                      <a:pt x="187" y="1044"/>
                    </a:moveTo>
                    <a:lnTo>
                      <a:pt x="202" y="1047"/>
                    </a:lnTo>
                    <a:lnTo>
                      <a:pt x="212" y="1056"/>
                    </a:lnTo>
                    <a:lnTo>
                      <a:pt x="195" y="1053"/>
                    </a:lnTo>
                    <a:lnTo>
                      <a:pt x="192" y="1050"/>
                    </a:lnTo>
                    <a:lnTo>
                      <a:pt x="187" y="1044"/>
                    </a:lnTo>
                    <a:close/>
                    <a:moveTo>
                      <a:pt x="1215" y="719"/>
                    </a:moveTo>
                    <a:lnTo>
                      <a:pt x="1221" y="735"/>
                    </a:lnTo>
                    <a:lnTo>
                      <a:pt x="1221" y="740"/>
                    </a:lnTo>
                    <a:lnTo>
                      <a:pt x="1218" y="749"/>
                    </a:lnTo>
                    <a:lnTo>
                      <a:pt x="1212" y="733"/>
                    </a:lnTo>
                    <a:lnTo>
                      <a:pt x="1215" y="719"/>
                    </a:lnTo>
                    <a:close/>
                    <a:moveTo>
                      <a:pt x="1234" y="649"/>
                    </a:moveTo>
                    <a:lnTo>
                      <a:pt x="1234" y="663"/>
                    </a:lnTo>
                    <a:lnTo>
                      <a:pt x="1224" y="674"/>
                    </a:lnTo>
                    <a:lnTo>
                      <a:pt x="1228" y="678"/>
                    </a:lnTo>
                    <a:lnTo>
                      <a:pt x="1229" y="684"/>
                    </a:lnTo>
                    <a:lnTo>
                      <a:pt x="1231" y="687"/>
                    </a:lnTo>
                    <a:lnTo>
                      <a:pt x="1227" y="707"/>
                    </a:lnTo>
                    <a:lnTo>
                      <a:pt x="1225" y="709"/>
                    </a:lnTo>
                    <a:lnTo>
                      <a:pt x="1220" y="714"/>
                    </a:lnTo>
                    <a:lnTo>
                      <a:pt x="1215" y="716"/>
                    </a:lnTo>
                    <a:lnTo>
                      <a:pt x="1222" y="677"/>
                    </a:lnTo>
                    <a:lnTo>
                      <a:pt x="1224" y="661"/>
                    </a:lnTo>
                    <a:lnTo>
                      <a:pt x="1234" y="649"/>
                    </a:lnTo>
                    <a:close/>
                    <a:moveTo>
                      <a:pt x="14" y="448"/>
                    </a:moveTo>
                    <a:lnTo>
                      <a:pt x="20" y="462"/>
                    </a:lnTo>
                    <a:lnTo>
                      <a:pt x="10" y="517"/>
                    </a:lnTo>
                    <a:lnTo>
                      <a:pt x="10" y="530"/>
                    </a:lnTo>
                    <a:lnTo>
                      <a:pt x="0" y="541"/>
                    </a:lnTo>
                    <a:lnTo>
                      <a:pt x="0" y="530"/>
                    </a:lnTo>
                    <a:lnTo>
                      <a:pt x="10" y="517"/>
                    </a:lnTo>
                    <a:lnTo>
                      <a:pt x="5" y="507"/>
                    </a:lnTo>
                    <a:lnTo>
                      <a:pt x="3" y="504"/>
                    </a:lnTo>
                    <a:lnTo>
                      <a:pt x="7" y="483"/>
                    </a:lnTo>
                    <a:lnTo>
                      <a:pt x="7" y="483"/>
                    </a:lnTo>
                    <a:lnTo>
                      <a:pt x="12" y="479"/>
                    </a:lnTo>
                    <a:lnTo>
                      <a:pt x="17" y="476"/>
                    </a:lnTo>
                    <a:lnTo>
                      <a:pt x="12" y="462"/>
                    </a:lnTo>
                    <a:lnTo>
                      <a:pt x="13" y="454"/>
                    </a:lnTo>
                    <a:lnTo>
                      <a:pt x="14" y="448"/>
                    </a:lnTo>
                    <a:close/>
                    <a:moveTo>
                      <a:pt x="971" y="89"/>
                    </a:moveTo>
                    <a:lnTo>
                      <a:pt x="981" y="95"/>
                    </a:lnTo>
                    <a:lnTo>
                      <a:pt x="986" y="109"/>
                    </a:lnTo>
                    <a:lnTo>
                      <a:pt x="992" y="107"/>
                    </a:lnTo>
                    <a:lnTo>
                      <a:pt x="996" y="107"/>
                    </a:lnTo>
                    <a:lnTo>
                      <a:pt x="998" y="107"/>
                    </a:lnTo>
                    <a:lnTo>
                      <a:pt x="1022" y="129"/>
                    </a:lnTo>
                    <a:lnTo>
                      <a:pt x="1023" y="138"/>
                    </a:lnTo>
                    <a:lnTo>
                      <a:pt x="1023" y="138"/>
                    </a:lnTo>
                    <a:lnTo>
                      <a:pt x="1022" y="140"/>
                    </a:lnTo>
                    <a:lnTo>
                      <a:pt x="1039" y="143"/>
                    </a:lnTo>
                    <a:lnTo>
                      <a:pt x="1040" y="144"/>
                    </a:lnTo>
                    <a:lnTo>
                      <a:pt x="1047" y="151"/>
                    </a:lnTo>
                    <a:lnTo>
                      <a:pt x="1032" y="148"/>
                    </a:lnTo>
                    <a:lnTo>
                      <a:pt x="985" y="109"/>
                    </a:lnTo>
                    <a:lnTo>
                      <a:pt x="977" y="103"/>
                    </a:lnTo>
                    <a:lnTo>
                      <a:pt x="971" y="89"/>
                    </a:lnTo>
                    <a:close/>
                    <a:moveTo>
                      <a:pt x="365" y="31"/>
                    </a:moveTo>
                    <a:lnTo>
                      <a:pt x="380" y="34"/>
                    </a:lnTo>
                    <a:lnTo>
                      <a:pt x="370" y="38"/>
                    </a:lnTo>
                    <a:lnTo>
                      <a:pt x="355" y="35"/>
                    </a:lnTo>
                    <a:lnTo>
                      <a:pt x="365" y="31"/>
                    </a:lnTo>
                    <a:close/>
                    <a:moveTo>
                      <a:pt x="409" y="14"/>
                    </a:moveTo>
                    <a:lnTo>
                      <a:pt x="413" y="14"/>
                    </a:lnTo>
                    <a:lnTo>
                      <a:pt x="416" y="14"/>
                    </a:lnTo>
                    <a:lnTo>
                      <a:pt x="420" y="17"/>
                    </a:lnTo>
                    <a:lnTo>
                      <a:pt x="423" y="18"/>
                    </a:lnTo>
                    <a:lnTo>
                      <a:pt x="386" y="31"/>
                    </a:lnTo>
                    <a:lnTo>
                      <a:pt x="383" y="32"/>
                    </a:lnTo>
                    <a:lnTo>
                      <a:pt x="387" y="23"/>
                    </a:lnTo>
                    <a:lnTo>
                      <a:pt x="393" y="18"/>
                    </a:lnTo>
                    <a:lnTo>
                      <a:pt x="409" y="14"/>
                    </a:lnTo>
                    <a:lnTo>
                      <a:pt x="409" y="14"/>
                    </a:lnTo>
                    <a:close/>
                    <a:moveTo>
                      <a:pt x="445" y="0"/>
                    </a:moveTo>
                    <a:lnTo>
                      <a:pt x="434" y="14"/>
                    </a:lnTo>
                    <a:lnTo>
                      <a:pt x="424" y="17"/>
                    </a:lnTo>
                    <a:lnTo>
                      <a:pt x="434" y="4"/>
                    </a:lnTo>
                    <a:lnTo>
                      <a:pt x="444" y="1"/>
                    </a:lnTo>
                    <a:lnTo>
                      <a:pt x="4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0" name="Freeform 605"/>
              <p:cNvSpPr>
                <a:spLocks noEditPoints="1"/>
              </p:cNvSpPr>
              <p:nvPr/>
            </p:nvSpPr>
            <p:spPr bwMode="auto">
              <a:xfrm>
                <a:off x="6488" y="1936"/>
                <a:ext cx="1255" cy="1216"/>
              </a:xfrm>
              <a:custGeom>
                <a:avLst/>
                <a:gdLst>
                  <a:gd name="T0" fmla="*/ 798 w 1255"/>
                  <a:gd name="T1" fmla="*/ 1214 h 1216"/>
                  <a:gd name="T2" fmla="*/ 798 w 1255"/>
                  <a:gd name="T3" fmla="*/ 1205 h 1216"/>
                  <a:gd name="T4" fmla="*/ 810 w 1255"/>
                  <a:gd name="T5" fmla="*/ 1201 h 1216"/>
                  <a:gd name="T6" fmla="*/ 903 w 1255"/>
                  <a:gd name="T7" fmla="*/ 1174 h 1216"/>
                  <a:gd name="T8" fmla="*/ 879 w 1255"/>
                  <a:gd name="T9" fmla="*/ 1175 h 1216"/>
                  <a:gd name="T10" fmla="*/ 261 w 1255"/>
                  <a:gd name="T11" fmla="*/ 1109 h 1216"/>
                  <a:gd name="T12" fmla="*/ 278 w 1255"/>
                  <a:gd name="T13" fmla="*/ 1130 h 1216"/>
                  <a:gd name="T14" fmla="*/ 261 w 1255"/>
                  <a:gd name="T15" fmla="*/ 1109 h 1216"/>
                  <a:gd name="T16" fmla="*/ 236 w 1255"/>
                  <a:gd name="T17" fmla="*/ 1088 h 1216"/>
                  <a:gd name="T18" fmla="*/ 233 w 1255"/>
                  <a:gd name="T19" fmla="*/ 1086 h 1216"/>
                  <a:gd name="T20" fmla="*/ 198 w 1255"/>
                  <a:gd name="T21" fmla="*/ 1055 h 1216"/>
                  <a:gd name="T22" fmla="*/ 206 w 1255"/>
                  <a:gd name="T23" fmla="*/ 1064 h 1216"/>
                  <a:gd name="T24" fmla="*/ 184 w 1255"/>
                  <a:gd name="T25" fmla="*/ 1052 h 1216"/>
                  <a:gd name="T26" fmla="*/ 1238 w 1255"/>
                  <a:gd name="T27" fmla="*/ 761 h 1216"/>
                  <a:gd name="T28" fmla="*/ 1229 w 1255"/>
                  <a:gd name="T29" fmla="*/ 760 h 1216"/>
                  <a:gd name="T30" fmla="*/ 1232 w 1255"/>
                  <a:gd name="T31" fmla="*/ 746 h 1216"/>
                  <a:gd name="T32" fmla="*/ 1242 w 1255"/>
                  <a:gd name="T33" fmla="*/ 701 h 1216"/>
                  <a:gd name="T34" fmla="*/ 1240 w 1255"/>
                  <a:gd name="T35" fmla="*/ 715 h 1216"/>
                  <a:gd name="T36" fmla="*/ 1242 w 1255"/>
                  <a:gd name="T37" fmla="*/ 698 h 1216"/>
                  <a:gd name="T38" fmla="*/ 1255 w 1255"/>
                  <a:gd name="T39" fmla="*/ 662 h 1216"/>
                  <a:gd name="T40" fmla="*/ 1245 w 1255"/>
                  <a:gd name="T41" fmla="*/ 660 h 1216"/>
                  <a:gd name="T42" fmla="*/ 11 w 1255"/>
                  <a:gd name="T43" fmla="*/ 541 h 1216"/>
                  <a:gd name="T44" fmla="*/ 0 w 1255"/>
                  <a:gd name="T45" fmla="*/ 565 h 1216"/>
                  <a:gd name="T46" fmla="*/ 11 w 1255"/>
                  <a:gd name="T47" fmla="*/ 541 h 1216"/>
                  <a:gd name="T48" fmla="*/ 14 w 1255"/>
                  <a:gd name="T49" fmla="*/ 515 h 1216"/>
                  <a:gd name="T50" fmla="*/ 16 w 1255"/>
                  <a:gd name="T51" fmla="*/ 500 h 1216"/>
                  <a:gd name="T52" fmla="*/ 21 w 1255"/>
                  <a:gd name="T53" fmla="*/ 445 h 1216"/>
                  <a:gd name="T54" fmla="*/ 24 w 1255"/>
                  <a:gd name="T55" fmla="*/ 465 h 1216"/>
                  <a:gd name="T56" fmla="*/ 17 w 1255"/>
                  <a:gd name="T57" fmla="*/ 457 h 1216"/>
                  <a:gd name="T58" fmla="*/ 1050 w 1255"/>
                  <a:gd name="T59" fmla="*/ 154 h 1216"/>
                  <a:gd name="T60" fmla="*/ 1072 w 1255"/>
                  <a:gd name="T61" fmla="*/ 164 h 1216"/>
                  <a:gd name="T62" fmla="*/ 1051 w 1255"/>
                  <a:gd name="T63" fmla="*/ 155 h 1216"/>
                  <a:gd name="T64" fmla="*/ 1009 w 1255"/>
                  <a:gd name="T65" fmla="*/ 118 h 1216"/>
                  <a:gd name="T66" fmla="*/ 1024 w 1255"/>
                  <a:gd name="T67" fmla="*/ 124 h 1216"/>
                  <a:gd name="T68" fmla="*/ 1033 w 1255"/>
                  <a:gd name="T69" fmla="*/ 140 h 1216"/>
                  <a:gd name="T70" fmla="*/ 978 w 1255"/>
                  <a:gd name="T71" fmla="*/ 86 h 1216"/>
                  <a:gd name="T72" fmla="*/ 992 w 1255"/>
                  <a:gd name="T73" fmla="*/ 106 h 1216"/>
                  <a:gd name="T74" fmla="*/ 978 w 1255"/>
                  <a:gd name="T75" fmla="*/ 86 h 1216"/>
                  <a:gd name="T76" fmla="*/ 376 w 1255"/>
                  <a:gd name="T77" fmla="*/ 42 h 1216"/>
                  <a:gd name="T78" fmla="*/ 350 w 1255"/>
                  <a:gd name="T79" fmla="*/ 43 h 1216"/>
                  <a:gd name="T80" fmla="*/ 420 w 1255"/>
                  <a:gd name="T81" fmla="*/ 25 h 1216"/>
                  <a:gd name="T82" fmla="*/ 407 w 1255"/>
                  <a:gd name="T83" fmla="*/ 26 h 1216"/>
                  <a:gd name="T84" fmla="*/ 466 w 1255"/>
                  <a:gd name="T85" fmla="*/ 0 h 1216"/>
                  <a:gd name="T86" fmla="*/ 455 w 1255"/>
                  <a:gd name="T87" fmla="*/ 12 h 1216"/>
                  <a:gd name="T88" fmla="*/ 456 w 1255"/>
                  <a:gd name="T89" fmla="*/ 2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5" h="1216">
                    <a:moveTo>
                      <a:pt x="810" y="1201"/>
                    </a:moveTo>
                    <a:lnTo>
                      <a:pt x="798" y="1214"/>
                    </a:lnTo>
                    <a:lnTo>
                      <a:pt x="788" y="1216"/>
                    </a:lnTo>
                    <a:lnTo>
                      <a:pt x="798" y="1205"/>
                    </a:lnTo>
                    <a:lnTo>
                      <a:pt x="800" y="1204"/>
                    </a:lnTo>
                    <a:lnTo>
                      <a:pt x="810" y="1201"/>
                    </a:lnTo>
                    <a:close/>
                    <a:moveTo>
                      <a:pt x="887" y="1171"/>
                    </a:moveTo>
                    <a:lnTo>
                      <a:pt x="903" y="1174"/>
                    </a:lnTo>
                    <a:lnTo>
                      <a:pt x="894" y="1177"/>
                    </a:lnTo>
                    <a:lnTo>
                      <a:pt x="879" y="1175"/>
                    </a:lnTo>
                    <a:lnTo>
                      <a:pt x="887" y="1171"/>
                    </a:lnTo>
                    <a:close/>
                    <a:moveTo>
                      <a:pt x="261" y="1109"/>
                    </a:moveTo>
                    <a:lnTo>
                      <a:pt x="273" y="1116"/>
                    </a:lnTo>
                    <a:lnTo>
                      <a:pt x="278" y="1130"/>
                    </a:lnTo>
                    <a:lnTo>
                      <a:pt x="267" y="1123"/>
                    </a:lnTo>
                    <a:lnTo>
                      <a:pt x="261" y="1109"/>
                    </a:lnTo>
                    <a:close/>
                    <a:moveTo>
                      <a:pt x="233" y="1086"/>
                    </a:moveTo>
                    <a:lnTo>
                      <a:pt x="236" y="1088"/>
                    </a:lnTo>
                    <a:lnTo>
                      <a:pt x="235" y="1088"/>
                    </a:lnTo>
                    <a:lnTo>
                      <a:pt x="233" y="1086"/>
                    </a:lnTo>
                    <a:close/>
                    <a:moveTo>
                      <a:pt x="184" y="1052"/>
                    </a:moveTo>
                    <a:lnTo>
                      <a:pt x="198" y="1055"/>
                    </a:lnTo>
                    <a:lnTo>
                      <a:pt x="203" y="1061"/>
                    </a:lnTo>
                    <a:lnTo>
                      <a:pt x="206" y="1064"/>
                    </a:lnTo>
                    <a:lnTo>
                      <a:pt x="191" y="1061"/>
                    </a:lnTo>
                    <a:lnTo>
                      <a:pt x="184" y="1052"/>
                    </a:lnTo>
                    <a:close/>
                    <a:moveTo>
                      <a:pt x="1232" y="746"/>
                    </a:moveTo>
                    <a:lnTo>
                      <a:pt x="1238" y="761"/>
                    </a:lnTo>
                    <a:lnTo>
                      <a:pt x="1235" y="774"/>
                    </a:lnTo>
                    <a:lnTo>
                      <a:pt x="1229" y="760"/>
                    </a:lnTo>
                    <a:lnTo>
                      <a:pt x="1232" y="751"/>
                    </a:lnTo>
                    <a:lnTo>
                      <a:pt x="1232" y="746"/>
                    </a:lnTo>
                    <a:close/>
                    <a:moveTo>
                      <a:pt x="1242" y="698"/>
                    </a:moveTo>
                    <a:lnTo>
                      <a:pt x="1242" y="701"/>
                    </a:lnTo>
                    <a:lnTo>
                      <a:pt x="1242" y="708"/>
                    </a:lnTo>
                    <a:lnTo>
                      <a:pt x="1240" y="715"/>
                    </a:lnTo>
                    <a:lnTo>
                      <a:pt x="1238" y="718"/>
                    </a:lnTo>
                    <a:lnTo>
                      <a:pt x="1242" y="698"/>
                    </a:lnTo>
                    <a:close/>
                    <a:moveTo>
                      <a:pt x="1255" y="648"/>
                    </a:moveTo>
                    <a:lnTo>
                      <a:pt x="1255" y="662"/>
                    </a:lnTo>
                    <a:lnTo>
                      <a:pt x="1245" y="674"/>
                    </a:lnTo>
                    <a:lnTo>
                      <a:pt x="1245" y="660"/>
                    </a:lnTo>
                    <a:lnTo>
                      <a:pt x="1255" y="648"/>
                    </a:lnTo>
                    <a:close/>
                    <a:moveTo>
                      <a:pt x="11" y="541"/>
                    </a:moveTo>
                    <a:lnTo>
                      <a:pt x="11" y="552"/>
                    </a:lnTo>
                    <a:lnTo>
                      <a:pt x="0" y="565"/>
                    </a:lnTo>
                    <a:lnTo>
                      <a:pt x="1" y="552"/>
                    </a:lnTo>
                    <a:lnTo>
                      <a:pt x="11" y="541"/>
                    </a:lnTo>
                    <a:close/>
                    <a:moveTo>
                      <a:pt x="18" y="494"/>
                    </a:moveTo>
                    <a:lnTo>
                      <a:pt x="14" y="515"/>
                    </a:lnTo>
                    <a:lnTo>
                      <a:pt x="14" y="506"/>
                    </a:lnTo>
                    <a:lnTo>
                      <a:pt x="16" y="500"/>
                    </a:lnTo>
                    <a:lnTo>
                      <a:pt x="18" y="494"/>
                    </a:lnTo>
                    <a:close/>
                    <a:moveTo>
                      <a:pt x="21" y="445"/>
                    </a:moveTo>
                    <a:lnTo>
                      <a:pt x="25" y="459"/>
                    </a:lnTo>
                    <a:lnTo>
                      <a:pt x="24" y="465"/>
                    </a:lnTo>
                    <a:lnTo>
                      <a:pt x="23" y="473"/>
                    </a:lnTo>
                    <a:lnTo>
                      <a:pt x="17" y="457"/>
                    </a:lnTo>
                    <a:lnTo>
                      <a:pt x="21" y="445"/>
                    </a:lnTo>
                    <a:close/>
                    <a:moveTo>
                      <a:pt x="1050" y="154"/>
                    </a:moveTo>
                    <a:lnTo>
                      <a:pt x="1065" y="155"/>
                    </a:lnTo>
                    <a:lnTo>
                      <a:pt x="1072" y="164"/>
                    </a:lnTo>
                    <a:lnTo>
                      <a:pt x="1058" y="162"/>
                    </a:lnTo>
                    <a:lnTo>
                      <a:pt x="1051" y="155"/>
                    </a:lnTo>
                    <a:lnTo>
                      <a:pt x="1050" y="154"/>
                    </a:lnTo>
                    <a:close/>
                    <a:moveTo>
                      <a:pt x="1009" y="118"/>
                    </a:moveTo>
                    <a:lnTo>
                      <a:pt x="1012" y="118"/>
                    </a:lnTo>
                    <a:lnTo>
                      <a:pt x="1024" y="124"/>
                    </a:lnTo>
                    <a:lnTo>
                      <a:pt x="1033" y="135"/>
                    </a:lnTo>
                    <a:lnTo>
                      <a:pt x="1033" y="140"/>
                    </a:lnTo>
                    <a:lnTo>
                      <a:pt x="1009" y="118"/>
                    </a:lnTo>
                    <a:close/>
                    <a:moveTo>
                      <a:pt x="978" y="86"/>
                    </a:moveTo>
                    <a:lnTo>
                      <a:pt x="986" y="91"/>
                    </a:lnTo>
                    <a:lnTo>
                      <a:pt x="992" y="106"/>
                    </a:lnTo>
                    <a:lnTo>
                      <a:pt x="982" y="100"/>
                    </a:lnTo>
                    <a:lnTo>
                      <a:pt x="978" y="86"/>
                    </a:lnTo>
                    <a:close/>
                    <a:moveTo>
                      <a:pt x="360" y="39"/>
                    </a:moveTo>
                    <a:lnTo>
                      <a:pt x="376" y="42"/>
                    </a:lnTo>
                    <a:lnTo>
                      <a:pt x="366" y="46"/>
                    </a:lnTo>
                    <a:lnTo>
                      <a:pt x="350" y="43"/>
                    </a:lnTo>
                    <a:lnTo>
                      <a:pt x="360" y="39"/>
                    </a:lnTo>
                    <a:close/>
                    <a:moveTo>
                      <a:pt x="420" y="25"/>
                    </a:moveTo>
                    <a:lnTo>
                      <a:pt x="404" y="29"/>
                    </a:lnTo>
                    <a:lnTo>
                      <a:pt x="407" y="26"/>
                    </a:lnTo>
                    <a:lnTo>
                      <a:pt x="420" y="25"/>
                    </a:lnTo>
                    <a:close/>
                    <a:moveTo>
                      <a:pt x="466" y="0"/>
                    </a:moveTo>
                    <a:lnTo>
                      <a:pt x="456" y="11"/>
                    </a:lnTo>
                    <a:lnTo>
                      <a:pt x="455" y="12"/>
                    </a:lnTo>
                    <a:lnTo>
                      <a:pt x="445" y="15"/>
                    </a:lnTo>
                    <a:lnTo>
                      <a:pt x="456" y="2"/>
                    </a:lnTo>
                    <a:lnTo>
                      <a:pt x="4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1" name="Freeform 606"/>
              <p:cNvSpPr>
                <a:spLocks noEditPoints="1"/>
              </p:cNvSpPr>
              <p:nvPr/>
            </p:nvSpPr>
            <p:spPr bwMode="auto">
              <a:xfrm>
                <a:off x="6478" y="1924"/>
                <a:ext cx="1274" cy="1240"/>
              </a:xfrm>
              <a:custGeom>
                <a:avLst/>
                <a:gdLst>
                  <a:gd name="T0" fmla="*/ 808 w 1274"/>
                  <a:gd name="T1" fmla="*/ 1226 h 1240"/>
                  <a:gd name="T2" fmla="*/ 800 w 1274"/>
                  <a:gd name="T3" fmla="*/ 1237 h 1240"/>
                  <a:gd name="T4" fmla="*/ 788 w 1274"/>
                  <a:gd name="T5" fmla="*/ 1240 h 1240"/>
                  <a:gd name="T6" fmla="*/ 798 w 1274"/>
                  <a:gd name="T7" fmla="*/ 1228 h 1240"/>
                  <a:gd name="T8" fmla="*/ 808 w 1274"/>
                  <a:gd name="T9" fmla="*/ 1226 h 1240"/>
                  <a:gd name="T10" fmla="*/ 913 w 1274"/>
                  <a:gd name="T11" fmla="*/ 1186 h 1240"/>
                  <a:gd name="T12" fmla="*/ 928 w 1274"/>
                  <a:gd name="T13" fmla="*/ 1187 h 1240"/>
                  <a:gd name="T14" fmla="*/ 920 w 1274"/>
                  <a:gd name="T15" fmla="*/ 1192 h 1240"/>
                  <a:gd name="T16" fmla="*/ 904 w 1274"/>
                  <a:gd name="T17" fmla="*/ 1189 h 1240"/>
                  <a:gd name="T18" fmla="*/ 913 w 1274"/>
                  <a:gd name="T19" fmla="*/ 1186 h 1240"/>
                  <a:gd name="T20" fmla="*/ 277 w 1274"/>
                  <a:gd name="T21" fmla="*/ 1135 h 1240"/>
                  <a:gd name="T22" fmla="*/ 288 w 1274"/>
                  <a:gd name="T23" fmla="*/ 1142 h 1240"/>
                  <a:gd name="T24" fmla="*/ 294 w 1274"/>
                  <a:gd name="T25" fmla="*/ 1158 h 1240"/>
                  <a:gd name="T26" fmla="*/ 283 w 1274"/>
                  <a:gd name="T27" fmla="*/ 1151 h 1240"/>
                  <a:gd name="T28" fmla="*/ 277 w 1274"/>
                  <a:gd name="T29" fmla="*/ 1135 h 1240"/>
                  <a:gd name="T30" fmla="*/ 178 w 1274"/>
                  <a:gd name="T31" fmla="*/ 1062 h 1240"/>
                  <a:gd name="T32" fmla="*/ 194 w 1274"/>
                  <a:gd name="T33" fmla="*/ 1064 h 1240"/>
                  <a:gd name="T34" fmla="*/ 201 w 1274"/>
                  <a:gd name="T35" fmla="*/ 1073 h 1240"/>
                  <a:gd name="T36" fmla="*/ 187 w 1274"/>
                  <a:gd name="T37" fmla="*/ 1070 h 1240"/>
                  <a:gd name="T38" fmla="*/ 178 w 1274"/>
                  <a:gd name="T39" fmla="*/ 1062 h 1240"/>
                  <a:gd name="T40" fmla="*/ 1248 w 1274"/>
                  <a:gd name="T41" fmla="*/ 773 h 1240"/>
                  <a:gd name="T42" fmla="*/ 1253 w 1274"/>
                  <a:gd name="T43" fmla="*/ 787 h 1240"/>
                  <a:gd name="T44" fmla="*/ 1249 w 1274"/>
                  <a:gd name="T45" fmla="*/ 800 h 1240"/>
                  <a:gd name="T46" fmla="*/ 1245 w 1274"/>
                  <a:gd name="T47" fmla="*/ 786 h 1240"/>
                  <a:gd name="T48" fmla="*/ 1248 w 1274"/>
                  <a:gd name="T49" fmla="*/ 773 h 1240"/>
                  <a:gd name="T50" fmla="*/ 1274 w 1274"/>
                  <a:gd name="T51" fmla="*/ 648 h 1240"/>
                  <a:gd name="T52" fmla="*/ 1274 w 1274"/>
                  <a:gd name="T53" fmla="*/ 662 h 1240"/>
                  <a:gd name="T54" fmla="*/ 1265 w 1274"/>
                  <a:gd name="T55" fmla="*/ 674 h 1240"/>
                  <a:gd name="T56" fmla="*/ 1265 w 1274"/>
                  <a:gd name="T57" fmla="*/ 660 h 1240"/>
                  <a:gd name="T58" fmla="*/ 1274 w 1274"/>
                  <a:gd name="T59" fmla="*/ 648 h 1240"/>
                  <a:gd name="T60" fmla="*/ 11 w 1274"/>
                  <a:gd name="T61" fmla="*/ 564 h 1240"/>
                  <a:gd name="T62" fmla="*/ 10 w 1274"/>
                  <a:gd name="T63" fmla="*/ 577 h 1240"/>
                  <a:gd name="T64" fmla="*/ 0 w 1274"/>
                  <a:gd name="T65" fmla="*/ 588 h 1240"/>
                  <a:gd name="T66" fmla="*/ 2 w 1274"/>
                  <a:gd name="T67" fmla="*/ 577 h 1240"/>
                  <a:gd name="T68" fmla="*/ 11 w 1274"/>
                  <a:gd name="T69" fmla="*/ 564 h 1240"/>
                  <a:gd name="T70" fmla="*/ 26 w 1274"/>
                  <a:gd name="T71" fmla="*/ 443 h 1240"/>
                  <a:gd name="T72" fmla="*/ 31 w 1274"/>
                  <a:gd name="T73" fmla="*/ 457 h 1240"/>
                  <a:gd name="T74" fmla="*/ 27 w 1274"/>
                  <a:gd name="T75" fmla="*/ 469 h 1240"/>
                  <a:gd name="T76" fmla="*/ 21 w 1274"/>
                  <a:gd name="T77" fmla="*/ 455 h 1240"/>
                  <a:gd name="T78" fmla="*/ 26 w 1274"/>
                  <a:gd name="T79" fmla="*/ 443 h 1240"/>
                  <a:gd name="T80" fmla="*/ 1075 w 1274"/>
                  <a:gd name="T81" fmla="*/ 167 h 1240"/>
                  <a:gd name="T82" fmla="*/ 1089 w 1274"/>
                  <a:gd name="T83" fmla="*/ 170 h 1240"/>
                  <a:gd name="T84" fmla="*/ 1098 w 1274"/>
                  <a:gd name="T85" fmla="*/ 178 h 1240"/>
                  <a:gd name="T86" fmla="*/ 1082 w 1274"/>
                  <a:gd name="T87" fmla="*/ 176 h 1240"/>
                  <a:gd name="T88" fmla="*/ 1075 w 1274"/>
                  <a:gd name="T89" fmla="*/ 167 h 1240"/>
                  <a:gd name="T90" fmla="*/ 982 w 1274"/>
                  <a:gd name="T91" fmla="*/ 82 h 1240"/>
                  <a:gd name="T92" fmla="*/ 990 w 1274"/>
                  <a:gd name="T93" fmla="*/ 89 h 1240"/>
                  <a:gd name="T94" fmla="*/ 996 w 1274"/>
                  <a:gd name="T95" fmla="*/ 103 h 1240"/>
                  <a:gd name="T96" fmla="*/ 988 w 1274"/>
                  <a:gd name="T97" fmla="*/ 98 h 1240"/>
                  <a:gd name="T98" fmla="*/ 982 w 1274"/>
                  <a:gd name="T99" fmla="*/ 82 h 1240"/>
                  <a:gd name="T100" fmla="*/ 355 w 1274"/>
                  <a:gd name="T101" fmla="*/ 48 h 1240"/>
                  <a:gd name="T102" fmla="*/ 370 w 1274"/>
                  <a:gd name="T103" fmla="*/ 51 h 1240"/>
                  <a:gd name="T104" fmla="*/ 360 w 1274"/>
                  <a:gd name="T105" fmla="*/ 55 h 1240"/>
                  <a:gd name="T106" fmla="*/ 345 w 1274"/>
                  <a:gd name="T107" fmla="*/ 53 h 1240"/>
                  <a:gd name="T108" fmla="*/ 355 w 1274"/>
                  <a:gd name="T109" fmla="*/ 48 h 1240"/>
                  <a:gd name="T110" fmla="*/ 485 w 1274"/>
                  <a:gd name="T111" fmla="*/ 0 h 1240"/>
                  <a:gd name="T112" fmla="*/ 476 w 1274"/>
                  <a:gd name="T113" fmla="*/ 12 h 1240"/>
                  <a:gd name="T114" fmla="*/ 466 w 1274"/>
                  <a:gd name="T115" fmla="*/ 14 h 1240"/>
                  <a:gd name="T116" fmla="*/ 475 w 1274"/>
                  <a:gd name="T117" fmla="*/ 3 h 1240"/>
                  <a:gd name="T118" fmla="*/ 485 w 1274"/>
                  <a:gd name="T119" fmla="*/ 0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74" h="1240">
                    <a:moveTo>
                      <a:pt x="808" y="1226"/>
                    </a:moveTo>
                    <a:lnTo>
                      <a:pt x="800" y="1237"/>
                    </a:lnTo>
                    <a:lnTo>
                      <a:pt x="788" y="1240"/>
                    </a:lnTo>
                    <a:lnTo>
                      <a:pt x="798" y="1228"/>
                    </a:lnTo>
                    <a:lnTo>
                      <a:pt x="808" y="1226"/>
                    </a:lnTo>
                    <a:close/>
                    <a:moveTo>
                      <a:pt x="913" y="1186"/>
                    </a:moveTo>
                    <a:lnTo>
                      <a:pt x="928" y="1187"/>
                    </a:lnTo>
                    <a:lnTo>
                      <a:pt x="920" y="1192"/>
                    </a:lnTo>
                    <a:lnTo>
                      <a:pt x="904" y="1189"/>
                    </a:lnTo>
                    <a:lnTo>
                      <a:pt x="913" y="1186"/>
                    </a:lnTo>
                    <a:close/>
                    <a:moveTo>
                      <a:pt x="277" y="1135"/>
                    </a:moveTo>
                    <a:lnTo>
                      <a:pt x="288" y="1142"/>
                    </a:lnTo>
                    <a:lnTo>
                      <a:pt x="294" y="1158"/>
                    </a:lnTo>
                    <a:lnTo>
                      <a:pt x="283" y="1151"/>
                    </a:lnTo>
                    <a:lnTo>
                      <a:pt x="277" y="1135"/>
                    </a:lnTo>
                    <a:close/>
                    <a:moveTo>
                      <a:pt x="178" y="1062"/>
                    </a:moveTo>
                    <a:lnTo>
                      <a:pt x="194" y="1064"/>
                    </a:lnTo>
                    <a:lnTo>
                      <a:pt x="201" y="1073"/>
                    </a:lnTo>
                    <a:lnTo>
                      <a:pt x="187" y="1070"/>
                    </a:lnTo>
                    <a:lnTo>
                      <a:pt x="178" y="1062"/>
                    </a:lnTo>
                    <a:close/>
                    <a:moveTo>
                      <a:pt x="1248" y="773"/>
                    </a:moveTo>
                    <a:lnTo>
                      <a:pt x="1253" y="787"/>
                    </a:lnTo>
                    <a:lnTo>
                      <a:pt x="1249" y="800"/>
                    </a:lnTo>
                    <a:lnTo>
                      <a:pt x="1245" y="786"/>
                    </a:lnTo>
                    <a:lnTo>
                      <a:pt x="1248" y="773"/>
                    </a:lnTo>
                    <a:close/>
                    <a:moveTo>
                      <a:pt x="1274" y="648"/>
                    </a:moveTo>
                    <a:lnTo>
                      <a:pt x="1274" y="662"/>
                    </a:lnTo>
                    <a:lnTo>
                      <a:pt x="1265" y="674"/>
                    </a:lnTo>
                    <a:lnTo>
                      <a:pt x="1265" y="660"/>
                    </a:lnTo>
                    <a:lnTo>
                      <a:pt x="1274" y="648"/>
                    </a:lnTo>
                    <a:close/>
                    <a:moveTo>
                      <a:pt x="11" y="564"/>
                    </a:moveTo>
                    <a:lnTo>
                      <a:pt x="10" y="577"/>
                    </a:lnTo>
                    <a:lnTo>
                      <a:pt x="0" y="588"/>
                    </a:lnTo>
                    <a:lnTo>
                      <a:pt x="2" y="577"/>
                    </a:lnTo>
                    <a:lnTo>
                      <a:pt x="11" y="564"/>
                    </a:lnTo>
                    <a:close/>
                    <a:moveTo>
                      <a:pt x="26" y="443"/>
                    </a:moveTo>
                    <a:lnTo>
                      <a:pt x="31" y="457"/>
                    </a:lnTo>
                    <a:lnTo>
                      <a:pt x="27" y="469"/>
                    </a:lnTo>
                    <a:lnTo>
                      <a:pt x="21" y="455"/>
                    </a:lnTo>
                    <a:lnTo>
                      <a:pt x="26" y="443"/>
                    </a:lnTo>
                    <a:close/>
                    <a:moveTo>
                      <a:pt x="1075" y="167"/>
                    </a:moveTo>
                    <a:lnTo>
                      <a:pt x="1089" y="170"/>
                    </a:lnTo>
                    <a:lnTo>
                      <a:pt x="1098" y="178"/>
                    </a:lnTo>
                    <a:lnTo>
                      <a:pt x="1082" y="176"/>
                    </a:lnTo>
                    <a:lnTo>
                      <a:pt x="1075" y="167"/>
                    </a:lnTo>
                    <a:close/>
                    <a:moveTo>
                      <a:pt x="982" y="82"/>
                    </a:moveTo>
                    <a:lnTo>
                      <a:pt x="990" y="89"/>
                    </a:lnTo>
                    <a:lnTo>
                      <a:pt x="996" y="103"/>
                    </a:lnTo>
                    <a:lnTo>
                      <a:pt x="988" y="98"/>
                    </a:lnTo>
                    <a:lnTo>
                      <a:pt x="982" y="82"/>
                    </a:lnTo>
                    <a:close/>
                    <a:moveTo>
                      <a:pt x="355" y="48"/>
                    </a:moveTo>
                    <a:lnTo>
                      <a:pt x="370" y="51"/>
                    </a:lnTo>
                    <a:lnTo>
                      <a:pt x="360" y="55"/>
                    </a:lnTo>
                    <a:lnTo>
                      <a:pt x="345" y="53"/>
                    </a:lnTo>
                    <a:lnTo>
                      <a:pt x="355" y="48"/>
                    </a:lnTo>
                    <a:close/>
                    <a:moveTo>
                      <a:pt x="485" y="0"/>
                    </a:moveTo>
                    <a:lnTo>
                      <a:pt x="476" y="12"/>
                    </a:lnTo>
                    <a:lnTo>
                      <a:pt x="466" y="14"/>
                    </a:lnTo>
                    <a:lnTo>
                      <a:pt x="475" y="3"/>
                    </a:lnTo>
                    <a:lnTo>
                      <a:pt x="4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2" name="Freeform 607"/>
              <p:cNvSpPr>
                <a:spLocks noEditPoints="1"/>
              </p:cNvSpPr>
              <p:nvPr/>
            </p:nvSpPr>
            <p:spPr bwMode="auto">
              <a:xfrm>
                <a:off x="6468" y="1913"/>
                <a:ext cx="1294" cy="1262"/>
              </a:xfrm>
              <a:custGeom>
                <a:avLst/>
                <a:gdLst>
                  <a:gd name="T0" fmla="*/ 810 w 1294"/>
                  <a:gd name="T1" fmla="*/ 1248 h 1262"/>
                  <a:gd name="T2" fmla="*/ 800 w 1294"/>
                  <a:gd name="T3" fmla="*/ 1259 h 1262"/>
                  <a:gd name="T4" fmla="*/ 790 w 1294"/>
                  <a:gd name="T5" fmla="*/ 1262 h 1262"/>
                  <a:gd name="T6" fmla="*/ 798 w 1294"/>
                  <a:gd name="T7" fmla="*/ 1251 h 1262"/>
                  <a:gd name="T8" fmla="*/ 810 w 1294"/>
                  <a:gd name="T9" fmla="*/ 1248 h 1262"/>
                  <a:gd name="T10" fmla="*/ 938 w 1294"/>
                  <a:gd name="T11" fmla="*/ 1198 h 1262"/>
                  <a:gd name="T12" fmla="*/ 954 w 1294"/>
                  <a:gd name="T13" fmla="*/ 1201 h 1262"/>
                  <a:gd name="T14" fmla="*/ 945 w 1294"/>
                  <a:gd name="T15" fmla="*/ 1205 h 1262"/>
                  <a:gd name="T16" fmla="*/ 930 w 1294"/>
                  <a:gd name="T17" fmla="*/ 1203 h 1262"/>
                  <a:gd name="T18" fmla="*/ 938 w 1294"/>
                  <a:gd name="T19" fmla="*/ 1198 h 1262"/>
                  <a:gd name="T20" fmla="*/ 293 w 1294"/>
                  <a:gd name="T21" fmla="*/ 1162 h 1262"/>
                  <a:gd name="T22" fmla="*/ 304 w 1294"/>
                  <a:gd name="T23" fmla="*/ 1169 h 1262"/>
                  <a:gd name="T24" fmla="*/ 310 w 1294"/>
                  <a:gd name="T25" fmla="*/ 1183 h 1262"/>
                  <a:gd name="T26" fmla="*/ 298 w 1294"/>
                  <a:gd name="T27" fmla="*/ 1176 h 1262"/>
                  <a:gd name="T28" fmla="*/ 293 w 1294"/>
                  <a:gd name="T29" fmla="*/ 1162 h 1262"/>
                  <a:gd name="T30" fmla="*/ 174 w 1294"/>
                  <a:gd name="T31" fmla="*/ 1071 h 1262"/>
                  <a:gd name="T32" fmla="*/ 188 w 1294"/>
                  <a:gd name="T33" fmla="*/ 1073 h 1262"/>
                  <a:gd name="T34" fmla="*/ 197 w 1294"/>
                  <a:gd name="T35" fmla="*/ 1081 h 1262"/>
                  <a:gd name="T36" fmla="*/ 181 w 1294"/>
                  <a:gd name="T37" fmla="*/ 1078 h 1262"/>
                  <a:gd name="T38" fmla="*/ 174 w 1294"/>
                  <a:gd name="T39" fmla="*/ 1071 h 1262"/>
                  <a:gd name="T40" fmla="*/ 1263 w 1294"/>
                  <a:gd name="T41" fmla="*/ 798 h 1262"/>
                  <a:gd name="T42" fmla="*/ 1269 w 1294"/>
                  <a:gd name="T43" fmla="*/ 813 h 1262"/>
                  <a:gd name="T44" fmla="*/ 1265 w 1294"/>
                  <a:gd name="T45" fmla="*/ 824 h 1262"/>
                  <a:gd name="T46" fmla="*/ 1259 w 1294"/>
                  <a:gd name="T47" fmla="*/ 811 h 1262"/>
                  <a:gd name="T48" fmla="*/ 1263 w 1294"/>
                  <a:gd name="T49" fmla="*/ 798 h 1262"/>
                  <a:gd name="T50" fmla="*/ 1294 w 1294"/>
                  <a:gd name="T51" fmla="*/ 647 h 1262"/>
                  <a:gd name="T52" fmla="*/ 1294 w 1294"/>
                  <a:gd name="T53" fmla="*/ 650 h 1262"/>
                  <a:gd name="T54" fmla="*/ 1294 w 1294"/>
                  <a:gd name="T55" fmla="*/ 660 h 1262"/>
                  <a:gd name="T56" fmla="*/ 1284 w 1294"/>
                  <a:gd name="T57" fmla="*/ 673 h 1262"/>
                  <a:gd name="T58" fmla="*/ 1284 w 1294"/>
                  <a:gd name="T59" fmla="*/ 659 h 1262"/>
                  <a:gd name="T60" fmla="*/ 1294 w 1294"/>
                  <a:gd name="T61" fmla="*/ 647 h 1262"/>
                  <a:gd name="T62" fmla="*/ 12 w 1294"/>
                  <a:gd name="T63" fmla="*/ 588 h 1262"/>
                  <a:gd name="T64" fmla="*/ 10 w 1294"/>
                  <a:gd name="T65" fmla="*/ 599 h 1262"/>
                  <a:gd name="T66" fmla="*/ 0 w 1294"/>
                  <a:gd name="T67" fmla="*/ 612 h 1262"/>
                  <a:gd name="T68" fmla="*/ 2 w 1294"/>
                  <a:gd name="T69" fmla="*/ 599 h 1262"/>
                  <a:gd name="T70" fmla="*/ 12 w 1294"/>
                  <a:gd name="T71" fmla="*/ 588 h 1262"/>
                  <a:gd name="T72" fmla="*/ 30 w 1294"/>
                  <a:gd name="T73" fmla="*/ 440 h 1262"/>
                  <a:gd name="T74" fmla="*/ 36 w 1294"/>
                  <a:gd name="T75" fmla="*/ 454 h 1262"/>
                  <a:gd name="T76" fmla="*/ 31 w 1294"/>
                  <a:gd name="T77" fmla="*/ 466 h 1262"/>
                  <a:gd name="T78" fmla="*/ 27 w 1294"/>
                  <a:gd name="T79" fmla="*/ 452 h 1262"/>
                  <a:gd name="T80" fmla="*/ 30 w 1294"/>
                  <a:gd name="T81" fmla="*/ 440 h 1262"/>
                  <a:gd name="T82" fmla="*/ 1099 w 1294"/>
                  <a:gd name="T83" fmla="*/ 181 h 1262"/>
                  <a:gd name="T84" fmla="*/ 1115 w 1294"/>
                  <a:gd name="T85" fmla="*/ 184 h 1262"/>
                  <a:gd name="T86" fmla="*/ 1122 w 1294"/>
                  <a:gd name="T87" fmla="*/ 192 h 1262"/>
                  <a:gd name="T88" fmla="*/ 1108 w 1294"/>
                  <a:gd name="T89" fmla="*/ 189 h 1262"/>
                  <a:gd name="T90" fmla="*/ 1099 w 1294"/>
                  <a:gd name="T91" fmla="*/ 181 h 1262"/>
                  <a:gd name="T92" fmla="*/ 986 w 1294"/>
                  <a:gd name="T93" fmla="*/ 79 h 1262"/>
                  <a:gd name="T94" fmla="*/ 996 w 1294"/>
                  <a:gd name="T95" fmla="*/ 86 h 1262"/>
                  <a:gd name="T96" fmla="*/ 1000 w 1294"/>
                  <a:gd name="T97" fmla="*/ 100 h 1262"/>
                  <a:gd name="T98" fmla="*/ 992 w 1294"/>
                  <a:gd name="T99" fmla="*/ 93 h 1262"/>
                  <a:gd name="T100" fmla="*/ 986 w 1294"/>
                  <a:gd name="T101" fmla="*/ 79 h 1262"/>
                  <a:gd name="T102" fmla="*/ 349 w 1294"/>
                  <a:gd name="T103" fmla="*/ 57 h 1262"/>
                  <a:gd name="T104" fmla="*/ 365 w 1294"/>
                  <a:gd name="T105" fmla="*/ 59 h 1262"/>
                  <a:gd name="T106" fmla="*/ 355 w 1294"/>
                  <a:gd name="T107" fmla="*/ 64 h 1262"/>
                  <a:gd name="T108" fmla="*/ 339 w 1294"/>
                  <a:gd name="T109" fmla="*/ 62 h 1262"/>
                  <a:gd name="T110" fmla="*/ 341 w 1294"/>
                  <a:gd name="T111" fmla="*/ 61 h 1262"/>
                  <a:gd name="T112" fmla="*/ 349 w 1294"/>
                  <a:gd name="T113" fmla="*/ 57 h 1262"/>
                  <a:gd name="T114" fmla="*/ 505 w 1294"/>
                  <a:gd name="T115" fmla="*/ 0 h 1262"/>
                  <a:gd name="T116" fmla="*/ 495 w 1294"/>
                  <a:gd name="T117" fmla="*/ 11 h 1262"/>
                  <a:gd name="T118" fmla="*/ 485 w 1294"/>
                  <a:gd name="T119" fmla="*/ 14 h 1262"/>
                  <a:gd name="T120" fmla="*/ 495 w 1294"/>
                  <a:gd name="T121" fmla="*/ 3 h 1262"/>
                  <a:gd name="T122" fmla="*/ 505 w 1294"/>
                  <a:gd name="T123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94" h="1262">
                    <a:moveTo>
                      <a:pt x="810" y="1248"/>
                    </a:moveTo>
                    <a:lnTo>
                      <a:pt x="800" y="1259"/>
                    </a:lnTo>
                    <a:lnTo>
                      <a:pt x="790" y="1262"/>
                    </a:lnTo>
                    <a:lnTo>
                      <a:pt x="798" y="1251"/>
                    </a:lnTo>
                    <a:lnTo>
                      <a:pt x="810" y="1248"/>
                    </a:lnTo>
                    <a:close/>
                    <a:moveTo>
                      <a:pt x="938" y="1198"/>
                    </a:moveTo>
                    <a:lnTo>
                      <a:pt x="954" y="1201"/>
                    </a:lnTo>
                    <a:lnTo>
                      <a:pt x="945" y="1205"/>
                    </a:lnTo>
                    <a:lnTo>
                      <a:pt x="930" y="1203"/>
                    </a:lnTo>
                    <a:lnTo>
                      <a:pt x="938" y="1198"/>
                    </a:lnTo>
                    <a:close/>
                    <a:moveTo>
                      <a:pt x="293" y="1162"/>
                    </a:moveTo>
                    <a:lnTo>
                      <a:pt x="304" y="1169"/>
                    </a:lnTo>
                    <a:lnTo>
                      <a:pt x="310" y="1183"/>
                    </a:lnTo>
                    <a:lnTo>
                      <a:pt x="298" y="1176"/>
                    </a:lnTo>
                    <a:lnTo>
                      <a:pt x="293" y="1162"/>
                    </a:lnTo>
                    <a:close/>
                    <a:moveTo>
                      <a:pt x="174" y="1071"/>
                    </a:moveTo>
                    <a:lnTo>
                      <a:pt x="188" y="1073"/>
                    </a:lnTo>
                    <a:lnTo>
                      <a:pt x="197" y="1081"/>
                    </a:lnTo>
                    <a:lnTo>
                      <a:pt x="181" y="1078"/>
                    </a:lnTo>
                    <a:lnTo>
                      <a:pt x="174" y="1071"/>
                    </a:lnTo>
                    <a:close/>
                    <a:moveTo>
                      <a:pt x="1263" y="798"/>
                    </a:moveTo>
                    <a:lnTo>
                      <a:pt x="1269" y="813"/>
                    </a:lnTo>
                    <a:lnTo>
                      <a:pt x="1265" y="824"/>
                    </a:lnTo>
                    <a:lnTo>
                      <a:pt x="1259" y="811"/>
                    </a:lnTo>
                    <a:lnTo>
                      <a:pt x="1263" y="798"/>
                    </a:lnTo>
                    <a:close/>
                    <a:moveTo>
                      <a:pt x="1294" y="647"/>
                    </a:moveTo>
                    <a:lnTo>
                      <a:pt x="1294" y="650"/>
                    </a:lnTo>
                    <a:lnTo>
                      <a:pt x="1294" y="660"/>
                    </a:lnTo>
                    <a:lnTo>
                      <a:pt x="1284" y="673"/>
                    </a:lnTo>
                    <a:lnTo>
                      <a:pt x="1284" y="659"/>
                    </a:lnTo>
                    <a:lnTo>
                      <a:pt x="1294" y="647"/>
                    </a:lnTo>
                    <a:close/>
                    <a:moveTo>
                      <a:pt x="12" y="588"/>
                    </a:moveTo>
                    <a:lnTo>
                      <a:pt x="10" y="599"/>
                    </a:lnTo>
                    <a:lnTo>
                      <a:pt x="0" y="612"/>
                    </a:lnTo>
                    <a:lnTo>
                      <a:pt x="2" y="599"/>
                    </a:lnTo>
                    <a:lnTo>
                      <a:pt x="12" y="588"/>
                    </a:lnTo>
                    <a:close/>
                    <a:moveTo>
                      <a:pt x="30" y="440"/>
                    </a:moveTo>
                    <a:lnTo>
                      <a:pt x="36" y="454"/>
                    </a:lnTo>
                    <a:lnTo>
                      <a:pt x="31" y="466"/>
                    </a:lnTo>
                    <a:lnTo>
                      <a:pt x="27" y="452"/>
                    </a:lnTo>
                    <a:lnTo>
                      <a:pt x="30" y="440"/>
                    </a:lnTo>
                    <a:close/>
                    <a:moveTo>
                      <a:pt x="1099" y="181"/>
                    </a:moveTo>
                    <a:lnTo>
                      <a:pt x="1115" y="184"/>
                    </a:lnTo>
                    <a:lnTo>
                      <a:pt x="1122" y="192"/>
                    </a:lnTo>
                    <a:lnTo>
                      <a:pt x="1108" y="189"/>
                    </a:lnTo>
                    <a:lnTo>
                      <a:pt x="1099" y="181"/>
                    </a:lnTo>
                    <a:close/>
                    <a:moveTo>
                      <a:pt x="986" y="79"/>
                    </a:moveTo>
                    <a:lnTo>
                      <a:pt x="996" y="86"/>
                    </a:lnTo>
                    <a:lnTo>
                      <a:pt x="1000" y="100"/>
                    </a:lnTo>
                    <a:lnTo>
                      <a:pt x="992" y="93"/>
                    </a:lnTo>
                    <a:lnTo>
                      <a:pt x="986" y="79"/>
                    </a:lnTo>
                    <a:close/>
                    <a:moveTo>
                      <a:pt x="349" y="57"/>
                    </a:moveTo>
                    <a:lnTo>
                      <a:pt x="365" y="59"/>
                    </a:lnTo>
                    <a:lnTo>
                      <a:pt x="355" y="64"/>
                    </a:lnTo>
                    <a:lnTo>
                      <a:pt x="339" y="62"/>
                    </a:lnTo>
                    <a:lnTo>
                      <a:pt x="341" y="61"/>
                    </a:lnTo>
                    <a:lnTo>
                      <a:pt x="349" y="57"/>
                    </a:lnTo>
                    <a:close/>
                    <a:moveTo>
                      <a:pt x="505" y="0"/>
                    </a:moveTo>
                    <a:lnTo>
                      <a:pt x="495" y="11"/>
                    </a:lnTo>
                    <a:lnTo>
                      <a:pt x="485" y="14"/>
                    </a:lnTo>
                    <a:lnTo>
                      <a:pt x="495" y="3"/>
                    </a:lnTo>
                    <a:lnTo>
                      <a:pt x="5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3" name="Freeform 608"/>
              <p:cNvSpPr>
                <a:spLocks noEditPoints="1"/>
              </p:cNvSpPr>
              <p:nvPr/>
            </p:nvSpPr>
            <p:spPr bwMode="auto">
              <a:xfrm>
                <a:off x="6460" y="1902"/>
                <a:ext cx="1312" cy="1286"/>
              </a:xfrm>
              <a:custGeom>
                <a:avLst/>
                <a:gdLst>
                  <a:gd name="T0" fmla="*/ 798 w 1312"/>
                  <a:gd name="T1" fmla="*/ 1283 h 1286"/>
                  <a:gd name="T2" fmla="*/ 788 w 1312"/>
                  <a:gd name="T3" fmla="*/ 1286 h 1286"/>
                  <a:gd name="T4" fmla="*/ 808 w 1312"/>
                  <a:gd name="T5" fmla="*/ 1270 h 1286"/>
                  <a:gd name="T6" fmla="*/ 976 w 1312"/>
                  <a:gd name="T7" fmla="*/ 1215 h 1286"/>
                  <a:gd name="T8" fmla="*/ 969 w 1312"/>
                  <a:gd name="T9" fmla="*/ 1219 h 1286"/>
                  <a:gd name="T10" fmla="*/ 962 w 1312"/>
                  <a:gd name="T11" fmla="*/ 1212 h 1286"/>
                  <a:gd name="T12" fmla="*/ 318 w 1312"/>
                  <a:gd name="T13" fmla="*/ 1194 h 1286"/>
                  <a:gd name="T14" fmla="*/ 312 w 1312"/>
                  <a:gd name="T15" fmla="*/ 1201 h 1286"/>
                  <a:gd name="T16" fmla="*/ 166 w 1312"/>
                  <a:gd name="T17" fmla="*/ 1079 h 1286"/>
                  <a:gd name="T18" fmla="*/ 189 w 1312"/>
                  <a:gd name="T19" fmla="*/ 1089 h 1286"/>
                  <a:gd name="T20" fmla="*/ 166 w 1312"/>
                  <a:gd name="T21" fmla="*/ 1079 h 1286"/>
                  <a:gd name="T22" fmla="*/ 1281 w 1312"/>
                  <a:gd name="T23" fmla="*/ 838 h 1286"/>
                  <a:gd name="T24" fmla="*/ 1273 w 1312"/>
                  <a:gd name="T25" fmla="*/ 835 h 1286"/>
                  <a:gd name="T26" fmla="*/ 1312 w 1312"/>
                  <a:gd name="T27" fmla="*/ 647 h 1286"/>
                  <a:gd name="T28" fmla="*/ 1302 w 1312"/>
                  <a:gd name="T29" fmla="*/ 671 h 1286"/>
                  <a:gd name="T30" fmla="*/ 1302 w 1312"/>
                  <a:gd name="T31" fmla="*/ 658 h 1286"/>
                  <a:gd name="T32" fmla="*/ 10 w 1312"/>
                  <a:gd name="T33" fmla="*/ 610 h 1286"/>
                  <a:gd name="T34" fmla="*/ 0 w 1312"/>
                  <a:gd name="T35" fmla="*/ 633 h 1286"/>
                  <a:gd name="T36" fmla="*/ 10 w 1312"/>
                  <a:gd name="T37" fmla="*/ 610 h 1286"/>
                  <a:gd name="T38" fmla="*/ 38 w 1312"/>
                  <a:gd name="T39" fmla="*/ 451 h 1286"/>
                  <a:gd name="T40" fmla="*/ 29 w 1312"/>
                  <a:gd name="T41" fmla="*/ 449 h 1286"/>
                  <a:gd name="T42" fmla="*/ 1123 w 1312"/>
                  <a:gd name="T43" fmla="*/ 195 h 1286"/>
                  <a:gd name="T44" fmla="*/ 1146 w 1312"/>
                  <a:gd name="T45" fmla="*/ 206 h 1286"/>
                  <a:gd name="T46" fmla="*/ 1123 w 1312"/>
                  <a:gd name="T47" fmla="*/ 195 h 1286"/>
                  <a:gd name="T48" fmla="*/ 999 w 1312"/>
                  <a:gd name="T49" fmla="*/ 83 h 1286"/>
                  <a:gd name="T50" fmla="*/ 994 w 1312"/>
                  <a:gd name="T51" fmla="*/ 90 h 1286"/>
                  <a:gd name="T52" fmla="*/ 342 w 1312"/>
                  <a:gd name="T53" fmla="*/ 66 h 1286"/>
                  <a:gd name="T54" fmla="*/ 349 w 1312"/>
                  <a:gd name="T55" fmla="*/ 72 h 1286"/>
                  <a:gd name="T56" fmla="*/ 335 w 1312"/>
                  <a:gd name="T57" fmla="*/ 70 h 1286"/>
                  <a:gd name="T58" fmla="*/ 342 w 1312"/>
                  <a:gd name="T59" fmla="*/ 66 h 1286"/>
                  <a:gd name="T60" fmla="*/ 513 w 1312"/>
                  <a:gd name="T61" fmla="*/ 11 h 1286"/>
                  <a:gd name="T62" fmla="*/ 513 w 1312"/>
                  <a:gd name="T63" fmla="*/ 1 h 1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2" h="1286">
                    <a:moveTo>
                      <a:pt x="808" y="1270"/>
                    </a:moveTo>
                    <a:lnTo>
                      <a:pt x="798" y="1283"/>
                    </a:lnTo>
                    <a:lnTo>
                      <a:pt x="788" y="1286"/>
                    </a:lnTo>
                    <a:lnTo>
                      <a:pt x="788" y="1286"/>
                    </a:lnTo>
                    <a:lnTo>
                      <a:pt x="798" y="1273"/>
                    </a:lnTo>
                    <a:lnTo>
                      <a:pt x="808" y="1270"/>
                    </a:lnTo>
                    <a:close/>
                    <a:moveTo>
                      <a:pt x="962" y="1212"/>
                    </a:moveTo>
                    <a:lnTo>
                      <a:pt x="976" y="1215"/>
                    </a:lnTo>
                    <a:lnTo>
                      <a:pt x="970" y="1218"/>
                    </a:lnTo>
                    <a:lnTo>
                      <a:pt x="969" y="1219"/>
                    </a:lnTo>
                    <a:lnTo>
                      <a:pt x="953" y="1216"/>
                    </a:lnTo>
                    <a:lnTo>
                      <a:pt x="962" y="1212"/>
                    </a:lnTo>
                    <a:close/>
                    <a:moveTo>
                      <a:pt x="306" y="1187"/>
                    </a:moveTo>
                    <a:lnTo>
                      <a:pt x="318" y="1194"/>
                    </a:lnTo>
                    <a:lnTo>
                      <a:pt x="322" y="1207"/>
                    </a:lnTo>
                    <a:lnTo>
                      <a:pt x="312" y="1201"/>
                    </a:lnTo>
                    <a:lnTo>
                      <a:pt x="306" y="1187"/>
                    </a:lnTo>
                    <a:close/>
                    <a:moveTo>
                      <a:pt x="166" y="1079"/>
                    </a:moveTo>
                    <a:lnTo>
                      <a:pt x="182" y="1082"/>
                    </a:lnTo>
                    <a:lnTo>
                      <a:pt x="189" y="1089"/>
                    </a:lnTo>
                    <a:lnTo>
                      <a:pt x="175" y="1088"/>
                    </a:lnTo>
                    <a:lnTo>
                      <a:pt x="166" y="1079"/>
                    </a:lnTo>
                    <a:close/>
                    <a:moveTo>
                      <a:pt x="1277" y="824"/>
                    </a:moveTo>
                    <a:lnTo>
                      <a:pt x="1281" y="838"/>
                    </a:lnTo>
                    <a:lnTo>
                      <a:pt x="1278" y="849"/>
                    </a:lnTo>
                    <a:lnTo>
                      <a:pt x="1273" y="835"/>
                    </a:lnTo>
                    <a:lnTo>
                      <a:pt x="1277" y="824"/>
                    </a:lnTo>
                    <a:close/>
                    <a:moveTo>
                      <a:pt x="1312" y="647"/>
                    </a:moveTo>
                    <a:lnTo>
                      <a:pt x="1311" y="660"/>
                    </a:lnTo>
                    <a:lnTo>
                      <a:pt x="1302" y="671"/>
                    </a:lnTo>
                    <a:lnTo>
                      <a:pt x="1302" y="661"/>
                    </a:lnTo>
                    <a:lnTo>
                      <a:pt x="1302" y="658"/>
                    </a:lnTo>
                    <a:lnTo>
                      <a:pt x="1312" y="647"/>
                    </a:lnTo>
                    <a:close/>
                    <a:moveTo>
                      <a:pt x="10" y="610"/>
                    </a:moveTo>
                    <a:lnTo>
                      <a:pt x="8" y="623"/>
                    </a:lnTo>
                    <a:lnTo>
                      <a:pt x="0" y="633"/>
                    </a:lnTo>
                    <a:lnTo>
                      <a:pt x="0" y="622"/>
                    </a:lnTo>
                    <a:lnTo>
                      <a:pt x="10" y="610"/>
                    </a:lnTo>
                    <a:close/>
                    <a:moveTo>
                      <a:pt x="34" y="436"/>
                    </a:moveTo>
                    <a:lnTo>
                      <a:pt x="38" y="451"/>
                    </a:lnTo>
                    <a:lnTo>
                      <a:pt x="35" y="463"/>
                    </a:lnTo>
                    <a:lnTo>
                      <a:pt x="29" y="449"/>
                    </a:lnTo>
                    <a:lnTo>
                      <a:pt x="34" y="436"/>
                    </a:lnTo>
                    <a:close/>
                    <a:moveTo>
                      <a:pt x="1123" y="195"/>
                    </a:moveTo>
                    <a:lnTo>
                      <a:pt x="1137" y="198"/>
                    </a:lnTo>
                    <a:lnTo>
                      <a:pt x="1146" y="206"/>
                    </a:lnTo>
                    <a:lnTo>
                      <a:pt x="1130" y="203"/>
                    </a:lnTo>
                    <a:lnTo>
                      <a:pt x="1123" y="195"/>
                    </a:lnTo>
                    <a:close/>
                    <a:moveTo>
                      <a:pt x="989" y="77"/>
                    </a:moveTo>
                    <a:lnTo>
                      <a:pt x="999" y="83"/>
                    </a:lnTo>
                    <a:lnTo>
                      <a:pt x="1004" y="97"/>
                    </a:lnTo>
                    <a:lnTo>
                      <a:pt x="994" y="90"/>
                    </a:lnTo>
                    <a:lnTo>
                      <a:pt x="989" y="77"/>
                    </a:lnTo>
                    <a:close/>
                    <a:moveTo>
                      <a:pt x="342" y="66"/>
                    </a:moveTo>
                    <a:lnTo>
                      <a:pt x="357" y="68"/>
                    </a:lnTo>
                    <a:lnTo>
                      <a:pt x="349" y="72"/>
                    </a:lnTo>
                    <a:lnTo>
                      <a:pt x="347" y="73"/>
                    </a:lnTo>
                    <a:lnTo>
                      <a:pt x="335" y="70"/>
                    </a:lnTo>
                    <a:lnTo>
                      <a:pt x="340" y="66"/>
                    </a:lnTo>
                    <a:lnTo>
                      <a:pt x="342" y="66"/>
                    </a:lnTo>
                    <a:close/>
                    <a:moveTo>
                      <a:pt x="522" y="0"/>
                    </a:moveTo>
                    <a:lnTo>
                      <a:pt x="513" y="11"/>
                    </a:lnTo>
                    <a:lnTo>
                      <a:pt x="503" y="14"/>
                    </a:lnTo>
                    <a:lnTo>
                      <a:pt x="513" y="1"/>
                    </a:lnTo>
                    <a:lnTo>
                      <a:pt x="5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4" name="Freeform 609"/>
              <p:cNvSpPr>
                <a:spLocks noEditPoints="1"/>
              </p:cNvSpPr>
              <p:nvPr/>
            </p:nvSpPr>
            <p:spPr bwMode="auto">
              <a:xfrm>
                <a:off x="6450" y="1890"/>
                <a:ext cx="1331" cy="1308"/>
              </a:xfrm>
              <a:custGeom>
                <a:avLst/>
                <a:gdLst>
                  <a:gd name="T0" fmla="*/ 808 w 1331"/>
                  <a:gd name="T1" fmla="*/ 1295 h 1308"/>
                  <a:gd name="T2" fmla="*/ 798 w 1331"/>
                  <a:gd name="T3" fmla="*/ 1306 h 1308"/>
                  <a:gd name="T4" fmla="*/ 790 w 1331"/>
                  <a:gd name="T5" fmla="*/ 1308 h 1308"/>
                  <a:gd name="T6" fmla="*/ 798 w 1331"/>
                  <a:gd name="T7" fmla="*/ 1298 h 1308"/>
                  <a:gd name="T8" fmla="*/ 798 w 1331"/>
                  <a:gd name="T9" fmla="*/ 1298 h 1308"/>
                  <a:gd name="T10" fmla="*/ 808 w 1331"/>
                  <a:gd name="T11" fmla="*/ 1295 h 1308"/>
                  <a:gd name="T12" fmla="*/ 986 w 1331"/>
                  <a:gd name="T13" fmla="*/ 1227 h 1308"/>
                  <a:gd name="T14" fmla="*/ 1000 w 1331"/>
                  <a:gd name="T15" fmla="*/ 1228 h 1308"/>
                  <a:gd name="T16" fmla="*/ 993 w 1331"/>
                  <a:gd name="T17" fmla="*/ 1233 h 1308"/>
                  <a:gd name="T18" fmla="*/ 979 w 1331"/>
                  <a:gd name="T19" fmla="*/ 1231 h 1308"/>
                  <a:gd name="T20" fmla="*/ 980 w 1331"/>
                  <a:gd name="T21" fmla="*/ 1230 h 1308"/>
                  <a:gd name="T22" fmla="*/ 986 w 1331"/>
                  <a:gd name="T23" fmla="*/ 1227 h 1308"/>
                  <a:gd name="T24" fmla="*/ 322 w 1331"/>
                  <a:gd name="T25" fmla="*/ 1213 h 1308"/>
                  <a:gd name="T26" fmla="*/ 332 w 1331"/>
                  <a:gd name="T27" fmla="*/ 1219 h 1308"/>
                  <a:gd name="T28" fmla="*/ 338 w 1331"/>
                  <a:gd name="T29" fmla="*/ 1231 h 1308"/>
                  <a:gd name="T30" fmla="*/ 326 w 1331"/>
                  <a:gd name="T31" fmla="*/ 1226 h 1308"/>
                  <a:gd name="T32" fmla="*/ 322 w 1331"/>
                  <a:gd name="T33" fmla="*/ 1213 h 1308"/>
                  <a:gd name="T34" fmla="*/ 162 w 1331"/>
                  <a:gd name="T35" fmla="*/ 1089 h 1308"/>
                  <a:gd name="T36" fmla="*/ 176 w 1331"/>
                  <a:gd name="T37" fmla="*/ 1091 h 1308"/>
                  <a:gd name="T38" fmla="*/ 185 w 1331"/>
                  <a:gd name="T39" fmla="*/ 1100 h 1308"/>
                  <a:gd name="T40" fmla="*/ 169 w 1331"/>
                  <a:gd name="T41" fmla="*/ 1097 h 1308"/>
                  <a:gd name="T42" fmla="*/ 162 w 1331"/>
                  <a:gd name="T43" fmla="*/ 1089 h 1308"/>
                  <a:gd name="T44" fmla="*/ 1291 w 1331"/>
                  <a:gd name="T45" fmla="*/ 850 h 1308"/>
                  <a:gd name="T46" fmla="*/ 1297 w 1331"/>
                  <a:gd name="T47" fmla="*/ 862 h 1308"/>
                  <a:gd name="T48" fmla="*/ 1293 w 1331"/>
                  <a:gd name="T49" fmla="*/ 874 h 1308"/>
                  <a:gd name="T50" fmla="*/ 1288 w 1331"/>
                  <a:gd name="T51" fmla="*/ 861 h 1308"/>
                  <a:gd name="T52" fmla="*/ 1291 w 1331"/>
                  <a:gd name="T53" fmla="*/ 850 h 1308"/>
                  <a:gd name="T54" fmla="*/ 1331 w 1331"/>
                  <a:gd name="T55" fmla="*/ 648 h 1308"/>
                  <a:gd name="T56" fmla="*/ 1331 w 1331"/>
                  <a:gd name="T57" fmla="*/ 660 h 1308"/>
                  <a:gd name="T58" fmla="*/ 1321 w 1331"/>
                  <a:gd name="T59" fmla="*/ 672 h 1308"/>
                  <a:gd name="T60" fmla="*/ 1322 w 1331"/>
                  <a:gd name="T61" fmla="*/ 659 h 1308"/>
                  <a:gd name="T62" fmla="*/ 1331 w 1331"/>
                  <a:gd name="T63" fmla="*/ 648 h 1308"/>
                  <a:gd name="T64" fmla="*/ 10 w 1331"/>
                  <a:gd name="T65" fmla="*/ 634 h 1308"/>
                  <a:gd name="T66" fmla="*/ 10 w 1331"/>
                  <a:gd name="T67" fmla="*/ 645 h 1308"/>
                  <a:gd name="T68" fmla="*/ 0 w 1331"/>
                  <a:gd name="T69" fmla="*/ 658 h 1308"/>
                  <a:gd name="T70" fmla="*/ 1 w 1331"/>
                  <a:gd name="T71" fmla="*/ 645 h 1308"/>
                  <a:gd name="T72" fmla="*/ 10 w 1331"/>
                  <a:gd name="T73" fmla="*/ 634 h 1308"/>
                  <a:gd name="T74" fmla="*/ 38 w 1331"/>
                  <a:gd name="T75" fmla="*/ 436 h 1308"/>
                  <a:gd name="T76" fmla="*/ 44 w 1331"/>
                  <a:gd name="T77" fmla="*/ 448 h 1308"/>
                  <a:gd name="T78" fmla="*/ 39 w 1331"/>
                  <a:gd name="T79" fmla="*/ 461 h 1308"/>
                  <a:gd name="T80" fmla="*/ 34 w 1331"/>
                  <a:gd name="T81" fmla="*/ 447 h 1308"/>
                  <a:gd name="T82" fmla="*/ 38 w 1331"/>
                  <a:gd name="T83" fmla="*/ 436 h 1308"/>
                  <a:gd name="T84" fmla="*/ 1147 w 1331"/>
                  <a:gd name="T85" fmla="*/ 210 h 1308"/>
                  <a:gd name="T86" fmla="*/ 1161 w 1331"/>
                  <a:gd name="T87" fmla="*/ 211 h 1308"/>
                  <a:gd name="T88" fmla="*/ 1170 w 1331"/>
                  <a:gd name="T89" fmla="*/ 219 h 1308"/>
                  <a:gd name="T90" fmla="*/ 1156 w 1331"/>
                  <a:gd name="T91" fmla="*/ 218 h 1308"/>
                  <a:gd name="T92" fmla="*/ 1147 w 1331"/>
                  <a:gd name="T93" fmla="*/ 210 h 1308"/>
                  <a:gd name="T94" fmla="*/ 994 w 1331"/>
                  <a:gd name="T95" fmla="*/ 77 h 1308"/>
                  <a:gd name="T96" fmla="*/ 1003 w 1331"/>
                  <a:gd name="T97" fmla="*/ 81 h 1308"/>
                  <a:gd name="T98" fmla="*/ 1009 w 1331"/>
                  <a:gd name="T99" fmla="*/ 95 h 1308"/>
                  <a:gd name="T100" fmla="*/ 999 w 1331"/>
                  <a:gd name="T101" fmla="*/ 89 h 1308"/>
                  <a:gd name="T102" fmla="*/ 994 w 1331"/>
                  <a:gd name="T103" fmla="*/ 77 h 1308"/>
                  <a:gd name="T104" fmla="*/ 339 w 1331"/>
                  <a:gd name="T105" fmla="*/ 75 h 1308"/>
                  <a:gd name="T106" fmla="*/ 352 w 1331"/>
                  <a:gd name="T107" fmla="*/ 78 h 1308"/>
                  <a:gd name="T108" fmla="*/ 350 w 1331"/>
                  <a:gd name="T109" fmla="*/ 78 h 1308"/>
                  <a:gd name="T110" fmla="*/ 345 w 1331"/>
                  <a:gd name="T111" fmla="*/ 82 h 1308"/>
                  <a:gd name="T112" fmla="*/ 330 w 1331"/>
                  <a:gd name="T113" fmla="*/ 80 h 1308"/>
                  <a:gd name="T114" fmla="*/ 339 w 1331"/>
                  <a:gd name="T115" fmla="*/ 75 h 1308"/>
                  <a:gd name="T116" fmla="*/ 541 w 1331"/>
                  <a:gd name="T117" fmla="*/ 0 h 1308"/>
                  <a:gd name="T118" fmla="*/ 532 w 1331"/>
                  <a:gd name="T119" fmla="*/ 12 h 1308"/>
                  <a:gd name="T120" fmla="*/ 523 w 1331"/>
                  <a:gd name="T121" fmla="*/ 13 h 1308"/>
                  <a:gd name="T122" fmla="*/ 532 w 1331"/>
                  <a:gd name="T123" fmla="*/ 2 h 1308"/>
                  <a:gd name="T124" fmla="*/ 541 w 1331"/>
                  <a:gd name="T125" fmla="*/ 0 h 1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31" h="1308">
                    <a:moveTo>
                      <a:pt x="808" y="1295"/>
                    </a:moveTo>
                    <a:lnTo>
                      <a:pt x="798" y="1306"/>
                    </a:lnTo>
                    <a:lnTo>
                      <a:pt x="790" y="1308"/>
                    </a:lnTo>
                    <a:lnTo>
                      <a:pt x="798" y="1298"/>
                    </a:lnTo>
                    <a:lnTo>
                      <a:pt x="798" y="1298"/>
                    </a:lnTo>
                    <a:lnTo>
                      <a:pt x="808" y="1295"/>
                    </a:lnTo>
                    <a:close/>
                    <a:moveTo>
                      <a:pt x="986" y="1227"/>
                    </a:moveTo>
                    <a:lnTo>
                      <a:pt x="1000" y="1228"/>
                    </a:lnTo>
                    <a:lnTo>
                      <a:pt x="993" y="1233"/>
                    </a:lnTo>
                    <a:lnTo>
                      <a:pt x="979" y="1231"/>
                    </a:lnTo>
                    <a:lnTo>
                      <a:pt x="980" y="1230"/>
                    </a:lnTo>
                    <a:lnTo>
                      <a:pt x="986" y="1227"/>
                    </a:lnTo>
                    <a:close/>
                    <a:moveTo>
                      <a:pt x="322" y="1213"/>
                    </a:moveTo>
                    <a:lnTo>
                      <a:pt x="332" y="1219"/>
                    </a:lnTo>
                    <a:lnTo>
                      <a:pt x="338" y="1231"/>
                    </a:lnTo>
                    <a:lnTo>
                      <a:pt x="326" y="1226"/>
                    </a:lnTo>
                    <a:lnTo>
                      <a:pt x="322" y="1213"/>
                    </a:lnTo>
                    <a:close/>
                    <a:moveTo>
                      <a:pt x="162" y="1089"/>
                    </a:moveTo>
                    <a:lnTo>
                      <a:pt x="176" y="1091"/>
                    </a:lnTo>
                    <a:lnTo>
                      <a:pt x="185" y="1100"/>
                    </a:lnTo>
                    <a:lnTo>
                      <a:pt x="169" y="1097"/>
                    </a:lnTo>
                    <a:lnTo>
                      <a:pt x="162" y="1089"/>
                    </a:lnTo>
                    <a:close/>
                    <a:moveTo>
                      <a:pt x="1291" y="850"/>
                    </a:moveTo>
                    <a:lnTo>
                      <a:pt x="1297" y="862"/>
                    </a:lnTo>
                    <a:lnTo>
                      <a:pt x="1293" y="874"/>
                    </a:lnTo>
                    <a:lnTo>
                      <a:pt x="1288" y="861"/>
                    </a:lnTo>
                    <a:lnTo>
                      <a:pt x="1291" y="850"/>
                    </a:lnTo>
                    <a:close/>
                    <a:moveTo>
                      <a:pt x="1331" y="648"/>
                    </a:moveTo>
                    <a:lnTo>
                      <a:pt x="1331" y="660"/>
                    </a:lnTo>
                    <a:lnTo>
                      <a:pt x="1321" y="672"/>
                    </a:lnTo>
                    <a:lnTo>
                      <a:pt x="1322" y="659"/>
                    </a:lnTo>
                    <a:lnTo>
                      <a:pt x="1331" y="648"/>
                    </a:lnTo>
                    <a:close/>
                    <a:moveTo>
                      <a:pt x="10" y="634"/>
                    </a:moveTo>
                    <a:lnTo>
                      <a:pt x="10" y="645"/>
                    </a:lnTo>
                    <a:lnTo>
                      <a:pt x="0" y="658"/>
                    </a:lnTo>
                    <a:lnTo>
                      <a:pt x="1" y="645"/>
                    </a:lnTo>
                    <a:lnTo>
                      <a:pt x="10" y="634"/>
                    </a:lnTo>
                    <a:close/>
                    <a:moveTo>
                      <a:pt x="38" y="436"/>
                    </a:moveTo>
                    <a:lnTo>
                      <a:pt x="44" y="448"/>
                    </a:lnTo>
                    <a:lnTo>
                      <a:pt x="39" y="461"/>
                    </a:lnTo>
                    <a:lnTo>
                      <a:pt x="34" y="447"/>
                    </a:lnTo>
                    <a:lnTo>
                      <a:pt x="38" y="436"/>
                    </a:lnTo>
                    <a:close/>
                    <a:moveTo>
                      <a:pt x="1147" y="210"/>
                    </a:moveTo>
                    <a:lnTo>
                      <a:pt x="1161" y="211"/>
                    </a:lnTo>
                    <a:lnTo>
                      <a:pt x="1170" y="219"/>
                    </a:lnTo>
                    <a:lnTo>
                      <a:pt x="1156" y="218"/>
                    </a:lnTo>
                    <a:lnTo>
                      <a:pt x="1147" y="210"/>
                    </a:lnTo>
                    <a:close/>
                    <a:moveTo>
                      <a:pt x="994" y="77"/>
                    </a:moveTo>
                    <a:lnTo>
                      <a:pt x="1003" y="81"/>
                    </a:lnTo>
                    <a:lnTo>
                      <a:pt x="1009" y="95"/>
                    </a:lnTo>
                    <a:lnTo>
                      <a:pt x="999" y="89"/>
                    </a:lnTo>
                    <a:lnTo>
                      <a:pt x="994" y="77"/>
                    </a:lnTo>
                    <a:close/>
                    <a:moveTo>
                      <a:pt x="339" y="75"/>
                    </a:moveTo>
                    <a:lnTo>
                      <a:pt x="352" y="78"/>
                    </a:lnTo>
                    <a:lnTo>
                      <a:pt x="350" y="78"/>
                    </a:lnTo>
                    <a:lnTo>
                      <a:pt x="345" y="82"/>
                    </a:lnTo>
                    <a:lnTo>
                      <a:pt x="330" y="80"/>
                    </a:lnTo>
                    <a:lnTo>
                      <a:pt x="339" y="75"/>
                    </a:lnTo>
                    <a:close/>
                    <a:moveTo>
                      <a:pt x="541" y="0"/>
                    </a:moveTo>
                    <a:lnTo>
                      <a:pt x="532" y="12"/>
                    </a:lnTo>
                    <a:lnTo>
                      <a:pt x="523" y="13"/>
                    </a:lnTo>
                    <a:lnTo>
                      <a:pt x="532" y="2"/>
                    </a:lnTo>
                    <a:lnTo>
                      <a:pt x="5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5" name="Freeform 610"/>
              <p:cNvSpPr>
                <a:spLocks noEditPoints="1"/>
              </p:cNvSpPr>
              <p:nvPr/>
            </p:nvSpPr>
            <p:spPr bwMode="auto">
              <a:xfrm>
                <a:off x="6441" y="1881"/>
                <a:ext cx="1350" cy="1326"/>
              </a:xfrm>
              <a:custGeom>
                <a:avLst/>
                <a:gdLst>
                  <a:gd name="T0" fmla="*/ 799 w 1350"/>
                  <a:gd name="T1" fmla="*/ 1325 h 1326"/>
                  <a:gd name="T2" fmla="*/ 799 w 1350"/>
                  <a:gd name="T3" fmla="*/ 1317 h 1326"/>
                  <a:gd name="T4" fmla="*/ 1009 w 1350"/>
                  <a:gd name="T5" fmla="*/ 1237 h 1326"/>
                  <a:gd name="T6" fmla="*/ 1015 w 1350"/>
                  <a:gd name="T7" fmla="*/ 1245 h 1326"/>
                  <a:gd name="T8" fmla="*/ 1009 w 1350"/>
                  <a:gd name="T9" fmla="*/ 1237 h 1326"/>
                  <a:gd name="T10" fmla="*/ 347 w 1350"/>
                  <a:gd name="T11" fmla="*/ 1240 h 1326"/>
                  <a:gd name="T12" fmla="*/ 341 w 1350"/>
                  <a:gd name="T13" fmla="*/ 1249 h 1326"/>
                  <a:gd name="T14" fmla="*/ 157 w 1350"/>
                  <a:gd name="T15" fmla="*/ 1096 h 1326"/>
                  <a:gd name="T16" fmla="*/ 178 w 1350"/>
                  <a:gd name="T17" fmla="*/ 1106 h 1326"/>
                  <a:gd name="T18" fmla="*/ 161 w 1350"/>
                  <a:gd name="T19" fmla="*/ 1100 h 1326"/>
                  <a:gd name="T20" fmla="*/ 1306 w 1350"/>
                  <a:gd name="T21" fmla="*/ 871 h 1326"/>
                  <a:gd name="T22" fmla="*/ 1307 w 1350"/>
                  <a:gd name="T23" fmla="*/ 897 h 1326"/>
                  <a:gd name="T24" fmla="*/ 1306 w 1350"/>
                  <a:gd name="T25" fmla="*/ 871 h 1326"/>
                  <a:gd name="T26" fmla="*/ 9 w 1350"/>
                  <a:gd name="T27" fmla="*/ 667 h 1326"/>
                  <a:gd name="T28" fmla="*/ 0 w 1350"/>
                  <a:gd name="T29" fmla="*/ 669 h 1326"/>
                  <a:gd name="T30" fmla="*/ 10 w 1350"/>
                  <a:gd name="T31" fmla="*/ 654 h 1326"/>
                  <a:gd name="T32" fmla="*/ 1350 w 1350"/>
                  <a:gd name="T33" fmla="*/ 657 h 1326"/>
                  <a:gd name="T34" fmla="*/ 1340 w 1350"/>
                  <a:gd name="T35" fmla="*/ 669 h 1326"/>
                  <a:gd name="T36" fmla="*/ 1348 w 1350"/>
                  <a:gd name="T37" fmla="*/ 647 h 1326"/>
                  <a:gd name="T38" fmla="*/ 47 w 1350"/>
                  <a:gd name="T39" fmla="*/ 445 h 1326"/>
                  <a:gd name="T40" fmla="*/ 39 w 1350"/>
                  <a:gd name="T41" fmla="*/ 443 h 1326"/>
                  <a:gd name="T42" fmla="*/ 1170 w 1350"/>
                  <a:gd name="T43" fmla="*/ 220 h 1326"/>
                  <a:gd name="T44" fmla="*/ 1189 w 1350"/>
                  <a:gd name="T45" fmla="*/ 226 h 1326"/>
                  <a:gd name="T46" fmla="*/ 1179 w 1350"/>
                  <a:gd name="T47" fmla="*/ 228 h 1326"/>
                  <a:gd name="T48" fmla="*/ 334 w 1350"/>
                  <a:gd name="T49" fmla="*/ 81 h 1326"/>
                  <a:gd name="T50" fmla="*/ 339 w 1350"/>
                  <a:gd name="T51" fmla="*/ 89 h 1326"/>
                  <a:gd name="T52" fmla="*/ 334 w 1350"/>
                  <a:gd name="T53" fmla="*/ 81 h 1326"/>
                  <a:gd name="T54" fmla="*/ 1008 w 1350"/>
                  <a:gd name="T55" fmla="*/ 77 h 1326"/>
                  <a:gd name="T56" fmla="*/ 1003 w 1350"/>
                  <a:gd name="T57" fmla="*/ 86 h 1326"/>
                  <a:gd name="T58" fmla="*/ 558 w 1350"/>
                  <a:gd name="T59" fmla="*/ 0 h 1326"/>
                  <a:gd name="T60" fmla="*/ 541 w 1350"/>
                  <a:gd name="T61" fmla="*/ 11 h 1326"/>
                  <a:gd name="T62" fmla="*/ 558 w 1350"/>
                  <a:gd name="T63" fmla="*/ 0 h 1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50" h="1326">
                    <a:moveTo>
                      <a:pt x="807" y="1315"/>
                    </a:moveTo>
                    <a:lnTo>
                      <a:pt x="799" y="1325"/>
                    </a:lnTo>
                    <a:lnTo>
                      <a:pt x="790" y="1326"/>
                    </a:lnTo>
                    <a:lnTo>
                      <a:pt x="799" y="1317"/>
                    </a:lnTo>
                    <a:lnTo>
                      <a:pt x="807" y="1315"/>
                    </a:lnTo>
                    <a:close/>
                    <a:moveTo>
                      <a:pt x="1009" y="1237"/>
                    </a:moveTo>
                    <a:lnTo>
                      <a:pt x="1022" y="1240"/>
                    </a:lnTo>
                    <a:lnTo>
                      <a:pt x="1015" y="1245"/>
                    </a:lnTo>
                    <a:lnTo>
                      <a:pt x="1002" y="1242"/>
                    </a:lnTo>
                    <a:lnTo>
                      <a:pt x="1009" y="1237"/>
                    </a:lnTo>
                    <a:close/>
                    <a:moveTo>
                      <a:pt x="335" y="1235"/>
                    </a:moveTo>
                    <a:lnTo>
                      <a:pt x="347" y="1240"/>
                    </a:lnTo>
                    <a:lnTo>
                      <a:pt x="351" y="1254"/>
                    </a:lnTo>
                    <a:lnTo>
                      <a:pt x="341" y="1249"/>
                    </a:lnTo>
                    <a:lnTo>
                      <a:pt x="335" y="1235"/>
                    </a:lnTo>
                    <a:close/>
                    <a:moveTo>
                      <a:pt x="157" y="1096"/>
                    </a:moveTo>
                    <a:lnTo>
                      <a:pt x="171" y="1098"/>
                    </a:lnTo>
                    <a:lnTo>
                      <a:pt x="178" y="1106"/>
                    </a:lnTo>
                    <a:lnTo>
                      <a:pt x="164" y="1103"/>
                    </a:lnTo>
                    <a:lnTo>
                      <a:pt x="161" y="1100"/>
                    </a:lnTo>
                    <a:lnTo>
                      <a:pt x="157" y="1096"/>
                    </a:lnTo>
                    <a:close/>
                    <a:moveTo>
                      <a:pt x="1306" y="871"/>
                    </a:moveTo>
                    <a:lnTo>
                      <a:pt x="1310" y="886"/>
                    </a:lnTo>
                    <a:lnTo>
                      <a:pt x="1307" y="897"/>
                    </a:lnTo>
                    <a:lnTo>
                      <a:pt x="1302" y="883"/>
                    </a:lnTo>
                    <a:lnTo>
                      <a:pt x="1306" y="871"/>
                    </a:lnTo>
                    <a:close/>
                    <a:moveTo>
                      <a:pt x="10" y="654"/>
                    </a:moveTo>
                    <a:lnTo>
                      <a:pt x="9" y="667"/>
                    </a:lnTo>
                    <a:lnTo>
                      <a:pt x="0" y="676"/>
                    </a:lnTo>
                    <a:lnTo>
                      <a:pt x="0" y="669"/>
                    </a:lnTo>
                    <a:lnTo>
                      <a:pt x="0" y="667"/>
                    </a:lnTo>
                    <a:lnTo>
                      <a:pt x="10" y="654"/>
                    </a:lnTo>
                    <a:close/>
                    <a:moveTo>
                      <a:pt x="1348" y="647"/>
                    </a:moveTo>
                    <a:lnTo>
                      <a:pt x="1350" y="657"/>
                    </a:lnTo>
                    <a:lnTo>
                      <a:pt x="1350" y="658"/>
                    </a:lnTo>
                    <a:lnTo>
                      <a:pt x="1340" y="669"/>
                    </a:lnTo>
                    <a:lnTo>
                      <a:pt x="1340" y="657"/>
                    </a:lnTo>
                    <a:lnTo>
                      <a:pt x="1348" y="647"/>
                    </a:lnTo>
                    <a:close/>
                    <a:moveTo>
                      <a:pt x="43" y="431"/>
                    </a:moveTo>
                    <a:lnTo>
                      <a:pt x="47" y="445"/>
                    </a:lnTo>
                    <a:lnTo>
                      <a:pt x="43" y="456"/>
                    </a:lnTo>
                    <a:lnTo>
                      <a:pt x="39" y="443"/>
                    </a:lnTo>
                    <a:lnTo>
                      <a:pt x="43" y="431"/>
                    </a:lnTo>
                    <a:close/>
                    <a:moveTo>
                      <a:pt x="1170" y="220"/>
                    </a:moveTo>
                    <a:lnTo>
                      <a:pt x="1186" y="223"/>
                    </a:lnTo>
                    <a:lnTo>
                      <a:pt x="1189" y="226"/>
                    </a:lnTo>
                    <a:lnTo>
                      <a:pt x="1193" y="231"/>
                    </a:lnTo>
                    <a:lnTo>
                      <a:pt x="1179" y="228"/>
                    </a:lnTo>
                    <a:lnTo>
                      <a:pt x="1170" y="220"/>
                    </a:lnTo>
                    <a:close/>
                    <a:moveTo>
                      <a:pt x="334" y="81"/>
                    </a:moveTo>
                    <a:lnTo>
                      <a:pt x="348" y="84"/>
                    </a:lnTo>
                    <a:lnTo>
                      <a:pt x="339" y="89"/>
                    </a:lnTo>
                    <a:lnTo>
                      <a:pt x="327" y="87"/>
                    </a:lnTo>
                    <a:lnTo>
                      <a:pt x="334" y="81"/>
                    </a:lnTo>
                    <a:close/>
                    <a:moveTo>
                      <a:pt x="998" y="72"/>
                    </a:moveTo>
                    <a:lnTo>
                      <a:pt x="1008" y="77"/>
                    </a:lnTo>
                    <a:lnTo>
                      <a:pt x="1012" y="90"/>
                    </a:lnTo>
                    <a:lnTo>
                      <a:pt x="1003" y="86"/>
                    </a:lnTo>
                    <a:lnTo>
                      <a:pt x="998" y="72"/>
                    </a:lnTo>
                    <a:close/>
                    <a:moveTo>
                      <a:pt x="558" y="0"/>
                    </a:moveTo>
                    <a:lnTo>
                      <a:pt x="550" y="9"/>
                    </a:lnTo>
                    <a:lnTo>
                      <a:pt x="541" y="11"/>
                    </a:lnTo>
                    <a:lnTo>
                      <a:pt x="550" y="1"/>
                    </a:lnTo>
                    <a:lnTo>
                      <a:pt x="5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6" name="Freeform 611"/>
              <p:cNvSpPr>
                <a:spLocks noEditPoints="1"/>
              </p:cNvSpPr>
              <p:nvPr/>
            </p:nvSpPr>
            <p:spPr bwMode="auto">
              <a:xfrm>
                <a:off x="6433" y="1869"/>
                <a:ext cx="1366" cy="1350"/>
              </a:xfrm>
              <a:custGeom>
                <a:avLst/>
                <a:gdLst>
                  <a:gd name="T0" fmla="*/ 798 w 1366"/>
                  <a:gd name="T1" fmla="*/ 1348 h 1350"/>
                  <a:gd name="T2" fmla="*/ 798 w 1366"/>
                  <a:gd name="T3" fmla="*/ 1338 h 1350"/>
                  <a:gd name="T4" fmla="*/ 349 w 1366"/>
                  <a:gd name="T5" fmla="*/ 1261 h 1350"/>
                  <a:gd name="T6" fmla="*/ 364 w 1366"/>
                  <a:gd name="T7" fmla="*/ 1279 h 1350"/>
                  <a:gd name="T8" fmla="*/ 349 w 1366"/>
                  <a:gd name="T9" fmla="*/ 1261 h 1350"/>
                  <a:gd name="T10" fmla="*/ 1044 w 1366"/>
                  <a:gd name="T11" fmla="*/ 1254 h 1350"/>
                  <a:gd name="T12" fmla="*/ 1023 w 1366"/>
                  <a:gd name="T13" fmla="*/ 1257 h 1350"/>
                  <a:gd name="T14" fmla="*/ 153 w 1366"/>
                  <a:gd name="T15" fmla="*/ 1105 h 1350"/>
                  <a:gd name="T16" fmla="*/ 169 w 1366"/>
                  <a:gd name="T17" fmla="*/ 1112 h 1350"/>
                  <a:gd name="T18" fmla="*/ 158 w 1366"/>
                  <a:gd name="T19" fmla="*/ 1114 h 1350"/>
                  <a:gd name="T20" fmla="*/ 1318 w 1366"/>
                  <a:gd name="T21" fmla="*/ 898 h 1350"/>
                  <a:gd name="T22" fmla="*/ 1319 w 1366"/>
                  <a:gd name="T23" fmla="*/ 922 h 1350"/>
                  <a:gd name="T24" fmla="*/ 1318 w 1366"/>
                  <a:gd name="T25" fmla="*/ 898 h 1350"/>
                  <a:gd name="T26" fmla="*/ 8 w 1366"/>
                  <a:gd name="T27" fmla="*/ 681 h 1350"/>
                  <a:gd name="T28" fmla="*/ 0 w 1366"/>
                  <a:gd name="T29" fmla="*/ 698 h 1350"/>
                  <a:gd name="T30" fmla="*/ 8 w 1366"/>
                  <a:gd name="T31" fmla="*/ 679 h 1350"/>
                  <a:gd name="T32" fmla="*/ 1366 w 1366"/>
                  <a:gd name="T33" fmla="*/ 660 h 1350"/>
                  <a:gd name="T34" fmla="*/ 1358 w 1366"/>
                  <a:gd name="T35" fmla="*/ 669 h 1350"/>
                  <a:gd name="T36" fmla="*/ 1365 w 1366"/>
                  <a:gd name="T37" fmla="*/ 649 h 1350"/>
                  <a:gd name="T38" fmla="*/ 51 w 1366"/>
                  <a:gd name="T39" fmla="*/ 443 h 1350"/>
                  <a:gd name="T40" fmla="*/ 41 w 1366"/>
                  <a:gd name="T41" fmla="*/ 441 h 1350"/>
                  <a:gd name="T42" fmla="*/ 1194 w 1366"/>
                  <a:gd name="T43" fmla="*/ 235 h 1350"/>
                  <a:gd name="T44" fmla="*/ 1213 w 1366"/>
                  <a:gd name="T45" fmla="*/ 245 h 1350"/>
                  <a:gd name="T46" fmla="*/ 1197 w 1366"/>
                  <a:gd name="T47" fmla="*/ 238 h 1350"/>
                  <a:gd name="T48" fmla="*/ 328 w 1366"/>
                  <a:gd name="T49" fmla="*/ 92 h 1350"/>
                  <a:gd name="T50" fmla="*/ 335 w 1366"/>
                  <a:gd name="T51" fmla="*/ 99 h 1350"/>
                  <a:gd name="T52" fmla="*/ 328 w 1366"/>
                  <a:gd name="T53" fmla="*/ 92 h 1350"/>
                  <a:gd name="T54" fmla="*/ 1010 w 1366"/>
                  <a:gd name="T55" fmla="*/ 77 h 1350"/>
                  <a:gd name="T56" fmla="*/ 1006 w 1366"/>
                  <a:gd name="T57" fmla="*/ 84 h 1350"/>
                  <a:gd name="T58" fmla="*/ 575 w 1366"/>
                  <a:gd name="T59" fmla="*/ 0 h 1350"/>
                  <a:gd name="T60" fmla="*/ 558 w 1366"/>
                  <a:gd name="T61" fmla="*/ 13 h 1350"/>
                  <a:gd name="T62" fmla="*/ 575 w 1366"/>
                  <a:gd name="T63" fmla="*/ 0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6" h="1350">
                    <a:moveTo>
                      <a:pt x="807" y="1337"/>
                    </a:moveTo>
                    <a:lnTo>
                      <a:pt x="798" y="1348"/>
                    </a:lnTo>
                    <a:lnTo>
                      <a:pt x="790" y="1350"/>
                    </a:lnTo>
                    <a:lnTo>
                      <a:pt x="798" y="1338"/>
                    </a:lnTo>
                    <a:lnTo>
                      <a:pt x="807" y="1337"/>
                    </a:lnTo>
                    <a:close/>
                    <a:moveTo>
                      <a:pt x="349" y="1261"/>
                    </a:moveTo>
                    <a:lnTo>
                      <a:pt x="359" y="1266"/>
                    </a:lnTo>
                    <a:lnTo>
                      <a:pt x="364" y="1279"/>
                    </a:lnTo>
                    <a:lnTo>
                      <a:pt x="353" y="1273"/>
                    </a:lnTo>
                    <a:lnTo>
                      <a:pt x="349" y="1261"/>
                    </a:lnTo>
                    <a:close/>
                    <a:moveTo>
                      <a:pt x="1030" y="1252"/>
                    </a:moveTo>
                    <a:lnTo>
                      <a:pt x="1044" y="1254"/>
                    </a:lnTo>
                    <a:lnTo>
                      <a:pt x="1037" y="1259"/>
                    </a:lnTo>
                    <a:lnTo>
                      <a:pt x="1023" y="1257"/>
                    </a:lnTo>
                    <a:lnTo>
                      <a:pt x="1030" y="1252"/>
                    </a:lnTo>
                    <a:close/>
                    <a:moveTo>
                      <a:pt x="153" y="1105"/>
                    </a:moveTo>
                    <a:lnTo>
                      <a:pt x="165" y="1108"/>
                    </a:lnTo>
                    <a:lnTo>
                      <a:pt x="169" y="1112"/>
                    </a:lnTo>
                    <a:lnTo>
                      <a:pt x="172" y="1115"/>
                    </a:lnTo>
                    <a:lnTo>
                      <a:pt x="158" y="1114"/>
                    </a:lnTo>
                    <a:lnTo>
                      <a:pt x="153" y="1105"/>
                    </a:lnTo>
                    <a:close/>
                    <a:moveTo>
                      <a:pt x="1318" y="898"/>
                    </a:moveTo>
                    <a:lnTo>
                      <a:pt x="1324" y="910"/>
                    </a:lnTo>
                    <a:lnTo>
                      <a:pt x="1319" y="922"/>
                    </a:lnTo>
                    <a:lnTo>
                      <a:pt x="1315" y="909"/>
                    </a:lnTo>
                    <a:lnTo>
                      <a:pt x="1318" y="898"/>
                    </a:lnTo>
                    <a:close/>
                    <a:moveTo>
                      <a:pt x="8" y="679"/>
                    </a:moveTo>
                    <a:lnTo>
                      <a:pt x="8" y="681"/>
                    </a:lnTo>
                    <a:lnTo>
                      <a:pt x="8" y="688"/>
                    </a:lnTo>
                    <a:lnTo>
                      <a:pt x="0" y="698"/>
                    </a:lnTo>
                    <a:lnTo>
                      <a:pt x="0" y="688"/>
                    </a:lnTo>
                    <a:lnTo>
                      <a:pt x="8" y="679"/>
                    </a:lnTo>
                    <a:close/>
                    <a:moveTo>
                      <a:pt x="1365" y="649"/>
                    </a:moveTo>
                    <a:lnTo>
                      <a:pt x="1366" y="660"/>
                    </a:lnTo>
                    <a:lnTo>
                      <a:pt x="1358" y="670"/>
                    </a:lnTo>
                    <a:lnTo>
                      <a:pt x="1358" y="669"/>
                    </a:lnTo>
                    <a:lnTo>
                      <a:pt x="1356" y="659"/>
                    </a:lnTo>
                    <a:lnTo>
                      <a:pt x="1365" y="649"/>
                    </a:lnTo>
                    <a:close/>
                    <a:moveTo>
                      <a:pt x="45" y="430"/>
                    </a:moveTo>
                    <a:lnTo>
                      <a:pt x="51" y="443"/>
                    </a:lnTo>
                    <a:lnTo>
                      <a:pt x="47" y="455"/>
                    </a:lnTo>
                    <a:lnTo>
                      <a:pt x="41" y="441"/>
                    </a:lnTo>
                    <a:lnTo>
                      <a:pt x="45" y="430"/>
                    </a:lnTo>
                    <a:close/>
                    <a:moveTo>
                      <a:pt x="1194" y="235"/>
                    </a:moveTo>
                    <a:lnTo>
                      <a:pt x="1206" y="238"/>
                    </a:lnTo>
                    <a:lnTo>
                      <a:pt x="1213" y="245"/>
                    </a:lnTo>
                    <a:lnTo>
                      <a:pt x="1201" y="243"/>
                    </a:lnTo>
                    <a:lnTo>
                      <a:pt x="1197" y="238"/>
                    </a:lnTo>
                    <a:lnTo>
                      <a:pt x="1194" y="235"/>
                    </a:lnTo>
                    <a:close/>
                    <a:moveTo>
                      <a:pt x="328" y="92"/>
                    </a:moveTo>
                    <a:lnTo>
                      <a:pt x="342" y="93"/>
                    </a:lnTo>
                    <a:lnTo>
                      <a:pt x="335" y="99"/>
                    </a:lnTo>
                    <a:lnTo>
                      <a:pt x="321" y="96"/>
                    </a:lnTo>
                    <a:lnTo>
                      <a:pt x="328" y="92"/>
                    </a:lnTo>
                    <a:close/>
                    <a:moveTo>
                      <a:pt x="1002" y="71"/>
                    </a:moveTo>
                    <a:lnTo>
                      <a:pt x="1010" y="77"/>
                    </a:lnTo>
                    <a:lnTo>
                      <a:pt x="1016" y="89"/>
                    </a:lnTo>
                    <a:lnTo>
                      <a:pt x="1006" y="84"/>
                    </a:lnTo>
                    <a:lnTo>
                      <a:pt x="1002" y="71"/>
                    </a:lnTo>
                    <a:close/>
                    <a:moveTo>
                      <a:pt x="575" y="0"/>
                    </a:moveTo>
                    <a:lnTo>
                      <a:pt x="566" y="12"/>
                    </a:lnTo>
                    <a:lnTo>
                      <a:pt x="558" y="13"/>
                    </a:lnTo>
                    <a:lnTo>
                      <a:pt x="566" y="2"/>
                    </a:lnTo>
                    <a:lnTo>
                      <a:pt x="5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7" name="Freeform 612"/>
              <p:cNvSpPr>
                <a:spLocks noEditPoints="1"/>
              </p:cNvSpPr>
              <p:nvPr/>
            </p:nvSpPr>
            <p:spPr bwMode="auto">
              <a:xfrm>
                <a:off x="6424" y="1859"/>
                <a:ext cx="1384" cy="1370"/>
              </a:xfrm>
              <a:custGeom>
                <a:avLst/>
                <a:gdLst>
                  <a:gd name="T0" fmla="*/ 799 w 1384"/>
                  <a:gd name="T1" fmla="*/ 1368 h 1370"/>
                  <a:gd name="T2" fmla="*/ 799 w 1384"/>
                  <a:gd name="T3" fmla="*/ 1360 h 1370"/>
                  <a:gd name="T4" fmla="*/ 362 w 1384"/>
                  <a:gd name="T5" fmla="*/ 1283 h 1370"/>
                  <a:gd name="T6" fmla="*/ 378 w 1384"/>
                  <a:gd name="T7" fmla="*/ 1302 h 1370"/>
                  <a:gd name="T8" fmla="*/ 368 w 1384"/>
                  <a:gd name="T9" fmla="*/ 1296 h 1370"/>
                  <a:gd name="T10" fmla="*/ 1053 w 1384"/>
                  <a:gd name="T11" fmla="*/ 1264 h 1370"/>
                  <a:gd name="T12" fmla="*/ 1059 w 1384"/>
                  <a:gd name="T13" fmla="*/ 1271 h 1370"/>
                  <a:gd name="T14" fmla="*/ 1053 w 1384"/>
                  <a:gd name="T15" fmla="*/ 1264 h 1370"/>
                  <a:gd name="T16" fmla="*/ 162 w 1384"/>
                  <a:gd name="T17" fmla="*/ 1115 h 1370"/>
                  <a:gd name="T18" fmla="*/ 154 w 1384"/>
                  <a:gd name="T19" fmla="*/ 1121 h 1370"/>
                  <a:gd name="T20" fmla="*/ 1333 w 1384"/>
                  <a:gd name="T21" fmla="*/ 920 h 1370"/>
                  <a:gd name="T22" fmla="*/ 1336 w 1384"/>
                  <a:gd name="T23" fmla="*/ 939 h 1370"/>
                  <a:gd name="T24" fmla="*/ 1328 w 1384"/>
                  <a:gd name="T25" fmla="*/ 932 h 1370"/>
                  <a:gd name="T26" fmla="*/ 9 w 1384"/>
                  <a:gd name="T27" fmla="*/ 698 h 1370"/>
                  <a:gd name="T28" fmla="*/ 0 w 1384"/>
                  <a:gd name="T29" fmla="*/ 720 h 1370"/>
                  <a:gd name="T30" fmla="*/ 9 w 1384"/>
                  <a:gd name="T31" fmla="*/ 698 h 1370"/>
                  <a:gd name="T32" fmla="*/ 1384 w 1384"/>
                  <a:gd name="T33" fmla="*/ 659 h 1370"/>
                  <a:gd name="T34" fmla="*/ 1374 w 1384"/>
                  <a:gd name="T35" fmla="*/ 659 h 1370"/>
                  <a:gd name="T36" fmla="*/ 50 w 1384"/>
                  <a:gd name="T37" fmla="*/ 427 h 1370"/>
                  <a:gd name="T38" fmla="*/ 50 w 1384"/>
                  <a:gd name="T39" fmla="*/ 451 h 1370"/>
                  <a:gd name="T40" fmla="*/ 47 w 1384"/>
                  <a:gd name="T41" fmla="*/ 431 h 1370"/>
                  <a:gd name="T42" fmla="*/ 1215 w 1384"/>
                  <a:gd name="T43" fmla="*/ 248 h 1370"/>
                  <a:gd name="T44" fmla="*/ 1235 w 1384"/>
                  <a:gd name="T45" fmla="*/ 258 h 1370"/>
                  <a:gd name="T46" fmla="*/ 1215 w 1384"/>
                  <a:gd name="T47" fmla="*/ 248 h 1370"/>
                  <a:gd name="T48" fmla="*/ 337 w 1384"/>
                  <a:gd name="T49" fmla="*/ 102 h 1370"/>
                  <a:gd name="T50" fmla="*/ 315 w 1384"/>
                  <a:gd name="T51" fmla="*/ 105 h 1370"/>
                  <a:gd name="T52" fmla="*/ 1006 w 1384"/>
                  <a:gd name="T53" fmla="*/ 68 h 1370"/>
                  <a:gd name="T54" fmla="*/ 1015 w 1384"/>
                  <a:gd name="T55" fmla="*/ 72 h 1370"/>
                  <a:gd name="T56" fmla="*/ 1011 w 1384"/>
                  <a:gd name="T57" fmla="*/ 81 h 1370"/>
                  <a:gd name="T58" fmla="*/ 592 w 1384"/>
                  <a:gd name="T59" fmla="*/ 0 h 1370"/>
                  <a:gd name="T60" fmla="*/ 575 w 1384"/>
                  <a:gd name="T61" fmla="*/ 12 h 1370"/>
                  <a:gd name="T62" fmla="*/ 592 w 1384"/>
                  <a:gd name="T63" fmla="*/ 0 h 1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84" h="1370">
                    <a:moveTo>
                      <a:pt x="807" y="1358"/>
                    </a:moveTo>
                    <a:lnTo>
                      <a:pt x="799" y="1368"/>
                    </a:lnTo>
                    <a:lnTo>
                      <a:pt x="789" y="1370"/>
                    </a:lnTo>
                    <a:lnTo>
                      <a:pt x="799" y="1360"/>
                    </a:lnTo>
                    <a:lnTo>
                      <a:pt x="807" y="1358"/>
                    </a:lnTo>
                    <a:close/>
                    <a:moveTo>
                      <a:pt x="362" y="1283"/>
                    </a:moveTo>
                    <a:lnTo>
                      <a:pt x="373" y="1289"/>
                    </a:lnTo>
                    <a:lnTo>
                      <a:pt x="378" y="1302"/>
                    </a:lnTo>
                    <a:lnTo>
                      <a:pt x="378" y="1302"/>
                    </a:lnTo>
                    <a:lnTo>
                      <a:pt x="368" y="1296"/>
                    </a:lnTo>
                    <a:lnTo>
                      <a:pt x="362" y="1283"/>
                    </a:lnTo>
                    <a:close/>
                    <a:moveTo>
                      <a:pt x="1053" y="1264"/>
                    </a:moveTo>
                    <a:lnTo>
                      <a:pt x="1067" y="1267"/>
                    </a:lnTo>
                    <a:lnTo>
                      <a:pt x="1059" y="1271"/>
                    </a:lnTo>
                    <a:lnTo>
                      <a:pt x="1046" y="1269"/>
                    </a:lnTo>
                    <a:lnTo>
                      <a:pt x="1053" y="1264"/>
                    </a:lnTo>
                    <a:close/>
                    <a:moveTo>
                      <a:pt x="149" y="1114"/>
                    </a:moveTo>
                    <a:lnTo>
                      <a:pt x="162" y="1115"/>
                    </a:lnTo>
                    <a:lnTo>
                      <a:pt x="167" y="1124"/>
                    </a:lnTo>
                    <a:lnTo>
                      <a:pt x="154" y="1121"/>
                    </a:lnTo>
                    <a:lnTo>
                      <a:pt x="149" y="1114"/>
                    </a:lnTo>
                    <a:close/>
                    <a:moveTo>
                      <a:pt x="1333" y="920"/>
                    </a:moveTo>
                    <a:lnTo>
                      <a:pt x="1338" y="934"/>
                    </a:lnTo>
                    <a:lnTo>
                      <a:pt x="1336" y="939"/>
                    </a:lnTo>
                    <a:lnTo>
                      <a:pt x="1334" y="944"/>
                    </a:lnTo>
                    <a:lnTo>
                      <a:pt x="1328" y="932"/>
                    </a:lnTo>
                    <a:lnTo>
                      <a:pt x="1333" y="920"/>
                    </a:lnTo>
                    <a:close/>
                    <a:moveTo>
                      <a:pt x="9" y="698"/>
                    </a:moveTo>
                    <a:lnTo>
                      <a:pt x="9" y="708"/>
                    </a:lnTo>
                    <a:lnTo>
                      <a:pt x="0" y="720"/>
                    </a:lnTo>
                    <a:lnTo>
                      <a:pt x="0" y="708"/>
                    </a:lnTo>
                    <a:lnTo>
                      <a:pt x="9" y="698"/>
                    </a:lnTo>
                    <a:close/>
                    <a:moveTo>
                      <a:pt x="1382" y="648"/>
                    </a:moveTo>
                    <a:lnTo>
                      <a:pt x="1384" y="659"/>
                    </a:lnTo>
                    <a:lnTo>
                      <a:pt x="1375" y="670"/>
                    </a:lnTo>
                    <a:lnTo>
                      <a:pt x="1374" y="659"/>
                    </a:lnTo>
                    <a:lnTo>
                      <a:pt x="1382" y="648"/>
                    </a:lnTo>
                    <a:close/>
                    <a:moveTo>
                      <a:pt x="50" y="427"/>
                    </a:moveTo>
                    <a:lnTo>
                      <a:pt x="54" y="440"/>
                    </a:lnTo>
                    <a:lnTo>
                      <a:pt x="50" y="451"/>
                    </a:lnTo>
                    <a:lnTo>
                      <a:pt x="46" y="438"/>
                    </a:lnTo>
                    <a:lnTo>
                      <a:pt x="47" y="431"/>
                    </a:lnTo>
                    <a:lnTo>
                      <a:pt x="50" y="427"/>
                    </a:lnTo>
                    <a:close/>
                    <a:moveTo>
                      <a:pt x="1215" y="248"/>
                    </a:moveTo>
                    <a:lnTo>
                      <a:pt x="1230" y="249"/>
                    </a:lnTo>
                    <a:lnTo>
                      <a:pt x="1235" y="258"/>
                    </a:lnTo>
                    <a:lnTo>
                      <a:pt x="1222" y="255"/>
                    </a:lnTo>
                    <a:lnTo>
                      <a:pt x="1215" y="248"/>
                    </a:lnTo>
                    <a:close/>
                    <a:moveTo>
                      <a:pt x="324" y="99"/>
                    </a:moveTo>
                    <a:lnTo>
                      <a:pt x="337" y="102"/>
                    </a:lnTo>
                    <a:lnTo>
                      <a:pt x="330" y="106"/>
                    </a:lnTo>
                    <a:lnTo>
                      <a:pt x="315" y="105"/>
                    </a:lnTo>
                    <a:lnTo>
                      <a:pt x="324" y="99"/>
                    </a:lnTo>
                    <a:close/>
                    <a:moveTo>
                      <a:pt x="1006" y="68"/>
                    </a:moveTo>
                    <a:lnTo>
                      <a:pt x="1006" y="68"/>
                    </a:lnTo>
                    <a:lnTo>
                      <a:pt x="1015" y="72"/>
                    </a:lnTo>
                    <a:lnTo>
                      <a:pt x="1019" y="87"/>
                    </a:lnTo>
                    <a:lnTo>
                      <a:pt x="1011" y="81"/>
                    </a:lnTo>
                    <a:lnTo>
                      <a:pt x="1006" y="68"/>
                    </a:lnTo>
                    <a:close/>
                    <a:moveTo>
                      <a:pt x="592" y="0"/>
                    </a:moveTo>
                    <a:lnTo>
                      <a:pt x="584" y="10"/>
                    </a:lnTo>
                    <a:lnTo>
                      <a:pt x="575" y="12"/>
                    </a:lnTo>
                    <a:lnTo>
                      <a:pt x="584" y="2"/>
                    </a:lnTo>
                    <a:lnTo>
                      <a:pt x="59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8" name="Freeform 613"/>
              <p:cNvSpPr>
                <a:spLocks noEditPoints="1"/>
              </p:cNvSpPr>
              <p:nvPr/>
            </p:nvSpPr>
            <p:spPr bwMode="auto">
              <a:xfrm>
                <a:off x="6416" y="1849"/>
                <a:ext cx="1400" cy="1391"/>
              </a:xfrm>
              <a:custGeom>
                <a:avLst/>
                <a:gdLst>
                  <a:gd name="T0" fmla="*/ 798 w 1400"/>
                  <a:gd name="T1" fmla="*/ 1390 h 1391"/>
                  <a:gd name="T2" fmla="*/ 797 w 1400"/>
                  <a:gd name="T3" fmla="*/ 1380 h 1391"/>
                  <a:gd name="T4" fmla="*/ 376 w 1400"/>
                  <a:gd name="T5" fmla="*/ 1306 h 1391"/>
                  <a:gd name="T6" fmla="*/ 386 w 1400"/>
                  <a:gd name="T7" fmla="*/ 1312 h 1391"/>
                  <a:gd name="T8" fmla="*/ 381 w 1400"/>
                  <a:gd name="T9" fmla="*/ 1320 h 1391"/>
                  <a:gd name="T10" fmla="*/ 376 w 1400"/>
                  <a:gd name="T11" fmla="*/ 1306 h 1391"/>
                  <a:gd name="T12" fmla="*/ 1088 w 1400"/>
                  <a:gd name="T13" fmla="*/ 1279 h 1391"/>
                  <a:gd name="T14" fmla="*/ 1067 w 1400"/>
                  <a:gd name="T15" fmla="*/ 1281 h 1391"/>
                  <a:gd name="T16" fmla="*/ 144 w 1400"/>
                  <a:gd name="T17" fmla="*/ 1121 h 1391"/>
                  <a:gd name="T18" fmla="*/ 162 w 1400"/>
                  <a:gd name="T19" fmla="*/ 1131 h 1391"/>
                  <a:gd name="T20" fmla="*/ 144 w 1400"/>
                  <a:gd name="T21" fmla="*/ 1121 h 1391"/>
                  <a:gd name="T22" fmla="*/ 1351 w 1400"/>
                  <a:gd name="T23" fmla="*/ 956 h 1391"/>
                  <a:gd name="T24" fmla="*/ 1342 w 1400"/>
                  <a:gd name="T25" fmla="*/ 954 h 1391"/>
                  <a:gd name="T26" fmla="*/ 1346 w 1400"/>
                  <a:gd name="T27" fmla="*/ 944 h 1391"/>
                  <a:gd name="T28" fmla="*/ 8 w 1400"/>
                  <a:gd name="T29" fmla="*/ 730 h 1391"/>
                  <a:gd name="T30" fmla="*/ 0 w 1400"/>
                  <a:gd name="T31" fmla="*/ 730 h 1391"/>
                  <a:gd name="T32" fmla="*/ 1399 w 1400"/>
                  <a:gd name="T33" fmla="*/ 648 h 1391"/>
                  <a:gd name="T34" fmla="*/ 1392 w 1400"/>
                  <a:gd name="T35" fmla="*/ 669 h 1391"/>
                  <a:gd name="T36" fmla="*/ 1399 w 1400"/>
                  <a:gd name="T37" fmla="*/ 648 h 1391"/>
                  <a:gd name="T38" fmla="*/ 58 w 1400"/>
                  <a:gd name="T39" fmla="*/ 437 h 1391"/>
                  <a:gd name="T40" fmla="*/ 54 w 1400"/>
                  <a:gd name="T41" fmla="*/ 448 h 1391"/>
                  <a:gd name="T42" fmla="*/ 54 w 1400"/>
                  <a:gd name="T43" fmla="*/ 426 h 1391"/>
                  <a:gd name="T44" fmla="*/ 1250 w 1400"/>
                  <a:gd name="T45" fmla="*/ 262 h 1391"/>
                  <a:gd name="T46" fmla="*/ 1243 w 1400"/>
                  <a:gd name="T47" fmla="*/ 268 h 1391"/>
                  <a:gd name="T48" fmla="*/ 318 w 1400"/>
                  <a:gd name="T49" fmla="*/ 108 h 1391"/>
                  <a:gd name="T50" fmla="*/ 323 w 1400"/>
                  <a:gd name="T51" fmla="*/ 115 h 1391"/>
                  <a:gd name="T52" fmla="*/ 318 w 1400"/>
                  <a:gd name="T53" fmla="*/ 108 h 1391"/>
                  <a:gd name="T54" fmla="*/ 1017 w 1400"/>
                  <a:gd name="T55" fmla="*/ 70 h 1391"/>
                  <a:gd name="T56" fmla="*/ 1014 w 1400"/>
                  <a:gd name="T57" fmla="*/ 78 h 1391"/>
                  <a:gd name="T58" fmla="*/ 1009 w 1400"/>
                  <a:gd name="T59" fmla="*/ 65 h 1391"/>
                  <a:gd name="T60" fmla="*/ 600 w 1400"/>
                  <a:gd name="T61" fmla="*/ 10 h 1391"/>
                  <a:gd name="T62" fmla="*/ 600 w 1400"/>
                  <a:gd name="T63" fmla="*/ 2 h 1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00" h="1391">
                    <a:moveTo>
                      <a:pt x="807" y="1378"/>
                    </a:moveTo>
                    <a:lnTo>
                      <a:pt x="798" y="1390"/>
                    </a:lnTo>
                    <a:lnTo>
                      <a:pt x="788" y="1391"/>
                    </a:lnTo>
                    <a:lnTo>
                      <a:pt x="797" y="1380"/>
                    </a:lnTo>
                    <a:lnTo>
                      <a:pt x="807" y="1378"/>
                    </a:lnTo>
                    <a:close/>
                    <a:moveTo>
                      <a:pt x="376" y="1306"/>
                    </a:moveTo>
                    <a:lnTo>
                      <a:pt x="386" y="1312"/>
                    </a:lnTo>
                    <a:lnTo>
                      <a:pt x="386" y="1312"/>
                    </a:lnTo>
                    <a:lnTo>
                      <a:pt x="390" y="1325"/>
                    </a:lnTo>
                    <a:lnTo>
                      <a:pt x="381" y="1320"/>
                    </a:lnTo>
                    <a:lnTo>
                      <a:pt x="380" y="1320"/>
                    </a:lnTo>
                    <a:lnTo>
                      <a:pt x="376" y="1306"/>
                    </a:lnTo>
                    <a:close/>
                    <a:moveTo>
                      <a:pt x="1075" y="1277"/>
                    </a:moveTo>
                    <a:lnTo>
                      <a:pt x="1088" y="1279"/>
                    </a:lnTo>
                    <a:lnTo>
                      <a:pt x="1081" y="1284"/>
                    </a:lnTo>
                    <a:lnTo>
                      <a:pt x="1067" y="1281"/>
                    </a:lnTo>
                    <a:lnTo>
                      <a:pt x="1075" y="1277"/>
                    </a:lnTo>
                    <a:close/>
                    <a:moveTo>
                      <a:pt x="144" y="1121"/>
                    </a:moveTo>
                    <a:lnTo>
                      <a:pt x="157" y="1124"/>
                    </a:lnTo>
                    <a:lnTo>
                      <a:pt x="162" y="1131"/>
                    </a:lnTo>
                    <a:lnTo>
                      <a:pt x="150" y="1130"/>
                    </a:lnTo>
                    <a:lnTo>
                      <a:pt x="144" y="1121"/>
                    </a:lnTo>
                    <a:close/>
                    <a:moveTo>
                      <a:pt x="1346" y="944"/>
                    </a:moveTo>
                    <a:lnTo>
                      <a:pt x="1351" y="956"/>
                    </a:lnTo>
                    <a:lnTo>
                      <a:pt x="1346" y="966"/>
                    </a:lnTo>
                    <a:lnTo>
                      <a:pt x="1342" y="954"/>
                    </a:lnTo>
                    <a:lnTo>
                      <a:pt x="1344" y="949"/>
                    </a:lnTo>
                    <a:lnTo>
                      <a:pt x="1346" y="944"/>
                    </a:lnTo>
                    <a:close/>
                    <a:moveTo>
                      <a:pt x="8" y="718"/>
                    </a:moveTo>
                    <a:lnTo>
                      <a:pt x="8" y="730"/>
                    </a:lnTo>
                    <a:lnTo>
                      <a:pt x="0" y="740"/>
                    </a:lnTo>
                    <a:lnTo>
                      <a:pt x="0" y="730"/>
                    </a:lnTo>
                    <a:lnTo>
                      <a:pt x="8" y="718"/>
                    </a:lnTo>
                    <a:close/>
                    <a:moveTo>
                      <a:pt x="1399" y="648"/>
                    </a:moveTo>
                    <a:lnTo>
                      <a:pt x="1400" y="659"/>
                    </a:lnTo>
                    <a:lnTo>
                      <a:pt x="1392" y="669"/>
                    </a:lnTo>
                    <a:lnTo>
                      <a:pt x="1390" y="658"/>
                    </a:lnTo>
                    <a:lnTo>
                      <a:pt x="1399" y="648"/>
                    </a:lnTo>
                    <a:close/>
                    <a:moveTo>
                      <a:pt x="54" y="426"/>
                    </a:moveTo>
                    <a:lnTo>
                      <a:pt x="58" y="437"/>
                    </a:lnTo>
                    <a:lnTo>
                      <a:pt x="55" y="441"/>
                    </a:lnTo>
                    <a:lnTo>
                      <a:pt x="54" y="448"/>
                    </a:lnTo>
                    <a:lnTo>
                      <a:pt x="48" y="436"/>
                    </a:lnTo>
                    <a:lnTo>
                      <a:pt x="54" y="426"/>
                    </a:lnTo>
                    <a:close/>
                    <a:moveTo>
                      <a:pt x="1238" y="259"/>
                    </a:moveTo>
                    <a:lnTo>
                      <a:pt x="1250" y="262"/>
                    </a:lnTo>
                    <a:lnTo>
                      <a:pt x="1256" y="269"/>
                    </a:lnTo>
                    <a:lnTo>
                      <a:pt x="1243" y="268"/>
                    </a:lnTo>
                    <a:lnTo>
                      <a:pt x="1238" y="259"/>
                    </a:lnTo>
                    <a:close/>
                    <a:moveTo>
                      <a:pt x="318" y="108"/>
                    </a:moveTo>
                    <a:lnTo>
                      <a:pt x="332" y="109"/>
                    </a:lnTo>
                    <a:lnTo>
                      <a:pt x="323" y="115"/>
                    </a:lnTo>
                    <a:lnTo>
                      <a:pt x="311" y="112"/>
                    </a:lnTo>
                    <a:lnTo>
                      <a:pt x="318" y="108"/>
                    </a:lnTo>
                    <a:close/>
                    <a:moveTo>
                      <a:pt x="1009" y="65"/>
                    </a:moveTo>
                    <a:lnTo>
                      <a:pt x="1017" y="70"/>
                    </a:lnTo>
                    <a:lnTo>
                      <a:pt x="1023" y="82"/>
                    </a:lnTo>
                    <a:lnTo>
                      <a:pt x="1014" y="78"/>
                    </a:lnTo>
                    <a:lnTo>
                      <a:pt x="1014" y="78"/>
                    </a:lnTo>
                    <a:lnTo>
                      <a:pt x="1009" y="65"/>
                    </a:lnTo>
                    <a:close/>
                    <a:moveTo>
                      <a:pt x="609" y="0"/>
                    </a:moveTo>
                    <a:lnTo>
                      <a:pt x="600" y="10"/>
                    </a:lnTo>
                    <a:lnTo>
                      <a:pt x="592" y="12"/>
                    </a:lnTo>
                    <a:lnTo>
                      <a:pt x="600" y="2"/>
                    </a:lnTo>
                    <a:lnTo>
                      <a:pt x="6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9" name="Freeform 614"/>
              <p:cNvSpPr>
                <a:spLocks noEditPoints="1"/>
              </p:cNvSpPr>
              <p:nvPr/>
            </p:nvSpPr>
            <p:spPr bwMode="auto">
              <a:xfrm>
                <a:off x="6407" y="1838"/>
                <a:ext cx="1418" cy="1412"/>
              </a:xfrm>
              <a:custGeom>
                <a:avLst/>
                <a:gdLst>
                  <a:gd name="T0" fmla="*/ 807 w 1418"/>
                  <a:gd name="T1" fmla="*/ 1401 h 1412"/>
                  <a:gd name="T2" fmla="*/ 799 w 1418"/>
                  <a:gd name="T3" fmla="*/ 1410 h 1412"/>
                  <a:gd name="T4" fmla="*/ 789 w 1418"/>
                  <a:gd name="T5" fmla="*/ 1412 h 1412"/>
                  <a:gd name="T6" fmla="*/ 797 w 1418"/>
                  <a:gd name="T7" fmla="*/ 1402 h 1412"/>
                  <a:gd name="T8" fmla="*/ 807 w 1418"/>
                  <a:gd name="T9" fmla="*/ 1401 h 1412"/>
                  <a:gd name="T10" fmla="*/ 389 w 1418"/>
                  <a:gd name="T11" fmla="*/ 1331 h 1412"/>
                  <a:gd name="T12" fmla="*/ 390 w 1418"/>
                  <a:gd name="T13" fmla="*/ 1331 h 1412"/>
                  <a:gd name="T14" fmla="*/ 399 w 1418"/>
                  <a:gd name="T15" fmla="*/ 1336 h 1412"/>
                  <a:gd name="T16" fmla="*/ 405 w 1418"/>
                  <a:gd name="T17" fmla="*/ 1347 h 1412"/>
                  <a:gd name="T18" fmla="*/ 395 w 1418"/>
                  <a:gd name="T19" fmla="*/ 1343 h 1412"/>
                  <a:gd name="T20" fmla="*/ 389 w 1418"/>
                  <a:gd name="T21" fmla="*/ 1331 h 1412"/>
                  <a:gd name="T22" fmla="*/ 1097 w 1418"/>
                  <a:gd name="T23" fmla="*/ 1290 h 1412"/>
                  <a:gd name="T24" fmla="*/ 1111 w 1418"/>
                  <a:gd name="T25" fmla="*/ 1292 h 1412"/>
                  <a:gd name="T26" fmla="*/ 1102 w 1418"/>
                  <a:gd name="T27" fmla="*/ 1296 h 1412"/>
                  <a:gd name="T28" fmla="*/ 1090 w 1418"/>
                  <a:gd name="T29" fmla="*/ 1295 h 1412"/>
                  <a:gd name="T30" fmla="*/ 1097 w 1418"/>
                  <a:gd name="T31" fmla="*/ 1290 h 1412"/>
                  <a:gd name="T32" fmla="*/ 140 w 1418"/>
                  <a:gd name="T33" fmla="*/ 1131 h 1412"/>
                  <a:gd name="T34" fmla="*/ 153 w 1418"/>
                  <a:gd name="T35" fmla="*/ 1132 h 1412"/>
                  <a:gd name="T36" fmla="*/ 159 w 1418"/>
                  <a:gd name="T37" fmla="*/ 1141 h 1412"/>
                  <a:gd name="T38" fmla="*/ 146 w 1418"/>
                  <a:gd name="T39" fmla="*/ 1138 h 1412"/>
                  <a:gd name="T40" fmla="*/ 140 w 1418"/>
                  <a:gd name="T41" fmla="*/ 1131 h 1412"/>
                  <a:gd name="T42" fmla="*/ 1360 w 1418"/>
                  <a:gd name="T43" fmla="*/ 967 h 1412"/>
                  <a:gd name="T44" fmla="*/ 1364 w 1418"/>
                  <a:gd name="T45" fmla="*/ 979 h 1412"/>
                  <a:gd name="T46" fmla="*/ 1360 w 1418"/>
                  <a:gd name="T47" fmla="*/ 989 h 1412"/>
                  <a:gd name="T48" fmla="*/ 1355 w 1418"/>
                  <a:gd name="T49" fmla="*/ 977 h 1412"/>
                  <a:gd name="T50" fmla="*/ 1360 w 1418"/>
                  <a:gd name="T51" fmla="*/ 967 h 1412"/>
                  <a:gd name="T52" fmla="*/ 9 w 1418"/>
                  <a:gd name="T53" fmla="*/ 741 h 1412"/>
                  <a:gd name="T54" fmla="*/ 9 w 1418"/>
                  <a:gd name="T55" fmla="*/ 751 h 1412"/>
                  <a:gd name="T56" fmla="*/ 2 w 1418"/>
                  <a:gd name="T57" fmla="*/ 760 h 1412"/>
                  <a:gd name="T58" fmla="*/ 0 w 1418"/>
                  <a:gd name="T59" fmla="*/ 751 h 1412"/>
                  <a:gd name="T60" fmla="*/ 9 w 1418"/>
                  <a:gd name="T61" fmla="*/ 741 h 1412"/>
                  <a:gd name="T62" fmla="*/ 1416 w 1418"/>
                  <a:gd name="T63" fmla="*/ 649 h 1412"/>
                  <a:gd name="T64" fmla="*/ 1418 w 1418"/>
                  <a:gd name="T65" fmla="*/ 660 h 1412"/>
                  <a:gd name="T66" fmla="*/ 1409 w 1418"/>
                  <a:gd name="T67" fmla="*/ 670 h 1412"/>
                  <a:gd name="T68" fmla="*/ 1408 w 1418"/>
                  <a:gd name="T69" fmla="*/ 659 h 1412"/>
                  <a:gd name="T70" fmla="*/ 1416 w 1418"/>
                  <a:gd name="T71" fmla="*/ 649 h 1412"/>
                  <a:gd name="T72" fmla="*/ 57 w 1418"/>
                  <a:gd name="T73" fmla="*/ 424 h 1412"/>
                  <a:gd name="T74" fmla="*/ 63 w 1418"/>
                  <a:gd name="T75" fmla="*/ 437 h 1412"/>
                  <a:gd name="T76" fmla="*/ 57 w 1418"/>
                  <a:gd name="T77" fmla="*/ 447 h 1412"/>
                  <a:gd name="T78" fmla="*/ 53 w 1418"/>
                  <a:gd name="T79" fmla="*/ 434 h 1412"/>
                  <a:gd name="T80" fmla="*/ 57 w 1418"/>
                  <a:gd name="T81" fmla="*/ 424 h 1412"/>
                  <a:gd name="T82" fmla="*/ 1259 w 1418"/>
                  <a:gd name="T83" fmla="*/ 273 h 1412"/>
                  <a:gd name="T84" fmla="*/ 1272 w 1418"/>
                  <a:gd name="T85" fmla="*/ 274 h 1412"/>
                  <a:gd name="T86" fmla="*/ 1278 w 1418"/>
                  <a:gd name="T87" fmla="*/ 283 h 1412"/>
                  <a:gd name="T88" fmla="*/ 1265 w 1418"/>
                  <a:gd name="T89" fmla="*/ 280 h 1412"/>
                  <a:gd name="T90" fmla="*/ 1259 w 1418"/>
                  <a:gd name="T91" fmla="*/ 273 h 1412"/>
                  <a:gd name="T92" fmla="*/ 314 w 1418"/>
                  <a:gd name="T93" fmla="*/ 116 h 1412"/>
                  <a:gd name="T94" fmla="*/ 327 w 1418"/>
                  <a:gd name="T95" fmla="*/ 119 h 1412"/>
                  <a:gd name="T96" fmla="*/ 320 w 1418"/>
                  <a:gd name="T97" fmla="*/ 123 h 1412"/>
                  <a:gd name="T98" fmla="*/ 306 w 1418"/>
                  <a:gd name="T99" fmla="*/ 120 h 1412"/>
                  <a:gd name="T100" fmla="*/ 314 w 1418"/>
                  <a:gd name="T101" fmla="*/ 116 h 1412"/>
                  <a:gd name="T102" fmla="*/ 1013 w 1418"/>
                  <a:gd name="T103" fmla="*/ 65 h 1412"/>
                  <a:gd name="T104" fmla="*/ 1022 w 1418"/>
                  <a:gd name="T105" fmla="*/ 69 h 1412"/>
                  <a:gd name="T106" fmla="*/ 1026 w 1418"/>
                  <a:gd name="T107" fmla="*/ 81 h 1412"/>
                  <a:gd name="T108" fmla="*/ 1018 w 1418"/>
                  <a:gd name="T109" fmla="*/ 76 h 1412"/>
                  <a:gd name="T110" fmla="*/ 1013 w 1418"/>
                  <a:gd name="T111" fmla="*/ 65 h 1412"/>
                  <a:gd name="T112" fmla="*/ 626 w 1418"/>
                  <a:gd name="T113" fmla="*/ 0 h 1412"/>
                  <a:gd name="T114" fmla="*/ 618 w 1418"/>
                  <a:gd name="T115" fmla="*/ 11 h 1412"/>
                  <a:gd name="T116" fmla="*/ 609 w 1418"/>
                  <a:gd name="T117" fmla="*/ 13 h 1412"/>
                  <a:gd name="T118" fmla="*/ 618 w 1418"/>
                  <a:gd name="T119" fmla="*/ 2 h 1412"/>
                  <a:gd name="T120" fmla="*/ 626 w 1418"/>
                  <a:gd name="T121" fmla="*/ 0 h 1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8" h="1412">
                    <a:moveTo>
                      <a:pt x="807" y="1401"/>
                    </a:moveTo>
                    <a:lnTo>
                      <a:pt x="799" y="1410"/>
                    </a:lnTo>
                    <a:lnTo>
                      <a:pt x="789" y="1412"/>
                    </a:lnTo>
                    <a:lnTo>
                      <a:pt x="797" y="1402"/>
                    </a:lnTo>
                    <a:lnTo>
                      <a:pt x="807" y="1401"/>
                    </a:lnTo>
                    <a:close/>
                    <a:moveTo>
                      <a:pt x="389" y="1331"/>
                    </a:moveTo>
                    <a:lnTo>
                      <a:pt x="390" y="1331"/>
                    </a:lnTo>
                    <a:lnTo>
                      <a:pt x="399" y="1336"/>
                    </a:lnTo>
                    <a:lnTo>
                      <a:pt x="405" y="1347"/>
                    </a:lnTo>
                    <a:lnTo>
                      <a:pt x="395" y="1343"/>
                    </a:lnTo>
                    <a:lnTo>
                      <a:pt x="389" y="1331"/>
                    </a:lnTo>
                    <a:close/>
                    <a:moveTo>
                      <a:pt x="1097" y="1290"/>
                    </a:moveTo>
                    <a:lnTo>
                      <a:pt x="1111" y="1292"/>
                    </a:lnTo>
                    <a:lnTo>
                      <a:pt x="1102" y="1296"/>
                    </a:lnTo>
                    <a:lnTo>
                      <a:pt x="1090" y="1295"/>
                    </a:lnTo>
                    <a:lnTo>
                      <a:pt x="1097" y="1290"/>
                    </a:lnTo>
                    <a:close/>
                    <a:moveTo>
                      <a:pt x="140" y="1131"/>
                    </a:moveTo>
                    <a:lnTo>
                      <a:pt x="153" y="1132"/>
                    </a:lnTo>
                    <a:lnTo>
                      <a:pt x="159" y="1141"/>
                    </a:lnTo>
                    <a:lnTo>
                      <a:pt x="146" y="1138"/>
                    </a:lnTo>
                    <a:lnTo>
                      <a:pt x="140" y="1131"/>
                    </a:lnTo>
                    <a:close/>
                    <a:moveTo>
                      <a:pt x="1360" y="967"/>
                    </a:moveTo>
                    <a:lnTo>
                      <a:pt x="1364" y="979"/>
                    </a:lnTo>
                    <a:lnTo>
                      <a:pt x="1360" y="989"/>
                    </a:lnTo>
                    <a:lnTo>
                      <a:pt x="1355" y="977"/>
                    </a:lnTo>
                    <a:lnTo>
                      <a:pt x="1360" y="967"/>
                    </a:lnTo>
                    <a:close/>
                    <a:moveTo>
                      <a:pt x="9" y="741"/>
                    </a:moveTo>
                    <a:lnTo>
                      <a:pt x="9" y="751"/>
                    </a:lnTo>
                    <a:lnTo>
                      <a:pt x="2" y="760"/>
                    </a:lnTo>
                    <a:lnTo>
                      <a:pt x="0" y="751"/>
                    </a:lnTo>
                    <a:lnTo>
                      <a:pt x="9" y="741"/>
                    </a:lnTo>
                    <a:close/>
                    <a:moveTo>
                      <a:pt x="1416" y="649"/>
                    </a:moveTo>
                    <a:lnTo>
                      <a:pt x="1418" y="660"/>
                    </a:lnTo>
                    <a:lnTo>
                      <a:pt x="1409" y="670"/>
                    </a:lnTo>
                    <a:lnTo>
                      <a:pt x="1408" y="659"/>
                    </a:lnTo>
                    <a:lnTo>
                      <a:pt x="1416" y="649"/>
                    </a:lnTo>
                    <a:close/>
                    <a:moveTo>
                      <a:pt x="57" y="424"/>
                    </a:moveTo>
                    <a:lnTo>
                      <a:pt x="63" y="437"/>
                    </a:lnTo>
                    <a:lnTo>
                      <a:pt x="57" y="447"/>
                    </a:lnTo>
                    <a:lnTo>
                      <a:pt x="53" y="434"/>
                    </a:lnTo>
                    <a:lnTo>
                      <a:pt x="57" y="424"/>
                    </a:lnTo>
                    <a:close/>
                    <a:moveTo>
                      <a:pt x="1259" y="273"/>
                    </a:moveTo>
                    <a:lnTo>
                      <a:pt x="1272" y="274"/>
                    </a:lnTo>
                    <a:lnTo>
                      <a:pt x="1278" y="283"/>
                    </a:lnTo>
                    <a:lnTo>
                      <a:pt x="1265" y="280"/>
                    </a:lnTo>
                    <a:lnTo>
                      <a:pt x="1259" y="273"/>
                    </a:lnTo>
                    <a:close/>
                    <a:moveTo>
                      <a:pt x="314" y="116"/>
                    </a:moveTo>
                    <a:lnTo>
                      <a:pt x="327" y="119"/>
                    </a:lnTo>
                    <a:lnTo>
                      <a:pt x="320" y="123"/>
                    </a:lnTo>
                    <a:lnTo>
                      <a:pt x="306" y="120"/>
                    </a:lnTo>
                    <a:lnTo>
                      <a:pt x="314" y="116"/>
                    </a:lnTo>
                    <a:close/>
                    <a:moveTo>
                      <a:pt x="1013" y="65"/>
                    </a:moveTo>
                    <a:lnTo>
                      <a:pt x="1022" y="69"/>
                    </a:lnTo>
                    <a:lnTo>
                      <a:pt x="1026" y="81"/>
                    </a:lnTo>
                    <a:lnTo>
                      <a:pt x="1018" y="76"/>
                    </a:lnTo>
                    <a:lnTo>
                      <a:pt x="1013" y="65"/>
                    </a:lnTo>
                    <a:close/>
                    <a:moveTo>
                      <a:pt x="626" y="0"/>
                    </a:moveTo>
                    <a:lnTo>
                      <a:pt x="618" y="11"/>
                    </a:lnTo>
                    <a:lnTo>
                      <a:pt x="609" y="13"/>
                    </a:lnTo>
                    <a:lnTo>
                      <a:pt x="618" y="2"/>
                    </a:lnTo>
                    <a:lnTo>
                      <a:pt x="6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0" name="Freeform 615"/>
              <p:cNvSpPr>
                <a:spLocks noEditPoints="1"/>
              </p:cNvSpPr>
              <p:nvPr/>
            </p:nvSpPr>
            <p:spPr bwMode="auto">
              <a:xfrm>
                <a:off x="6399" y="1828"/>
                <a:ext cx="1433" cy="1432"/>
              </a:xfrm>
              <a:custGeom>
                <a:avLst/>
                <a:gdLst>
                  <a:gd name="T0" fmla="*/ 798 w 1433"/>
                  <a:gd name="T1" fmla="*/ 1430 h 1432"/>
                  <a:gd name="T2" fmla="*/ 790 w 1433"/>
                  <a:gd name="T3" fmla="*/ 1432 h 1432"/>
                  <a:gd name="T4" fmla="*/ 807 w 1433"/>
                  <a:gd name="T5" fmla="*/ 1420 h 1432"/>
                  <a:gd name="T6" fmla="*/ 413 w 1433"/>
                  <a:gd name="T7" fmla="*/ 1357 h 1432"/>
                  <a:gd name="T8" fmla="*/ 407 w 1433"/>
                  <a:gd name="T9" fmla="*/ 1364 h 1432"/>
                  <a:gd name="T10" fmla="*/ 403 w 1433"/>
                  <a:gd name="T11" fmla="*/ 1353 h 1432"/>
                  <a:gd name="T12" fmla="*/ 1130 w 1433"/>
                  <a:gd name="T13" fmla="*/ 1303 h 1432"/>
                  <a:gd name="T14" fmla="*/ 1125 w 1433"/>
                  <a:gd name="T15" fmla="*/ 1309 h 1432"/>
                  <a:gd name="T16" fmla="*/ 1119 w 1433"/>
                  <a:gd name="T17" fmla="*/ 1302 h 1432"/>
                  <a:gd name="T18" fmla="*/ 148 w 1433"/>
                  <a:gd name="T19" fmla="*/ 1141 h 1432"/>
                  <a:gd name="T20" fmla="*/ 141 w 1433"/>
                  <a:gd name="T21" fmla="*/ 1145 h 1432"/>
                  <a:gd name="T22" fmla="*/ 1372 w 1433"/>
                  <a:gd name="T23" fmla="*/ 989 h 1432"/>
                  <a:gd name="T24" fmla="*/ 1372 w 1433"/>
                  <a:gd name="T25" fmla="*/ 1011 h 1432"/>
                  <a:gd name="T26" fmla="*/ 1372 w 1433"/>
                  <a:gd name="T27" fmla="*/ 989 h 1432"/>
                  <a:gd name="T28" fmla="*/ 10 w 1433"/>
                  <a:gd name="T29" fmla="*/ 770 h 1432"/>
                  <a:gd name="T30" fmla="*/ 0 w 1433"/>
                  <a:gd name="T31" fmla="*/ 770 h 1432"/>
                  <a:gd name="T32" fmla="*/ 1433 w 1433"/>
                  <a:gd name="T33" fmla="*/ 649 h 1432"/>
                  <a:gd name="T34" fmla="*/ 1426 w 1433"/>
                  <a:gd name="T35" fmla="*/ 670 h 1432"/>
                  <a:gd name="T36" fmla="*/ 1433 w 1433"/>
                  <a:gd name="T37" fmla="*/ 649 h 1432"/>
                  <a:gd name="T38" fmla="*/ 65 w 1433"/>
                  <a:gd name="T39" fmla="*/ 434 h 1432"/>
                  <a:gd name="T40" fmla="*/ 57 w 1433"/>
                  <a:gd name="T41" fmla="*/ 433 h 1432"/>
                  <a:gd name="T42" fmla="*/ 1280 w 1433"/>
                  <a:gd name="T43" fmla="*/ 284 h 1432"/>
                  <a:gd name="T44" fmla="*/ 1298 w 1433"/>
                  <a:gd name="T45" fmla="*/ 294 h 1432"/>
                  <a:gd name="T46" fmla="*/ 1280 w 1433"/>
                  <a:gd name="T47" fmla="*/ 284 h 1432"/>
                  <a:gd name="T48" fmla="*/ 309 w 1433"/>
                  <a:gd name="T49" fmla="*/ 125 h 1432"/>
                  <a:gd name="T50" fmla="*/ 314 w 1433"/>
                  <a:gd name="T51" fmla="*/ 130 h 1432"/>
                  <a:gd name="T52" fmla="*/ 302 w 1433"/>
                  <a:gd name="T53" fmla="*/ 129 h 1432"/>
                  <a:gd name="T54" fmla="*/ 1017 w 1433"/>
                  <a:gd name="T55" fmla="*/ 64 h 1432"/>
                  <a:gd name="T56" fmla="*/ 1030 w 1433"/>
                  <a:gd name="T57" fmla="*/ 79 h 1432"/>
                  <a:gd name="T58" fmla="*/ 1017 w 1433"/>
                  <a:gd name="T59" fmla="*/ 64 h 1432"/>
                  <a:gd name="T60" fmla="*/ 634 w 1433"/>
                  <a:gd name="T61" fmla="*/ 10 h 1432"/>
                  <a:gd name="T62" fmla="*/ 634 w 1433"/>
                  <a:gd name="T63" fmla="*/ 2 h 1432"/>
                  <a:gd name="T64" fmla="*/ 643 w 1433"/>
                  <a:gd name="T65" fmla="*/ 0 h 1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33" h="1432">
                    <a:moveTo>
                      <a:pt x="807" y="1420"/>
                    </a:moveTo>
                    <a:lnTo>
                      <a:pt x="798" y="1430"/>
                    </a:lnTo>
                    <a:lnTo>
                      <a:pt x="793" y="1432"/>
                    </a:lnTo>
                    <a:lnTo>
                      <a:pt x="790" y="1432"/>
                    </a:lnTo>
                    <a:lnTo>
                      <a:pt x="797" y="1422"/>
                    </a:lnTo>
                    <a:lnTo>
                      <a:pt x="807" y="1420"/>
                    </a:lnTo>
                    <a:close/>
                    <a:moveTo>
                      <a:pt x="403" y="1353"/>
                    </a:moveTo>
                    <a:lnTo>
                      <a:pt x="413" y="1357"/>
                    </a:lnTo>
                    <a:lnTo>
                      <a:pt x="417" y="1370"/>
                    </a:lnTo>
                    <a:lnTo>
                      <a:pt x="407" y="1364"/>
                    </a:lnTo>
                    <a:lnTo>
                      <a:pt x="404" y="1360"/>
                    </a:lnTo>
                    <a:lnTo>
                      <a:pt x="403" y="1353"/>
                    </a:lnTo>
                    <a:close/>
                    <a:moveTo>
                      <a:pt x="1119" y="1302"/>
                    </a:moveTo>
                    <a:lnTo>
                      <a:pt x="1130" y="1303"/>
                    </a:lnTo>
                    <a:lnTo>
                      <a:pt x="1125" y="1309"/>
                    </a:lnTo>
                    <a:lnTo>
                      <a:pt x="1125" y="1309"/>
                    </a:lnTo>
                    <a:lnTo>
                      <a:pt x="1110" y="1306"/>
                    </a:lnTo>
                    <a:lnTo>
                      <a:pt x="1119" y="1302"/>
                    </a:lnTo>
                    <a:close/>
                    <a:moveTo>
                      <a:pt x="136" y="1138"/>
                    </a:moveTo>
                    <a:lnTo>
                      <a:pt x="148" y="1141"/>
                    </a:lnTo>
                    <a:lnTo>
                      <a:pt x="154" y="1148"/>
                    </a:lnTo>
                    <a:lnTo>
                      <a:pt x="141" y="1145"/>
                    </a:lnTo>
                    <a:lnTo>
                      <a:pt x="136" y="1138"/>
                    </a:lnTo>
                    <a:close/>
                    <a:moveTo>
                      <a:pt x="1372" y="989"/>
                    </a:moveTo>
                    <a:lnTo>
                      <a:pt x="1376" y="1001"/>
                    </a:lnTo>
                    <a:lnTo>
                      <a:pt x="1372" y="1011"/>
                    </a:lnTo>
                    <a:lnTo>
                      <a:pt x="1368" y="999"/>
                    </a:lnTo>
                    <a:lnTo>
                      <a:pt x="1372" y="989"/>
                    </a:lnTo>
                    <a:close/>
                    <a:moveTo>
                      <a:pt x="8" y="761"/>
                    </a:moveTo>
                    <a:lnTo>
                      <a:pt x="10" y="770"/>
                    </a:lnTo>
                    <a:lnTo>
                      <a:pt x="1" y="780"/>
                    </a:lnTo>
                    <a:lnTo>
                      <a:pt x="0" y="770"/>
                    </a:lnTo>
                    <a:lnTo>
                      <a:pt x="8" y="761"/>
                    </a:lnTo>
                    <a:close/>
                    <a:moveTo>
                      <a:pt x="1433" y="649"/>
                    </a:moveTo>
                    <a:lnTo>
                      <a:pt x="1433" y="660"/>
                    </a:lnTo>
                    <a:lnTo>
                      <a:pt x="1426" y="670"/>
                    </a:lnTo>
                    <a:lnTo>
                      <a:pt x="1424" y="659"/>
                    </a:lnTo>
                    <a:lnTo>
                      <a:pt x="1433" y="649"/>
                    </a:lnTo>
                    <a:close/>
                    <a:moveTo>
                      <a:pt x="61" y="423"/>
                    </a:moveTo>
                    <a:lnTo>
                      <a:pt x="65" y="434"/>
                    </a:lnTo>
                    <a:lnTo>
                      <a:pt x="61" y="444"/>
                    </a:lnTo>
                    <a:lnTo>
                      <a:pt x="57" y="433"/>
                    </a:lnTo>
                    <a:lnTo>
                      <a:pt x="61" y="423"/>
                    </a:lnTo>
                    <a:close/>
                    <a:moveTo>
                      <a:pt x="1280" y="284"/>
                    </a:moveTo>
                    <a:lnTo>
                      <a:pt x="1293" y="287"/>
                    </a:lnTo>
                    <a:lnTo>
                      <a:pt x="1298" y="294"/>
                    </a:lnTo>
                    <a:lnTo>
                      <a:pt x="1286" y="293"/>
                    </a:lnTo>
                    <a:lnTo>
                      <a:pt x="1280" y="284"/>
                    </a:lnTo>
                    <a:close/>
                    <a:moveTo>
                      <a:pt x="308" y="123"/>
                    </a:moveTo>
                    <a:lnTo>
                      <a:pt x="309" y="125"/>
                    </a:lnTo>
                    <a:lnTo>
                      <a:pt x="322" y="126"/>
                    </a:lnTo>
                    <a:lnTo>
                      <a:pt x="314" y="130"/>
                    </a:lnTo>
                    <a:lnTo>
                      <a:pt x="314" y="130"/>
                    </a:lnTo>
                    <a:lnTo>
                      <a:pt x="302" y="129"/>
                    </a:lnTo>
                    <a:lnTo>
                      <a:pt x="308" y="123"/>
                    </a:lnTo>
                    <a:close/>
                    <a:moveTo>
                      <a:pt x="1017" y="64"/>
                    </a:moveTo>
                    <a:lnTo>
                      <a:pt x="1026" y="67"/>
                    </a:lnTo>
                    <a:lnTo>
                      <a:pt x="1030" y="79"/>
                    </a:lnTo>
                    <a:lnTo>
                      <a:pt x="1021" y="75"/>
                    </a:lnTo>
                    <a:lnTo>
                      <a:pt x="1017" y="64"/>
                    </a:lnTo>
                    <a:close/>
                    <a:moveTo>
                      <a:pt x="643" y="0"/>
                    </a:moveTo>
                    <a:lnTo>
                      <a:pt x="634" y="10"/>
                    </a:lnTo>
                    <a:lnTo>
                      <a:pt x="626" y="12"/>
                    </a:lnTo>
                    <a:lnTo>
                      <a:pt x="634" y="2"/>
                    </a:lnTo>
                    <a:lnTo>
                      <a:pt x="640" y="0"/>
                    </a:lnTo>
                    <a:lnTo>
                      <a:pt x="6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1" name="Freeform 616"/>
              <p:cNvSpPr>
                <a:spLocks noEditPoints="1"/>
              </p:cNvSpPr>
              <p:nvPr/>
            </p:nvSpPr>
            <p:spPr bwMode="auto">
              <a:xfrm>
                <a:off x="6391" y="1818"/>
                <a:ext cx="1449" cy="1452"/>
              </a:xfrm>
              <a:custGeom>
                <a:avLst/>
                <a:gdLst>
                  <a:gd name="T0" fmla="*/ 798 w 1449"/>
                  <a:gd name="T1" fmla="*/ 1450 h 1452"/>
                  <a:gd name="T2" fmla="*/ 798 w 1449"/>
                  <a:gd name="T3" fmla="*/ 1442 h 1452"/>
                  <a:gd name="T4" fmla="*/ 806 w 1449"/>
                  <a:gd name="T5" fmla="*/ 1440 h 1452"/>
                  <a:gd name="T6" fmla="*/ 425 w 1449"/>
                  <a:gd name="T7" fmla="*/ 1380 h 1452"/>
                  <a:gd name="T8" fmla="*/ 419 w 1449"/>
                  <a:gd name="T9" fmla="*/ 1387 h 1452"/>
                  <a:gd name="T10" fmla="*/ 1138 w 1449"/>
                  <a:gd name="T11" fmla="*/ 1313 h 1452"/>
                  <a:gd name="T12" fmla="*/ 1145 w 1449"/>
                  <a:gd name="T13" fmla="*/ 1320 h 1452"/>
                  <a:gd name="T14" fmla="*/ 1133 w 1449"/>
                  <a:gd name="T15" fmla="*/ 1319 h 1452"/>
                  <a:gd name="T16" fmla="*/ 130 w 1449"/>
                  <a:gd name="T17" fmla="*/ 1146 h 1452"/>
                  <a:gd name="T18" fmla="*/ 149 w 1449"/>
                  <a:gd name="T19" fmla="*/ 1155 h 1452"/>
                  <a:gd name="T20" fmla="*/ 130 w 1449"/>
                  <a:gd name="T21" fmla="*/ 1146 h 1452"/>
                  <a:gd name="T22" fmla="*/ 1388 w 1449"/>
                  <a:gd name="T23" fmla="*/ 1023 h 1452"/>
                  <a:gd name="T24" fmla="*/ 1380 w 1449"/>
                  <a:gd name="T25" fmla="*/ 1021 h 1452"/>
                  <a:gd name="T26" fmla="*/ 8 w 1449"/>
                  <a:gd name="T27" fmla="*/ 780 h 1452"/>
                  <a:gd name="T28" fmla="*/ 1 w 1449"/>
                  <a:gd name="T29" fmla="*/ 802 h 1452"/>
                  <a:gd name="T30" fmla="*/ 8 w 1449"/>
                  <a:gd name="T31" fmla="*/ 780 h 1452"/>
                  <a:gd name="T32" fmla="*/ 1449 w 1449"/>
                  <a:gd name="T33" fmla="*/ 649 h 1452"/>
                  <a:gd name="T34" fmla="*/ 1441 w 1449"/>
                  <a:gd name="T35" fmla="*/ 670 h 1452"/>
                  <a:gd name="T36" fmla="*/ 1449 w 1449"/>
                  <a:gd name="T37" fmla="*/ 649 h 1452"/>
                  <a:gd name="T38" fmla="*/ 69 w 1449"/>
                  <a:gd name="T39" fmla="*/ 433 h 1452"/>
                  <a:gd name="T40" fmla="*/ 60 w 1449"/>
                  <a:gd name="T41" fmla="*/ 430 h 1452"/>
                  <a:gd name="T42" fmla="*/ 1301 w 1449"/>
                  <a:gd name="T43" fmla="*/ 297 h 1452"/>
                  <a:gd name="T44" fmla="*/ 1320 w 1449"/>
                  <a:gd name="T45" fmla="*/ 307 h 1452"/>
                  <a:gd name="T46" fmla="*/ 1301 w 1449"/>
                  <a:gd name="T47" fmla="*/ 297 h 1452"/>
                  <a:gd name="T48" fmla="*/ 316 w 1449"/>
                  <a:gd name="T49" fmla="*/ 133 h 1452"/>
                  <a:gd name="T50" fmla="*/ 298 w 1449"/>
                  <a:gd name="T51" fmla="*/ 137 h 1452"/>
                  <a:gd name="T52" fmla="*/ 1021 w 1449"/>
                  <a:gd name="T53" fmla="*/ 61 h 1452"/>
                  <a:gd name="T54" fmla="*/ 1034 w 1449"/>
                  <a:gd name="T55" fmla="*/ 77 h 1452"/>
                  <a:gd name="T56" fmla="*/ 1021 w 1449"/>
                  <a:gd name="T57" fmla="*/ 61 h 1452"/>
                  <a:gd name="T58" fmla="*/ 651 w 1449"/>
                  <a:gd name="T59" fmla="*/ 10 h 1452"/>
                  <a:gd name="T60" fmla="*/ 642 w 1449"/>
                  <a:gd name="T61" fmla="*/ 12 h 1452"/>
                  <a:gd name="T62" fmla="*/ 659 w 1449"/>
                  <a:gd name="T63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49" h="1452">
                    <a:moveTo>
                      <a:pt x="806" y="1440"/>
                    </a:moveTo>
                    <a:lnTo>
                      <a:pt x="798" y="1450"/>
                    </a:lnTo>
                    <a:lnTo>
                      <a:pt x="789" y="1452"/>
                    </a:lnTo>
                    <a:lnTo>
                      <a:pt x="798" y="1442"/>
                    </a:lnTo>
                    <a:lnTo>
                      <a:pt x="801" y="1442"/>
                    </a:lnTo>
                    <a:lnTo>
                      <a:pt x="806" y="1440"/>
                    </a:lnTo>
                    <a:close/>
                    <a:moveTo>
                      <a:pt x="415" y="1374"/>
                    </a:moveTo>
                    <a:lnTo>
                      <a:pt x="425" y="1380"/>
                    </a:lnTo>
                    <a:lnTo>
                      <a:pt x="429" y="1391"/>
                    </a:lnTo>
                    <a:lnTo>
                      <a:pt x="419" y="1387"/>
                    </a:lnTo>
                    <a:lnTo>
                      <a:pt x="415" y="1374"/>
                    </a:lnTo>
                    <a:close/>
                    <a:moveTo>
                      <a:pt x="1138" y="1313"/>
                    </a:moveTo>
                    <a:lnTo>
                      <a:pt x="1151" y="1316"/>
                    </a:lnTo>
                    <a:lnTo>
                      <a:pt x="1145" y="1320"/>
                    </a:lnTo>
                    <a:lnTo>
                      <a:pt x="1133" y="1319"/>
                    </a:lnTo>
                    <a:lnTo>
                      <a:pt x="1133" y="1319"/>
                    </a:lnTo>
                    <a:lnTo>
                      <a:pt x="1138" y="1313"/>
                    </a:lnTo>
                    <a:close/>
                    <a:moveTo>
                      <a:pt x="130" y="1146"/>
                    </a:moveTo>
                    <a:lnTo>
                      <a:pt x="144" y="1148"/>
                    </a:lnTo>
                    <a:lnTo>
                      <a:pt x="149" y="1155"/>
                    </a:lnTo>
                    <a:lnTo>
                      <a:pt x="137" y="1153"/>
                    </a:lnTo>
                    <a:lnTo>
                      <a:pt x="130" y="1146"/>
                    </a:lnTo>
                    <a:close/>
                    <a:moveTo>
                      <a:pt x="1384" y="1011"/>
                    </a:moveTo>
                    <a:lnTo>
                      <a:pt x="1388" y="1023"/>
                    </a:lnTo>
                    <a:lnTo>
                      <a:pt x="1384" y="1033"/>
                    </a:lnTo>
                    <a:lnTo>
                      <a:pt x="1380" y="1021"/>
                    </a:lnTo>
                    <a:lnTo>
                      <a:pt x="1384" y="1011"/>
                    </a:lnTo>
                    <a:close/>
                    <a:moveTo>
                      <a:pt x="8" y="780"/>
                    </a:moveTo>
                    <a:lnTo>
                      <a:pt x="9" y="790"/>
                    </a:lnTo>
                    <a:lnTo>
                      <a:pt x="1" y="802"/>
                    </a:lnTo>
                    <a:lnTo>
                      <a:pt x="0" y="790"/>
                    </a:lnTo>
                    <a:lnTo>
                      <a:pt x="8" y="780"/>
                    </a:lnTo>
                    <a:close/>
                    <a:moveTo>
                      <a:pt x="1449" y="649"/>
                    </a:moveTo>
                    <a:lnTo>
                      <a:pt x="1449" y="649"/>
                    </a:lnTo>
                    <a:lnTo>
                      <a:pt x="1449" y="659"/>
                    </a:lnTo>
                    <a:lnTo>
                      <a:pt x="1441" y="670"/>
                    </a:lnTo>
                    <a:lnTo>
                      <a:pt x="1441" y="659"/>
                    </a:lnTo>
                    <a:lnTo>
                      <a:pt x="1449" y="649"/>
                    </a:lnTo>
                    <a:close/>
                    <a:moveTo>
                      <a:pt x="65" y="420"/>
                    </a:moveTo>
                    <a:lnTo>
                      <a:pt x="69" y="433"/>
                    </a:lnTo>
                    <a:lnTo>
                      <a:pt x="65" y="443"/>
                    </a:lnTo>
                    <a:lnTo>
                      <a:pt x="60" y="430"/>
                    </a:lnTo>
                    <a:lnTo>
                      <a:pt x="65" y="420"/>
                    </a:lnTo>
                    <a:close/>
                    <a:moveTo>
                      <a:pt x="1301" y="297"/>
                    </a:moveTo>
                    <a:lnTo>
                      <a:pt x="1313" y="299"/>
                    </a:lnTo>
                    <a:lnTo>
                      <a:pt x="1320" y="307"/>
                    </a:lnTo>
                    <a:lnTo>
                      <a:pt x="1306" y="304"/>
                    </a:lnTo>
                    <a:lnTo>
                      <a:pt x="1301" y="297"/>
                    </a:lnTo>
                    <a:close/>
                    <a:moveTo>
                      <a:pt x="305" y="132"/>
                    </a:moveTo>
                    <a:lnTo>
                      <a:pt x="316" y="133"/>
                    </a:lnTo>
                    <a:lnTo>
                      <a:pt x="310" y="139"/>
                    </a:lnTo>
                    <a:lnTo>
                      <a:pt x="298" y="137"/>
                    </a:lnTo>
                    <a:lnTo>
                      <a:pt x="305" y="132"/>
                    </a:lnTo>
                    <a:close/>
                    <a:moveTo>
                      <a:pt x="1021" y="61"/>
                    </a:moveTo>
                    <a:lnTo>
                      <a:pt x="1029" y="65"/>
                    </a:lnTo>
                    <a:lnTo>
                      <a:pt x="1034" y="77"/>
                    </a:lnTo>
                    <a:lnTo>
                      <a:pt x="1025" y="74"/>
                    </a:lnTo>
                    <a:lnTo>
                      <a:pt x="1021" y="61"/>
                    </a:lnTo>
                    <a:close/>
                    <a:moveTo>
                      <a:pt x="659" y="0"/>
                    </a:moveTo>
                    <a:lnTo>
                      <a:pt x="651" y="10"/>
                    </a:lnTo>
                    <a:lnTo>
                      <a:pt x="648" y="10"/>
                    </a:lnTo>
                    <a:lnTo>
                      <a:pt x="642" y="12"/>
                    </a:lnTo>
                    <a:lnTo>
                      <a:pt x="651" y="2"/>
                    </a:lnTo>
                    <a:lnTo>
                      <a:pt x="6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2" name="Freeform 617"/>
              <p:cNvSpPr>
                <a:spLocks noEditPoints="1"/>
              </p:cNvSpPr>
              <p:nvPr/>
            </p:nvSpPr>
            <p:spPr bwMode="auto">
              <a:xfrm>
                <a:off x="6382" y="1810"/>
                <a:ext cx="1467" cy="1468"/>
              </a:xfrm>
              <a:custGeom>
                <a:avLst/>
                <a:gdLst>
                  <a:gd name="T0" fmla="*/ 800 w 1467"/>
                  <a:gd name="T1" fmla="*/ 1468 h 1468"/>
                  <a:gd name="T2" fmla="*/ 798 w 1467"/>
                  <a:gd name="T3" fmla="*/ 1460 h 1468"/>
                  <a:gd name="T4" fmla="*/ 428 w 1467"/>
                  <a:gd name="T5" fmla="*/ 1395 h 1468"/>
                  <a:gd name="T6" fmla="*/ 442 w 1467"/>
                  <a:gd name="T7" fmla="*/ 1410 h 1468"/>
                  <a:gd name="T8" fmla="*/ 428 w 1467"/>
                  <a:gd name="T9" fmla="*/ 1395 h 1468"/>
                  <a:gd name="T10" fmla="*/ 1173 w 1467"/>
                  <a:gd name="T11" fmla="*/ 1325 h 1468"/>
                  <a:gd name="T12" fmla="*/ 1154 w 1467"/>
                  <a:gd name="T13" fmla="*/ 1328 h 1468"/>
                  <a:gd name="T14" fmla="*/ 126 w 1467"/>
                  <a:gd name="T15" fmla="*/ 1152 h 1468"/>
                  <a:gd name="T16" fmla="*/ 146 w 1467"/>
                  <a:gd name="T17" fmla="*/ 1161 h 1468"/>
                  <a:gd name="T18" fmla="*/ 127 w 1467"/>
                  <a:gd name="T19" fmla="*/ 1153 h 1468"/>
                  <a:gd name="T20" fmla="*/ 1397 w 1467"/>
                  <a:gd name="T21" fmla="*/ 1031 h 1468"/>
                  <a:gd name="T22" fmla="*/ 1397 w 1467"/>
                  <a:gd name="T23" fmla="*/ 1053 h 1468"/>
                  <a:gd name="T24" fmla="*/ 1397 w 1467"/>
                  <a:gd name="T25" fmla="*/ 1031 h 1468"/>
                  <a:gd name="T26" fmla="*/ 10 w 1467"/>
                  <a:gd name="T27" fmla="*/ 810 h 1468"/>
                  <a:gd name="T28" fmla="*/ 0 w 1467"/>
                  <a:gd name="T29" fmla="*/ 812 h 1468"/>
                  <a:gd name="T30" fmla="*/ 9 w 1467"/>
                  <a:gd name="T31" fmla="*/ 798 h 1468"/>
                  <a:gd name="T32" fmla="*/ 1467 w 1467"/>
                  <a:gd name="T33" fmla="*/ 656 h 1468"/>
                  <a:gd name="T34" fmla="*/ 1458 w 1467"/>
                  <a:gd name="T35" fmla="*/ 667 h 1468"/>
                  <a:gd name="T36" fmla="*/ 1458 w 1467"/>
                  <a:gd name="T37" fmla="*/ 657 h 1468"/>
                  <a:gd name="T38" fmla="*/ 69 w 1467"/>
                  <a:gd name="T39" fmla="*/ 417 h 1468"/>
                  <a:gd name="T40" fmla="*/ 69 w 1467"/>
                  <a:gd name="T41" fmla="*/ 438 h 1468"/>
                  <a:gd name="T42" fmla="*/ 69 w 1467"/>
                  <a:gd name="T43" fmla="*/ 417 h 1468"/>
                  <a:gd name="T44" fmla="*/ 1335 w 1467"/>
                  <a:gd name="T45" fmla="*/ 309 h 1468"/>
                  <a:gd name="T46" fmla="*/ 1342 w 1467"/>
                  <a:gd name="T47" fmla="*/ 316 h 1468"/>
                  <a:gd name="T48" fmla="*/ 1322 w 1467"/>
                  <a:gd name="T49" fmla="*/ 307 h 1468"/>
                  <a:gd name="T50" fmla="*/ 314 w 1467"/>
                  <a:gd name="T51" fmla="*/ 140 h 1468"/>
                  <a:gd name="T52" fmla="*/ 295 w 1467"/>
                  <a:gd name="T53" fmla="*/ 143 h 1468"/>
                  <a:gd name="T54" fmla="*/ 1026 w 1467"/>
                  <a:gd name="T55" fmla="*/ 58 h 1468"/>
                  <a:gd name="T56" fmla="*/ 1038 w 1467"/>
                  <a:gd name="T57" fmla="*/ 73 h 1468"/>
                  <a:gd name="T58" fmla="*/ 1026 w 1467"/>
                  <a:gd name="T59" fmla="*/ 58 h 1468"/>
                  <a:gd name="T60" fmla="*/ 668 w 1467"/>
                  <a:gd name="T61" fmla="*/ 8 h 1468"/>
                  <a:gd name="T62" fmla="*/ 667 w 1467"/>
                  <a:gd name="T63" fmla="*/ 0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67" h="1468">
                    <a:moveTo>
                      <a:pt x="807" y="1458"/>
                    </a:moveTo>
                    <a:lnTo>
                      <a:pt x="800" y="1468"/>
                    </a:lnTo>
                    <a:lnTo>
                      <a:pt x="791" y="1468"/>
                    </a:lnTo>
                    <a:lnTo>
                      <a:pt x="798" y="1460"/>
                    </a:lnTo>
                    <a:lnTo>
                      <a:pt x="807" y="1458"/>
                    </a:lnTo>
                    <a:close/>
                    <a:moveTo>
                      <a:pt x="428" y="1395"/>
                    </a:moveTo>
                    <a:lnTo>
                      <a:pt x="438" y="1399"/>
                    </a:lnTo>
                    <a:lnTo>
                      <a:pt x="442" y="1410"/>
                    </a:lnTo>
                    <a:lnTo>
                      <a:pt x="432" y="1406"/>
                    </a:lnTo>
                    <a:lnTo>
                      <a:pt x="428" y="1395"/>
                    </a:lnTo>
                    <a:close/>
                    <a:moveTo>
                      <a:pt x="1160" y="1324"/>
                    </a:moveTo>
                    <a:lnTo>
                      <a:pt x="1173" y="1325"/>
                    </a:lnTo>
                    <a:lnTo>
                      <a:pt x="1166" y="1331"/>
                    </a:lnTo>
                    <a:lnTo>
                      <a:pt x="1154" y="1328"/>
                    </a:lnTo>
                    <a:lnTo>
                      <a:pt x="1160" y="1324"/>
                    </a:lnTo>
                    <a:close/>
                    <a:moveTo>
                      <a:pt x="126" y="1152"/>
                    </a:moveTo>
                    <a:lnTo>
                      <a:pt x="139" y="1154"/>
                    </a:lnTo>
                    <a:lnTo>
                      <a:pt x="146" y="1161"/>
                    </a:lnTo>
                    <a:lnTo>
                      <a:pt x="131" y="1159"/>
                    </a:lnTo>
                    <a:lnTo>
                      <a:pt x="127" y="1153"/>
                    </a:lnTo>
                    <a:lnTo>
                      <a:pt x="126" y="1152"/>
                    </a:lnTo>
                    <a:close/>
                    <a:moveTo>
                      <a:pt x="1397" y="1031"/>
                    </a:moveTo>
                    <a:lnTo>
                      <a:pt x="1403" y="1043"/>
                    </a:lnTo>
                    <a:lnTo>
                      <a:pt x="1397" y="1053"/>
                    </a:lnTo>
                    <a:lnTo>
                      <a:pt x="1393" y="1041"/>
                    </a:lnTo>
                    <a:lnTo>
                      <a:pt x="1397" y="1031"/>
                    </a:lnTo>
                    <a:close/>
                    <a:moveTo>
                      <a:pt x="9" y="798"/>
                    </a:moveTo>
                    <a:lnTo>
                      <a:pt x="10" y="810"/>
                    </a:lnTo>
                    <a:lnTo>
                      <a:pt x="1" y="818"/>
                    </a:lnTo>
                    <a:lnTo>
                      <a:pt x="0" y="812"/>
                    </a:lnTo>
                    <a:lnTo>
                      <a:pt x="0" y="808"/>
                    </a:lnTo>
                    <a:lnTo>
                      <a:pt x="9" y="798"/>
                    </a:lnTo>
                    <a:close/>
                    <a:moveTo>
                      <a:pt x="1465" y="647"/>
                    </a:moveTo>
                    <a:lnTo>
                      <a:pt x="1467" y="656"/>
                    </a:lnTo>
                    <a:lnTo>
                      <a:pt x="1467" y="657"/>
                    </a:lnTo>
                    <a:lnTo>
                      <a:pt x="1458" y="667"/>
                    </a:lnTo>
                    <a:lnTo>
                      <a:pt x="1458" y="657"/>
                    </a:lnTo>
                    <a:lnTo>
                      <a:pt x="1458" y="657"/>
                    </a:lnTo>
                    <a:lnTo>
                      <a:pt x="1465" y="647"/>
                    </a:lnTo>
                    <a:close/>
                    <a:moveTo>
                      <a:pt x="69" y="417"/>
                    </a:moveTo>
                    <a:lnTo>
                      <a:pt x="74" y="428"/>
                    </a:lnTo>
                    <a:lnTo>
                      <a:pt x="69" y="438"/>
                    </a:lnTo>
                    <a:lnTo>
                      <a:pt x="65" y="427"/>
                    </a:lnTo>
                    <a:lnTo>
                      <a:pt x="69" y="417"/>
                    </a:lnTo>
                    <a:close/>
                    <a:moveTo>
                      <a:pt x="1322" y="307"/>
                    </a:moveTo>
                    <a:lnTo>
                      <a:pt x="1335" y="309"/>
                    </a:lnTo>
                    <a:lnTo>
                      <a:pt x="1341" y="316"/>
                    </a:lnTo>
                    <a:lnTo>
                      <a:pt x="1342" y="316"/>
                    </a:lnTo>
                    <a:lnTo>
                      <a:pt x="1329" y="315"/>
                    </a:lnTo>
                    <a:lnTo>
                      <a:pt x="1322" y="307"/>
                    </a:lnTo>
                    <a:close/>
                    <a:moveTo>
                      <a:pt x="301" y="138"/>
                    </a:moveTo>
                    <a:lnTo>
                      <a:pt x="314" y="140"/>
                    </a:lnTo>
                    <a:lnTo>
                      <a:pt x="307" y="145"/>
                    </a:lnTo>
                    <a:lnTo>
                      <a:pt x="295" y="143"/>
                    </a:lnTo>
                    <a:lnTo>
                      <a:pt x="301" y="138"/>
                    </a:lnTo>
                    <a:close/>
                    <a:moveTo>
                      <a:pt x="1026" y="58"/>
                    </a:moveTo>
                    <a:lnTo>
                      <a:pt x="1034" y="62"/>
                    </a:lnTo>
                    <a:lnTo>
                      <a:pt x="1038" y="73"/>
                    </a:lnTo>
                    <a:lnTo>
                      <a:pt x="1030" y="69"/>
                    </a:lnTo>
                    <a:lnTo>
                      <a:pt x="1026" y="58"/>
                    </a:lnTo>
                    <a:close/>
                    <a:moveTo>
                      <a:pt x="675" y="0"/>
                    </a:moveTo>
                    <a:lnTo>
                      <a:pt x="668" y="8"/>
                    </a:lnTo>
                    <a:lnTo>
                      <a:pt x="660" y="10"/>
                    </a:lnTo>
                    <a:lnTo>
                      <a:pt x="667" y="0"/>
                    </a:lnTo>
                    <a:lnTo>
                      <a:pt x="6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3" name="Freeform 618"/>
              <p:cNvSpPr>
                <a:spLocks noEditPoints="1"/>
              </p:cNvSpPr>
              <p:nvPr/>
            </p:nvSpPr>
            <p:spPr bwMode="auto">
              <a:xfrm>
                <a:off x="6375" y="1800"/>
                <a:ext cx="1482" cy="1488"/>
              </a:xfrm>
              <a:custGeom>
                <a:avLst/>
                <a:gdLst>
                  <a:gd name="T0" fmla="*/ 798 w 1482"/>
                  <a:gd name="T1" fmla="*/ 1488 h 1488"/>
                  <a:gd name="T2" fmla="*/ 798 w 1482"/>
                  <a:gd name="T3" fmla="*/ 1478 h 1488"/>
                  <a:gd name="T4" fmla="*/ 439 w 1482"/>
                  <a:gd name="T5" fmla="*/ 1416 h 1488"/>
                  <a:gd name="T6" fmla="*/ 454 w 1482"/>
                  <a:gd name="T7" fmla="*/ 1433 h 1488"/>
                  <a:gd name="T8" fmla="*/ 444 w 1482"/>
                  <a:gd name="T9" fmla="*/ 1429 h 1488"/>
                  <a:gd name="T10" fmla="*/ 1180 w 1482"/>
                  <a:gd name="T11" fmla="*/ 1335 h 1488"/>
                  <a:gd name="T12" fmla="*/ 1185 w 1482"/>
                  <a:gd name="T13" fmla="*/ 1342 h 1488"/>
                  <a:gd name="T14" fmla="*/ 1180 w 1482"/>
                  <a:gd name="T15" fmla="*/ 1335 h 1488"/>
                  <a:gd name="T16" fmla="*/ 133 w 1482"/>
                  <a:gd name="T17" fmla="*/ 1162 h 1488"/>
                  <a:gd name="T18" fmla="*/ 138 w 1482"/>
                  <a:gd name="T19" fmla="*/ 1169 h 1488"/>
                  <a:gd name="T20" fmla="*/ 122 w 1482"/>
                  <a:gd name="T21" fmla="*/ 1160 h 1488"/>
                  <a:gd name="T22" fmla="*/ 1414 w 1482"/>
                  <a:gd name="T23" fmla="*/ 1065 h 1488"/>
                  <a:gd name="T24" fmla="*/ 1404 w 1482"/>
                  <a:gd name="T25" fmla="*/ 1063 h 1488"/>
                  <a:gd name="T26" fmla="*/ 7 w 1482"/>
                  <a:gd name="T27" fmla="*/ 818 h 1488"/>
                  <a:gd name="T28" fmla="*/ 8 w 1482"/>
                  <a:gd name="T29" fmla="*/ 828 h 1488"/>
                  <a:gd name="T30" fmla="*/ 0 w 1482"/>
                  <a:gd name="T31" fmla="*/ 828 h 1488"/>
                  <a:gd name="T32" fmla="*/ 1481 w 1482"/>
                  <a:gd name="T33" fmla="*/ 647 h 1488"/>
                  <a:gd name="T34" fmla="*/ 1474 w 1482"/>
                  <a:gd name="T35" fmla="*/ 667 h 1488"/>
                  <a:gd name="T36" fmla="*/ 1472 w 1482"/>
                  <a:gd name="T37" fmla="*/ 657 h 1488"/>
                  <a:gd name="T38" fmla="*/ 72 w 1482"/>
                  <a:gd name="T39" fmla="*/ 415 h 1488"/>
                  <a:gd name="T40" fmla="*/ 72 w 1482"/>
                  <a:gd name="T41" fmla="*/ 437 h 1488"/>
                  <a:gd name="T42" fmla="*/ 72 w 1482"/>
                  <a:gd name="T43" fmla="*/ 415 h 1488"/>
                  <a:gd name="T44" fmla="*/ 1356 w 1482"/>
                  <a:gd name="T45" fmla="*/ 321 h 1488"/>
                  <a:gd name="T46" fmla="*/ 1349 w 1482"/>
                  <a:gd name="T47" fmla="*/ 326 h 1488"/>
                  <a:gd name="T48" fmla="*/ 1342 w 1482"/>
                  <a:gd name="T49" fmla="*/ 319 h 1488"/>
                  <a:gd name="T50" fmla="*/ 308 w 1482"/>
                  <a:gd name="T51" fmla="*/ 148 h 1488"/>
                  <a:gd name="T52" fmla="*/ 290 w 1482"/>
                  <a:gd name="T53" fmla="*/ 151 h 1488"/>
                  <a:gd name="T54" fmla="*/ 1028 w 1482"/>
                  <a:gd name="T55" fmla="*/ 55 h 1488"/>
                  <a:gd name="T56" fmla="*/ 1041 w 1482"/>
                  <a:gd name="T57" fmla="*/ 72 h 1488"/>
                  <a:gd name="T58" fmla="*/ 1028 w 1482"/>
                  <a:gd name="T59" fmla="*/ 55 h 1488"/>
                  <a:gd name="T60" fmla="*/ 682 w 1482"/>
                  <a:gd name="T61" fmla="*/ 10 h 1488"/>
                  <a:gd name="T62" fmla="*/ 682 w 1482"/>
                  <a:gd name="T63" fmla="*/ 0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82" h="1488">
                    <a:moveTo>
                      <a:pt x="807" y="1478"/>
                    </a:moveTo>
                    <a:lnTo>
                      <a:pt x="798" y="1488"/>
                    </a:lnTo>
                    <a:lnTo>
                      <a:pt x="790" y="1488"/>
                    </a:lnTo>
                    <a:lnTo>
                      <a:pt x="798" y="1478"/>
                    </a:lnTo>
                    <a:lnTo>
                      <a:pt x="807" y="1478"/>
                    </a:lnTo>
                    <a:close/>
                    <a:moveTo>
                      <a:pt x="439" y="1416"/>
                    </a:moveTo>
                    <a:lnTo>
                      <a:pt x="449" y="1420"/>
                    </a:lnTo>
                    <a:lnTo>
                      <a:pt x="454" y="1433"/>
                    </a:lnTo>
                    <a:lnTo>
                      <a:pt x="444" y="1429"/>
                    </a:lnTo>
                    <a:lnTo>
                      <a:pt x="444" y="1429"/>
                    </a:lnTo>
                    <a:lnTo>
                      <a:pt x="439" y="1416"/>
                    </a:lnTo>
                    <a:close/>
                    <a:moveTo>
                      <a:pt x="1180" y="1335"/>
                    </a:moveTo>
                    <a:lnTo>
                      <a:pt x="1191" y="1338"/>
                    </a:lnTo>
                    <a:lnTo>
                      <a:pt x="1185" y="1342"/>
                    </a:lnTo>
                    <a:lnTo>
                      <a:pt x="1173" y="1341"/>
                    </a:lnTo>
                    <a:lnTo>
                      <a:pt x="1180" y="1335"/>
                    </a:lnTo>
                    <a:close/>
                    <a:moveTo>
                      <a:pt x="122" y="1160"/>
                    </a:moveTo>
                    <a:lnTo>
                      <a:pt x="133" y="1162"/>
                    </a:lnTo>
                    <a:lnTo>
                      <a:pt x="134" y="1163"/>
                    </a:lnTo>
                    <a:lnTo>
                      <a:pt x="138" y="1169"/>
                    </a:lnTo>
                    <a:lnTo>
                      <a:pt x="126" y="1167"/>
                    </a:lnTo>
                    <a:lnTo>
                      <a:pt x="122" y="1160"/>
                    </a:lnTo>
                    <a:close/>
                    <a:moveTo>
                      <a:pt x="1410" y="1053"/>
                    </a:moveTo>
                    <a:lnTo>
                      <a:pt x="1414" y="1065"/>
                    </a:lnTo>
                    <a:lnTo>
                      <a:pt x="1409" y="1074"/>
                    </a:lnTo>
                    <a:lnTo>
                      <a:pt x="1404" y="1063"/>
                    </a:lnTo>
                    <a:lnTo>
                      <a:pt x="1410" y="1053"/>
                    </a:lnTo>
                    <a:close/>
                    <a:moveTo>
                      <a:pt x="7" y="818"/>
                    </a:moveTo>
                    <a:lnTo>
                      <a:pt x="7" y="822"/>
                    </a:lnTo>
                    <a:lnTo>
                      <a:pt x="8" y="828"/>
                    </a:lnTo>
                    <a:lnTo>
                      <a:pt x="0" y="838"/>
                    </a:lnTo>
                    <a:lnTo>
                      <a:pt x="0" y="828"/>
                    </a:lnTo>
                    <a:lnTo>
                      <a:pt x="7" y="818"/>
                    </a:lnTo>
                    <a:close/>
                    <a:moveTo>
                      <a:pt x="1481" y="647"/>
                    </a:moveTo>
                    <a:lnTo>
                      <a:pt x="1482" y="657"/>
                    </a:lnTo>
                    <a:lnTo>
                      <a:pt x="1474" y="667"/>
                    </a:lnTo>
                    <a:lnTo>
                      <a:pt x="1474" y="666"/>
                    </a:lnTo>
                    <a:lnTo>
                      <a:pt x="1472" y="657"/>
                    </a:lnTo>
                    <a:lnTo>
                      <a:pt x="1481" y="647"/>
                    </a:lnTo>
                    <a:close/>
                    <a:moveTo>
                      <a:pt x="72" y="415"/>
                    </a:moveTo>
                    <a:lnTo>
                      <a:pt x="76" y="427"/>
                    </a:lnTo>
                    <a:lnTo>
                      <a:pt x="72" y="437"/>
                    </a:lnTo>
                    <a:lnTo>
                      <a:pt x="66" y="424"/>
                    </a:lnTo>
                    <a:lnTo>
                      <a:pt x="72" y="415"/>
                    </a:lnTo>
                    <a:close/>
                    <a:moveTo>
                      <a:pt x="1342" y="319"/>
                    </a:moveTo>
                    <a:lnTo>
                      <a:pt x="1356" y="321"/>
                    </a:lnTo>
                    <a:lnTo>
                      <a:pt x="1360" y="329"/>
                    </a:lnTo>
                    <a:lnTo>
                      <a:pt x="1349" y="326"/>
                    </a:lnTo>
                    <a:lnTo>
                      <a:pt x="1348" y="326"/>
                    </a:lnTo>
                    <a:lnTo>
                      <a:pt x="1342" y="319"/>
                    </a:lnTo>
                    <a:close/>
                    <a:moveTo>
                      <a:pt x="295" y="146"/>
                    </a:moveTo>
                    <a:lnTo>
                      <a:pt x="308" y="148"/>
                    </a:lnTo>
                    <a:lnTo>
                      <a:pt x="302" y="153"/>
                    </a:lnTo>
                    <a:lnTo>
                      <a:pt x="290" y="151"/>
                    </a:lnTo>
                    <a:lnTo>
                      <a:pt x="295" y="146"/>
                    </a:lnTo>
                    <a:close/>
                    <a:moveTo>
                      <a:pt x="1028" y="55"/>
                    </a:moveTo>
                    <a:lnTo>
                      <a:pt x="1036" y="58"/>
                    </a:lnTo>
                    <a:lnTo>
                      <a:pt x="1041" y="72"/>
                    </a:lnTo>
                    <a:lnTo>
                      <a:pt x="1033" y="68"/>
                    </a:lnTo>
                    <a:lnTo>
                      <a:pt x="1028" y="55"/>
                    </a:lnTo>
                    <a:close/>
                    <a:moveTo>
                      <a:pt x="691" y="0"/>
                    </a:moveTo>
                    <a:lnTo>
                      <a:pt x="682" y="10"/>
                    </a:lnTo>
                    <a:lnTo>
                      <a:pt x="674" y="10"/>
                    </a:lnTo>
                    <a:lnTo>
                      <a:pt x="682" y="0"/>
                    </a:lnTo>
                    <a:lnTo>
                      <a:pt x="6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4" name="Freeform 619"/>
              <p:cNvSpPr>
                <a:spLocks noEditPoints="1"/>
              </p:cNvSpPr>
              <p:nvPr/>
            </p:nvSpPr>
            <p:spPr bwMode="auto">
              <a:xfrm>
                <a:off x="6367" y="1790"/>
                <a:ext cx="1497" cy="1508"/>
              </a:xfrm>
              <a:custGeom>
                <a:avLst/>
                <a:gdLst>
                  <a:gd name="T0" fmla="*/ 806 w 1497"/>
                  <a:gd name="T1" fmla="*/ 1498 h 1508"/>
                  <a:gd name="T2" fmla="*/ 798 w 1497"/>
                  <a:gd name="T3" fmla="*/ 1508 h 1508"/>
                  <a:gd name="T4" fmla="*/ 789 w 1497"/>
                  <a:gd name="T5" fmla="*/ 1508 h 1508"/>
                  <a:gd name="T6" fmla="*/ 798 w 1497"/>
                  <a:gd name="T7" fmla="*/ 1498 h 1508"/>
                  <a:gd name="T8" fmla="*/ 806 w 1497"/>
                  <a:gd name="T9" fmla="*/ 1498 h 1508"/>
                  <a:gd name="T10" fmla="*/ 452 w 1497"/>
                  <a:gd name="T11" fmla="*/ 1439 h 1508"/>
                  <a:gd name="T12" fmla="*/ 452 w 1497"/>
                  <a:gd name="T13" fmla="*/ 1439 h 1508"/>
                  <a:gd name="T14" fmla="*/ 462 w 1497"/>
                  <a:gd name="T15" fmla="*/ 1443 h 1508"/>
                  <a:gd name="T16" fmla="*/ 466 w 1497"/>
                  <a:gd name="T17" fmla="*/ 1454 h 1508"/>
                  <a:gd name="T18" fmla="*/ 456 w 1497"/>
                  <a:gd name="T19" fmla="*/ 1450 h 1508"/>
                  <a:gd name="T20" fmla="*/ 452 w 1497"/>
                  <a:gd name="T21" fmla="*/ 1439 h 1508"/>
                  <a:gd name="T22" fmla="*/ 1199 w 1497"/>
                  <a:gd name="T23" fmla="*/ 1348 h 1508"/>
                  <a:gd name="T24" fmla="*/ 1212 w 1497"/>
                  <a:gd name="T25" fmla="*/ 1350 h 1508"/>
                  <a:gd name="T26" fmla="*/ 1205 w 1497"/>
                  <a:gd name="T27" fmla="*/ 1355 h 1508"/>
                  <a:gd name="T28" fmla="*/ 1193 w 1497"/>
                  <a:gd name="T29" fmla="*/ 1352 h 1508"/>
                  <a:gd name="T30" fmla="*/ 1199 w 1497"/>
                  <a:gd name="T31" fmla="*/ 1348 h 1508"/>
                  <a:gd name="T32" fmla="*/ 118 w 1497"/>
                  <a:gd name="T33" fmla="*/ 1167 h 1508"/>
                  <a:gd name="T34" fmla="*/ 130 w 1497"/>
                  <a:gd name="T35" fmla="*/ 1170 h 1508"/>
                  <a:gd name="T36" fmla="*/ 134 w 1497"/>
                  <a:gd name="T37" fmla="*/ 1177 h 1508"/>
                  <a:gd name="T38" fmla="*/ 122 w 1497"/>
                  <a:gd name="T39" fmla="*/ 1176 h 1508"/>
                  <a:gd name="T40" fmla="*/ 118 w 1497"/>
                  <a:gd name="T41" fmla="*/ 1167 h 1508"/>
                  <a:gd name="T42" fmla="*/ 1422 w 1497"/>
                  <a:gd name="T43" fmla="*/ 1075 h 1508"/>
                  <a:gd name="T44" fmla="*/ 1426 w 1497"/>
                  <a:gd name="T45" fmla="*/ 1087 h 1508"/>
                  <a:gd name="T46" fmla="*/ 1422 w 1497"/>
                  <a:gd name="T47" fmla="*/ 1097 h 1508"/>
                  <a:gd name="T48" fmla="*/ 1417 w 1497"/>
                  <a:gd name="T49" fmla="*/ 1084 h 1508"/>
                  <a:gd name="T50" fmla="*/ 1422 w 1497"/>
                  <a:gd name="T51" fmla="*/ 1075 h 1508"/>
                  <a:gd name="T52" fmla="*/ 8 w 1497"/>
                  <a:gd name="T53" fmla="*/ 838 h 1508"/>
                  <a:gd name="T54" fmla="*/ 8 w 1497"/>
                  <a:gd name="T55" fmla="*/ 848 h 1508"/>
                  <a:gd name="T56" fmla="*/ 1 w 1497"/>
                  <a:gd name="T57" fmla="*/ 858 h 1508"/>
                  <a:gd name="T58" fmla="*/ 1 w 1497"/>
                  <a:gd name="T59" fmla="*/ 855 h 1508"/>
                  <a:gd name="T60" fmla="*/ 0 w 1497"/>
                  <a:gd name="T61" fmla="*/ 848 h 1508"/>
                  <a:gd name="T62" fmla="*/ 8 w 1497"/>
                  <a:gd name="T63" fmla="*/ 838 h 1508"/>
                  <a:gd name="T64" fmla="*/ 1497 w 1497"/>
                  <a:gd name="T65" fmla="*/ 647 h 1508"/>
                  <a:gd name="T66" fmla="*/ 1497 w 1497"/>
                  <a:gd name="T67" fmla="*/ 653 h 1508"/>
                  <a:gd name="T68" fmla="*/ 1497 w 1497"/>
                  <a:gd name="T69" fmla="*/ 657 h 1508"/>
                  <a:gd name="T70" fmla="*/ 1490 w 1497"/>
                  <a:gd name="T71" fmla="*/ 667 h 1508"/>
                  <a:gd name="T72" fmla="*/ 1489 w 1497"/>
                  <a:gd name="T73" fmla="*/ 657 h 1508"/>
                  <a:gd name="T74" fmla="*/ 1497 w 1497"/>
                  <a:gd name="T75" fmla="*/ 647 h 1508"/>
                  <a:gd name="T76" fmla="*/ 76 w 1497"/>
                  <a:gd name="T77" fmla="*/ 413 h 1508"/>
                  <a:gd name="T78" fmla="*/ 80 w 1497"/>
                  <a:gd name="T79" fmla="*/ 425 h 1508"/>
                  <a:gd name="T80" fmla="*/ 74 w 1497"/>
                  <a:gd name="T81" fmla="*/ 434 h 1508"/>
                  <a:gd name="T82" fmla="*/ 70 w 1497"/>
                  <a:gd name="T83" fmla="*/ 423 h 1508"/>
                  <a:gd name="T84" fmla="*/ 76 w 1497"/>
                  <a:gd name="T85" fmla="*/ 413 h 1508"/>
                  <a:gd name="T86" fmla="*/ 1364 w 1497"/>
                  <a:gd name="T87" fmla="*/ 331 h 1508"/>
                  <a:gd name="T88" fmla="*/ 1376 w 1497"/>
                  <a:gd name="T89" fmla="*/ 334 h 1508"/>
                  <a:gd name="T90" fmla="*/ 1380 w 1497"/>
                  <a:gd name="T91" fmla="*/ 341 h 1508"/>
                  <a:gd name="T92" fmla="*/ 1368 w 1497"/>
                  <a:gd name="T93" fmla="*/ 339 h 1508"/>
                  <a:gd name="T94" fmla="*/ 1364 w 1497"/>
                  <a:gd name="T95" fmla="*/ 331 h 1508"/>
                  <a:gd name="T96" fmla="*/ 292 w 1497"/>
                  <a:gd name="T97" fmla="*/ 154 h 1508"/>
                  <a:gd name="T98" fmla="*/ 303 w 1497"/>
                  <a:gd name="T99" fmla="*/ 156 h 1508"/>
                  <a:gd name="T100" fmla="*/ 298 w 1497"/>
                  <a:gd name="T101" fmla="*/ 161 h 1508"/>
                  <a:gd name="T102" fmla="*/ 285 w 1497"/>
                  <a:gd name="T103" fmla="*/ 158 h 1508"/>
                  <a:gd name="T104" fmla="*/ 292 w 1497"/>
                  <a:gd name="T105" fmla="*/ 154 h 1508"/>
                  <a:gd name="T106" fmla="*/ 1032 w 1497"/>
                  <a:gd name="T107" fmla="*/ 54 h 1508"/>
                  <a:gd name="T108" fmla="*/ 1039 w 1497"/>
                  <a:gd name="T109" fmla="*/ 58 h 1508"/>
                  <a:gd name="T110" fmla="*/ 1044 w 1497"/>
                  <a:gd name="T111" fmla="*/ 68 h 1508"/>
                  <a:gd name="T112" fmla="*/ 1036 w 1497"/>
                  <a:gd name="T113" fmla="*/ 65 h 1508"/>
                  <a:gd name="T114" fmla="*/ 1032 w 1497"/>
                  <a:gd name="T115" fmla="*/ 54 h 1508"/>
                  <a:gd name="T116" fmla="*/ 707 w 1497"/>
                  <a:gd name="T117" fmla="*/ 0 h 1508"/>
                  <a:gd name="T118" fmla="*/ 699 w 1497"/>
                  <a:gd name="T119" fmla="*/ 10 h 1508"/>
                  <a:gd name="T120" fmla="*/ 690 w 1497"/>
                  <a:gd name="T121" fmla="*/ 10 h 1508"/>
                  <a:gd name="T122" fmla="*/ 697 w 1497"/>
                  <a:gd name="T123" fmla="*/ 1 h 1508"/>
                  <a:gd name="T124" fmla="*/ 707 w 1497"/>
                  <a:gd name="T125" fmla="*/ 0 h 1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7" h="1508">
                    <a:moveTo>
                      <a:pt x="806" y="1498"/>
                    </a:moveTo>
                    <a:lnTo>
                      <a:pt x="798" y="1508"/>
                    </a:lnTo>
                    <a:lnTo>
                      <a:pt x="789" y="1508"/>
                    </a:lnTo>
                    <a:lnTo>
                      <a:pt x="798" y="1498"/>
                    </a:lnTo>
                    <a:lnTo>
                      <a:pt x="806" y="1498"/>
                    </a:lnTo>
                    <a:close/>
                    <a:moveTo>
                      <a:pt x="452" y="1439"/>
                    </a:moveTo>
                    <a:lnTo>
                      <a:pt x="452" y="1439"/>
                    </a:lnTo>
                    <a:lnTo>
                      <a:pt x="462" y="1443"/>
                    </a:lnTo>
                    <a:lnTo>
                      <a:pt x="466" y="1454"/>
                    </a:lnTo>
                    <a:lnTo>
                      <a:pt x="456" y="1450"/>
                    </a:lnTo>
                    <a:lnTo>
                      <a:pt x="452" y="1439"/>
                    </a:lnTo>
                    <a:close/>
                    <a:moveTo>
                      <a:pt x="1199" y="1348"/>
                    </a:moveTo>
                    <a:lnTo>
                      <a:pt x="1212" y="1350"/>
                    </a:lnTo>
                    <a:lnTo>
                      <a:pt x="1205" y="1355"/>
                    </a:lnTo>
                    <a:lnTo>
                      <a:pt x="1193" y="1352"/>
                    </a:lnTo>
                    <a:lnTo>
                      <a:pt x="1199" y="1348"/>
                    </a:lnTo>
                    <a:close/>
                    <a:moveTo>
                      <a:pt x="118" y="1167"/>
                    </a:moveTo>
                    <a:lnTo>
                      <a:pt x="130" y="1170"/>
                    </a:lnTo>
                    <a:lnTo>
                      <a:pt x="134" y="1177"/>
                    </a:lnTo>
                    <a:lnTo>
                      <a:pt x="122" y="1176"/>
                    </a:lnTo>
                    <a:lnTo>
                      <a:pt x="118" y="1167"/>
                    </a:lnTo>
                    <a:close/>
                    <a:moveTo>
                      <a:pt x="1422" y="1075"/>
                    </a:moveTo>
                    <a:lnTo>
                      <a:pt x="1426" y="1087"/>
                    </a:lnTo>
                    <a:lnTo>
                      <a:pt x="1422" y="1097"/>
                    </a:lnTo>
                    <a:lnTo>
                      <a:pt x="1417" y="1084"/>
                    </a:lnTo>
                    <a:lnTo>
                      <a:pt x="1422" y="1075"/>
                    </a:lnTo>
                    <a:close/>
                    <a:moveTo>
                      <a:pt x="8" y="838"/>
                    </a:moveTo>
                    <a:lnTo>
                      <a:pt x="8" y="848"/>
                    </a:lnTo>
                    <a:lnTo>
                      <a:pt x="1" y="858"/>
                    </a:lnTo>
                    <a:lnTo>
                      <a:pt x="1" y="855"/>
                    </a:lnTo>
                    <a:lnTo>
                      <a:pt x="0" y="848"/>
                    </a:lnTo>
                    <a:lnTo>
                      <a:pt x="8" y="838"/>
                    </a:lnTo>
                    <a:close/>
                    <a:moveTo>
                      <a:pt x="1497" y="647"/>
                    </a:moveTo>
                    <a:lnTo>
                      <a:pt x="1497" y="653"/>
                    </a:lnTo>
                    <a:lnTo>
                      <a:pt x="1497" y="657"/>
                    </a:lnTo>
                    <a:lnTo>
                      <a:pt x="1490" y="667"/>
                    </a:lnTo>
                    <a:lnTo>
                      <a:pt x="1489" y="657"/>
                    </a:lnTo>
                    <a:lnTo>
                      <a:pt x="1497" y="647"/>
                    </a:lnTo>
                    <a:close/>
                    <a:moveTo>
                      <a:pt x="76" y="413"/>
                    </a:moveTo>
                    <a:lnTo>
                      <a:pt x="80" y="425"/>
                    </a:lnTo>
                    <a:lnTo>
                      <a:pt x="74" y="434"/>
                    </a:lnTo>
                    <a:lnTo>
                      <a:pt x="70" y="423"/>
                    </a:lnTo>
                    <a:lnTo>
                      <a:pt x="76" y="413"/>
                    </a:lnTo>
                    <a:close/>
                    <a:moveTo>
                      <a:pt x="1364" y="331"/>
                    </a:moveTo>
                    <a:lnTo>
                      <a:pt x="1376" y="334"/>
                    </a:lnTo>
                    <a:lnTo>
                      <a:pt x="1380" y="341"/>
                    </a:lnTo>
                    <a:lnTo>
                      <a:pt x="1368" y="339"/>
                    </a:lnTo>
                    <a:lnTo>
                      <a:pt x="1364" y="331"/>
                    </a:lnTo>
                    <a:close/>
                    <a:moveTo>
                      <a:pt x="292" y="154"/>
                    </a:moveTo>
                    <a:lnTo>
                      <a:pt x="303" y="156"/>
                    </a:lnTo>
                    <a:lnTo>
                      <a:pt x="298" y="161"/>
                    </a:lnTo>
                    <a:lnTo>
                      <a:pt x="285" y="158"/>
                    </a:lnTo>
                    <a:lnTo>
                      <a:pt x="292" y="154"/>
                    </a:lnTo>
                    <a:close/>
                    <a:moveTo>
                      <a:pt x="1032" y="54"/>
                    </a:moveTo>
                    <a:lnTo>
                      <a:pt x="1039" y="58"/>
                    </a:lnTo>
                    <a:lnTo>
                      <a:pt x="1044" y="68"/>
                    </a:lnTo>
                    <a:lnTo>
                      <a:pt x="1036" y="65"/>
                    </a:lnTo>
                    <a:lnTo>
                      <a:pt x="1032" y="54"/>
                    </a:lnTo>
                    <a:close/>
                    <a:moveTo>
                      <a:pt x="707" y="0"/>
                    </a:moveTo>
                    <a:lnTo>
                      <a:pt x="699" y="10"/>
                    </a:lnTo>
                    <a:lnTo>
                      <a:pt x="690" y="10"/>
                    </a:lnTo>
                    <a:lnTo>
                      <a:pt x="697" y="1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5" name="Freeform 620"/>
              <p:cNvSpPr>
                <a:spLocks noEditPoints="1"/>
              </p:cNvSpPr>
              <p:nvPr/>
            </p:nvSpPr>
            <p:spPr bwMode="auto">
              <a:xfrm>
                <a:off x="6358" y="1780"/>
                <a:ext cx="1515" cy="1528"/>
              </a:xfrm>
              <a:custGeom>
                <a:avLst/>
                <a:gdLst>
                  <a:gd name="T0" fmla="*/ 791 w 1515"/>
                  <a:gd name="T1" fmla="*/ 1528 h 1528"/>
                  <a:gd name="T2" fmla="*/ 780 w 1515"/>
                  <a:gd name="T3" fmla="*/ 1519 h 1528"/>
                  <a:gd name="T4" fmla="*/ 794 w 1515"/>
                  <a:gd name="T5" fmla="*/ 1524 h 1528"/>
                  <a:gd name="T6" fmla="*/ 465 w 1515"/>
                  <a:gd name="T7" fmla="*/ 1460 h 1528"/>
                  <a:gd name="T8" fmla="*/ 485 w 1515"/>
                  <a:gd name="T9" fmla="*/ 1473 h 1528"/>
                  <a:gd name="T10" fmla="*/ 507 w 1515"/>
                  <a:gd name="T11" fmla="*/ 1485 h 1528"/>
                  <a:gd name="T12" fmla="*/ 1221 w 1515"/>
                  <a:gd name="T13" fmla="*/ 1360 h 1528"/>
                  <a:gd name="T14" fmla="*/ 1214 w 1515"/>
                  <a:gd name="T15" fmla="*/ 1365 h 1528"/>
                  <a:gd name="T16" fmla="*/ 1250 w 1515"/>
                  <a:gd name="T17" fmla="*/ 1348 h 1528"/>
                  <a:gd name="T18" fmla="*/ 1249 w 1515"/>
                  <a:gd name="T19" fmla="*/ 1343 h 1528"/>
                  <a:gd name="T20" fmla="*/ 127 w 1515"/>
                  <a:gd name="T21" fmla="*/ 1177 h 1528"/>
                  <a:gd name="T22" fmla="*/ 114 w 1515"/>
                  <a:gd name="T23" fmla="*/ 1176 h 1528"/>
                  <a:gd name="T24" fmla="*/ 110 w 1515"/>
                  <a:gd name="T25" fmla="*/ 1163 h 1528"/>
                  <a:gd name="T26" fmla="*/ 1435 w 1515"/>
                  <a:gd name="T27" fmla="*/ 1097 h 1528"/>
                  <a:gd name="T28" fmla="*/ 1423 w 1515"/>
                  <a:gd name="T29" fmla="*/ 1139 h 1528"/>
                  <a:gd name="T30" fmla="*/ 1427 w 1515"/>
                  <a:gd name="T31" fmla="*/ 1122 h 1528"/>
                  <a:gd name="T32" fmla="*/ 1431 w 1515"/>
                  <a:gd name="T33" fmla="*/ 1107 h 1528"/>
                  <a:gd name="T34" fmla="*/ 7 w 1515"/>
                  <a:gd name="T35" fmla="*/ 888 h 1528"/>
                  <a:gd name="T36" fmla="*/ 3 w 1515"/>
                  <a:gd name="T37" fmla="*/ 879 h 1528"/>
                  <a:gd name="T38" fmla="*/ 10 w 1515"/>
                  <a:gd name="T39" fmla="*/ 868 h 1528"/>
                  <a:gd name="T40" fmla="*/ 9 w 1515"/>
                  <a:gd name="T41" fmla="*/ 858 h 1528"/>
                  <a:gd name="T42" fmla="*/ 1506 w 1515"/>
                  <a:gd name="T43" fmla="*/ 667 h 1528"/>
                  <a:gd name="T44" fmla="*/ 1513 w 1515"/>
                  <a:gd name="T45" fmla="*/ 649 h 1528"/>
                  <a:gd name="T46" fmla="*/ 1507 w 1515"/>
                  <a:gd name="T47" fmla="*/ 636 h 1528"/>
                  <a:gd name="T48" fmla="*/ 81 w 1515"/>
                  <a:gd name="T49" fmla="*/ 411 h 1528"/>
                  <a:gd name="T50" fmla="*/ 75 w 1515"/>
                  <a:gd name="T51" fmla="*/ 421 h 1528"/>
                  <a:gd name="T52" fmla="*/ 93 w 1515"/>
                  <a:gd name="T53" fmla="*/ 392 h 1528"/>
                  <a:gd name="T54" fmla="*/ 85 w 1515"/>
                  <a:gd name="T55" fmla="*/ 407 h 1528"/>
                  <a:gd name="T56" fmla="*/ 93 w 1515"/>
                  <a:gd name="T57" fmla="*/ 386 h 1528"/>
                  <a:gd name="T58" fmla="*/ 1413 w 1515"/>
                  <a:gd name="T59" fmla="*/ 373 h 1528"/>
                  <a:gd name="T60" fmla="*/ 1385 w 1515"/>
                  <a:gd name="T61" fmla="*/ 344 h 1528"/>
                  <a:gd name="T62" fmla="*/ 1389 w 1515"/>
                  <a:gd name="T63" fmla="*/ 351 h 1528"/>
                  <a:gd name="T64" fmla="*/ 276 w 1515"/>
                  <a:gd name="T65" fmla="*/ 177 h 1528"/>
                  <a:gd name="T66" fmla="*/ 266 w 1515"/>
                  <a:gd name="T67" fmla="*/ 180 h 1528"/>
                  <a:gd name="T68" fmla="*/ 301 w 1515"/>
                  <a:gd name="T69" fmla="*/ 164 h 1528"/>
                  <a:gd name="T70" fmla="*/ 288 w 1515"/>
                  <a:gd name="T71" fmla="*/ 161 h 1528"/>
                  <a:gd name="T72" fmla="*/ 1048 w 1515"/>
                  <a:gd name="T73" fmla="*/ 68 h 1528"/>
                  <a:gd name="T74" fmla="*/ 1017 w 1515"/>
                  <a:gd name="T75" fmla="*/ 45 h 1528"/>
                  <a:gd name="T76" fmla="*/ 1017 w 1515"/>
                  <a:gd name="T77" fmla="*/ 45 h 1528"/>
                  <a:gd name="T78" fmla="*/ 752 w 1515"/>
                  <a:gd name="T79" fmla="*/ 0 h 1528"/>
                  <a:gd name="T80" fmla="*/ 733 w 1515"/>
                  <a:gd name="T81" fmla="*/ 4 h 1528"/>
                  <a:gd name="T82" fmla="*/ 716 w 1515"/>
                  <a:gd name="T83" fmla="*/ 10 h 1528"/>
                  <a:gd name="T84" fmla="*/ 725 w 1515"/>
                  <a:gd name="T85" fmla="*/ 0 h 1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15" h="1528">
                    <a:moveTo>
                      <a:pt x="807" y="1518"/>
                    </a:moveTo>
                    <a:lnTo>
                      <a:pt x="800" y="1528"/>
                    </a:lnTo>
                    <a:lnTo>
                      <a:pt x="791" y="1528"/>
                    </a:lnTo>
                    <a:lnTo>
                      <a:pt x="762" y="1528"/>
                    </a:lnTo>
                    <a:lnTo>
                      <a:pt x="767" y="1522"/>
                    </a:lnTo>
                    <a:lnTo>
                      <a:pt x="780" y="1519"/>
                    </a:lnTo>
                    <a:lnTo>
                      <a:pt x="784" y="1519"/>
                    </a:lnTo>
                    <a:lnTo>
                      <a:pt x="788" y="1522"/>
                    </a:lnTo>
                    <a:lnTo>
                      <a:pt x="794" y="1524"/>
                    </a:lnTo>
                    <a:lnTo>
                      <a:pt x="798" y="1518"/>
                    </a:lnTo>
                    <a:lnTo>
                      <a:pt x="807" y="1518"/>
                    </a:lnTo>
                    <a:close/>
                    <a:moveTo>
                      <a:pt x="465" y="1460"/>
                    </a:moveTo>
                    <a:lnTo>
                      <a:pt x="475" y="1464"/>
                    </a:lnTo>
                    <a:lnTo>
                      <a:pt x="479" y="1474"/>
                    </a:lnTo>
                    <a:lnTo>
                      <a:pt x="485" y="1473"/>
                    </a:lnTo>
                    <a:lnTo>
                      <a:pt x="489" y="1474"/>
                    </a:lnTo>
                    <a:lnTo>
                      <a:pt x="502" y="1478"/>
                    </a:lnTo>
                    <a:lnTo>
                      <a:pt x="507" y="1485"/>
                    </a:lnTo>
                    <a:lnTo>
                      <a:pt x="469" y="1471"/>
                    </a:lnTo>
                    <a:lnTo>
                      <a:pt x="465" y="1460"/>
                    </a:lnTo>
                    <a:close/>
                    <a:moveTo>
                      <a:pt x="1221" y="1360"/>
                    </a:moveTo>
                    <a:lnTo>
                      <a:pt x="1233" y="1362"/>
                    </a:lnTo>
                    <a:lnTo>
                      <a:pt x="1226" y="1367"/>
                    </a:lnTo>
                    <a:lnTo>
                      <a:pt x="1214" y="1365"/>
                    </a:lnTo>
                    <a:lnTo>
                      <a:pt x="1221" y="1360"/>
                    </a:lnTo>
                    <a:close/>
                    <a:moveTo>
                      <a:pt x="1260" y="1340"/>
                    </a:moveTo>
                    <a:lnTo>
                      <a:pt x="1250" y="1348"/>
                    </a:lnTo>
                    <a:lnTo>
                      <a:pt x="1236" y="1360"/>
                    </a:lnTo>
                    <a:lnTo>
                      <a:pt x="1239" y="1350"/>
                    </a:lnTo>
                    <a:lnTo>
                      <a:pt x="1249" y="1343"/>
                    </a:lnTo>
                    <a:lnTo>
                      <a:pt x="1260" y="1340"/>
                    </a:lnTo>
                    <a:close/>
                    <a:moveTo>
                      <a:pt x="114" y="1176"/>
                    </a:moveTo>
                    <a:lnTo>
                      <a:pt x="127" y="1177"/>
                    </a:lnTo>
                    <a:lnTo>
                      <a:pt x="131" y="1186"/>
                    </a:lnTo>
                    <a:lnTo>
                      <a:pt x="120" y="1183"/>
                    </a:lnTo>
                    <a:lnTo>
                      <a:pt x="114" y="1176"/>
                    </a:lnTo>
                    <a:close/>
                    <a:moveTo>
                      <a:pt x="100" y="1152"/>
                    </a:moveTo>
                    <a:lnTo>
                      <a:pt x="103" y="1153"/>
                    </a:lnTo>
                    <a:lnTo>
                      <a:pt x="110" y="1163"/>
                    </a:lnTo>
                    <a:lnTo>
                      <a:pt x="112" y="1170"/>
                    </a:lnTo>
                    <a:lnTo>
                      <a:pt x="100" y="1152"/>
                    </a:lnTo>
                    <a:close/>
                    <a:moveTo>
                      <a:pt x="1435" y="1097"/>
                    </a:moveTo>
                    <a:lnTo>
                      <a:pt x="1440" y="1108"/>
                    </a:lnTo>
                    <a:lnTo>
                      <a:pt x="1428" y="1131"/>
                    </a:lnTo>
                    <a:lnTo>
                      <a:pt x="1423" y="1139"/>
                    </a:lnTo>
                    <a:lnTo>
                      <a:pt x="1423" y="1132"/>
                    </a:lnTo>
                    <a:lnTo>
                      <a:pt x="1424" y="1126"/>
                    </a:lnTo>
                    <a:lnTo>
                      <a:pt x="1427" y="1122"/>
                    </a:lnTo>
                    <a:lnTo>
                      <a:pt x="1430" y="1118"/>
                    </a:lnTo>
                    <a:lnTo>
                      <a:pt x="1434" y="1115"/>
                    </a:lnTo>
                    <a:lnTo>
                      <a:pt x="1431" y="1107"/>
                    </a:lnTo>
                    <a:lnTo>
                      <a:pt x="1435" y="1097"/>
                    </a:lnTo>
                    <a:close/>
                    <a:moveTo>
                      <a:pt x="3" y="879"/>
                    </a:moveTo>
                    <a:lnTo>
                      <a:pt x="7" y="888"/>
                    </a:lnTo>
                    <a:lnTo>
                      <a:pt x="9" y="900"/>
                    </a:lnTo>
                    <a:lnTo>
                      <a:pt x="7" y="906"/>
                    </a:lnTo>
                    <a:lnTo>
                      <a:pt x="3" y="879"/>
                    </a:lnTo>
                    <a:close/>
                    <a:moveTo>
                      <a:pt x="9" y="858"/>
                    </a:moveTo>
                    <a:lnTo>
                      <a:pt x="10" y="865"/>
                    </a:lnTo>
                    <a:lnTo>
                      <a:pt x="10" y="868"/>
                    </a:lnTo>
                    <a:lnTo>
                      <a:pt x="3" y="876"/>
                    </a:lnTo>
                    <a:lnTo>
                      <a:pt x="0" y="868"/>
                    </a:lnTo>
                    <a:lnTo>
                      <a:pt x="9" y="858"/>
                    </a:lnTo>
                    <a:close/>
                    <a:moveTo>
                      <a:pt x="1513" y="649"/>
                    </a:moveTo>
                    <a:lnTo>
                      <a:pt x="1515" y="659"/>
                    </a:lnTo>
                    <a:lnTo>
                      <a:pt x="1506" y="667"/>
                    </a:lnTo>
                    <a:lnTo>
                      <a:pt x="1506" y="663"/>
                    </a:lnTo>
                    <a:lnTo>
                      <a:pt x="1506" y="657"/>
                    </a:lnTo>
                    <a:lnTo>
                      <a:pt x="1513" y="649"/>
                    </a:lnTo>
                    <a:close/>
                    <a:moveTo>
                      <a:pt x="1507" y="621"/>
                    </a:moveTo>
                    <a:lnTo>
                      <a:pt x="1512" y="643"/>
                    </a:lnTo>
                    <a:lnTo>
                      <a:pt x="1507" y="636"/>
                    </a:lnTo>
                    <a:lnTo>
                      <a:pt x="1506" y="625"/>
                    </a:lnTo>
                    <a:lnTo>
                      <a:pt x="1507" y="621"/>
                    </a:lnTo>
                    <a:close/>
                    <a:moveTo>
                      <a:pt x="81" y="411"/>
                    </a:moveTo>
                    <a:lnTo>
                      <a:pt x="85" y="423"/>
                    </a:lnTo>
                    <a:lnTo>
                      <a:pt x="79" y="433"/>
                    </a:lnTo>
                    <a:lnTo>
                      <a:pt x="75" y="421"/>
                    </a:lnTo>
                    <a:lnTo>
                      <a:pt x="81" y="411"/>
                    </a:lnTo>
                    <a:close/>
                    <a:moveTo>
                      <a:pt x="93" y="386"/>
                    </a:moveTo>
                    <a:lnTo>
                      <a:pt x="93" y="392"/>
                    </a:lnTo>
                    <a:lnTo>
                      <a:pt x="92" y="399"/>
                    </a:lnTo>
                    <a:lnTo>
                      <a:pt x="89" y="403"/>
                    </a:lnTo>
                    <a:lnTo>
                      <a:pt x="85" y="407"/>
                    </a:lnTo>
                    <a:lnTo>
                      <a:pt x="81" y="410"/>
                    </a:lnTo>
                    <a:lnTo>
                      <a:pt x="86" y="397"/>
                    </a:lnTo>
                    <a:lnTo>
                      <a:pt x="93" y="386"/>
                    </a:lnTo>
                    <a:close/>
                    <a:moveTo>
                      <a:pt x="1404" y="358"/>
                    </a:moveTo>
                    <a:lnTo>
                      <a:pt x="1413" y="373"/>
                    </a:lnTo>
                    <a:lnTo>
                      <a:pt x="1413" y="373"/>
                    </a:lnTo>
                    <a:lnTo>
                      <a:pt x="1406" y="365"/>
                    </a:lnTo>
                    <a:lnTo>
                      <a:pt x="1404" y="358"/>
                    </a:lnTo>
                    <a:close/>
                    <a:moveTo>
                      <a:pt x="1385" y="344"/>
                    </a:moveTo>
                    <a:lnTo>
                      <a:pt x="1396" y="345"/>
                    </a:lnTo>
                    <a:lnTo>
                      <a:pt x="1402" y="353"/>
                    </a:lnTo>
                    <a:lnTo>
                      <a:pt x="1389" y="351"/>
                    </a:lnTo>
                    <a:lnTo>
                      <a:pt x="1385" y="344"/>
                    </a:lnTo>
                    <a:close/>
                    <a:moveTo>
                      <a:pt x="280" y="168"/>
                    </a:moveTo>
                    <a:lnTo>
                      <a:pt x="276" y="177"/>
                    </a:lnTo>
                    <a:lnTo>
                      <a:pt x="267" y="184"/>
                    </a:lnTo>
                    <a:lnTo>
                      <a:pt x="259" y="185"/>
                    </a:lnTo>
                    <a:lnTo>
                      <a:pt x="266" y="180"/>
                    </a:lnTo>
                    <a:lnTo>
                      <a:pt x="280" y="168"/>
                    </a:lnTo>
                    <a:close/>
                    <a:moveTo>
                      <a:pt x="288" y="161"/>
                    </a:moveTo>
                    <a:lnTo>
                      <a:pt x="301" y="164"/>
                    </a:lnTo>
                    <a:lnTo>
                      <a:pt x="294" y="168"/>
                    </a:lnTo>
                    <a:lnTo>
                      <a:pt x="283" y="167"/>
                    </a:lnTo>
                    <a:lnTo>
                      <a:pt x="288" y="161"/>
                    </a:lnTo>
                    <a:close/>
                    <a:moveTo>
                      <a:pt x="1037" y="52"/>
                    </a:moveTo>
                    <a:lnTo>
                      <a:pt x="1045" y="57"/>
                    </a:lnTo>
                    <a:lnTo>
                      <a:pt x="1048" y="68"/>
                    </a:lnTo>
                    <a:lnTo>
                      <a:pt x="1041" y="64"/>
                    </a:lnTo>
                    <a:lnTo>
                      <a:pt x="1037" y="52"/>
                    </a:lnTo>
                    <a:close/>
                    <a:moveTo>
                      <a:pt x="1017" y="45"/>
                    </a:moveTo>
                    <a:lnTo>
                      <a:pt x="1029" y="50"/>
                    </a:lnTo>
                    <a:lnTo>
                      <a:pt x="1027" y="50"/>
                    </a:lnTo>
                    <a:lnTo>
                      <a:pt x="1017" y="45"/>
                    </a:lnTo>
                    <a:lnTo>
                      <a:pt x="1017" y="45"/>
                    </a:lnTo>
                    <a:close/>
                    <a:moveTo>
                      <a:pt x="725" y="0"/>
                    </a:moveTo>
                    <a:lnTo>
                      <a:pt x="752" y="0"/>
                    </a:lnTo>
                    <a:lnTo>
                      <a:pt x="749" y="3"/>
                    </a:lnTo>
                    <a:lnTo>
                      <a:pt x="738" y="6"/>
                    </a:lnTo>
                    <a:lnTo>
                      <a:pt x="733" y="4"/>
                    </a:lnTo>
                    <a:lnTo>
                      <a:pt x="728" y="3"/>
                    </a:lnTo>
                    <a:lnTo>
                      <a:pt x="723" y="2"/>
                    </a:lnTo>
                    <a:lnTo>
                      <a:pt x="716" y="10"/>
                    </a:lnTo>
                    <a:lnTo>
                      <a:pt x="706" y="11"/>
                    </a:lnTo>
                    <a:lnTo>
                      <a:pt x="715" y="2"/>
                    </a:lnTo>
                    <a:lnTo>
                      <a:pt x="7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6" name="Freeform 621"/>
              <p:cNvSpPr>
                <a:spLocks noEditPoints="1"/>
              </p:cNvSpPr>
              <p:nvPr/>
            </p:nvSpPr>
            <p:spPr bwMode="auto">
              <a:xfrm>
                <a:off x="6350" y="1772"/>
                <a:ext cx="1531" cy="1544"/>
              </a:xfrm>
              <a:custGeom>
                <a:avLst/>
                <a:gdLst>
                  <a:gd name="T0" fmla="*/ 809 w 1531"/>
                  <a:gd name="T1" fmla="*/ 1541 h 1544"/>
                  <a:gd name="T2" fmla="*/ 762 w 1531"/>
                  <a:gd name="T3" fmla="*/ 1544 h 1544"/>
                  <a:gd name="T4" fmla="*/ 799 w 1531"/>
                  <a:gd name="T5" fmla="*/ 1536 h 1544"/>
                  <a:gd name="T6" fmla="*/ 727 w 1531"/>
                  <a:gd name="T7" fmla="*/ 1544 h 1544"/>
                  <a:gd name="T8" fmla="*/ 553 w 1531"/>
                  <a:gd name="T9" fmla="*/ 1515 h 1544"/>
                  <a:gd name="T10" fmla="*/ 517 w 1531"/>
                  <a:gd name="T11" fmla="*/ 1496 h 1544"/>
                  <a:gd name="T12" fmla="*/ 480 w 1531"/>
                  <a:gd name="T13" fmla="*/ 1486 h 1544"/>
                  <a:gd name="T14" fmla="*/ 1274 w 1531"/>
                  <a:gd name="T15" fmla="*/ 1348 h 1544"/>
                  <a:gd name="T16" fmla="*/ 1264 w 1531"/>
                  <a:gd name="T17" fmla="*/ 1363 h 1544"/>
                  <a:gd name="T18" fmla="*/ 1234 w 1531"/>
                  <a:gd name="T19" fmla="*/ 1375 h 1544"/>
                  <a:gd name="T20" fmla="*/ 1244 w 1531"/>
                  <a:gd name="T21" fmla="*/ 1368 h 1544"/>
                  <a:gd name="T22" fmla="*/ 1268 w 1531"/>
                  <a:gd name="T23" fmla="*/ 1348 h 1544"/>
                  <a:gd name="T24" fmla="*/ 1366 w 1531"/>
                  <a:gd name="T25" fmla="*/ 1260 h 1544"/>
                  <a:gd name="T26" fmla="*/ 1414 w 1531"/>
                  <a:gd name="T27" fmla="*/ 1192 h 1544"/>
                  <a:gd name="T28" fmla="*/ 108 w 1531"/>
                  <a:gd name="T29" fmla="*/ 1160 h 1544"/>
                  <a:gd name="T30" fmla="*/ 122 w 1531"/>
                  <a:gd name="T31" fmla="*/ 1184 h 1544"/>
                  <a:gd name="T32" fmla="*/ 118 w 1531"/>
                  <a:gd name="T33" fmla="*/ 1194 h 1544"/>
                  <a:gd name="T34" fmla="*/ 1449 w 1531"/>
                  <a:gd name="T35" fmla="*/ 1120 h 1544"/>
                  <a:gd name="T36" fmla="*/ 1445 w 1531"/>
                  <a:gd name="T37" fmla="*/ 1143 h 1544"/>
                  <a:gd name="T38" fmla="*/ 1431 w 1531"/>
                  <a:gd name="T39" fmla="*/ 1147 h 1544"/>
                  <a:gd name="T40" fmla="*/ 18 w 1531"/>
                  <a:gd name="T41" fmla="*/ 968 h 1544"/>
                  <a:gd name="T42" fmla="*/ 31 w 1531"/>
                  <a:gd name="T43" fmla="*/ 1014 h 1544"/>
                  <a:gd name="T44" fmla="*/ 11 w 1531"/>
                  <a:gd name="T45" fmla="*/ 884 h 1544"/>
                  <a:gd name="T46" fmla="*/ 15 w 1531"/>
                  <a:gd name="T47" fmla="*/ 914 h 1544"/>
                  <a:gd name="T48" fmla="*/ 8 w 1531"/>
                  <a:gd name="T49" fmla="*/ 924 h 1544"/>
                  <a:gd name="T50" fmla="*/ 8 w 1531"/>
                  <a:gd name="T51" fmla="*/ 876 h 1544"/>
                  <a:gd name="T52" fmla="*/ 1528 w 1531"/>
                  <a:gd name="T53" fmla="*/ 660 h 1544"/>
                  <a:gd name="T54" fmla="*/ 1523 w 1531"/>
                  <a:gd name="T55" fmla="*/ 655 h 1544"/>
                  <a:gd name="T56" fmla="*/ 1515 w 1531"/>
                  <a:gd name="T57" fmla="*/ 627 h 1544"/>
                  <a:gd name="T58" fmla="*/ 1523 w 1531"/>
                  <a:gd name="T59" fmla="*/ 617 h 1544"/>
                  <a:gd name="T60" fmla="*/ 1500 w 1531"/>
                  <a:gd name="T61" fmla="*/ 530 h 1544"/>
                  <a:gd name="T62" fmla="*/ 98 w 1531"/>
                  <a:gd name="T63" fmla="*/ 383 h 1544"/>
                  <a:gd name="T64" fmla="*/ 101 w 1531"/>
                  <a:gd name="T65" fmla="*/ 394 h 1544"/>
                  <a:gd name="T66" fmla="*/ 87 w 1531"/>
                  <a:gd name="T67" fmla="*/ 419 h 1544"/>
                  <a:gd name="T68" fmla="*/ 82 w 1531"/>
                  <a:gd name="T69" fmla="*/ 424 h 1544"/>
                  <a:gd name="T70" fmla="*/ 98 w 1531"/>
                  <a:gd name="T71" fmla="*/ 383 h 1544"/>
                  <a:gd name="T72" fmla="*/ 1435 w 1531"/>
                  <a:gd name="T73" fmla="*/ 386 h 1544"/>
                  <a:gd name="T74" fmla="*/ 1412 w 1531"/>
                  <a:gd name="T75" fmla="*/ 366 h 1544"/>
                  <a:gd name="T76" fmla="*/ 1404 w 1531"/>
                  <a:gd name="T77" fmla="*/ 353 h 1544"/>
                  <a:gd name="T78" fmla="*/ 223 w 1531"/>
                  <a:gd name="T79" fmla="*/ 222 h 1544"/>
                  <a:gd name="T80" fmla="*/ 166 w 1531"/>
                  <a:gd name="T81" fmla="*/ 284 h 1544"/>
                  <a:gd name="T82" fmla="*/ 289 w 1531"/>
                  <a:gd name="T83" fmla="*/ 165 h 1544"/>
                  <a:gd name="T84" fmla="*/ 291 w 1531"/>
                  <a:gd name="T85" fmla="*/ 175 h 1544"/>
                  <a:gd name="T86" fmla="*/ 274 w 1531"/>
                  <a:gd name="T87" fmla="*/ 188 h 1544"/>
                  <a:gd name="T88" fmla="*/ 260 w 1531"/>
                  <a:gd name="T89" fmla="*/ 193 h 1544"/>
                  <a:gd name="T90" fmla="*/ 289 w 1531"/>
                  <a:gd name="T91" fmla="*/ 165 h 1544"/>
                  <a:gd name="T92" fmla="*/ 1051 w 1531"/>
                  <a:gd name="T93" fmla="*/ 56 h 1544"/>
                  <a:gd name="T94" fmla="*/ 1044 w 1531"/>
                  <a:gd name="T95" fmla="*/ 58 h 1544"/>
                  <a:gd name="T96" fmla="*/ 1025 w 1531"/>
                  <a:gd name="T97" fmla="*/ 53 h 1544"/>
                  <a:gd name="T98" fmla="*/ 802 w 1531"/>
                  <a:gd name="T99" fmla="*/ 0 h 1544"/>
                  <a:gd name="T100" fmla="*/ 940 w 1531"/>
                  <a:gd name="T101" fmla="*/ 18 h 1544"/>
                  <a:gd name="T102" fmla="*/ 731 w 1531"/>
                  <a:gd name="T103" fmla="*/ 0 h 1544"/>
                  <a:gd name="T104" fmla="*/ 760 w 1531"/>
                  <a:gd name="T105" fmla="*/ 8 h 1544"/>
                  <a:gd name="T106" fmla="*/ 726 w 1531"/>
                  <a:gd name="T107" fmla="*/ 5 h 1544"/>
                  <a:gd name="T108" fmla="*/ 731 w 1531"/>
                  <a:gd name="T109" fmla="*/ 0 h 1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31" h="1544">
                    <a:moveTo>
                      <a:pt x="808" y="1536"/>
                    </a:moveTo>
                    <a:lnTo>
                      <a:pt x="806" y="1537"/>
                    </a:lnTo>
                    <a:lnTo>
                      <a:pt x="809" y="1541"/>
                    </a:lnTo>
                    <a:lnTo>
                      <a:pt x="811" y="1544"/>
                    </a:lnTo>
                    <a:lnTo>
                      <a:pt x="799" y="1544"/>
                    </a:lnTo>
                    <a:lnTo>
                      <a:pt x="762" y="1544"/>
                    </a:lnTo>
                    <a:lnTo>
                      <a:pt x="765" y="1539"/>
                    </a:lnTo>
                    <a:lnTo>
                      <a:pt x="770" y="1536"/>
                    </a:lnTo>
                    <a:lnTo>
                      <a:pt x="799" y="1536"/>
                    </a:lnTo>
                    <a:lnTo>
                      <a:pt x="808" y="1536"/>
                    </a:lnTo>
                    <a:close/>
                    <a:moveTo>
                      <a:pt x="553" y="1515"/>
                    </a:moveTo>
                    <a:lnTo>
                      <a:pt x="727" y="1544"/>
                    </a:lnTo>
                    <a:lnTo>
                      <a:pt x="659" y="1539"/>
                    </a:lnTo>
                    <a:lnTo>
                      <a:pt x="592" y="1526"/>
                    </a:lnTo>
                    <a:lnTo>
                      <a:pt x="553" y="1515"/>
                    </a:lnTo>
                    <a:close/>
                    <a:moveTo>
                      <a:pt x="477" y="1479"/>
                    </a:moveTo>
                    <a:lnTo>
                      <a:pt x="515" y="1493"/>
                    </a:lnTo>
                    <a:lnTo>
                      <a:pt x="517" y="1496"/>
                    </a:lnTo>
                    <a:lnTo>
                      <a:pt x="518" y="1505"/>
                    </a:lnTo>
                    <a:lnTo>
                      <a:pt x="477" y="1489"/>
                    </a:lnTo>
                    <a:lnTo>
                      <a:pt x="480" y="1486"/>
                    </a:lnTo>
                    <a:lnTo>
                      <a:pt x="477" y="1479"/>
                    </a:lnTo>
                    <a:close/>
                    <a:moveTo>
                      <a:pt x="1268" y="1348"/>
                    </a:moveTo>
                    <a:lnTo>
                      <a:pt x="1274" y="1348"/>
                    </a:lnTo>
                    <a:lnTo>
                      <a:pt x="1278" y="1349"/>
                    </a:lnTo>
                    <a:lnTo>
                      <a:pt x="1280" y="1349"/>
                    </a:lnTo>
                    <a:lnTo>
                      <a:pt x="1264" y="1363"/>
                    </a:lnTo>
                    <a:lnTo>
                      <a:pt x="1243" y="1379"/>
                    </a:lnTo>
                    <a:lnTo>
                      <a:pt x="1241" y="1376"/>
                    </a:lnTo>
                    <a:lnTo>
                      <a:pt x="1234" y="1375"/>
                    </a:lnTo>
                    <a:lnTo>
                      <a:pt x="1241" y="1370"/>
                    </a:lnTo>
                    <a:lnTo>
                      <a:pt x="1243" y="1370"/>
                    </a:lnTo>
                    <a:lnTo>
                      <a:pt x="1244" y="1368"/>
                    </a:lnTo>
                    <a:lnTo>
                      <a:pt x="1258" y="1356"/>
                    </a:lnTo>
                    <a:lnTo>
                      <a:pt x="1268" y="1348"/>
                    </a:lnTo>
                    <a:lnTo>
                      <a:pt x="1268" y="1348"/>
                    </a:lnTo>
                    <a:close/>
                    <a:moveTo>
                      <a:pt x="1414" y="1192"/>
                    </a:moveTo>
                    <a:lnTo>
                      <a:pt x="1408" y="1204"/>
                    </a:lnTo>
                    <a:lnTo>
                      <a:pt x="1366" y="1260"/>
                    </a:lnTo>
                    <a:lnTo>
                      <a:pt x="1318" y="1314"/>
                    </a:lnTo>
                    <a:lnTo>
                      <a:pt x="1304" y="1327"/>
                    </a:lnTo>
                    <a:lnTo>
                      <a:pt x="1414" y="1192"/>
                    </a:lnTo>
                    <a:close/>
                    <a:moveTo>
                      <a:pt x="94" y="1156"/>
                    </a:moveTo>
                    <a:lnTo>
                      <a:pt x="98" y="1156"/>
                    </a:lnTo>
                    <a:lnTo>
                      <a:pt x="108" y="1160"/>
                    </a:lnTo>
                    <a:lnTo>
                      <a:pt x="120" y="1178"/>
                    </a:lnTo>
                    <a:lnTo>
                      <a:pt x="121" y="1184"/>
                    </a:lnTo>
                    <a:lnTo>
                      <a:pt x="122" y="1184"/>
                    </a:lnTo>
                    <a:lnTo>
                      <a:pt x="128" y="1191"/>
                    </a:lnTo>
                    <a:lnTo>
                      <a:pt x="120" y="1190"/>
                    </a:lnTo>
                    <a:lnTo>
                      <a:pt x="118" y="1194"/>
                    </a:lnTo>
                    <a:lnTo>
                      <a:pt x="94" y="1156"/>
                    </a:lnTo>
                    <a:close/>
                    <a:moveTo>
                      <a:pt x="1448" y="1116"/>
                    </a:moveTo>
                    <a:lnTo>
                      <a:pt x="1449" y="1120"/>
                    </a:lnTo>
                    <a:lnTo>
                      <a:pt x="1453" y="1119"/>
                    </a:lnTo>
                    <a:lnTo>
                      <a:pt x="1456" y="1119"/>
                    </a:lnTo>
                    <a:lnTo>
                      <a:pt x="1445" y="1143"/>
                    </a:lnTo>
                    <a:lnTo>
                      <a:pt x="1435" y="1158"/>
                    </a:lnTo>
                    <a:lnTo>
                      <a:pt x="1432" y="1153"/>
                    </a:lnTo>
                    <a:lnTo>
                      <a:pt x="1431" y="1147"/>
                    </a:lnTo>
                    <a:lnTo>
                      <a:pt x="1436" y="1139"/>
                    </a:lnTo>
                    <a:lnTo>
                      <a:pt x="1448" y="1116"/>
                    </a:lnTo>
                    <a:close/>
                    <a:moveTo>
                      <a:pt x="18" y="968"/>
                    </a:moveTo>
                    <a:lnTo>
                      <a:pt x="73" y="1115"/>
                    </a:lnTo>
                    <a:lnTo>
                      <a:pt x="57" y="1082"/>
                    </a:lnTo>
                    <a:lnTo>
                      <a:pt x="31" y="1014"/>
                    </a:lnTo>
                    <a:lnTo>
                      <a:pt x="18" y="968"/>
                    </a:lnTo>
                    <a:close/>
                    <a:moveTo>
                      <a:pt x="8" y="876"/>
                    </a:moveTo>
                    <a:lnTo>
                      <a:pt x="11" y="884"/>
                    </a:lnTo>
                    <a:lnTo>
                      <a:pt x="9" y="886"/>
                    </a:lnTo>
                    <a:lnTo>
                      <a:pt x="11" y="887"/>
                    </a:lnTo>
                    <a:lnTo>
                      <a:pt x="15" y="914"/>
                    </a:lnTo>
                    <a:lnTo>
                      <a:pt x="15" y="914"/>
                    </a:lnTo>
                    <a:lnTo>
                      <a:pt x="12" y="920"/>
                    </a:lnTo>
                    <a:lnTo>
                      <a:pt x="8" y="924"/>
                    </a:lnTo>
                    <a:lnTo>
                      <a:pt x="0" y="879"/>
                    </a:lnTo>
                    <a:lnTo>
                      <a:pt x="4" y="882"/>
                    </a:lnTo>
                    <a:lnTo>
                      <a:pt x="8" y="876"/>
                    </a:lnTo>
                    <a:close/>
                    <a:moveTo>
                      <a:pt x="1523" y="617"/>
                    </a:moveTo>
                    <a:lnTo>
                      <a:pt x="1531" y="662"/>
                    </a:lnTo>
                    <a:lnTo>
                      <a:pt x="1528" y="660"/>
                    </a:lnTo>
                    <a:lnTo>
                      <a:pt x="1523" y="667"/>
                    </a:lnTo>
                    <a:lnTo>
                      <a:pt x="1521" y="657"/>
                    </a:lnTo>
                    <a:lnTo>
                      <a:pt x="1523" y="655"/>
                    </a:lnTo>
                    <a:lnTo>
                      <a:pt x="1520" y="651"/>
                    </a:lnTo>
                    <a:lnTo>
                      <a:pt x="1515" y="629"/>
                    </a:lnTo>
                    <a:lnTo>
                      <a:pt x="1515" y="627"/>
                    </a:lnTo>
                    <a:lnTo>
                      <a:pt x="1518" y="621"/>
                    </a:lnTo>
                    <a:lnTo>
                      <a:pt x="1523" y="619"/>
                    </a:lnTo>
                    <a:lnTo>
                      <a:pt x="1523" y="617"/>
                    </a:lnTo>
                    <a:close/>
                    <a:moveTo>
                      <a:pt x="1450" y="414"/>
                    </a:moveTo>
                    <a:lnTo>
                      <a:pt x="1475" y="462"/>
                    </a:lnTo>
                    <a:lnTo>
                      <a:pt x="1500" y="530"/>
                    </a:lnTo>
                    <a:lnTo>
                      <a:pt x="1518" y="596"/>
                    </a:lnTo>
                    <a:lnTo>
                      <a:pt x="1450" y="414"/>
                    </a:lnTo>
                    <a:close/>
                    <a:moveTo>
                      <a:pt x="98" y="383"/>
                    </a:moveTo>
                    <a:lnTo>
                      <a:pt x="100" y="388"/>
                    </a:lnTo>
                    <a:lnTo>
                      <a:pt x="101" y="394"/>
                    </a:lnTo>
                    <a:lnTo>
                      <a:pt x="101" y="394"/>
                    </a:lnTo>
                    <a:lnTo>
                      <a:pt x="94" y="405"/>
                    </a:lnTo>
                    <a:lnTo>
                      <a:pt x="89" y="418"/>
                    </a:lnTo>
                    <a:lnTo>
                      <a:pt x="87" y="419"/>
                    </a:lnTo>
                    <a:lnTo>
                      <a:pt x="89" y="419"/>
                    </a:lnTo>
                    <a:lnTo>
                      <a:pt x="83" y="429"/>
                    </a:lnTo>
                    <a:lnTo>
                      <a:pt x="82" y="424"/>
                    </a:lnTo>
                    <a:lnTo>
                      <a:pt x="76" y="424"/>
                    </a:lnTo>
                    <a:lnTo>
                      <a:pt x="87" y="401"/>
                    </a:lnTo>
                    <a:lnTo>
                      <a:pt x="98" y="383"/>
                    </a:lnTo>
                    <a:close/>
                    <a:moveTo>
                      <a:pt x="1414" y="352"/>
                    </a:moveTo>
                    <a:lnTo>
                      <a:pt x="1435" y="386"/>
                    </a:lnTo>
                    <a:lnTo>
                      <a:pt x="1435" y="386"/>
                    </a:lnTo>
                    <a:lnTo>
                      <a:pt x="1432" y="386"/>
                    </a:lnTo>
                    <a:lnTo>
                      <a:pt x="1421" y="381"/>
                    </a:lnTo>
                    <a:lnTo>
                      <a:pt x="1412" y="366"/>
                    </a:lnTo>
                    <a:lnTo>
                      <a:pt x="1411" y="361"/>
                    </a:lnTo>
                    <a:lnTo>
                      <a:pt x="1410" y="361"/>
                    </a:lnTo>
                    <a:lnTo>
                      <a:pt x="1404" y="353"/>
                    </a:lnTo>
                    <a:lnTo>
                      <a:pt x="1412" y="354"/>
                    </a:lnTo>
                    <a:lnTo>
                      <a:pt x="1414" y="352"/>
                    </a:lnTo>
                    <a:close/>
                    <a:moveTo>
                      <a:pt x="223" y="222"/>
                    </a:moveTo>
                    <a:lnTo>
                      <a:pt x="121" y="346"/>
                    </a:lnTo>
                    <a:lnTo>
                      <a:pt x="124" y="342"/>
                    </a:lnTo>
                    <a:lnTo>
                      <a:pt x="166" y="284"/>
                    </a:lnTo>
                    <a:lnTo>
                      <a:pt x="214" y="230"/>
                    </a:lnTo>
                    <a:lnTo>
                      <a:pt x="223" y="222"/>
                    </a:lnTo>
                    <a:close/>
                    <a:moveTo>
                      <a:pt x="289" y="165"/>
                    </a:moveTo>
                    <a:lnTo>
                      <a:pt x="289" y="168"/>
                    </a:lnTo>
                    <a:lnTo>
                      <a:pt x="296" y="169"/>
                    </a:lnTo>
                    <a:lnTo>
                      <a:pt x="291" y="175"/>
                    </a:lnTo>
                    <a:lnTo>
                      <a:pt x="289" y="175"/>
                    </a:lnTo>
                    <a:lnTo>
                      <a:pt x="288" y="176"/>
                    </a:lnTo>
                    <a:lnTo>
                      <a:pt x="274" y="188"/>
                    </a:lnTo>
                    <a:lnTo>
                      <a:pt x="267" y="193"/>
                    </a:lnTo>
                    <a:lnTo>
                      <a:pt x="264" y="195"/>
                    </a:lnTo>
                    <a:lnTo>
                      <a:pt x="260" y="193"/>
                    </a:lnTo>
                    <a:lnTo>
                      <a:pt x="255" y="192"/>
                    </a:lnTo>
                    <a:lnTo>
                      <a:pt x="268" y="181"/>
                    </a:lnTo>
                    <a:lnTo>
                      <a:pt x="289" y="165"/>
                    </a:lnTo>
                    <a:close/>
                    <a:moveTo>
                      <a:pt x="1017" y="41"/>
                    </a:moveTo>
                    <a:lnTo>
                      <a:pt x="1053" y="55"/>
                    </a:lnTo>
                    <a:lnTo>
                      <a:pt x="1051" y="56"/>
                    </a:lnTo>
                    <a:lnTo>
                      <a:pt x="1053" y="65"/>
                    </a:lnTo>
                    <a:lnTo>
                      <a:pt x="1045" y="60"/>
                    </a:lnTo>
                    <a:lnTo>
                      <a:pt x="1044" y="58"/>
                    </a:lnTo>
                    <a:lnTo>
                      <a:pt x="1039" y="59"/>
                    </a:lnTo>
                    <a:lnTo>
                      <a:pt x="1037" y="58"/>
                    </a:lnTo>
                    <a:lnTo>
                      <a:pt x="1025" y="53"/>
                    </a:lnTo>
                    <a:lnTo>
                      <a:pt x="1018" y="45"/>
                    </a:lnTo>
                    <a:lnTo>
                      <a:pt x="1017" y="41"/>
                    </a:lnTo>
                    <a:close/>
                    <a:moveTo>
                      <a:pt x="802" y="0"/>
                    </a:moveTo>
                    <a:lnTo>
                      <a:pt x="802" y="0"/>
                    </a:lnTo>
                    <a:lnTo>
                      <a:pt x="871" y="5"/>
                    </a:lnTo>
                    <a:lnTo>
                      <a:pt x="940" y="18"/>
                    </a:lnTo>
                    <a:lnTo>
                      <a:pt x="969" y="27"/>
                    </a:lnTo>
                    <a:lnTo>
                      <a:pt x="802" y="0"/>
                    </a:lnTo>
                    <a:close/>
                    <a:moveTo>
                      <a:pt x="731" y="0"/>
                    </a:moveTo>
                    <a:lnTo>
                      <a:pt x="768" y="0"/>
                    </a:lnTo>
                    <a:lnTo>
                      <a:pt x="764" y="4"/>
                    </a:lnTo>
                    <a:lnTo>
                      <a:pt x="760" y="8"/>
                    </a:lnTo>
                    <a:lnTo>
                      <a:pt x="733" y="8"/>
                    </a:lnTo>
                    <a:lnTo>
                      <a:pt x="723" y="10"/>
                    </a:lnTo>
                    <a:lnTo>
                      <a:pt x="726" y="5"/>
                    </a:lnTo>
                    <a:lnTo>
                      <a:pt x="723" y="1"/>
                    </a:lnTo>
                    <a:lnTo>
                      <a:pt x="723" y="0"/>
                    </a:lnTo>
                    <a:lnTo>
                      <a:pt x="7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7" name="Freeform 622"/>
              <p:cNvSpPr>
                <a:spLocks noEditPoints="1"/>
              </p:cNvSpPr>
              <p:nvPr/>
            </p:nvSpPr>
            <p:spPr bwMode="auto">
              <a:xfrm>
                <a:off x="6341" y="1762"/>
                <a:ext cx="1550" cy="1564"/>
              </a:xfrm>
              <a:custGeom>
                <a:avLst/>
                <a:gdLst>
                  <a:gd name="T0" fmla="*/ 528 w 1550"/>
                  <a:gd name="T1" fmla="*/ 1519 h 1564"/>
                  <a:gd name="T2" fmla="*/ 668 w 1550"/>
                  <a:gd name="T3" fmla="*/ 1549 h 1564"/>
                  <a:gd name="T4" fmla="*/ 771 w 1550"/>
                  <a:gd name="T5" fmla="*/ 1554 h 1564"/>
                  <a:gd name="T6" fmla="*/ 821 w 1550"/>
                  <a:gd name="T7" fmla="*/ 1557 h 1564"/>
                  <a:gd name="T8" fmla="*/ 750 w 1550"/>
                  <a:gd name="T9" fmla="*/ 1564 h 1564"/>
                  <a:gd name="T10" fmla="*/ 479 w 1550"/>
                  <a:gd name="T11" fmla="*/ 1506 h 1564"/>
                  <a:gd name="T12" fmla="*/ 486 w 1550"/>
                  <a:gd name="T13" fmla="*/ 1499 h 1564"/>
                  <a:gd name="T14" fmla="*/ 1475 w 1550"/>
                  <a:gd name="T15" fmla="*/ 1130 h 1564"/>
                  <a:gd name="T16" fmla="*/ 1310 w 1550"/>
                  <a:gd name="T17" fmla="*/ 1352 h 1564"/>
                  <a:gd name="T18" fmla="*/ 1255 w 1550"/>
                  <a:gd name="T19" fmla="*/ 1397 h 1564"/>
                  <a:gd name="T20" fmla="*/ 1289 w 1550"/>
                  <a:gd name="T21" fmla="*/ 1359 h 1564"/>
                  <a:gd name="T22" fmla="*/ 1327 w 1550"/>
                  <a:gd name="T23" fmla="*/ 1324 h 1564"/>
                  <a:gd name="T24" fmla="*/ 1423 w 1550"/>
                  <a:gd name="T25" fmla="*/ 1202 h 1564"/>
                  <a:gd name="T26" fmla="*/ 1454 w 1550"/>
                  <a:gd name="T27" fmla="*/ 1153 h 1564"/>
                  <a:gd name="T28" fmla="*/ 0 w 1550"/>
                  <a:gd name="T29" fmla="*/ 887 h 1564"/>
                  <a:gd name="T30" fmla="*/ 9 w 1550"/>
                  <a:gd name="T31" fmla="*/ 889 h 1564"/>
                  <a:gd name="T32" fmla="*/ 11 w 1550"/>
                  <a:gd name="T33" fmla="*/ 937 h 1564"/>
                  <a:gd name="T34" fmla="*/ 66 w 1550"/>
                  <a:gd name="T35" fmla="*/ 1092 h 1564"/>
                  <a:gd name="T36" fmla="*/ 103 w 1550"/>
                  <a:gd name="T37" fmla="*/ 1166 h 1564"/>
                  <a:gd name="T38" fmla="*/ 123 w 1550"/>
                  <a:gd name="T39" fmla="*/ 1209 h 1564"/>
                  <a:gd name="T40" fmla="*/ 81 w 1550"/>
                  <a:gd name="T41" fmla="*/ 1142 h 1564"/>
                  <a:gd name="T42" fmla="*/ 0 w 1550"/>
                  <a:gd name="T43" fmla="*/ 887 h 1564"/>
                  <a:gd name="T44" fmla="*/ 1458 w 1550"/>
                  <a:gd name="T45" fmla="*/ 403 h 1564"/>
                  <a:gd name="T46" fmla="*/ 1550 w 1550"/>
                  <a:gd name="T47" fmla="*/ 674 h 1564"/>
                  <a:gd name="T48" fmla="*/ 1540 w 1550"/>
                  <a:gd name="T49" fmla="*/ 672 h 1564"/>
                  <a:gd name="T50" fmla="*/ 1527 w 1550"/>
                  <a:gd name="T51" fmla="*/ 606 h 1564"/>
                  <a:gd name="T52" fmla="*/ 1459 w 1550"/>
                  <a:gd name="T53" fmla="*/ 424 h 1564"/>
                  <a:gd name="T54" fmla="*/ 1423 w 1550"/>
                  <a:gd name="T55" fmla="*/ 362 h 1564"/>
                  <a:gd name="T56" fmla="*/ 295 w 1550"/>
                  <a:gd name="T57" fmla="*/ 165 h 1564"/>
                  <a:gd name="T58" fmla="*/ 277 w 1550"/>
                  <a:gd name="T59" fmla="*/ 191 h 1564"/>
                  <a:gd name="T60" fmla="*/ 259 w 1550"/>
                  <a:gd name="T61" fmla="*/ 199 h 1564"/>
                  <a:gd name="T62" fmla="*/ 175 w 1550"/>
                  <a:gd name="T63" fmla="*/ 294 h 1564"/>
                  <a:gd name="T64" fmla="*/ 103 w 1550"/>
                  <a:gd name="T65" fmla="*/ 388 h 1564"/>
                  <a:gd name="T66" fmla="*/ 96 w 1550"/>
                  <a:gd name="T67" fmla="*/ 411 h 1564"/>
                  <a:gd name="T68" fmla="*/ 79 w 1550"/>
                  <a:gd name="T69" fmla="*/ 434 h 1564"/>
                  <a:gd name="T70" fmla="*/ 115 w 1550"/>
                  <a:gd name="T71" fmla="*/ 363 h 1564"/>
                  <a:gd name="T72" fmla="*/ 295 w 1550"/>
                  <a:gd name="T73" fmla="*/ 165 h 1564"/>
                  <a:gd name="T74" fmla="*/ 1009 w 1550"/>
                  <a:gd name="T75" fmla="*/ 35 h 1564"/>
                  <a:gd name="T76" fmla="*/ 1070 w 1550"/>
                  <a:gd name="T77" fmla="*/ 59 h 1564"/>
                  <a:gd name="T78" fmla="*/ 1026 w 1550"/>
                  <a:gd name="T79" fmla="*/ 51 h 1564"/>
                  <a:gd name="T80" fmla="*/ 949 w 1550"/>
                  <a:gd name="T81" fmla="*/ 28 h 1564"/>
                  <a:gd name="T82" fmla="*/ 811 w 1550"/>
                  <a:gd name="T83" fmla="*/ 10 h 1564"/>
                  <a:gd name="T84" fmla="*/ 740 w 1550"/>
                  <a:gd name="T85" fmla="*/ 10 h 1564"/>
                  <a:gd name="T86" fmla="*/ 728 w 1550"/>
                  <a:gd name="T87" fmla="*/ 1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50" h="1564">
                    <a:moveTo>
                      <a:pt x="486" y="1499"/>
                    </a:moveTo>
                    <a:lnTo>
                      <a:pt x="527" y="1515"/>
                    </a:lnTo>
                    <a:lnTo>
                      <a:pt x="528" y="1519"/>
                    </a:lnTo>
                    <a:lnTo>
                      <a:pt x="562" y="1525"/>
                    </a:lnTo>
                    <a:lnTo>
                      <a:pt x="601" y="1536"/>
                    </a:lnTo>
                    <a:lnTo>
                      <a:pt x="668" y="1549"/>
                    </a:lnTo>
                    <a:lnTo>
                      <a:pt x="736" y="1554"/>
                    </a:lnTo>
                    <a:lnTo>
                      <a:pt x="770" y="1560"/>
                    </a:lnTo>
                    <a:lnTo>
                      <a:pt x="771" y="1554"/>
                    </a:lnTo>
                    <a:lnTo>
                      <a:pt x="808" y="1554"/>
                    </a:lnTo>
                    <a:lnTo>
                      <a:pt x="820" y="1554"/>
                    </a:lnTo>
                    <a:lnTo>
                      <a:pt x="821" y="1557"/>
                    </a:lnTo>
                    <a:lnTo>
                      <a:pt x="822" y="1563"/>
                    </a:lnTo>
                    <a:lnTo>
                      <a:pt x="810" y="1564"/>
                    </a:lnTo>
                    <a:lnTo>
                      <a:pt x="750" y="1564"/>
                    </a:lnTo>
                    <a:lnTo>
                      <a:pt x="547" y="1530"/>
                    </a:lnTo>
                    <a:lnTo>
                      <a:pt x="530" y="1525"/>
                    </a:lnTo>
                    <a:lnTo>
                      <a:pt x="479" y="1506"/>
                    </a:lnTo>
                    <a:lnTo>
                      <a:pt x="479" y="1503"/>
                    </a:lnTo>
                    <a:lnTo>
                      <a:pt x="483" y="1499"/>
                    </a:lnTo>
                    <a:lnTo>
                      <a:pt x="486" y="1499"/>
                    </a:lnTo>
                    <a:close/>
                    <a:moveTo>
                      <a:pt x="1468" y="1129"/>
                    </a:moveTo>
                    <a:lnTo>
                      <a:pt x="1471" y="1129"/>
                    </a:lnTo>
                    <a:lnTo>
                      <a:pt x="1475" y="1130"/>
                    </a:lnTo>
                    <a:lnTo>
                      <a:pt x="1461" y="1157"/>
                    </a:lnTo>
                    <a:lnTo>
                      <a:pt x="1438" y="1195"/>
                    </a:lnTo>
                    <a:lnTo>
                      <a:pt x="1310" y="1352"/>
                    </a:lnTo>
                    <a:lnTo>
                      <a:pt x="1279" y="1380"/>
                    </a:lnTo>
                    <a:lnTo>
                      <a:pt x="1255" y="1399"/>
                    </a:lnTo>
                    <a:lnTo>
                      <a:pt x="1255" y="1397"/>
                    </a:lnTo>
                    <a:lnTo>
                      <a:pt x="1252" y="1389"/>
                    </a:lnTo>
                    <a:lnTo>
                      <a:pt x="1273" y="1373"/>
                    </a:lnTo>
                    <a:lnTo>
                      <a:pt x="1289" y="1359"/>
                    </a:lnTo>
                    <a:lnTo>
                      <a:pt x="1293" y="1362"/>
                    </a:lnTo>
                    <a:lnTo>
                      <a:pt x="1313" y="1337"/>
                    </a:lnTo>
                    <a:lnTo>
                      <a:pt x="1327" y="1324"/>
                    </a:lnTo>
                    <a:lnTo>
                      <a:pt x="1375" y="1270"/>
                    </a:lnTo>
                    <a:lnTo>
                      <a:pt x="1417" y="1214"/>
                    </a:lnTo>
                    <a:lnTo>
                      <a:pt x="1423" y="1202"/>
                    </a:lnTo>
                    <a:lnTo>
                      <a:pt x="1447" y="1174"/>
                    </a:lnTo>
                    <a:lnTo>
                      <a:pt x="1444" y="1168"/>
                    </a:lnTo>
                    <a:lnTo>
                      <a:pt x="1454" y="1153"/>
                    </a:lnTo>
                    <a:lnTo>
                      <a:pt x="1465" y="1129"/>
                    </a:lnTo>
                    <a:lnTo>
                      <a:pt x="1468" y="1129"/>
                    </a:lnTo>
                    <a:close/>
                    <a:moveTo>
                      <a:pt x="0" y="887"/>
                    </a:moveTo>
                    <a:lnTo>
                      <a:pt x="3" y="887"/>
                    </a:lnTo>
                    <a:lnTo>
                      <a:pt x="9" y="889"/>
                    </a:lnTo>
                    <a:lnTo>
                      <a:pt x="9" y="889"/>
                    </a:lnTo>
                    <a:lnTo>
                      <a:pt x="17" y="934"/>
                    </a:lnTo>
                    <a:lnTo>
                      <a:pt x="17" y="934"/>
                    </a:lnTo>
                    <a:lnTo>
                      <a:pt x="11" y="937"/>
                    </a:lnTo>
                    <a:lnTo>
                      <a:pt x="27" y="978"/>
                    </a:lnTo>
                    <a:lnTo>
                      <a:pt x="40" y="1024"/>
                    </a:lnTo>
                    <a:lnTo>
                      <a:pt x="66" y="1092"/>
                    </a:lnTo>
                    <a:lnTo>
                      <a:pt x="82" y="1125"/>
                    </a:lnTo>
                    <a:lnTo>
                      <a:pt x="98" y="1166"/>
                    </a:lnTo>
                    <a:lnTo>
                      <a:pt x="103" y="1166"/>
                    </a:lnTo>
                    <a:lnTo>
                      <a:pt x="103" y="1166"/>
                    </a:lnTo>
                    <a:lnTo>
                      <a:pt x="127" y="1204"/>
                    </a:lnTo>
                    <a:lnTo>
                      <a:pt x="123" y="1209"/>
                    </a:lnTo>
                    <a:lnTo>
                      <a:pt x="122" y="1211"/>
                    </a:lnTo>
                    <a:lnTo>
                      <a:pt x="91" y="1161"/>
                    </a:lnTo>
                    <a:lnTo>
                      <a:pt x="81" y="1142"/>
                    </a:lnTo>
                    <a:lnTo>
                      <a:pt x="14" y="964"/>
                    </a:lnTo>
                    <a:lnTo>
                      <a:pt x="13" y="958"/>
                    </a:lnTo>
                    <a:lnTo>
                      <a:pt x="0" y="887"/>
                    </a:lnTo>
                    <a:lnTo>
                      <a:pt x="0" y="887"/>
                    </a:lnTo>
                    <a:close/>
                    <a:moveTo>
                      <a:pt x="1427" y="352"/>
                    </a:moveTo>
                    <a:lnTo>
                      <a:pt x="1458" y="403"/>
                    </a:lnTo>
                    <a:lnTo>
                      <a:pt x="1462" y="408"/>
                    </a:lnTo>
                    <a:lnTo>
                      <a:pt x="1539" y="613"/>
                    </a:lnTo>
                    <a:lnTo>
                      <a:pt x="1550" y="674"/>
                    </a:lnTo>
                    <a:lnTo>
                      <a:pt x="1546" y="674"/>
                    </a:lnTo>
                    <a:lnTo>
                      <a:pt x="1540" y="672"/>
                    </a:lnTo>
                    <a:lnTo>
                      <a:pt x="1540" y="672"/>
                    </a:lnTo>
                    <a:lnTo>
                      <a:pt x="1532" y="627"/>
                    </a:lnTo>
                    <a:lnTo>
                      <a:pt x="1534" y="624"/>
                    </a:lnTo>
                    <a:lnTo>
                      <a:pt x="1527" y="606"/>
                    </a:lnTo>
                    <a:lnTo>
                      <a:pt x="1509" y="540"/>
                    </a:lnTo>
                    <a:lnTo>
                      <a:pt x="1484" y="472"/>
                    </a:lnTo>
                    <a:lnTo>
                      <a:pt x="1459" y="424"/>
                    </a:lnTo>
                    <a:lnTo>
                      <a:pt x="1448" y="396"/>
                    </a:lnTo>
                    <a:lnTo>
                      <a:pt x="1444" y="396"/>
                    </a:lnTo>
                    <a:lnTo>
                      <a:pt x="1423" y="362"/>
                    </a:lnTo>
                    <a:lnTo>
                      <a:pt x="1426" y="353"/>
                    </a:lnTo>
                    <a:lnTo>
                      <a:pt x="1427" y="352"/>
                    </a:lnTo>
                    <a:close/>
                    <a:moveTo>
                      <a:pt x="295" y="165"/>
                    </a:moveTo>
                    <a:lnTo>
                      <a:pt x="295" y="167"/>
                    </a:lnTo>
                    <a:lnTo>
                      <a:pt x="298" y="175"/>
                    </a:lnTo>
                    <a:lnTo>
                      <a:pt x="277" y="191"/>
                    </a:lnTo>
                    <a:lnTo>
                      <a:pt x="264" y="202"/>
                    </a:lnTo>
                    <a:lnTo>
                      <a:pt x="263" y="202"/>
                    </a:lnTo>
                    <a:lnTo>
                      <a:pt x="259" y="199"/>
                    </a:lnTo>
                    <a:lnTo>
                      <a:pt x="232" y="232"/>
                    </a:lnTo>
                    <a:lnTo>
                      <a:pt x="223" y="240"/>
                    </a:lnTo>
                    <a:lnTo>
                      <a:pt x="175" y="294"/>
                    </a:lnTo>
                    <a:lnTo>
                      <a:pt x="133" y="352"/>
                    </a:lnTo>
                    <a:lnTo>
                      <a:pt x="130" y="356"/>
                    </a:lnTo>
                    <a:lnTo>
                      <a:pt x="103" y="388"/>
                    </a:lnTo>
                    <a:lnTo>
                      <a:pt x="107" y="393"/>
                    </a:lnTo>
                    <a:lnTo>
                      <a:pt x="107" y="393"/>
                    </a:lnTo>
                    <a:lnTo>
                      <a:pt x="96" y="411"/>
                    </a:lnTo>
                    <a:lnTo>
                      <a:pt x="85" y="434"/>
                    </a:lnTo>
                    <a:lnTo>
                      <a:pt x="85" y="434"/>
                    </a:lnTo>
                    <a:lnTo>
                      <a:pt x="79" y="434"/>
                    </a:lnTo>
                    <a:lnTo>
                      <a:pt x="76" y="432"/>
                    </a:lnTo>
                    <a:lnTo>
                      <a:pt x="88" y="407"/>
                    </a:lnTo>
                    <a:lnTo>
                      <a:pt x="115" y="363"/>
                    </a:lnTo>
                    <a:lnTo>
                      <a:pt x="237" y="215"/>
                    </a:lnTo>
                    <a:lnTo>
                      <a:pt x="271" y="184"/>
                    </a:lnTo>
                    <a:lnTo>
                      <a:pt x="295" y="165"/>
                    </a:lnTo>
                    <a:close/>
                    <a:moveTo>
                      <a:pt x="740" y="0"/>
                    </a:moveTo>
                    <a:lnTo>
                      <a:pt x="795" y="0"/>
                    </a:lnTo>
                    <a:lnTo>
                      <a:pt x="1009" y="35"/>
                    </a:lnTo>
                    <a:lnTo>
                      <a:pt x="1019" y="39"/>
                    </a:lnTo>
                    <a:lnTo>
                      <a:pt x="1071" y="58"/>
                    </a:lnTo>
                    <a:lnTo>
                      <a:pt x="1070" y="59"/>
                    </a:lnTo>
                    <a:lnTo>
                      <a:pt x="1065" y="63"/>
                    </a:lnTo>
                    <a:lnTo>
                      <a:pt x="1062" y="65"/>
                    </a:lnTo>
                    <a:lnTo>
                      <a:pt x="1026" y="51"/>
                    </a:lnTo>
                    <a:lnTo>
                      <a:pt x="1023" y="44"/>
                    </a:lnTo>
                    <a:lnTo>
                      <a:pt x="978" y="37"/>
                    </a:lnTo>
                    <a:lnTo>
                      <a:pt x="949" y="28"/>
                    </a:lnTo>
                    <a:lnTo>
                      <a:pt x="880" y="15"/>
                    </a:lnTo>
                    <a:lnTo>
                      <a:pt x="811" y="10"/>
                    </a:lnTo>
                    <a:lnTo>
                      <a:pt x="811" y="10"/>
                    </a:lnTo>
                    <a:lnTo>
                      <a:pt x="780" y="4"/>
                    </a:lnTo>
                    <a:lnTo>
                      <a:pt x="777" y="10"/>
                    </a:lnTo>
                    <a:lnTo>
                      <a:pt x="740" y="10"/>
                    </a:lnTo>
                    <a:lnTo>
                      <a:pt x="732" y="10"/>
                    </a:lnTo>
                    <a:lnTo>
                      <a:pt x="729" y="5"/>
                    </a:lnTo>
                    <a:lnTo>
                      <a:pt x="728" y="1"/>
                    </a:lnTo>
                    <a:lnTo>
                      <a:pt x="7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8" name="Freeform 623"/>
              <p:cNvSpPr>
                <a:spLocks noEditPoints="1"/>
              </p:cNvSpPr>
              <p:nvPr/>
            </p:nvSpPr>
            <p:spPr bwMode="auto">
              <a:xfrm>
                <a:off x="6331" y="1753"/>
                <a:ext cx="1568" cy="1582"/>
              </a:xfrm>
              <a:custGeom>
                <a:avLst/>
                <a:gdLst>
                  <a:gd name="T0" fmla="*/ 832 w 1568"/>
                  <a:gd name="T1" fmla="*/ 1572 h 1582"/>
                  <a:gd name="T2" fmla="*/ 831 w 1568"/>
                  <a:gd name="T3" fmla="*/ 1580 h 1582"/>
                  <a:gd name="T4" fmla="*/ 781 w 1568"/>
                  <a:gd name="T5" fmla="*/ 1582 h 1582"/>
                  <a:gd name="T6" fmla="*/ 760 w 1568"/>
                  <a:gd name="T7" fmla="*/ 1573 h 1582"/>
                  <a:gd name="T8" fmla="*/ 832 w 1568"/>
                  <a:gd name="T9" fmla="*/ 1572 h 1582"/>
                  <a:gd name="T10" fmla="*/ 540 w 1568"/>
                  <a:gd name="T11" fmla="*/ 1534 h 1582"/>
                  <a:gd name="T12" fmla="*/ 536 w 1568"/>
                  <a:gd name="T13" fmla="*/ 1535 h 1582"/>
                  <a:gd name="T14" fmla="*/ 485 w 1568"/>
                  <a:gd name="T15" fmla="*/ 1522 h 1582"/>
                  <a:gd name="T16" fmla="*/ 489 w 1568"/>
                  <a:gd name="T17" fmla="*/ 1515 h 1582"/>
                  <a:gd name="T18" fmla="*/ 1307 w 1568"/>
                  <a:gd name="T19" fmla="*/ 1375 h 1582"/>
                  <a:gd name="T20" fmla="*/ 1311 w 1568"/>
                  <a:gd name="T21" fmla="*/ 1381 h 1582"/>
                  <a:gd name="T22" fmla="*/ 1270 w 1568"/>
                  <a:gd name="T23" fmla="*/ 1415 h 1582"/>
                  <a:gd name="T24" fmla="*/ 1289 w 1568"/>
                  <a:gd name="T25" fmla="*/ 1389 h 1582"/>
                  <a:gd name="T26" fmla="*/ 91 w 1568"/>
                  <a:gd name="T27" fmla="*/ 1151 h 1582"/>
                  <a:gd name="T28" fmla="*/ 132 w 1568"/>
                  <a:gd name="T29" fmla="*/ 1220 h 1582"/>
                  <a:gd name="T30" fmla="*/ 125 w 1568"/>
                  <a:gd name="T31" fmla="*/ 1226 h 1582"/>
                  <a:gd name="T32" fmla="*/ 102 w 1568"/>
                  <a:gd name="T33" fmla="*/ 1179 h 1582"/>
                  <a:gd name="T34" fmla="*/ 1485 w 1568"/>
                  <a:gd name="T35" fmla="*/ 1139 h 1582"/>
                  <a:gd name="T36" fmla="*/ 1479 w 1568"/>
                  <a:gd name="T37" fmla="*/ 1170 h 1582"/>
                  <a:gd name="T38" fmla="*/ 1467 w 1568"/>
                  <a:gd name="T39" fmla="*/ 1189 h 1582"/>
                  <a:gd name="T40" fmla="*/ 1448 w 1568"/>
                  <a:gd name="T41" fmla="*/ 1204 h 1582"/>
                  <a:gd name="T42" fmla="*/ 1485 w 1568"/>
                  <a:gd name="T43" fmla="*/ 1139 h 1582"/>
                  <a:gd name="T44" fmla="*/ 10 w 1568"/>
                  <a:gd name="T45" fmla="*/ 896 h 1582"/>
                  <a:gd name="T46" fmla="*/ 23 w 1568"/>
                  <a:gd name="T47" fmla="*/ 967 h 1582"/>
                  <a:gd name="T48" fmla="*/ 16 w 1568"/>
                  <a:gd name="T49" fmla="*/ 950 h 1582"/>
                  <a:gd name="T50" fmla="*/ 10 w 1568"/>
                  <a:gd name="T51" fmla="*/ 950 h 1582"/>
                  <a:gd name="T52" fmla="*/ 9 w 1568"/>
                  <a:gd name="T53" fmla="*/ 896 h 1582"/>
                  <a:gd name="T54" fmla="*/ 1551 w 1568"/>
                  <a:gd name="T55" fmla="*/ 632 h 1582"/>
                  <a:gd name="T56" fmla="*/ 1558 w 1568"/>
                  <a:gd name="T57" fmla="*/ 629 h 1582"/>
                  <a:gd name="T58" fmla="*/ 1560 w 1568"/>
                  <a:gd name="T59" fmla="*/ 683 h 1582"/>
                  <a:gd name="T60" fmla="*/ 1549 w 1568"/>
                  <a:gd name="T61" fmla="*/ 622 h 1582"/>
                  <a:gd name="T62" fmla="*/ 98 w 1568"/>
                  <a:gd name="T63" fmla="*/ 416 h 1582"/>
                  <a:gd name="T64" fmla="*/ 78 w 1568"/>
                  <a:gd name="T65" fmla="*/ 437 h 1582"/>
                  <a:gd name="T66" fmla="*/ 91 w 1568"/>
                  <a:gd name="T67" fmla="*/ 412 h 1582"/>
                  <a:gd name="T68" fmla="*/ 103 w 1568"/>
                  <a:gd name="T69" fmla="*/ 390 h 1582"/>
                  <a:gd name="T70" fmla="*/ 125 w 1568"/>
                  <a:gd name="T71" fmla="*/ 372 h 1582"/>
                  <a:gd name="T72" fmla="*/ 1472 w 1568"/>
                  <a:gd name="T73" fmla="*/ 400 h 1582"/>
                  <a:gd name="T74" fmla="*/ 1472 w 1568"/>
                  <a:gd name="T75" fmla="*/ 417 h 1582"/>
                  <a:gd name="T76" fmla="*/ 1437 w 1568"/>
                  <a:gd name="T77" fmla="*/ 361 h 1582"/>
                  <a:gd name="T78" fmla="*/ 300 w 1568"/>
                  <a:gd name="T79" fmla="*/ 167 h 1582"/>
                  <a:gd name="T80" fmla="*/ 281 w 1568"/>
                  <a:gd name="T81" fmla="*/ 193 h 1582"/>
                  <a:gd name="T82" fmla="*/ 263 w 1568"/>
                  <a:gd name="T83" fmla="*/ 204 h 1582"/>
                  <a:gd name="T84" fmla="*/ 276 w 1568"/>
                  <a:gd name="T85" fmla="*/ 185 h 1582"/>
                  <a:gd name="T86" fmla="*/ 1034 w 1568"/>
                  <a:gd name="T87" fmla="*/ 40 h 1582"/>
                  <a:gd name="T88" fmla="*/ 1084 w 1568"/>
                  <a:gd name="T89" fmla="*/ 63 h 1582"/>
                  <a:gd name="T90" fmla="*/ 1029 w 1568"/>
                  <a:gd name="T91" fmla="*/ 48 h 1582"/>
                  <a:gd name="T92" fmla="*/ 1032 w 1568"/>
                  <a:gd name="T93" fmla="*/ 47 h 1582"/>
                  <a:gd name="T94" fmla="*/ 750 w 1568"/>
                  <a:gd name="T95" fmla="*/ 0 h 1582"/>
                  <a:gd name="T96" fmla="*/ 790 w 1568"/>
                  <a:gd name="T97" fmla="*/ 7 h 1582"/>
                  <a:gd name="T98" fmla="*/ 750 w 1568"/>
                  <a:gd name="T99" fmla="*/ 9 h 1582"/>
                  <a:gd name="T100" fmla="*/ 738 w 1568"/>
                  <a:gd name="T101" fmla="*/ 9 h 1582"/>
                  <a:gd name="T102" fmla="*/ 738 w 1568"/>
                  <a:gd name="T103" fmla="*/ 2 h 1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68" h="1582">
                    <a:moveTo>
                      <a:pt x="832" y="1572"/>
                    </a:moveTo>
                    <a:lnTo>
                      <a:pt x="832" y="1572"/>
                    </a:lnTo>
                    <a:lnTo>
                      <a:pt x="832" y="1577"/>
                    </a:lnTo>
                    <a:lnTo>
                      <a:pt x="831" y="1580"/>
                    </a:lnTo>
                    <a:lnTo>
                      <a:pt x="820" y="1582"/>
                    </a:lnTo>
                    <a:lnTo>
                      <a:pt x="781" y="1582"/>
                    </a:lnTo>
                    <a:lnTo>
                      <a:pt x="779" y="1576"/>
                    </a:lnTo>
                    <a:lnTo>
                      <a:pt x="760" y="1573"/>
                    </a:lnTo>
                    <a:lnTo>
                      <a:pt x="820" y="1573"/>
                    </a:lnTo>
                    <a:lnTo>
                      <a:pt x="832" y="1572"/>
                    </a:lnTo>
                    <a:close/>
                    <a:moveTo>
                      <a:pt x="489" y="1515"/>
                    </a:moveTo>
                    <a:lnTo>
                      <a:pt x="540" y="1534"/>
                    </a:lnTo>
                    <a:lnTo>
                      <a:pt x="557" y="1539"/>
                    </a:lnTo>
                    <a:lnTo>
                      <a:pt x="536" y="1535"/>
                    </a:lnTo>
                    <a:lnTo>
                      <a:pt x="533" y="1541"/>
                    </a:lnTo>
                    <a:lnTo>
                      <a:pt x="485" y="1522"/>
                    </a:lnTo>
                    <a:lnTo>
                      <a:pt x="486" y="1518"/>
                    </a:lnTo>
                    <a:lnTo>
                      <a:pt x="489" y="1515"/>
                    </a:lnTo>
                    <a:close/>
                    <a:moveTo>
                      <a:pt x="1320" y="1361"/>
                    </a:moveTo>
                    <a:lnTo>
                      <a:pt x="1307" y="1375"/>
                    </a:lnTo>
                    <a:lnTo>
                      <a:pt x="1311" y="1381"/>
                    </a:lnTo>
                    <a:lnTo>
                      <a:pt x="1311" y="1381"/>
                    </a:lnTo>
                    <a:lnTo>
                      <a:pt x="1294" y="1397"/>
                    </a:lnTo>
                    <a:lnTo>
                      <a:pt x="1270" y="1415"/>
                    </a:lnTo>
                    <a:lnTo>
                      <a:pt x="1265" y="1408"/>
                    </a:lnTo>
                    <a:lnTo>
                      <a:pt x="1289" y="1389"/>
                    </a:lnTo>
                    <a:lnTo>
                      <a:pt x="1320" y="1361"/>
                    </a:lnTo>
                    <a:close/>
                    <a:moveTo>
                      <a:pt x="91" y="1151"/>
                    </a:moveTo>
                    <a:lnTo>
                      <a:pt x="101" y="1170"/>
                    </a:lnTo>
                    <a:lnTo>
                      <a:pt x="132" y="1220"/>
                    </a:lnTo>
                    <a:lnTo>
                      <a:pt x="125" y="1226"/>
                    </a:lnTo>
                    <a:lnTo>
                      <a:pt x="125" y="1226"/>
                    </a:lnTo>
                    <a:lnTo>
                      <a:pt x="96" y="1182"/>
                    </a:lnTo>
                    <a:lnTo>
                      <a:pt x="102" y="1179"/>
                    </a:lnTo>
                    <a:lnTo>
                      <a:pt x="91" y="1151"/>
                    </a:lnTo>
                    <a:close/>
                    <a:moveTo>
                      <a:pt x="1485" y="1139"/>
                    </a:moveTo>
                    <a:lnTo>
                      <a:pt x="1492" y="1144"/>
                    </a:lnTo>
                    <a:lnTo>
                      <a:pt x="1479" y="1170"/>
                    </a:lnTo>
                    <a:lnTo>
                      <a:pt x="1468" y="1189"/>
                    </a:lnTo>
                    <a:lnTo>
                      <a:pt x="1467" y="1189"/>
                    </a:lnTo>
                    <a:lnTo>
                      <a:pt x="1462" y="1187"/>
                    </a:lnTo>
                    <a:lnTo>
                      <a:pt x="1448" y="1204"/>
                    </a:lnTo>
                    <a:lnTo>
                      <a:pt x="1471" y="1166"/>
                    </a:lnTo>
                    <a:lnTo>
                      <a:pt x="1485" y="1139"/>
                    </a:lnTo>
                    <a:close/>
                    <a:moveTo>
                      <a:pt x="9" y="896"/>
                    </a:moveTo>
                    <a:lnTo>
                      <a:pt x="10" y="896"/>
                    </a:lnTo>
                    <a:lnTo>
                      <a:pt x="10" y="896"/>
                    </a:lnTo>
                    <a:lnTo>
                      <a:pt x="23" y="967"/>
                    </a:lnTo>
                    <a:lnTo>
                      <a:pt x="24" y="973"/>
                    </a:lnTo>
                    <a:lnTo>
                      <a:pt x="16" y="950"/>
                    </a:lnTo>
                    <a:lnTo>
                      <a:pt x="10" y="950"/>
                    </a:lnTo>
                    <a:lnTo>
                      <a:pt x="10" y="950"/>
                    </a:lnTo>
                    <a:lnTo>
                      <a:pt x="0" y="898"/>
                    </a:lnTo>
                    <a:lnTo>
                      <a:pt x="9" y="896"/>
                    </a:lnTo>
                    <a:close/>
                    <a:moveTo>
                      <a:pt x="1549" y="622"/>
                    </a:moveTo>
                    <a:lnTo>
                      <a:pt x="1551" y="632"/>
                    </a:lnTo>
                    <a:lnTo>
                      <a:pt x="1557" y="631"/>
                    </a:lnTo>
                    <a:lnTo>
                      <a:pt x="1558" y="629"/>
                    </a:lnTo>
                    <a:lnTo>
                      <a:pt x="1568" y="681"/>
                    </a:lnTo>
                    <a:lnTo>
                      <a:pt x="1560" y="683"/>
                    </a:lnTo>
                    <a:lnTo>
                      <a:pt x="1560" y="683"/>
                    </a:lnTo>
                    <a:lnTo>
                      <a:pt x="1549" y="622"/>
                    </a:lnTo>
                    <a:close/>
                    <a:moveTo>
                      <a:pt x="125" y="372"/>
                    </a:moveTo>
                    <a:lnTo>
                      <a:pt x="98" y="416"/>
                    </a:lnTo>
                    <a:lnTo>
                      <a:pt x="86" y="441"/>
                    </a:lnTo>
                    <a:lnTo>
                      <a:pt x="78" y="437"/>
                    </a:lnTo>
                    <a:lnTo>
                      <a:pt x="78" y="437"/>
                    </a:lnTo>
                    <a:lnTo>
                      <a:pt x="91" y="412"/>
                    </a:lnTo>
                    <a:lnTo>
                      <a:pt x="103" y="390"/>
                    </a:lnTo>
                    <a:lnTo>
                      <a:pt x="103" y="390"/>
                    </a:lnTo>
                    <a:lnTo>
                      <a:pt x="108" y="393"/>
                    </a:lnTo>
                    <a:lnTo>
                      <a:pt x="125" y="372"/>
                    </a:lnTo>
                    <a:close/>
                    <a:moveTo>
                      <a:pt x="1444" y="355"/>
                    </a:moveTo>
                    <a:lnTo>
                      <a:pt x="1472" y="400"/>
                    </a:lnTo>
                    <a:lnTo>
                      <a:pt x="1467" y="403"/>
                    </a:lnTo>
                    <a:lnTo>
                      <a:pt x="1472" y="417"/>
                    </a:lnTo>
                    <a:lnTo>
                      <a:pt x="1468" y="412"/>
                    </a:lnTo>
                    <a:lnTo>
                      <a:pt x="1437" y="361"/>
                    </a:lnTo>
                    <a:lnTo>
                      <a:pt x="1444" y="355"/>
                    </a:lnTo>
                    <a:close/>
                    <a:moveTo>
                      <a:pt x="300" y="167"/>
                    </a:moveTo>
                    <a:lnTo>
                      <a:pt x="305" y="174"/>
                    </a:lnTo>
                    <a:lnTo>
                      <a:pt x="281" y="193"/>
                    </a:lnTo>
                    <a:lnTo>
                      <a:pt x="247" y="224"/>
                    </a:lnTo>
                    <a:lnTo>
                      <a:pt x="263" y="204"/>
                    </a:lnTo>
                    <a:lnTo>
                      <a:pt x="260" y="200"/>
                    </a:lnTo>
                    <a:lnTo>
                      <a:pt x="276" y="185"/>
                    </a:lnTo>
                    <a:lnTo>
                      <a:pt x="300" y="167"/>
                    </a:lnTo>
                    <a:close/>
                    <a:moveTo>
                      <a:pt x="1034" y="40"/>
                    </a:moveTo>
                    <a:lnTo>
                      <a:pt x="1085" y="60"/>
                    </a:lnTo>
                    <a:lnTo>
                      <a:pt x="1084" y="63"/>
                    </a:lnTo>
                    <a:lnTo>
                      <a:pt x="1081" y="67"/>
                    </a:lnTo>
                    <a:lnTo>
                      <a:pt x="1029" y="48"/>
                    </a:lnTo>
                    <a:lnTo>
                      <a:pt x="1019" y="44"/>
                    </a:lnTo>
                    <a:lnTo>
                      <a:pt x="1032" y="47"/>
                    </a:lnTo>
                    <a:lnTo>
                      <a:pt x="1034" y="40"/>
                    </a:lnTo>
                    <a:close/>
                    <a:moveTo>
                      <a:pt x="750" y="0"/>
                    </a:moveTo>
                    <a:lnTo>
                      <a:pt x="789" y="0"/>
                    </a:lnTo>
                    <a:lnTo>
                      <a:pt x="790" y="7"/>
                    </a:lnTo>
                    <a:lnTo>
                      <a:pt x="805" y="9"/>
                    </a:lnTo>
                    <a:lnTo>
                      <a:pt x="750" y="9"/>
                    </a:lnTo>
                    <a:lnTo>
                      <a:pt x="738" y="10"/>
                    </a:lnTo>
                    <a:lnTo>
                      <a:pt x="738" y="9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9" name="Freeform 624"/>
              <p:cNvSpPr>
                <a:spLocks noEditPoints="1"/>
              </p:cNvSpPr>
              <p:nvPr/>
            </p:nvSpPr>
            <p:spPr bwMode="auto">
              <a:xfrm>
                <a:off x="6324" y="1745"/>
                <a:ext cx="1584" cy="1598"/>
              </a:xfrm>
              <a:custGeom>
                <a:avLst/>
                <a:gdLst>
                  <a:gd name="T0" fmla="*/ 837 w 1584"/>
                  <a:gd name="T1" fmla="*/ 1592 h 1598"/>
                  <a:gd name="T2" fmla="*/ 827 w 1584"/>
                  <a:gd name="T3" fmla="*/ 1598 h 1598"/>
                  <a:gd name="T4" fmla="*/ 790 w 1584"/>
                  <a:gd name="T5" fmla="*/ 1595 h 1598"/>
                  <a:gd name="T6" fmla="*/ 827 w 1584"/>
                  <a:gd name="T7" fmla="*/ 1590 h 1598"/>
                  <a:gd name="T8" fmla="*/ 492 w 1584"/>
                  <a:gd name="T9" fmla="*/ 1530 h 1598"/>
                  <a:gd name="T10" fmla="*/ 537 w 1584"/>
                  <a:gd name="T11" fmla="*/ 1554 h 1598"/>
                  <a:gd name="T12" fmla="*/ 492 w 1584"/>
                  <a:gd name="T13" fmla="*/ 1540 h 1598"/>
                  <a:gd name="T14" fmla="*/ 492 w 1584"/>
                  <a:gd name="T15" fmla="*/ 1532 h 1598"/>
                  <a:gd name="T16" fmla="*/ 1318 w 1584"/>
                  <a:gd name="T17" fmla="*/ 1389 h 1598"/>
                  <a:gd name="T18" fmla="*/ 1321 w 1584"/>
                  <a:gd name="T19" fmla="*/ 1399 h 1598"/>
                  <a:gd name="T20" fmla="*/ 1287 w 1584"/>
                  <a:gd name="T21" fmla="*/ 1427 h 1598"/>
                  <a:gd name="T22" fmla="*/ 1277 w 1584"/>
                  <a:gd name="T23" fmla="*/ 1423 h 1598"/>
                  <a:gd name="T24" fmla="*/ 1318 w 1584"/>
                  <a:gd name="T25" fmla="*/ 1389 h 1598"/>
                  <a:gd name="T26" fmla="*/ 132 w 1584"/>
                  <a:gd name="T27" fmla="*/ 1234 h 1598"/>
                  <a:gd name="T28" fmla="*/ 98 w 1584"/>
                  <a:gd name="T29" fmla="*/ 1195 h 1598"/>
                  <a:gd name="T30" fmla="*/ 103 w 1584"/>
                  <a:gd name="T31" fmla="*/ 1190 h 1598"/>
                  <a:gd name="T32" fmla="*/ 1499 w 1584"/>
                  <a:gd name="T33" fmla="*/ 1152 h 1598"/>
                  <a:gd name="T34" fmla="*/ 1506 w 1584"/>
                  <a:gd name="T35" fmla="*/ 1159 h 1598"/>
                  <a:gd name="T36" fmla="*/ 1485 w 1584"/>
                  <a:gd name="T37" fmla="*/ 1198 h 1598"/>
                  <a:gd name="T38" fmla="*/ 1479 w 1584"/>
                  <a:gd name="T39" fmla="*/ 1198 h 1598"/>
                  <a:gd name="T40" fmla="*/ 1486 w 1584"/>
                  <a:gd name="T41" fmla="*/ 1178 h 1598"/>
                  <a:gd name="T42" fmla="*/ 7 w 1584"/>
                  <a:gd name="T43" fmla="*/ 906 h 1598"/>
                  <a:gd name="T44" fmla="*/ 13 w 1584"/>
                  <a:gd name="T45" fmla="*/ 958 h 1598"/>
                  <a:gd name="T46" fmla="*/ 0 w 1584"/>
                  <a:gd name="T47" fmla="*/ 911 h 1598"/>
                  <a:gd name="T48" fmla="*/ 7 w 1584"/>
                  <a:gd name="T49" fmla="*/ 906 h 1598"/>
                  <a:gd name="T50" fmla="*/ 1571 w 1584"/>
                  <a:gd name="T51" fmla="*/ 637 h 1598"/>
                  <a:gd name="T52" fmla="*/ 1584 w 1584"/>
                  <a:gd name="T53" fmla="*/ 684 h 1598"/>
                  <a:gd name="T54" fmla="*/ 1575 w 1584"/>
                  <a:gd name="T55" fmla="*/ 689 h 1598"/>
                  <a:gd name="T56" fmla="*/ 1568 w 1584"/>
                  <a:gd name="T57" fmla="*/ 637 h 1598"/>
                  <a:gd name="T58" fmla="*/ 105 w 1584"/>
                  <a:gd name="T59" fmla="*/ 397 h 1598"/>
                  <a:gd name="T60" fmla="*/ 98 w 1584"/>
                  <a:gd name="T61" fmla="*/ 420 h 1598"/>
                  <a:gd name="T62" fmla="*/ 79 w 1584"/>
                  <a:gd name="T63" fmla="*/ 437 h 1598"/>
                  <a:gd name="T64" fmla="*/ 100 w 1584"/>
                  <a:gd name="T65" fmla="*/ 397 h 1598"/>
                  <a:gd name="T66" fmla="*/ 1461 w 1584"/>
                  <a:gd name="T67" fmla="*/ 360 h 1598"/>
                  <a:gd name="T68" fmla="*/ 1484 w 1584"/>
                  <a:gd name="T69" fmla="*/ 404 h 1598"/>
                  <a:gd name="T70" fmla="*/ 1479 w 1584"/>
                  <a:gd name="T71" fmla="*/ 408 h 1598"/>
                  <a:gd name="T72" fmla="*/ 1452 w 1584"/>
                  <a:gd name="T73" fmla="*/ 363 h 1598"/>
                  <a:gd name="T74" fmla="*/ 298 w 1584"/>
                  <a:gd name="T75" fmla="*/ 169 h 1598"/>
                  <a:gd name="T76" fmla="*/ 307 w 1584"/>
                  <a:gd name="T77" fmla="*/ 175 h 1598"/>
                  <a:gd name="T78" fmla="*/ 267 w 1584"/>
                  <a:gd name="T79" fmla="*/ 208 h 1598"/>
                  <a:gd name="T80" fmla="*/ 264 w 1584"/>
                  <a:gd name="T81" fmla="*/ 202 h 1598"/>
                  <a:gd name="T82" fmla="*/ 277 w 1584"/>
                  <a:gd name="T83" fmla="*/ 186 h 1598"/>
                  <a:gd name="T84" fmla="*/ 1047 w 1584"/>
                  <a:gd name="T85" fmla="*/ 41 h 1598"/>
                  <a:gd name="T86" fmla="*/ 1092 w 1584"/>
                  <a:gd name="T87" fmla="*/ 63 h 1598"/>
                  <a:gd name="T88" fmla="*/ 1041 w 1584"/>
                  <a:gd name="T89" fmla="*/ 48 h 1598"/>
                  <a:gd name="T90" fmla="*/ 1047 w 1584"/>
                  <a:gd name="T91" fmla="*/ 41 h 1598"/>
                  <a:gd name="T92" fmla="*/ 791 w 1584"/>
                  <a:gd name="T93" fmla="*/ 0 h 1598"/>
                  <a:gd name="T94" fmla="*/ 796 w 1584"/>
                  <a:gd name="T95" fmla="*/ 8 h 1598"/>
                  <a:gd name="T96" fmla="*/ 745 w 1584"/>
                  <a:gd name="T97" fmla="*/ 10 h 1598"/>
                  <a:gd name="T98" fmla="*/ 749 w 1584"/>
                  <a:gd name="T99" fmla="*/ 0 h 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84" h="1598">
                    <a:moveTo>
                      <a:pt x="838" y="1588"/>
                    </a:moveTo>
                    <a:lnTo>
                      <a:pt x="837" y="1592"/>
                    </a:lnTo>
                    <a:lnTo>
                      <a:pt x="834" y="1598"/>
                    </a:lnTo>
                    <a:lnTo>
                      <a:pt x="827" y="1598"/>
                    </a:lnTo>
                    <a:lnTo>
                      <a:pt x="793" y="1598"/>
                    </a:lnTo>
                    <a:lnTo>
                      <a:pt x="790" y="1595"/>
                    </a:lnTo>
                    <a:lnTo>
                      <a:pt x="788" y="1590"/>
                    </a:lnTo>
                    <a:lnTo>
                      <a:pt x="827" y="1590"/>
                    </a:lnTo>
                    <a:lnTo>
                      <a:pt x="838" y="1588"/>
                    </a:lnTo>
                    <a:close/>
                    <a:moveTo>
                      <a:pt x="492" y="1530"/>
                    </a:moveTo>
                    <a:lnTo>
                      <a:pt x="540" y="1549"/>
                    </a:lnTo>
                    <a:lnTo>
                      <a:pt x="537" y="1554"/>
                    </a:lnTo>
                    <a:lnTo>
                      <a:pt x="534" y="1556"/>
                    </a:lnTo>
                    <a:lnTo>
                      <a:pt x="492" y="1540"/>
                    </a:lnTo>
                    <a:lnTo>
                      <a:pt x="492" y="1539"/>
                    </a:lnTo>
                    <a:lnTo>
                      <a:pt x="492" y="1532"/>
                    </a:lnTo>
                    <a:lnTo>
                      <a:pt x="492" y="1530"/>
                    </a:lnTo>
                    <a:close/>
                    <a:moveTo>
                      <a:pt x="1318" y="1389"/>
                    </a:moveTo>
                    <a:lnTo>
                      <a:pt x="1320" y="1393"/>
                    </a:lnTo>
                    <a:lnTo>
                      <a:pt x="1321" y="1399"/>
                    </a:lnTo>
                    <a:lnTo>
                      <a:pt x="1307" y="1412"/>
                    </a:lnTo>
                    <a:lnTo>
                      <a:pt x="1287" y="1427"/>
                    </a:lnTo>
                    <a:lnTo>
                      <a:pt x="1279" y="1423"/>
                    </a:lnTo>
                    <a:lnTo>
                      <a:pt x="1277" y="1423"/>
                    </a:lnTo>
                    <a:lnTo>
                      <a:pt x="1301" y="1405"/>
                    </a:lnTo>
                    <a:lnTo>
                      <a:pt x="1318" y="1389"/>
                    </a:lnTo>
                    <a:close/>
                    <a:moveTo>
                      <a:pt x="103" y="1190"/>
                    </a:moveTo>
                    <a:lnTo>
                      <a:pt x="132" y="1234"/>
                    </a:lnTo>
                    <a:lnTo>
                      <a:pt x="123" y="1236"/>
                    </a:lnTo>
                    <a:lnTo>
                      <a:pt x="98" y="1195"/>
                    </a:lnTo>
                    <a:lnTo>
                      <a:pt x="99" y="1194"/>
                    </a:lnTo>
                    <a:lnTo>
                      <a:pt x="103" y="1190"/>
                    </a:lnTo>
                    <a:lnTo>
                      <a:pt x="103" y="1190"/>
                    </a:lnTo>
                    <a:close/>
                    <a:moveTo>
                      <a:pt x="1499" y="1152"/>
                    </a:moveTo>
                    <a:lnTo>
                      <a:pt x="1501" y="1152"/>
                    </a:lnTo>
                    <a:lnTo>
                      <a:pt x="1506" y="1159"/>
                    </a:lnTo>
                    <a:lnTo>
                      <a:pt x="1495" y="1183"/>
                    </a:lnTo>
                    <a:lnTo>
                      <a:pt x="1485" y="1198"/>
                    </a:lnTo>
                    <a:lnTo>
                      <a:pt x="1484" y="1198"/>
                    </a:lnTo>
                    <a:lnTo>
                      <a:pt x="1479" y="1198"/>
                    </a:lnTo>
                    <a:lnTo>
                      <a:pt x="1475" y="1197"/>
                    </a:lnTo>
                    <a:lnTo>
                      <a:pt x="1486" y="1178"/>
                    </a:lnTo>
                    <a:lnTo>
                      <a:pt x="1499" y="1152"/>
                    </a:lnTo>
                    <a:close/>
                    <a:moveTo>
                      <a:pt x="7" y="906"/>
                    </a:moveTo>
                    <a:lnTo>
                      <a:pt x="17" y="958"/>
                    </a:lnTo>
                    <a:lnTo>
                      <a:pt x="13" y="958"/>
                    </a:lnTo>
                    <a:lnTo>
                      <a:pt x="7" y="957"/>
                    </a:lnTo>
                    <a:lnTo>
                      <a:pt x="0" y="911"/>
                    </a:lnTo>
                    <a:lnTo>
                      <a:pt x="6" y="906"/>
                    </a:lnTo>
                    <a:lnTo>
                      <a:pt x="7" y="906"/>
                    </a:lnTo>
                    <a:close/>
                    <a:moveTo>
                      <a:pt x="1568" y="637"/>
                    </a:moveTo>
                    <a:lnTo>
                      <a:pt x="1571" y="637"/>
                    </a:lnTo>
                    <a:lnTo>
                      <a:pt x="1575" y="640"/>
                    </a:lnTo>
                    <a:lnTo>
                      <a:pt x="1584" y="684"/>
                    </a:lnTo>
                    <a:lnTo>
                      <a:pt x="1577" y="689"/>
                    </a:lnTo>
                    <a:lnTo>
                      <a:pt x="1575" y="689"/>
                    </a:lnTo>
                    <a:lnTo>
                      <a:pt x="1565" y="637"/>
                    </a:lnTo>
                    <a:lnTo>
                      <a:pt x="1568" y="637"/>
                    </a:lnTo>
                    <a:close/>
                    <a:moveTo>
                      <a:pt x="102" y="397"/>
                    </a:moveTo>
                    <a:lnTo>
                      <a:pt x="105" y="397"/>
                    </a:lnTo>
                    <a:lnTo>
                      <a:pt x="110" y="398"/>
                    </a:lnTo>
                    <a:lnTo>
                      <a:pt x="98" y="420"/>
                    </a:lnTo>
                    <a:lnTo>
                      <a:pt x="85" y="445"/>
                    </a:lnTo>
                    <a:lnTo>
                      <a:pt x="79" y="437"/>
                    </a:lnTo>
                    <a:lnTo>
                      <a:pt x="89" y="415"/>
                    </a:lnTo>
                    <a:lnTo>
                      <a:pt x="100" y="397"/>
                    </a:lnTo>
                    <a:lnTo>
                      <a:pt x="102" y="397"/>
                    </a:lnTo>
                    <a:close/>
                    <a:moveTo>
                      <a:pt x="1461" y="360"/>
                    </a:moveTo>
                    <a:lnTo>
                      <a:pt x="1485" y="401"/>
                    </a:lnTo>
                    <a:lnTo>
                      <a:pt x="1484" y="404"/>
                    </a:lnTo>
                    <a:lnTo>
                      <a:pt x="1479" y="408"/>
                    </a:lnTo>
                    <a:lnTo>
                      <a:pt x="1479" y="408"/>
                    </a:lnTo>
                    <a:lnTo>
                      <a:pt x="1451" y="363"/>
                    </a:lnTo>
                    <a:lnTo>
                      <a:pt x="1452" y="363"/>
                    </a:lnTo>
                    <a:lnTo>
                      <a:pt x="1461" y="360"/>
                    </a:lnTo>
                    <a:close/>
                    <a:moveTo>
                      <a:pt x="298" y="169"/>
                    </a:moveTo>
                    <a:lnTo>
                      <a:pt x="305" y="174"/>
                    </a:lnTo>
                    <a:lnTo>
                      <a:pt x="307" y="175"/>
                    </a:lnTo>
                    <a:lnTo>
                      <a:pt x="283" y="193"/>
                    </a:lnTo>
                    <a:lnTo>
                      <a:pt x="267" y="208"/>
                    </a:lnTo>
                    <a:lnTo>
                      <a:pt x="266" y="208"/>
                    </a:lnTo>
                    <a:lnTo>
                      <a:pt x="264" y="202"/>
                    </a:lnTo>
                    <a:lnTo>
                      <a:pt x="263" y="199"/>
                    </a:lnTo>
                    <a:lnTo>
                      <a:pt x="277" y="186"/>
                    </a:lnTo>
                    <a:lnTo>
                      <a:pt x="298" y="169"/>
                    </a:lnTo>
                    <a:close/>
                    <a:moveTo>
                      <a:pt x="1047" y="41"/>
                    </a:moveTo>
                    <a:lnTo>
                      <a:pt x="1094" y="58"/>
                    </a:lnTo>
                    <a:lnTo>
                      <a:pt x="1092" y="63"/>
                    </a:lnTo>
                    <a:lnTo>
                      <a:pt x="1092" y="68"/>
                    </a:lnTo>
                    <a:lnTo>
                      <a:pt x="1041" y="48"/>
                    </a:lnTo>
                    <a:lnTo>
                      <a:pt x="1044" y="44"/>
                    </a:lnTo>
                    <a:lnTo>
                      <a:pt x="1047" y="41"/>
                    </a:lnTo>
                    <a:close/>
                    <a:moveTo>
                      <a:pt x="757" y="0"/>
                    </a:moveTo>
                    <a:lnTo>
                      <a:pt x="791" y="0"/>
                    </a:lnTo>
                    <a:lnTo>
                      <a:pt x="794" y="3"/>
                    </a:lnTo>
                    <a:lnTo>
                      <a:pt x="796" y="8"/>
                    </a:lnTo>
                    <a:lnTo>
                      <a:pt x="757" y="8"/>
                    </a:lnTo>
                    <a:lnTo>
                      <a:pt x="745" y="10"/>
                    </a:lnTo>
                    <a:lnTo>
                      <a:pt x="747" y="4"/>
                    </a:lnTo>
                    <a:lnTo>
                      <a:pt x="749" y="0"/>
                    </a:lnTo>
                    <a:lnTo>
                      <a:pt x="7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0" name="Freeform 625"/>
              <p:cNvSpPr>
                <a:spLocks noEditPoints="1"/>
              </p:cNvSpPr>
              <p:nvPr/>
            </p:nvSpPr>
            <p:spPr bwMode="auto">
              <a:xfrm>
                <a:off x="6316" y="1735"/>
                <a:ext cx="1599" cy="1618"/>
              </a:xfrm>
              <a:custGeom>
                <a:avLst/>
                <a:gdLst>
                  <a:gd name="T0" fmla="*/ 842 w 1599"/>
                  <a:gd name="T1" fmla="*/ 1608 h 1618"/>
                  <a:gd name="T2" fmla="*/ 830 w 1599"/>
                  <a:gd name="T3" fmla="*/ 1617 h 1618"/>
                  <a:gd name="T4" fmla="*/ 823 w 1599"/>
                  <a:gd name="T5" fmla="*/ 1618 h 1618"/>
                  <a:gd name="T6" fmla="*/ 823 w 1599"/>
                  <a:gd name="T7" fmla="*/ 1618 h 1618"/>
                  <a:gd name="T8" fmla="*/ 816 w 1599"/>
                  <a:gd name="T9" fmla="*/ 1618 h 1618"/>
                  <a:gd name="T10" fmla="*/ 801 w 1599"/>
                  <a:gd name="T11" fmla="*/ 1608 h 1618"/>
                  <a:gd name="T12" fmla="*/ 842 w 1599"/>
                  <a:gd name="T13" fmla="*/ 1608 h 1618"/>
                  <a:gd name="T14" fmla="*/ 542 w 1599"/>
                  <a:gd name="T15" fmla="*/ 1566 h 1618"/>
                  <a:gd name="T16" fmla="*/ 531 w 1599"/>
                  <a:gd name="T17" fmla="*/ 1571 h 1618"/>
                  <a:gd name="T18" fmla="*/ 503 w 1599"/>
                  <a:gd name="T19" fmla="*/ 1560 h 1618"/>
                  <a:gd name="T20" fmla="*/ 500 w 1599"/>
                  <a:gd name="T21" fmla="*/ 1550 h 1618"/>
                  <a:gd name="T22" fmla="*/ 1329 w 1599"/>
                  <a:gd name="T23" fmla="*/ 1409 h 1618"/>
                  <a:gd name="T24" fmla="*/ 1328 w 1599"/>
                  <a:gd name="T25" fmla="*/ 1423 h 1618"/>
                  <a:gd name="T26" fmla="*/ 1305 w 1599"/>
                  <a:gd name="T27" fmla="*/ 1440 h 1618"/>
                  <a:gd name="T28" fmla="*/ 1299 w 1599"/>
                  <a:gd name="T29" fmla="*/ 1439 h 1618"/>
                  <a:gd name="T30" fmla="*/ 1295 w 1599"/>
                  <a:gd name="T31" fmla="*/ 1437 h 1618"/>
                  <a:gd name="T32" fmla="*/ 1329 w 1599"/>
                  <a:gd name="T33" fmla="*/ 1409 h 1618"/>
                  <a:gd name="T34" fmla="*/ 131 w 1599"/>
                  <a:gd name="T35" fmla="*/ 1246 h 1618"/>
                  <a:gd name="T36" fmla="*/ 124 w 1599"/>
                  <a:gd name="T37" fmla="*/ 1246 h 1618"/>
                  <a:gd name="T38" fmla="*/ 118 w 1599"/>
                  <a:gd name="T39" fmla="*/ 1245 h 1618"/>
                  <a:gd name="T40" fmla="*/ 101 w 1599"/>
                  <a:gd name="T41" fmla="*/ 1215 h 1618"/>
                  <a:gd name="T42" fmla="*/ 106 w 1599"/>
                  <a:gd name="T43" fmla="*/ 1205 h 1618"/>
                  <a:gd name="T44" fmla="*/ 1517 w 1599"/>
                  <a:gd name="T45" fmla="*/ 1173 h 1618"/>
                  <a:gd name="T46" fmla="*/ 1510 w 1599"/>
                  <a:gd name="T47" fmla="*/ 1197 h 1618"/>
                  <a:gd name="T48" fmla="*/ 1501 w 1599"/>
                  <a:gd name="T49" fmla="*/ 1207 h 1618"/>
                  <a:gd name="T50" fmla="*/ 1503 w 1599"/>
                  <a:gd name="T51" fmla="*/ 1193 h 1618"/>
                  <a:gd name="T52" fmla="*/ 8 w 1599"/>
                  <a:gd name="T53" fmla="*/ 921 h 1618"/>
                  <a:gd name="T54" fmla="*/ 8 w 1599"/>
                  <a:gd name="T55" fmla="*/ 964 h 1618"/>
                  <a:gd name="T56" fmla="*/ 0 w 1599"/>
                  <a:gd name="T57" fmla="*/ 931 h 1618"/>
                  <a:gd name="T58" fmla="*/ 8 w 1599"/>
                  <a:gd name="T59" fmla="*/ 921 h 1618"/>
                  <a:gd name="T60" fmla="*/ 1592 w 1599"/>
                  <a:gd name="T61" fmla="*/ 654 h 1618"/>
                  <a:gd name="T62" fmla="*/ 1599 w 1599"/>
                  <a:gd name="T63" fmla="*/ 685 h 1618"/>
                  <a:gd name="T64" fmla="*/ 1593 w 1599"/>
                  <a:gd name="T65" fmla="*/ 694 h 1618"/>
                  <a:gd name="T66" fmla="*/ 1583 w 1599"/>
                  <a:gd name="T67" fmla="*/ 650 h 1618"/>
                  <a:gd name="T68" fmla="*/ 97 w 1599"/>
                  <a:gd name="T69" fmla="*/ 425 h 1618"/>
                  <a:gd name="T70" fmla="*/ 86 w 1599"/>
                  <a:gd name="T71" fmla="*/ 445 h 1618"/>
                  <a:gd name="T72" fmla="*/ 89 w 1599"/>
                  <a:gd name="T73" fmla="*/ 421 h 1618"/>
                  <a:gd name="T74" fmla="*/ 99 w 1599"/>
                  <a:gd name="T75" fmla="*/ 410 h 1618"/>
                  <a:gd name="T76" fmla="*/ 1472 w 1599"/>
                  <a:gd name="T77" fmla="*/ 369 h 1618"/>
                  <a:gd name="T78" fmla="*/ 1479 w 1599"/>
                  <a:gd name="T79" fmla="*/ 370 h 1618"/>
                  <a:gd name="T80" fmla="*/ 1496 w 1599"/>
                  <a:gd name="T81" fmla="*/ 408 h 1618"/>
                  <a:gd name="T82" fmla="*/ 1469 w 1599"/>
                  <a:gd name="T83" fmla="*/ 370 h 1618"/>
                  <a:gd name="T84" fmla="*/ 299 w 1599"/>
                  <a:gd name="T85" fmla="*/ 178 h 1618"/>
                  <a:gd name="T86" fmla="*/ 306 w 1599"/>
                  <a:gd name="T87" fmla="*/ 179 h 1618"/>
                  <a:gd name="T88" fmla="*/ 271 w 1599"/>
                  <a:gd name="T89" fmla="*/ 209 h 1618"/>
                  <a:gd name="T90" fmla="*/ 271 w 1599"/>
                  <a:gd name="T91" fmla="*/ 201 h 1618"/>
                  <a:gd name="T92" fmla="*/ 279 w 1599"/>
                  <a:gd name="T93" fmla="*/ 189 h 1618"/>
                  <a:gd name="T94" fmla="*/ 295 w 1599"/>
                  <a:gd name="T95" fmla="*/ 178 h 1618"/>
                  <a:gd name="T96" fmla="*/ 1065 w 1599"/>
                  <a:gd name="T97" fmla="*/ 45 h 1618"/>
                  <a:gd name="T98" fmla="*/ 1100 w 1599"/>
                  <a:gd name="T99" fmla="*/ 62 h 1618"/>
                  <a:gd name="T100" fmla="*/ 1102 w 1599"/>
                  <a:gd name="T101" fmla="*/ 68 h 1618"/>
                  <a:gd name="T102" fmla="*/ 1061 w 1599"/>
                  <a:gd name="T103" fmla="*/ 45 h 1618"/>
                  <a:gd name="T104" fmla="*/ 767 w 1599"/>
                  <a:gd name="T105" fmla="*/ 0 h 1618"/>
                  <a:gd name="T106" fmla="*/ 795 w 1599"/>
                  <a:gd name="T107" fmla="*/ 3 h 1618"/>
                  <a:gd name="T108" fmla="*/ 765 w 1599"/>
                  <a:gd name="T109" fmla="*/ 10 h 1618"/>
                  <a:gd name="T110" fmla="*/ 758 w 1599"/>
                  <a:gd name="T111" fmla="*/ 8 h 1618"/>
                  <a:gd name="T112" fmla="*/ 767 w 1599"/>
                  <a:gd name="T113" fmla="*/ 1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9" h="1618">
                    <a:moveTo>
                      <a:pt x="842" y="1608"/>
                    </a:moveTo>
                    <a:lnTo>
                      <a:pt x="842" y="1608"/>
                    </a:lnTo>
                    <a:lnTo>
                      <a:pt x="836" y="1612"/>
                    </a:lnTo>
                    <a:lnTo>
                      <a:pt x="830" y="1617"/>
                    </a:lnTo>
                    <a:lnTo>
                      <a:pt x="830" y="1618"/>
                    </a:lnTo>
                    <a:lnTo>
                      <a:pt x="823" y="1618"/>
                    </a:lnTo>
                    <a:lnTo>
                      <a:pt x="823" y="1618"/>
                    </a:lnTo>
                    <a:lnTo>
                      <a:pt x="823" y="1618"/>
                    </a:lnTo>
                    <a:lnTo>
                      <a:pt x="816" y="1618"/>
                    </a:lnTo>
                    <a:lnTo>
                      <a:pt x="816" y="1618"/>
                    </a:lnTo>
                    <a:lnTo>
                      <a:pt x="805" y="1614"/>
                    </a:lnTo>
                    <a:lnTo>
                      <a:pt x="801" y="1608"/>
                    </a:lnTo>
                    <a:lnTo>
                      <a:pt x="835" y="1608"/>
                    </a:lnTo>
                    <a:lnTo>
                      <a:pt x="842" y="1608"/>
                    </a:lnTo>
                    <a:close/>
                    <a:moveTo>
                      <a:pt x="500" y="1550"/>
                    </a:moveTo>
                    <a:lnTo>
                      <a:pt x="542" y="1566"/>
                    </a:lnTo>
                    <a:lnTo>
                      <a:pt x="537" y="1570"/>
                    </a:lnTo>
                    <a:lnTo>
                      <a:pt x="531" y="1571"/>
                    </a:lnTo>
                    <a:lnTo>
                      <a:pt x="505" y="1562"/>
                    </a:lnTo>
                    <a:lnTo>
                      <a:pt x="503" y="1560"/>
                    </a:lnTo>
                    <a:lnTo>
                      <a:pt x="501" y="1554"/>
                    </a:lnTo>
                    <a:lnTo>
                      <a:pt x="500" y="1550"/>
                    </a:lnTo>
                    <a:close/>
                    <a:moveTo>
                      <a:pt x="1329" y="1409"/>
                    </a:moveTo>
                    <a:lnTo>
                      <a:pt x="1329" y="1409"/>
                    </a:lnTo>
                    <a:lnTo>
                      <a:pt x="1329" y="1416"/>
                    </a:lnTo>
                    <a:lnTo>
                      <a:pt x="1328" y="1423"/>
                    </a:lnTo>
                    <a:lnTo>
                      <a:pt x="1321" y="1429"/>
                    </a:lnTo>
                    <a:lnTo>
                      <a:pt x="1305" y="1440"/>
                    </a:lnTo>
                    <a:lnTo>
                      <a:pt x="1305" y="1437"/>
                    </a:lnTo>
                    <a:lnTo>
                      <a:pt x="1299" y="1439"/>
                    </a:lnTo>
                    <a:lnTo>
                      <a:pt x="1298" y="1437"/>
                    </a:lnTo>
                    <a:lnTo>
                      <a:pt x="1295" y="1437"/>
                    </a:lnTo>
                    <a:lnTo>
                      <a:pt x="1315" y="1422"/>
                    </a:lnTo>
                    <a:lnTo>
                      <a:pt x="1329" y="1409"/>
                    </a:lnTo>
                    <a:close/>
                    <a:moveTo>
                      <a:pt x="106" y="1205"/>
                    </a:moveTo>
                    <a:lnTo>
                      <a:pt x="131" y="1246"/>
                    </a:lnTo>
                    <a:lnTo>
                      <a:pt x="128" y="1246"/>
                    </a:lnTo>
                    <a:lnTo>
                      <a:pt x="124" y="1246"/>
                    </a:lnTo>
                    <a:lnTo>
                      <a:pt x="120" y="1245"/>
                    </a:lnTo>
                    <a:lnTo>
                      <a:pt x="118" y="1245"/>
                    </a:lnTo>
                    <a:lnTo>
                      <a:pt x="101" y="1217"/>
                    </a:lnTo>
                    <a:lnTo>
                      <a:pt x="101" y="1215"/>
                    </a:lnTo>
                    <a:lnTo>
                      <a:pt x="104" y="1210"/>
                    </a:lnTo>
                    <a:lnTo>
                      <a:pt x="106" y="1205"/>
                    </a:lnTo>
                    <a:close/>
                    <a:moveTo>
                      <a:pt x="1514" y="1169"/>
                    </a:moveTo>
                    <a:lnTo>
                      <a:pt x="1517" y="1173"/>
                    </a:lnTo>
                    <a:lnTo>
                      <a:pt x="1517" y="1181"/>
                    </a:lnTo>
                    <a:lnTo>
                      <a:pt x="1510" y="1197"/>
                    </a:lnTo>
                    <a:lnTo>
                      <a:pt x="1507" y="1203"/>
                    </a:lnTo>
                    <a:lnTo>
                      <a:pt x="1501" y="1207"/>
                    </a:lnTo>
                    <a:lnTo>
                      <a:pt x="1493" y="1208"/>
                    </a:lnTo>
                    <a:lnTo>
                      <a:pt x="1503" y="1193"/>
                    </a:lnTo>
                    <a:lnTo>
                      <a:pt x="1514" y="1169"/>
                    </a:lnTo>
                    <a:close/>
                    <a:moveTo>
                      <a:pt x="8" y="921"/>
                    </a:moveTo>
                    <a:lnTo>
                      <a:pt x="15" y="967"/>
                    </a:lnTo>
                    <a:lnTo>
                      <a:pt x="8" y="964"/>
                    </a:lnTo>
                    <a:lnTo>
                      <a:pt x="5" y="958"/>
                    </a:lnTo>
                    <a:lnTo>
                      <a:pt x="0" y="931"/>
                    </a:lnTo>
                    <a:lnTo>
                      <a:pt x="4" y="923"/>
                    </a:lnTo>
                    <a:lnTo>
                      <a:pt x="8" y="921"/>
                    </a:lnTo>
                    <a:close/>
                    <a:moveTo>
                      <a:pt x="1583" y="650"/>
                    </a:moveTo>
                    <a:lnTo>
                      <a:pt x="1592" y="654"/>
                    </a:lnTo>
                    <a:lnTo>
                      <a:pt x="1593" y="656"/>
                    </a:lnTo>
                    <a:lnTo>
                      <a:pt x="1599" y="685"/>
                    </a:lnTo>
                    <a:lnTo>
                      <a:pt x="1599" y="685"/>
                    </a:lnTo>
                    <a:lnTo>
                      <a:pt x="1593" y="694"/>
                    </a:lnTo>
                    <a:lnTo>
                      <a:pt x="1592" y="694"/>
                    </a:lnTo>
                    <a:lnTo>
                      <a:pt x="1583" y="650"/>
                    </a:lnTo>
                    <a:close/>
                    <a:moveTo>
                      <a:pt x="108" y="407"/>
                    </a:moveTo>
                    <a:lnTo>
                      <a:pt x="97" y="425"/>
                    </a:lnTo>
                    <a:lnTo>
                      <a:pt x="87" y="447"/>
                    </a:lnTo>
                    <a:lnTo>
                      <a:pt x="86" y="445"/>
                    </a:lnTo>
                    <a:lnTo>
                      <a:pt x="83" y="434"/>
                    </a:lnTo>
                    <a:lnTo>
                      <a:pt x="89" y="421"/>
                    </a:lnTo>
                    <a:lnTo>
                      <a:pt x="96" y="411"/>
                    </a:lnTo>
                    <a:lnTo>
                      <a:pt x="99" y="410"/>
                    </a:lnTo>
                    <a:lnTo>
                      <a:pt x="108" y="407"/>
                    </a:lnTo>
                    <a:close/>
                    <a:moveTo>
                      <a:pt x="1472" y="369"/>
                    </a:moveTo>
                    <a:lnTo>
                      <a:pt x="1477" y="370"/>
                    </a:lnTo>
                    <a:lnTo>
                      <a:pt x="1479" y="370"/>
                    </a:lnTo>
                    <a:lnTo>
                      <a:pt x="1499" y="401"/>
                    </a:lnTo>
                    <a:lnTo>
                      <a:pt x="1496" y="408"/>
                    </a:lnTo>
                    <a:lnTo>
                      <a:pt x="1493" y="411"/>
                    </a:lnTo>
                    <a:lnTo>
                      <a:pt x="1469" y="370"/>
                    </a:lnTo>
                    <a:lnTo>
                      <a:pt x="1472" y="369"/>
                    </a:lnTo>
                    <a:close/>
                    <a:moveTo>
                      <a:pt x="299" y="178"/>
                    </a:moveTo>
                    <a:lnTo>
                      <a:pt x="302" y="178"/>
                    </a:lnTo>
                    <a:lnTo>
                      <a:pt x="306" y="179"/>
                    </a:lnTo>
                    <a:lnTo>
                      <a:pt x="285" y="196"/>
                    </a:lnTo>
                    <a:lnTo>
                      <a:pt x="271" y="209"/>
                    </a:lnTo>
                    <a:lnTo>
                      <a:pt x="271" y="206"/>
                    </a:lnTo>
                    <a:lnTo>
                      <a:pt x="271" y="201"/>
                    </a:lnTo>
                    <a:lnTo>
                      <a:pt x="271" y="196"/>
                    </a:lnTo>
                    <a:lnTo>
                      <a:pt x="279" y="189"/>
                    </a:lnTo>
                    <a:lnTo>
                      <a:pt x="294" y="178"/>
                    </a:lnTo>
                    <a:lnTo>
                      <a:pt x="295" y="178"/>
                    </a:lnTo>
                    <a:lnTo>
                      <a:pt x="299" y="178"/>
                    </a:lnTo>
                    <a:close/>
                    <a:moveTo>
                      <a:pt x="1065" y="45"/>
                    </a:moveTo>
                    <a:lnTo>
                      <a:pt x="1097" y="58"/>
                    </a:lnTo>
                    <a:lnTo>
                      <a:pt x="1100" y="62"/>
                    </a:lnTo>
                    <a:lnTo>
                      <a:pt x="1102" y="68"/>
                    </a:lnTo>
                    <a:lnTo>
                      <a:pt x="1102" y="68"/>
                    </a:lnTo>
                    <a:lnTo>
                      <a:pt x="1055" y="51"/>
                    </a:lnTo>
                    <a:lnTo>
                      <a:pt x="1061" y="45"/>
                    </a:lnTo>
                    <a:lnTo>
                      <a:pt x="1065" y="45"/>
                    </a:lnTo>
                    <a:close/>
                    <a:moveTo>
                      <a:pt x="767" y="0"/>
                    </a:moveTo>
                    <a:lnTo>
                      <a:pt x="789" y="0"/>
                    </a:lnTo>
                    <a:lnTo>
                      <a:pt x="795" y="3"/>
                    </a:lnTo>
                    <a:lnTo>
                      <a:pt x="799" y="10"/>
                    </a:lnTo>
                    <a:lnTo>
                      <a:pt x="765" y="10"/>
                    </a:lnTo>
                    <a:lnTo>
                      <a:pt x="757" y="10"/>
                    </a:lnTo>
                    <a:lnTo>
                      <a:pt x="758" y="8"/>
                    </a:lnTo>
                    <a:lnTo>
                      <a:pt x="763" y="4"/>
                    </a:lnTo>
                    <a:lnTo>
                      <a:pt x="767" y="1"/>
                    </a:lnTo>
                    <a:lnTo>
                      <a:pt x="7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1" name="Freeform 626"/>
              <p:cNvSpPr>
                <a:spLocks noEditPoints="1"/>
              </p:cNvSpPr>
              <p:nvPr/>
            </p:nvSpPr>
            <p:spPr bwMode="auto">
              <a:xfrm>
                <a:off x="6307" y="1726"/>
                <a:ext cx="1618" cy="1636"/>
              </a:xfrm>
              <a:custGeom>
                <a:avLst/>
                <a:gdLst>
                  <a:gd name="T0" fmla="*/ 839 w 1618"/>
                  <a:gd name="T1" fmla="*/ 1627 h 1636"/>
                  <a:gd name="T2" fmla="*/ 837 w 1618"/>
                  <a:gd name="T3" fmla="*/ 1636 h 1636"/>
                  <a:gd name="T4" fmla="*/ 825 w 1618"/>
                  <a:gd name="T5" fmla="*/ 1627 h 1636"/>
                  <a:gd name="T6" fmla="*/ 828 w 1618"/>
                  <a:gd name="T7" fmla="*/ 1627 h 1636"/>
                  <a:gd name="T8" fmla="*/ 514 w 1618"/>
                  <a:gd name="T9" fmla="*/ 1571 h 1636"/>
                  <a:gd name="T10" fmla="*/ 534 w 1618"/>
                  <a:gd name="T11" fmla="*/ 1582 h 1636"/>
                  <a:gd name="T12" fmla="*/ 526 w 1618"/>
                  <a:gd name="T13" fmla="*/ 1580 h 1636"/>
                  <a:gd name="T14" fmla="*/ 517 w 1618"/>
                  <a:gd name="T15" fmla="*/ 1582 h 1636"/>
                  <a:gd name="T16" fmla="*/ 516 w 1618"/>
                  <a:gd name="T17" fmla="*/ 1573 h 1636"/>
                  <a:gd name="T18" fmla="*/ 1337 w 1618"/>
                  <a:gd name="T19" fmla="*/ 1432 h 1636"/>
                  <a:gd name="T20" fmla="*/ 1332 w 1618"/>
                  <a:gd name="T21" fmla="*/ 1438 h 1636"/>
                  <a:gd name="T22" fmla="*/ 1321 w 1618"/>
                  <a:gd name="T23" fmla="*/ 1445 h 1636"/>
                  <a:gd name="T24" fmla="*/ 1318 w 1618"/>
                  <a:gd name="T25" fmla="*/ 1457 h 1636"/>
                  <a:gd name="T26" fmla="*/ 1330 w 1618"/>
                  <a:gd name="T27" fmla="*/ 1438 h 1636"/>
                  <a:gd name="T28" fmla="*/ 110 w 1618"/>
                  <a:gd name="T29" fmla="*/ 1226 h 1636"/>
                  <a:gd name="T30" fmla="*/ 125 w 1618"/>
                  <a:gd name="T31" fmla="*/ 1251 h 1636"/>
                  <a:gd name="T32" fmla="*/ 115 w 1618"/>
                  <a:gd name="T33" fmla="*/ 1250 h 1636"/>
                  <a:gd name="T34" fmla="*/ 115 w 1618"/>
                  <a:gd name="T35" fmla="*/ 1241 h 1636"/>
                  <a:gd name="T36" fmla="*/ 110 w 1618"/>
                  <a:gd name="T37" fmla="*/ 1230 h 1636"/>
                  <a:gd name="T38" fmla="*/ 1526 w 1618"/>
                  <a:gd name="T39" fmla="*/ 1190 h 1636"/>
                  <a:gd name="T40" fmla="*/ 1534 w 1618"/>
                  <a:gd name="T41" fmla="*/ 1196 h 1636"/>
                  <a:gd name="T42" fmla="*/ 1525 w 1618"/>
                  <a:gd name="T43" fmla="*/ 1202 h 1636"/>
                  <a:gd name="T44" fmla="*/ 1516 w 1618"/>
                  <a:gd name="T45" fmla="*/ 1212 h 1636"/>
                  <a:gd name="T46" fmla="*/ 1526 w 1618"/>
                  <a:gd name="T47" fmla="*/ 1190 h 1636"/>
                  <a:gd name="T48" fmla="*/ 14 w 1618"/>
                  <a:gd name="T49" fmla="*/ 967 h 1636"/>
                  <a:gd name="T50" fmla="*/ 7 w 1618"/>
                  <a:gd name="T51" fmla="*/ 950 h 1636"/>
                  <a:gd name="T52" fmla="*/ 0 w 1618"/>
                  <a:gd name="T53" fmla="*/ 940 h 1636"/>
                  <a:gd name="T54" fmla="*/ 9 w 1618"/>
                  <a:gd name="T55" fmla="*/ 940 h 1636"/>
                  <a:gd name="T56" fmla="*/ 1609 w 1618"/>
                  <a:gd name="T57" fmla="*/ 673 h 1636"/>
                  <a:gd name="T58" fmla="*/ 1616 w 1618"/>
                  <a:gd name="T59" fmla="*/ 689 h 1636"/>
                  <a:gd name="T60" fmla="*/ 1608 w 1618"/>
                  <a:gd name="T61" fmla="*/ 694 h 1636"/>
                  <a:gd name="T62" fmla="*/ 105 w 1618"/>
                  <a:gd name="T63" fmla="*/ 420 h 1636"/>
                  <a:gd name="T64" fmla="*/ 92 w 1618"/>
                  <a:gd name="T65" fmla="*/ 443 h 1636"/>
                  <a:gd name="T66" fmla="*/ 84 w 1618"/>
                  <a:gd name="T67" fmla="*/ 440 h 1636"/>
                  <a:gd name="T68" fmla="*/ 93 w 1618"/>
                  <a:gd name="T69" fmla="*/ 436 h 1636"/>
                  <a:gd name="T70" fmla="*/ 105 w 1618"/>
                  <a:gd name="T71" fmla="*/ 420 h 1636"/>
                  <a:gd name="T72" fmla="*/ 1492 w 1618"/>
                  <a:gd name="T73" fmla="*/ 381 h 1636"/>
                  <a:gd name="T74" fmla="*/ 1499 w 1618"/>
                  <a:gd name="T75" fmla="*/ 379 h 1636"/>
                  <a:gd name="T76" fmla="*/ 1501 w 1618"/>
                  <a:gd name="T77" fmla="*/ 388 h 1636"/>
                  <a:gd name="T78" fmla="*/ 1506 w 1618"/>
                  <a:gd name="T79" fmla="*/ 398 h 1636"/>
                  <a:gd name="T80" fmla="*/ 1508 w 1618"/>
                  <a:gd name="T81" fmla="*/ 410 h 1636"/>
                  <a:gd name="T82" fmla="*/ 1488 w 1618"/>
                  <a:gd name="T83" fmla="*/ 379 h 1636"/>
                  <a:gd name="T84" fmla="*/ 301 w 1618"/>
                  <a:gd name="T85" fmla="*/ 187 h 1636"/>
                  <a:gd name="T86" fmla="*/ 288 w 1618"/>
                  <a:gd name="T87" fmla="*/ 198 h 1636"/>
                  <a:gd name="T88" fmla="*/ 281 w 1618"/>
                  <a:gd name="T89" fmla="*/ 203 h 1636"/>
                  <a:gd name="T90" fmla="*/ 288 w 1618"/>
                  <a:gd name="T91" fmla="*/ 194 h 1636"/>
                  <a:gd name="T92" fmla="*/ 291 w 1618"/>
                  <a:gd name="T93" fmla="*/ 184 h 1636"/>
                  <a:gd name="T94" fmla="*/ 1082 w 1618"/>
                  <a:gd name="T95" fmla="*/ 51 h 1636"/>
                  <a:gd name="T96" fmla="*/ 1092 w 1618"/>
                  <a:gd name="T97" fmla="*/ 53 h 1636"/>
                  <a:gd name="T98" fmla="*/ 1099 w 1618"/>
                  <a:gd name="T99" fmla="*/ 54 h 1636"/>
                  <a:gd name="T100" fmla="*/ 1102 w 1618"/>
                  <a:gd name="T101" fmla="*/ 60 h 1636"/>
                  <a:gd name="T102" fmla="*/ 1106 w 1618"/>
                  <a:gd name="T103" fmla="*/ 67 h 1636"/>
                  <a:gd name="T104" fmla="*/ 1082 w 1618"/>
                  <a:gd name="T105" fmla="*/ 51 h 1636"/>
                  <a:gd name="T106" fmla="*/ 779 w 1618"/>
                  <a:gd name="T107" fmla="*/ 0 h 1636"/>
                  <a:gd name="T108" fmla="*/ 787 w 1618"/>
                  <a:gd name="T109" fmla="*/ 6 h 1636"/>
                  <a:gd name="T110" fmla="*/ 798 w 1618"/>
                  <a:gd name="T111" fmla="*/ 9 h 1636"/>
                  <a:gd name="T112" fmla="*/ 773 w 1618"/>
                  <a:gd name="T113" fmla="*/ 0 h 1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18" h="1636">
                    <a:moveTo>
                      <a:pt x="832" y="1627"/>
                    </a:moveTo>
                    <a:lnTo>
                      <a:pt x="839" y="1627"/>
                    </a:lnTo>
                    <a:lnTo>
                      <a:pt x="844" y="1636"/>
                    </a:lnTo>
                    <a:lnTo>
                      <a:pt x="837" y="1636"/>
                    </a:lnTo>
                    <a:lnTo>
                      <a:pt x="832" y="1627"/>
                    </a:lnTo>
                    <a:close/>
                    <a:moveTo>
                      <a:pt x="825" y="1627"/>
                    </a:moveTo>
                    <a:lnTo>
                      <a:pt x="832" y="1627"/>
                    </a:lnTo>
                    <a:lnTo>
                      <a:pt x="828" y="1627"/>
                    </a:lnTo>
                    <a:lnTo>
                      <a:pt x="825" y="1627"/>
                    </a:lnTo>
                    <a:close/>
                    <a:moveTo>
                      <a:pt x="514" y="1571"/>
                    </a:moveTo>
                    <a:lnTo>
                      <a:pt x="540" y="1580"/>
                    </a:lnTo>
                    <a:lnTo>
                      <a:pt x="534" y="1582"/>
                    </a:lnTo>
                    <a:lnTo>
                      <a:pt x="530" y="1582"/>
                    </a:lnTo>
                    <a:lnTo>
                      <a:pt x="526" y="1580"/>
                    </a:lnTo>
                    <a:lnTo>
                      <a:pt x="520" y="1578"/>
                    </a:lnTo>
                    <a:lnTo>
                      <a:pt x="517" y="1582"/>
                    </a:lnTo>
                    <a:lnTo>
                      <a:pt x="510" y="1579"/>
                    </a:lnTo>
                    <a:lnTo>
                      <a:pt x="516" y="1573"/>
                    </a:lnTo>
                    <a:lnTo>
                      <a:pt x="514" y="1571"/>
                    </a:lnTo>
                    <a:close/>
                    <a:moveTo>
                      <a:pt x="1337" y="1432"/>
                    </a:moveTo>
                    <a:lnTo>
                      <a:pt x="1337" y="1432"/>
                    </a:lnTo>
                    <a:lnTo>
                      <a:pt x="1332" y="1438"/>
                    </a:lnTo>
                    <a:lnTo>
                      <a:pt x="1328" y="1442"/>
                    </a:lnTo>
                    <a:lnTo>
                      <a:pt x="1321" y="1445"/>
                    </a:lnTo>
                    <a:lnTo>
                      <a:pt x="1324" y="1453"/>
                    </a:lnTo>
                    <a:lnTo>
                      <a:pt x="1318" y="1457"/>
                    </a:lnTo>
                    <a:lnTo>
                      <a:pt x="1314" y="1449"/>
                    </a:lnTo>
                    <a:lnTo>
                      <a:pt x="1330" y="1438"/>
                    </a:lnTo>
                    <a:lnTo>
                      <a:pt x="1337" y="1432"/>
                    </a:lnTo>
                    <a:close/>
                    <a:moveTo>
                      <a:pt x="110" y="1226"/>
                    </a:moveTo>
                    <a:lnTo>
                      <a:pt x="127" y="1254"/>
                    </a:lnTo>
                    <a:lnTo>
                      <a:pt x="125" y="1251"/>
                    </a:lnTo>
                    <a:lnTo>
                      <a:pt x="119" y="1257"/>
                    </a:lnTo>
                    <a:lnTo>
                      <a:pt x="115" y="1250"/>
                    </a:lnTo>
                    <a:lnTo>
                      <a:pt x="119" y="1247"/>
                    </a:lnTo>
                    <a:lnTo>
                      <a:pt x="115" y="1241"/>
                    </a:lnTo>
                    <a:lnTo>
                      <a:pt x="112" y="1236"/>
                    </a:lnTo>
                    <a:lnTo>
                      <a:pt x="110" y="1230"/>
                    </a:lnTo>
                    <a:lnTo>
                      <a:pt x="110" y="1226"/>
                    </a:lnTo>
                    <a:close/>
                    <a:moveTo>
                      <a:pt x="1526" y="1190"/>
                    </a:moveTo>
                    <a:lnTo>
                      <a:pt x="1527" y="1195"/>
                    </a:lnTo>
                    <a:lnTo>
                      <a:pt x="1534" y="1196"/>
                    </a:lnTo>
                    <a:lnTo>
                      <a:pt x="1530" y="1203"/>
                    </a:lnTo>
                    <a:lnTo>
                      <a:pt x="1525" y="1202"/>
                    </a:lnTo>
                    <a:lnTo>
                      <a:pt x="1518" y="1210"/>
                    </a:lnTo>
                    <a:lnTo>
                      <a:pt x="1516" y="1212"/>
                    </a:lnTo>
                    <a:lnTo>
                      <a:pt x="1519" y="1206"/>
                    </a:lnTo>
                    <a:lnTo>
                      <a:pt x="1526" y="1190"/>
                    </a:lnTo>
                    <a:close/>
                    <a:moveTo>
                      <a:pt x="9" y="940"/>
                    </a:moveTo>
                    <a:lnTo>
                      <a:pt x="14" y="967"/>
                    </a:lnTo>
                    <a:lnTo>
                      <a:pt x="10" y="963"/>
                    </a:lnTo>
                    <a:lnTo>
                      <a:pt x="7" y="950"/>
                    </a:lnTo>
                    <a:lnTo>
                      <a:pt x="2" y="949"/>
                    </a:lnTo>
                    <a:lnTo>
                      <a:pt x="0" y="940"/>
                    </a:lnTo>
                    <a:lnTo>
                      <a:pt x="9" y="942"/>
                    </a:lnTo>
                    <a:lnTo>
                      <a:pt x="9" y="940"/>
                    </a:lnTo>
                    <a:close/>
                    <a:moveTo>
                      <a:pt x="1602" y="665"/>
                    </a:moveTo>
                    <a:lnTo>
                      <a:pt x="1609" y="673"/>
                    </a:lnTo>
                    <a:lnTo>
                      <a:pt x="1611" y="687"/>
                    </a:lnTo>
                    <a:lnTo>
                      <a:pt x="1616" y="689"/>
                    </a:lnTo>
                    <a:lnTo>
                      <a:pt x="1618" y="696"/>
                    </a:lnTo>
                    <a:lnTo>
                      <a:pt x="1608" y="694"/>
                    </a:lnTo>
                    <a:lnTo>
                      <a:pt x="1602" y="665"/>
                    </a:lnTo>
                    <a:close/>
                    <a:moveTo>
                      <a:pt x="105" y="420"/>
                    </a:moveTo>
                    <a:lnTo>
                      <a:pt x="98" y="430"/>
                    </a:lnTo>
                    <a:lnTo>
                      <a:pt x="92" y="443"/>
                    </a:lnTo>
                    <a:lnTo>
                      <a:pt x="92" y="441"/>
                    </a:lnTo>
                    <a:lnTo>
                      <a:pt x="84" y="440"/>
                    </a:lnTo>
                    <a:lnTo>
                      <a:pt x="86" y="434"/>
                    </a:lnTo>
                    <a:lnTo>
                      <a:pt x="93" y="436"/>
                    </a:lnTo>
                    <a:lnTo>
                      <a:pt x="98" y="424"/>
                    </a:lnTo>
                    <a:lnTo>
                      <a:pt x="105" y="420"/>
                    </a:lnTo>
                    <a:close/>
                    <a:moveTo>
                      <a:pt x="1488" y="379"/>
                    </a:moveTo>
                    <a:lnTo>
                      <a:pt x="1492" y="381"/>
                    </a:lnTo>
                    <a:lnTo>
                      <a:pt x="1496" y="382"/>
                    </a:lnTo>
                    <a:lnTo>
                      <a:pt x="1499" y="379"/>
                    </a:lnTo>
                    <a:lnTo>
                      <a:pt x="1502" y="385"/>
                    </a:lnTo>
                    <a:lnTo>
                      <a:pt x="1501" y="388"/>
                    </a:lnTo>
                    <a:lnTo>
                      <a:pt x="1503" y="393"/>
                    </a:lnTo>
                    <a:lnTo>
                      <a:pt x="1506" y="398"/>
                    </a:lnTo>
                    <a:lnTo>
                      <a:pt x="1508" y="405"/>
                    </a:lnTo>
                    <a:lnTo>
                      <a:pt x="1508" y="410"/>
                    </a:lnTo>
                    <a:lnTo>
                      <a:pt x="1508" y="410"/>
                    </a:lnTo>
                    <a:lnTo>
                      <a:pt x="1488" y="379"/>
                    </a:lnTo>
                    <a:close/>
                    <a:moveTo>
                      <a:pt x="298" y="180"/>
                    </a:moveTo>
                    <a:lnTo>
                      <a:pt x="301" y="187"/>
                    </a:lnTo>
                    <a:lnTo>
                      <a:pt x="303" y="187"/>
                    </a:lnTo>
                    <a:lnTo>
                      <a:pt x="288" y="198"/>
                    </a:lnTo>
                    <a:lnTo>
                      <a:pt x="280" y="205"/>
                    </a:lnTo>
                    <a:lnTo>
                      <a:pt x="281" y="203"/>
                    </a:lnTo>
                    <a:lnTo>
                      <a:pt x="284" y="198"/>
                    </a:lnTo>
                    <a:lnTo>
                      <a:pt x="288" y="194"/>
                    </a:lnTo>
                    <a:lnTo>
                      <a:pt x="294" y="190"/>
                    </a:lnTo>
                    <a:lnTo>
                      <a:pt x="291" y="184"/>
                    </a:lnTo>
                    <a:lnTo>
                      <a:pt x="298" y="180"/>
                    </a:lnTo>
                    <a:close/>
                    <a:moveTo>
                      <a:pt x="1082" y="51"/>
                    </a:moveTo>
                    <a:lnTo>
                      <a:pt x="1087" y="51"/>
                    </a:lnTo>
                    <a:lnTo>
                      <a:pt x="1092" y="53"/>
                    </a:lnTo>
                    <a:lnTo>
                      <a:pt x="1096" y="56"/>
                    </a:lnTo>
                    <a:lnTo>
                      <a:pt x="1099" y="54"/>
                    </a:lnTo>
                    <a:lnTo>
                      <a:pt x="1106" y="57"/>
                    </a:lnTo>
                    <a:lnTo>
                      <a:pt x="1102" y="60"/>
                    </a:lnTo>
                    <a:lnTo>
                      <a:pt x="1106" y="65"/>
                    </a:lnTo>
                    <a:lnTo>
                      <a:pt x="1106" y="67"/>
                    </a:lnTo>
                    <a:lnTo>
                      <a:pt x="1074" y="54"/>
                    </a:lnTo>
                    <a:lnTo>
                      <a:pt x="1082" y="51"/>
                    </a:lnTo>
                    <a:close/>
                    <a:moveTo>
                      <a:pt x="773" y="0"/>
                    </a:moveTo>
                    <a:lnTo>
                      <a:pt x="779" y="0"/>
                    </a:lnTo>
                    <a:lnTo>
                      <a:pt x="781" y="6"/>
                    </a:lnTo>
                    <a:lnTo>
                      <a:pt x="787" y="6"/>
                    </a:lnTo>
                    <a:lnTo>
                      <a:pt x="791" y="6"/>
                    </a:lnTo>
                    <a:lnTo>
                      <a:pt x="798" y="9"/>
                    </a:lnTo>
                    <a:lnTo>
                      <a:pt x="776" y="9"/>
                    </a:lnTo>
                    <a:lnTo>
                      <a:pt x="773" y="0"/>
                    </a:lnTo>
                    <a:lnTo>
                      <a:pt x="7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2" name="Freeform 627"/>
              <p:cNvSpPr>
                <a:spLocks noEditPoints="1"/>
              </p:cNvSpPr>
              <p:nvPr/>
            </p:nvSpPr>
            <p:spPr bwMode="auto">
              <a:xfrm>
                <a:off x="6297" y="1718"/>
                <a:ext cx="1636" cy="1653"/>
              </a:xfrm>
              <a:custGeom>
                <a:avLst/>
                <a:gdLst>
                  <a:gd name="T0" fmla="*/ 847 w 1636"/>
                  <a:gd name="T1" fmla="*/ 1644 h 1653"/>
                  <a:gd name="T2" fmla="*/ 854 w 1636"/>
                  <a:gd name="T3" fmla="*/ 1644 h 1653"/>
                  <a:gd name="T4" fmla="*/ 856 w 1636"/>
                  <a:gd name="T5" fmla="*/ 1652 h 1653"/>
                  <a:gd name="T6" fmla="*/ 855 w 1636"/>
                  <a:gd name="T7" fmla="*/ 1653 h 1653"/>
                  <a:gd name="T8" fmla="*/ 849 w 1636"/>
                  <a:gd name="T9" fmla="*/ 1653 h 1653"/>
                  <a:gd name="T10" fmla="*/ 847 w 1636"/>
                  <a:gd name="T11" fmla="*/ 1644 h 1653"/>
                  <a:gd name="T12" fmla="*/ 520 w 1636"/>
                  <a:gd name="T13" fmla="*/ 1587 h 1653"/>
                  <a:gd name="T14" fmla="*/ 527 w 1636"/>
                  <a:gd name="T15" fmla="*/ 1590 h 1653"/>
                  <a:gd name="T16" fmla="*/ 520 w 1636"/>
                  <a:gd name="T17" fmla="*/ 1597 h 1653"/>
                  <a:gd name="T18" fmla="*/ 515 w 1636"/>
                  <a:gd name="T19" fmla="*/ 1595 h 1653"/>
                  <a:gd name="T20" fmla="*/ 520 w 1636"/>
                  <a:gd name="T21" fmla="*/ 1587 h 1653"/>
                  <a:gd name="T22" fmla="*/ 1334 w 1636"/>
                  <a:gd name="T23" fmla="*/ 1461 h 1653"/>
                  <a:gd name="T24" fmla="*/ 1338 w 1636"/>
                  <a:gd name="T25" fmla="*/ 1470 h 1653"/>
                  <a:gd name="T26" fmla="*/ 1331 w 1636"/>
                  <a:gd name="T27" fmla="*/ 1474 h 1653"/>
                  <a:gd name="T28" fmla="*/ 1328 w 1636"/>
                  <a:gd name="T29" fmla="*/ 1465 h 1653"/>
                  <a:gd name="T30" fmla="*/ 1334 w 1636"/>
                  <a:gd name="T31" fmla="*/ 1461 h 1653"/>
                  <a:gd name="T32" fmla="*/ 125 w 1636"/>
                  <a:gd name="T33" fmla="*/ 1258 h 1653"/>
                  <a:gd name="T34" fmla="*/ 129 w 1636"/>
                  <a:gd name="T35" fmla="*/ 1265 h 1653"/>
                  <a:gd name="T36" fmla="*/ 123 w 1636"/>
                  <a:gd name="T37" fmla="*/ 1272 h 1653"/>
                  <a:gd name="T38" fmla="*/ 119 w 1636"/>
                  <a:gd name="T39" fmla="*/ 1266 h 1653"/>
                  <a:gd name="T40" fmla="*/ 125 w 1636"/>
                  <a:gd name="T41" fmla="*/ 1258 h 1653"/>
                  <a:gd name="T42" fmla="*/ 1544 w 1636"/>
                  <a:gd name="T43" fmla="*/ 1204 h 1653"/>
                  <a:gd name="T44" fmla="*/ 1553 w 1636"/>
                  <a:gd name="T45" fmla="*/ 1205 h 1653"/>
                  <a:gd name="T46" fmla="*/ 1550 w 1636"/>
                  <a:gd name="T47" fmla="*/ 1212 h 1653"/>
                  <a:gd name="T48" fmla="*/ 1540 w 1636"/>
                  <a:gd name="T49" fmla="*/ 1211 h 1653"/>
                  <a:gd name="T50" fmla="*/ 1544 w 1636"/>
                  <a:gd name="T51" fmla="*/ 1204 h 1653"/>
                  <a:gd name="T52" fmla="*/ 0 w 1636"/>
                  <a:gd name="T53" fmla="*/ 947 h 1653"/>
                  <a:gd name="T54" fmla="*/ 10 w 1636"/>
                  <a:gd name="T55" fmla="*/ 948 h 1653"/>
                  <a:gd name="T56" fmla="*/ 12 w 1636"/>
                  <a:gd name="T57" fmla="*/ 957 h 1653"/>
                  <a:gd name="T58" fmla="*/ 2 w 1636"/>
                  <a:gd name="T59" fmla="*/ 955 h 1653"/>
                  <a:gd name="T60" fmla="*/ 0 w 1636"/>
                  <a:gd name="T61" fmla="*/ 947 h 1653"/>
                  <a:gd name="T62" fmla="*/ 1626 w 1636"/>
                  <a:gd name="T63" fmla="*/ 697 h 1653"/>
                  <a:gd name="T64" fmla="*/ 1635 w 1636"/>
                  <a:gd name="T65" fmla="*/ 698 h 1653"/>
                  <a:gd name="T66" fmla="*/ 1636 w 1636"/>
                  <a:gd name="T67" fmla="*/ 705 h 1653"/>
                  <a:gd name="T68" fmla="*/ 1628 w 1636"/>
                  <a:gd name="T69" fmla="*/ 704 h 1653"/>
                  <a:gd name="T70" fmla="*/ 1626 w 1636"/>
                  <a:gd name="T71" fmla="*/ 697 h 1653"/>
                  <a:gd name="T72" fmla="*/ 86 w 1636"/>
                  <a:gd name="T73" fmla="*/ 441 h 1653"/>
                  <a:gd name="T74" fmla="*/ 96 w 1636"/>
                  <a:gd name="T75" fmla="*/ 442 h 1653"/>
                  <a:gd name="T76" fmla="*/ 94 w 1636"/>
                  <a:gd name="T77" fmla="*/ 448 h 1653"/>
                  <a:gd name="T78" fmla="*/ 84 w 1636"/>
                  <a:gd name="T79" fmla="*/ 447 h 1653"/>
                  <a:gd name="T80" fmla="*/ 86 w 1636"/>
                  <a:gd name="T81" fmla="*/ 441 h 1653"/>
                  <a:gd name="T82" fmla="*/ 1515 w 1636"/>
                  <a:gd name="T83" fmla="*/ 380 h 1653"/>
                  <a:gd name="T84" fmla="*/ 1518 w 1636"/>
                  <a:gd name="T85" fmla="*/ 386 h 1653"/>
                  <a:gd name="T86" fmla="*/ 1512 w 1636"/>
                  <a:gd name="T87" fmla="*/ 393 h 1653"/>
                  <a:gd name="T88" fmla="*/ 1509 w 1636"/>
                  <a:gd name="T89" fmla="*/ 387 h 1653"/>
                  <a:gd name="T90" fmla="*/ 1515 w 1636"/>
                  <a:gd name="T91" fmla="*/ 380 h 1653"/>
                  <a:gd name="T92" fmla="*/ 304 w 1636"/>
                  <a:gd name="T93" fmla="*/ 179 h 1653"/>
                  <a:gd name="T94" fmla="*/ 308 w 1636"/>
                  <a:gd name="T95" fmla="*/ 188 h 1653"/>
                  <a:gd name="T96" fmla="*/ 301 w 1636"/>
                  <a:gd name="T97" fmla="*/ 192 h 1653"/>
                  <a:gd name="T98" fmla="*/ 298 w 1636"/>
                  <a:gd name="T99" fmla="*/ 184 h 1653"/>
                  <a:gd name="T100" fmla="*/ 304 w 1636"/>
                  <a:gd name="T101" fmla="*/ 179 h 1653"/>
                  <a:gd name="T102" fmla="*/ 1115 w 1636"/>
                  <a:gd name="T103" fmla="*/ 54 h 1653"/>
                  <a:gd name="T104" fmla="*/ 1122 w 1636"/>
                  <a:gd name="T105" fmla="*/ 57 h 1653"/>
                  <a:gd name="T106" fmla="*/ 1116 w 1636"/>
                  <a:gd name="T107" fmla="*/ 65 h 1653"/>
                  <a:gd name="T108" fmla="*/ 1109 w 1636"/>
                  <a:gd name="T109" fmla="*/ 62 h 1653"/>
                  <a:gd name="T110" fmla="*/ 1115 w 1636"/>
                  <a:gd name="T111" fmla="*/ 54 h 1653"/>
                  <a:gd name="T112" fmla="*/ 783 w 1636"/>
                  <a:gd name="T113" fmla="*/ 0 h 1653"/>
                  <a:gd name="T114" fmla="*/ 786 w 1636"/>
                  <a:gd name="T115" fmla="*/ 0 h 1653"/>
                  <a:gd name="T116" fmla="*/ 789 w 1636"/>
                  <a:gd name="T117" fmla="*/ 8 h 1653"/>
                  <a:gd name="T118" fmla="*/ 783 w 1636"/>
                  <a:gd name="T119" fmla="*/ 8 h 1653"/>
                  <a:gd name="T120" fmla="*/ 783 w 1636"/>
                  <a:gd name="T121" fmla="*/ 8 h 1653"/>
                  <a:gd name="T122" fmla="*/ 779 w 1636"/>
                  <a:gd name="T123" fmla="*/ 0 h 1653"/>
                  <a:gd name="T124" fmla="*/ 783 w 1636"/>
                  <a:gd name="T125" fmla="*/ 0 h 1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36" h="1653">
                    <a:moveTo>
                      <a:pt x="847" y="1644"/>
                    </a:moveTo>
                    <a:lnTo>
                      <a:pt x="854" y="1644"/>
                    </a:lnTo>
                    <a:lnTo>
                      <a:pt x="856" y="1652"/>
                    </a:lnTo>
                    <a:lnTo>
                      <a:pt x="855" y="1653"/>
                    </a:lnTo>
                    <a:lnTo>
                      <a:pt x="849" y="1653"/>
                    </a:lnTo>
                    <a:lnTo>
                      <a:pt x="847" y="1644"/>
                    </a:lnTo>
                    <a:close/>
                    <a:moveTo>
                      <a:pt x="520" y="1587"/>
                    </a:moveTo>
                    <a:lnTo>
                      <a:pt x="527" y="1590"/>
                    </a:lnTo>
                    <a:lnTo>
                      <a:pt x="520" y="1597"/>
                    </a:lnTo>
                    <a:lnTo>
                      <a:pt x="515" y="1595"/>
                    </a:lnTo>
                    <a:lnTo>
                      <a:pt x="520" y="1587"/>
                    </a:lnTo>
                    <a:close/>
                    <a:moveTo>
                      <a:pt x="1334" y="1461"/>
                    </a:moveTo>
                    <a:lnTo>
                      <a:pt x="1338" y="1470"/>
                    </a:lnTo>
                    <a:lnTo>
                      <a:pt x="1331" y="1474"/>
                    </a:lnTo>
                    <a:lnTo>
                      <a:pt x="1328" y="1465"/>
                    </a:lnTo>
                    <a:lnTo>
                      <a:pt x="1334" y="1461"/>
                    </a:lnTo>
                    <a:close/>
                    <a:moveTo>
                      <a:pt x="125" y="1258"/>
                    </a:moveTo>
                    <a:lnTo>
                      <a:pt x="129" y="1265"/>
                    </a:lnTo>
                    <a:lnTo>
                      <a:pt x="123" y="1272"/>
                    </a:lnTo>
                    <a:lnTo>
                      <a:pt x="119" y="1266"/>
                    </a:lnTo>
                    <a:lnTo>
                      <a:pt x="125" y="1258"/>
                    </a:lnTo>
                    <a:close/>
                    <a:moveTo>
                      <a:pt x="1544" y="1204"/>
                    </a:moveTo>
                    <a:lnTo>
                      <a:pt x="1553" y="1205"/>
                    </a:lnTo>
                    <a:lnTo>
                      <a:pt x="1550" y="1212"/>
                    </a:lnTo>
                    <a:lnTo>
                      <a:pt x="1540" y="1211"/>
                    </a:lnTo>
                    <a:lnTo>
                      <a:pt x="1544" y="1204"/>
                    </a:lnTo>
                    <a:close/>
                    <a:moveTo>
                      <a:pt x="0" y="947"/>
                    </a:moveTo>
                    <a:lnTo>
                      <a:pt x="10" y="948"/>
                    </a:lnTo>
                    <a:lnTo>
                      <a:pt x="12" y="957"/>
                    </a:lnTo>
                    <a:lnTo>
                      <a:pt x="2" y="955"/>
                    </a:lnTo>
                    <a:lnTo>
                      <a:pt x="0" y="947"/>
                    </a:lnTo>
                    <a:close/>
                    <a:moveTo>
                      <a:pt x="1626" y="697"/>
                    </a:moveTo>
                    <a:lnTo>
                      <a:pt x="1635" y="698"/>
                    </a:lnTo>
                    <a:lnTo>
                      <a:pt x="1636" y="705"/>
                    </a:lnTo>
                    <a:lnTo>
                      <a:pt x="1628" y="704"/>
                    </a:lnTo>
                    <a:lnTo>
                      <a:pt x="1626" y="697"/>
                    </a:lnTo>
                    <a:close/>
                    <a:moveTo>
                      <a:pt x="86" y="441"/>
                    </a:moveTo>
                    <a:lnTo>
                      <a:pt x="96" y="442"/>
                    </a:lnTo>
                    <a:lnTo>
                      <a:pt x="94" y="448"/>
                    </a:lnTo>
                    <a:lnTo>
                      <a:pt x="84" y="447"/>
                    </a:lnTo>
                    <a:lnTo>
                      <a:pt x="86" y="441"/>
                    </a:lnTo>
                    <a:close/>
                    <a:moveTo>
                      <a:pt x="1515" y="380"/>
                    </a:moveTo>
                    <a:lnTo>
                      <a:pt x="1518" y="386"/>
                    </a:lnTo>
                    <a:lnTo>
                      <a:pt x="1512" y="393"/>
                    </a:lnTo>
                    <a:lnTo>
                      <a:pt x="1509" y="387"/>
                    </a:lnTo>
                    <a:lnTo>
                      <a:pt x="1515" y="380"/>
                    </a:lnTo>
                    <a:close/>
                    <a:moveTo>
                      <a:pt x="304" y="179"/>
                    </a:moveTo>
                    <a:lnTo>
                      <a:pt x="308" y="188"/>
                    </a:lnTo>
                    <a:lnTo>
                      <a:pt x="301" y="192"/>
                    </a:lnTo>
                    <a:lnTo>
                      <a:pt x="298" y="184"/>
                    </a:lnTo>
                    <a:lnTo>
                      <a:pt x="304" y="179"/>
                    </a:lnTo>
                    <a:close/>
                    <a:moveTo>
                      <a:pt x="1115" y="54"/>
                    </a:moveTo>
                    <a:lnTo>
                      <a:pt x="1122" y="57"/>
                    </a:lnTo>
                    <a:lnTo>
                      <a:pt x="1116" y="65"/>
                    </a:lnTo>
                    <a:lnTo>
                      <a:pt x="1109" y="62"/>
                    </a:lnTo>
                    <a:lnTo>
                      <a:pt x="1115" y="54"/>
                    </a:lnTo>
                    <a:close/>
                    <a:moveTo>
                      <a:pt x="783" y="0"/>
                    </a:moveTo>
                    <a:lnTo>
                      <a:pt x="786" y="0"/>
                    </a:lnTo>
                    <a:lnTo>
                      <a:pt x="789" y="8"/>
                    </a:lnTo>
                    <a:lnTo>
                      <a:pt x="783" y="8"/>
                    </a:lnTo>
                    <a:lnTo>
                      <a:pt x="783" y="8"/>
                    </a:lnTo>
                    <a:lnTo>
                      <a:pt x="779" y="0"/>
                    </a:lnTo>
                    <a:lnTo>
                      <a:pt x="7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3" name="Freeform 628"/>
              <p:cNvSpPr>
                <a:spLocks noEditPoints="1"/>
              </p:cNvSpPr>
              <p:nvPr/>
            </p:nvSpPr>
            <p:spPr bwMode="auto">
              <a:xfrm>
                <a:off x="6289" y="1708"/>
                <a:ext cx="1654" cy="1672"/>
              </a:xfrm>
              <a:custGeom>
                <a:avLst/>
                <a:gdLst>
                  <a:gd name="T0" fmla="*/ 864 w 1654"/>
                  <a:gd name="T1" fmla="*/ 1662 h 1672"/>
                  <a:gd name="T2" fmla="*/ 867 w 1654"/>
                  <a:gd name="T3" fmla="*/ 1672 h 1672"/>
                  <a:gd name="T4" fmla="*/ 863 w 1654"/>
                  <a:gd name="T5" fmla="*/ 1672 h 1672"/>
                  <a:gd name="T6" fmla="*/ 860 w 1654"/>
                  <a:gd name="T7" fmla="*/ 1672 h 1672"/>
                  <a:gd name="T8" fmla="*/ 857 w 1654"/>
                  <a:gd name="T9" fmla="*/ 1663 h 1672"/>
                  <a:gd name="T10" fmla="*/ 863 w 1654"/>
                  <a:gd name="T11" fmla="*/ 1663 h 1672"/>
                  <a:gd name="T12" fmla="*/ 864 w 1654"/>
                  <a:gd name="T13" fmla="*/ 1662 h 1672"/>
                  <a:gd name="T14" fmla="*/ 523 w 1654"/>
                  <a:gd name="T15" fmla="*/ 1605 h 1672"/>
                  <a:gd name="T16" fmla="*/ 528 w 1654"/>
                  <a:gd name="T17" fmla="*/ 1607 h 1672"/>
                  <a:gd name="T18" fmla="*/ 523 w 1654"/>
                  <a:gd name="T19" fmla="*/ 1614 h 1672"/>
                  <a:gd name="T20" fmla="*/ 517 w 1654"/>
                  <a:gd name="T21" fmla="*/ 1613 h 1672"/>
                  <a:gd name="T22" fmla="*/ 523 w 1654"/>
                  <a:gd name="T23" fmla="*/ 1605 h 1672"/>
                  <a:gd name="T24" fmla="*/ 1346 w 1654"/>
                  <a:gd name="T25" fmla="*/ 1480 h 1672"/>
                  <a:gd name="T26" fmla="*/ 1349 w 1654"/>
                  <a:gd name="T27" fmla="*/ 1488 h 1672"/>
                  <a:gd name="T28" fmla="*/ 1342 w 1654"/>
                  <a:gd name="T29" fmla="*/ 1494 h 1672"/>
                  <a:gd name="T30" fmla="*/ 1339 w 1654"/>
                  <a:gd name="T31" fmla="*/ 1484 h 1672"/>
                  <a:gd name="T32" fmla="*/ 1346 w 1654"/>
                  <a:gd name="T33" fmla="*/ 1480 h 1672"/>
                  <a:gd name="T34" fmla="*/ 127 w 1654"/>
                  <a:gd name="T35" fmla="*/ 1276 h 1672"/>
                  <a:gd name="T36" fmla="*/ 131 w 1654"/>
                  <a:gd name="T37" fmla="*/ 1282 h 1672"/>
                  <a:gd name="T38" fmla="*/ 126 w 1654"/>
                  <a:gd name="T39" fmla="*/ 1290 h 1672"/>
                  <a:gd name="T40" fmla="*/ 121 w 1654"/>
                  <a:gd name="T41" fmla="*/ 1283 h 1672"/>
                  <a:gd name="T42" fmla="*/ 127 w 1654"/>
                  <a:gd name="T43" fmla="*/ 1276 h 1672"/>
                  <a:gd name="T44" fmla="*/ 1561 w 1654"/>
                  <a:gd name="T45" fmla="*/ 1215 h 1672"/>
                  <a:gd name="T46" fmla="*/ 1571 w 1654"/>
                  <a:gd name="T47" fmla="*/ 1217 h 1672"/>
                  <a:gd name="T48" fmla="*/ 1567 w 1654"/>
                  <a:gd name="T49" fmla="*/ 1224 h 1672"/>
                  <a:gd name="T50" fmla="*/ 1558 w 1654"/>
                  <a:gd name="T51" fmla="*/ 1222 h 1672"/>
                  <a:gd name="T52" fmla="*/ 1561 w 1654"/>
                  <a:gd name="T53" fmla="*/ 1215 h 1672"/>
                  <a:gd name="T54" fmla="*/ 0 w 1654"/>
                  <a:gd name="T55" fmla="*/ 955 h 1672"/>
                  <a:gd name="T56" fmla="*/ 8 w 1654"/>
                  <a:gd name="T57" fmla="*/ 957 h 1672"/>
                  <a:gd name="T58" fmla="*/ 10 w 1654"/>
                  <a:gd name="T59" fmla="*/ 965 h 1672"/>
                  <a:gd name="T60" fmla="*/ 1 w 1654"/>
                  <a:gd name="T61" fmla="*/ 964 h 1672"/>
                  <a:gd name="T62" fmla="*/ 0 w 1654"/>
                  <a:gd name="T63" fmla="*/ 955 h 1672"/>
                  <a:gd name="T64" fmla="*/ 1643 w 1654"/>
                  <a:gd name="T65" fmla="*/ 708 h 1672"/>
                  <a:gd name="T66" fmla="*/ 1653 w 1654"/>
                  <a:gd name="T67" fmla="*/ 710 h 1672"/>
                  <a:gd name="T68" fmla="*/ 1654 w 1654"/>
                  <a:gd name="T69" fmla="*/ 717 h 1672"/>
                  <a:gd name="T70" fmla="*/ 1644 w 1654"/>
                  <a:gd name="T71" fmla="*/ 715 h 1672"/>
                  <a:gd name="T72" fmla="*/ 1643 w 1654"/>
                  <a:gd name="T73" fmla="*/ 708 h 1672"/>
                  <a:gd name="T74" fmla="*/ 86 w 1654"/>
                  <a:gd name="T75" fmla="*/ 450 h 1672"/>
                  <a:gd name="T76" fmla="*/ 94 w 1654"/>
                  <a:gd name="T77" fmla="*/ 451 h 1672"/>
                  <a:gd name="T78" fmla="*/ 92 w 1654"/>
                  <a:gd name="T79" fmla="*/ 457 h 1672"/>
                  <a:gd name="T80" fmla="*/ 83 w 1654"/>
                  <a:gd name="T81" fmla="*/ 455 h 1672"/>
                  <a:gd name="T82" fmla="*/ 86 w 1654"/>
                  <a:gd name="T83" fmla="*/ 450 h 1672"/>
                  <a:gd name="T84" fmla="*/ 1528 w 1654"/>
                  <a:gd name="T85" fmla="*/ 383 h 1672"/>
                  <a:gd name="T86" fmla="*/ 1533 w 1654"/>
                  <a:gd name="T87" fmla="*/ 389 h 1672"/>
                  <a:gd name="T88" fmla="*/ 1526 w 1654"/>
                  <a:gd name="T89" fmla="*/ 396 h 1672"/>
                  <a:gd name="T90" fmla="*/ 1523 w 1654"/>
                  <a:gd name="T91" fmla="*/ 390 h 1672"/>
                  <a:gd name="T92" fmla="*/ 1528 w 1654"/>
                  <a:gd name="T93" fmla="*/ 383 h 1672"/>
                  <a:gd name="T94" fmla="*/ 309 w 1654"/>
                  <a:gd name="T95" fmla="*/ 181 h 1672"/>
                  <a:gd name="T96" fmla="*/ 312 w 1654"/>
                  <a:gd name="T97" fmla="*/ 189 h 1672"/>
                  <a:gd name="T98" fmla="*/ 306 w 1654"/>
                  <a:gd name="T99" fmla="*/ 194 h 1672"/>
                  <a:gd name="T100" fmla="*/ 304 w 1654"/>
                  <a:gd name="T101" fmla="*/ 185 h 1672"/>
                  <a:gd name="T102" fmla="*/ 309 w 1654"/>
                  <a:gd name="T103" fmla="*/ 181 h 1672"/>
                  <a:gd name="T104" fmla="*/ 1129 w 1654"/>
                  <a:gd name="T105" fmla="*/ 57 h 1672"/>
                  <a:gd name="T106" fmla="*/ 1136 w 1654"/>
                  <a:gd name="T107" fmla="*/ 59 h 1672"/>
                  <a:gd name="T108" fmla="*/ 1130 w 1654"/>
                  <a:gd name="T109" fmla="*/ 67 h 1672"/>
                  <a:gd name="T110" fmla="*/ 1123 w 1654"/>
                  <a:gd name="T111" fmla="*/ 64 h 1672"/>
                  <a:gd name="T112" fmla="*/ 1129 w 1654"/>
                  <a:gd name="T113" fmla="*/ 57 h 1672"/>
                  <a:gd name="T114" fmla="*/ 790 w 1654"/>
                  <a:gd name="T115" fmla="*/ 0 h 1672"/>
                  <a:gd name="T116" fmla="*/ 794 w 1654"/>
                  <a:gd name="T117" fmla="*/ 10 h 1672"/>
                  <a:gd name="T118" fmla="*/ 791 w 1654"/>
                  <a:gd name="T119" fmla="*/ 10 h 1672"/>
                  <a:gd name="T120" fmla="*/ 787 w 1654"/>
                  <a:gd name="T121" fmla="*/ 10 h 1672"/>
                  <a:gd name="T122" fmla="*/ 784 w 1654"/>
                  <a:gd name="T123" fmla="*/ 2 h 1672"/>
                  <a:gd name="T124" fmla="*/ 790 w 1654"/>
                  <a:gd name="T125" fmla="*/ 0 h 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4" h="1672">
                    <a:moveTo>
                      <a:pt x="864" y="1662"/>
                    </a:moveTo>
                    <a:lnTo>
                      <a:pt x="867" y="1672"/>
                    </a:lnTo>
                    <a:lnTo>
                      <a:pt x="863" y="1672"/>
                    </a:lnTo>
                    <a:lnTo>
                      <a:pt x="860" y="1672"/>
                    </a:lnTo>
                    <a:lnTo>
                      <a:pt x="857" y="1663"/>
                    </a:lnTo>
                    <a:lnTo>
                      <a:pt x="863" y="1663"/>
                    </a:lnTo>
                    <a:lnTo>
                      <a:pt x="864" y="1662"/>
                    </a:lnTo>
                    <a:close/>
                    <a:moveTo>
                      <a:pt x="523" y="1605"/>
                    </a:moveTo>
                    <a:lnTo>
                      <a:pt x="528" y="1607"/>
                    </a:lnTo>
                    <a:lnTo>
                      <a:pt x="523" y="1614"/>
                    </a:lnTo>
                    <a:lnTo>
                      <a:pt x="517" y="1613"/>
                    </a:lnTo>
                    <a:lnTo>
                      <a:pt x="523" y="1605"/>
                    </a:lnTo>
                    <a:close/>
                    <a:moveTo>
                      <a:pt x="1346" y="1480"/>
                    </a:moveTo>
                    <a:lnTo>
                      <a:pt x="1349" y="1488"/>
                    </a:lnTo>
                    <a:lnTo>
                      <a:pt x="1342" y="1494"/>
                    </a:lnTo>
                    <a:lnTo>
                      <a:pt x="1339" y="1484"/>
                    </a:lnTo>
                    <a:lnTo>
                      <a:pt x="1346" y="1480"/>
                    </a:lnTo>
                    <a:close/>
                    <a:moveTo>
                      <a:pt x="127" y="1276"/>
                    </a:moveTo>
                    <a:lnTo>
                      <a:pt x="131" y="1282"/>
                    </a:lnTo>
                    <a:lnTo>
                      <a:pt x="126" y="1290"/>
                    </a:lnTo>
                    <a:lnTo>
                      <a:pt x="121" y="1283"/>
                    </a:lnTo>
                    <a:lnTo>
                      <a:pt x="127" y="1276"/>
                    </a:lnTo>
                    <a:close/>
                    <a:moveTo>
                      <a:pt x="1561" y="1215"/>
                    </a:moveTo>
                    <a:lnTo>
                      <a:pt x="1571" y="1217"/>
                    </a:lnTo>
                    <a:lnTo>
                      <a:pt x="1567" y="1224"/>
                    </a:lnTo>
                    <a:lnTo>
                      <a:pt x="1558" y="1222"/>
                    </a:lnTo>
                    <a:lnTo>
                      <a:pt x="1561" y="1215"/>
                    </a:lnTo>
                    <a:close/>
                    <a:moveTo>
                      <a:pt x="0" y="955"/>
                    </a:moveTo>
                    <a:lnTo>
                      <a:pt x="8" y="957"/>
                    </a:lnTo>
                    <a:lnTo>
                      <a:pt x="10" y="965"/>
                    </a:lnTo>
                    <a:lnTo>
                      <a:pt x="1" y="964"/>
                    </a:lnTo>
                    <a:lnTo>
                      <a:pt x="0" y="955"/>
                    </a:lnTo>
                    <a:close/>
                    <a:moveTo>
                      <a:pt x="1643" y="708"/>
                    </a:moveTo>
                    <a:lnTo>
                      <a:pt x="1653" y="710"/>
                    </a:lnTo>
                    <a:lnTo>
                      <a:pt x="1654" y="717"/>
                    </a:lnTo>
                    <a:lnTo>
                      <a:pt x="1644" y="715"/>
                    </a:lnTo>
                    <a:lnTo>
                      <a:pt x="1643" y="708"/>
                    </a:lnTo>
                    <a:close/>
                    <a:moveTo>
                      <a:pt x="86" y="450"/>
                    </a:moveTo>
                    <a:lnTo>
                      <a:pt x="94" y="451"/>
                    </a:lnTo>
                    <a:lnTo>
                      <a:pt x="92" y="457"/>
                    </a:lnTo>
                    <a:lnTo>
                      <a:pt x="83" y="455"/>
                    </a:lnTo>
                    <a:lnTo>
                      <a:pt x="86" y="450"/>
                    </a:lnTo>
                    <a:close/>
                    <a:moveTo>
                      <a:pt x="1528" y="383"/>
                    </a:moveTo>
                    <a:lnTo>
                      <a:pt x="1533" y="389"/>
                    </a:lnTo>
                    <a:lnTo>
                      <a:pt x="1526" y="396"/>
                    </a:lnTo>
                    <a:lnTo>
                      <a:pt x="1523" y="390"/>
                    </a:lnTo>
                    <a:lnTo>
                      <a:pt x="1528" y="383"/>
                    </a:lnTo>
                    <a:close/>
                    <a:moveTo>
                      <a:pt x="309" y="181"/>
                    </a:moveTo>
                    <a:lnTo>
                      <a:pt x="312" y="189"/>
                    </a:lnTo>
                    <a:lnTo>
                      <a:pt x="306" y="194"/>
                    </a:lnTo>
                    <a:lnTo>
                      <a:pt x="304" y="185"/>
                    </a:lnTo>
                    <a:lnTo>
                      <a:pt x="309" y="181"/>
                    </a:lnTo>
                    <a:close/>
                    <a:moveTo>
                      <a:pt x="1129" y="57"/>
                    </a:moveTo>
                    <a:lnTo>
                      <a:pt x="1136" y="59"/>
                    </a:lnTo>
                    <a:lnTo>
                      <a:pt x="1130" y="67"/>
                    </a:lnTo>
                    <a:lnTo>
                      <a:pt x="1123" y="64"/>
                    </a:lnTo>
                    <a:lnTo>
                      <a:pt x="1129" y="57"/>
                    </a:lnTo>
                    <a:close/>
                    <a:moveTo>
                      <a:pt x="790" y="0"/>
                    </a:moveTo>
                    <a:lnTo>
                      <a:pt x="794" y="10"/>
                    </a:lnTo>
                    <a:lnTo>
                      <a:pt x="791" y="10"/>
                    </a:lnTo>
                    <a:lnTo>
                      <a:pt x="787" y="10"/>
                    </a:lnTo>
                    <a:lnTo>
                      <a:pt x="784" y="2"/>
                    </a:lnTo>
                    <a:lnTo>
                      <a:pt x="7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4" name="Freeform 629"/>
              <p:cNvSpPr>
                <a:spLocks noEditPoints="1"/>
              </p:cNvSpPr>
              <p:nvPr/>
            </p:nvSpPr>
            <p:spPr bwMode="auto">
              <a:xfrm>
                <a:off x="6279" y="1700"/>
                <a:ext cx="1673" cy="1688"/>
              </a:xfrm>
              <a:custGeom>
                <a:avLst/>
                <a:gdLst>
                  <a:gd name="T0" fmla="*/ 877 w 1673"/>
                  <a:gd name="T1" fmla="*/ 1680 h 1688"/>
                  <a:gd name="T2" fmla="*/ 882 w 1673"/>
                  <a:gd name="T3" fmla="*/ 1688 h 1688"/>
                  <a:gd name="T4" fmla="*/ 874 w 1673"/>
                  <a:gd name="T5" fmla="*/ 1688 h 1688"/>
                  <a:gd name="T6" fmla="*/ 870 w 1673"/>
                  <a:gd name="T7" fmla="*/ 1680 h 1688"/>
                  <a:gd name="T8" fmla="*/ 873 w 1673"/>
                  <a:gd name="T9" fmla="*/ 1680 h 1688"/>
                  <a:gd name="T10" fmla="*/ 877 w 1673"/>
                  <a:gd name="T11" fmla="*/ 1680 h 1688"/>
                  <a:gd name="T12" fmla="*/ 527 w 1673"/>
                  <a:gd name="T13" fmla="*/ 1621 h 1688"/>
                  <a:gd name="T14" fmla="*/ 533 w 1673"/>
                  <a:gd name="T15" fmla="*/ 1622 h 1688"/>
                  <a:gd name="T16" fmla="*/ 527 w 1673"/>
                  <a:gd name="T17" fmla="*/ 1630 h 1688"/>
                  <a:gd name="T18" fmla="*/ 521 w 1673"/>
                  <a:gd name="T19" fmla="*/ 1628 h 1688"/>
                  <a:gd name="T20" fmla="*/ 527 w 1673"/>
                  <a:gd name="T21" fmla="*/ 1621 h 1688"/>
                  <a:gd name="T22" fmla="*/ 1359 w 1673"/>
                  <a:gd name="T23" fmla="*/ 1496 h 1688"/>
                  <a:gd name="T24" fmla="*/ 1362 w 1673"/>
                  <a:gd name="T25" fmla="*/ 1505 h 1688"/>
                  <a:gd name="T26" fmla="*/ 1356 w 1673"/>
                  <a:gd name="T27" fmla="*/ 1510 h 1688"/>
                  <a:gd name="T28" fmla="*/ 1352 w 1673"/>
                  <a:gd name="T29" fmla="*/ 1502 h 1688"/>
                  <a:gd name="T30" fmla="*/ 1359 w 1673"/>
                  <a:gd name="T31" fmla="*/ 1496 h 1688"/>
                  <a:gd name="T32" fmla="*/ 131 w 1673"/>
                  <a:gd name="T33" fmla="*/ 1291 h 1688"/>
                  <a:gd name="T34" fmla="*/ 136 w 1673"/>
                  <a:gd name="T35" fmla="*/ 1298 h 1688"/>
                  <a:gd name="T36" fmla="*/ 130 w 1673"/>
                  <a:gd name="T37" fmla="*/ 1305 h 1688"/>
                  <a:gd name="T38" fmla="*/ 126 w 1673"/>
                  <a:gd name="T39" fmla="*/ 1298 h 1688"/>
                  <a:gd name="T40" fmla="*/ 131 w 1673"/>
                  <a:gd name="T41" fmla="*/ 1291 h 1688"/>
                  <a:gd name="T42" fmla="*/ 1581 w 1673"/>
                  <a:gd name="T43" fmla="*/ 1225 h 1688"/>
                  <a:gd name="T44" fmla="*/ 1589 w 1673"/>
                  <a:gd name="T45" fmla="*/ 1226 h 1688"/>
                  <a:gd name="T46" fmla="*/ 1586 w 1673"/>
                  <a:gd name="T47" fmla="*/ 1233 h 1688"/>
                  <a:gd name="T48" fmla="*/ 1577 w 1673"/>
                  <a:gd name="T49" fmla="*/ 1232 h 1688"/>
                  <a:gd name="T50" fmla="*/ 1581 w 1673"/>
                  <a:gd name="T51" fmla="*/ 1225 h 1688"/>
                  <a:gd name="T52" fmla="*/ 0 w 1673"/>
                  <a:gd name="T53" fmla="*/ 962 h 1688"/>
                  <a:gd name="T54" fmla="*/ 10 w 1673"/>
                  <a:gd name="T55" fmla="*/ 963 h 1688"/>
                  <a:gd name="T56" fmla="*/ 11 w 1673"/>
                  <a:gd name="T57" fmla="*/ 972 h 1688"/>
                  <a:gd name="T58" fmla="*/ 1 w 1673"/>
                  <a:gd name="T59" fmla="*/ 970 h 1688"/>
                  <a:gd name="T60" fmla="*/ 0 w 1673"/>
                  <a:gd name="T61" fmla="*/ 962 h 1688"/>
                  <a:gd name="T62" fmla="*/ 1663 w 1673"/>
                  <a:gd name="T63" fmla="*/ 718 h 1688"/>
                  <a:gd name="T64" fmla="*/ 1673 w 1673"/>
                  <a:gd name="T65" fmla="*/ 719 h 1688"/>
                  <a:gd name="T66" fmla="*/ 1673 w 1673"/>
                  <a:gd name="T67" fmla="*/ 726 h 1688"/>
                  <a:gd name="T68" fmla="*/ 1664 w 1673"/>
                  <a:gd name="T69" fmla="*/ 725 h 1688"/>
                  <a:gd name="T70" fmla="*/ 1663 w 1673"/>
                  <a:gd name="T71" fmla="*/ 718 h 1688"/>
                  <a:gd name="T72" fmla="*/ 88 w 1673"/>
                  <a:gd name="T73" fmla="*/ 456 h 1688"/>
                  <a:gd name="T74" fmla="*/ 96 w 1673"/>
                  <a:gd name="T75" fmla="*/ 458 h 1688"/>
                  <a:gd name="T76" fmla="*/ 93 w 1673"/>
                  <a:gd name="T77" fmla="*/ 463 h 1688"/>
                  <a:gd name="T78" fmla="*/ 83 w 1673"/>
                  <a:gd name="T79" fmla="*/ 462 h 1688"/>
                  <a:gd name="T80" fmla="*/ 88 w 1673"/>
                  <a:gd name="T81" fmla="*/ 456 h 1688"/>
                  <a:gd name="T82" fmla="*/ 1544 w 1673"/>
                  <a:gd name="T83" fmla="*/ 384 h 1688"/>
                  <a:gd name="T84" fmla="*/ 1548 w 1673"/>
                  <a:gd name="T85" fmla="*/ 390 h 1688"/>
                  <a:gd name="T86" fmla="*/ 1543 w 1673"/>
                  <a:gd name="T87" fmla="*/ 397 h 1688"/>
                  <a:gd name="T88" fmla="*/ 1538 w 1673"/>
                  <a:gd name="T89" fmla="*/ 391 h 1688"/>
                  <a:gd name="T90" fmla="*/ 1544 w 1673"/>
                  <a:gd name="T91" fmla="*/ 384 h 1688"/>
                  <a:gd name="T92" fmla="*/ 315 w 1673"/>
                  <a:gd name="T93" fmla="*/ 179 h 1688"/>
                  <a:gd name="T94" fmla="*/ 319 w 1673"/>
                  <a:gd name="T95" fmla="*/ 189 h 1688"/>
                  <a:gd name="T96" fmla="*/ 314 w 1673"/>
                  <a:gd name="T97" fmla="*/ 193 h 1688"/>
                  <a:gd name="T98" fmla="*/ 309 w 1673"/>
                  <a:gd name="T99" fmla="*/ 183 h 1688"/>
                  <a:gd name="T100" fmla="*/ 315 w 1673"/>
                  <a:gd name="T101" fmla="*/ 179 h 1688"/>
                  <a:gd name="T102" fmla="*/ 1144 w 1673"/>
                  <a:gd name="T103" fmla="*/ 58 h 1688"/>
                  <a:gd name="T104" fmla="*/ 1151 w 1673"/>
                  <a:gd name="T105" fmla="*/ 60 h 1688"/>
                  <a:gd name="T106" fmla="*/ 1146 w 1673"/>
                  <a:gd name="T107" fmla="*/ 67 h 1688"/>
                  <a:gd name="T108" fmla="*/ 1139 w 1673"/>
                  <a:gd name="T109" fmla="*/ 65 h 1688"/>
                  <a:gd name="T110" fmla="*/ 1144 w 1673"/>
                  <a:gd name="T111" fmla="*/ 58 h 1688"/>
                  <a:gd name="T112" fmla="*/ 797 w 1673"/>
                  <a:gd name="T113" fmla="*/ 0 h 1688"/>
                  <a:gd name="T114" fmla="*/ 800 w 1673"/>
                  <a:gd name="T115" fmla="*/ 8 h 1688"/>
                  <a:gd name="T116" fmla="*/ 794 w 1673"/>
                  <a:gd name="T117" fmla="*/ 10 h 1688"/>
                  <a:gd name="T118" fmla="*/ 791 w 1673"/>
                  <a:gd name="T119" fmla="*/ 1 h 1688"/>
                  <a:gd name="T120" fmla="*/ 797 w 1673"/>
                  <a:gd name="T121" fmla="*/ 0 h 1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73" h="1688">
                    <a:moveTo>
                      <a:pt x="877" y="1680"/>
                    </a:moveTo>
                    <a:lnTo>
                      <a:pt x="882" y="1688"/>
                    </a:lnTo>
                    <a:lnTo>
                      <a:pt x="874" y="1688"/>
                    </a:lnTo>
                    <a:lnTo>
                      <a:pt x="870" y="1680"/>
                    </a:lnTo>
                    <a:lnTo>
                      <a:pt x="873" y="1680"/>
                    </a:lnTo>
                    <a:lnTo>
                      <a:pt x="877" y="1680"/>
                    </a:lnTo>
                    <a:close/>
                    <a:moveTo>
                      <a:pt x="527" y="1621"/>
                    </a:moveTo>
                    <a:lnTo>
                      <a:pt x="533" y="1622"/>
                    </a:lnTo>
                    <a:lnTo>
                      <a:pt x="527" y="1630"/>
                    </a:lnTo>
                    <a:lnTo>
                      <a:pt x="521" y="1628"/>
                    </a:lnTo>
                    <a:lnTo>
                      <a:pt x="527" y="1621"/>
                    </a:lnTo>
                    <a:close/>
                    <a:moveTo>
                      <a:pt x="1359" y="1496"/>
                    </a:moveTo>
                    <a:lnTo>
                      <a:pt x="1362" y="1505"/>
                    </a:lnTo>
                    <a:lnTo>
                      <a:pt x="1356" y="1510"/>
                    </a:lnTo>
                    <a:lnTo>
                      <a:pt x="1352" y="1502"/>
                    </a:lnTo>
                    <a:lnTo>
                      <a:pt x="1359" y="1496"/>
                    </a:lnTo>
                    <a:close/>
                    <a:moveTo>
                      <a:pt x="131" y="1291"/>
                    </a:moveTo>
                    <a:lnTo>
                      <a:pt x="136" y="1298"/>
                    </a:lnTo>
                    <a:lnTo>
                      <a:pt x="130" y="1305"/>
                    </a:lnTo>
                    <a:lnTo>
                      <a:pt x="126" y="1298"/>
                    </a:lnTo>
                    <a:lnTo>
                      <a:pt x="131" y="1291"/>
                    </a:lnTo>
                    <a:close/>
                    <a:moveTo>
                      <a:pt x="1581" y="1225"/>
                    </a:moveTo>
                    <a:lnTo>
                      <a:pt x="1589" y="1226"/>
                    </a:lnTo>
                    <a:lnTo>
                      <a:pt x="1586" y="1233"/>
                    </a:lnTo>
                    <a:lnTo>
                      <a:pt x="1577" y="1232"/>
                    </a:lnTo>
                    <a:lnTo>
                      <a:pt x="1581" y="1225"/>
                    </a:lnTo>
                    <a:close/>
                    <a:moveTo>
                      <a:pt x="0" y="962"/>
                    </a:moveTo>
                    <a:lnTo>
                      <a:pt x="10" y="963"/>
                    </a:lnTo>
                    <a:lnTo>
                      <a:pt x="11" y="972"/>
                    </a:lnTo>
                    <a:lnTo>
                      <a:pt x="1" y="970"/>
                    </a:lnTo>
                    <a:lnTo>
                      <a:pt x="0" y="962"/>
                    </a:lnTo>
                    <a:close/>
                    <a:moveTo>
                      <a:pt x="1663" y="718"/>
                    </a:moveTo>
                    <a:lnTo>
                      <a:pt x="1673" y="719"/>
                    </a:lnTo>
                    <a:lnTo>
                      <a:pt x="1673" y="726"/>
                    </a:lnTo>
                    <a:lnTo>
                      <a:pt x="1664" y="725"/>
                    </a:lnTo>
                    <a:lnTo>
                      <a:pt x="1663" y="718"/>
                    </a:lnTo>
                    <a:close/>
                    <a:moveTo>
                      <a:pt x="88" y="456"/>
                    </a:moveTo>
                    <a:lnTo>
                      <a:pt x="96" y="458"/>
                    </a:lnTo>
                    <a:lnTo>
                      <a:pt x="93" y="463"/>
                    </a:lnTo>
                    <a:lnTo>
                      <a:pt x="83" y="462"/>
                    </a:lnTo>
                    <a:lnTo>
                      <a:pt x="88" y="456"/>
                    </a:lnTo>
                    <a:close/>
                    <a:moveTo>
                      <a:pt x="1544" y="384"/>
                    </a:moveTo>
                    <a:lnTo>
                      <a:pt x="1548" y="390"/>
                    </a:lnTo>
                    <a:lnTo>
                      <a:pt x="1543" y="397"/>
                    </a:lnTo>
                    <a:lnTo>
                      <a:pt x="1538" y="391"/>
                    </a:lnTo>
                    <a:lnTo>
                      <a:pt x="1544" y="384"/>
                    </a:lnTo>
                    <a:close/>
                    <a:moveTo>
                      <a:pt x="315" y="179"/>
                    </a:moveTo>
                    <a:lnTo>
                      <a:pt x="319" y="189"/>
                    </a:lnTo>
                    <a:lnTo>
                      <a:pt x="314" y="193"/>
                    </a:lnTo>
                    <a:lnTo>
                      <a:pt x="309" y="183"/>
                    </a:lnTo>
                    <a:lnTo>
                      <a:pt x="315" y="179"/>
                    </a:lnTo>
                    <a:close/>
                    <a:moveTo>
                      <a:pt x="1144" y="58"/>
                    </a:moveTo>
                    <a:lnTo>
                      <a:pt x="1151" y="60"/>
                    </a:lnTo>
                    <a:lnTo>
                      <a:pt x="1146" y="67"/>
                    </a:lnTo>
                    <a:lnTo>
                      <a:pt x="1139" y="65"/>
                    </a:lnTo>
                    <a:lnTo>
                      <a:pt x="1144" y="58"/>
                    </a:lnTo>
                    <a:close/>
                    <a:moveTo>
                      <a:pt x="797" y="0"/>
                    </a:moveTo>
                    <a:lnTo>
                      <a:pt x="800" y="8"/>
                    </a:lnTo>
                    <a:lnTo>
                      <a:pt x="794" y="10"/>
                    </a:lnTo>
                    <a:lnTo>
                      <a:pt x="791" y="1"/>
                    </a:lnTo>
                    <a:lnTo>
                      <a:pt x="7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5" name="Freeform 630"/>
              <p:cNvSpPr>
                <a:spLocks noEditPoints="1"/>
              </p:cNvSpPr>
              <p:nvPr/>
            </p:nvSpPr>
            <p:spPr bwMode="auto">
              <a:xfrm>
                <a:off x="6270" y="1691"/>
                <a:ext cx="1692" cy="1706"/>
              </a:xfrm>
              <a:custGeom>
                <a:avLst/>
                <a:gdLst>
                  <a:gd name="T0" fmla="*/ 891 w 1692"/>
                  <a:gd name="T1" fmla="*/ 1697 h 1706"/>
                  <a:gd name="T2" fmla="*/ 893 w 1692"/>
                  <a:gd name="T3" fmla="*/ 1706 h 1706"/>
                  <a:gd name="T4" fmla="*/ 886 w 1692"/>
                  <a:gd name="T5" fmla="*/ 1706 h 1706"/>
                  <a:gd name="T6" fmla="*/ 883 w 1692"/>
                  <a:gd name="T7" fmla="*/ 1697 h 1706"/>
                  <a:gd name="T8" fmla="*/ 891 w 1692"/>
                  <a:gd name="T9" fmla="*/ 1697 h 1706"/>
                  <a:gd name="T10" fmla="*/ 530 w 1692"/>
                  <a:gd name="T11" fmla="*/ 1637 h 1706"/>
                  <a:gd name="T12" fmla="*/ 536 w 1692"/>
                  <a:gd name="T13" fmla="*/ 1639 h 1706"/>
                  <a:gd name="T14" fmla="*/ 529 w 1692"/>
                  <a:gd name="T15" fmla="*/ 1646 h 1706"/>
                  <a:gd name="T16" fmla="*/ 523 w 1692"/>
                  <a:gd name="T17" fmla="*/ 1644 h 1706"/>
                  <a:gd name="T18" fmla="*/ 530 w 1692"/>
                  <a:gd name="T19" fmla="*/ 1637 h 1706"/>
                  <a:gd name="T20" fmla="*/ 1371 w 1692"/>
                  <a:gd name="T21" fmla="*/ 1514 h 1706"/>
                  <a:gd name="T22" fmla="*/ 1375 w 1692"/>
                  <a:gd name="T23" fmla="*/ 1524 h 1706"/>
                  <a:gd name="T24" fmla="*/ 1368 w 1692"/>
                  <a:gd name="T25" fmla="*/ 1528 h 1706"/>
                  <a:gd name="T26" fmla="*/ 1365 w 1692"/>
                  <a:gd name="T27" fmla="*/ 1519 h 1706"/>
                  <a:gd name="T28" fmla="*/ 1371 w 1692"/>
                  <a:gd name="T29" fmla="*/ 1514 h 1706"/>
                  <a:gd name="T30" fmla="*/ 135 w 1692"/>
                  <a:gd name="T31" fmla="*/ 1307 h 1706"/>
                  <a:gd name="T32" fmla="*/ 139 w 1692"/>
                  <a:gd name="T33" fmla="*/ 1314 h 1706"/>
                  <a:gd name="T34" fmla="*/ 132 w 1692"/>
                  <a:gd name="T35" fmla="*/ 1321 h 1706"/>
                  <a:gd name="T36" fmla="*/ 128 w 1692"/>
                  <a:gd name="T37" fmla="*/ 1314 h 1706"/>
                  <a:gd name="T38" fmla="*/ 135 w 1692"/>
                  <a:gd name="T39" fmla="*/ 1307 h 1706"/>
                  <a:gd name="T40" fmla="*/ 1598 w 1692"/>
                  <a:gd name="T41" fmla="*/ 1235 h 1706"/>
                  <a:gd name="T42" fmla="*/ 1608 w 1692"/>
                  <a:gd name="T43" fmla="*/ 1238 h 1706"/>
                  <a:gd name="T44" fmla="*/ 1604 w 1692"/>
                  <a:gd name="T45" fmla="*/ 1244 h 1706"/>
                  <a:gd name="T46" fmla="*/ 1595 w 1692"/>
                  <a:gd name="T47" fmla="*/ 1242 h 1706"/>
                  <a:gd name="T48" fmla="*/ 1598 w 1692"/>
                  <a:gd name="T49" fmla="*/ 1235 h 1706"/>
                  <a:gd name="T50" fmla="*/ 0 w 1692"/>
                  <a:gd name="T51" fmla="*/ 970 h 1706"/>
                  <a:gd name="T52" fmla="*/ 9 w 1692"/>
                  <a:gd name="T53" fmla="*/ 971 h 1706"/>
                  <a:gd name="T54" fmla="*/ 10 w 1692"/>
                  <a:gd name="T55" fmla="*/ 979 h 1706"/>
                  <a:gd name="T56" fmla="*/ 0 w 1692"/>
                  <a:gd name="T57" fmla="*/ 978 h 1706"/>
                  <a:gd name="T58" fmla="*/ 0 w 1692"/>
                  <a:gd name="T59" fmla="*/ 970 h 1706"/>
                  <a:gd name="T60" fmla="*/ 1682 w 1692"/>
                  <a:gd name="T61" fmla="*/ 728 h 1706"/>
                  <a:gd name="T62" fmla="*/ 1690 w 1692"/>
                  <a:gd name="T63" fmla="*/ 729 h 1706"/>
                  <a:gd name="T64" fmla="*/ 1692 w 1692"/>
                  <a:gd name="T65" fmla="*/ 736 h 1706"/>
                  <a:gd name="T66" fmla="*/ 1682 w 1692"/>
                  <a:gd name="T67" fmla="*/ 735 h 1706"/>
                  <a:gd name="T68" fmla="*/ 1682 w 1692"/>
                  <a:gd name="T69" fmla="*/ 728 h 1706"/>
                  <a:gd name="T70" fmla="*/ 87 w 1692"/>
                  <a:gd name="T71" fmla="*/ 464 h 1706"/>
                  <a:gd name="T72" fmla="*/ 97 w 1692"/>
                  <a:gd name="T73" fmla="*/ 465 h 1706"/>
                  <a:gd name="T74" fmla="*/ 92 w 1692"/>
                  <a:gd name="T75" fmla="*/ 471 h 1706"/>
                  <a:gd name="T76" fmla="*/ 84 w 1692"/>
                  <a:gd name="T77" fmla="*/ 469 h 1706"/>
                  <a:gd name="T78" fmla="*/ 87 w 1692"/>
                  <a:gd name="T79" fmla="*/ 464 h 1706"/>
                  <a:gd name="T80" fmla="*/ 1560 w 1692"/>
                  <a:gd name="T81" fmla="*/ 386 h 1706"/>
                  <a:gd name="T82" fmla="*/ 1563 w 1692"/>
                  <a:gd name="T83" fmla="*/ 392 h 1706"/>
                  <a:gd name="T84" fmla="*/ 1557 w 1692"/>
                  <a:gd name="T85" fmla="*/ 399 h 1706"/>
                  <a:gd name="T86" fmla="*/ 1553 w 1692"/>
                  <a:gd name="T87" fmla="*/ 393 h 1706"/>
                  <a:gd name="T88" fmla="*/ 1560 w 1692"/>
                  <a:gd name="T89" fmla="*/ 386 h 1706"/>
                  <a:gd name="T90" fmla="*/ 321 w 1692"/>
                  <a:gd name="T91" fmla="*/ 180 h 1706"/>
                  <a:gd name="T92" fmla="*/ 324 w 1692"/>
                  <a:gd name="T93" fmla="*/ 188 h 1706"/>
                  <a:gd name="T94" fmla="*/ 318 w 1692"/>
                  <a:gd name="T95" fmla="*/ 192 h 1706"/>
                  <a:gd name="T96" fmla="*/ 316 w 1692"/>
                  <a:gd name="T97" fmla="*/ 184 h 1706"/>
                  <a:gd name="T98" fmla="*/ 321 w 1692"/>
                  <a:gd name="T99" fmla="*/ 180 h 1706"/>
                  <a:gd name="T100" fmla="*/ 1160 w 1692"/>
                  <a:gd name="T101" fmla="*/ 60 h 1706"/>
                  <a:gd name="T102" fmla="*/ 1167 w 1692"/>
                  <a:gd name="T103" fmla="*/ 62 h 1706"/>
                  <a:gd name="T104" fmla="*/ 1160 w 1692"/>
                  <a:gd name="T105" fmla="*/ 69 h 1706"/>
                  <a:gd name="T106" fmla="*/ 1153 w 1692"/>
                  <a:gd name="T107" fmla="*/ 67 h 1706"/>
                  <a:gd name="T108" fmla="*/ 1160 w 1692"/>
                  <a:gd name="T109" fmla="*/ 60 h 1706"/>
                  <a:gd name="T110" fmla="*/ 803 w 1692"/>
                  <a:gd name="T111" fmla="*/ 0 h 1706"/>
                  <a:gd name="T112" fmla="*/ 806 w 1692"/>
                  <a:gd name="T113" fmla="*/ 9 h 1706"/>
                  <a:gd name="T114" fmla="*/ 800 w 1692"/>
                  <a:gd name="T115" fmla="*/ 10 h 1706"/>
                  <a:gd name="T116" fmla="*/ 796 w 1692"/>
                  <a:gd name="T117" fmla="*/ 0 h 1706"/>
                  <a:gd name="T118" fmla="*/ 803 w 1692"/>
                  <a:gd name="T119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2" h="1706">
                    <a:moveTo>
                      <a:pt x="891" y="1697"/>
                    </a:moveTo>
                    <a:lnTo>
                      <a:pt x="893" y="1706"/>
                    </a:lnTo>
                    <a:lnTo>
                      <a:pt x="886" y="1706"/>
                    </a:lnTo>
                    <a:lnTo>
                      <a:pt x="883" y="1697"/>
                    </a:lnTo>
                    <a:lnTo>
                      <a:pt x="891" y="1697"/>
                    </a:lnTo>
                    <a:close/>
                    <a:moveTo>
                      <a:pt x="530" y="1637"/>
                    </a:moveTo>
                    <a:lnTo>
                      <a:pt x="536" y="1639"/>
                    </a:lnTo>
                    <a:lnTo>
                      <a:pt x="529" y="1646"/>
                    </a:lnTo>
                    <a:lnTo>
                      <a:pt x="523" y="1644"/>
                    </a:lnTo>
                    <a:lnTo>
                      <a:pt x="530" y="1637"/>
                    </a:lnTo>
                    <a:close/>
                    <a:moveTo>
                      <a:pt x="1371" y="1514"/>
                    </a:moveTo>
                    <a:lnTo>
                      <a:pt x="1375" y="1524"/>
                    </a:lnTo>
                    <a:lnTo>
                      <a:pt x="1368" y="1528"/>
                    </a:lnTo>
                    <a:lnTo>
                      <a:pt x="1365" y="1519"/>
                    </a:lnTo>
                    <a:lnTo>
                      <a:pt x="1371" y="1514"/>
                    </a:lnTo>
                    <a:close/>
                    <a:moveTo>
                      <a:pt x="135" y="1307"/>
                    </a:moveTo>
                    <a:lnTo>
                      <a:pt x="139" y="1314"/>
                    </a:lnTo>
                    <a:lnTo>
                      <a:pt x="132" y="1321"/>
                    </a:lnTo>
                    <a:lnTo>
                      <a:pt x="128" y="1314"/>
                    </a:lnTo>
                    <a:lnTo>
                      <a:pt x="135" y="1307"/>
                    </a:lnTo>
                    <a:close/>
                    <a:moveTo>
                      <a:pt x="1598" y="1235"/>
                    </a:moveTo>
                    <a:lnTo>
                      <a:pt x="1608" y="1238"/>
                    </a:lnTo>
                    <a:lnTo>
                      <a:pt x="1604" y="1244"/>
                    </a:lnTo>
                    <a:lnTo>
                      <a:pt x="1595" y="1242"/>
                    </a:lnTo>
                    <a:lnTo>
                      <a:pt x="1598" y="1235"/>
                    </a:lnTo>
                    <a:close/>
                    <a:moveTo>
                      <a:pt x="0" y="970"/>
                    </a:moveTo>
                    <a:lnTo>
                      <a:pt x="9" y="971"/>
                    </a:lnTo>
                    <a:lnTo>
                      <a:pt x="10" y="979"/>
                    </a:lnTo>
                    <a:lnTo>
                      <a:pt x="0" y="978"/>
                    </a:lnTo>
                    <a:lnTo>
                      <a:pt x="0" y="970"/>
                    </a:lnTo>
                    <a:close/>
                    <a:moveTo>
                      <a:pt x="1682" y="728"/>
                    </a:moveTo>
                    <a:lnTo>
                      <a:pt x="1690" y="729"/>
                    </a:lnTo>
                    <a:lnTo>
                      <a:pt x="1692" y="736"/>
                    </a:lnTo>
                    <a:lnTo>
                      <a:pt x="1682" y="735"/>
                    </a:lnTo>
                    <a:lnTo>
                      <a:pt x="1682" y="728"/>
                    </a:lnTo>
                    <a:close/>
                    <a:moveTo>
                      <a:pt x="87" y="464"/>
                    </a:moveTo>
                    <a:lnTo>
                      <a:pt x="97" y="465"/>
                    </a:lnTo>
                    <a:lnTo>
                      <a:pt x="92" y="471"/>
                    </a:lnTo>
                    <a:lnTo>
                      <a:pt x="84" y="469"/>
                    </a:lnTo>
                    <a:lnTo>
                      <a:pt x="87" y="464"/>
                    </a:lnTo>
                    <a:close/>
                    <a:moveTo>
                      <a:pt x="1560" y="386"/>
                    </a:moveTo>
                    <a:lnTo>
                      <a:pt x="1563" y="392"/>
                    </a:lnTo>
                    <a:lnTo>
                      <a:pt x="1557" y="399"/>
                    </a:lnTo>
                    <a:lnTo>
                      <a:pt x="1553" y="393"/>
                    </a:lnTo>
                    <a:lnTo>
                      <a:pt x="1560" y="386"/>
                    </a:lnTo>
                    <a:close/>
                    <a:moveTo>
                      <a:pt x="321" y="180"/>
                    </a:moveTo>
                    <a:lnTo>
                      <a:pt x="324" y="188"/>
                    </a:lnTo>
                    <a:lnTo>
                      <a:pt x="318" y="192"/>
                    </a:lnTo>
                    <a:lnTo>
                      <a:pt x="316" y="184"/>
                    </a:lnTo>
                    <a:lnTo>
                      <a:pt x="321" y="180"/>
                    </a:lnTo>
                    <a:close/>
                    <a:moveTo>
                      <a:pt x="1160" y="60"/>
                    </a:moveTo>
                    <a:lnTo>
                      <a:pt x="1167" y="62"/>
                    </a:lnTo>
                    <a:lnTo>
                      <a:pt x="1160" y="69"/>
                    </a:lnTo>
                    <a:lnTo>
                      <a:pt x="1153" y="67"/>
                    </a:lnTo>
                    <a:lnTo>
                      <a:pt x="1160" y="60"/>
                    </a:lnTo>
                    <a:close/>
                    <a:moveTo>
                      <a:pt x="803" y="0"/>
                    </a:moveTo>
                    <a:lnTo>
                      <a:pt x="806" y="9"/>
                    </a:lnTo>
                    <a:lnTo>
                      <a:pt x="800" y="10"/>
                    </a:lnTo>
                    <a:lnTo>
                      <a:pt x="796" y="0"/>
                    </a:lnTo>
                    <a:lnTo>
                      <a:pt x="8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6" name="Freeform 631"/>
              <p:cNvSpPr>
                <a:spLocks noEditPoints="1"/>
              </p:cNvSpPr>
              <p:nvPr/>
            </p:nvSpPr>
            <p:spPr bwMode="auto">
              <a:xfrm>
                <a:off x="6261" y="1683"/>
                <a:ext cx="1709" cy="1722"/>
              </a:xfrm>
              <a:custGeom>
                <a:avLst/>
                <a:gdLst>
                  <a:gd name="T0" fmla="*/ 902 w 1709"/>
                  <a:gd name="T1" fmla="*/ 1714 h 1722"/>
                  <a:gd name="T2" fmla="*/ 905 w 1709"/>
                  <a:gd name="T3" fmla="*/ 1722 h 1722"/>
                  <a:gd name="T4" fmla="*/ 898 w 1709"/>
                  <a:gd name="T5" fmla="*/ 1722 h 1722"/>
                  <a:gd name="T6" fmla="*/ 895 w 1709"/>
                  <a:gd name="T7" fmla="*/ 1714 h 1722"/>
                  <a:gd name="T8" fmla="*/ 902 w 1709"/>
                  <a:gd name="T9" fmla="*/ 1714 h 1722"/>
                  <a:gd name="T10" fmla="*/ 532 w 1709"/>
                  <a:gd name="T11" fmla="*/ 1652 h 1722"/>
                  <a:gd name="T12" fmla="*/ 538 w 1709"/>
                  <a:gd name="T13" fmla="*/ 1654 h 1722"/>
                  <a:gd name="T14" fmla="*/ 532 w 1709"/>
                  <a:gd name="T15" fmla="*/ 1662 h 1722"/>
                  <a:gd name="T16" fmla="*/ 527 w 1709"/>
                  <a:gd name="T17" fmla="*/ 1659 h 1722"/>
                  <a:gd name="T18" fmla="*/ 532 w 1709"/>
                  <a:gd name="T19" fmla="*/ 1652 h 1722"/>
                  <a:gd name="T20" fmla="*/ 1384 w 1709"/>
                  <a:gd name="T21" fmla="*/ 1532 h 1722"/>
                  <a:gd name="T22" fmla="*/ 1387 w 1709"/>
                  <a:gd name="T23" fmla="*/ 1540 h 1722"/>
                  <a:gd name="T24" fmla="*/ 1380 w 1709"/>
                  <a:gd name="T25" fmla="*/ 1544 h 1722"/>
                  <a:gd name="T26" fmla="*/ 1377 w 1709"/>
                  <a:gd name="T27" fmla="*/ 1536 h 1722"/>
                  <a:gd name="T28" fmla="*/ 1384 w 1709"/>
                  <a:gd name="T29" fmla="*/ 1532 h 1722"/>
                  <a:gd name="T30" fmla="*/ 137 w 1709"/>
                  <a:gd name="T31" fmla="*/ 1322 h 1722"/>
                  <a:gd name="T32" fmla="*/ 141 w 1709"/>
                  <a:gd name="T33" fmla="*/ 1329 h 1722"/>
                  <a:gd name="T34" fmla="*/ 135 w 1709"/>
                  <a:gd name="T35" fmla="*/ 1337 h 1722"/>
                  <a:gd name="T36" fmla="*/ 131 w 1709"/>
                  <a:gd name="T37" fmla="*/ 1329 h 1722"/>
                  <a:gd name="T38" fmla="*/ 137 w 1709"/>
                  <a:gd name="T39" fmla="*/ 1322 h 1722"/>
                  <a:gd name="T40" fmla="*/ 1617 w 1709"/>
                  <a:gd name="T41" fmla="*/ 1246 h 1722"/>
                  <a:gd name="T42" fmla="*/ 1626 w 1709"/>
                  <a:gd name="T43" fmla="*/ 1247 h 1722"/>
                  <a:gd name="T44" fmla="*/ 1623 w 1709"/>
                  <a:gd name="T45" fmla="*/ 1253 h 1722"/>
                  <a:gd name="T46" fmla="*/ 1613 w 1709"/>
                  <a:gd name="T47" fmla="*/ 1252 h 1722"/>
                  <a:gd name="T48" fmla="*/ 1617 w 1709"/>
                  <a:gd name="T49" fmla="*/ 1246 h 1722"/>
                  <a:gd name="T50" fmla="*/ 0 w 1709"/>
                  <a:gd name="T51" fmla="*/ 976 h 1722"/>
                  <a:gd name="T52" fmla="*/ 9 w 1709"/>
                  <a:gd name="T53" fmla="*/ 978 h 1722"/>
                  <a:gd name="T54" fmla="*/ 9 w 1709"/>
                  <a:gd name="T55" fmla="*/ 986 h 1722"/>
                  <a:gd name="T56" fmla="*/ 1 w 1709"/>
                  <a:gd name="T57" fmla="*/ 983 h 1722"/>
                  <a:gd name="T58" fmla="*/ 0 w 1709"/>
                  <a:gd name="T59" fmla="*/ 976 h 1722"/>
                  <a:gd name="T60" fmla="*/ 1699 w 1709"/>
                  <a:gd name="T61" fmla="*/ 737 h 1722"/>
                  <a:gd name="T62" fmla="*/ 1709 w 1709"/>
                  <a:gd name="T63" fmla="*/ 739 h 1722"/>
                  <a:gd name="T64" fmla="*/ 1709 w 1709"/>
                  <a:gd name="T65" fmla="*/ 746 h 1722"/>
                  <a:gd name="T66" fmla="*/ 1701 w 1709"/>
                  <a:gd name="T67" fmla="*/ 744 h 1722"/>
                  <a:gd name="T68" fmla="*/ 1699 w 1709"/>
                  <a:gd name="T69" fmla="*/ 737 h 1722"/>
                  <a:gd name="T70" fmla="*/ 86 w 1709"/>
                  <a:gd name="T71" fmla="*/ 469 h 1722"/>
                  <a:gd name="T72" fmla="*/ 96 w 1709"/>
                  <a:gd name="T73" fmla="*/ 472 h 1722"/>
                  <a:gd name="T74" fmla="*/ 93 w 1709"/>
                  <a:gd name="T75" fmla="*/ 477 h 1722"/>
                  <a:gd name="T76" fmla="*/ 83 w 1709"/>
                  <a:gd name="T77" fmla="*/ 476 h 1722"/>
                  <a:gd name="T78" fmla="*/ 86 w 1709"/>
                  <a:gd name="T79" fmla="*/ 469 h 1722"/>
                  <a:gd name="T80" fmla="*/ 1575 w 1709"/>
                  <a:gd name="T81" fmla="*/ 385 h 1722"/>
                  <a:gd name="T82" fmla="*/ 1578 w 1709"/>
                  <a:gd name="T83" fmla="*/ 391 h 1722"/>
                  <a:gd name="T84" fmla="*/ 1572 w 1709"/>
                  <a:gd name="T85" fmla="*/ 400 h 1722"/>
                  <a:gd name="T86" fmla="*/ 1569 w 1709"/>
                  <a:gd name="T87" fmla="*/ 394 h 1722"/>
                  <a:gd name="T88" fmla="*/ 1575 w 1709"/>
                  <a:gd name="T89" fmla="*/ 385 h 1722"/>
                  <a:gd name="T90" fmla="*/ 327 w 1709"/>
                  <a:gd name="T91" fmla="*/ 179 h 1722"/>
                  <a:gd name="T92" fmla="*/ 330 w 1709"/>
                  <a:gd name="T93" fmla="*/ 188 h 1722"/>
                  <a:gd name="T94" fmla="*/ 325 w 1709"/>
                  <a:gd name="T95" fmla="*/ 192 h 1722"/>
                  <a:gd name="T96" fmla="*/ 322 w 1709"/>
                  <a:gd name="T97" fmla="*/ 183 h 1722"/>
                  <a:gd name="T98" fmla="*/ 327 w 1709"/>
                  <a:gd name="T99" fmla="*/ 179 h 1722"/>
                  <a:gd name="T100" fmla="*/ 1175 w 1709"/>
                  <a:gd name="T101" fmla="*/ 60 h 1722"/>
                  <a:gd name="T102" fmla="*/ 1182 w 1709"/>
                  <a:gd name="T103" fmla="*/ 63 h 1722"/>
                  <a:gd name="T104" fmla="*/ 1176 w 1709"/>
                  <a:gd name="T105" fmla="*/ 70 h 1722"/>
                  <a:gd name="T106" fmla="*/ 1169 w 1709"/>
                  <a:gd name="T107" fmla="*/ 68 h 1722"/>
                  <a:gd name="T108" fmla="*/ 1175 w 1709"/>
                  <a:gd name="T109" fmla="*/ 60 h 1722"/>
                  <a:gd name="T110" fmla="*/ 808 w 1709"/>
                  <a:gd name="T111" fmla="*/ 0 h 1722"/>
                  <a:gd name="T112" fmla="*/ 812 w 1709"/>
                  <a:gd name="T113" fmla="*/ 8 h 1722"/>
                  <a:gd name="T114" fmla="*/ 805 w 1709"/>
                  <a:gd name="T115" fmla="*/ 8 h 1722"/>
                  <a:gd name="T116" fmla="*/ 802 w 1709"/>
                  <a:gd name="T117" fmla="*/ 0 h 1722"/>
                  <a:gd name="T118" fmla="*/ 808 w 1709"/>
                  <a:gd name="T119" fmla="*/ 0 h 1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09" h="1722">
                    <a:moveTo>
                      <a:pt x="902" y="1714"/>
                    </a:moveTo>
                    <a:lnTo>
                      <a:pt x="905" y="1722"/>
                    </a:lnTo>
                    <a:lnTo>
                      <a:pt x="898" y="1722"/>
                    </a:lnTo>
                    <a:lnTo>
                      <a:pt x="895" y="1714"/>
                    </a:lnTo>
                    <a:lnTo>
                      <a:pt x="902" y="1714"/>
                    </a:lnTo>
                    <a:close/>
                    <a:moveTo>
                      <a:pt x="532" y="1652"/>
                    </a:moveTo>
                    <a:lnTo>
                      <a:pt x="538" y="1654"/>
                    </a:lnTo>
                    <a:lnTo>
                      <a:pt x="532" y="1662"/>
                    </a:lnTo>
                    <a:lnTo>
                      <a:pt x="527" y="1659"/>
                    </a:lnTo>
                    <a:lnTo>
                      <a:pt x="532" y="1652"/>
                    </a:lnTo>
                    <a:close/>
                    <a:moveTo>
                      <a:pt x="1384" y="1532"/>
                    </a:moveTo>
                    <a:lnTo>
                      <a:pt x="1387" y="1540"/>
                    </a:lnTo>
                    <a:lnTo>
                      <a:pt x="1380" y="1544"/>
                    </a:lnTo>
                    <a:lnTo>
                      <a:pt x="1377" y="1536"/>
                    </a:lnTo>
                    <a:lnTo>
                      <a:pt x="1384" y="1532"/>
                    </a:lnTo>
                    <a:close/>
                    <a:moveTo>
                      <a:pt x="137" y="1322"/>
                    </a:moveTo>
                    <a:lnTo>
                      <a:pt x="141" y="1329"/>
                    </a:lnTo>
                    <a:lnTo>
                      <a:pt x="135" y="1337"/>
                    </a:lnTo>
                    <a:lnTo>
                      <a:pt x="131" y="1329"/>
                    </a:lnTo>
                    <a:lnTo>
                      <a:pt x="137" y="1322"/>
                    </a:lnTo>
                    <a:close/>
                    <a:moveTo>
                      <a:pt x="1617" y="1246"/>
                    </a:moveTo>
                    <a:lnTo>
                      <a:pt x="1626" y="1247"/>
                    </a:lnTo>
                    <a:lnTo>
                      <a:pt x="1623" y="1253"/>
                    </a:lnTo>
                    <a:lnTo>
                      <a:pt x="1613" y="1252"/>
                    </a:lnTo>
                    <a:lnTo>
                      <a:pt x="1617" y="1246"/>
                    </a:lnTo>
                    <a:close/>
                    <a:moveTo>
                      <a:pt x="0" y="976"/>
                    </a:moveTo>
                    <a:lnTo>
                      <a:pt x="9" y="978"/>
                    </a:lnTo>
                    <a:lnTo>
                      <a:pt x="9" y="986"/>
                    </a:lnTo>
                    <a:lnTo>
                      <a:pt x="1" y="983"/>
                    </a:lnTo>
                    <a:lnTo>
                      <a:pt x="0" y="976"/>
                    </a:lnTo>
                    <a:close/>
                    <a:moveTo>
                      <a:pt x="1699" y="737"/>
                    </a:moveTo>
                    <a:lnTo>
                      <a:pt x="1709" y="739"/>
                    </a:lnTo>
                    <a:lnTo>
                      <a:pt x="1709" y="746"/>
                    </a:lnTo>
                    <a:lnTo>
                      <a:pt x="1701" y="744"/>
                    </a:lnTo>
                    <a:lnTo>
                      <a:pt x="1699" y="737"/>
                    </a:lnTo>
                    <a:close/>
                    <a:moveTo>
                      <a:pt x="86" y="469"/>
                    </a:moveTo>
                    <a:lnTo>
                      <a:pt x="96" y="472"/>
                    </a:lnTo>
                    <a:lnTo>
                      <a:pt x="93" y="477"/>
                    </a:lnTo>
                    <a:lnTo>
                      <a:pt x="83" y="476"/>
                    </a:lnTo>
                    <a:lnTo>
                      <a:pt x="86" y="469"/>
                    </a:lnTo>
                    <a:close/>
                    <a:moveTo>
                      <a:pt x="1575" y="385"/>
                    </a:moveTo>
                    <a:lnTo>
                      <a:pt x="1578" y="391"/>
                    </a:lnTo>
                    <a:lnTo>
                      <a:pt x="1572" y="400"/>
                    </a:lnTo>
                    <a:lnTo>
                      <a:pt x="1569" y="394"/>
                    </a:lnTo>
                    <a:lnTo>
                      <a:pt x="1575" y="385"/>
                    </a:lnTo>
                    <a:close/>
                    <a:moveTo>
                      <a:pt x="327" y="179"/>
                    </a:moveTo>
                    <a:lnTo>
                      <a:pt x="330" y="188"/>
                    </a:lnTo>
                    <a:lnTo>
                      <a:pt x="325" y="192"/>
                    </a:lnTo>
                    <a:lnTo>
                      <a:pt x="322" y="183"/>
                    </a:lnTo>
                    <a:lnTo>
                      <a:pt x="327" y="179"/>
                    </a:lnTo>
                    <a:close/>
                    <a:moveTo>
                      <a:pt x="1175" y="60"/>
                    </a:moveTo>
                    <a:lnTo>
                      <a:pt x="1182" y="63"/>
                    </a:lnTo>
                    <a:lnTo>
                      <a:pt x="1176" y="70"/>
                    </a:lnTo>
                    <a:lnTo>
                      <a:pt x="1169" y="68"/>
                    </a:lnTo>
                    <a:lnTo>
                      <a:pt x="1175" y="60"/>
                    </a:lnTo>
                    <a:close/>
                    <a:moveTo>
                      <a:pt x="808" y="0"/>
                    </a:moveTo>
                    <a:lnTo>
                      <a:pt x="812" y="8"/>
                    </a:lnTo>
                    <a:lnTo>
                      <a:pt x="805" y="8"/>
                    </a:lnTo>
                    <a:lnTo>
                      <a:pt x="802" y="0"/>
                    </a:lnTo>
                    <a:lnTo>
                      <a:pt x="8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7" name="Freeform 632"/>
              <p:cNvSpPr>
                <a:spLocks noEditPoints="1"/>
              </p:cNvSpPr>
              <p:nvPr/>
            </p:nvSpPr>
            <p:spPr bwMode="auto">
              <a:xfrm>
                <a:off x="6252" y="1674"/>
                <a:ext cx="1728" cy="1741"/>
              </a:xfrm>
              <a:custGeom>
                <a:avLst/>
                <a:gdLst>
                  <a:gd name="T0" fmla="*/ 914 w 1728"/>
                  <a:gd name="T1" fmla="*/ 1731 h 1741"/>
                  <a:gd name="T2" fmla="*/ 918 w 1728"/>
                  <a:gd name="T3" fmla="*/ 1740 h 1741"/>
                  <a:gd name="T4" fmla="*/ 911 w 1728"/>
                  <a:gd name="T5" fmla="*/ 1741 h 1741"/>
                  <a:gd name="T6" fmla="*/ 907 w 1728"/>
                  <a:gd name="T7" fmla="*/ 1731 h 1741"/>
                  <a:gd name="T8" fmla="*/ 914 w 1728"/>
                  <a:gd name="T9" fmla="*/ 1731 h 1741"/>
                  <a:gd name="T10" fmla="*/ 536 w 1728"/>
                  <a:gd name="T11" fmla="*/ 1668 h 1741"/>
                  <a:gd name="T12" fmla="*/ 541 w 1728"/>
                  <a:gd name="T13" fmla="*/ 1671 h 1741"/>
                  <a:gd name="T14" fmla="*/ 536 w 1728"/>
                  <a:gd name="T15" fmla="*/ 1678 h 1741"/>
                  <a:gd name="T16" fmla="*/ 530 w 1728"/>
                  <a:gd name="T17" fmla="*/ 1675 h 1741"/>
                  <a:gd name="T18" fmla="*/ 536 w 1728"/>
                  <a:gd name="T19" fmla="*/ 1668 h 1741"/>
                  <a:gd name="T20" fmla="*/ 1396 w 1728"/>
                  <a:gd name="T21" fmla="*/ 1549 h 1741"/>
                  <a:gd name="T22" fmla="*/ 1399 w 1728"/>
                  <a:gd name="T23" fmla="*/ 1558 h 1741"/>
                  <a:gd name="T24" fmla="*/ 1393 w 1728"/>
                  <a:gd name="T25" fmla="*/ 1562 h 1741"/>
                  <a:gd name="T26" fmla="*/ 1389 w 1728"/>
                  <a:gd name="T27" fmla="*/ 1553 h 1741"/>
                  <a:gd name="T28" fmla="*/ 1396 w 1728"/>
                  <a:gd name="T29" fmla="*/ 1549 h 1741"/>
                  <a:gd name="T30" fmla="*/ 140 w 1728"/>
                  <a:gd name="T31" fmla="*/ 1338 h 1741"/>
                  <a:gd name="T32" fmla="*/ 144 w 1728"/>
                  <a:gd name="T33" fmla="*/ 1346 h 1741"/>
                  <a:gd name="T34" fmla="*/ 139 w 1728"/>
                  <a:gd name="T35" fmla="*/ 1353 h 1741"/>
                  <a:gd name="T36" fmla="*/ 134 w 1728"/>
                  <a:gd name="T37" fmla="*/ 1347 h 1741"/>
                  <a:gd name="T38" fmla="*/ 140 w 1728"/>
                  <a:gd name="T39" fmla="*/ 1338 h 1741"/>
                  <a:gd name="T40" fmla="*/ 1635 w 1728"/>
                  <a:gd name="T41" fmla="*/ 1256 h 1741"/>
                  <a:gd name="T42" fmla="*/ 1645 w 1728"/>
                  <a:gd name="T43" fmla="*/ 1258 h 1741"/>
                  <a:gd name="T44" fmla="*/ 1642 w 1728"/>
                  <a:gd name="T45" fmla="*/ 1264 h 1741"/>
                  <a:gd name="T46" fmla="*/ 1632 w 1728"/>
                  <a:gd name="T47" fmla="*/ 1262 h 1741"/>
                  <a:gd name="T48" fmla="*/ 1635 w 1728"/>
                  <a:gd name="T49" fmla="*/ 1256 h 1741"/>
                  <a:gd name="T50" fmla="*/ 0 w 1728"/>
                  <a:gd name="T51" fmla="*/ 984 h 1741"/>
                  <a:gd name="T52" fmla="*/ 9 w 1728"/>
                  <a:gd name="T53" fmla="*/ 985 h 1741"/>
                  <a:gd name="T54" fmla="*/ 10 w 1728"/>
                  <a:gd name="T55" fmla="*/ 992 h 1741"/>
                  <a:gd name="T56" fmla="*/ 0 w 1728"/>
                  <a:gd name="T57" fmla="*/ 991 h 1741"/>
                  <a:gd name="T58" fmla="*/ 0 w 1728"/>
                  <a:gd name="T59" fmla="*/ 984 h 1741"/>
                  <a:gd name="T60" fmla="*/ 1718 w 1728"/>
                  <a:gd name="T61" fmla="*/ 748 h 1741"/>
                  <a:gd name="T62" fmla="*/ 1726 w 1728"/>
                  <a:gd name="T63" fmla="*/ 749 h 1741"/>
                  <a:gd name="T64" fmla="*/ 1728 w 1728"/>
                  <a:gd name="T65" fmla="*/ 756 h 1741"/>
                  <a:gd name="T66" fmla="*/ 1718 w 1728"/>
                  <a:gd name="T67" fmla="*/ 755 h 1741"/>
                  <a:gd name="T68" fmla="*/ 1718 w 1728"/>
                  <a:gd name="T69" fmla="*/ 748 h 1741"/>
                  <a:gd name="T70" fmla="*/ 86 w 1728"/>
                  <a:gd name="T71" fmla="*/ 476 h 1741"/>
                  <a:gd name="T72" fmla="*/ 95 w 1728"/>
                  <a:gd name="T73" fmla="*/ 478 h 1741"/>
                  <a:gd name="T74" fmla="*/ 92 w 1728"/>
                  <a:gd name="T75" fmla="*/ 485 h 1741"/>
                  <a:gd name="T76" fmla="*/ 82 w 1728"/>
                  <a:gd name="T77" fmla="*/ 484 h 1741"/>
                  <a:gd name="T78" fmla="*/ 86 w 1728"/>
                  <a:gd name="T79" fmla="*/ 476 h 1741"/>
                  <a:gd name="T80" fmla="*/ 1589 w 1728"/>
                  <a:gd name="T81" fmla="*/ 387 h 1741"/>
                  <a:gd name="T82" fmla="*/ 1594 w 1728"/>
                  <a:gd name="T83" fmla="*/ 393 h 1741"/>
                  <a:gd name="T84" fmla="*/ 1587 w 1728"/>
                  <a:gd name="T85" fmla="*/ 400 h 1741"/>
                  <a:gd name="T86" fmla="*/ 1584 w 1728"/>
                  <a:gd name="T87" fmla="*/ 394 h 1741"/>
                  <a:gd name="T88" fmla="*/ 1589 w 1728"/>
                  <a:gd name="T89" fmla="*/ 387 h 1741"/>
                  <a:gd name="T90" fmla="*/ 334 w 1728"/>
                  <a:gd name="T91" fmla="*/ 180 h 1741"/>
                  <a:gd name="T92" fmla="*/ 336 w 1728"/>
                  <a:gd name="T93" fmla="*/ 188 h 1741"/>
                  <a:gd name="T94" fmla="*/ 331 w 1728"/>
                  <a:gd name="T95" fmla="*/ 192 h 1741"/>
                  <a:gd name="T96" fmla="*/ 326 w 1728"/>
                  <a:gd name="T97" fmla="*/ 184 h 1741"/>
                  <a:gd name="T98" fmla="*/ 334 w 1728"/>
                  <a:gd name="T99" fmla="*/ 180 h 1741"/>
                  <a:gd name="T100" fmla="*/ 1190 w 1728"/>
                  <a:gd name="T101" fmla="*/ 62 h 1741"/>
                  <a:gd name="T102" fmla="*/ 1197 w 1728"/>
                  <a:gd name="T103" fmla="*/ 65 h 1741"/>
                  <a:gd name="T104" fmla="*/ 1191 w 1728"/>
                  <a:gd name="T105" fmla="*/ 72 h 1741"/>
                  <a:gd name="T106" fmla="*/ 1184 w 1728"/>
                  <a:gd name="T107" fmla="*/ 69 h 1741"/>
                  <a:gd name="T108" fmla="*/ 1190 w 1728"/>
                  <a:gd name="T109" fmla="*/ 62 h 1741"/>
                  <a:gd name="T110" fmla="*/ 814 w 1728"/>
                  <a:gd name="T111" fmla="*/ 0 h 1741"/>
                  <a:gd name="T112" fmla="*/ 817 w 1728"/>
                  <a:gd name="T113" fmla="*/ 9 h 1741"/>
                  <a:gd name="T114" fmla="*/ 811 w 1728"/>
                  <a:gd name="T115" fmla="*/ 9 h 1741"/>
                  <a:gd name="T116" fmla="*/ 808 w 1728"/>
                  <a:gd name="T117" fmla="*/ 0 h 1741"/>
                  <a:gd name="T118" fmla="*/ 814 w 1728"/>
                  <a:gd name="T119" fmla="*/ 0 h 1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28" h="1741">
                    <a:moveTo>
                      <a:pt x="914" y="1731"/>
                    </a:moveTo>
                    <a:lnTo>
                      <a:pt x="918" y="1740"/>
                    </a:lnTo>
                    <a:lnTo>
                      <a:pt x="911" y="1741"/>
                    </a:lnTo>
                    <a:lnTo>
                      <a:pt x="907" y="1731"/>
                    </a:lnTo>
                    <a:lnTo>
                      <a:pt x="914" y="1731"/>
                    </a:lnTo>
                    <a:close/>
                    <a:moveTo>
                      <a:pt x="536" y="1668"/>
                    </a:moveTo>
                    <a:lnTo>
                      <a:pt x="541" y="1671"/>
                    </a:lnTo>
                    <a:lnTo>
                      <a:pt x="536" y="1678"/>
                    </a:lnTo>
                    <a:lnTo>
                      <a:pt x="530" y="1675"/>
                    </a:lnTo>
                    <a:lnTo>
                      <a:pt x="536" y="1668"/>
                    </a:lnTo>
                    <a:close/>
                    <a:moveTo>
                      <a:pt x="1396" y="1549"/>
                    </a:moveTo>
                    <a:lnTo>
                      <a:pt x="1399" y="1558"/>
                    </a:lnTo>
                    <a:lnTo>
                      <a:pt x="1393" y="1562"/>
                    </a:lnTo>
                    <a:lnTo>
                      <a:pt x="1389" y="1553"/>
                    </a:lnTo>
                    <a:lnTo>
                      <a:pt x="1396" y="1549"/>
                    </a:lnTo>
                    <a:close/>
                    <a:moveTo>
                      <a:pt x="140" y="1338"/>
                    </a:moveTo>
                    <a:lnTo>
                      <a:pt x="144" y="1346"/>
                    </a:lnTo>
                    <a:lnTo>
                      <a:pt x="139" y="1353"/>
                    </a:lnTo>
                    <a:lnTo>
                      <a:pt x="134" y="1347"/>
                    </a:lnTo>
                    <a:lnTo>
                      <a:pt x="140" y="1338"/>
                    </a:lnTo>
                    <a:close/>
                    <a:moveTo>
                      <a:pt x="1635" y="1256"/>
                    </a:moveTo>
                    <a:lnTo>
                      <a:pt x="1645" y="1258"/>
                    </a:lnTo>
                    <a:lnTo>
                      <a:pt x="1642" y="1264"/>
                    </a:lnTo>
                    <a:lnTo>
                      <a:pt x="1632" y="1262"/>
                    </a:lnTo>
                    <a:lnTo>
                      <a:pt x="1635" y="1256"/>
                    </a:lnTo>
                    <a:close/>
                    <a:moveTo>
                      <a:pt x="0" y="984"/>
                    </a:moveTo>
                    <a:lnTo>
                      <a:pt x="9" y="985"/>
                    </a:lnTo>
                    <a:lnTo>
                      <a:pt x="10" y="992"/>
                    </a:lnTo>
                    <a:lnTo>
                      <a:pt x="0" y="991"/>
                    </a:lnTo>
                    <a:lnTo>
                      <a:pt x="0" y="984"/>
                    </a:lnTo>
                    <a:close/>
                    <a:moveTo>
                      <a:pt x="1718" y="748"/>
                    </a:moveTo>
                    <a:lnTo>
                      <a:pt x="1726" y="749"/>
                    </a:lnTo>
                    <a:lnTo>
                      <a:pt x="1728" y="756"/>
                    </a:lnTo>
                    <a:lnTo>
                      <a:pt x="1718" y="755"/>
                    </a:lnTo>
                    <a:lnTo>
                      <a:pt x="1718" y="748"/>
                    </a:lnTo>
                    <a:close/>
                    <a:moveTo>
                      <a:pt x="86" y="476"/>
                    </a:moveTo>
                    <a:lnTo>
                      <a:pt x="95" y="478"/>
                    </a:lnTo>
                    <a:lnTo>
                      <a:pt x="92" y="485"/>
                    </a:lnTo>
                    <a:lnTo>
                      <a:pt x="82" y="484"/>
                    </a:lnTo>
                    <a:lnTo>
                      <a:pt x="86" y="476"/>
                    </a:lnTo>
                    <a:close/>
                    <a:moveTo>
                      <a:pt x="1589" y="387"/>
                    </a:moveTo>
                    <a:lnTo>
                      <a:pt x="1594" y="393"/>
                    </a:lnTo>
                    <a:lnTo>
                      <a:pt x="1587" y="400"/>
                    </a:lnTo>
                    <a:lnTo>
                      <a:pt x="1584" y="394"/>
                    </a:lnTo>
                    <a:lnTo>
                      <a:pt x="1589" y="387"/>
                    </a:lnTo>
                    <a:close/>
                    <a:moveTo>
                      <a:pt x="334" y="180"/>
                    </a:moveTo>
                    <a:lnTo>
                      <a:pt x="336" y="188"/>
                    </a:lnTo>
                    <a:lnTo>
                      <a:pt x="331" y="192"/>
                    </a:lnTo>
                    <a:lnTo>
                      <a:pt x="326" y="184"/>
                    </a:lnTo>
                    <a:lnTo>
                      <a:pt x="334" y="180"/>
                    </a:lnTo>
                    <a:close/>
                    <a:moveTo>
                      <a:pt x="1190" y="62"/>
                    </a:moveTo>
                    <a:lnTo>
                      <a:pt x="1197" y="65"/>
                    </a:lnTo>
                    <a:lnTo>
                      <a:pt x="1191" y="72"/>
                    </a:lnTo>
                    <a:lnTo>
                      <a:pt x="1184" y="69"/>
                    </a:lnTo>
                    <a:lnTo>
                      <a:pt x="1190" y="62"/>
                    </a:lnTo>
                    <a:close/>
                    <a:moveTo>
                      <a:pt x="814" y="0"/>
                    </a:moveTo>
                    <a:lnTo>
                      <a:pt x="817" y="9"/>
                    </a:lnTo>
                    <a:lnTo>
                      <a:pt x="811" y="9"/>
                    </a:lnTo>
                    <a:lnTo>
                      <a:pt x="808" y="0"/>
                    </a:lnTo>
                    <a:lnTo>
                      <a:pt x="8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8" name="Freeform 633"/>
              <p:cNvSpPr>
                <a:spLocks noEditPoints="1"/>
              </p:cNvSpPr>
              <p:nvPr/>
            </p:nvSpPr>
            <p:spPr bwMode="auto">
              <a:xfrm>
                <a:off x="6242" y="1664"/>
                <a:ext cx="1748" cy="1760"/>
              </a:xfrm>
              <a:custGeom>
                <a:avLst/>
                <a:gdLst>
                  <a:gd name="T0" fmla="*/ 928 w 1748"/>
                  <a:gd name="T1" fmla="*/ 1750 h 1760"/>
                  <a:gd name="T2" fmla="*/ 931 w 1748"/>
                  <a:gd name="T3" fmla="*/ 1760 h 1760"/>
                  <a:gd name="T4" fmla="*/ 924 w 1748"/>
                  <a:gd name="T5" fmla="*/ 1760 h 1760"/>
                  <a:gd name="T6" fmla="*/ 921 w 1748"/>
                  <a:gd name="T7" fmla="*/ 1751 h 1760"/>
                  <a:gd name="T8" fmla="*/ 928 w 1748"/>
                  <a:gd name="T9" fmla="*/ 1750 h 1760"/>
                  <a:gd name="T10" fmla="*/ 540 w 1748"/>
                  <a:gd name="T11" fmla="*/ 1685 h 1760"/>
                  <a:gd name="T12" fmla="*/ 546 w 1748"/>
                  <a:gd name="T13" fmla="*/ 1688 h 1760"/>
                  <a:gd name="T14" fmla="*/ 540 w 1748"/>
                  <a:gd name="T15" fmla="*/ 1695 h 1760"/>
                  <a:gd name="T16" fmla="*/ 534 w 1748"/>
                  <a:gd name="T17" fmla="*/ 1692 h 1760"/>
                  <a:gd name="T18" fmla="*/ 540 w 1748"/>
                  <a:gd name="T19" fmla="*/ 1685 h 1760"/>
                  <a:gd name="T20" fmla="*/ 1409 w 1748"/>
                  <a:gd name="T21" fmla="*/ 1568 h 1760"/>
                  <a:gd name="T22" fmla="*/ 1413 w 1748"/>
                  <a:gd name="T23" fmla="*/ 1576 h 1760"/>
                  <a:gd name="T24" fmla="*/ 1406 w 1748"/>
                  <a:gd name="T25" fmla="*/ 1582 h 1760"/>
                  <a:gd name="T26" fmla="*/ 1403 w 1748"/>
                  <a:gd name="T27" fmla="*/ 1572 h 1760"/>
                  <a:gd name="T28" fmla="*/ 1409 w 1748"/>
                  <a:gd name="T29" fmla="*/ 1568 h 1760"/>
                  <a:gd name="T30" fmla="*/ 144 w 1748"/>
                  <a:gd name="T31" fmla="*/ 1357 h 1760"/>
                  <a:gd name="T32" fmla="*/ 149 w 1748"/>
                  <a:gd name="T33" fmla="*/ 1363 h 1760"/>
                  <a:gd name="T34" fmla="*/ 141 w 1748"/>
                  <a:gd name="T35" fmla="*/ 1371 h 1760"/>
                  <a:gd name="T36" fmla="*/ 137 w 1748"/>
                  <a:gd name="T37" fmla="*/ 1364 h 1760"/>
                  <a:gd name="T38" fmla="*/ 144 w 1748"/>
                  <a:gd name="T39" fmla="*/ 1357 h 1760"/>
                  <a:gd name="T40" fmla="*/ 1655 w 1748"/>
                  <a:gd name="T41" fmla="*/ 1268 h 1760"/>
                  <a:gd name="T42" fmla="*/ 1664 w 1748"/>
                  <a:gd name="T43" fmla="*/ 1269 h 1760"/>
                  <a:gd name="T44" fmla="*/ 1660 w 1748"/>
                  <a:gd name="T45" fmla="*/ 1276 h 1760"/>
                  <a:gd name="T46" fmla="*/ 1652 w 1748"/>
                  <a:gd name="T47" fmla="*/ 1274 h 1760"/>
                  <a:gd name="T48" fmla="*/ 1655 w 1748"/>
                  <a:gd name="T49" fmla="*/ 1268 h 1760"/>
                  <a:gd name="T50" fmla="*/ 0 w 1748"/>
                  <a:gd name="T51" fmla="*/ 992 h 1760"/>
                  <a:gd name="T52" fmla="*/ 10 w 1748"/>
                  <a:gd name="T53" fmla="*/ 994 h 1760"/>
                  <a:gd name="T54" fmla="*/ 10 w 1748"/>
                  <a:gd name="T55" fmla="*/ 1001 h 1760"/>
                  <a:gd name="T56" fmla="*/ 2 w 1748"/>
                  <a:gd name="T57" fmla="*/ 999 h 1760"/>
                  <a:gd name="T58" fmla="*/ 0 w 1748"/>
                  <a:gd name="T59" fmla="*/ 992 h 1760"/>
                  <a:gd name="T60" fmla="*/ 1736 w 1748"/>
                  <a:gd name="T61" fmla="*/ 759 h 1760"/>
                  <a:gd name="T62" fmla="*/ 1746 w 1748"/>
                  <a:gd name="T63" fmla="*/ 761 h 1760"/>
                  <a:gd name="T64" fmla="*/ 1748 w 1748"/>
                  <a:gd name="T65" fmla="*/ 769 h 1760"/>
                  <a:gd name="T66" fmla="*/ 1738 w 1748"/>
                  <a:gd name="T67" fmla="*/ 766 h 1760"/>
                  <a:gd name="T68" fmla="*/ 1736 w 1748"/>
                  <a:gd name="T69" fmla="*/ 759 h 1760"/>
                  <a:gd name="T70" fmla="*/ 86 w 1748"/>
                  <a:gd name="T71" fmla="*/ 485 h 1760"/>
                  <a:gd name="T72" fmla="*/ 96 w 1748"/>
                  <a:gd name="T73" fmla="*/ 486 h 1760"/>
                  <a:gd name="T74" fmla="*/ 92 w 1748"/>
                  <a:gd name="T75" fmla="*/ 494 h 1760"/>
                  <a:gd name="T76" fmla="*/ 84 w 1748"/>
                  <a:gd name="T77" fmla="*/ 492 h 1760"/>
                  <a:gd name="T78" fmla="*/ 86 w 1748"/>
                  <a:gd name="T79" fmla="*/ 485 h 1760"/>
                  <a:gd name="T80" fmla="*/ 1607 w 1748"/>
                  <a:gd name="T81" fmla="*/ 390 h 1760"/>
                  <a:gd name="T82" fmla="*/ 1609 w 1748"/>
                  <a:gd name="T83" fmla="*/ 396 h 1760"/>
                  <a:gd name="T84" fmla="*/ 1604 w 1748"/>
                  <a:gd name="T85" fmla="*/ 403 h 1760"/>
                  <a:gd name="T86" fmla="*/ 1599 w 1748"/>
                  <a:gd name="T87" fmla="*/ 397 h 1760"/>
                  <a:gd name="T88" fmla="*/ 1607 w 1748"/>
                  <a:gd name="T89" fmla="*/ 390 h 1760"/>
                  <a:gd name="T90" fmla="*/ 339 w 1748"/>
                  <a:gd name="T91" fmla="*/ 180 h 1760"/>
                  <a:gd name="T92" fmla="*/ 344 w 1748"/>
                  <a:gd name="T93" fmla="*/ 190 h 1760"/>
                  <a:gd name="T94" fmla="*/ 336 w 1748"/>
                  <a:gd name="T95" fmla="*/ 194 h 1760"/>
                  <a:gd name="T96" fmla="*/ 334 w 1748"/>
                  <a:gd name="T97" fmla="*/ 185 h 1760"/>
                  <a:gd name="T98" fmla="*/ 339 w 1748"/>
                  <a:gd name="T99" fmla="*/ 180 h 1760"/>
                  <a:gd name="T100" fmla="*/ 1205 w 1748"/>
                  <a:gd name="T101" fmla="*/ 64 h 1760"/>
                  <a:gd name="T102" fmla="*/ 1212 w 1748"/>
                  <a:gd name="T103" fmla="*/ 67 h 1760"/>
                  <a:gd name="T104" fmla="*/ 1207 w 1748"/>
                  <a:gd name="T105" fmla="*/ 75 h 1760"/>
                  <a:gd name="T106" fmla="*/ 1200 w 1748"/>
                  <a:gd name="T107" fmla="*/ 72 h 1760"/>
                  <a:gd name="T108" fmla="*/ 1205 w 1748"/>
                  <a:gd name="T109" fmla="*/ 64 h 1760"/>
                  <a:gd name="T110" fmla="*/ 821 w 1748"/>
                  <a:gd name="T111" fmla="*/ 0 h 1760"/>
                  <a:gd name="T112" fmla="*/ 824 w 1748"/>
                  <a:gd name="T113" fmla="*/ 10 h 1760"/>
                  <a:gd name="T114" fmla="*/ 818 w 1748"/>
                  <a:gd name="T115" fmla="*/ 10 h 1760"/>
                  <a:gd name="T116" fmla="*/ 815 w 1748"/>
                  <a:gd name="T117" fmla="*/ 2 h 1760"/>
                  <a:gd name="T118" fmla="*/ 814 w 1748"/>
                  <a:gd name="T119" fmla="*/ 0 h 1760"/>
                  <a:gd name="T120" fmla="*/ 821 w 1748"/>
                  <a:gd name="T121" fmla="*/ 0 h 1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8" h="1760">
                    <a:moveTo>
                      <a:pt x="928" y="1750"/>
                    </a:moveTo>
                    <a:lnTo>
                      <a:pt x="931" y="1760"/>
                    </a:lnTo>
                    <a:lnTo>
                      <a:pt x="924" y="1760"/>
                    </a:lnTo>
                    <a:lnTo>
                      <a:pt x="921" y="1751"/>
                    </a:lnTo>
                    <a:lnTo>
                      <a:pt x="928" y="1750"/>
                    </a:lnTo>
                    <a:close/>
                    <a:moveTo>
                      <a:pt x="540" y="1685"/>
                    </a:moveTo>
                    <a:lnTo>
                      <a:pt x="546" y="1688"/>
                    </a:lnTo>
                    <a:lnTo>
                      <a:pt x="540" y="1695"/>
                    </a:lnTo>
                    <a:lnTo>
                      <a:pt x="534" y="1692"/>
                    </a:lnTo>
                    <a:lnTo>
                      <a:pt x="540" y="1685"/>
                    </a:lnTo>
                    <a:close/>
                    <a:moveTo>
                      <a:pt x="1409" y="1568"/>
                    </a:moveTo>
                    <a:lnTo>
                      <a:pt x="1413" y="1576"/>
                    </a:lnTo>
                    <a:lnTo>
                      <a:pt x="1406" y="1582"/>
                    </a:lnTo>
                    <a:lnTo>
                      <a:pt x="1403" y="1572"/>
                    </a:lnTo>
                    <a:lnTo>
                      <a:pt x="1409" y="1568"/>
                    </a:lnTo>
                    <a:close/>
                    <a:moveTo>
                      <a:pt x="144" y="1357"/>
                    </a:moveTo>
                    <a:lnTo>
                      <a:pt x="149" y="1363"/>
                    </a:lnTo>
                    <a:lnTo>
                      <a:pt x="141" y="1371"/>
                    </a:lnTo>
                    <a:lnTo>
                      <a:pt x="137" y="1364"/>
                    </a:lnTo>
                    <a:lnTo>
                      <a:pt x="144" y="1357"/>
                    </a:lnTo>
                    <a:close/>
                    <a:moveTo>
                      <a:pt x="1655" y="1268"/>
                    </a:moveTo>
                    <a:lnTo>
                      <a:pt x="1664" y="1269"/>
                    </a:lnTo>
                    <a:lnTo>
                      <a:pt x="1660" y="1276"/>
                    </a:lnTo>
                    <a:lnTo>
                      <a:pt x="1652" y="1274"/>
                    </a:lnTo>
                    <a:lnTo>
                      <a:pt x="1655" y="1268"/>
                    </a:lnTo>
                    <a:close/>
                    <a:moveTo>
                      <a:pt x="0" y="992"/>
                    </a:moveTo>
                    <a:lnTo>
                      <a:pt x="10" y="994"/>
                    </a:lnTo>
                    <a:lnTo>
                      <a:pt x="10" y="1001"/>
                    </a:lnTo>
                    <a:lnTo>
                      <a:pt x="2" y="999"/>
                    </a:lnTo>
                    <a:lnTo>
                      <a:pt x="0" y="992"/>
                    </a:lnTo>
                    <a:close/>
                    <a:moveTo>
                      <a:pt x="1736" y="759"/>
                    </a:moveTo>
                    <a:lnTo>
                      <a:pt x="1746" y="761"/>
                    </a:lnTo>
                    <a:lnTo>
                      <a:pt x="1748" y="769"/>
                    </a:lnTo>
                    <a:lnTo>
                      <a:pt x="1738" y="766"/>
                    </a:lnTo>
                    <a:lnTo>
                      <a:pt x="1736" y="759"/>
                    </a:lnTo>
                    <a:close/>
                    <a:moveTo>
                      <a:pt x="86" y="485"/>
                    </a:moveTo>
                    <a:lnTo>
                      <a:pt x="96" y="486"/>
                    </a:lnTo>
                    <a:lnTo>
                      <a:pt x="92" y="494"/>
                    </a:lnTo>
                    <a:lnTo>
                      <a:pt x="84" y="492"/>
                    </a:lnTo>
                    <a:lnTo>
                      <a:pt x="86" y="485"/>
                    </a:lnTo>
                    <a:close/>
                    <a:moveTo>
                      <a:pt x="1607" y="390"/>
                    </a:moveTo>
                    <a:lnTo>
                      <a:pt x="1609" y="396"/>
                    </a:lnTo>
                    <a:lnTo>
                      <a:pt x="1604" y="403"/>
                    </a:lnTo>
                    <a:lnTo>
                      <a:pt x="1599" y="397"/>
                    </a:lnTo>
                    <a:lnTo>
                      <a:pt x="1607" y="390"/>
                    </a:lnTo>
                    <a:close/>
                    <a:moveTo>
                      <a:pt x="339" y="180"/>
                    </a:moveTo>
                    <a:lnTo>
                      <a:pt x="344" y="190"/>
                    </a:lnTo>
                    <a:lnTo>
                      <a:pt x="336" y="194"/>
                    </a:lnTo>
                    <a:lnTo>
                      <a:pt x="334" y="185"/>
                    </a:lnTo>
                    <a:lnTo>
                      <a:pt x="339" y="180"/>
                    </a:lnTo>
                    <a:close/>
                    <a:moveTo>
                      <a:pt x="1205" y="64"/>
                    </a:moveTo>
                    <a:lnTo>
                      <a:pt x="1212" y="67"/>
                    </a:lnTo>
                    <a:lnTo>
                      <a:pt x="1207" y="75"/>
                    </a:lnTo>
                    <a:lnTo>
                      <a:pt x="1200" y="72"/>
                    </a:lnTo>
                    <a:lnTo>
                      <a:pt x="1205" y="64"/>
                    </a:lnTo>
                    <a:close/>
                    <a:moveTo>
                      <a:pt x="821" y="0"/>
                    </a:moveTo>
                    <a:lnTo>
                      <a:pt x="824" y="10"/>
                    </a:lnTo>
                    <a:lnTo>
                      <a:pt x="818" y="10"/>
                    </a:lnTo>
                    <a:lnTo>
                      <a:pt x="815" y="2"/>
                    </a:lnTo>
                    <a:lnTo>
                      <a:pt x="814" y="0"/>
                    </a:lnTo>
                    <a:lnTo>
                      <a:pt x="8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9" name="Freeform 634"/>
              <p:cNvSpPr>
                <a:spLocks noEditPoints="1"/>
              </p:cNvSpPr>
              <p:nvPr/>
            </p:nvSpPr>
            <p:spPr bwMode="auto">
              <a:xfrm>
                <a:off x="6234" y="1656"/>
                <a:ext cx="1764" cy="1776"/>
              </a:xfrm>
              <a:custGeom>
                <a:avLst/>
                <a:gdLst>
                  <a:gd name="T0" fmla="*/ 939 w 1764"/>
                  <a:gd name="T1" fmla="*/ 1768 h 1776"/>
                  <a:gd name="T2" fmla="*/ 942 w 1764"/>
                  <a:gd name="T3" fmla="*/ 1776 h 1776"/>
                  <a:gd name="T4" fmla="*/ 935 w 1764"/>
                  <a:gd name="T5" fmla="*/ 1776 h 1776"/>
                  <a:gd name="T6" fmla="*/ 932 w 1764"/>
                  <a:gd name="T7" fmla="*/ 1768 h 1776"/>
                  <a:gd name="T8" fmla="*/ 939 w 1764"/>
                  <a:gd name="T9" fmla="*/ 1768 h 1776"/>
                  <a:gd name="T10" fmla="*/ 542 w 1764"/>
                  <a:gd name="T11" fmla="*/ 1700 h 1776"/>
                  <a:gd name="T12" fmla="*/ 548 w 1764"/>
                  <a:gd name="T13" fmla="*/ 1703 h 1776"/>
                  <a:gd name="T14" fmla="*/ 542 w 1764"/>
                  <a:gd name="T15" fmla="*/ 1710 h 1776"/>
                  <a:gd name="T16" fmla="*/ 537 w 1764"/>
                  <a:gd name="T17" fmla="*/ 1708 h 1776"/>
                  <a:gd name="T18" fmla="*/ 542 w 1764"/>
                  <a:gd name="T19" fmla="*/ 1700 h 1776"/>
                  <a:gd name="T20" fmla="*/ 1421 w 1764"/>
                  <a:gd name="T21" fmla="*/ 1584 h 1776"/>
                  <a:gd name="T22" fmla="*/ 1424 w 1764"/>
                  <a:gd name="T23" fmla="*/ 1592 h 1776"/>
                  <a:gd name="T24" fmla="*/ 1417 w 1764"/>
                  <a:gd name="T25" fmla="*/ 1598 h 1776"/>
                  <a:gd name="T26" fmla="*/ 1414 w 1764"/>
                  <a:gd name="T27" fmla="*/ 1590 h 1776"/>
                  <a:gd name="T28" fmla="*/ 1421 w 1764"/>
                  <a:gd name="T29" fmla="*/ 1584 h 1776"/>
                  <a:gd name="T30" fmla="*/ 145 w 1764"/>
                  <a:gd name="T31" fmla="*/ 1372 h 1776"/>
                  <a:gd name="T32" fmla="*/ 149 w 1764"/>
                  <a:gd name="T33" fmla="*/ 1379 h 1776"/>
                  <a:gd name="T34" fmla="*/ 144 w 1764"/>
                  <a:gd name="T35" fmla="*/ 1386 h 1776"/>
                  <a:gd name="T36" fmla="*/ 140 w 1764"/>
                  <a:gd name="T37" fmla="*/ 1379 h 1776"/>
                  <a:gd name="T38" fmla="*/ 145 w 1764"/>
                  <a:gd name="T39" fmla="*/ 1372 h 1776"/>
                  <a:gd name="T40" fmla="*/ 1672 w 1764"/>
                  <a:gd name="T41" fmla="*/ 1277 h 1776"/>
                  <a:gd name="T42" fmla="*/ 1681 w 1764"/>
                  <a:gd name="T43" fmla="*/ 1279 h 1776"/>
                  <a:gd name="T44" fmla="*/ 1678 w 1764"/>
                  <a:gd name="T45" fmla="*/ 1286 h 1776"/>
                  <a:gd name="T46" fmla="*/ 1668 w 1764"/>
                  <a:gd name="T47" fmla="*/ 1284 h 1776"/>
                  <a:gd name="T48" fmla="*/ 1672 w 1764"/>
                  <a:gd name="T49" fmla="*/ 1277 h 1776"/>
                  <a:gd name="T50" fmla="*/ 0 w 1764"/>
                  <a:gd name="T51" fmla="*/ 999 h 1776"/>
                  <a:gd name="T52" fmla="*/ 8 w 1764"/>
                  <a:gd name="T53" fmla="*/ 1000 h 1776"/>
                  <a:gd name="T54" fmla="*/ 10 w 1764"/>
                  <a:gd name="T55" fmla="*/ 1007 h 1776"/>
                  <a:gd name="T56" fmla="*/ 0 w 1764"/>
                  <a:gd name="T57" fmla="*/ 1006 h 1776"/>
                  <a:gd name="T58" fmla="*/ 0 w 1764"/>
                  <a:gd name="T59" fmla="*/ 999 h 1776"/>
                  <a:gd name="T60" fmla="*/ 1754 w 1764"/>
                  <a:gd name="T61" fmla="*/ 769 h 1776"/>
                  <a:gd name="T62" fmla="*/ 1763 w 1764"/>
                  <a:gd name="T63" fmla="*/ 771 h 1776"/>
                  <a:gd name="T64" fmla="*/ 1764 w 1764"/>
                  <a:gd name="T65" fmla="*/ 778 h 1776"/>
                  <a:gd name="T66" fmla="*/ 1756 w 1764"/>
                  <a:gd name="T67" fmla="*/ 777 h 1776"/>
                  <a:gd name="T68" fmla="*/ 1754 w 1764"/>
                  <a:gd name="T69" fmla="*/ 769 h 1776"/>
                  <a:gd name="T70" fmla="*/ 86 w 1764"/>
                  <a:gd name="T71" fmla="*/ 492 h 1776"/>
                  <a:gd name="T72" fmla="*/ 94 w 1764"/>
                  <a:gd name="T73" fmla="*/ 493 h 1776"/>
                  <a:gd name="T74" fmla="*/ 92 w 1764"/>
                  <a:gd name="T75" fmla="*/ 500 h 1776"/>
                  <a:gd name="T76" fmla="*/ 82 w 1764"/>
                  <a:gd name="T77" fmla="*/ 499 h 1776"/>
                  <a:gd name="T78" fmla="*/ 86 w 1764"/>
                  <a:gd name="T79" fmla="*/ 492 h 1776"/>
                  <a:gd name="T80" fmla="*/ 1620 w 1764"/>
                  <a:gd name="T81" fmla="*/ 391 h 1776"/>
                  <a:gd name="T82" fmla="*/ 1623 w 1764"/>
                  <a:gd name="T83" fmla="*/ 397 h 1776"/>
                  <a:gd name="T84" fmla="*/ 1617 w 1764"/>
                  <a:gd name="T85" fmla="*/ 404 h 1776"/>
                  <a:gd name="T86" fmla="*/ 1615 w 1764"/>
                  <a:gd name="T87" fmla="*/ 398 h 1776"/>
                  <a:gd name="T88" fmla="*/ 1620 w 1764"/>
                  <a:gd name="T89" fmla="*/ 391 h 1776"/>
                  <a:gd name="T90" fmla="*/ 344 w 1764"/>
                  <a:gd name="T91" fmla="*/ 179 h 1776"/>
                  <a:gd name="T92" fmla="*/ 347 w 1764"/>
                  <a:gd name="T93" fmla="*/ 188 h 1776"/>
                  <a:gd name="T94" fmla="*/ 342 w 1764"/>
                  <a:gd name="T95" fmla="*/ 193 h 1776"/>
                  <a:gd name="T96" fmla="*/ 339 w 1764"/>
                  <a:gd name="T97" fmla="*/ 184 h 1776"/>
                  <a:gd name="T98" fmla="*/ 344 w 1764"/>
                  <a:gd name="T99" fmla="*/ 179 h 1776"/>
                  <a:gd name="T100" fmla="*/ 1220 w 1764"/>
                  <a:gd name="T101" fmla="*/ 65 h 1776"/>
                  <a:gd name="T102" fmla="*/ 1227 w 1764"/>
                  <a:gd name="T103" fmla="*/ 68 h 1776"/>
                  <a:gd name="T104" fmla="*/ 1220 w 1764"/>
                  <a:gd name="T105" fmla="*/ 75 h 1776"/>
                  <a:gd name="T106" fmla="*/ 1213 w 1764"/>
                  <a:gd name="T107" fmla="*/ 72 h 1776"/>
                  <a:gd name="T108" fmla="*/ 1220 w 1764"/>
                  <a:gd name="T109" fmla="*/ 65 h 1776"/>
                  <a:gd name="T110" fmla="*/ 825 w 1764"/>
                  <a:gd name="T111" fmla="*/ 0 h 1776"/>
                  <a:gd name="T112" fmla="*/ 829 w 1764"/>
                  <a:gd name="T113" fmla="*/ 8 h 1776"/>
                  <a:gd name="T114" fmla="*/ 822 w 1764"/>
                  <a:gd name="T115" fmla="*/ 8 h 1776"/>
                  <a:gd name="T116" fmla="*/ 819 w 1764"/>
                  <a:gd name="T117" fmla="*/ 0 h 1776"/>
                  <a:gd name="T118" fmla="*/ 825 w 1764"/>
                  <a:gd name="T119" fmla="*/ 0 h 1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4" h="1776">
                    <a:moveTo>
                      <a:pt x="939" y="1768"/>
                    </a:moveTo>
                    <a:lnTo>
                      <a:pt x="942" y="1776"/>
                    </a:lnTo>
                    <a:lnTo>
                      <a:pt x="935" y="1776"/>
                    </a:lnTo>
                    <a:lnTo>
                      <a:pt x="932" y="1768"/>
                    </a:lnTo>
                    <a:lnTo>
                      <a:pt x="939" y="1768"/>
                    </a:lnTo>
                    <a:close/>
                    <a:moveTo>
                      <a:pt x="542" y="1700"/>
                    </a:moveTo>
                    <a:lnTo>
                      <a:pt x="548" y="1703"/>
                    </a:lnTo>
                    <a:lnTo>
                      <a:pt x="542" y="1710"/>
                    </a:lnTo>
                    <a:lnTo>
                      <a:pt x="537" y="1708"/>
                    </a:lnTo>
                    <a:lnTo>
                      <a:pt x="542" y="1700"/>
                    </a:lnTo>
                    <a:close/>
                    <a:moveTo>
                      <a:pt x="1421" y="1584"/>
                    </a:moveTo>
                    <a:lnTo>
                      <a:pt x="1424" y="1592"/>
                    </a:lnTo>
                    <a:lnTo>
                      <a:pt x="1417" y="1598"/>
                    </a:lnTo>
                    <a:lnTo>
                      <a:pt x="1414" y="1590"/>
                    </a:lnTo>
                    <a:lnTo>
                      <a:pt x="1421" y="1584"/>
                    </a:lnTo>
                    <a:close/>
                    <a:moveTo>
                      <a:pt x="145" y="1372"/>
                    </a:moveTo>
                    <a:lnTo>
                      <a:pt x="149" y="1379"/>
                    </a:lnTo>
                    <a:lnTo>
                      <a:pt x="144" y="1386"/>
                    </a:lnTo>
                    <a:lnTo>
                      <a:pt x="140" y="1379"/>
                    </a:lnTo>
                    <a:lnTo>
                      <a:pt x="145" y="1372"/>
                    </a:lnTo>
                    <a:close/>
                    <a:moveTo>
                      <a:pt x="1672" y="1277"/>
                    </a:moveTo>
                    <a:lnTo>
                      <a:pt x="1681" y="1279"/>
                    </a:lnTo>
                    <a:lnTo>
                      <a:pt x="1678" y="1286"/>
                    </a:lnTo>
                    <a:lnTo>
                      <a:pt x="1668" y="1284"/>
                    </a:lnTo>
                    <a:lnTo>
                      <a:pt x="1672" y="1277"/>
                    </a:lnTo>
                    <a:close/>
                    <a:moveTo>
                      <a:pt x="0" y="999"/>
                    </a:moveTo>
                    <a:lnTo>
                      <a:pt x="8" y="1000"/>
                    </a:lnTo>
                    <a:lnTo>
                      <a:pt x="10" y="1007"/>
                    </a:lnTo>
                    <a:lnTo>
                      <a:pt x="0" y="1006"/>
                    </a:lnTo>
                    <a:lnTo>
                      <a:pt x="0" y="999"/>
                    </a:lnTo>
                    <a:close/>
                    <a:moveTo>
                      <a:pt x="1754" y="769"/>
                    </a:moveTo>
                    <a:lnTo>
                      <a:pt x="1763" y="771"/>
                    </a:lnTo>
                    <a:lnTo>
                      <a:pt x="1764" y="778"/>
                    </a:lnTo>
                    <a:lnTo>
                      <a:pt x="1756" y="777"/>
                    </a:lnTo>
                    <a:lnTo>
                      <a:pt x="1754" y="769"/>
                    </a:lnTo>
                    <a:close/>
                    <a:moveTo>
                      <a:pt x="86" y="492"/>
                    </a:moveTo>
                    <a:lnTo>
                      <a:pt x="94" y="493"/>
                    </a:lnTo>
                    <a:lnTo>
                      <a:pt x="92" y="500"/>
                    </a:lnTo>
                    <a:lnTo>
                      <a:pt x="82" y="499"/>
                    </a:lnTo>
                    <a:lnTo>
                      <a:pt x="86" y="492"/>
                    </a:lnTo>
                    <a:close/>
                    <a:moveTo>
                      <a:pt x="1620" y="391"/>
                    </a:moveTo>
                    <a:lnTo>
                      <a:pt x="1623" y="397"/>
                    </a:lnTo>
                    <a:lnTo>
                      <a:pt x="1617" y="404"/>
                    </a:lnTo>
                    <a:lnTo>
                      <a:pt x="1615" y="398"/>
                    </a:lnTo>
                    <a:lnTo>
                      <a:pt x="1620" y="391"/>
                    </a:lnTo>
                    <a:close/>
                    <a:moveTo>
                      <a:pt x="344" y="179"/>
                    </a:moveTo>
                    <a:lnTo>
                      <a:pt x="347" y="188"/>
                    </a:lnTo>
                    <a:lnTo>
                      <a:pt x="342" y="193"/>
                    </a:lnTo>
                    <a:lnTo>
                      <a:pt x="339" y="184"/>
                    </a:lnTo>
                    <a:lnTo>
                      <a:pt x="344" y="179"/>
                    </a:lnTo>
                    <a:close/>
                    <a:moveTo>
                      <a:pt x="1220" y="65"/>
                    </a:moveTo>
                    <a:lnTo>
                      <a:pt x="1227" y="68"/>
                    </a:lnTo>
                    <a:lnTo>
                      <a:pt x="1220" y="75"/>
                    </a:lnTo>
                    <a:lnTo>
                      <a:pt x="1213" y="72"/>
                    </a:lnTo>
                    <a:lnTo>
                      <a:pt x="1220" y="65"/>
                    </a:lnTo>
                    <a:close/>
                    <a:moveTo>
                      <a:pt x="825" y="0"/>
                    </a:moveTo>
                    <a:lnTo>
                      <a:pt x="829" y="8"/>
                    </a:lnTo>
                    <a:lnTo>
                      <a:pt x="822" y="8"/>
                    </a:lnTo>
                    <a:lnTo>
                      <a:pt x="819" y="0"/>
                    </a:lnTo>
                    <a:lnTo>
                      <a:pt x="8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0" name="Freeform 635"/>
              <p:cNvSpPr>
                <a:spLocks noEditPoints="1"/>
              </p:cNvSpPr>
              <p:nvPr/>
            </p:nvSpPr>
            <p:spPr bwMode="auto">
              <a:xfrm>
                <a:off x="6224" y="1647"/>
                <a:ext cx="1784" cy="1794"/>
              </a:xfrm>
              <a:custGeom>
                <a:avLst/>
                <a:gdLst>
                  <a:gd name="T0" fmla="*/ 952 w 1784"/>
                  <a:gd name="T1" fmla="*/ 1785 h 1794"/>
                  <a:gd name="T2" fmla="*/ 956 w 1784"/>
                  <a:gd name="T3" fmla="*/ 1794 h 1794"/>
                  <a:gd name="T4" fmla="*/ 949 w 1784"/>
                  <a:gd name="T5" fmla="*/ 1794 h 1794"/>
                  <a:gd name="T6" fmla="*/ 945 w 1784"/>
                  <a:gd name="T7" fmla="*/ 1785 h 1794"/>
                  <a:gd name="T8" fmla="*/ 952 w 1784"/>
                  <a:gd name="T9" fmla="*/ 1785 h 1794"/>
                  <a:gd name="T10" fmla="*/ 547 w 1784"/>
                  <a:gd name="T11" fmla="*/ 1717 h 1794"/>
                  <a:gd name="T12" fmla="*/ 552 w 1784"/>
                  <a:gd name="T13" fmla="*/ 1719 h 1794"/>
                  <a:gd name="T14" fmla="*/ 545 w 1784"/>
                  <a:gd name="T15" fmla="*/ 1726 h 1794"/>
                  <a:gd name="T16" fmla="*/ 540 w 1784"/>
                  <a:gd name="T17" fmla="*/ 1724 h 1794"/>
                  <a:gd name="T18" fmla="*/ 547 w 1784"/>
                  <a:gd name="T19" fmla="*/ 1717 h 1794"/>
                  <a:gd name="T20" fmla="*/ 1434 w 1784"/>
                  <a:gd name="T21" fmla="*/ 1601 h 1794"/>
                  <a:gd name="T22" fmla="*/ 1437 w 1784"/>
                  <a:gd name="T23" fmla="*/ 1611 h 1794"/>
                  <a:gd name="T24" fmla="*/ 1431 w 1784"/>
                  <a:gd name="T25" fmla="*/ 1616 h 1794"/>
                  <a:gd name="T26" fmla="*/ 1427 w 1784"/>
                  <a:gd name="T27" fmla="*/ 1607 h 1794"/>
                  <a:gd name="T28" fmla="*/ 1434 w 1784"/>
                  <a:gd name="T29" fmla="*/ 1601 h 1794"/>
                  <a:gd name="T30" fmla="*/ 150 w 1784"/>
                  <a:gd name="T31" fmla="*/ 1388 h 1794"/>
                  <a:gd name="T32" fmla="*/ 154 w 1784"/>
                  <a:gd name="T33" fmla="*/ 1395 h 1794"/>
                  <a:gd name="T34" fmla="*/ 148 w 1784"/>
                  <a:gd name="T35" fmla="*/ 1402 h 1794"/>
                  <a:gd name="T36" fmla="*/ 144 w 1784"/>
                  <a:gd name="T37" fmla="*/ 1395 h 1794"/>
                  <a:gd name="T38" fmla="*/ 150 w 1784"/>
                  <a:gd name="T39" fmla="*/ 1388 h 1794"/>
                  <a:gd name="T40" fmla="*/ 1691 w 1784"/>
                  <a:gd name="T41" fmla="*/ 1288 h 1794"/>
                  <a:gd name="T42" fmla="*/ 1701 w 1784"/>
                  <a:gd name="T43" fmla="*/ 1289 h 1794"/>
                  <a:gd name="T44" fmla="*/ 1697 w 1784"/>
                  <a:gd name="T45" fmla="*/ 1296 h 1794"/>
                  <a:gd name="T46" fmla="*/ 1688 w 1784"/>
                  <a:gd name="T47" fmla="*/ 1295 h 1794"/>
                  <a:gd name="T48" fmla="*/ 1691 w 1784"/>
                  <a:gd name="T49" fmla="*/ 1288 h 1794"/>
                  <a:gd name="T50" fmla="*/ 0 w 1784"/>
                  <a:gd name="T51" fmla="*/ 1007 h 1794"/>
                  <a:gd name="T52" fmla="*/ 10 w 1784"/>
                  <a:gd name="T53" fmla="*/ 1008 h 1794"/>
                  <a:gd name="T54" fmla="*/ 10 w 1784"/>
                  <a:gd name="T55" fmla="*/ 1015 h 1794"/>
                  <a:gd name="T56" fmla="*/ 1 w 1784"/>
                  <a:gd name="T57" fmla="*/ 1014 h 1794"/>
                  <a:gd name="T58" fmla="*/ 0 w 1784"/>
                  <a:gd name="T59" fmla="*/ 1007 h 1794"/>
                  <a:gd name="T60" fmla="*/ 1773 w 1784"/>
                  <a:gd name="T61" fmla="*/ 780 h 1794"/>
                  <a:gd name="T62" fmla="*/ 1783 w 1784"/>
                  <a:gd name="T63" fmla="*/ 782 h 1794"/>
                  <a:gd name="T64" fmla="*/ 1784 w 1784"/>
                  <a:gd name="T65" fmla="*/ 789 h 1794"/>
                  <a:gd name="T66" fmla="*/ 1774 w 1784"/>
                  <a:gd name="T67" fmla="*/ 787 h 1794"/>
                  <a:gd name="T68" fmla="*/ 1773 w 1784"/>
                  <a:gd name="T69" fmla="*/ 780 h 1794"/>
                  <a:gd name="T70" fmla="*/ 86 w 1784"/>
                  <a:gd name="T71" fmla="*/ 499 h 1794"/>
                  <a:gd name="T72" fmla="*/ 96 w 1784"/>
                  <a:gd name="T73" fmla="*/ 501 h 1794"/>
                  <a:gd name="T74" fmla="*/ 92 w 1784"/>
                  <a:gd name="T75" fmla="*/ 508 h 1794"/>
                  <a:gd name="T76" fmla="*/ 83 w 1784"/>
                  <a:gd name="T77" fmla="*/ 505 h 1794"/>
                  <a:gd name="T78" fmla="*/ 86 w 1784"/>
                  <a:gd name="T79" fmla="*/ 499 h 1794"/>
                  <a:gd name="T80" fmla="*/ 1636 w 1784"/>
                  <a:gd name="T81" fmla="*/ 393 h 1794"/>
                  <a:gd name="T82" fmla="*/ 1639 w 1784"/>
                  <a:gd name="T83" fmla="*/ 399 h 1794"/>
                  <a:gd name="T84" fmla="*/ 1633 w 1784"/>
                  <a:gd name="T85" fmla="*/ 406 h 1794"/>
                  <a:gd name="T86" fmla="*/ 1630 w 1784"/>
                  <a:gd name="T87" fmla="*/ 400 h 1794"/>
                  <a:gd name="T88" fmla="*/ 1636 w 1784"/>
                  <a:gd name="T89" fmla="*/ 393 h 1794"/>
                  <a:gd name="T90" fmla="*/ 352 w 1784"/>
                  <a:gd name="T91" fmla="*/ 180 h 1794"/>
                  <a:gd name="T92" fmla="*/ 354 w 1784"/>
                  <a:gd name="T93" fmla="*/ 188 h 1794"/>
                  <a:gd name="T94" fmla="*/ 349 w 1784"/>
                  <a:gd name="T95" fmla="*/ 193 h 1794"/>
                  <a:gd name="T96" fmla="*/ 345 w 1784"/>
                  <a:gd name="T97" fmla="*/ 184 h 1794"/>
                  <a:gd name="T98" fmla="*/ 352 w 1784"/>
                  <a:gd name="T99" fmla="*/ 180 h 1794"/>
                  <a:gd name="T100" fmla="*/ 1236 w 1784"/>
                  <a:gd name="T101" fmla="*/ 67 h 1794"/>
                  <a:gd name="T102" fmla="*/ 1243 w 1784"/>
                  <a:gd name="T103" fmla="*/ 70 h 1794"/>
                  <a:gd name="T104" fmla="*/ 1237 w 1784"/>
                  <a:gd name="T105" fmla="*/ 77 h 1794"/>
                  <a:gd name="T106" fmla="*/ 1230 w 1784"/>
                  <a:gd name="T107" fmla="*/ 74 h 1794"/>
                  <a:gd name="T108" fmla="*/ 1236 w 1784"/>
                  <a:gd name="T109" fmla="*/ 67 h 1794"/>
                  <a:gd name="T110" fmla="*/ 832 w 1784"/>
                  <a:gd name="T111" fmla="*/ 0 h 1794"/>
                  <a:gd name="T112" fmla="*/ 835 w 1784"/>
                  <a:gd name="T113" fmla="*/ 9 h 1794"/>
                  <a:gd name="T114" fmla="*/ 829 w 1784"/>
                  <a:gd name="T115" fmla="*/ 9 h 1794"/>
                  <a:gd name="T116" fmla="*/ 826 w 1784"/>
                  <a:gd name="T117" fmla="*/ 0 h 1794"/>
                  <a:gd name="T118" fmla="*/ 832 w 1784"/>
                  <a:gd name="T119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84" h="1794">
                    <a:moveTo>
                      <a:pt x="952" y="1785"/>
                    </a:moveTo>
                    <a:lnTo>
                      <a:pt x="956" y="1794"/>
                    </a:lnTo>
                    <a:lnTo>
                      <a:pt x="949" y="1794"/>
                    </a:lnTo>
                    <a:lnTo>
                      <a:pt x="945" y="1785"/>
                    </a:lnTo>
                    <a:lnTo>
                      <a:pt x="952" y="1785"/>
                    </a:lnTo>
                    <a:close/>
                    <a:moveTo>
                      <a:pt x="547" y="1717"/>
                    </a:moveTo>
                    <a:lnTo>
                      <a:pt x="552" y="1719"/>
                    </a:lnTo>
                    <a:lnTo>
                      <a:pt x="545" y="1726"/>
                    </a:lnTo>
                    <a:lnTo>
                      <a:pt x="540" y="1724"/>
                    </a:lnTo>
                    <a:lnTo>
                      <a:pt x="547" y="1717"/>
                    </a:lnTo>
                    <a:close/>
                    <a:moveTo>
                      <a:pt x="1434" y="1601"/>
                    </a:moveTo>
                    <a:lnTo>
                      <a:pt x="1437" y="1611"/>
                    </a:lnTo>
                    <a:lnTo>
                      <a:pt x="1431" y="1616"/>
                    </a:lnTo>
                    <a:lnTo>
                      <a:pt x="1427" y="1607"/>
                    </a:lnTo>
                    <a:lnTo>
                      <a:pt x="1434" y="1601"/>
                    </a:lnTo>
                    <a:close/>
                    <a:moveTo>
                      <a:pt x="150" y="1388"/>
                    </a:moveTo>
                    <a:lnTo>
                      <a:pt x="154" y="1395"/>
                    </a:lnTo>
                    <a:lnTo>
                      <a:pt x="148" y="1402"/>
                    </a:lnTo>
                    <a:lnTo>
                      <a:pt x="144" y="1395"/>
                    </a:lnTo>
                    <a:lnTo>
                      <a:pt x="150" y="1388"/>
                    </a:lnTo>
                    <a:close/>
                    <a:moveTo>
                      <a:pt x="1691" y="1288"/>
                    </a:moveTo>
                    <a:lnTo>
                      <a:pt x="1701" y="1289"/>
                    </a:lnTo>
                    <a:lnTo>
                      <a:pt x="1697" y="1296"/>
                    </a:lnTo>
                    <a:lnTo>
                      <a:pt x="1688" y="1295"/>
                    </a:lnTo>
                    <a:lnTo>
                      <a:pt x="1691" y="1288"/>
                    </a:lnTo>
                    <a:close/>
                    <a:moveTo>
                      <a:pt x="0" y="1007"/>
                    </a:moveTo>
                    <a:lnTo>
                      <a:pt x="10" y="1008"/>
                    </a:lnTo>
                    <a:lnTo>
                      <a:pt x="10" y="1015"/>
                    </a:lnTo>
                    <a:lnTo>
                      <a:pt x="1" y="1014"/>
                    </a:lnTo>
                    <a:lnTo>
                      <a:pt x="0" y="1007"/>
                    </a:lnTo>
                    <a:close/>
                    <a:moveTo>
                      <a:pt x="1773" y="780"/>
                    </a:moveTo>
                    <a:lnTo>
                      <a:pt x="1783" y="782"/>
                    </a:lnTo>
                    <a:lnTo>
                      <a:pt x="1784" y="789"/>
                    </a:lnTo>
                    <a:lnTo>
                      <a:pt x="1774" y="787"/>
                    </a:lnTo>
                    <a:lnTo>
                      <a:pt x="1773" y="780"/>
                    </a:lnTo>
                    <a:close/>
                    <a:moveTo>
                      <a:pt x="86" y="499"/>
                    </a:moveTo>
                    <a:lnTo>
                      <a:pt x="96" y="501"/>
                    </a:lnTo>
                    <a:lnTo>
                      <a:pt x="92" y="508"/>
                    </a:lnTo>
                    <a:lnTo>
                      <a:pt x="83" y="505"/>
                    </a:lnTo>
                    <a:lnTo>
                      <a:pt x="86" y="499"/>
                    </a:lnTo>
                    <a:close/>
                    <a:moveTo>
                      <a:pt x="1636" y="393"/>
                    </a:moveTo>
                    <a:lnTo>
                      <a:pt x="1639" y="399"/>
                    </a:lnTo>
                    <a:lnTo>
                      <a:pt x="1633" y="406"/>
                    </a:lnTo>
                    <a:lnTo>
                      <a:pt x="1630" y="400"/>
                    </a:lnTo>
                    <a:lnTo>
                      <a:pt x="1636" y="393"/>
                    </a:lnTo>
                    <a:close/>
                    <a:moveTo>
                      <a:pt x="352" y="180"/>
                    </a:moveTo>
                    <a:lnTo>
                      <a:pt x="354" y="188"/>
                    </a:lnTo>
                    <a:lnTo>
                      <a:pt x="349" y="193"/>
                    </a:lnTo>
                    <a:lnTo>
                      <a:pt x="345" y="184"/>
                    </a:lnTo>
                    <a:lnTo>
                      <a:pt x="352" y="180"/>
                    </a:lnTo>
                    <a:close/>
                    <a:moveTo>
                      <a:pt x="1236" y="67"/>
                    </a:moveTo>
                    <a:lnTo>
                      <a:pt x="1243" y="70"/>
                    </a:lnTo>
                    <a:lnTo>
                      <a:pt x="1237" y="77"/>
                    </a:lnTo>
                    <a:lnTo>
                      <a:pt x="1230" y="74"/>
                    </a:lnTo>
                    <a:lnTo>
                      <a:pt x="1236" y="67"/>
                    </a:lnTo>
                    <a:close/>
                    <a:moveTo>
                      <a:pt x="832" y="0"/>
                    </a:moveTo>
                    <a:lnTo>
                      <a:pt x="835" y="9"/>
                    </a:lnTo>
                    <a:lnTo>
                      <a:pt x="829" y="9"/>
                    </a:lnTo>
                    <a:lnTo>
                      <a:pt x="826" y="0"/>
                    </a:lnTo>
                    <a:lnTo>
                      <a:pt x="8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1" name="Freeform 636"/>
              <p:cNvSpPr>
                <a:spLocks noEditPoints="1"/>
              </p:cNvSpPr>
              <p:nvPr/>
            </p:nvSpPr>
            <p:spPr bwMode="auto">
              <a:xfrm>
                <a:off x="6215" y="1637"/>
                <a:ext cx="1802" cy="1814"/>
              </a:xfrm>
              <a:custGeom>
                <a:avLst/>
                <a:gdLst>
                  <a:gd name="T0" fmla="*/ 965 w 1802"/>
                  <a:gd name="T1" fmla="*/ 1804 h 1814"/>
                  <a:gd name="T2" fmla="*/ 968 w 1802"/>
                  <a:gd name="T3" fmla="*/ 1814 h 1814"/>
                  <a:gd name="T4" fmla="*/ 968 w 1802"/>
                  <a:gd name="T5" fmla="*/ 1814 h 1814"/>
                  <a:gd name="T6" fmla="*/ 961 w 1802"/>
                  <a:gd name="T7" fmla="*/ 1814 h 1814"/>
                  <a:gd name="T8" fmla="*/ 958 w 1802"/>
                  <a:gd name="T9" fmla="*/ 1804 h 1814"/>
                  <a:gd name="T10" fmla="*/ 965 w 1802"/>
                  <a:gd name="T11" fmla="*/ 1804 h 1814"/>
                  <a:gd name="T12" fmla="*/ 549 w 1802"/>
                  <a:gd name="T13" fmla="*/ 1734 h 1814"/>
                  <a:gd name="T14" fmla="*/ 554 w 1802"/>
                  <a:gd name="T15" fmla="*/ 1736 h 1814"/>
                  <a:gd name="T16" fmla="*/ 549 w 1802"/>
                  <a:gd name="T17" fmla="*/ 1743 h 1814"/>
                  <a:gd name="T18" fmla="*/ 543 w 1802"/>
                  <a:gd name="T19" fmla="*/ 1741 h 1814"/>
                  <a:gd name="T20" fmla="*/ 549 w 1802"/>
                  <a:gd name="T21" fmla="*/ 1734 h 1814"/>
                  <a:gd name="T22" fmla="*/ 1446 w 1802"/>
                  <a:gd name="T23" fmla="*/ 1621 h 1814"/>
                  <a:gd name="T24" fmla="*/ 1450 w 1802"/>
                  <a:gd name="T25" fmla="*/ 1630 h 1814"/>
                  <a:gd name="T26" fmla="*/ 1443 w 1802"/>
                  <a:gd name="T27" fmla="*/ 1634 h 1814"/>
                  <a:gd name="T28" fmla="*/ 1440 w 1802"/>
                  <a:gd name="T29" fmla="*/ 1626 h 1814"/>
                  <a:gd name="T30" fmla="*/ 1446 w 1802"/>
                  <a:gd name="T31" fmla="*/ 1621 h 1814"/>
                  <a:gd name="T32" fmla="*/ 153 w 1802"/>
                  <a:gd name="T33" fmla="*/ 1405 h 1814"/>
                  <a:gd name="T34" fmla="*/ 157 w 1802"/>
                  <a:gd name="T35" fmla="*/ 1412 h 1814"/>
                  <a:gd name="T36" fmla="*/ 152 w 1802"/>
                  <a:gd name="T37" fmla="*/ 1419 h 1814"/>
                  <a:gd name="T38" fmla="*/ 147 w 1802"/>
                  <a:gd name="T39" fmla="*/ 1412 h 1814"/>
                  <a:gd name="T40" fmla="*/ 153 w 1802"/>
                  <a:gd name="T41" fmla="*/ 1405 h 1814"/>
                  <a:gd name="T42" fmla="*/ 1710 w 1802"/>
                  <a:gd name="T43" fmla="*/ 1299 h 1814"/>
                  <a:gd name="T44" fmla="*/ 1718 w 1802"/>
                  <a:gd name="T45" fmla="*/ 1301 h 1814"/>
                  <a:gd name="T46" fmla="*/ 1715 w 1802"/>
                  <a:gd name="T47" fmla="*/ 1308 h 1814"/>
                  <a:gd name="T48" fmla="*/ 1706 w 1802"/>
                  <a:gd name="T49" fmla="*/ 1306 h 1814"/>
                  <a:gd name="T50" fmla="*/ 1710 w 1802"/>
                  <a:gd name="T51" fmla="*/ 1299 h 1814"/>
                  <a:gd name="T52" fmla="*/ 0 w 1802"/>
                  <a:gd name="T53" fmla="*/ 1014 h 1814"/>
                  <a:gd name="T54" fmla="*/ 9 w 1802"/>
                  <a:gd name="T55" fmla="*/ 1017 h 1814"/>
                  <a:gd name="T56" fmla="*/ 10 w 1802"/>
                  <a:gd name="T57" fmla="*/ 1024 h 1814"/>
                  <a:gd name="T58" fmla="*/ 0 w 1802"/>
                  <a:gd name="T59" fmla="*/ 1022 h 1814"/>
                  <a:gd name="T60" fmla="*/ 0 w 1802"/>
                  <a:gd name="T61" fmla="*/ 1014 h 1814"/>
                  <a:gd name="T62" fmla="*/ 1792 w 1802"/>
                  <a:gd name="T63" fmla="*/ 792 h 1814"/>
                  <a:gd name="T64" fmla="*/ 1802 w 1802"/>
                  <a:gd name="T65" fmla="*/ 793 h 1814"/>
                  <a:gd name="T66" fmla="*/ 1802 w 1802"/>
                  <a:gd name="T67" fmla="*/ 800 h 1814"/>
                  <a:gd name="T68" fmla="*/ 1793 w 1802"/>
                  <a:gd name="T69" fmla="*/ 799 h 1814"/>
                  <a:gd name="T70" fmla="*/ 1792 w 1802"/>
                  <a:gd name="T71" fmla="*/ 792 h 1814"/>
                  <a:gd name="T72" fmla="*/ 85 w 1802"/>
                  <a:gd name="T73" fmla="*/ 508 h 1814"/>
                  <a:gd name="T74" fmla="*/ 95 w 1802"/>
                  <a:gd name="T75" fmla="*/ 509 h 1814"/>
                  <a:gd name="T76" fmla="*/ 92 w 1802"/>
                  <a:gd name="T77" fmla="*/ 515 h 1814"/>
                  <a:gd name="T78" fmla="*/ 82 w 1802"/>
                  <a:gd name="T79" fmla="*/ 513 h 1814"/>
                  <a:gd name="T80" fmla="*/ 85 w 1802"/>
                  <a:gd name="T81" fmla="*/ 508 h 1814"/>
                  <a:gd name="T82" fmla="*/ 1650 w 1802"/>
                  <a:gd name="T83" fmla="*/ 396 h 1814"/>
                  <a:gd name="T84" fmla="*/ 1655 w 1802"/>
                  <a:gd name="T85" fmla="*/ 400 h 1814"/>
                  <a:gd name="T86" fmla="*/ 1648 w 1802"/>
                  <a:gd name="T87" fmla="*/ 409 h 1814"/>
                  <a:gd name="T88" fmla="*/ 1645 w 1802"/>
                  <a:gd name="T89" fmla="*/ 403 h 1814"/>
                  <a:gd name="T90" fmla="*/ 1650 w 1802"/>
                  <a:gd name="T91" fmla="*/ 396 h 1814"/>
                  <a:gd name="T92" fmla="*/ 356 w 1802"/>
                  <a:gd name="T93" fmla="*/ 181 h 1814"/>
                  <a:gd name="T94" fmla="*/ 361 w 1802"/>
                  <a:gd name="T95" fmla="*/ 190 h 1814"/>
                  <a:gd name="T96" fmla="*/ 354 w 1802"/>
                  <a:gd name="T97" fmla="*/ 194 h 1814"/>
                  <a:gd name="T98" fmla="*/ 351 w 1802"/>
                  <a:gd name="T99" fmla="*/ 186 h 1814"/>
                  <a:gd name="T100" fmla="*/ 356 w 1802"/>
                  <a:gd name="T101" fmla="*/ 181 h 1814"/>
                  <a:gd name="T102" fmla="*/ 1251 w 1802"/>
                  <a:gd name="T103" fmla="*/ 70 h 1814"/>
                  <a:gd name="T104" fmla="*/ 1258 w 1802"/>
                  <a:gd name="T105" fmla="*/ 73 h 1814"/>
                  <a:gd name="T106" fmla="*/ 1252 w 1802"/>
                  <a:gd name="T107" fmla="*/ 80 h 1814"/>
                  <a:gd name="T108" fmla="*/ 1245 w 1802"/>
                  <a:gd name="T109" fmla="*/ 77 h 1814"/>
                  <a:gd name="T110" fmla="*/ 1251 w 1802"/>
                  <a:gd name="T111" fmla="*/ 70 h 1814"/>
                  <a:gd name="T112" fmla="*/ 838 w 1802"/>
                  <a:gd name="T113" fmla="*/ 0 h 1814"/>
                  <a:gd name="T114" fmla="*/ 841 w 1802"/>
                  <a:gd name="T115" fmla="*/ 10 h 1814"/>
                  <a:gd name="T116" fmla="*/ 835 w 1802"/>
                  <a:gd name="T117" fmla="*/ 10 h 1814"/>
                  <a:gd name="T118" fmla="*/ 831 w 1802"/>
                  <a:gd name="T119" fmla="*/ 2 h 1814"/>
                  <a:gd name="T120" fmla="*/ 834 w 1802"/>
                  <a:gd name="T121" fmla="*/ 0 h 1814"/>
                  <a:gd name="T122" fmla="*/ 838 w 1802"/>
                  <a:gd name="T123" fmla="*/ 0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02" h="1814">
                    <a:moveTo>
                      <a:pt x="965" y="1804"/>
                    </a:moveTo>
                    <a:lnTo>
                      <a:pt x="968" y="1814"/>
                    </a:lnTo>
                    <a:lnTo>
                      <a:pt x="968" y="1814"/>
                    </a:lnTo>
                    <a:lnTo>
                      <a:pt x="961" y="1814"/>
                    </a:lnTo>
                    <a:lnTo>
                      <a:pt x="958" y="1804"/>
                    </a:lnTo>
                    <a:lnTo>
                      <a:pt x="965" y="1804"/>
                    </a:lnTo>
                    <a:close/>
                    <a:moveTo>
                      <a:pt x="549" y="1734"/>
                    </a:moveTo>
                    <a:lnTo>
                      <a:pt x="554" y="1736"/>
                    </a:lnTo>
                    <a:lnTo>
                      <a:pt x="549" y="1743"/>
                    </a:lnTo>
                    <a:lnTo>
                      <a:pt x="543" y="1741"/>
                    </a:lnTo>
                    <a:lnTo>
                      <a:pt x="549" y="1734"/>
                    </a:lnTo>
                    <a:close/>
                    <a:moveTo>
                      <a:pt x="1446" y="1621"/>
                    </a:moveTo>
                    <a:lnTo>
                      <a:pt x="1450" y="1630"/>
                    </a:lnTo>
                    <a:lnTo>
                      <a:pt x="1443" y="1634"/>
                    </a:lnTo>
                    <a:lnTo>
                      <a:pt x="1440" y="1626"/>
                    </a:lnTo>
                    <a:lnTo>
                      <a:pt x="1446" y="1621"/>
                    </a:lnTo>
                    <a:close/>
                    <a:moveTo>
                      <a:pt x="153" y="1405"/>
                    </a:moveTo>
                    <a:lnTo>
                      <a:pt x="157" y="1412"/>
                    </a:lnTo>
                    <a:lnTo>
                      <a:pt x="152" y="1419"/>
                    </a:lnTo>
                    <a:lnTo>
                      <a:pt x="147" y="1412"/>
                    </a:lnTo>
                    <a:lnTo>
                      <a:pt x="153" y="1405"/>
                    </a:lnTo>
                    <a:close/>
                    <a:moveTo>
                      <a:pt x="1710" y="1299"/>
                    </a:moveTo>
                    <a:lnTo>
                      <a:pt x="1718" y="1301"/>
                    </a:lnTo>
                    <a:lnTo>
                      <a:pt x="1715" y="1308"/>
                    </a:lnTo>
                    <a:lnTo>
                      <a:pt x="1706" y="1306"/>
                    </a:lnTo>
                    <a:lnTo>
                      <a:pt x="1710" y="1299"/>
                    </a:lnTo>
                    <a:close/>
                    <a:moveTo>
                      <a:pt x="0" y="1014"/>
                    </a:moveTo>
                    <a:lnTo>
                      <a:pt x="9" y="1017"/>
                    </a:lnTo>
                    <a:lnTo>
                      <a:pt x="10" y="1024"/>
                    </a:lnTo>
                    <a:lnTo>
                      <a:pt x="0" y="1022"/>
                    </a:lnTo>
                    <a:lnTo>
                      <a:pt x="0" y="1014"/>
                    </a:lnTo>
                    <a:close/>
                    <a:moveTo>
                      <a:pt x="1792" y="792"/>
                    </a:moveTo>
                    <a:lnTo>
                      <a:pt x="1802" y="793"/>
                    </a:lnTo>
                    <a:lnTo>
                      <a:pt x="1802" y="800"/>
                    </a:lnTo>
                    <a:lnTo>
                      <a:pt x="1793" y="799"/>
                    </a:lnTo>
                    <a:lnTo>
                      <a:pt x="1792" y="792"/>
                    </a:lnTo>
                    <a:close/>
                    <a:moveTo>
                      <a:pt x="85" y="508"/>
                    </a:moveTo>
                    <a:lnTo>
                      <a:pt x="95" y="509"/>
                    </a:lnTo>
                    <a:lnTo>
                      <a:pt x="92" y="515"/>
                    </a:lnTo>
                    <a:lnTo>
                      <a:pt x="82" y="513"/>
                    </a:lnTo>
                    <a:lnTo>
                      <a:pt x="85" y="508"/>
                    </a:lnTo>
                    <a:close/>
                    <a:moveTo>
                      <a:pt x="1650" y="396"/>
                    </a:moveTo>
                    <a:lnTo>
                      <a:pt x="1655" y="400"/>
                    </a:lnTo>
                    <a:lnTo>
                      <a:pt x="1648" y="409"/>
                    </a:lnTo>
                    <a:lnTo>
                      <a:pt x="1645" y="403"/>
                    </a:lnTo>
                    <a:lnTo>
                      <a:pt x="1650" y="396"/>
                    </a:lnTo>
                    <a:close/>
                    <a:moveTo>
                      <a:pt x="356" y="181"/>
                    </a:moveTo>
                    <a:lnTo>
                      <a:pt x="361" y="190"/>
                    </a:lnTo>
                    <a:lnTo>
                      <a:pt x="354" y="194"/>
                    </a:lnTo>
                    <a:lnTo>
                      <a:pt x="351" y="186"/>
                    </a:lnTo>
                    <a:lnTo>
                      <a:pt x="356" y="181"/>
                    </a:lnTo>
                    <a:close/>
                    <a:moveTo>
                      <a:pt x="1251" y="70"/>
                    </a:moveTo>
                    <a:lnTo>
                      <a:pt x="1258" y="73"/>
                    </a:lnTo>
                    <a:lnTo>
                      <a:pt x="1252" y="80"/>
                    </a:lnTo>
                    <a:lnTo>
                      <a:pt x="1245" y="77"/>
                    </a:lnTo>
                    <a:lnTo>
                      <a:pt x="1251" y="70"/>
                    </a:lnTo>
                    <a:close/>
                    <a:moveTo>
                      <a:pt x="838" y="0"/>
                    </a:moveTo>
                    <a:lnTo>
                      <a:pt x="841" y="10"/>
                    </a:lnTo>
                    <a:lnTo>
                      <a:pt x="835" y="10"/>
                    </a:lnTo>
                    <a:lnTo>
                      <a:pt x="831" y="2"/>
                    </a:lnTo>
                    <a:lnTo>
                      <a:pt x="834" y="0"/>
                    </a:lnTo>
                    <a:lnTo>
                      <a:pt x="8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2" name="Freeform 637"/>
              <p:cNvSpPr>
                <a:spLocks noEditPoints="1"/>
              </p:cNvSpPr>
              <p:nvPr/>
            </p:nvSpPr>
            <p:spPr bwMode="auto">
              <a:xfrm>
                <a:off x="6205" y="1629"/>
                <a:ext cx="1822" cy="1830"/>
              </a:xfrm>
              <a:custGeom>
                <a:avLst/>
                <a:gdLst>
                  <a:gd name="T0" fmla="*/ 981 w 1822"/>
                  <a:gd name="T1" fmla="*/ 1830 h 1830"/>
                  <a:gd name="T2" fmla="*/ 974 w 1822"/>
                  <a:gd name="T3" fmla="*/ 1830 h 1830"/>
                  <a:gd name="T4" fmla="*/ 978 w 1822"/>
                  <a:gd name="T5" fmla="*/ 1822 h 1830"/>
                  <a:gd name="T6" fmla="*/ 553 w 1822"/>
                  <a:gd name="T7" fmla="*/ 1749 h 1830"/>
                  <a:gd name="T8" fmla="*/ 553 w 1822"/>
                  <a:gd name="T9" fmla="*/ 1759 h 1830"/>
                  <a:gd name="T10" fmla="*/ 553 w 1822"/>
                  <a:gd name="T11" fmla="*/ 1749 h 1830"/>
                  <a:gd name="T12" fmla="*/ 1463 w 1822"/>
                  <a:gd name="T13" fmla="*/ 1646 h 1830"/>
                  <a:gd name="T14" fmla="*/ 1453 w 1822"/>
                  <a:gd name="T15" fmla="*/ 1642 h 1830"/>
                  <a:gd name="T16" fmla="*/ 157 w 1822"/>
                  <a:gd name="T17" fmla="*/ 1420 h 1830"/>
                  <a:gd name="T18" fmla="*/ 154 w 1822"/>
                  <a:gd name="T19" fmla="*/ 1434 h 1830"/>
                  <a:gd name="T20" fmla="*/ 157 w 1822"/>
                  <a:gd name="T21" fmla="*/ 1420 h 1830"/>
                  <a:gd name="T22" fmla="*/ 1738 w 1822"/>
                  <a:gd name="T23" fmla="*/ 1310 h 1830"/>
                  <a:gd name="T24" fmla="*/ 1725 w 1822"/>
                  <a:gd name="T25" fmla="*/ 1316 h 1830"/>
                  <a:gd name="T26" fmla="*/ 0 w 1822"/>
                  <a:gd name="T27" fmla="*/ 1020 h 1830"/>
                  <a:gd name="T28" fmla="*/ 10 w 1822"/>
                  <a:gd name="T29" fmla="*/ 1030 h 1830"/>
                  <a:gd name="T30" fmla="*/ 0 w 1822"/>
                  <a:gd name="T31" fmla="*/ 1020 h 1830"/>
                  <a:gd name="T32" fmla="*/ 1820 w 1822"/>
                  <a:gd name="T33" fmla="*/ 803 h 1830"/>
                  <a:gd name="T34" fmla="*/ 1812 w 1822"/>
                  <a:gd name="T35" fmla="*/ 808 h 1830"/>
                  <a:gd name="T36" fmla="*/ 87 w 1822"/>
                  <a:gd name="T37" fmla="*/ 514 h 1830"/>
                  <a:gd name="T38" fmla="*/ 92 w 1822"/>
                  <a:gd name="T39" fmla="*/ 521 h 1830"/>
                  <a:gd name="T40" fmla="*/ 87 w 1822"/>
                  <a:gd name="T41" fmla="*/ 514 h 1830"/>
                  <a:gd name="T42" fmla="*/ 1670 w 1822"/>
                  <a:gd name="T43" fmla="*/ 401 h 1830"/>
                  <a:gd name="T44" fmla="*/ 1660 w 1822"/>
                  <a:gd name="T45" fmla="*/ 404 h 1830"/>
                  <a:gd name="T46" fmla="*/ 364 w 1822"/>
                  <a:gd name="T47" fmla="*/ 181 h 1830"/>
                  <a:gd name="T48" fmla="*/ 361 w 1822"/>
                  <a:gd name="T49" fmla="*/ 194 h 1830"/>
                  <a:gd name="T50" fmla="*/ 364 w 1822"/>
                  <a:gd name="T51" fmla="*/ 181 h 1830"/>
                  <a:gd name="T52" fmla="*/ 1273 w 1822"/>
                  <a:gd name="T53" fmla="*/ 73 h 1830"/>
                  <a:gd name="T54" fmla="*/ 1261 w 1822"/>
                  <a:gd name="T55" fmla="*/ 78 h 1830"/>
                  <a:gd name="T56" fmla="*/ 844 w 1822"/>
                  <a:gd name="T57" fmla="*/ 0 h 1830"/>
                  <a:gd name="T58" fmla="*/ 844 w 1822"/>
                  <a:gd name="T59" fmla="*/ 8 h 1830"/>
                  <a:gd name="T60" fmla="*/ 838 w 1822"/>
                  <a:gd name="T61" fmla="*/ 1 h 1830"/>
                  <a:gd name="T62" fmla="*/ 844 w 1822"/>
                  <a:gd name="T63" fmla="*/ 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22" h="1830">
                    <a:moveTo>
                      <a:pt x="978" y="1822"/>
                    </a:moveTo>
                    <a:lnTo>
                      <a:pt x="981" y="1830"/>
                    </a:lnTo>
                    <a:lnTo>
                      <a:pt x="978" y="1830"/>
                    </a:lnTo>
                    <a:lnTo>
                      <a:pt x="974" y="1830"/>
                    </a:lnTo>
                    <a:lnTo>
                      <a:pt x="971" y="1822"/>
                    </a:lnTo>
                    <a:lnTo>
                      <a:pt x="978" y="1822"/>
                    </a:lnTo>
                    <a:lnTo>
                      <a:pt x="978" y="1822"/>
                    </a:lnTo>
                    <a:close/>
                    <a:moveTo>
                      <a:pt x="553" y="1749"/>
                    </a:moveTo>
                    <a:lnTo>
                      <a:pt x="559" y="1751"/>
                    </a:lnTo>
                    <a:lnTo>
                      <a:pt x="553" y="1759"/>
                    </a:lnTo>
                    <a:lnTo>
                      <a:pt x="547" y="1757"/>
                    </a:lnTo>
                    <a:lnTo>
                      <a:pt x="553" y="1749"/>
                    </a:lnTo>
                    <a:close/>
                    <a:moveTo>
                      <a:pt x="1460" y="1638"/>
                    </a:moveTo>
                    <a:lnTo>
                      <a:pt x="1463" y="1646"/>
                    </a:lnTo>
                    <a:lnTo>
                      <a:pt x="1456" y="1652"/>
                    </a:lnTo>
                    <a:lnTo>
                      <a:pt x="1453" y="1642"/>
                    </a:lnTo>
                    <a:lnTo>
                      <a:pt x="1460" y="1638"/>
                    </a:lnTo>
                    <a:close/>
                    <a:moveTo>
                      <a:pt x="157" y="1420"/>
                    </a:moveTo>
                    <a:lnTo>
                      <a:pt x="162" y="1427"/>
                    </a:lnTo>
                    <a:lnTo>
                      <a:pt x="154" y="1434"/>
                    </a:lnTo>
                    <a:lnTo>
                      <a:pt x="150" y="1427"/>
                    </a:lnTo>
                    <a:lnTo>
                      <a:pt x="157" y="1420"/>
                    </a:lnTo>
                    <a:close/>
                    <a:moveTo>
                      <a:pt x="1728" y="1309"/>
                    </a:moveTo>
                    <a:lnTo>
                      <a:pt x="1738" y="1310"/>
                    </a:lnTo>
                    <a:lnTo>
                      <a:pt x="1735" y="1317"/>
                    </a:lnTo>
                    <a:lnTo>
                      <a:pt x="1725" y="1316"/>
                    </a:lnTo>
                    <a:lnTo>
                      <a:pt x="1728" y="1309"/>
                    </a:lnTo>
                    <a:close/>
                    <a:moveTo>
                      <a:pt x="0" y="1020"/>
                    </a:moveTo>
                    <a:lnTo>
                      <a:pt x="10" y="1022"/>
                    </a:lnTo>
                    <a:lnTo>
                      <a:pt x="10" y="1030"/>
                    </a:lnTo>
                    <a:lnTo>
                      <a:pt x="2" y="1029"/>
                    </a:lnTo>
                    <a:lnTo>
                      <a:pt x="0" y="1020"/>
                    </a:lnTo>
                    <a:close/>
                    <a:moveTo>
                      <a:pt x="1812" y="801"/>
                    </a:moveTo>
                    <a:lnTo>
                      <a:pt x="1820" y="803"/>
                    </a:lnTo>
                    <a:lnTo>
                      <a:pt x="1822" y="810"/>
                    </a:lnTo>
                    <a:lnTo>
                      <a:pt x="1812" y="808"/>
                    </a:lnTo>
                    <a:lnTo>
                      <a:pt x="1812" y="801"/>
                    </a:lnTo>
                    <a:close/>
                    <a:moveTo>
                      <a:pt x="87" y="514"/>
                    </a:moveTo>
                    <a:lnTo>
                      <a:pt x="95" y="516"/>
                    </a:lnTo>
                    <a:lnTo>
                      <a:pt x="92" y="521"/>
                    </a:lnTo>
                    <a:lnTo>
                      <a:pt x="82" y="520"/>
                    </a:lnTo>
                    <a:lnTo>
                      <a:pt x="87" y="514"/>
                    </a:lnTo>
                    <a:close/>
                    <a:moveTo>
                      <a:pt x="1668" y="396"/>
                    </a:moveTo>
                    <a:lnTo>
                      <a:pt x="1670" y="401"/>
                    </a:lnTo>
                    <a:lnTo>
                      <a:pt x="1665" y="408"/>
                    </a:lnTo>
                    <a:lnTo>
                      <a:pt x="1660" y="404"/>
                    </a:lnTo>
                    <a:lnTo>
                      <a:pt x="1668" y="396"/>
                    </a:lnTo>
                    <a:close/>
                    <a:moveTo>
                      <a:pt x="364" y="181"/>
                    </a:moveTo>
                    <a:lnTo>
                      <a:pt x="366" y="189"/>
                    </a:lnTo>
                    <a:lnTo>
                      <a:pt x="361" y="194"/>
                    </a:lnTo>
                    <a:lnTo>
                      <a:pt x="358" y="185"/>
                    </a:lnTo>
                    <a:lnTo>
                      <a:pt x="364" y="181"/>
                    </a:lnTo>
                    <a:close/>
                    <a:moveTo>
                      <a:pt x="1266" y="71"/>
                    </a:moveTo>
                    <a:lnTo>
                      <a:pt x="1273" y="73"/>
                    </a:lnTo>
                    <a:lnTo>
                      <a:pt x="1268" y="81"/>
                    </a:lnTo>
                    <a:lnTo>
                      <a:pt x="1261" y="78"/>
                    </a:lnTo>
                    <a:lnTo>
                      <a:pt x="1266" y="71"/>
                    </a:lnTo>
                    <a:close/>
                    <a:moveTo>
                      <a:pt x="844" y="0"/>
                    </a:moveTo>
                    <a:lnTo>
                      <a:pt x="848" y="8"/>
                    </a:lnTo>
                    <a:lnTo>
                      <a:pt x="844" y="8"/>
                    </a:lnTo>
                    <a:lnTo>
                      <a:pt x="841" y="10"/>
                    </a:lnTo>
                    <a:lnTo>
                      <a:pt x="838" y="1"/>
                    </a:lnTo>
                    <a:lnTo>
                      <a:pt x="842" y="0"/>
                    </a:lnTo>
                    <a:lnTo>
                      <a:pt x="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3" name="Freeform 638"/>
              <p:cNvSpPr>
                <a:spLocks noEditPoints="1"/>
              </p:cNvSpPr>
              <p:nvPr/>
            </p:nvSpPr>
            <p:spPr bwMode="auto">
              <a:xfrm>
                <a:off x="6197" y="1621"/>
                <a:ext cx="1838" cy="1846"/>
              </a:xfrm>
              <a:custGeom>
                <a:avLst/>
                <a:gdLst>
                  <a:gd name="T0" fmla="*/ 993 w 1838"/>
                  <a:gd name="T1" fmla="*/ 1846 h 1846"/>
                  <a:gd name="T2" fmla="*/ 986 w 1838"/>
                  <a:gd name="T3" fmla="*/ 1846 h 1846"/>
                  <a:gd name="T4" fmla="*/ 986 w 1838"/>
                  <a:gd name="T5" fmla="*/ 1838 h 1846"/>
                  <a:gd name="T6" fmla="*/ 555 w 1838"/>
                  <a:gd name="T7" fmla="*/ 1765 h 1846"/>
                  <a:gd name="T8" fmla="*/ 555 w 1838"/>
                  <a:gd name="T9" fmla="*/ 1774 h 1846"/>
                  <a:gd name="T10" fmla="*/ 555 w 1838"/>
                  <a:gd name="T11" fmla="*/ 1765 h 1846"/>
                  <a:gd name="T12" fmla="*/ 1474 w 1838"/>
                  <a:gd name="T13" fmla="*/ 1663 h 1846"/>
                  <a:gd name="T14" fmla="*/ 1464 w 1838"/>
                  <a:gd name="T15" fmla="*/ 1660 h 1846"/>
                  <a:gd name="T16" fmla="*/ 158 w 1838"/>
                  <a:gd name="T17" fmla="*/ 1435 h 1846"/>
                  <a:gd name="T18" fmla="*/ 157 w 1838"/>
                  <a:gd name="T19" fmla="*/ 1449 h 1846"/>
                  <a:gd name="T20" fmla="*/ 153 w 1838"/>
                  <a:gd name="T21" fmla="*/ 1444 h 1846"/>
                  <a:gd name="T22" fmla="*/ 1746 w 1838"/>
                  <a:gd name="T23" fmla="*/ 1318 h 1846"/>
                  <a:gd name="T24" fmla="*/ 1752 w 1838"/>
                  <a:gd name="T25" fmla="*/ 1326 h 1846"/>
                  <a:gd name="T26" fmla="*/ 1746 w 1838"/>
                  <a:gd name="T27" fmla="*/ 1318 h 1846"/>
                  <a:gd name="T28" fmla="*/ 8 w 1838"/>
                  <a:gd name="T29" fmla="*/ 1028 h 1846"/>
                  <a:gd name="T30" fmla="*/ 0 w 1838"/>
                  <a:gd name="T31" fmla="*/ 1035 h 1846"/>
                  <a:gd name="T32" fmla="*/ 1828 w 1838"/>
                  <a:gd name="T33" fmla="*/ 811 h 1846"/>
                  <a:gd name="T34" fmla="*/ 1838 w 1838"/>
                  <a:gd name="T35" fmla="*/ 819 h 1846"/>
                  <a:gd name="T36" fmla="*/ 1828 w 1838"/>
                  <a:gd name="T37" fmla="*/ 811 h 1846"/>
                  <a:gd name="T38" fmla="*/ 95 w 1838"/>
                  <a:gd name="T39" fmla="*/ 522 h 1846"/>
                  <a:gd name="T40" fmla="*/ 82 w 1838"/>
                  <a:gd name="T41" fmla="*/ 527 h 1846"/>
                  <a:gd name="T42" fmla="*/ 1681 w 1838"/>
                  <a:gd name="T43" fmla="*/ 397 h 1846"/>
                  <a:gd name="T44" fmla="*/ 1684 w 1838"/>
                  <a:gd name="T45" fmla="*/ 402 h 1846"/>
                  <a:gd name="T46" fmla="*/ 1676 w 1838"/>
                  <a:gd name="T47" fmla="*/ 404 h 1846"/>
                  <a:gd name="T48" fmla="*/ 369 w 1838"/>
                  <a:gd name="T49" fmla="*/ 179 h 1846"/>
                  <a:gd name="T50" fmla="*/ 366 w 1838"/>
                  <a:gd name="T51" fmla="*/ 193 h 1846"/>
                  <a:gd name="T52" fmla="*/ 369 w 1838"/>
                  <a:gd name="T53" fmla="*/ 179 h 1846"/>
                  <a:gd name="T54" fmla="*/ 1287 w 1838"/>
                  <a:gd name="T55" fmla="*/ 74 h 1846"/>
                  <a:gd name="T56" fmla="*/ 1274 w 1838"/>
                  <a:gd name="T57" fmla="*/ 79 h 1846"/>
                  <a:gd name="T58" fmla="*/ 849 w 1838"/>
                  <a:gd name="T59" fmla="*/ 0 h 1846"/>
                  <a:gd name="T60" fmla="*/ 850 w 1838"/>
                  <a:gd name="T61" fmla="*/ 8 h 1846"/>
                  <a:gd name="T62" fmla="*/ 843 w 1838"/>
                  <a:gd name="T63" fmla="*/ 0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38" h="1846">
                    <a:moveTo>
                      <a:pt x="989" y="1838"/>
                    </a:moveTo>
                    <a:lnTo>
                      <a:pt x="993" y="1846"/>
                    </a:lnTo>
                    <a:lnTo>
                      <a:pt x="988" y="1846"/>
                    </a:lnTo>
                    <a:lnTo>
                      <a:pt x="986" y="1846"/>
                    </a:lnTo>
                    <a:lnTo>
                      <a:pt x="982" y="1838"/>
                    </a:lnTo>
                    <a:lnTo>
                      <a:pt x="986" y="1838"/>
                    </a:lnTo>
                    <a:lnTo>
                      <a:pt x="989" y="1838"/>
                    </a:lnTo>
                    <a:close/>
                    <a:moveTo>
                      <a:pt x="555" y="1765"/>
                    </a:moveTo>
                    <a:lnTo>
                      <a:pt x="561" y="1767"/>
                    </a:lnTo>
                    <a:lnTo>
                      <a:pt x="555" y="1774"/>
                    </a:lnTo>
                    <a:lnTo>
                      <a:pt x="550" y="1772"/>
                    </a:lnTo>
                    <a:lnTo>
                      <a:pt x="555" y="1765"/>
                    </a:lnTo>
                    <a:close/>
                    <a:moveTo>
                      <a:pt x="1471" y="1654"/>
                    </a:moveTo>
                    <a:lnTo>
                      <a:pt x="1474" y="1663"/>
                    </a:lnTo>
                    <a:lnTo>
                      <a:pt x="1468" y="1668"/>
                    </a:lnTo>
                    <a:lnTo>
                      <a:pt x="1464" y="1660"/>
                    </a:lnTo>
                    <a:lnTo>
                      <a:pt x="1471" y="1654"/>
                    </a:lnTo>
                    <a:close/>
                    <a:moveTo>
                      <a:pt x="158" y="1435"/>
                    </a:moveTo>
                    <a:lnTo>
                      <a:pt x="162" y="1442"/>
                    </a:lnTo>
                    <a:lnTo>
                      <a:pt x="157" y="1449"/>
                    </a:lnTo>
                    <a:lnTo>
                      <a:pt x="155" y="1448"/>
                    </a:lnTo>
                    <a:lnTo>
                      <a:pt x="153" y="1444"/>
                    </a:lnTo>
                    <a:lnTo>
                      <a:pt x="158" y="1435"/>
                    </a:lnTo>
                    <a:close/>
                    <a:moveTo>
                      <a:pt x="1746" y="1318"/>
                    </a:moveTo>
                    <a:lnTo>
                      <a:pt x="1756" y="1319"/>
                    </a:lnTo>
                    <a:lnTo>
                      <a:pt x="1752" y="1326"/>
                    </a:lnTo>
                    <a:lnTo>
                      <a:pt x="1743" y="1325"/>
                    </a:lnTo>
                    <a:lnTo>
                      <a:pt x="1746" y="1318"/>
                    </a:lnTo>
                    <a:close/>
                    <a:moveTo>
                      <a:pt x="0" y="1027"/>
                    </a:moveTo>
                    <a:lnTo>
                      <a:pt x="8" y="1028"/>
                    </a:lnTo>
                    <a:lnTo>
                      <a:pt x="10" y="1037"/>
                    </a:lnTo>
                    <a:lnTo>
                      <a:pt x="0" y="1035"/>
                    </a:lnTo>
                    <a:lnTo>
                      <a:pt x="0" y="1027"/>
                    </a:lnTo>
                    <a:close/>
                    <a:moveTo>
                      <a:pt x="1828" y="811"/>
                    </a:moveTo>
                    <a:lnTo>
                      <a:pt x="1838" y="812"/>
                    </a:lnTo>
                    <a:lnTo>
                      <a:pt x="1838" y="819"/>
                    </a:lnTo>
                    <a:lnTo>
                      <a:pt x="1830" y="818"/>
                    </a:lnTo>
                    <a:lnTo>
                      <a:pt x="1828" y="811"/>
                    </a:lnTo>
                    <a:close/>
                    <a:moveTo>
                      <a:pt x="85" y="521"/>
                    </a:moveTo>
                    <a:lnTo>
                      <a:pt x="95" y="522"/>
                    </a:lnTo>
                    <a:lnTo>
                      <a:pt x="90" y="528"/>
                    </a:lnTo>
                    <a:lnTo>
                      <a:pt x="82" y="527"/>
                    </a:lnTo>
                    <a:lnTo>
                      <a:pt x="85" y="521"/>
                    </a:lnTo>
                    <a:close/>
                    <a:moveTo>
                      <a:pt x="1681" y="397"/>
                    </a:moveTo>
                    <a:lnTo>
                      <a:pt x="1681" y="398"/>
                    </a:lnTo>
                    <a:lnTo>
                      <a:pt x="1684" y="402"/>
                    </a:lnTo>
                    <a:lnTo>
                      <a:pt x="1678" y="409"/>
                    </a:lnTo>
                    <a:lnTo>
                      <a:pt x="1676" y="404"/>
                    </a:lnTo>
                    <a:lnTo>
                      <a:pt x="1681" y="397"/>
                    </a:lnTo>
                    <a:close/>
                    <a:moveTo>
                      <a:pt x="369" y="179"/>
                    </a:moveTo>
                    <a:lnTo>
                      <a:pt x="372" y="189"/>
                    </a:lnTo>
                    <a:lnTo>
                      <a:pt x="366" y="193"/>
                    </a:lnTo>
                    <a:lnTo>
                      <a:pt x="362" y="185"/>
                    </a:lnTo>
                    <a:lnTo>
                      <a:pt x="369" y="179"/>
                    </a:lnTo>
                    <a:close/>
                    <a:moveTo>
                      <a:pt x="1280" y="72"/>
                    </a:moveTo>
                    <a:lnTo>
                      <a:pt x="1287" y="74"/>
                    </a:lnTo>
                    <a:lnTo>
                      <a:pt x="1281" y="81"/>
                    </a:lnTo>
                    <a:lnTo>
                      <a:pt x="1274" y="79"/>
                    </a:lnTo>
                    <a:lnTo>
                      <a:pt x="1280" y="72"/>
                    </a:lnTo>
                    <a:close/>
                    <a:moveTo>
                      <a:pt x="849" y="0"/>
                    </a:moveTo>
                    <a:lnTo>
                      <a:pt x="852" y="8"/>
                    </a:lnTo>
                    <a:lnTo>
                      <a:pt x="850" y="8"/>
                    </a:lnTo>
                    <a:lnTo>
                      <a:pt x="846" y="9"/>
                    </a:lnTo>
                    <a:lnTo>
                      <a:pt x="843" y="0"/>
                    </a:lnTo>
                    <a:lnTo>
                      <a:pt x="8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4" name="Freeform 639"/>
              <p:cNvSpPr>
                <a:spLocks noEditPoints="1"/>
              </p:cNvSpPr>
              <p:nvPr/>
            </p:nvSpPr>
            <p:spPr bwMode="auto">
              <a:xfrm>
                <a:off x="6187" y="1612"/>
                <a:ext cx="1858" cy="1865"/>
              </a:xfrm>
              <a:custGeom>
                <a:avLst/>
                <a:gdLst>
                  <a:gd name="T0" fmla="*/ 1006 w 1858"/>
                  <a:gd name="T1" fmla="*/ 1864 h 1865"/>
                  <a:gd name="T2" fmla="*/ 996 w 1858"/>
                  <a:gd name="T3" fmla="*/ 1855 h 1865"/>
                  <a:gd name="T4" fmla="*/ 1003 w 1858"/>
                  <a:gd name="T5" fmla="*/ 1855 h 1865"/>
                  <a:gd name="T6" fmla="*/ 565 w 1858"/>
                  <a:gd name="T7" fmla="*/ 1783 h 1865"/>
                  <a:gd name="T8" fmla="*/ 554 w 1858"/>
                  <a:gd name="T9" fmla="*/ 1788 h 1865"/>
                  <a:gd name="T10" fmla="*/ 1484 w 1858"/>
                  <a:gd name="T11" fmla="*/ 1672 h 1865"/>
                  <a:gd name="T12" fmla="*/ 1481 w 1858"/>
                  <a:gd name="T13" fmla="*/ 1686 h 1865"/>
                  <a:gd name="T14" fmla="*/ 1484 w 1858"/>
                  <a:gd name="T15" fmla="*/ 1672 h 1865"/>
                  <a:gd name="T16" fmla="*/ 165 w 1858"/>
                  <a:gd name="T17" fmla="*/ 1457 h 1865"/>
                  <a:gd name="T18" fmla="*/ 161 w 1858"/>
                  <a:gd name="T19" fmla="*/ 1465 h 1865"/>
                  <a:gd name="T20" fmla="*/ 157 w 1858"/>
                  <a:gd name="T21" fmla="*/ 1460 h 1865"/>
                  <a:gd name="T22" fmla="*/ 1766 w 1858"/>
                  <a:gd name="T23" fmla="*/ 1328 h 1865"/>
                  <a:gd name="T24" fmla="*/ 1772 w 1858"/>
                  <a:gd name="T25" fmla="*/ 1337 h 1865"/>
                  <a:gd name="T26" fmla="*/ 1766 w 1858"/>
                  <a:gd name="T27" fmla="*/ 1328 h 1865"/>
                  <a:gd name="T28" fmla="*/ 10 w 1858"/>
                  <a:gd name="T29" fmla="*/ 1036 h 1865"/>
                  <a:gd name="T30" fmla="*/ 2 w 1858"/>
                  <a:gd name="T31" fmla="*/ 1043 h 1865"/>
                  <a:gd name="T32" fmla="*/ 1848 w 1858"/>
                  <a:gd name="T33" fmla="*/ 821 h 1865"/>
                  <a:gd name="T34" fmla="*/ 1858 w 1858"/>
                  <a:gd name="T35" fmla="*/ 830 h 1865"/>
                  <a:gd name="T36" fmla="*/ 1848 w 1858"/>
                  <a:gd name="T37" fmla="*/ 821 h 1865"/>
                  <a:gd name="T38" fmla="*/ 95 w 1858"/>
                  <a:gd name="T39" fmla="*/ 530 h 1865"/>
                  <a:gd name="T40" fmla="*/ 82 w 1858"/>
                  <a:gd name="T41" fmla="*/ 534 h 1865"/>
                  <a:gd name="T42" fmla="*/ 1697 w 1858"/>
                  <a:gd name="T43" fmla="*/ 399 h 1865"/>
                  <a:gd name="T44" fmla="*/ 1700 w 1858"/>
                  <a:gd name="T45" fmla="*/ 404 h 1865"/>
                  <a:gd name="T46" fmla="*/ 1691 w 1858"/>
                  <a:gd name="T47" fmla="*/ 407 h 1865"/>
                  <a:gd name="T48" fmla="*/ 1697 w 1858"/>
                  <a:gd name="T49" fmla="*/ 399 h 1865"/>
                  <a:gd name="T50" fmla="*/ 379 w 1858"/>
                  <a:gd name="T51" fmla="*/ 188 h 1865"/>
                  <a:gd name="T52" fmla="*/ 369 w 1858"/>
                  <a:gd name="T53" fmla="*/ 184 h 1865"/>
                  <a:gd name="T54" fmla="*/ 1297 w 1858"/>
                  <a:gd name="T55" fmla="*/ 74 h 1865"/>
                  <a:gd name="T56" fmla="*/ 1297 w 1858"/>
                  <a:gd name="T57" fmla="*/ 83 h 1865"/>
                  <a:gd name="T58" fmla="*/ 1297 w 1858"/>
                  <a:gd name="T59" fmla="*/ 74 h 1865"/>
                  <a:gd name="T60" fmla="*/ 859 w 1858"/>
                  <a:gd name="T61" fmla="*/ 9 h 1865"/>
                  <a:gd name="T62" fmla="*/ 849 w 1858"/>
                  <a:gd name="T63" fmla="*/ 0 h 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58" h="1865">
                    <a:moveTo>
                      <a:pt x="1003" y="1855"/>
                    </a:moveTo>
                    <a:lnTo>
                      <a:pt x="1006" y="1864"/>
                    </a:lnTo>
                    <a:lnTo>
                      <a:pt x="999" y="1865"/>
                    </a:lnTo>
                    <a:lnTo>
                      <a:pt x="996" y="1855"/>
                    </a:lnTo>
                    <a:lnTo>
                      <a:pt x="998" y="1855"/>
                    </a:lnTo>
                    <a:lnTo>
                      <a:pt x="1003" y="1855"/>
                    </a:lnTo>
                    <a:close/>
                    <a:moveTo>
                      <a:pt x="560" y="1781"/>
                    </a:moveTo>
                    <a:lnTo>
                      <a:pt x="565" y="1783"/>
                    </a:lnTo>
                    <a:lnTo>
                      <a:pt x="560" y="1790"/>
                    </a:lnTo>
                    <a:lnTo>
                      <a:pt x="554" y="1788"/>
                    </a:lnTo>
                    <a:lnTo>
                      <a:pt x="560" y="1781"/>
                    </a:lnTo>
                    <a:close/>
                    <a:moveTo>
                      <a:pt x="1484" y="1672"/>
                    </a:moveTo>
                    <a:lnTo>
                      <a:pt x="1488" y="1680"/>
                    </a:lnTo>
                    <a:lnTo>
                      <a:pt x="1481" y="1686"/>
                    </a:lnTo>
                    <a:lnTo>
                      <a:pt x="1478" y="1677"/>
                    </a:lnTo>
                    <a:lnTo>
                      <a:pt x="1484" y="1672"/>
                    </a:lnTo>
                    <a:close/>
                    <a:moveTo>
                      <a:pt x="163" y="1453"/>
                    </a:moveTo>
                    <a:lnTo>
                      <a:pt x="165" y="1457"/>
                    </a:lnTo>
                    <a:lnTo>
                      <a:pt x="167" y="1458"/>
                    </a:lnTo>
                    <a:lnTo>
                      <a:pt x="161" y="1465"/>
                    </a:lnTo>
                    <a:lnTo>
                      <a:pt x="158" y="1463"/>
                    </a:lnTo>
                    <a:lnTo>
                      <a:pt x="157" y="1460"/>
                    </a:lnTo>
                    <a:lnTo>
                      <a:pt x="163" y="1453"/>
                    </a:lnTo>
                    <a:close/>
                    <a:moveTo>
                      <a:pt x="1766" y="1328"/>
                    </a:moveTo>
                    <a:lnTo>
                      <a:pt x="1775" y="1330"/>
                    </a:lnTo>
                    <a:lnTo>
                      <a:pt x="1772" y="1337"/>
                    </a:lnTo>
                    <a:lnTo>
                      <a:pt x="1762" y="1335"/>
                    </a:lnTo>
                    <a:lnTo>
                      <a:pt x="1766" y="1328"/>
                    </a:lnTo>
                    <a:close/>
                    <a:moveTo>
                      <a:pt x="0" y="1034"/>
                    </a:moveTo>
                    <a:lnTo>
                      <a:pt x="10" y="1036"/>
                    </a:lnTo>
                    <a:lnTo>
                      <a:pt x="10" y="1044"/>
                    </a:lnTo>
                    <a:lnTo>
                      <a:pt x="2" y="1043"/>
                    </a:lnTo>
                    <a:lnTo>
                      <a:pt x="0" y="1034"/>
                    </a:lnTo>
                    <a:close/>
                    <a:moveTo>
                      <a:pt x="1848" y="821"/>
                    </a:moveTo>
                    <a:lnTo>
                      <a:pt x="1856" y="822"/>
                    </a:lnTo>
                    <a:lnTo>
                      <a:pt x="1858" y="830"/>
                    </a:lnTo>
                    <a:lnTo>
                      <a:pt x="1848" y="828"/>
                    </a:lnTo>
                    <a:lnTo>
                      <a:pt x="1848" y="821"/>
                    </a:lnTo>
                    <a:close/>
                    <a:moveTo>
                      <a:pt x="86" y="529"/>
                    </a:moveTo>
                    <a:lnTo>
                      <a:pt x="95" y="530"/>
                    </a:lnTo>
                    <a:lnTo>
                      <a:pt x="92" y="536"/>
                    </a:lnTo>
                    <a:lnTo>
                      <a:pt x="82" y="534"/>
                    </a:lnTo>
                    <a:lnTo>
                      <a:pt x="86" y="529"/>
                    </a:lnTo>
                    <a:close/>
                    <a:moveTo>
                      <a:pt x="1697" y="399"/>
                    </a:moveTo>
                    <a:lnTo>
                      <a:pt x="1698" y="401"/>
                    </a:lnTo>
                    <a:lnTo>
                      <a:pt x="1700" y="404"/>
                    </a:lnTo>
                    <a:lnTo>
                      <a:pt x="1694" y="411"/>
                    </a:lnTo>
                    <a:lnTo>
                      <a:pt x="1691" y="407"/>
                    </a:lnTo>
                    <a:lnTo>
                      <a:pt x="1691" y="406"/>
                    </a:lnTo>
                    <a:lnTo>
                      <a:pt x="1697" y="399"/>
                    </a:lnTo>
                    <a:close/>
                    <a:moveTo>
                      <a:pt x="374" y="179"/>
                    </a:moveTo>
                    <a:lnTo>
                      <a:pt x="379" y="188"/>
                    </a:lnTo>
                    <a:lnTo>
                      <a:pt x="372" y="194"/>
                    </a:lnTo>
                    <a:lnTo>
                      <a:pt x="369" y="184"/>
                    </a:lnTo>
                    <a:lnTo>
                      <a:pt x="374" y="179"/>
                    </a:lnTo>
                    <a:close/>
                    <a:moveTo>
                      <a:pt x="1297" y="74"/>
                    </a:moveTo>
                    <a:lnTo>
                      <a:pt x="1304" y="76"/>
                    </a:lnTo>
                    <a:lnTo>
                      <a:pt x="1297" y="83"/>
                    </a:lnTo>
                    <a:lnTo>
                      <a:pt x="1290" y="81"/>
                    </a:lnTo>
                    <a:lnTo>
                      <a:pt x="1297" y="74"/>
                    </a:lnTo>
                    <a:close/>
                    <a:moveTo>
                      <a:pt x="856" y="0"/>
                    </a:moveTo>
                    <a:lnTo>
                      <a:pt x="859" y="9"/>
                    </a:lnTo>
                    <a:lnTo>
                      <a:pt x="853" y="9"/>
                    </a:lnTo>
                    <a:lnTo>
                      <a:pt x="849" y="0"/>
                    </a:lnTo>
                    <a:lnTo>
                      <a:pt x="8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5" name="Freeform 640"/>
              <p:cNvSpPr>
                <a:spLocks noEditPoints="1"/>
              </p:cNvSpPr>
              <p:nvPr/>
            </p:nvSpPr>
            <p:spPr bwMode="auto">
              <a:xfrm>
                <a:off x="6177" y="1604"/>
                <a:ext cx="1878" cy="1880"/>
              </a:xfrm>
              <a:custGeom>
                <a:avLst/>
                <a:gdLst>
                  <a:gd name="T0" fmla="*/ 1019 w 1878"/>
                  <a:gd name="T1" fmla="*/ 1880 h 1880"/>
                  <a:gd name="T2" fmla="*/ 1009 w 1878"/>
                  <a:gd name="T3" fmla="*/ 1873 h 1880"/>
                  <a:gd name="T4" fmla="*/ 564 w 1878"/>
                  <a:gd name="T5" fmla="*/ 1796 h 1880"/>
                  <a:gd name="T6" fmla="*/ 562 w 1878"/>
                  <a:gd name="T7" fmla="*/ 1806 h 1880"/>
                  <a:gd name="T8" fmla="*/ 564 w 1878"/>
                  <a:gd name="T9" fmla="*/ 1796 h 1880"/>
                  <a:gd name="T10" fmla="*/ 1501 w 1878"/>
                  <a:gd name="T11" fmla="*/ 1698 h 1880"/>
                  <a:gd name="T12" fmla="*/ 1491 w 1878"/>
                  <a:gd name="T13" fmla="*/ 1694 h 1880"/>
                  <a:gd name="T14" fmla="*/ 167 w 1878"/>
                  <a:gd name="T15" fmla="*/ 1468 h 1880"/>
                  <a:gd name="T16" fmla="*/ 171 w 1878"/>
                  <a:gd name="T17" fmla="*/ 1473 h 1880"/>
                  <a:gd name="T18" fmla="*/ 161 w 1878"/>
                  <a:gd name="T19" fmla="*/ 1476 h 1880"/>
                  <a:gd name="T20" fmla="*/ 167 w 1878"/>
                  <a:gd name="T21" fmla="*/ 1468 h 1880"/>
                  <a:gd name="T22" fmla="*/ 1793 w 1878"/>
                  <a:gd name="T23" fmla="*/ 1339 h 1880"/>
                  <a:gd name="T24" fmla="*/ 1782 w 1878"/>
                  <a:gd name="T25" fmla="*/ 1345 h 1880"/>
                  <a:gd name="T26" fmla="*/ 0 w 1878"/>
                  <a:gd name="T27" fmla="*/ 1041 h 1880"/>
                  <a:gd name="T28" fmla="*/ 12 w 1878"/>
                  <a:gd name="T29" fmla="*/ 1051 h 1880"/>
                  <a:gd name="T30" fmla="*/ 0 w 1878"/>
                  <a:gd name="T31" fmla="*/ 1041 h 1880"/>
                  <a:gd name="T32" fmla="*/ 1876 w 1878"/>
                  <a:gd name="T33" fmla="*/ 832 h 1880"/>
                  <a:gd name="T34" fmla="*/ 1868 w 1878"/>
                  <a:gd name="T35" fmla="*/ 838 h 1880"/>
                  <a:gd name="T36" fmla="*/ 86 w 1878"/>
                  <a:gd name="T37" fmla="*/ 535 h 1880"/>
                  <a:gd name="T38" fmla="*/ 92 w 1878"/>
                  <a:gd name="T39" fmla="*/ 542 h 1880"/>
                  <a:gd name="T40" fmla="*/ 86 w 1878"/>
                  <a:gd name="T41" fmla="*/ 535 h 1880"/>
                  <a:gd name="T42" fmla="*/ 1717 w 1878"/>
                  <a:gd name="T43" fmla="*/ 405 h 1880"/>
                  <a:gd name="T44" fmla="*/ 1710 w 1878"/>
                  <a:gd name="T45" fmla="*/ 412 h 1880"/>
                  <a:gd name="T46" fmla="*/ 1707 w 1878"/>
                  <a:gd name="T47" fmla="*/ 407 h 1880"/>
                  <a:gd name="T48" fmla="*/ 382 w 1878"/>
                  <a:gd name="T49" fmla="*/ 179 h 1880"/>
                  <a:gd name="T50" fmla="*/ 379 w 1878"/>
                  <a:gd name="T51" fmla="*/ 192 h 1880"/>
                  <a:gd name="T52" fmla="*/ 382 w 1878"/>
                  <a:gd name="T53" fmla="*/ 179 h 1880"/>
                  <a:gd name="T54" fmla="*/ 1320 w 1878"/>
                  <a:gd name="T55" fmla="*/ 77 h 1880"/>
                  <a:gd name="T56" fmla="*/ 1307 w 1878"/>
                  <a:gd name="T57" fmla="*/ 82 h 1880"/>
                  <a:gd name="T58" fmla="*/ 863 w 1878"/>
                  <a:gd name="T59" fmla="*/ 0 h 1880"/>
                  <a:gd name="T60" fmla="*/ 859 w 1878"/>
                  <a:gd name="T61" fmla="*/ 8 h 1880"/>
                  <a:gd name="T62" fmla="*/ 863 w 1878"/>
                  <a:gd name="T63" fmla="*/ 0 h 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78" h="1880">
                    <a:moveTo>
                      <a:pt x="1016" y="1872"/>
                    </a:moveTo>
                    <a:lnTo>
                      <a:pt x="1019" y="1880"/>
                    </a:lnTo>
                    <a:lnTo>
                      <a:pt x="1012" y="1880"/>
                    </a:lnTo>
                    <a:lnTo>
                      <a:pt x="1009" y="1873"/>
                    </a:lnTo>
                    <a:lnTo>
                      <a:pt x="1016" y="1872"/>
                    </a:lnTo>
                    <a:close/>
                    <a:moveTo>
                      <a:pt x="564" y="1796"/>
                    </a:moveTo>
                    <a:lnTo>
                      <a:pt x="570" y="1798"/>
                    </a:lnTo>
                    <a:lnTo>
                      <a:pt x="562" y="1806"/>
                    </a:lnTo>
                    <a:lnTo>
                      <a:pt x="557" y="1803"/>
                    </a:lnTo>
                    <a:lnTo>
                      <a:pt x="564" y="1796"/>
                    </a:lnTo>
                    <a:close/>
                    <a:moveTo>
                      <a:pt x="1498" y="1688"/>
                    </a:moveTo>
                    <a:lnTo>
                      <a:pt x="1501" y="1698"/>
                    </a:lnTo>
                    <a:lnTo>
                      <a:pt x="1495" y="1702"/>
                    </a:lnTo>
                    <a:lnTo>
                      <a:pt x="1491" y="1694"/>
                    </a:lnTo>
                    <a:lnTo>
                      <a:pt x="1498" y="1688"/>
                    </a:lnTo>
                    <a:close/>
                    <a:moveTo>
                      <a:pt x="167" y="1468"/>
                    </a:moveTo>
                    <a:lnTo>
                      <a:pt x="168" y="1471"/>
                    </a:lnTo>
                    <a:lnTo>
                      <a:pt x="171" y="1473"/>
                    </a:lnTo>
                    <a:lnTo>
                      <a:pt x="166" y="1481"/>
                    </a:lnTo>
                    <a:lnTo>
                      <a:pt x="161" y="1476"/>
                    </a:lnTo>
                    <a:lnTo>
                      <a:pt x="161" y="1475"/>
                    </a:lnTo>
                    <a:lnTo>
                      <a:pt x="167" y="1468"/>
                    </a:lnTo>
                    <a:close/>
                    <a:moveTo>
                      <a:pt x="1785" y="1338"/>
                    </a:moveTo>
                    <a:lnTo>
                      <a:pt x="1793" y="1339"/>
                    </a:lnTo>
                    <a:lnTo>
                      <a:pt x="1790" y="1346"/>
                    </a:lnTo>
                    <a:lnTo>
                      <a:pt x="1782" y="1345"/>
                    </a:lnTo>
                    <a:lnTo>
                      <a:pt x="1785" y="1338"/>
                    </a:lnTo>
                    <a:close/>
                    <a:moveTo>
                      <a:pt x="0" y="1041"/>
                    </a:moveTo>
                    <a:lnTo>
                      <a:pt x="10" y="1042"/>
                    </a:lnTo>
                    <a:lnTo>
                      <a:pt x="12" y="1051"/>
                    </a:lnTo>
                    <a:lnTo>
                      <a:pt x="2" y="1050"/>
                    </a:lnTo>
                    <a:lnTo>
                      <a:pt x="0" y="1041"/>
                    </a:lnTo>
                    <a:close/>
                    <a:moveTo>
                      <a:pt x="1866" y="830"/>
                    </a:moveTo>
                    <a:lnTo>
                      <a:pt x="1876" y="832"/>
                    </a:lnTo>
                    <a:lnTo>
                      <a:pt x="1878" y="839"/>
                    </a:lnTo>
                    <a:lnTo>
                      <a:pt x="1868" y="838"/>
                    </a:lnTo>
                    <a:lnTo>
                      <a:pt x="1866" y="830"/>
                    </a:lnTo>
                    <a:close/>
                    <a:moveTo>
                      <a:pt x="86" y="535"/>
                    </a:moveTo>
                    <a:lnTo>
                      <a:pt x="96" y="537"/>
                    </a:lnTo>
                    <a:lnTo>
                      <a:pt x="92" y="542"/>
                    </a:lnTo>
                    <a:lnTo>
                      <a:pt x="84" y="541"/>
                    </a:lnTo>
                    <a:lnTo>
                      <a:pt x="86" y="535"/>
                    </a:lnTo>
                    <a:close/>
                    <a:moveTo>
                      <a:pt x="1712" y="399"/>
                    </a:moveTo>
                    <a:lnTo>
                      <a:pt x="1717" y="405"/>
                    </a:lnTo>
                    <a:lnTo>
                      <a:pt x="1717" y="405"/>
                    </a:lnTo>
                    <a:lnTo>
                      <a:pt x="1710" y="412"/>
                    </a:lnTo>
                    <a:lnTo>
                      <a:pt x="1708" y="409"/>
                    </a:lnTo>
                    <a:lnTo>
                      <a:pt x="1707" y="407"/>
                    </a:lnTo>
                    <a:lnTo>
                      <a:pt x="1712" y="399"/>
                    </a:lnTo>
                    <a:close/>
                    <a:moveTo>
                      <a:pt x="382" y="179"/>
                    </a:moveTo>
                    <a:lnTo>
                      <a:pt x="384" y="187"/>
                    </a:lnTo>
                    <a:lnTo>
                      <a:pt x="379" y="192"/>
                    </a:lnTo>
                    <a:lnTo>
                      <a:pt x="376" y="183"/>
                    </a:lnTo>
                    <a:lnTo>
                      <a:pt x="382" y="179"/>
                    </a:lnTo>
                    <a:close/>
                    <a:moveTo>
                      <a:pt x="1313" y="73"/>
                    </a:moveTo>
                    <a:lnTo>
                      <a:pt x="1320" y="77"/>
                    </a:lnTo>
                    <a:lnTo>
                      <a:pt x="1314" y="84"/>
                    </a:lnTo>
                    <a:lnTo>
                      <a:pt x="1307" y="82"/>
                    </a:lnTo>
                    <a:lnTo>
                      <a:pt x="1313" y="73"/>
                    </a:lnTo>
                    <a:close/>
                    <a:moveTo>
                      <a:pt x="863" y="0"/>
                    </a:moveTo>
                    <a:lnTo>
                      <a:pt x="866" y="8"/>
                    </a:lnTo>
                    <a:lnTo>
                      <a:pt x="859" y="8"/>
                    </a:lnTo>
                    <a:lnTo>
                      <a:pt x="856" y="0"/>
                    </a:lnTo>
                    <a:lnTo>
                      <a:pt x="8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6" name="Freeform 641"/>
              <p:cNvSpPr>
                <a:spLocks noEditPoints="1"/>
              </p:cNvSpPr>
              <p:nvPr/>
            </p:nvSpPr>
            <p:spPr bwMode="auto">
              <a:xfrm>
                <a:off x="6167" y="1595"/>
                <a:ext cx="1896" cy="1899"/>
              </a:xfrm>
              <a:custGeom>
                <a:avLst/>
                <a:gdLst>
                  <a:gd name="T0" fmla="*/ 1029 w 1896"/>
                  <a:gd name="T1" fmla="*/ 1889 h 1899"/>
                  <a:gd name="T2" fmla="*/ 1033 w 1896"/>
                  <a:gd name="T3" fmla="*/ 1898 h 1899"/>
                  <a:gd name="T4" fmla="*/ 1026 w 1896"/>
                  <a:gd name="T5" fmla="*/ 1899 h 1899"/>
                  <a:gd name="T6" fmla="*/ 1022 w 1896"/>
                  <a:gd name="T7" fmla="*/ 1889 h 1899"/>
                  <a:gd name="T8" fmla="*/ 1029 w 1896"/>
                  <a:gd name="T9" fmla="*/ 1889 h 1899"/>
                  <a:gd name="T10" fmla="*/ 567 w 1896"/>
                  <a:gd name="T11" fmla="*/ 1812 h 1899"/>
                  <a:gd name="T12" fmla="*/ 572 w 1896"/>
                  <a:gd name="T13" fmla="*/ 1815 h 1899"/>
                  <a:gd name="T14" fmla="*/ 567 w 1896"/>
                  <a:gd name="T15" fmla="*/ 1822 h 1899"/>
                  <a:gd name="T16" fmla="*/ 561 w 1896"/>
                  <a:gd name="T17" fmla="*/ 1819 h 1899"/>
                  <a:gd name="T18" fmla="*/ 567 w 1896"/>
                  <a:gd name="T19" fmla="*/ 1812 h 1899"/>
                  <a:gd name="T20" fmla="*/ 1511 w 1896"/>
                  <a:gd name="T21" fmla="*/ 1707 h 1899"/>
                  <a:gd name="T22" fmla="*/ 1513 w 1896"/>
                  <a:gd name="T23" fmla="*/ 1716 h 1899"/>
                  <a:gd name="T24" fmla="*/ 1508 w 1896"/>
                  <a:gd name="T25" fmla="*/ 1720 h 1899"/>
                  <a:gd name="T26" fmla="*/ 1505 w 1896"/>
                  <a:gd name="T27" fmla="*/ 1711 h 1899"/>
                  <a:gd name="T28" fmla="*/ 1511 w 1896"/>
                  <a:gd name="T29" fmla="*/ 1707 h 1899"/>
                  <a:gd name="T30" fmla="*/ 171 w 1896"/>
                  <a:gd name="T31" fmla="*/ 1484 h 1899"/>
                  <a:gd name="T32" fmla="*/ 171 w 1896"/>
                  <a:gd name="T33" fmla="*/ 1485 h 1899"/>
                  <a:gd name="T34" fmla="*/ 176 w 1896"/>
                  <a:gd name="T35" fmla="*/ 1490 h 1899"/>
                  <a:gd name="T36" fmla="*/ 170 w 1896"/>
                  <a:gd name="T37" fmla="*/ 1497 h 1899"/>
                  <a:gd name="T38" fmla="*/ 164 w 1896"/>
                  <a:gd name="T39" fmla="*/ 1491 h 1899"/>
                  <a:gd name="T40" fmla="*/ 171 w 1896"/>
                  <a:gd name="T41" fmla="*/ 1484 h 1899"/>
                  <a:gd name="T42" fmla="*/ 1803 w 1896"/>
                  <a:gd name="T43" fmla="*/ 1348 h 1899"/>
                  <a:gd name="T44" fmla="*/ 1813 w 1896"/>
                  <a:gd name="T45" fmla="*/ 1350 h 1899"/>
                  <a:gd name="T46" fmla="*/ 1810 w 1896"/>
                  <a:gd name="T47" fmla="*/ 1357 h 1899"/>
                  <a:gd name="T48" fmla="*/ 1800 w 1896"/>
                  <a:gd name="T49" fmla="*/ 1355 h 1899"/>
                  <a:gd name="T50" fmla="*/ 1803 w 1896"/>
                  <a:gd name="T51" fmla="*/ 1348 h 1899"/>
                  <a:gd name="T52" fmla="*/ 0 w 1896"/>
                  <a:gd name="T53" fmla="*/ 1049 h 1899"/>
                  <a:gd name="T54" fmla="*/ 10 w 1896"/>
                  <a:gd name="T55" fmla="*/ 1050 h 1899"/>
                  <a:gd name="T56" fmla="*/ 12 w 1896"/>
                  <a:gd name="T57" fmla="*/ 1059 h 1899"/>
                  <a:gd name="T58" fmla="*/ 2 w 1896"/>
                  <a:gd name="T59" fmla="*/ 1056 h 1899"/>
                  <a:gd name="T60" fmla="*/ 0 w 1896"/>
                  <a:gd name="T61" fmla="*/ 1049 h 1899"/>
                  <a:gd name="T62" fmla="*/ 1886 w 1896"/>
                  <a:gd name="T63" fmla="*/ 841 h 1899"/>
                  <a:gd name="T64" fmla="*/ 1896 w 1896"/>
                  <a:gd name="T65" fmla="*/ 842 h 1899"/>
                  <a:gd name="T66" fmla="*/ 1896 w 1896"/>
                  <a:gd name="T67" fmla="*/ 849 h 1899"/>
                  <a:gd name="T68" fmla="*/ 1888 w 1896"/>
                  <a:gd name="T69" fmla="*/ 848 h 1899"/>
                  <a:gd name="T70" fmla="*/ 1886 w 1896"/>
                  <a:gd name="T71" fmla="*/ 841 h 1899"/>
                  <a:gd name="T72" fmla="*/ 88 w 1896"/>
                  <a:gd name="T73" fmla="*/ 543 h 1899"/>
                  <a:gd name="T74" fmla="*/ 96 w 1896"/>
                  <a:gd name="T75" fmla="*/ 544 h 1899"/>
                  <a:gd name="T76" fmla="*/ 94 w 1896"/>
                  <a:gd name="T77" fmla="*/ 550 h 1899"/>
                  <a:gd name="T78" fmla="*/ 85 w 1896"/>
                  <a:gd name="T79" fmla="*/ 548 h 1899"/>
                  <a:gd name="T80" fmla="*/ 88 w 1896"/>
                  <a:gd name="T81" fmla="*/ 543 h 1899"/>
                  <a:gd name="T82" fmla="*/ 1728 w 1896"/>
                  <a:gd name="T83" fmla="*/ 401 h 1899"/>
                  <a:gd name="T84" fmla="*/ 1732 w 1896"/>
                  <a:gd name="T85" fmla="*/ 407 h 1899"/>
                  <a:gd name="T86" fmla="*/ 1727 w 1896"/>
                  <a:gd name="T87" fmla="*/ 414 h 1899"/>
                  <a:gd name="T88" fmla="*/ 1727 w 1896"/>
                  <a:gd name="T89" fmla="*/ 414 h 1899"/>
                  <a:gd name="T90" fmla="*/ 1722 w 1896"/>
                  <a:gd name="T91" fmla="*/ 408 h 1899"/>
                  <a:gd name="T92" fmla="*/ 1728 w 1896"/>
                  <a:gd name="T93" fmla="*/ 401 h 1899"/>
                  <a:gd name="T94" fmla="*/ 389 w 1896"/>
                  <a:gd name="T95" fmla="*/ 180 h 1899"/>
                  <a:gd name="T96" fmla="*/ 392 w 1896"/>
                  <a:gd name="T97" fmla="*/ 188 h 1899"/>
                  <a:gd name="T98" fmla="*/ 386 w 1896"/>
                  <a:gd name="T99" fmla="*/ 192 h 1899"/>
                  <a:gd name="T100" fmla="*/ 382 w 1896"/>
                  <a:gd name="T101" fmla="*/ 184 h 1899"/>
                  <a:gd name="T102" fmla="*/ 389 w 1896"/>
                  <a:gd name="T103" fmla="*/ 180 h 1899"/>
                  <a:gd name="T104" fmla="*/ 1328 w 1896"/>
                  <a:gd name="T105" fmla="*/ 75 h 1899"/>
                  <a:gd name="T106" fmla="*/ 1335 w 1896"/>
                  <a:gd name="T107" fmla="*/ 79 h 1899"/>
                  <a:gd name="T108" fmla="*/ 1330 w 1896"/>
                  <a:gd name="T109" fmla="*/ 86 h 1899"/>
                  <a:gd name="T110" fmla="*/ 1323 w 1896"/>
                  <a:gd name="T111" fmla="*/ 82 h 1899"/>
                  <a:gd name="T112" fmla="*/ 1328 w 1896"/>
                  <a:gd name="T113" fmla="*/ 75 h 1899"/>
                  <a:gd name="T114" fmla="*/ 869 w 1896"/>
                  <a:gd name="T115" fmla="*/ 0 h 1899"/>
                  <a:gd name="T116" fmla="*/ 873 w 1896"/>
                  <a:gd name="T117" fmla="*/ 9 h 1899"/>
                  <a:gd name="T118" fmla="*/ 866 w 1896"/>
                  <a:gd name="T119" fmla="*/ 9 h 1899"/>
                  <a:gd name="T120" fmla="*/ 864 w 1896"/>
                  <a:gd name="T121" fmla="*/ 0 h 1899"/>
                  <a:gd name="T122" fmla="*/ 869 w 1896"/>
                  <a:gd name="T123" fmla="*/ 0 h 1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96" h="1899">
                    <a:moveTo>
                      <a:pt x="1029" y="1889"/>
                    </a:moveTo>
                    <a:lnTo>
                      <a:pt x="1033" y="1898"/>
                    </a:lnTo>
                    <a:lnTo>
                      <a:pt x="1026" y="1899"/>
                    </a:lnTo>
                    <a:lnTo>
                      <a:pt x="1022" y="1889"/>
                    </a:lnTo>
                    <a:lnTo>
                      <a:pt x="1029" y="1889"/>
                    </a:lnTo>
                    <a:close/>
                    <a:moveTo>
                      <a:pt x="567" y="1812"/>
                    </a:moveTo>
                    <a:lnTo>
                      <a:pt x="572" y="1815"/>
                    </a:lnTo>
                    <a:lnTo>
                      <a:pt x="567" y="1822"/>
                    </a:lnTo>
                    <a:lnTo>
                      <a:pt x="561" y="1819"/>
                    </a:lnTo>
                    <a:lnTo>
                      <a:pt x="567" y="1812"/>
                    </a:lnTo>
                    <a:close/>
                    <a:moveTo>
                      <a:pt x="1511" y="1707"/>
                    </a:moveTo>
                    <a:lnTo>
                      <a:pt x="1513" y="1716"/>
                    </a:lnTo>
                    <a:lnTo>
                      <a:pt x="1508" y="1720"/>
                    </a:lnTo>
                    <a:lnTo>
                      <a:pt x="1505" y="1711"/>
                    </a:lnTo>
                    <a:lnTo>
                      <a:pt x="1511" y="1707"/>
                    </a:lnTo>
                    <a:close/>
                    <a:moveTo>
                      <a:pt x="171" y="1484"/>
                    </a:moveTo>
                    <a:lnTo>
                      <a:pt x="171" y="1485"/>
                    </a:lnTo>
                    <a:lnTo>
                      <a:pt x="176" y="1490"/>
                    </a:lnTo>
                    <a:lnTo>
                      <a:pt x="170" y="1497"/>
                    </a:lnTo>
                    <a:lnTo>
                      <a:pt x="164" y="1491"/>
                    </a:lnTo>
                    <a:lnTo>
                      <a:pt x="171" y="1484"/>
                    </a:lnTo>
                    <a:close/>
                    <a:moveTo>
                      <a:pt x="1803" y="1348"/>
                    </a:moveTo>
                    <a:lnTo>
                      <a:pt x="1813" y="1350"/>
                    </a:lnTo>
                    <a:lnTo>
                      <a:pt x="1810" y="1357"/>
                    </a:lnTo>
                    <a:lnTo>
                      <a:pt x="1800" y="1355"/>
                    </a:lnTo>
                    <a:lnTo>
                      <a:pt x="1803" y="1348"/>
                    </a:lnTo>
                    <a:close/>
                    <a:moveTo>
                      <a:pt x="0" y="1049"/>
                    </a:moveTo>
                    <a:lnTo>
                      <a:pt x="10" y="1050"/>
                    </a:lnTo>
                    <a:lnTo>
                      <a:pt x="12" y="1059"/>
                    </a:lnTo>
                    <a:lnTo>
                      <a:pt x="2" y="1056"/>
                    </a:lnTo>
                    <a:lnTo>
                      <a:pt x="0" y="1049"/>
                    </a:lnTo>
                    <a:close/>
                    <a:moveTo>
                      <a:pt x="1886" y="841"/>
                    </a:moveTo>
                    <a:lnTo>
                      <a:pt x="1896" y="842"/>
                    </a:lnTo>
                    <a:lnTo>
                      <a:pt x="1896" y="849"/>
                    </a:lnTo>
                    <a:lnTo>
                      <a:pt x="1888" y="848"/>
                    </a:lnTo>
                    <a:lnTo>
                      <a:pt x="1886" y="841"/>
                    </a:lnTo>
                    <a:close/>
                    <a:moveTo>
                      <a:pt x="88" y="543"/>
                    </a:moveTo>
                    <a:lnTo>
                      <a:pt x="96" y="544"/>
                    </a:lnTo>
                    <a:lnTo>
                      <a:pt x="94" y="550"/>
                    </a:lnTo>
                    <a:lnTo>
                      <a:pt x="85" y="548"/>
                    </a:lnTo>
                    <a:lnTo>
                      <a:pt x="88" y="543"/>
                    </a:lnTo>
                    <a:close/>
                    <a:moveTo>
                      <a:pt x="1728" y="401"/>
                    </a:moveTo>
                    <a:lnTo>
                      <a:pt x="1732" y="407"/>
                    </a:lnTo>
                    <a:lnTo>
                      <a:pt x="1727" y="414"/>
                    </a:lnTo>
                    <a:lnTo>
                      <a:pt x="1727" y="414"/>
                    </a:lnTo>
                    <a:lnTo>
                      <a:pt x="1722" y="408"/>
                    </a:lnTo>
                    <a:lnTo>
                      <a:pt x="1728" y="401"/>
                    </a:lnTo>
                    <a:close/>
                    <a:moveTo>
                      <a:pt x="389" y="180"/>
                    </a:moveTo>
                    <a:lnTo>
                      <a:pt x="392" y="188"/>
                    </a:lnTo>
                    <a:lnTo>
                      <a:pt x="386" y="192"/>
                    </a:lnTo>
                    <a:lnTo>
                      <a:pt x="382" y="184"/>
                    </a:lnTo>
                    <a:lnTo>
                      <a:pt x="389" y="180"/>
                    </a:lnTo>
                    <a:close/>
                    <a:moveTo>
                      <a:pt x="1328" y="75"/>
                    </a:moveTo>
                    <a:lnTo>
                      <a:pt x="1335" y="79"/>
                    </a:lnTo>
                    <a:lnTo>
                      <a:pt x="1330" y="86"/>
                    </a:lnTo>
                    <a:lnTo>
                      <a:pt x="1323" y="82"/>
                    </a:lnTo>
                    <a:lnTo>
                      <a:pt x="1328" y="75"/>
                    </a:lnTo>
                    <a:close/>
                    <a:moveTo>
                      <a:pt x="869" y="0"/>
                    </a:moveTo>
                    <a:lnTo>
                      <a:pt x="873" y="9"/>
                    </a:lnTo>
                    <a:lnTo>
                      <a:pt x="866" y="9"/>
                    </a:lnTo>
                    <a:lnTo>
                      <a:pt x="864" y="0"/>
                    </a:lnTo>
                    <a:lnTo>
                      <a:pt x="8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7" name="Freeform 642"/>
              <p:cNvSpPr>
                <a:spLocks noEditPoints="1"/>
              </p:cNvSpPr>
              <p:nvPr/>
            </p:nvSpPr>
            <p:spPr bwMode="auto">
              <a:xfrm>
                <a:off x="6159" y="1585"/>
                <a:ext cx="1914" cy="1918"/>
              </a:xfrm>
              <a:custGeom>
                <a:avLst/>
                <a:gdLst>
                  <a:gd name="T0" fmla="*/ 1041 w 1914"/>
                  <a:gd name="T1" fmla="*/ 1908 h 1918"/>
                  <a:gd name="T2" fmla="*/ 1044 w 1914"/>
                  <a:gd name="T3" fmla="*/ 1918 h 1918"/>
                  <a:gd name="T4" fmla="*/ 1037 w 1914"/>
                  <a:gd name="T5" fmla="*/ 1918 h 1918"/>
                  <a:gd name="T6" fmla="*/ 1034 w 1914"/>
                  <a:gd name="T7" fmla="*/ 1909 h 1918"/>
                  <a:gd name="T8" fmla="*/ 1041 w 1914"/>
                  <a:gd name="T9" fmla="*/ 1908 h 1918"/>
                  <a:gd name="T10" fmla="*/ 569 w 1914"/>
                  <a:gd name="T11" fmla="*/ 1829 h 1918"/>
                  <a:gd name="T12" fmla="*/ 575 w 1914"/>
                  <a:gd name="T13" fmla="*/ 1832 h 1918"/>
                  <a:gd name="T14" fmla="*/ 569 w 1914"/>
                  <a:gd name="T15" fmla="*/ 1839 h 1918"/>
                  <a:gd name="T16" fmla="*/ 564 w 1914"/>
                  <a:gd name="T17" fmla="*/ 1836 h 1918"/>
                  <a:gd name="T18" fmla="*/ 569 w 1914"/>
                  <a:gd name="T19" fmla="*/ 1829 h 1918"/>
                  <a:gd name="T20" fmla="*/ 1521 w 1914"/>
                  <a:gd name="T21" fmla="*/ 1726 h 1918"/>
                  <a:gd name="T22" fmla="*/ 1526 w 1914"/>
                  <a:gd name="T23" fmla="*/ 1734 h 1918"/>
                  <a:gd name="T24" fmla="*/ 1519 w 1914"/>
                  <a:gd name="T25" fmla="*/ 1740 h 1918"/>
                  <a:gd name="T26" fmla="*/ 1516 w 1914"/>
                  <a:gd name="T27" fmla="*/ 1730 h 1918"/>
                  <a:gd name="T28" fmla="*/ 1521 w 1914"/>
                  <a:gd name="T29" fmla="*/ 1726 h 1918"/>
                  <a:gd name="T30" fmla="*/ 172 w 1914"/>
                  <a:gd name="T31" fmla="*/ 1501 h 1918"/>
                  <a:gd name="T32" fmla="*/ 178 w 1914"/>
                  <a:gd name="T33" fmla="*/ 1507 h 1918"/>
                  <a:gd name="T34" fmla="*/ 172 w 1914"/>
                  <a:gd name="T35" fmla="*/ 1514 h 1918"/>
                  <a:gd name="T36" fmla="*/ 167 w 1914"/>
                  <a:gd name="T37" fmla="*/ 1508 h 1918"/>
                  <a:gd name="T38" fmla="*/ 172 w 1914"/>
                  <a:gd name="T39" fmla="*/ 1501 h 1918"/>
                  <a:gd name="T40" fmla="*/ 1821 w 1914"/>
                  <a:gd name="T41" fmla="*/ 1360 h 1918"/>
                  <a:gd name="T42" fmla="*/ 1829 w 1914"/>
                  <a:gd name="T43" fmla="*/ 1361 h 1918"/>
                  <a:gd name="T44" fmla="*/ 1827 w 1914"/>
                  <a:gd name="T45" fmla="*/ 1368 h 1918"/>
                  <a:gd name="T46" fmla="*/ 1818 w 1914"/>
                  <a:gd name="T47" fmla="*/ 1367 h 1918"/>
                  <a:gd name="T48" fmla="*/ 1821 w 1914"/>
                  <a:gd name="T49" fmla="*/ 1360 h 1918"/>
                  <a:gd name="T50" fmla="*/ 0 w 1914"/>
                  <a:gd name="T51" fmla="*/ 1057 h 1918"/>
                  <a:gd name="T52" fmla="*/ 8 w 1914"/>
                  <a:gd name="T53" fmla="*/ 1059 h 1918"/>
                  <a:gd name="T54" fmla="*/ 10 w 1914"/>
                  <a:gd name="T55" fmla="*/ 1066 h 1918"/>
                  <a:gd name="T56" fmla="*/ 1 w 1914"/>
                  <a:gd name="T57" fmla="*/ 1064 h 1918"/>
                  <a:gd name="T58" fmla="*/ 0 w 1914"/>
                  <a:gd name="T59" fmla="*/ 1057 h 1918"/>
                  <a:gd name="T60" fmla="*/ 1904 w 1914"/>
                  <a:gd name="T61" fmla="*/ 852 h 1918"/>
                  <a:gd name="T62" fmla="*/ 1913 w 1914"/>
                  <a:gd name="T63" fmla="*/ 854 h 1918"/>
                  <a:gd name="T64" fmla="*/ 1914 w 1914"/>
                  <a:gd name="T65" fmla="*/ 861 h 1918"/>
                  <a:gd name="T66" fmla="*/ 1904 w 1914"/>
                  <a:gd name="T67" fmla="*/ 859 h 1918"/>
                  <a:gd name="T68" fmla="*/ 1904 w 1914"/>
                  <a:gd name="T69" fmla="*/ 852 h 1918"/>
                  <a:gd name="T70" fmla="*/ 86 w 1914"/>
                  <a:gd name="T71" fmla="*/ 550 h 1918"/>
                  <a:gd name="T72" fmla="*/ 96 w 1914"/>
                  <a:gd name="T73" fmla="*/ 553 h 1918"/>
                  <a:gd name="T74" fmla="*/ 93 w 1914"/>
                  <a:gd name="T75" fmla="*/ 558 h 1918"/>
                  <a:gd name="T76" fmla="*/ 83 w 1914"/>
                  <a:gd name="T77" fmla="*/ 557 h 1918"/>
                  <a:gd name="T78" fmla="*/ 86 w 1914"/>
                  <a:gd name="T79" fmla="*/ 550 h 1918"/>
                  <a:gd name="T80" fmla="*/ 1742 w 1914"/>
                  <a:gd name="T81" fmla="*/ 404 h 1918"/>
                  <a:gd name="T82" fmla="*/ 1746 w 1914"/>
                  <a:gd name="T83" fmla="*/ 410 h 1918"/>
                  <a:gd name="T84" fmla="*/ 1740 w 1914"/>
                  <a:gd name="T85" fmla="*/ 417 h 1918"/>
                  <a:gd name="T86" fmla="*/ 1736 w 1914"/>
                  <a:gd name="T87" fmla="*/ 411 h 1918"/>
                  <a:gd name="T88" fmla="*/ 1742 w 1914"/>
                  <a:gd name="T89" fmla="*/ 404 h 1918"/>
                  <a:gd name="T90" fmla="*/ 393 w 1914"/>
                  <a:gd name="T91" fmla="*/ 181 h 1918"/>
                  <a:gd name="T92" fmla="*/ 397 w 1914"/>
                  <a:gd name="T93" fmla="*/ 190 h 1918"/>
                  <a:gd name="T94" fmla="*/ 390 w 1914"/>
                  <a:gd name="T95" fmla="*/ 194 h 1918"/>
                  <a:gd name="T96" fmla="*/ 387 w 1914"/>
                  <a:gd name="T97" fmla="*/ 185 h 1918"/>
                  <a:gd name="T98" fmla="*/ 393 w 1914"/>
                  <a:gd name="T99" fmla="*/ 181 h 1918"/>
                  <a:gd name="T100" fmla="*/ 1342 w 1914"/>
                  <a:gd name="T101" fmla="*/ 78 h 1918"/>
                  <a:gd name="T102" fmla="*/ 1349 w 1914"/>
                  <a:gd name="T103" fmla="*/ 81 h 1918"/>
                  <a:gd name="T104" fmla="*/ 1343 w 1914"/>
                  <a:gd name="T105" fmla="*/ 89 h 1918"/>
                  <a:gd name="T106" fmla="*/ 1336 w 1914"/>
                  <a:gd name="T107" fmla="*/ 85 h 1918"/>
                  <a:gd name="T108" fmla="*/ 1342 w 1914"/>
                  <a:gd name="T109" fmla="*/ 78 h 1918"/>
                  <a:gd name="T110" fmla="*/ 874 w 1914"/>
                  <a:gd name="T111" fmla="*/ 0 h 1918"/>
                  <a:gd name="T112" fmla="*/ 877 w 1914"/>
                  <a:gd name="T113" fmla="*/ 10 h 1918"/>
                  <a:gd name="T114" fmla="*/ 872 w 1914"/>
                  <a:gd name="T115" fmla="*/ 10 h 1918"/>
                  <a:gd name="T116" fmla="*/ 867 w 1914"/>
                  <a:gd name="T117" fmla="*/ 2 h 1918"/>
                  <a:gd name="T118" fmla="*/ 874 w 1914"/>
                  <a:gd name="T119" fmla="*/ 0 h 1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4" h="1918">
                    <a:moveTo>
                      <a:pt x="1041" y="1908"/>
                    </a:moveTo>
                    <a:lnTo>
                      <a:pt x="1044" y="1918"/>
                    </a:lnTo>
                    <a:lnTo>
                      <a:pt x="1037" y="1918"/>
                    </a:lnTo>
                    <a:lnTo>
                      <a:pt x="1034" y="1909"/>
                    </a:lnTo>
                    <a:lnTo>
                      <a:pt x="1041" y="1908"/>
                    </a:lnTo>
                    <a:close/>
                    <a:moveTo>
                      <a:pt x="569" y="1829"/>
                    </a:moveTo>
                    <a:lnTo>
                      <a:pt x="575" y="1832"/>
                    </a:lnTo>
                    <a:lnTo>
                      <a:pt x="569" y="1839"/>
                    </a:lnTo>
                    <a:lnTo>
                      <a:pt x="564" y="1836"/>
                    </a:lnTo>
                    <a:lnTo>
                      <a:pt x="569" y="1829"/>
                    </a:lnTo>
                    <a:close/>
                    <a:moveTo>
                      <a:pt x="1521" y="1726"/>
                    </a:moveTo>
                    <a:lnTo>
                      <a:pt x="1526" y="1734"/>
                    </a:lnTo>
                    <a:lnTo>
                      <a:pt x="1519" y="1740"/>
                    </a:lnTo>
                    <a:lnTo>
                      <a:pt x="1516" y="1730"/>
                    </a:lnTo>
                    <a:lnTo>
                      <a:pt x="1521" y="1726"/>
                    </a:lnTo>
                    <a:close/>
                    <a:moveTo>
                      <a:pt x="172" y="1501"/>
                    </a:moveTo>
                    <a:lnTo>
                      <a:pt x="178" y="1507"/>
                    </a:lnTo>
                    <a:lnTo>
                      <a:pt x="172" y="1514"/>
                    </a:lnTo>
                    <a:lnTo>
                      <a:pt x="167" y="1508"/>
                    </a:lnTo>
                    <a:lnTo>
                      <a:pt x="172" y="1501"/>
                    </a:lnTo>
                    <a:close/>
                    <a:moveTo>
                      <a:pt x="1821" y="1360"/>
                    </a:moveTo>
                    <a:lnTo>
                      <a:pt x="1829" y="1361"/>
                    </a:lnTo>
                    <a:lnTo>
                      <a:pt x="1827" y="1368"/>
                    </a:lnTo>
                    <a:lnTo>
                      <a:pt x="1818" y="1367"/>
                    </a:lnTo>
                    <a:lnTo>
                      <a:pt x="1821" y="1360"/>
                    </a:lnTo>
                    <a:close/>
                    <a:moveTo>
                      <a:pt x="0" y="1057"/>
                    </a:moveTo>
                    <a:lnTo>
                      <a:pt x="8" y="1059"/>
                    </a:lnTo>
                    <a:lnTo>
                      <a:pt x="10" y="1066"/>
                    </a:lnTo>
                    <a:lnTo>
                      <a:pt x="1" y="1064"/>
                    </a:lnTo>
                    <a:lnTo>
                      <a:pt x="0" y="1057"/>
                    </a:lnTo>
                    <a:close/>
                    <a:moveTo>
                      <a:pt x="1904" y="852"/>
                    </a:moveTo>
                    <a:lnTo>
                      <a:pt x="1913" y="854"/>
                    </a:lnTo>
                    <a:lnTo>
                      <a:pt x="1914" y="861"/>
                    </a:lnTo>
                    <a:lnTo>
                      <a:pt x="1904" y="859"/>
                    </a:lnTo>
                    <a:lnTo>
                      <a:pt x="1904" y="852"/>
                    </a:lnTo>
                    <a:close/>
                    <a:moveTo>
                      <a:pt x="86" y="550"/>
                    </a:moveTo>
                    <a:lnTo>
                      <a:pt x="96" y="553"/>
                    </a:lnTo>
                    <a:lnTo>
                      <a:pt x="93" y="558"/>
                    </a:lnTo>
                    <a:lnTo>
                      <a:pt x="83" y="557"/>
                    </a:lnTo>
                    <a:lnTo>
                      <a:pt x="86" y="550"/>
                    </a:lnTo>
                    <a:close/>
                    <a:moveTo>
                      <a:pt x="1742" y="404"/>
                    </a:moveTo>
                    <a:lnTo>
                      <a:pt x="1746" y="410"/>
                    </a:lnTo>
                    <a:lnTo>
                      <a:pt x="1740" y="417"/>
                    </a:lnTo>
                    <a:lnTo>
                      <a:pt x="1736" y="411"/>
                    </a:lnTo>
                    <a:lnTo>
                      <a:pt x="1742" y="404"/>
                    </a:lnTo>
                    <a:close/>
                    <a:moveTo>
                      <a:pt x="393" y="181"/>
                    </a:moveTo>
                    <a:lnTo>
                      <a:pt x="397" y="190"/>
                    </a:lnTo>
                    <a:lnTo>
                      <a:pt x="390" y="194"/>
                    </a:lnTo>
                    <a:lnTo>
                      <a:pt x="387" y="185"/>
                    </a:lnTo>
                    <a:lnTo>
                      <a:pt x="393" y="181"/>
                    </a:lnTo>
                    <a:close/>
                    <a:moveTo>
                      <a:pt x="1342" y="78"/>
                    </a:moveTo>
                    <a:lnTo>
                      <a:pt x="1349" y="81"/>
                    </a:lnTo>
                    <a:lnTo>
                      <a:pt x="1343" y="89"/>
                    </a:lnTo>
                    <a:lnTo>
                      <a:pt x="1336" y="85"/>
                    </a:lnTo>
                    <a:lnTo>
                      <a:pt x="1342" y="78"/>
                    </a:lnTo>
                    <a:close/>
                    <a:moveTo>
                      <a:pt x="874" y="0"/>
                    </a:moveTo>
                    <a:lnTo>
                      <a:pt x="877" y="10"/>
                    </a:lnTo>
                    <a:lnTo>
                      <a:pt x="872" y="10"/>
                    </a:lnTo>
                    <a:lnTo>
                      <a:pt x="867" y="2"/>
                    </a:lnTo>
                    <a:lnTo>
                      <a:pt x="8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8" name="Freeform 643"/>
              <p:cNvSpPr>
                <a:spLocks noEditPoints="1"/>
              </p:cNvSpPr>
              <p:nvPr/>
            </p:nvSpPr>
            <p:spPr bwMode="auto">
              <a:xfrm>
                <a:off x="6149" y="1577"/>
                <a:ext cx="1933" cy="1934"/>
              </a:xfrm>
              <a:custGeom>
                <a:avLst/>
                <a:gdLst>
                  <a:gd name="T0" fmla="*/ 1054 w 1933"/>
                  <a:gd name="T1" fmla="*/ 1926 h 1934"/>
                  <a:gd name="T2" fmla="*/ 1057 w 1933"/>
                  <a:gd name="T3" fmla="*/ 1934 h 1934"/>
                  <a:gd name="T4" fmla="*/ 1050 w 1933"/>
                  <a:gd name="T5" fmla="*/ 1934 h 1934"/>
                  <a:gd name="T6" fmla="*/ 1047 w 1933"/>
                  <a:gd name="T7" fmla="*/ 1926 h 1934"/>
                  <a:gd name="T8" fmla="*/ 1054 w 1933"/>
                  <a:gd name="T9" fmla="*/ 1926 h 1934"/>
                  <a:gd name="T10" fmla="*/ 574 w 1933"/>
                  <a:gd name="T11" fmla="*/ 1844 h 1934"/>
                  <a:gd name="T12" fmla="*/ 579 w 1933"/>
                  <a:gd name="T13" fmla="*/ 1847 h 1934"/>
                  <a:gd name="T14" fmla="*/ 574 w 1933"/>
                  <a:gd name="T15" fmla="*/ 1854 h 1934"/>
                  <a:gd name="T16" fmla="*/ 568 w 1933"/>
                  <a:gd name="T17" fmla="*/ 1852 h 1934"/>
                  <a:gd name="T18" fmla="*/ 574 w 1933"/>
                  <a:gd name="T19" fmla="*/ 1844 h 1934"/>
                  <a:gd name="T20" fmla="*/ 1536 w 1933"/>
                  <a:gd name="T21" fmla="*/ 1742 h 1934"/>
                  <a:gd name="T22" fmla="*/ 1538 w 1933"/>
                  <a:gd name="T23" fmla="*/ 1751 h 1934"/>
                  <a:gd name="T24" fmla="*/ 1533 w 1933"/>
                  <a:gd name="T25" fmla="*/ 1756 h 1934"/>
                  <a:gd name="T26" fmla="*/ 1529 w 1933"/>
                  <a:gd name="T27" fmla="*/ 1748 h 1934"/>
                  <a:gd name="T28" fmla="*/ 1536 w 1933"/>
                  <a:gd name="T29" fmla="*/ 1742 h 1934"/>
                  <a:gd name="T30" fmla="*/ 177 w 1933"/>
                  <a:gd name="T31" fmla="*/ 1516 h 1934"/>
                  <a:gd name="T32" fmla="*/ 182 w 1933"/>
                  <a:gd name="T33" fmla="*/ 1522 h 1934"/>
                  <a:gd name="T34" fmla="*/ 175 w 1933"/>
                  <a:gd name="T35" fmla="*/ 1530 h 1934"/>
                  <a:gd name="T36" fmla="*/ 171 w 1933"/>
                  <a:gd name="T37" fmla="*/ 1523 h 1934"/>
                  <a:gd name="T38" fmla="*/ 177 w 1933"/>
                  <a:gd name="T39" fmla="*/ 1516 h 1934"/>
                  <a:gd name="T40" fmla="*/ 1839 w 1933"/>
                  <a:gd name="T41" fmla="*/ 1369 h 1934"/>
                  <a:gd name="T42" fmla="*/ 1849 w 1933"/>
                  <a:gd name="T43" fmla="*/ 1370 h 1934"/>
                  <a:gd name="T44" fmla="*/ 1846 w 1933"/>
                  <a:gd name="T45" fmla="*/ 1378 h 1934"/>
                  <a:gd name="T46" fmla="*/ 1837 w 1933"/>
                  <a:gd name="T47" fmla="*/ 1376 h 1934"/>
                  <a:gd name="T48" fmla="*/ 1839 w 1933"/>
                  <a:gd name="T49" fmla="*/ 1369 h 1934"/>
                  <a:gd name="T50" fmla="*/ 0 w 1933"/>
                  <a:gd name="T51" fmla="*/ 1064 h 1934"/>
                  <a:gd name="T52" fmla="*/ 10 w 1933"/>
                  <a:gd name="T53" fmla="*/ 1065 h 1934"/>
                  <a:gd name="T54" fmla="*/ 11 w 1933"/>
                  <a:gd name="T55" fmla="*/ 1072 h 1934"/>
                  <a:gd name="T56" fmla="*/ 1 w 1933"/>
                  <a:gd name="T57" fmla="*/ 1071 h 1934"/>
                  <a:gd name="T58" fmla="*/ 0 w 1933"/>
                  <a:gd name="T59" fmla="*/ 1065 h 1934"/>
                  <a:gd name="T60" fmla="*/ 0 w 1933"/>
                  <a:gd name="T61" fmla="*/ 1064 h 1934"/>
                  <a:gd name="T62" fmla="*/ 1923 w 1933"/>
                  <a:gd name="T63" fmla="*/ 862 h 1934"/>
                  <a:gd name="T64" fmla="*/ 1933 w 1933"/>
                  <a:gd name="T65" fmla="*/ 863 h 1934"/>
                  <a:gd name="T66" fmla="*/ 1933 w 1933"/>
                  <a:gd name="T67" fmla="*/ 869 h 1934"/>
                  <a:gd name="T68" fmla="*/ 1933 w 1933"/>
                  <a:gd name="T69" fmla="*/ 872 h 1934"/>
                  <a:gd name="T70" fmla="*/ 1924 w 1933"/>
                  <a:gd name="T71" fmla="*/ 869 h 1934"/>
                  <a:gd name="T72" fmla="*/ 1923 w 1933"/>
                  <a:gd name="T73" fmla="*/ 862 h 1934"/>
                  <a:gd name="T74" fmla="*/ 88 w 1933"/>
                  <a:gd name="T75" fmla="*/ 556 h 1934"/>
                  <a:gd name="T76" fmla="*/ 96 w 1933"/>
                  <a:gd name="T77" fmla="*/ 558 h 1934"/>
                  <a:gd name="T78" fmla="*/ 93 w 1933"/>
                  <a:gd name="T79" fmla="*/ 565 h 1934"/>
                  <a:gd name="T80" fmla="*/ 85 w 1933"/>
                  <a:gd name="T81" fmla="*/ 564 h 1934"/>
                  <a:gd name="T82" fmla="*/ 88 w 1933"/>
                  <a:gd name="T83" fmla="*/ 556 h 1934"/>
                  <a:gd name="T84" fmla="*/ 1759 w 1933"/>
                  <a:gd name="T85" fmla="*/ 405 h 1934"/>
                  <a:gd name="T86" fmla="*/ 1762 w 1933"/>
                  <a:gd name="T87" fmla="*/ 411 h 1934"/>
                  <a:gd name="T88" fmla="*/ 1756 w 1933"/>
                  <a:gd name="T89" fmla="*/ 418 h 1934"/>
                  <a:gd name="T90" fmla="*/ 1752 w 1933"/>
                  <a:gd name="T91" fmla="*/ 412 h 1934"/>
                  <a:gd name="T92" fmla="*/ 1759 w 1933"/>
                  <a:gd name="T93" fmla="*/ 405 h 1934"/>
                  <a:gd name="T94" fmla="*/ 400 w 1933"/>
                  <a:gd name="T95" fmla="*/ 179 h 1934"/>
                  <a:gd name="T96" fmla="*/ 403 w 1933"/>
                  <a:gd name="T97" fmla="*/ 189 h 1934"/>
                  <a:gd name="T98" fmla="*/ 397 w 1933"/>
                  <a:gd name="T99" fmla="*/ 193 h 1934"/>
                  <a:gd name="T100" fmla="*/ 394 w 1933"/>
                  <a:gd name="T101" fmla="*/ 183 h 1934"/>
                  <a:gd name="T102" fmla="*/ 400 w 1933"/>
                  <a:gd name="T103" fmla="*/ 179 h 1934"/>
                  <a:gd name="T104" fmla="*/ 1358 w 1933"/>
                  <a:gd name="T105" fmla="*/ 79 h 1934"/>
                  <a:gd name="T106" fmla="*/ 1365 w 1933"/>
                  <a:gd name="T107" fmla="*/ 82 h 1934"/>
                  <a:gd name="T108" fmla="*/ 1359 w 1933"/>
                  <a:gd name="T109" fmla="*/ 89 h 1934"/>
                  <a:gd name="T110" fmla="*/ 1352 w 1933"/>
                  <a:gd name="T111" fmla="*/ 86 h 1934"/>
                  <a:gd name="T112" fmla="*/ 1358 w 1933"/>
                  <a:gd name="T113" fmla="*/ 79 h 1934"/>
                  <a:gd name="T114" fmla="*/ 882 w 1933"/>
                  <a:gd name="T115" fmla="*/ 0 h 1934"/>
                  <a:gd name="T116" fmla="*/ 884 w 1933"/>
                  <a:gd name="T117" fmla="*/ 8 h 1934"/>
                  <a:gd name="T118" fmla="*/ 877 w 1933"/>
                  <a:gd name="T119" fmla="*/ 10 h 1934"/>
                  <a:gd name="T120" fmla="*/ 874 w 1933"/>
                  <a:gd name="T121" fmla="*/ 0 h 1934"/>
                  <a:gd name="T122" fmla="*/ 882 w 1933"/>
                  <a:gd name="T123" fmla="*/ 0 h 1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33" h="1934">
                    <a:moveTo>
                      <a:pt x="1054" y="1926"/>
                    </a:moveTo>
                    <a:lnTo>
                      <a:pt x="1057" y="1934"/>
                    </a:lnTo>
                    <a:lnTo>
                      <a:pt x="1050" y="1934"/>
                    </a:lnTo>
                    <a:lnTo>
                      <a:pt x="1047" y="1926"/>
                    </a:lnTo>
                    <a:lnTo>
                      <a:pt x="1054" y="1926"/>
                    </a:lnTo>
                    <a:close/>
                    <a:moveTo>
                      <a:pt x="574" y="1844"/>
                    </a:moveTo>
                    <a:lnTo>
                      <a:pt x="579" y="1847"/>
                    </a:lnTo>
                    <a:lnTo>
                      <a:pt x="574" y="1854"/>
                    </a:lnTo>
                    <a:lnTo>
                      <a:pt x="568" y="1852"/>
                    </a:lnTo>
                    <a:lnTo>
                      <a:pt x="574" y="1844"/>
                    </a:lnTo>
                    <a:close/>
                    <a:moveTo>
                      <a:pt x="1536" y="1742"/>
                    </a:moveTo>
                    <a:lnTo>
                      <a:pt x="1538" y="1751"/>
                    </a:lnTo>
                    <a:lnTo>
                      <a:pt x="1533" y="1756"/>
                    </a:lnTo>
                    <a:lnTo>
                      <a:pt x="1529" y="1748"/>
                    </a:lnTo>
                    <a:lnTo>
                      <a:pt x="1536" y="1742"/>
                    </a:lnTo>
                    <a:close/>
                    <a:moveTo>
                      <a:pt x="177" y="1516"/>
                    </a:moveTo>
                    <a:lnTo>
                      <a:pt x="182" y="1522"/>
                    </a:lnTo>
                    <a:lnTo>
                      <a:pt x="175" y="1530"/>
                    </a:lnTo>
                    <a:lnTo>
                      <a:pt x="171" y="1523"/>
                    </a:lnTo>
                    <a:lnTo>
                      <a:pt x="177" y="1516"/>
                    </a:lnTo>
                    <a:close/>
                    <a:moveTo>
                      <a:pt x="1839" y="1369"/>
                    </a:moveTo>
                    <a:lnTo>
                      <a:pt x="1849" y="1370"/>
                    </a:lnTo>
                    <a:lnTo>
                      <a:pt x="1846" y="1378"/>
                    </a:lnTo>
                    <a:lnTo>
                      <a:pt x="1837" y="1376"/>
                    </a:lnTo>
                    <a:lnTo>
                      <a:pt x="1839" y="1369"/>
                    </a:lnTo>
                    <a:close/>
                    <a:moveTo>
                      <a:pt x="0" y="1064"/>
                    </a:moveTo>
                    <a:lnTo>
                      <a:pt x="10" y="1065"/>
                    </a:lnTo>
                    <a:lnTo>
                      <a:pt x="11" y="1072"/>
                    </a:lnTo>
                    <a:lnTo>
                      <a:pt x="1" y="1071"/>
                    </a:lnTo>
                    <a:lnTo>
                      <a:pt x="0" y="1065"/>
                    </a:lnTo>
                    <a:lnTo>
                      <a:pt x="0" y="1064"/>
                    </a:lnTo>
                    <a:close/>
                    <a:moveTo>
                      <a:pt x="1923" y="862"/>
                    </a:moveTo>
                    <a:lnTo>
                      <a:pt x="1933" y="863"/>
                    </a:lnTo>
                    <a:lnTo>
                      <a:pt x="1933" y="869"/>
                    </a:lnTo>
                    <a:lnTo>
                      <a:pt x="1933" y="872"/>
                    </a:lnTo>
                    <a:lnTo>
                      <a:pt x="1924" y="869"/>
                    </a:lnTo>
                    <a:lnTo>
                      <a:pt x="1923" y="862"/>
                    </a:lnTo>
                    <a:close/>
                    <a:moveTo>
                      <a:pt x="88" y="556"/>
                    </a:moveTo>
                    <a:lnTo>
                      <a:pt x="96" y="558"/>
                    </a:lnTo>
                    <a:lnTo>
                      <a:pt x="93" y="565"/>
                    </a:lnTo>
                    <a:lnTo>
                      <a:pt x="85" y="564"/>
                    </a:lnTo>
                    <a:lnTo>
                      <a:pt x="88" y="556"/>
                    </a:lnTo>
                    <a:close/>
                    <a:moveTo>
                      <a:pt x="1759" y="405"/>
                    </a:moveTo>
                    <a:lnTo>
                      <a:pt x="1762" y="411"/>
                    </a:lnTo>
                    <a:lnTo>
                      <a:pt x="1756" y="418"/>
                    </a:lnTo>
                    <a:lnTo>
                      <a:pt x="1752" y="412"/>
                    </a:lnTo>
                    <a:lnTo>
                      <a:pt x="1759" y="405"/>
                    </a:lnTo>
                    <a:close/>
                    <a:moveTo>
                      <a:pt x="400" y="179"/>
                    </a:moveTo>
                    <a:lnTo>
                      <a:pt x="403" y="189"/>
                    </a:lnTo>
                    <a:lnTo>
                      <a:pt x="397" y="193"/>
                    </a:lnTo>
                    <a:lnTo>
                      <a:pt x="394" y="183"/>
                    </a:lnTo>
                    <a:lnTo>
                      <a:pt x="400" y="179"/>
                    </a:lnTo>
                    <a:close/>
                    <a:moveTo>
                      <a:pt x="1358" y="79"/>
                    </a:moveTo>
                    <a:lnTo>
                      <a:pt x="1365" y="82"/>
                    </a:lnTo>
                    <a:lnTo>
                      <a:pt x="1359" y="89"/>
                    </a:lnTo>
                    <a:lnTo>
                      <a:pt x="1352" y="86"/>
                    </a:lnTo>
                    <a:lnTo>
                      <a:pt x="1358" y="79"/>
                    </a:lnTo>
                    <a:close/>
                    <a:moveTo>
                      <a:pt x="882" y="0"/>
                    </a:moveTo>
                    <a:lnTo>
                      <a:pt x="884" y="8"/>
                    </a:lnTo>
                    <a:lnTo>
                      <a:pt x="877" y="10"/>
                    </a:lnTo>
                    <a:lnTo>
                      <a:pt x="874" y="0"/>
                    </a:lnTo>
                    <a:lnTo>
                      <a:pt x="8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9" name="Freeform 644"/>
              <p:cNvSpPr>
                <a:spLocks noEditPoints="1"/>
              </p:cNvSpPr>
              <p:nvPr/>
            </p:nvSpPr>
            <p:spPr bwMode="auto">
              <a:xfrm>
                <a:off x="6140" y="1568"/>
                <a:ext cx="1952" cy="1952"/>
              </a:xfrm>
              <a:custGeom>
                <a:avLst/>
                <a:gdLst>
                  <a:gd name="T0" fmla="*/ 1070 w 1952"/>
                  <a:gd name="T1" fmla="*/ 1952 h 1952"/>
                  <a:gd name="T2" fmla="*/ 1059 w 1952"/>
                  <a:gd name="T3" fmla="*/ 1943 h 1952"/>
                  <a:gd name="T4" fmla="*/ 577 w 1952"/>
                  <a:gd name="T5" fmla="*/ 1861 h 1952"/>
                  <a:gd name="T6" fmla="*/ 577 w 1952"/>
                  <a:gd name="T7" fmla="*/ 1870 h 1952"/>
                  <a:gd name="T8" fmla="*/ 577 w 1952"/>
                  <a:gd name="T9" fmla="*/ 1861 h 1952"/>
                  <a:gd name="T10" fmla="*/ 1550 w 1952"/>
                  <a:gd name="T11" fmla="*/ 1769 h 1952"/>
                  <a:gd name="T12" fmla="*/ 1542 w 1952"/>
                  <a:gd name="T13" fmla="*/ 1765 h 1952"/>
                  <a:gd name="T14" fmla="*/ 180 w 1952"/>
                  <a:gd name="T15" fmla="*/ 1532 h 1952"/>
                  <a:gd name="T16" fmla="*/ 178 w 1952"/>
                  <a:gd name="T17" fmla="*/ 1546 h 1952"/>
                  <a:gd name="T18" fmla="*/ 180 w 1952"/>
                  <a:gd name="T19" fmla="*/ 1532 h 1952"/>
                  <a:gd name="T20" fmla="*/ 1867 w 1952"/>
                  <a:gd name="T21" fmla="*/ 1382 h 1952"/>
                  <a:gd name="T22" fmla="*/ 1855 w 1952"/>
                  <a:gd name="T23" fmla="*/ 1387 h 1952"/>
                  <a:gd name="T24" fmla="*/ 0 w 1952"/>
                  <a:gd name="T25" fmla="*/ 1071 h 1952"/>
                  <a:gd name="T26" fmla="*/ 9 w 1952"/>
                  <a:gd name="T27" fmla="*/ 1074 h 1952"/>
                  <a:gd name="T28" fmla="*/ 0 w 1952"/>
                  <a:gd name="T29" fmla="*/ 1078 h 1952"/>
                  <a:gd name="T30" fmla="*/ 0 w 1952"/>
                  <a:gd name="T31" fmla="*/ 1071 h 1952"/>
                  <a:gd name="T32" fmla="*/ 1950 w 1952"/>
                  <a:gd name="T33" fmla="*/ 874 h 1952"/>
                  <a:gd name="T34" fmla="*/ 1952 w 1952"/>
                  <a:gd name="T35" fmla="*/ 882 h 1952"/>
                  <a:gd name="T36" fmla="*/ 1942 w 1952"/>
                  <a:gd name="T37" fmla="*/ 878 h 1952"/>
                  <a:gd name="T38" fmla="*/ 87 w 1952"/>
                  <a:gd name="T39" fmla="*/ 564 h 1952"/>
                  <a:gd name="T40" fmla="*/ 94 w 1952"/>
                  <a:gd name="T41" fmla="*/ 573 h 1952"/>
                  <a:gd name="T42" fmla="*/ 87 w 1952"/>
                  <a:gd name="T43" fmla="*/ 564 h 1952"/>
                  <a:gd name="T44" fmla="*/ 1776 w 1952"/>
                  <a:gd name="T45" fmla="*/ 411 h 1952"/>
                  <a:gd name="T46" fmla="*/ 1768 w 1952"/>
                  <a:gd name="T47" fmla="*/ 414 h 1952"/>
                  <a:gd name="T48" fmla="*/ 406 w 1952"/>
                  <a:gd name="T49" fmla="*/ 180 h 1952"/>
                  <a:gd name="T50" fmla="*/ 403 w 1952"/>
                  <a:gd name="T51" fmla="*/ 192 h 1952"/>
                  <a:gd name="T52" fmla="*/ 406 w 1952"/>
                  <a:gd name="T53" fmla="*/ 180 h 1952"/>
                  <a:gd name="T54" fmla="*/ 1381 w 1952"/>
                  <a:gd name="T55" fmla="*/ 84 h 1952"/>
                  <a:gd name="T56" fmla="*/ 1367 w 1952"/>
                  <a:gd name="T57" fmla="*/ 88 h 1952"/>
                  <a:gd name="T58" fmla="*/ 886 w 1952"/>
                  <a:gd name="T59" fmla="*/ 0 h 1952"/>
                  <a:gd name="T60" fmla="*/ 883 w 1952"/>
                  <a:gd name="T61" fmla="*/ 9 h 1952"/>
                  <a:gd name="T62" fmla="*/ 886 w 1952"/>
                  <a:gd name="T63" fmla="*/ 0 h 1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52" h="1952">
                    <a:moveTo>
                      <a:pt x="1066" y="1943"/>
                    </a:moveTo>
                    <a:lnTo>
                      <a:pt x="1070" y="1952"/>
                    </a:lnTo>
                    <a:lnTo>
                      <a:pt x="1063" y="1952"/>
                    </a:lnTo>
                    <a:lnTo>
                      <a:pt x="1059" y="1943"/>
                    </a:lnTo>
                    <a:lnTo>
                      <a:pt x="1066" y="1943"/>
                    </a:lnTo>
                    <a:close/>
                    <a:moveTo>
                      <a:pt x="577" y="1861"/>
                    </a:moveTo>
                    <a:lnTo>
                      <a:pt x="583" y="1863"/>
                    </a:lnTo>
                    <a:lnTo>
                      <a:pt x="577" y="1870"/>
                    </a:lnTo>
                    <a:lnTo>
                      <a:pt x="571" y="1868"/>
                    </a:lnTo>
                    <a:lnTo>
                      <a:pt x="577" y="1861"/>
                    </a:lnTo>
                    <a:close/>
                    <a:moveTo>
                      <a:pt x="1547" y="1760"/>
                    </a:moveTo>
                    <a:lnTo>
                      <a:pt x="1550" y="1769"/>
                    </a:lnTo>
                    <a:lnTo>
                      <a:pt x="1545" y="1774"/>
                    </a:lnTo>
                    <a:lnTo>
                      <a:pt x="1542" y="1765"/>
                    </a:lnTo>
                    <a:lnTo>
                      <a:pt x="1547" y="1760"/>
                    </a:lnTo>
                    <a:close/>
                    <a:moveTo>
                      <a:pt x="180" y="1532"/>
                    </a:moveTo>
                    <a:lnTo>
                      <a:pt x="184" y="1539"/>
                    </a:lnTo>
                    <a:lnTo>
                      <a:pt x="178" y="1546"/>
                    </a:lnTo>
                    <a:lnTo>
                      <a:pt x="174" y="1539"/>
                    </a:lnTo>
                    <a:lnTo>
                      <a:pt x="180" y="1532"/>
                    </a:lnTo>
                    <a:close/>
                    <a:moveTo>
                      <a:pt x="1858" y="1379"/>
                    </a:moveTo>
                    <a:lnTo>
                      <a:pt x="1867" y="1382"/>
                    </a:lnTo>
                    <a:lnTo>
                      <a:pt x="1864" y="1389"/>
                    </a:lnTo>
                    <a:lnTo>
                      <a:pt x="1855" y="1387"/>
                    </a:lnTo>
                    <a:lnTo>
                      <a:pt x="1858" y="1379"/>
                    </a:lnTo>
                    <a:close/>
                    <a:moveTo>
                      <a:pt x="0" y="1071"/>
                    </a:moveTo>
                    <a:lnTo>
                      <a:pt x="9" y="1073"/>
                    </a:lnTo>
                    <a:lnTo>
                      <a:pt x="9" y="1074"/>
                    </a:lnTo>
                    <a:lnTo>
                      <a:pt x="10" y="1080"/>
                    </a:lnTo>
                    <a:lnTo>
                      <a:pt x="0" y="1078"/>
                    </a:lnTo>
                    <a:lnTo>
                      <a:pt x="0" y="1076"/>
                    </a:lnTo>
                    <a:lnTo>
                      <a:pt x="0" y="1071"/>
                    </a:lnTo>
                    <a:close/>
                    <a:moveTo>
                      <a:pt x="1942" y="872"/>
                    </a:moveTo>
                    <a:lnTo>
                      <a:pt x="1950" y="874"/>
                    </a:lnTo>
                    <a:lnTo>
                      <a:pt x="1952" y="876"/>
                    </a:lnTo>
                    <a:lnTo>
                      <a:pt x="1952" y="882"/>
                    </a:lnTo>
                    <a:lnTo>
                      <a:pt x="1942" y="881"/>
                    </a:lnTo>
                    <a:lnTo>
                      <a:pt x="1942" y="878"/>
                    </a:lnTo>
                    <a:lnTo>
                      <a:pt x="1942" y="872"/>
                    </a:lnTo>
                    <a:close/>
                    <a:moveTo>
                      <a:pt x="87" y="564"/>
                    </a:moveTo>
                    <a:lnTo>
                      <a:pt x="97" y="565"/>
                    </a:lnTo>
                    <a:lnTo>
                      <a:pt x="94" y="573"/>
                    </a:lnTo>
                    <a:lnTo>
                      <a:pt x="84" y="571"/>
                    </a:lnTo>
                    <a:lnTo>
                      <a:pt x="87" y="564"/>
                    </a:lnTo>
                    <a:close/>
                    <a:moveTo>
                      <a:pt x="1774" y="407"/>
                    </a:moveTo>
                    <a:lnTo>
                      <a:pt x="1776" y="411"/>
                    </a:lnTo>
                    <a:lnTo>
                      <a:pt x="1771" y="420"/>
                    </a:lnTo>
                    <a:lnTo>
                      <a:pt x="1768" y="414"/>
                    </a:lnTo>
                    <a:lnTo>
                      <a:pt x="1774" y="407"/>
                    </a:lnTo>
                    <a:close/>
                    <a:moveTo>
                      <a:pt x="406" y="180"/>
                    </a:moveTo>
                    <a:lnTo>
                      <a:pt x="409" y="188"/>
                    </a:lnTo>
                    <a:lnTo>
                      <a:pt x="403" y="192"/>
                    </a:lnTo>
                    <a:lnTo>
                      <a:pt x="399" y="184"/>
                    </a:lnTo>
                    <a:lnTo>
                      <a:pt x="406" y="180"/>
                    </a:lnTo>
                    <a:close/>
                    <a:moveTo>
                      <a:pt x="1374" y="81"/>
                    </a:moveTo>
                    <a:lnTo>
                      <a:pt x="1381" y="84"/>
                    </a:lnTo>
                    <a:lnTo>
                      <a:pt x="1374" y="91"/>
                    </a:lnTo>
                    <a:lnTo>
                      <a:pt x="1367" y="88"/>
                    </a:lnTo>
                    <a:lnTo>
                      <a:pt x="1374" y="81"/>
                    </a:lnTo>
                    <a:close/>
                    <a:moveTo>
                      <a:pt x="886" y="0"/>
                    </a:moveTo>
                    <a:lnTo>
                      <a:pt x="891" y="9"/>
                    </a:lnTo>
                    <a:lnTo>
                      <a:pt x="883" y="9"/>
                    </a:lnTo>
                    <a:lnTo>
                      <a:pt x="881" y="0"/>
                    </a:lnTo>
                    <a:lnTo>
                      <a:pt x="8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0" name="Freeform 645"/>
              <p:cNvSpPr>
                <a:spLocks noEditPoints="1"/>
              </p:cNvSpPr>
              <p:nvPr/>
            </p:nvSpPr>
            <p:spPr bwMode="auto">
              <a:xfrm>
                <a:off x="6132" y="1560"/>
                <a:ext cx="1968" cy="1970"/>
              </a:xfrm>
              <a:custGeom>
                <a:avLst/>
                <a:gdLst>
                  <a:gd name="T0" fmla="*/ 1081 w 1968"/>
                  <a:gd name="T1" fmla="*/ 1968 h 1970"/>
                  <a:gd name="T2" fmla="*/ 1071 w 1968"/>
                  <a:gd name="T3" fmla="*/ 1960 h 1970"/>
                  <a:gd name="T4" fmla="*/ 579 w 1968"/>
                  <a:gd name="T5" fmla="*/ 1876 h 1970"/>
                  <a:gd name="T6" fmla="*/ 578 w 1968"/>
                  <a:gd name="T7" fmla="*/ 1886 h 1970"/>
                  <a:gd name="T8" fmla="*/ 579 w 1968"/>
                  <a:gd name="T9" fmla="*/ 1876 h 1970"/>
                  <a:gd name="T10" fmla="*/ 1563 w 1968"/>
                  <a:gd name="T11" fmla="*/ 1786 h 1970"/>
                  <a:gd name="T12" fmla="*/ 1553 w 1968"/>
                  <a:gd name="T13" fmla="*/ 1782 h 1970"/>
                  <a:gd name="T14" fmla="*/ 182 w 1968"/>
                  <a:gd name="T15" fmla="*/ 1547 h 1970"/>
                  <a:gd name="T16" fmla="*/ 181 w 1968"/>
                  <a:gd name="T17" fmla="*/ 1561 h 1970"/>
                  <a:gd name="T18" fmla="*/ 182 w 1968"/>
                  <a:gd name="T19" fmla="*/ 1547 h 1970"/>
                  <a:gd name="T20" fmla="*/ 1885 w 1968"/>
                  <a:gd name="T21" fmla="*/ 1392 h 1970"/>
                  <a:gd name="T22" fmla="*/ 1872 w 1968"/>
                  <a:gd name="T23" fmla="*/ 1397 h 1970"/>
                  <a:gd name="T24" fmla="*/ 0 w 1968"/>
                  <a:gd name="T25" fmla="*/ 1078 h 1970"/>
                  <a:gd name="T26" fmla="*/ 8 w 1968"/>
                  <a:gd name="T27" fmla="*/ 1084 h 1970"/>
                  <a:gd name="T28" fmla="*/ 0 w 1968"/>
                  <a:gd name="T29" fmla="*/ 1085 h 1970"/>
                  <a:gd name="T30" fmla="*/ 0 w 1968"/>
                  <a:gd name="T31" fmla="*/ 1078 h 1970"/>
                  <a:gd name="T32" fmla="*/ 1968 w 1968"/>
                  <a:gd name="T33" fmla="*/ 884 h 1970"/>
                  <a:gd name="T34" fmla="*/ 1968 w 1968"/>
                  <a:gd name="T35" fmla="*/ 891 h 1970"/>
                  <a:gd name="T36" fmla="*/ 1960 w 1968"/>
                  <a:gd name="T37" fmla="*/ 884 h 1970"/>
                  <a:gd name="T38" fmla="*/ 86 w 1968"/>
                  <a:gd name="T39" fmla="*/ 571 h 1970"/>
                  <a:gd name="T40" fmla="*/ 92 w 1968"/>
                  <a:gd name="T41" fmla="*/ 579 h 1970"/>
                  <a:gd name="T42" fmla="*/ 86 w 1968"/>
                  <a:gd name="T43" fmla="*/ 571 h 1970"/>
                  <a:gd name="T44" fmla="*/ 1791 w 1968"/>
                  <a:gd name="T45" fmla="*/ 412 h 1970"/>
                  <a:gd name="T46" fmla="*/ 1782 w 1968"/>
                  <a:gd name="T47" fmla="*/ 415 h 1970"/>
                  <a:gd name="T48" fmla="*/ 410 w 1968"/>
                  <a:gd name="T49" fmla="*/ 179 h 1970"/>
                  <a:gd name="T50" fmla="*/ 407 w 1968"/>
                  <a:gd name="T51" fmla="*/ 192 h 1970"/>
                  <a:gd name="T52" fmla="*/ 410 w 1968"/>
                  <a:gd name="T53" fmla="*/ 179 h 1970"/>
                  <a:gd name="T54" fmla="*/ 1394 w 1968"/>
                  <a:gd name="T55" fmla="*/ 85 h 1970"/>
                  <a:gd name="T56" fmla="*/ 1382 w 1968"/>
                  <a:gd name="T57" fmla="*/ 89 h 1970"/>
                  <a:gd name="T58" fmla="*/ 891 w 1968"/>
                  <a:gd name="T59" fmla="*/ 0 h 1970"/>
                  <a:gd name="T60" fmla="*/ 889 w 1968"/>
                  <a:gd name="T61" fmla="*/ 8 h 1970"/>
                  <a:gd name="T62" fmla="*/ 891 w 1968"/>
                  <a:gd name="T63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68" h="1970">
                    <a:moveTo>
                      <a:pt x="1078" y="1960"/>
                    </a:moveTo>
                    <a:lnTo>
                      <a:pt x="1081" y="1968"/>
                    </a:lnTo>
                    <a:lnTo>
                      <a:pt x="1074" y="1970"/>
                    </a:lnTo>
                    <a:lnTo>
                      <a:pt x="1071" y="1960"/>
                    </a:lnTo>
                    <a:lnTo>
                      <a:pt x="1078" y="1960"/>
                    </a:lnTo>
                    <a:close/>
                    <a:moveTo>
                      <a:pt x="579" y="1876"/>
                    </a:moveTo>
                    <a:lnTo>
                      <a:pt x="585" y="1878"/>
                    </a:lnTo>
                    <a:lnTo>
                      <a:pt x="578" y="1886"/>
                    </a:lnTo>
                    <a:lnTo>
                      <a:pt x="572" y="1883"/>
                    </a:lnTo>
                    <a:lnTo>
                      <a:pt x="579" y="1876"/>
                    </a:lnTo>
                    <a:close/>
                    <a:moveTo>
                      <a:pt x="1558" y="1777"/>
                    </a:moveTo>
                    <a:lnTo>
                      <a:pt x="1563" y="1786"/>
                    </a:lnTo>
                    <a:lnTo>
                      <a:pt x="1555" y="1790"/>
                    </a:lnTo>
                    <a:lnTo>
                      <a:pt x="1553" y="1782"/>
                    </a:lnTo>
                    <a:lnTo>
                      <a:pt x="1558" y="1777"/>
                    </a:lnTo>
                    <a:close/>
                    <a:moveTo>
                      <a:pt x="182" y="1547"/>
                    </a:moveTo>
                    <a:lnTo>
                      <a:pt x="186" y="1554"/>
                    </a:lnTo>
                    <a:lnTo>
                      <a:pt x="181" y="1561"/>
                    </a:lnTo>
                    <a:lnTo>
                      <a:pt x="177" y="1554"/>
                    </a:lnTo>
                    <a:lnTo>
                      <a:pt x="182" y="1547"/>
                    </a:lnTo>
                    <a:close/>
                    <a:moveTo>
                      <a:pt x="1875" y="1390"/>
                    </a:moveTo>
                    <a:lnTo>
                      <a:pt x="1885" y="1392"/>
                    </a:lnTo>
                    <a:lnTo>
                      <a:pt x="1882" y="1399"/>
                    </a:lnTo>
                    <a:lnTo>
                      <a:pt x="1872" y="1397"/>
                    </a:lnTo>
                    <a:lnTo>
                      <a:pt x="1875" y="1390"/>
                    </a:lnTo>
                    <a:close/>
                    <a:moveTo>
                      <a:pt x="0" y="1078"/>
                    </a:moveTo>
                    <a:lnTo>
                      <a:pt x="8" y="1079"/>
                    </a:lnTo>
                    <a:lnTo>
                      <a:pt x="8" y="1084"/>
                    </a:lnTo>
                    <a:lnTo>
                      <a:pt x="8" y="1086"/>
                    </a:lnTo>
                    <a:lnTo>
                      <a:pt x="0" y="1085"/>
                    </a:lnTo>
                    <a:lnTo>
                      <a:pt x="0" y="1084"/>
                    </a:lnTo>
                    <a:lnTo>
                      <a:pt x="0" y="1078"/>
                    </a:lnTo>
                    <a:close/>
                    <a:moveTo>
                      <a:pt x="1958" y="882"/>
                    </a:moveTo>
                    <a:lnTo>
                      <a:pt x="1968" y="884"/>
                    </a:lnTo>
                    <a:lnTo>
                      <a:pt x="1968" y="884"/>
                    </a:lnTo>
                    <a:lnTo>
                      <a:pt x="1968" y="891"/>
                    </a:lnTo>
                    <a:lnTo>
                      <a:pt x="1960" y="890"/>
                    </a:lnTo>
                    <a:lnTo>
                      <a:pt x="1960" y="884"/>
                    </a:lnTo>
                    <a:lnTo>
                      <a:pt x="1958" y="882"/>
                    </a:lnTo>
                    <a:close/>
                    <a:moveTo>
                      <a:pt x="86" y="571"/>
                    </a:moveTo>
                    <a:lnTo>
                      <a:pt x="95" y="572"/>
                    </a:lnTo>
                    <a:lnTo>
                      <a:pt x="92" y="579"/>
                    </a:lnTo>
                    <a:lnTo>
                      <a:pt x="83" y="578"/>
                    </a:lnTo>
                    <a:lnTo>
                      <a:pt x="86" y="571"/>
                    </a:lnTo>
                    <a:close/>
                    <a:moveTo>
                      <a:pt x="1787" y="408"/>
                    </a:moveTo>
                    <a:lnTo>
                      <a:pt x="1791" y="412"/>
                    </a:lnTo>
                    <a:lnTo>
                      <a:pt x="1784" y="419"/>
                    </a:lnTo>
                    <a:lnTo>
                      <a:pt x="1782" y="415"/>
                    </a:lnTo>
                    <a:lnTo>
                      <a:pt x="1787" y="408"/>
                    </a:lnTo>
                    <a:close/>
                    <a:moveTo>
                      <a:pt x="410" y="179"/>
                    </a:moveTo>
                    <a:lnTo>
                      <a:pt x="414" y="188"/>
                    </a:lnTo>
                    <a:lnTo>
                      <a:pt x="407" y="192"/>
                    </a:lnTo>
                    <a:lnTo>
                      <a:pt x="404" y="183"/>
                    </a:lnTo>
                    <a:lnTo>
                      <a:pt x="410" y="179"/>
                    </a:lnTo>
                    <a:close/>
                    <a:moveTo>
                      <a:pt x="1387" y="82"/>
                    </a:moveTo>
                    <a:lnTo>
                      <a:pt x="1394" y="85"/>
                    </a:lnTo>
                    <a:lnTo>
                      <a:pt x="1389" y="92"/>
                    </a:lnTo>
                    <a:lnTo>
                      <a:pt x="1382" y="89"/>
                    </a:lnTo>
                    <a:lnTo>
                      <a:pt x="1387" y="82"/>
                    </a:lnTo>
                    <a:close/>
                    <a:moveTo>
                      <a:pt x="891" y="0"/>
                    </a:moveTo>
                    <a:lnTo>
                      <a:pt x="894" y="8"/>
                    </a:lnTo>
                    <a:lnTo>
                      <a:pt x="889" y="8"/>
                    </a:lnTo>
                    <a:lnTo>
                      <a:pt x="884" y="0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1" name="Freeform 646"/>
              <p:cNvSpPr>
                <a:spLocks noEditPoints="1"/>
              </p:cNvSpPr>
              <p:nvPr/>
            </p:nvSpPr>
            <p:spPr bwMode="auto">
              <a:xfrm>
                <a:off x="6122" y="1550"/>
                <a:ext cx="1988" cy="1988"/>
              </a:xfrm>
              <a:custGeom>
                <a:avLst/>
                <a:gdLst>
                  <a:gd name="T0" fmla="*/ 1091 w 1988"/>
                  <a:gd name="T1" fmla="*/ 1978 h 1988"/>
                  <a:gd name="T2" fmla="*/ 1094 w 1988"/>
                  <a:gd name="T3" fmla="*/ 1987 h 1988"/>
                  <a:gd name="T4" fmla="*/ 1087 w 1988"/>
                  <a:gd name="T5" fmla="*/ 1988 h 1988"/>
                  <a:gd name="T6" fmla="*/ 1084 w 1988"/>
                  <a:gd name="T7" fmla="*/ 1980 h 1988"/>
                  <a:gd name="T8" fmla="*/ 1091 w 1988"/>
                  <a:gd name="T9" fmla="*/ 1978 h 1988"/>
                  <a:gd name="T10" fmla="*/ 582 w 1988"/>
                  <a:gd name="T11" fmla="*/ 1893 h 1988"/>
                  <a:gd name="T12" fmla="*/ 588 w 1988"/>
                  <a:gd name="T13" fmla="*/ 1896 h 1988"/>
                  <a:gd name="T14" fmla="*/ 582 w 1988"/>
                  <a:gd name="T15" fmla="*/ 1903 h 1988"/>
                  <a:gd name="T16" fmla="*/ 577 w 1988"/>
                  <a:gd name="T17" fmla="*/ 1901 h 1988"/>
                  <a:gd name="T18" fmla="*/ 582 w 1988"/>
                  <a:gd name="T19" fmla="*/ 1893 h 1988"/>
                  <a:gd name="T20" fmla="*/ 1573 w 1988"/>
                  <a:gd name="T21" fmla="*/ 1796 h 1988"/>
                  <a:gd name="T22" fmla="*/ 1575 w 1988"/>
                  <a:gd name="T23" fmla="*/ 1804 h 1988"/>
                  <a:gd name="T24" fmla="*/ 1568 w 1988"/>
                  <a:gd name="T25" fmla="*/ 1809 h 1988"/>
                  <a:gd name="T26" fmla="*/ 1565 w 1988"/>
                  <a:gd name="T27" fmla="*/ 1800 h 1988"/>
                  <a:gd name="T28" fmla="*/ 1573 w 1988"/>
                  <a:gd name="T29" fmla="*/ 1796 h 1988"/>
                  <a:gd name="T30" fmla="*/ 187 w 1988"/>
                  <a:gd name="T31" fmla="*/ 1564 h 1988"/>
                  <a:gd name="T32" fmla="*/ 191 w 1988"/>
                  <a:gd name="T33" fmla="*/ 1571 h 1988"/>
                  <a:gd name="T34" fmla="*/ 185 w 1988"/>
                  <a:gd name="T35" fmla="*/ 1578 h 1988"/>
                  <a:gd name="T36" fmla="*/ 181 w 1988"/>
                  <a:gd name="T37" fmla="*/ 1571 h 1988"/>
                  <a:gd name="T38" fmla="*/ 187 w 1988"/>
                  <a:gd name="T39" fmla="*/ 1564 h 1988"/>
                  <a:gd name="T40" fmla="*/ 1895 w 1988"/>
                  <a:gd name="T41" fmla="*/ 1402 h 1988"/>
                  <a:gd name="T42" fmla="*/ 1903 w 1988"/>
                  <a:gd name="T43" fmla="*/ 1403 h 1988"/>
                  <a:gd name="T44" fmla="*/ 1900 w 1988"/>
                  <a:gd name="T45" fmla="*/ 1410 h 1988"/>
                  <a:gd name="T46" fmla="*/ 1892 w 1988"/>
                  <a:gd name="T47" fmla="*/ 1409 h 1988"/>
                  <a:gd name="T48" fmla="*/ 1895 w 1988"/>
                  <a:gd name="T49" fmla="*/ 1402 h 1988"/>
                  <a:gd name="T50" fmla="*/ 0 w 1988"/>
                  <a:gd name="T51" fmla="*/ 1087 h 1988"/>
                  <a:gd name="T52" fmla="*/ 10 w 1988"/>
                  <a:gd name="T53" fmla="*/ 1088 h 1988"/>
                  <a:gd name="T54" fmla="*/ 10 w 1988"/>
                  <a:gd name="T55" fmla="*/ 1094 h 1988"/>
                  <a:gd name="T56" fmla="*/ 10 w 1988"/>
                  <a:gd name="T57" fmla="*/ 1095 h 1988"/>
                  <a:gd name="T58" fmla="*/ 0 w 1988"/>
                  <a:gd name="T59" fmla="*/ 1094 h 1988"/>
                  <a:gd name="T60" fmla="*/ 0 w 1988"/>
                  <a:gd name="T61" fmla="*/ 1087 h 1988"/>
                  <a:gd name="T62" fmla="*/ 1978 w 1988"/>
                  <a:gd name="T63" fmla="*/ 894 h 1988"/>
                  <a:gd name="T64" fmla="*/ 1986 w 1988"/>
                  <a:gd name="T65" fmla="*/ 896 h 1988"/>
                  <a:gd name="T66" fmla="*/ 1988 w 1988"/>
                  <a:gd name="T67" fmla="*/ 903 h 1988"/>
                  <a:gd name="T68" fmla="*/ 1978 w 1988"/>
                  <a:gd name="T69" fmla="*/ 901 h 1988"/>
                  <a:gd name="T70" fmla="*/ 1978 w 1988"/>
                  <a:gd name="T71" fmla="*/ 894 h 1988"/>
                  <a:gd name="T72" fmla="*/ 1978 w 1988"/>
                  <a:gd name="T73" fmla="*/ 894 h 1988"/>
                  <a:gd name="T74" fmla="*/ 86 w 1988"/>
                  <a:gd name="T75" fmla="*/ 579 h 1988"/>
                  <a:gd name="T76" fmla="*/ 96 w 1988"/>
                  <a:gd name="T77" fmla="*/ 581 h 1988"/>
                  <a:gd name="T78" fmla="*/ 93 w 1988"/>
                  <a:gd name="T79" fmla="*/ 588 h 1988"/>
                  <a:gd name="T80" fmla="*/ 83 w 1988"/>
                  <a:gd name="T81" fmla="*/ 585 h 1988"/>
                  <a:gd name="T82" fmla="*/ 86 w 1988"/>
                  <a:gd name="T83" fmla="*/ 579 h 1988"/>
                  <a:gd name="T84" fmla="*/ 1803 w 1988"/>
                  <a:gd name="T85" fmla="*/ 411 h 1988"/>
                  <a:gd name="T86" fmla="*/ 1807 w 1988"/>
                  <a:gd name="T87" fmla="*/ 415 h 1988"/>
                  <a:gd name="T88" fmla="*/ 1801 w 1988"/>
                  <a:gd name="T89" fmla="*/ 422 h 1988"/>
                  <a:gd name="T90" fmla="*/ 1797 w 1988"/>
                  <a:gd name="T91" fmla="*/ 418 h 1988"/>
                  <a:gd name="T92" fmla="*/ 1803 w 1988"/>
                  <a:gd name="T93" fmla="*/ 411 h 1988"/>
                  <a:gd name="T94" fmla="*/ 417 w 1988"/>
                  <a:gd name="T95" fmla="*/ 181 h 1988"/>
                  <a:gd name="T96" fmla="*/ 420 w 1988"/>
                  <a:gd name="T97" fmla="*/ 189 h 1988"/>
                  <a:gd name="T98" fmla="*/ 414 w 1988"/>
                  <a:gd name="T99" fmla="*/ 193 h 1988"/>
                  <a:gd name="T100" fmla="*/ 411 w 1988"/>
                  <a:gd name="T101" fmla="*/ 185 h 1988"/>
                  <a:gd name="T102" fmla="*/ 417 w 1988"/>
                  <a:gd name="T103" fmla="*/ 181 h 1988"/>
                  <a:gd name="T104" fmla="*/ 1403 w 1988"/>
                  <a:gd name="T105" fmla="*/ 85 h 1988"/>
                  <a:gd name="T106" fmla="*/ 1410 w 1988"/>
                  <a:gd name="T107" fmla="*/ 87 h 1988"/>
                  <a:gd name="T108" fmla="*/ 1404 w 1988"/>
                  <a:gd name="T109" fmla="*/ 95 h 1988"/>
                  <a:gd name="T110" fmla="*/ 1397 w 1988"/>
                  <a:gd name="T111" fmla="*/ 92 h 1988"/>
                  <a:gd name="T112" fmla="*/ 1403 w 1988"/>
                  <a:gd name="T113" fmla="*/ 85 h 1988"/>
                  <a:gd name="T114" fmla="*/ 899 w 1988"/>
                  <a:gd name="T115" fmla="*/ 0 h 1988"/>
                  <a:gd name="T116" fmla="*/ 901 w 1988"/>
                  <a:gd name="T117" fmla="*/ 10 h 1988"/>
                  <a:gd name="T118" fmla="*/ 894 w 1988"/>
                  <a:gd name="T119" fmla="*/ 10 h 1988"/>
                  <a:gd name="T120" fmla="*/ 892 w 1988"/>
                  <a:gd name="T121" fmla="*/ 1 h 1988"/>
                  <a:gd name="T122" fmla="*/ 893 w 1988"/>
                  <a:gd name="T123" fmla="*/ 1 h 1988"/>
                  <a:gd name="T124" fmla="*/ 899 w 1988"/>
                  <a:gd name="T125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88" h="1988">
                    <a:moveTo>
                      <a:pt x="1091" y="1978"/>
                    </a:moveTo>
                    <a:lnTo>
                      <a:pt x="1094" y="1987"/>
                    </a:lnTo>
                    <a:lnTo>
                      <a:pt x="1087" y="1988"/>
                    </a:lnTo>
                    <a:lnTo>
                      <a:pt x="1084" y="1980"/>
                    </a:lnTo>
                    <a:lnTo>
                      <a:pt x="1091" y="1978"/>
                    </a:lnTo>
                    <a:close/>
                    <a:moveTo>
                      <a:pt x="582" y="1893"/>
                    </a:moveTo>
                    <a:lnTo>
                      <a:pt x="588" y="1896"/>
                    </a:lnTo>
                    <a:lnTo>
                      <a:pt x="582" y="1903"/>
                    </a:lnTo>
                    <a:lnTo>
                      <a:pt x="577" y="1901"/>
                    </a:lnTo>
                    <a:lnTo>
                      <a:pt x="582" y="1893"/>
                    </a:lnTo>
                    <a:close/>
                    <a:moveTo>
                      <a:pt x="1573" y="1796"/>
                    </a:moveTo>
                    <a:lnTo>
                      <a:pt x="1575" y="1804"/>
                    </a:lnTo>
                    <a:lnTo>
                      <a:pt x="1568" y="1809"/>
                    </a:lnTo>
                    <a:lnTo>
                      <a:pt x="1565" y="1800"/>
                    </a:lnTo>
                    <a:lnTo>
                      <a:pt x="1573" y="1796"/>
                    </a:lnTo>
                    <a:close/>
                    <a:moveTo>
                      <a:pt x="187" y="1564"/>
                    </a:moveTo>
                    <a:lnTo>
                      <a:pt x="191" y="1571"/>
                    </a:lnTo>
                    <a:lnTo>
                      <a:pt x="185" y="1578"/>
                    </a:lnTo>
                    <a:lnTo>
                      <a:pt x="181" y="1571"/>
                    </a:lnTo>
                    <a:lnTo>
                      <a:pt x="187" y="1564"/>
                    </a:lnTo>
                    <a:close/>
                    <a:moveTo>
                      <a:pt x="1895" y="1402"/>
                    </a:moveTo>
                    <a:lnTo>
                      <a:pt x="1903" y="1403"/>
                    </a:lnTo>
                    <a:lnTo>
                      <a:pt x="1900" y="1410"/>
                    </a:lnTo>
                    <a:lnTo>
                      <a:pt x="1892" y="1409"/>
                    </a:lnTo>
                    <a:lnTo>
                      <a:pt x="1895" y="1402"/>
                    </a:lnTo>
                    <a:close/>
                    <a:moveTo>
                      <a:pt x="0" y="1087"/>
                    </a:moveTo>
                    <a:lnTo>
                      <a:pt x="10" y="1088"/>
                    </a:lnTo>
                    <a:lnTo>
                      <a:pt x="10" y="1094"/>
                    </a:lnTo>
                    <a:lnTo>
                      <a:pt x="10" y="1095"/>
                    </a:lnTo>
                    <a:lnTo>
                      <a:pt x="0" y="1094"/>
                    </a:lnTo>
                    <a:lnTo>
                      <a:pt x="0" y="1087"/>
                    </a:lnTo>
                    <a:close/>
                    <a:moveTo>
                      <a:pt x="1978" y="894"/>
                    </a:moveTo>
                    <a:lnTo>
                      <a:pt x="1986" y="896"/>
                    </a:lnTo>
                    <a:lnTo>
                      <a:pt x="1988" y="903"/>
                    </a:lnTo>
                    <a:lnTo>
                      <a:pt x="1978" y="901"/>
                    </a:lnTo>
                    <a:lnTo>
                      <a:pt x="1978" y="894"/>
                    </a:lnTo>
                    <a:lnTo>
                      <a:pt x="1978" y="894"/>
                    </a:lnTo>
                    <a:close/>
                    <a:moveTo>
                      <a:pt x="86" y="579"/>
                    </a:moveTo>
                    <a:lnTo>
                      <a:pt x="96" y="581"/>
                    </a:lnTo>
                    <a:lnTo>
                      <a:pt x="93" y="588"/>
                    </a:lnTo>
                    <a:lnTo>
                      <a:pt x="83" y="585"/>
                    </a:lnTo>
                    <a:lnTo>
                      <a:pt x="86" y="579"/>
                    </a:lnTo>
                    <a:close/>
                    <a:moveTo>
                      <a:pt x="1803" y="411"/>
                    </a:moveTo>
                    <a:lnTo>
                      <a:pt x="1807" y="415"/>
                    </a:lnTo>
                    <a:lnTo>
                      <a:pt x="1801" y="422"/>
                    </a:lnTo>
                    <a:lnTo>
                      <a:pt x="1797" y="418"/>
                    </a:lnTo>
                    <a:lnTo>
                      <a:pt x="1803" y="411"/>
                    </a:lnTo>
                    <a:close/>
                    <a:moveTo>
                      <a:pt x="417" y="181"/>
                    </a:moveTo>
                    <a:lnTo>
                      <a:pt x="420" y="189"/>
                    </a:lnTo>
                    <a:lnTo>
                      <a:pt x="414" y="193"/>
                    </a:lnTo>
                    <a:lnTo>
                      <a:pt x="411" y="185"/>
                    </a:lnTo>
                    <a:lnTo>
                      <a:pt x="417" y="181"/>
                    </a:lnTo>
                    <a:close/>
                    <a:moveTo>
                      <a:pt x="1403" y="85"/>
                    </a:moveTo>
                    <a:lnTo>
                      <a:pt x="1410" y="87"/>
                    </a:lnTo>
                    <a:lnTo>
                      <a:pt x="1404" y="95"/>
                    </a:lnTo>
                    <a:lnTo>
                      <a:pt x="1397" y="92"/>
                    </a:lnTo>
                    <a:lnTo>
                      <a:pt x="1403" y="85"/>
                    </a:lnTo>
                    <a:close/>
                    <a:moveTo>
                      <a:pt x="899" y="0"/>
                    </a:moveTo>
                    <a:lnTo>
                      <a:pt x="901" y="10"/>
                    </a:lnTo>
                    <a:lnTo>
                      <a:pt x="894" y="10"/>
                    </a:lnTo>
                    <a:lnTo>
                      <a:pt x="892" y="1"/>
                    </a:lnTo>
                    <a:lnTo>
                      <a:pt x="893" y="1"/>
                    </a:lnTo>
                    <a:lnTo>
                      <a:pt x="8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2" name="Freeform 647"/>
              <p:cNvSpPr>
                <a:spLocks noEditPoints="1"/>
              </p:cNvSpPr>
              <p:nvPr/>
            </p:nvSpPr>
            <p:spPr bwMode="auto">
              <a:xfrm>
                <a:off x="6114" y="1541"/>
                <a:ext cx="2004" cy="2006"/>
              </a:xfrm>
              <a:custGeom>
                <a:avLst/>
                <a:gdLst>
                  <a:gd name="T0" fmla="*/ 1102 w 2004"/>
                  <a:gd name="T1" fmla="*/ 1996 h 2006"/>
                  <a:gd name="T2" fmla="*/ 1106 w 2004"/>
                  <a:gd name="T3" fmla="*/ 2006 h 2006"/>
                  <a:gd name="T4" fmla="*/ 1103 w 2004"/>
                  <a:gd name="T5" fmla="*/ 2006 h 2006"/>
                  <a:gd name="T6" fmla="*/ 1099 w 2004"/>
                  <a:gd name="T7" fmla="*/ 2006 h 2006"/>
                  <a:gd name="T8" fmla="*/ 1095 w 2004"/>
                  <a:gd name="T9" fmla="*/ 1997 h 2006"/>
                  <a:gd name="T10" fmla="*/ 1102 w 2004"/>
                  <a:gd name="T11" fmla="*/ 1996 h 2006"/>
                  <a:gd name="T12" fmla="*/ 585 w 2004"/>
                  <a:gd name="T13" fmla="*/ 1910 h 2006"/>
                  <a:gd name="T14" fmla="*/ 590 w 2004"/>
                  <a:gd name="T15" fmla="*/ 1912 h 2006"/>
                  <a:gd name="T16" fmla="*/ 585 w 2004"/>
                  <a:gd name="T17" fmla="*/ 1919 h 2006"/>
                  <a:gd name="T18" fmla="*/ 579 w 2004"/>
                  <a:gd name="T19" fmla="*/ 1917 h 2006"/>
                  <a:gd name="T20" fmla="*/ 585 w 2004"/>
                  <a:gd name="T21" fmla="*/ 1910 h 2006"/>
                  <a:gd name="T22" fmla="*/ 1583 w 2004"/>
                  <a:gd name="T23" fmla="*/ 1813 h 2006"/>
                  <a:gd name="T24" fmla="*/ 1586 w 2004"/>
                  <a:gd name="T25" fmla="*/ 1822 h 2006"/>
                  <a:gd name="T26" fmla="*/ 1581 w 2004"/>
                  <a:gd name="T27" fmla="*/ 1828 h 2006"/>
                  <a:gd name="T28" fmla="*/ 1576 w 2004"/>
                  <a:gd name="T29" fmla="*/ 1818 h 2006"/>
                  <a:gd name="T30" fmla="*/ 1583 w 2004"/>
                  <a:gd name="T31" fmla="*/ 1813 h 2006"/>
                  <a:gd name="T32" fmla="*/ 189 w 2004"/>
                  <a:gd name="T33" fmla="*/ 1580 h 2006"/>
                  <a:gd name="T34" fmla="*/ 193 w 2004"/>
                  <a:gd name="T35" fmla="*/ 1587 h 2006"/>
                  <a:gd name="T36" fmla="*/ 188 w 2004"/>
                  <a:gd name="T37" fmla="*/ 1594 h 2006"/>
                  <a:gd name="T38" fmla="*/ 182 w 2004"/>
                  <a:gd name="T39" fmla="*/ 1587 h 2006"/>
                  <a:gd name="T40" fmla="*/ 189 w 2004"/>
                  <a:gd name="T41" fmla="*/ 1580 h 2006"/>
                  <a:gd name="T42" fmla="*/ 1911 w 2004"/>
                  <a:gd name="T43" fmla="*/ 1412 h 2006"/>
                  <a:gd name="T44" fmla="*/ 1921 w 2004"/>
                  <a:gd name="T45" fmla="*/ 1414 h 2006"/>
                  <a:gd name="T46" fmla="*/ 1918 w 2004"/>
                  <a:gd name="T47" fmla="*/ 1421 h 2006"/>
                  <a:gd name="T48" fmla="*/ 1908 w 2004"/>
                  <a:gd name="T49" fmla="*/ 1419 h 2006"/>
                  <a:gd name="T50" fmla="*/ 1911 w 2004"/>
                  <a:gd name="T51" fmla="*/ 1412 h 2006"/>
                  <a:gd name="T52" fmla="*/ 0 w 2004"/>
                  <a:gd name="T53" fmla="*/ 1094 h 2006"/>
                  <a:gd name="T54" fmla="*/ 8 w 2004"/>
                  <a:gd name="T55" fmla="*/ 1096 h 2006"/>
                  <a:gd name="T56" fmla="*/ 8 w 2004"/>
                  <a:gd name="T57" fmla="*/ 1103 h 2006"/>
                  <a:gd name="T58" fmla="*/ 0 w 2004"/>
                  <a:gd name="T59" fmla="*/ 1101 h 2006"/>
                  <a:gd name="T60" fmla="*/ 0 w 2004"/>
                  <a:gd name="T61" fmla="*/ 1094 h 2006"/>
                  <a:gd name="T62" fmla="*/ 1994 w 2004"/>
                  <a:gd name="T63" fmla="*/ 905 h 2006"/>
                  <a:gd name="T64" fmla="*/ 2004 w 2004"/>
                  <a:gd name="T65" fmla="*/ 906 h 2006"/>
                  <a:gd name="T66" fmla="*/ 2004 w 2004"/>
                  <a:gd name="T67" fmla="*/ 913 h 2006"/>
                  <a:gd name="T68" fmla="*/ 1996 w 2004"/>
                  <a:gd name="T69" fmla="*/ 912 h 2006"/>
                  <a:gd name="T70" fmla="*/ 1994 w 2004"/>
                  <a:gd name="T71" fmla="*/ 905 h 2006"/>
                  <a:gd name="T72" fmla="*/ 86 w 2004"/>
                  <a:gd name="T73" fmla="*/ 587 h 2006"/>
                  <a:gd name="T74" fmla="*/ 94 w 2004"/>
                  <a:gd name="T75" fmla="*/ 588 h 2006"/>
                  <a:gd name="T76" fmla="*/ 91 w 2004"/>
                  <a:gd name="T77" fmla="*/ 594 h 2006"/>
                  <a:gd name="T78" fmla="*/ 83 w 2004"/>
                  <a:gd name="T79" fmla="*/ 592 h 2006"/>
                  <a:gd name="T80" fmla="*/ 86 w 2004"/>
                  <a:gd name="T81" fmla="*/ 587 h 2006"/>
                  <a:gd name="T82" fmla="*/ 1816 w 2004"/>
                  <a:gd name="T83" fmla="*/ 413 h 2006"/>
                  <a:gd name="T84" fmla="*/ 1821 w 2004"/>
                  <a:gd name="T85" fmla="*/ 417 h 2006"/>
                  <a:gd name="T86" fmla="*/ 1815 w 2004"/>
                  <a:gd name="T87" fmla="*/ 424 h 2006"/>
                  <a:gd name="T88" fmla="*/ 1811 w 2004"/>
                  <a:gd name="T89" fmla="*/ 420 h 2006"/>
                  <a:gd name="T90" fmla="*/ 1816 w 2004"/>
                  <a:gd name="T91" fmla="*/ 413 h 2006"/>
                  <a:gd name="T92" fmla="*/ 422 w 2004"/>
                  <a:gd name="T93" fmla="*/ 180 h 2006"/>
                  <a:gd name="T94" fmla="*/ 425 w 2004"/>
                  <a:gd name="T95" fmla="*/ 190 h 2006"/>
                  <a:gd name="T96" fmla="*/ 419 w 2004"/>
                  <a:gd name="T97" fmla="*/ 194 h 2006"/>
                  <a:gd name="T98" fmla="*/ 415 w 2004"/>
                  <a:gd name="T99" fmla="*/ 185 h 2006"/>
                  <a:gd name="T100" fmla="*/ 422 w 2004"/>
                  <a:gd name="T101" fmla="*/ 180 h 2006"/>
                  <a:gd name="T102" fmla="*/ 1417 w 2004"/>
                  <a:gd name="T103" fmla="*/ 87 h 2006"/>
                  <a:gd name="T104" fmla="*/ 1424 w 2004"/>
                  <a:gd name="T105" fmla="*/ 89 h 2006"/>
                  <a:gd name="T106" fmla="*/ 1418 w 2004"/>
                  <a:gd name="T107" fmla="*/ 96 h 2006"/>
                  <a:gd name="T108" fmla="*/ 1411 w 2004"/>
                  <a:gd name="T109" fmla="*/ 94 h 2006"/>
                  <a:gd name="T110" fmla="*/ 1417 w 2004"/>
                  <a:gd name="T111" fmla="*/ 87 h 2006"/>
                  <a:gd name="T112" fmla="*/ 902 w 2004"/>
                  <a:gd name="T113" fmla="*/ 0 h 2006"/>
                  <a:gd name="T114" fmla="*/ 907 w 2004"/>
                  <a:gd name="T115" fmla="*/ 9 h 2006"/>
                  <a:gd name="T116" fmla="*/ 901 w 2004"/>
                  <a:gd name="T117" fmla="*/ 10 h 2006"/>
                  <a:gd name="T118" fmla="*/ 900 w 2004"/>
                  <a:gd name="T119" fmla="*/ 10 h 2006"/>
                  <a:gd name="T120" fmla="*/ 897 w 2004"/>
                  <a:gd name="T121" fmla="*/ 2 h 2006"/>
                  <a:gd name="T122" fmla="*/ 900 w 2004"/>
                  <a:gd name="T123" fmla="*/ 0 h 2006"/>
                  <a:gd name="T124" fmla="*/ 902 w 2004"/>
                  <a:gd name="T125" fmla="*/ 0 h 2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04" h="2006">
                    <a:moveTo>
                      <a:pt x="1102" y="1996"/>
                    </a:moveTo>
                    <a:lnTo>
                      <a:pt x="1106" y="2006"/>
                    </a:lnTo>
                    <a:lnTo>
                      <a:pt x="1103" y="2006"/>
                    </a:lnTo>
                    <a:lnTo>
                      <a:pt x="1099" y="2006"/>
                    </a:lnTo>
                    <a:lnTo>
                      <a:pt x="1095" y="1997"/>
                    </a:lnTo>
                    <a:lnTo>
                      <a:pt x="1102" y="1996"/>
                    </a:lnTo>
                    <a:close/>
                    <a:moveTo>
                      <a:pt x="585" y="1910"/>
                    </a:moveTo>
                    <a:lnTo>
                      <a:pt x="590" y="1912"/>
                    </a:lnTo>
                    <a:lnTo>
                      <a:pt x="585" y="1919"/>
                    </a:lnTo>
                    <a:lnTo>
                      <a:pt x="579" y="1917"/>
                    </a:lnTo>
                    <a:lnTo>
                      <a:pt x="585" y="1910"/>
                    </a:lnTo>
                    <a:close/>
                    <a:moveTo>
                      <a:pt x="1583" y="1813"/>
                    </a:moveTo>
                    <a:lnTo>
                      <a:pt x="1586" y="1822"/>
                    </a:lnTo>
                    <a:lnTo>
                      <a:pt x="1581" y="1828"/>
                    </a:lnTo>
                    <a:lnTo>
                      <a:pt x="1576" y="1818"/>
                    </a:lnTo>
                    <a:lnTo>
                      <a:pt x="1583" y="1813"/>
                    </a:lnTo>
                    <a:close/>
                    <a:moveTo>
                      <a:pt x="189" y="1580"/>
                    </a:moveTo>
                    <a:lnTo>
                      <a:pt x="193" y="1587"/>
                    </a:lnTo>
                    <a:lnTo>
                      <a:pt x="188" y="1594"/>
                    </a:lnTo>
                    <a:lnTo>
                      <a:pt x="182" y="1587"/>
                    </a:lnTo>
                    <a:lnTo>
                      <a:pt x="189" y="1580"/>
                    </a:lnTo>
                    <a:close/>
                    <a:moveTo>
                      <a:pt x="1911" y="1412"/>
                    </a:moveTo>
                    <a:lnTo>
                      <a:pt x="1921" y="1414"/>
                    </a:lnTo>
                    <a:lnTo>
                      <a:pt x="1918" y="1421"/>
                    </a:lnTo>
                    <a:lnTo>
                      <a:pt x="1908" y="1419"/>
                    </a:lnTo>
                    <a:lnTo>
                      <a:pt x="1911" y="1412"/>
                    </a:lnTo>
                    <a:close/>
                    <a:moveTo>
                      <a:pt x="0" y="1094"/>
                    </a:moveTo>
                    <a:lnTo>
                      <a:pt x="8" y="1096"/>
                    </a:lnTo>
                    <a:lnTo>
                      <a:pt x="8" y="1103"/>
                    </a:lnTo>
                    <a:lnTo>
                      <a:pt x="0" y="1101"/>
                    </a:lnTo>
                    <a:lnTo>
                      <a:pt x="0" y="1094"/>
                    </a:lnTo>
                    <a:close/>
                    <a:moveTo>
                      <a:pt x="1994" y="905"/>
                    </a:moveTo>
                    <a:lnTo>
                      <a:pt x="2004" y="906"/>
                    </a:lnTo>
                    <a:lnTo>
                      <a:pt x="2004" y="913"/>
                    </a:lnTo>
                    <a:lnTo>
                      <a:pt x="1996" y="912"/>
                    </a:lnTo>
                    <a:lnTo>
                      <a:pt x="1994" y="905"/>
                    </a:lnTo>
                    <a:close/>
                    <a:moveTo>
                      <a:pt x="86" y="587"/>
                    </a:moveTo>
                    <a:lnTo>
                      <a:pt x="94" y="588"/>
                    </a:lnTo>
                    <a:lnTo>
                      <a:pt x="91" y="594"/>
                    </a:lnTo>
                    <a:lnTo>
                      <a:pt x="83" y="592"/>
                    </a:lnTo>
                    <a:lnTo>
                      <a:pt x="86" y="587"/>
                    </a:lnTo>
                    <a:close/>
                    <a:moveTo>
                      <a:pt x="1816" y="413"/>
                    </a:moveTo>
                    <a:lnTo>
                      <a:pt x="1821" y="417"/>
                    </a:lnTo>
                    <a:lnTo>
                      <a:pt x="1815" y="424"/>
                    </a:lnTo>
                    <a:lnTo>
                      <a:pt x="1811" y="420"/>
                    </a:lnTo>
                    <a:lnTo>
                      <a:pt x="1816" y="413"/>
                    </a:lnTo>
                    <a:close/>
                    <a:moveTo>
                      <a:pt x="422" y="180"/>
                    </a:moveTo>
                    <a:lnTo>
                      <a:pt x="425" y="190"/>
                    </a:lnTo>
                    <a:lnTo>
                      <a:pt x="419" y="194"/>
                    </a:lnTo>
                    <a:lnTo>
                      <a:pt x="415" y="185"/>
                    </a:lnTo>
                    <a:lnTo>
                      <a:pt x="422" y="180"/>
                    </a:lnTo>
                    <a:close/>
                    <a:moveTo>
                      <a:pt x="1417" y="87"/>
                    </a:moveTo>
                    <a:lnTo>
                      <a:pt x="1424" y="89"/>
                    </a:lnTo>
                    <a:lnTo>
                      <a:pt x="1418" y="96"/>
                    </a:lnTo>
                    <a:lnTo>
                      <a:pt x="1411" y="94"/>
                    </a:lnTo>
                    <a:lnTo>
                      <a:pt x="1417" y="87"/>
                    </a:lnTo>
                    <a:close/>
                    <a:moveTo>
                      <a:pt x="902" y="0"/>
                    </a:moveTo>
                    <a:lnTo>
                      <a:pt x="907" y="9"/>
                    </a:lnTo>
                    <a:lnTo>
                      <a:pt x="901" y="10"/>
                    </a:lnTo>
                    <a:lnTo>
                      <a:pt x="900" y="10"/>
                    </a:lnTo>
                    <a:lnTo>
                      <a:pt x="897" y="2"/>
                    </a:lnTo>
                    <a:lnTo>
                      <a:pt x="900" y="0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3" name="Freeform 648"/>
              <p:cNvSpPr>
                <a:spLocks noEditPoints="1"/>
              </p:cNvSpPr>
              <p:nvPr/>
            </p:nvSpPr>
            <p:spPr bwMode="auto">
              <a:xfrm>
                <a:off x="6104" y="1533"/>
                <a:ext cx="2023" cy="2022"/>
              </a:xfrm>
              <a:custGeom>
                <a:avLst/>
                <a:gdLst>
                  <a:gd name="T0" fmla="*/ 1119 w 2023"/>
                  <a:gd name="T1" fmla="*/ 2022 h 2022"/>
                  <a:gd name="T2" fmla="*/ 1112 w 2023"/>
                  <a:gd name="T3" fmla="*/ 2022 h 2022"/>
                  <a:gd name="T4" fmla="*/ 1113 w 2023"/>
                  <a:gd name="T5" fmla="*/ 2014 h 2022"/>
                  <a:gd name="T6" fmla="*/ 589 w 2023"/>
                  <a:gd name="T7" fmla="*/ 1925 h 2022"/>
                  <a:gd name="T8" fmla="*/ 589 w 2023"/>
                  <a:gd name="T9" fmla="*/ 1934 h 2022"/>
                  <a:gd name="T10" fmla="*/ 589 w 2023"/>
                  <a:gd name="T11" fmla="*/ 1925 h 2022"/>
                  <a:gd name="T12" fmla="*/ 1600 w 2023"/>
                  <a:gd name="T13" fmla="*/ 1838 h 2022"/>
                  <a:gd name="T14" fmla="*/ 1591 w 2023"/>
                  <a:gd name="T15" fmla="*/ 1836 h 2022"/>
                  <a:gd name="T16" fmla="*/ 192 w 2023"/>
                  <a:gd name="T17" fmla="*/ 1595 h 2022"/>
                  <a:gd name="T18" fmla="*/ 192 w 2023"/>
                  <a:gd name="T19" fmla="*/ 1609 h 2022"/>
                  <a:gd name="T20" fmla="*/ 192 w 2023"/>
                  <a:gd name="T21" fmla="*/ 1595 h 2022"/>
                  <a:gd name="T22" fmla="*/ 1939 w 2023"/>
                  <a:gd name="T23" fmla="*/ 1423 h 2022"/>
                  <a:gd name="T24" fmla="*/ 1928 w 2023"/>
                  <a:gd name="T25" fmla="*/ 1429 h 2022"/>
                  <a:gd name="T26" fmla="*/ 0 w 2023"/>
                  <a:gd name="T27" fmla="*/ 1101 h 2022"/>
                  <a:gd name="T28" fmla="*/ 10 w 2023"/>
                  <a:gd name="T29" fmla="*/ 1109 h 2022"/>
                  <a:gd name="T30" fmla="*/ 0 w 2023"/>
                  <a:gd name="T31" fmla="*/ 1101 h 2022"/>
                  <a:gd name="T32" fmla="*/ 2023 w 2023"/>
                  <a:gd name="T33" fmla="*/ 916 h 2022"/>
                  <a:gd name="T34" fmla="*/ 2014 w 2023"/>
                  <a:gd name="T35" fmla="*/ 921 h 2022"/>
                  <a:gd name="T36" fmla="*/ 86 w 2023"/>
                  <a:gd name="T37" fmla="*/ 593 h 2022"/>
                  <a:gd name="T38" fmla="*/ 93 w 2023"/>
                  <a:gd name="T39" fmla="*/ 600 h 2022"/>
                  <a:gd name="T40" fmla="*/ 86 w 2023"/>
                  <a:gd name="T41" fmla="*/ 593 h 2022"/>
                  <a:gd name="T42" fmla="*/ 1836 w 2023"/>
                  <a:gd name="T43" fmla="*/ 418 h 2022"/>
                  <a:gd name="T44" fmla="*/ 1826 w 2023"/>
                  <a:gd name="T45" fmla="*/ 421 h 2022"/>
                  <a:gd name="T46" fmla="*/ 428 w 2023"/>
                  <a:gd name="T47" fmla="*/ 179 h 2022"/>
                  <a:gd name="T48" fmla="*/ 425 w 2023"/>
                  <a:gd name="T49" fmla="*/ 193 h 2022"/>
                  <a:gd name="T50" fmla="*/ 428 w 2023"/>
                  <a:gd name="T51" fmla="*/ 179 h 2022"/>
                  <a:gd name="T52" fmla="*/ 1439 w 2023"/>
                  <a:gd name="T53" fmla="*/ 90 h 2022"/>
                  <a:gd name="T54" fmla="*/ 1427 w 2023"/>
                  <a:gd name="T55" fmla="*/ 95 h 2022"/>
                  <a:gd name="T56" fmla="*/ 910 w 2023"/>
                  <a:gd name="T57" fmla="*/ 0 h 2022"/>
                  <a:gd name="T58" fmla="*/ 910 w 2023"/>
                  <a:gd name="T59" fmla="*/ 8 h 2022"/>
                  <a:gd name="T60" fmla="*/ 903 w 2023"/>
                  <a:gd name="T61" fmla="*/ 1 h 2022"/>
                  <a:gd name="T62" fmla="*/ 910 w 2023"/>
                  <a:gd name="T63" fmla="*/ 0 h 2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23" h="2022">
                    <a:moveTo>
                      <a:pt x="1116" y="2014"/>
                    </a:moveTo>
                    <a:lnTo>
                      <a:pt x="1119" y="2022"/>
                    </a:lnTo>
                    <a:lnTo>
                      <a:pt x="1114" y="2022"/>
                    </a:lnTo>
                    <a:lnTo>
                      <a:pt x="1112" y="2022"/>
                    </a:lnTo>
                    <a:lnTo>
                      <a:pt x="1109" y="2014"/>
                    </a:lnTo>
                    <a:lnTo>
                      <a:pt x="1113" y="2014"/>
                    </a:lnTo>
                    <a:lnTo>
                      <a:pt x="1116" y="2014"/>
                    </a:lnTo>
                    <a:close/>
                    <a:moveTo>
                      <a:pt x="589" y="1925"/>
                    </a:moveTo>
                    <a:lnTo>
                      <a:pt x="595" y="1927"/>
                    </a:lnTo>
                    <a:lnTo>
                      <a:pt x="589" y="1934"/>
                    </a:lnTo>
                    <a:lnTo>
                      <a:pt x="583" y="1932"/>
                    </a:lnTo>
                    <a:lnTo>
                      <a:pt x="589" y="1925"/>
                    </a:lnTo>
                    <a:close/>
                    <a:moveTo>
                      <a:pt x="1596" y="1830"/>
                    </a:moveTo>
                    <a:lnTo>
                      <a:pt x="1600" y="1838"/>
                    </a:lnTo>
                    <a:lnTo>
                      <a:pt x="1593" y="1844"/>
                    </a:lnTo>
                    <a:lnTo>
                      <a:pt x="1591" y="1836"/>
                    </a:lnTo>
                    <a:lnTo>
                      <a:pt x="1596" y="1830"/>
                    </a:lnTo>
                    <a:close/>
                    <a:moveTo>
                      <a:pt x="192" y="1595"/>
                    </a:moveTo>
                    <a:lnTo>
                      <a:pt x="198" y="1602"/>
                    </a:lnTo>
                    <a:lnTo>
                      <a:pt x="192" y="1609"/>
                    </a:lnTo>
                    <a:lnTo>
                      <a:pt x="186" y="1602"/>
                    </a:lnTo>
                    <a:lnTo>
                      <a:pt x="192" y="1595"/>
                    </a:lnTo>
                    <a:close/>
                    <a:moveTo>
                      <a:pt x="1931" y="1422"/>
                    </a:moveTo>
                    <a:lnTo>
                      <a:pt x="1939" y="1423"/>
                    </a:lnTo>
                    <a:lnTo>
                      <a:pt x="1937" y="1430"/>
                    </a:lnTo>
                    <a:lnTo>
                      <a:pt x="1928" y="1429"/>
                    </a:lnTo>
                    <a:lnTo>
                      <a:pt x="1931" y="1422"/>
                    </a:lnTo>
                    <a:close/>
                    <a:moveTo>
                      <a:pt x="0" y="1101"/>
                    </a:moveTo>
                    <a:lnTo>
                      <a:pt x="10" y="1102"/>
                    </a:lnTo>
                    <a:lnTo>
                      <a:pt x="10" y="1109"/>
                    </a:lnTo>
                    <a:lnTo>
                      <a:pt x="1" y="1108"/>
                    </a:lnTo>
                    <a:lnTo>
                      <a:pt x="0" y="1101"/>
                    </a:lnTo>
                    <a:close/>
                    <a:moveTo>
                      <a:pt x="2014" y="914"/>
                    </a:moveTo>
                    <a:lnTo>
                      <a:pt x="2023" y="916"/>
                    </a:lnTo>
                    <a:lnTo>
                      <a:pt x="2023" y="923"/>
                    </a:lnTo>
                    <a:lnTo>
                      <a:pt x="2014" y="921"/>
                    </a:lnTo>
                    <a:lnTo>
                      <a:pt x="2014" y="914"/>
                    </a:lnTo>
                    <a:close/>
                    <a:moveTo>
                      <a:pt x="86" y="593"/>
                    </a:moveTo>
                    <a:lnTo>
                      <a:pt x="96" y="595"/>
                    </a:lnTo>
                    <a:lnTo>
                      <a:pt x="93" y="600"/>
                    </a:lnTo>
                    <a:lnTo>
                      <a:pt x="83" y="599"/>
                    </a:lnTo>
                    <a:lnTo>
                      <a:pt x="86" y="593"/>
                    </a:lnTo>
                    <a:close/>
                    <a:moveTo>
                      <a:pt x="1832" y="414"/>
                    </a:moveTo>
                    <a:lnTo>
                      <a:pt x="1836" y="418"/>
                    </a:lnTo>
                    <a:lnTo>
                      <a:pt x="1831" y="425"/>
                    </a:lnTo>
                    <a:lnTo>
                      <a:pt x="1826" y="421"/>
                    </a:lnTo>
                    <a:lnTo>
                      <a:pt x="1832" y="414"/>
                    </a:lnTo>
                    <a:close/>
                    <a:moveTo>
                      <a:pt x="428" y="179"/>
                    </a:moveTo>
                    <a:lnTo>
                      <a:pt x="432" y="188"/>
                    </a:lnTo>
                    <a:lnTo>
                      <a:pt x="425" y="193"/>
                    </a:lnTo>
                    <a:lnTo>
                      <a:pt x="422" y="184"/>
                    </a:lnTo>
                    <a:lnTo>
                      <a:pt x="428" y="179"/>
                    </a:lnTo>
                    <a:close/>
                    <a:moveTo>
                      <a:pt x="1432" y="88"/>
                    </a:moveTo>
                    <a:lnTo>
                      <a:pt x="1439" y="90"/>
                    </a:lnTo>
                    <a:lnTo>
                      <a:pt x="1434" y="97"/>
                    </a:lnTo>
                    <a:lnTo>
                      <a:pt x="1427" y="95"/>
                    </a:lnTo>
                    <a:lnTo>
                      <a:pt x="1432" y="88"/>
                    </a:lnTo>
                    <a:close/>
                    <a:moveTo>
                      <a:pt x="910" y="0"/>
                    </a:moveTo>
                    <a:lnTo>
                      <a:pt x="912" y="8"/>
                    </a:lnTo>
                    <a:lnTo>
                      <a:pt x="910" y="8"/>
                    </a:lnTo>
                    <a:lnTo>
                      <a:pt x="907" y="10"/>
                    </a:lnTo>
                    <a:lnTo>
                      <a:pt x="903" y="1"/>
                    </a:lnTo>
                    <a:lnTo>
                      <a:pt x="910" y="0"/>
                    </a:lnTo>
                    <a:lnTo>
                      <a:pt x="9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4" name="Freeform 649"/>
              <p:cNvSpPr>
                <a:spLocks noEditPoints="1"/>
              </p:cNvSpPr>
              <p:nvPr/>
            </p:nvSpPr>
            <p:spPr bwMode="auto">
              <a:xfrm>
                <a:off x="6095" y="1524"/>
                <a:ext cx="2042" cy="2040"/>
              </a:xfrm>
              <a:custGeom>
                <a:avLst/>
                <a:gdLst>
                  <a:gd name="T0" fmla="*/ 1128 w 2042"/>
                  <a:gd name="T1" fmla="*/ 2031 h 2040"/>
                  <a:gd name="T2" fmla="*/ 1130 w 2042"/>
                  <a:gd name="T3" fmla="*/ 2040 h 2040"/>
                  <a:gd name="T4" fmla="*/ 1125 w 2042"/>
                  <a:gd name="T5" fmla="*/ 2040 h 2040"/>
                  <a:gd name="T6" fmla="*/ 1123 w 2042"/>
                  <a:gd name="T7" fmla="*/ 2040 h 2040"/>
                  <a:gd name="T8" fmla="*/ 1121 w 2042"/>
                  <a:gd name="T9" fmla="*/ 2031 h 2040"/>
                  <a:gd name="T10" fmla="*/ 1123 w 2042"/>
                  <a:gd name="T11" fmla="*/ 2031 h 2040"/>
                  <a:gd name="T12" fmla="*/ 1128 w 2042"/>
                  <a:gd name="T13" fmla="*/ 2031 h 2040"/>
                  <a:gd name="T14" fmla="*/ 592 w 2042"/>
                  <a:gd name="T15" fmla="*/ 1941 h 2040"/>
                  <a:gd name="T16" fmla="*/ 598 w 2042"/>
                  <a:gd name="T17" fmla="*/ 1943 h 2040"/>
                  <a:gd name="T18" fmla="*/ 592 w 2042"/>
                  <a:gd name="T19" fmla="*/ 1951 h 2040"/>
                  <a:gd name="T20" fmla="*/ 587 w 2042"/>
                  <a:gd name="T21" fmla="*/ 1948 h 2040"/>
                  <a:gd name="T22" fmla="*/ 592 w 2042"/>
                  <a:gd name="T23" fmla="*/ 1941 h 2040"/>
                  <a:gd name="T24" fmla="*/ 1609 w 2042"/>
                  <a:gd name="T25" fmla="*/ 1847 h 2040"/>
                  <a:gd name="T26" fmla="*/ 1612 w 2042"/>
                  <a:gd name="T27" fmla="*/ 1857 h 2040"/>
                  <a:gd name="T28" fmla="*/ 1605 w 2042"/>
                  <a:gd name="T29" fmla="*/ 1862 h 2040"/>
                  <a:gd name="T30" fmla="*/ 1602 w 2042"/>
                  <a:gd name="T31" fmla="*/ 1853 h 2040"/>
                  <a:gd name="T32" fmla="*/ 1609 w 2042"/>
                  <a:gd name="T33" fmla="*/ 1847 h 2040"/>
                  <a:gd name="T34" fmla="*/ 195 w 2042"/>
                  <a:gd name="T35" fmla="*/ 1611 h 2040"/>
                  <a:gd name="T36" fmla="*/ 201 w 2042"/>
                  <a:gd name="T37" fmla="*/ 1618 h 2040"/>
                  <a:gd name="T38" fmla="*/ 194 w 2042"/>
                  <a:gd name="T39" fmla="*/ 1626 h 2040"/>
                  <a:gd name="T40" fmla="*/ 190 w 2042"/>
                  <a:gd name="T41" fmla="*/ 1618 h 2040"/>
                  <a:gd name="T42" fmla="*/ 195 w 2042"/>
                  <a:gd name="T43" fmla="*/ 1611 h 2040"/>
                  <a:gd name="T44" fmla="*/ 1948 w 2042"/>
                  <a:gd name="T45" fmla="*/ 1432 h 2040"/>
                  <a:gd name="T46" fmla="*/ 1958 w 2042"/>
                  <a:gd name="T47" fmla="*/ 1433 h 2040"/>
                  <a:gd name="T48" fmla="*/ 1956 w 2042"/>
                  <a:gd name="T49" fmla="*/ 1440 h 2040"/>
                  <a:gd name="T50" fmla="*/ 1946 w 2042"/>
                  <a:gd name="T51" fmla="*/ 1439 h 2040"/>
                  <a:gd name="T52" fmla="*/ 1948 w 2042"/>
                  <a:gd name="T53" fmla="*/ 1432 h 2040"/>
                  <a:gd name="T54" fmla="*/ 0 w 2042"/>
                  <a:gd name="T55" fmla="*/ 1107 h 2040"/>
                  <a:gd name="T56" fmla="*/ 9 w 2042"/>
                  <a:gd name="T57" fmla="*/ 1110 h 2040"/>
                  <a:gd name="T58" fmla="*/ 10 w 2042"/>
                  <a:gd name="T59" fmla="*/ 1117 h 2040"/>
                  <a:gd name="T60" fmla="*/ 0 w 2042"/>
                  <a:gd name="T61" fmla="*/ 1115 h 2040"/>
                  <a:gd name="T62" fmla="*/ 0 w 2042"/>
                  <a:gd name="T63" fmla="*/ 1107 h 2040"/>
                  <a:gd name="T64" fmla="*/ 2032 w 2042"/>
                  <a:gd name="T65" fmla="*/ 925 h 2040"/>
                  <a:gd name="T66" fmla="*/ 2042 w 2042"/>
                  <a:gd name="T67" fmla="*/ 926 h 2040"/>
                  <a:gd name="T68" fmla="*/ 2042 w 2042"/>
                  <a:gd name="T69" fmla="*/ 933 h 2040"/>
                  <a:gd name="T70" fmla="*/ 2032 w 2042"/>
                  <a:gd name="T71" fmla="*/ 932 h 2040"/>
                  <a:gd name="T72" fmla="*/ 2032 w 2042"/>
                  <a:gd name="T73" fmla="*/ 925 h 2040"/>
                  <a:gd name="T74" fmla="*/ 86 w 2042"/>
                  <a:gd name="T75" fmla="*/ 601 h 2040"/>
                  <a:gd name="T76" fmla="*/ 95 w 2042"/>
                  <a:gd name="T77" fmla="*/ 602 h 2040"/>
                  <a:gd name="T78" fmla="*/ 92 w 2042"/>
                  <a:gd name="T79" fmla="*/ 608 h 2040"/>
                  <a:gd name="T80" fmla="*/ 84 w 2042"/>
                  <a:gd name="T81" fmla="*/ 607 h 2040"/>
                  <a:gd name="T82" fmla="*/ 86 w 2042"/>
                  <a:gd name="T83" fmla="*/ 601 h 2040"/>
                  <a:gd name="T84" fmla="*/ 1848 w 2042"/>
                  <a:gd name="T85" fmla="*/ 416 h 2040"/>
                  <a:gd name="T86" fmla="*/ 1851 w 2042"/>
                  <a:gd name="T87" fmla="*/ 420 h 2040"/>
                  <a:gd name="T88" fmla="*/ 1845 w 2042"/>
                  <a:gd name="T89" fmla="*/ 427 h 2040"/>
                  <a:gd name="T90" fmla="*/ 1841 w 2042"/>
                  <a:gd name="T91" fmla="*/ 423 h 2040"/>
                  <a:gd name="T92" fmla="*/ 1848 w 2042"/>
                  <a:gd name="T93" fmla="*/ 416 h 2040"/>
                  <a:gd name="T94" fmla="*/ 434 w 2042"/>
                  <a:gd name="T95" fmla="*/ 180 h 2040"/>
                  <a:gd name="T96" fmla="*/ 437 w 2042"/>
                  <a:gd name="T97" fmla="*/ 188 h 2040"/>
                  <a:gd name="T98" fmla="*/ 431 w 2042"/>
                  <a:gd name="T99" fmla="*/ 193 h 2040"/>
                  <a:gd name="T100" fmla="*/ 428 w 2042"/>
                  <a:gd name="T101" fmla="*/ 184 h 2040"/>
                  <a:gd name="T102" fmla="*/ 434 w 2042"/>
                  <a:gd name="T103" fmla="*/ 180 h 2040"/>
                  <a:gd name="T104" fmla="*/ 1448 w 2042"/>
                  <a:gd name="T105" fmla="*/ 89 h 2040"/>
                  <a:gd name="T106" fmla="*/ 1454 w 2042"/>
                  <a:gd name="T107" fmla="*/ 92 h 2040"/>
                  <a:gd name="T108" fmla="*/ 1448 w 2042"/>
                  <a:gd name="T109" fmla="*/ 99 h 2040"/>
                  <a:gd name="T110" fmla="*/ 1441 w 2042"/>
                  <a:gd name="T111" fmla="*/ 97 h 2040"/>
                  <a:gd name="T112" fmla="*/ 1448 w 2042"/>
                  <a:gd name="T113" fmla="*/ 89 h 2040"/>
                  <a:gd name="T114" fmla="*/ 916 w 2042"/>
                  <a:gd name="T115" fmla="*/ 0 h 2040"/>
                  <a:gd name="T116" fmla="*/ 919 w 2042"/>
                  <a:gd name="T117" fmla="*/ 9 h 2040"/>
                  <a:gd name="T118" fmla="*/ 919 w 2042"/>
                  <a:gd name="T119" fmla="*/ 9 h 2040"/>
                  <a:gd name="T120" fmla="*/ 912 w 2042"/>
                  <a:gd name="T121" fmla="*/ 10 h 2040"/>
                  <a:gd name="T122" fmla="*/ 909 w 2042"/>
                  <a:gd name="T123" fmla="*/ 2 h 2040"/>
                  <a:gd name="T124" fmla="*/ 916 w 2042"/>
                  <a:gd name="T125" fmla="*/ 0 h 2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42" h="2040">
                    <a:moveTo>
                      <a:pt x="1128" y="2031"/>
                    </a:moveTo>
                    <a:lnTo>
                      <a:pt x="1130" y="2040"/>
                    </a:lnTo>
                    <a:lnTo>
                      <a:pt x="1125" y="2040"/>
                    </a:lnTo>
                    <a:lnTo>
                      <a:pt x="1123" y="2040"/>
                    </a:lnTo>
                    <a:lnTo>
                      <a:pt x="1121" y="2031"/>
                    </a:lnTo>
                    <a:lnTo>
                      <a:pt x="1123" y="2031"/>
                    </a:lnTo>
                    <a:lnTo>
                      <a:pt x="1128" y="2031"/>
                    </a:lnTo>
                    <a:close/>
                    <a:moveTo>
                      <a:pt x="592" y="1941"/>
                    </a:moveTo>
                    <a:lnTo>
                      <a:pt x="598" y="1943"/>
                    </a:lnTo>
                    <a:lnTo>
                      <a:pt x="592" y="1951"/>
                    </a:lnTo>
                    <a:lnTo>
                      <a:pt x="587" y="1948"/>
                    </a:lnTo>
                    <a:lnTo>
                      <a:pt x="592" y="1941"/>
                    </a:lnTo>
                    <a:close/>
                    <a:moveTo>
                      <a:pt x="1609" y="1847"/>
                    </a:moveTo>
                    <a:lnTo>
                      <a:pt x="1612" y="1857"/>
                    </a:lnTo>
                    <a:lnTo>
                      <a:pt x="1605" y="1862"/>
                    </a:lnTo>
                    <a:lnTo>
                      <a:pt x="1602" y="1853"/>
                    </a:lnTo>
                    <a:lnTo>
                      <a:pt x="1609" y="1847"/>
                    </a:lnTo>
                    <a:close/>
                    <a:moveTo>
                      <a:pt x="195" y="1611"/>
                    </a:moveTo>
                    <a:lnTo>
                      <a:pt x="201" y="1618"/>
                    </a:lnTo>
                    <a:lnTo>
                      <a:pt x="194" y="1626"/>
                    </a:lnTo>
                    <a:lnTo>
                      <a:pt x="190" y="1618"/>
                    </a:lnTo>
                    <a:lnTo>
                      <a:pt x="195" y="1611"/>
                    </a:lnTo>
                    <a:close/>
                    <a:moveTo>
                      <a:pt x="1948" y="1432"/>
                    </a:moveTo>
                    <a:lnTo>
                      <a:pt x="1958" y="1433"/>
                    </a:lnTo>
                    <a:lnTo>
                      <a:pt x="1956" y="1440"/>
                    </a:lnTo>
                    <a:lnTo>
                      <a:pt x="1946" y="1439"/>
                    </a:lnTo>
                    <a:lnTo>
                      <a:pt x="1948" y="1432"/>
                    </a:lnTo>
                    <a:close/>
                    <a:moveTo>
                      <a:pt x="0" y="1107"/>
                    </a:moveTo>
                    <a:lnTo>
                      <a:pt x="9" y="1110"/>
                    </a:lnTo>
                    <a:lnTo>
                      <a:pt x="10" y="1117"/>
                    </a:lnTo>
                    <a:lnTo>
                      <a:pt x="0" y="1115"/>
                    </a:lnTo>
                    <a:lnTo>
                      <a:pt x="0" y="1107"/>
                    </a:lnTo>
                    <a:close/>
                    <a:moveTo>
                      <a:pt x="2032" y="925"/>
                    </a:moveTo>
                    <a:lnTo>
                      <a:pt x="2042" y="926"/>
                    </a:lnTo>
                    <a:lnTo>
                      <a:pt x="2042" y="933"/>
                    </a:lnTo>
                    <a:lnTo>
                      <a:pt x="2032" y="932"/>
                    </a:lnTo>
                    <a:lnTo>
                      <a:pt x="2032" y="925"/>
                    </a:lnTo>
                    <a:close/>
                    <a:moveTo>
                      <a:pt x="86" y="601"/>
                    </a:moveTo>
                    <a:lnTo>
                      <a:pt x="95" y="602"/>
                    </a:lnTo>
                    <a:lnTo>
                      <a:pt x="92" y="608"/>
                    </a:lnTo>
                    <a:lnTo>
                      <a:pt x="84" y="607"/>
                    </a:lnTo>
                    <a:lnTo>
                      <a:pt x="86" y="601"/>
                    </a:lnTo>
                    <a:close/>
                    <a:moveTo>
                      <a:pt x="1848" y="416"/>
                    </a:moveTo>
                    <a:lnTo>
                      <a:pt x="1851" y="420"/>
                    </a:lnTo>
                    <a:lnTo>
                      <a:pt x="1845" y="427"/>
                    </a:lnTo>
                    <a:lnTo>
                      <a:pt x="1841" y="423"/>
                    </a:lnTo>
                    <a:lnTo>
                      <a:pt x="1848" y="416"/>
                    </a:lnTo>
                    <a:close/>
                    <a:moveTo>
                      <a:pt x="434" y="180"/>
                    </a:moveTo>
                    <a:lnTo>
                      <a:pt x="437" y="188"/>
                    </a:lnTo>
                    <a:lnTo>
                      <a:pt x="431" y="193"/>
                    </a:lnTo>
                    <a:lnTo>
                      <a:pt x="428" y="184"/>
                    </a:lnTo>
                    <a:lnTo>
                      <a:pt x="434" y="180"/>
                    </a:lnTo>
                    <a:close/>
                    <a:moveTo>
                      <a:pt x="1448" y="89"/>
                    </a:moveTo>
                    <a:lnTo>
                      <a:pt x="1454" y="92"/>
                    </a:lnTo>
                    <a:lnTo>
                      <a:pt x="1448" y="99"/>
                    </a:lnTo>
                    <a:lnTo>
                      <a:pt x="1441" y="97"/>
                    </a:lnTo>
                    <a:lnTo>
                      <a:pt x="1448" y="89"/>
                    </a:lnTo>
                    <a:close/>
                    <a:moveTo>
                      <a:pt x="916" y="0"/>
                    </a:moveTo>
                    <a:lnTo>
                      <a:pt x="919" y="9"/>
                    </a:lnTo>
                    <a:lnTo>
                      <a:pt x="919" y="9"/>
                    </a:lnTo>
                    <a:lnTo>
                      <a:pt x="912" y="10"/>
                    </a:lnTo>
                    <a:lnTo>
                      <a:pt x="909" y="2"/>
                    </a:lnTo>
                    <a:lnTo>
                      <a:pt x="9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5" name="Freeform 650"/>
              <p:cNvSpPr>
                <a:spLocks noEditPoints="1"/>
              </p:cNvSpPr>
              <p:nvPr/>
            </p:nvSpPr>
            <p:spPr bwMode="auto">
              <a:xfrm>
                <a:off x="6085" y="1516"/>
                <a:ext cx="2060" cy="2057"/>
              </a:xfrm>
              <a:custGeom>
                <a:avLst/>
                <a:gdLst>
                  <a:gd name="T0" fmla="*/ 1140 w 2060"/>
                  <a:gd name="T1" fmla="*/ 2048 h 2057"/>
                  <a:gd name="T2" fmla="*/ 1145 w 2060"/>
                  <a:gd name="T3" fmla="*/ 2056 h 2057"/>
                  <a:gd name="T4" fmla="*/ 1138 w 2060"/>
                  <a:gd name="T5" fmla="*/ 2057 h 2057"/>
                  <a:gd name="T6" fmla="*/ 1133 w 2060"/>
                  <a:gd name="T7" fmla="*/ 2048 h 2057"/>
                  <a:gd name="T8" fmla="*/ 1135 w 2060"/>
                  <a:gd name="T9" fmla="*/ 2048 h 2057"/>
                  <a:gd name="T10" fmla="*/ 1140 w 2060"/>
                  <a:gd name="T11" fmla="*/ 2048 h 2057"/>
                  <a:gd name="T12" fmla="*/ 597 w 2060"/>
                  <a:gd name="T13" fmla="*/ 1956 h 2057"/>
                  <a:gd name="T14" fmla="*/ 602 w 2060"/>
                  <a:gd name="T15" fmla="*/ 1959 h 2057"/>
                  <a:gd name="T16" fmla="*/ 595 w 2060"/>
                  <a:gd name="T17" fmla="*/ 1966 h 2057"/>
                  <a:gd name="T18" fmla="*/ 591 w 2060"/>
                  <a:gd name="T19" fmla="*/ 1963 h 2057"/>
                  <a:gd name="T20" fmla="*/ 597 w 2060"/>
                  <a:gd name="T21" fmla="*/ 1956 h 2057"/>
                  <a:gd name="T22" fmla="*/ 1622 w 2060"/>
                  <a:gd name="T23" fmla="*/ 1865 h 2057"/>
                  <a:gd name="T24" fmla="*/ 1625 w 2060"/>
                  <a:gd name="T25" fmla="*/ 1874 h 2057"/>
                  <a:gd name="T26" fmla="*/ 1619 w 2060"/>
                  <a:gd name="T27" fmla="*/ 1878 h 2057"/>
                  <a:gd name="T28" fmla="*/ 1615 w 2060"/>
                  <a:gd name="T29" fmla="*/ 1870 h 2057"/>
                  <a:gd name="T30" fmla="*/ 1622 w 2060"/>
                  <a:gd name="T31" fmla="*/ 1865 h 2057"/>
                  <a:gd name="T32" fmla="*/ 200 w 2060"/>
                  <a:gd name="T33" fmla="*/ 1626 h 2057"/>
                  <a:gd name="T34" fmla="*/ 204 w 2060"/>
                  <a:gd name="T35" fmla="*/ 1634 h 2057"/>
                  <a:gd name="T36" fmla="*/ 198 w 2060"/>
                  <a:gd name="T37" fmla="*/ 1641 h 2057"/>
                  <a:gd name="T38" fmla="*/ 194 w 2060"/>
                  <a:gd name="T39" fmla="*/ 1634 h 2057"/>
                  <a:gd name="T40" fmla="*/ 200 w 2060"/>
                  <a:gd name="T41" fmla="*/ 1626 h 2057"/>
                  <a:gd name="T42" fmla="*/ 1968 w 2060"/>
                  <a:gd name="T43" fmla="*/ 1441 h 2057"/>
                  <a:gd name="T44" fmla="*/ 1977 w 2060"/>
                  <a:gd name="T45" fmla="*/ 1443 h 2057"/>
                  <a:gd name="T46" fmla="*/ 1974 w 2060"/>
                  <a:gd name="T47" fmla="*/ 1450 h 2057"/>
                  <a:gd name="T48" fmla="*/ 1966 w 2060"/>
                  <a:gd name="T49" fmla="*/ 1448 h 2057"/>
                  <a:gd name="T50" fmla="*/ 1968 w 2060"/>
                  <a:gd name="T51" fmla="*/ 1441 h 2057"/>
                  <a:gd name="T52" fmla="*/ 0 w 2060"/>
                  <a:gd name="T53" fmla="*/ 1113 h 2057"/>
                  <a:gd name="T54" fmla="*/ 10 w 2060"/>
                  <a:gd name="T55" fmla="*/ 1115 h 2057"/>
                  <a:gd name="T56" fmla="*/ 10 w 2060"/>
                  <a:gd name="T57" fmla="*/ 1123 h 2057"/>
                  <a:gd name="T58" fmla="*/ 2 w 2060"/>
                  <a:gd name="T59" fmla="*/ 1122 h 2057"/>
                  <a:gd name="T60" fmla="*/ 0 w 2060"/>
                  <a:gd name="T61" fmla="*/ 1113 h 2057"/>
                  <a:gd name="T62" fmla="*/ 2052 w 2060"/>
                  <a:gd name="T63" fmla="*/ 934 h 2057"/>
                  <a:gd name="T64" fmla="*/ 2060 w 2060"/>
                  <a:gd name="T65" fmla="*/ 935 h 2057"/>
                  <a:gd name="T66" fmla="*/ 2060 w 2060"/>
                  <a:gd name="T67" fmla="*/ 943 h 2057"/>
                  <a:gd name="T68" fmla="*/ 2052 w 2060"/>
                  <a:gd name="T69" fmla="*/ 941 h 2057"/>
                  <a:gd name="T70" fmla="*/ 2052 w 2060"/>
                  <a:gd name="T71" fmla="*/ 934 h 2057"/>
                  <a:gd name="T72" fmla="*/ 87 w 2060"/>
                  <a:gd name="T73" fmla="*/ 608 h 2057"/>
                  <a:gd name="T74" fmla="*/ 96 w 2060"/>
                  <a:gd name="T75" fmla="*/ 609 h 2057"/>
                  <a:gd name="T76" fmla="*/ 94 w 2060"/>
                  <a:gd name="T77" fmla="*/ 615 h 2057"/>
                  <a:gd name="T78" fmla="*/ 84 w 2060"/>
                  <a:gd name="T79" fmla="*/ 613 h 2057"/>
                  <a:gd name="T80" fmla="*/ 87 w 2060"/>
                  <a:gd name="T81" fmla="*/ 608 h 2057"/>
                  <a:gd name="T82" fmla="*/ 1864 w 2060"/>
                  <a:gd name="T83" fmla="*/ 417 h 2057"/>
                  <a:gd name="T84" fmla="*/ 1867 w 2060"/>
                  <a:gd name="T85" fmla="*/ 421 h 2057"/>
                  <a:gd name="T86" fmla="*/ 1861 w 2060"/>
                  <a:gd name="T87" fmla="*/ 428 h 2057"/>
                  <a:gd name="T88" fmla="*/ 1858 w 2060"/>
                  <a:gd name="T89" fmla="*/ 424 h 2057"/>
                  <a:gd name="T90" fmla="*/ 1864 w 2060"/>
                  <a:gd name="T91" fmla="*/ 417 h 2057"/>
                  <a:gd name="T92" fmla="*/ 441 w 2060"/>
                  <a:gd name="T93" fmla="*/ 179 h 2057"/>
                  <a:gd name="T94" fmla="*/ 444 w 2060"/>
                  <a:gd name="T95" fmla="*/ 188 h 2057"/>
                  <a:gd name="T96" fmla="*/ 438 w 2060"/>
                  <a:gd name="T97" fmla="*/ 192 h 2057"/>
                  <a:gd name="T98" fmla="*/ 434 w 2060"/>
                  <a:gd name="T99" fmla="*/ 184 h 2057"/>
                  <a:gd name="T100" fmla="*/ 441 w 2060"/>
                  <a:gd name="T101" fmla="*/ 179 h 2057"/>
                  <a:gd name="T102" fmla="*/ 1464 w 2060"/>
                  <a:gd name="T103" fmla="*/ 90 h 2057"/>
                  <a:gd name="T104" fmla="*/ 1471 w 2060"/>
                  <a:gd name="T105" fmla="*/ 93 h 2057"/>
                  <a:gd name="T106" fmla="*/ 1464 w 2060"/>
                  <a:gd name="T107" fmla="*/ 100 h 2057"/>
                  <a:gd name="T108" fmla="*/ 1458 w 2060"/>
                  <a:gd name="T109" fmla="*/ 97 h 2057"/>
                  <a:gd name="T110" fmla="*/ 1464 w 2060"/>
                  <a:gd name="T111" fmla="*/ 90 h 2057"/>
                  <a:gd name="T112" fmla="*/ 922 w 2060"/>
                  <a:gd name="T113" fmla="*/ 0 h 2057"/>
                  <a:gd name="T114" fmla="*/ 926 w 2060"/>
                  <a:gd name="T115" fmla="*/ 8 h 2057"/>
                  <a:gd name="T116" fmla="*/ 919 w 2060"/>
                  <a:gd name="T117" fmla="*/ 10 h 2057"/>
                  <a:gd name="T118" fmla="*/ 916 w 2060"/>
                  <a:gd name="T119" fmla="*/ 0 h 2057"/>
                  <a:gd name="T120" fmla="*/ 922 w 2060"/>
                  <a:gd name="T121" fmla="*/ 0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60" h="2057">
                    <a:moveTo>
                      <a:pt x="1140" y="2048"/>
                    </a:moveTo>
                    <a:lnTo>
                      <a:pt x="1145" y="2056"/>
                    </a:lnTo>
                    <a:lnTo>
                      <a:pt x="1138" y="2057"/>
                    </a:lnTo>
                    <a:lnTo>
                      <a:pt x="1133" y="2048"/>
                    </a:lnTo>
                    <a:lnTo>
                      <a:pt x="1135" y="2048"/>
                    </a:lnTo>
                    <a:lnTo>
                      <a:pt x="1140" y="2048"/>
                    </a:lnTo>
                    <a:close/>
                    <a:moveTo>
                      <a:pt x="597" y="1956"/>
                    </a:moveTo>
                    <a:lnTo>
                      <a:pt x="602" y="1959"/>
                    </a:lnTo>
                    <a:lnTo>
                      <a:pt x="595" y="1966"/>
                    </a:lnTo>
                    <a:lnTo>
                      <a:pt x="591" y="1963"/>
                    </a:lnTo>
                    <a:lnTo>
                      <a:pt x="597" y="1956"/>
                    </a:lnTo>
                    <a:close/>
                    <a:moveTo>
                      <a:pt x="1622" y="1865"/>
                    </a:moveTo>
                    <a:lnTo>
                      <a:pt x="1625" y="1874"/>
                    </a:lnTo>
                    <a:lnTo>
                      <a:pt x="1619" y="1878"/>
                    </a:lnTo>
                    <a:lnTo>
                      <a:pt x="1615" y="1870"/>
                    </a:lnTo>
                    <a:lnTo>
                      <a:pt x="1622" y="1865"/>
                    </a:lnTo>
                    <a:close/>
                    <a:moveTo>
                      <a:pt x="200" y="1626"/>
                    </a:moveTo>
                    <a:lnTo>
                      <a:pt x="204" y="1634"/>
                    </a:lnTo>
                    <a:lnTo>
                      <a:pt x="198" y="1641"/>
                    </a:lnTo>
                    <a:lnTo>
                      <a:pt x="194" y="1634"/>
                    </a:lnTo>
                    <a:lnTo>
                      <a:pt x="200" y="1626"/>
                    </a:lnTo>
                    <a:close/>
                    <a:moveTo>
                      <a:pt x="1968" y="1441"/>
                    </a:moveTo>
                    <a:lnTo>
                      <a:pt x="1977" y="1443"/>
                    </a:lnTo>
                    <a:lnTo>
                      <a:pt x="1974" y="1450"/>
                    </a:lnTo>
                    <a:lnTo>
                      <a:pt x="1966" y="1448"/>
                    </a:lnTo>
                    <a:lnTo>
                      <a:pt x="1968" y="1441"/>
                    </a:lnTo>
                    <a:close/>
                    <a:moveTo>
                      <a:pt x="0" y="1113"/>
                    </a:moveTo>
                    <a:lnTo>
                      <a:pt x="10" y="1115"/>
                    </a:lnTo>
                    <a:lnTo>
                      <a:pt x="10" y="1123"/>
                    </a:lnTo>
                    <a:lnTo>
                      <a:pt x="2" y="1122"/>
                    </a:lnTo>
                    <a:lnTo>
                      <a:pt x="0" y="1113"/>
                    </a:lnTo>
                    <a:close/>
                    <a:moveTo>
                      <a:pt x="2052" y="934"/>
                    </a:moveTo>
                    <a:lnTo>
                      <a:pt x="2060" y="935"/>
                    </a:lnTo>
                    <a:lnTo>
                      <a:pt x="2060" y="943"/>
                    </a:lnTo>
                    <a:lnTo>
                      <a:pt x="2052" y="941"/>
                    </a:lnTo>
                    <a:lnTo>
                      <a:pt x="2052" y="934"/>
                    </a:lnTo>
                    <a:close/>
                    <a:moveTo>
                      <a:pt x="87" y="608"/>
                    </a:moveTo>
                    <a:lnTo>
                      <a:pt x="96" y="609"/>
                    </a:lnTo>
                    <a:lnTo>
                      <a:pt x="94" y="615"/>
                    </a:lnTo>
                    <a:lnTo>
                      <a:pt x="84" y="613"/>
                    </a:lnTo>
                    <a:lnTo>
                      <a:pt x="87" y="608"/>
                    </a:lnTo>
                    <a:close/>
                    <a:moveTo>
                      <a:pt x="1864" y="417"/>
                    </a:moveTo>
                    <a:lnTo>
                      <a:pt x="1867" y="421"/>
                    </a:lnTo>
                    <a:lnTo>
                      <a:pt x="1861" y="428"/>
                    </a:lnTo>
                    <a:lnTo>
                      <a:pt x="1858" y="424"/>
                    </a:lnTo>
                    <a:lnTo>
                      <a:pt x="1864" y="417"/>
                    </a:lnTo>
                    <a:close/>
                    <a:moveTo>
                      <a:pt x="441" y="179"/>
                    </a:moveTo>
                    <a:lnTo>
                      <a:pt x="444" y="188"/>
                    </a:lnTo>
                    <a:lnTo>
                      <a:pt x="438" y="192"/>
                    </a:lnTo>
                    <a:lnTo>
                      <a:pt x="434" y="184"/>
                    </a:lnTo>
                    <a:lnTo>
                      <a:pt x="441" y="179"/>
                    </a:lnTo>
                    <a:close/>
                    <a:moveTo>
                      <a:pt x="1464" y="90"/>
                    </a:moveTo>
                    <a:lnTo>
                      <a:pt x="1471" y="93"/>
                    </a:lnTo>
                    <a:lnTo>
                      <a:pt x="1464" y="100"/>
                    </a:lnTo>
                    <a:lnTo>
                      <a:pt x="1458" y="97"/>
                    </a:lnTo>
                    <a:lnTo>
                      <a:pt x="1464" y="90"/>
                    </a:lnTo>
                    <a:close/>
                    <a:moveTo>
                      <a:pt x="922" y="0"/>
                    </a:moveTo>
                    <a:lnTo>
                      <a:pt x="926" y="8"/>
                    </a:lnTo>
                    <a:lnTo>
                      <a:pt x="919" y="10"/>
                    </a:lnTo>
                    <a:lnTo>
                      <a:pt x="916" y="0"/>
                    </a:lnTo>
                    <a:lnTo>
                      <a:pt x="9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6" name="Freeform 651"/>
              <p:cNvSpPr>
                <a:spLocks noEditPoints="1"/>
              </p:cNvSpPr>
              <p:nvPr/>
            </p:nvSpPr>
            <p:spPr bwMode="auto">
              <a:xfrm>
                <a:off x="6077" y="1507"/>
                <a:ext cx="2078" cy="2075"/>
              </a:xfrm>
              <a:custGeom>
                <a:avLst/>
                <a:gdLst>
                  <a:gd name="T0" fmla="*/ 1154 w 2078"/>
                  <a:gd name="T1" fmla="*/ 2071 h 2075"/>
                  <a:gd name="T2" fmla="*/ 1165 w 2078"/>
                  <a:gd name="T3" fmla="*/ 2069 h 2075"/>
                  <a:gd name="T4" fmla="*/ 1171 w 2078"/>
                  <a:gd name="T5" fmla="*/ 2071 h 2075"/>
                  <a:gd name="T6" fmla="*/ 1148 w 2078"/>
                  <a:gd name="T7" fmla="*/ 2075 h 2075"/>
                  <a:gd name="T8" fmla="*/ 1153 w 2078"/>
                  <a:gd name="T9" fmla="*/ 2065 h 2075"/>
                  <a:gd name="T10" fmla="*/ 603 w 2078"/>
                  <a:gd name="T11" fmla="*/ 1975 h 2075"/>
                  <a:gd name="T12" fmla="*/ 592 w 2078"/>
                  <a:gd name="T13" fmla="*/ 1979 h 2075"/>
                  <a:gd name="T14" fmla="*/ 1633 w 2078"/>
                  <a:gd name="T15" fmla="*/ 1883 h 2075"/>
                  <a:gd name="T16" fmla="*/ 1630 w 2078"/>
                  <a:gd name="T17" fmla="*/ 1897 h 2075"/>
                  <a:gd name="T18" fmla="*/ 1626 w 2078"/>
                  <a:gd name="T19" fmla="*/ 1898 h 2075"/>
                  <a:gd name="T20" fmla="*/ 1627 w 2078"/>
                  <a:gd name="T21" fmla="*/ 1887 h 2075"/>
                  <a:gd name="T22" fmla="*/ 202 w 2078"/>
                  <a:gd name="T23" fmla="*/ 1643 h 2075"/>
                  <a:gd name="T24" fmla="*/ 201 w 2078"/>
                  <a:gd name="T25" fmla="*/ 1657 h 2075"/>
                  <a:gd name="T26" fmla="*/ 202 w 2078"/>
                  <a:gd name="T27" fmla="*/ 1643 h 2075"/>
                  <a:gd name="T28" fmla="*/ 1995 w 2078"/>
                  <a:gd name="T29" fmla="*/ 1453 h 2075"/>
                  <a:gd name="T30" fmla="*/ 1982 w 2078"/>
                  <a:gd name="T31" fmla="*/ 1459 h 2075"/>
                  <a:gd name="T32" fmla="*/ 0 w 2078"/>
                  <a:gd name="T33" fmla="*/ 1121 h 2075"/>
                  <a:gd name="T34" fmla="*/ 10 w 2078"/>
                  <a:gd name="T35" fmla="*/ 1131 h 2075"/>
                  <a:gd name="T36" fmla="*/ 0 w 2078"/>
                  <a:gd name="T37" fmla="*/ 1121 h 2075"/>
                  <a:gd name="T38" fmla="*/ 2077 w 2078"/>
                  <a:gd name="T39" fmla="*/ 946 h 2075"/>
                  <a:gd name="T40" fmla="*/ 2068 w 2078"/>
                  <a:gd name="T41" fmla="*/ 952 h 2075"/>
                  <a:gd name="T42" fmla="*/ 86 w 2078"/>
                  <a:gd name="T43" fmla="*/ 615 h 2075"/>
                  <a:gd name="T44" fmla="*/ 92 w 2078"/>
                  <a:gd name="T45" fmla="*/ 622 h 2075"/>
                  <a:gd name="T46" fmla="*/ 86 w 2078"/>
                  <a:gd name="T47" fmla="*/ 615 h 2075"/>
                  <a:gd name="T48" fmla="*/ 1880 w 2078"/>
                  <a:gd name="T49" fmla="*/ 423 h 2075"/>
                  <a:gd name="T50" fmla="*/ 1872 w 2078"/>
                  <a:gd name="T51" fmla="*/ 426 h 2075"/>
                  <a:gd name="T52" fmla="*/ 445 w 2078"/>
                  <a:gd name="T53" fmla="*/ 180 h 2075"/>
                  <a:gd name="T54" fmla="*/ 442 w 2078"/>
                  <a:gd name="T55" fmla="*/ 193 h 2075"/>
                  <a:gd name="T56" fmla="*/ 445 w 2078"/>
                  <a:gd name="T57" fmla="*/ 180 h 2075"/>
                  <a:gd name="T58" fmla="*/ 1485 w 2078"/>
                  <a:gd name="T59" fmla="*/ 95 h 2075"/>
                  <a:gd name="T60" fmla="*/ 1472 w 2078"/>
                  <a:gd name="T61" fmla="*/ 99 h 2075"/>
                  <a:gd name="T62" fmla="*/ 927 w 2078"/>
                  <a:gd name="T63" fmla="*/ 0 h 2075"/>
                  <a:gd name="T64" fmla="*/ 924 w 2078"/>
                  <a:gd name="T65" fmla="*/ 9 h 2075"/>
                  <a:gd name="T66" fmla="*/ 927 w 2078"/>
                  <a:gd name="T67" fmla="*/ 0 h 2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78" h="2075">
                    <a:moveTo>
                      <a:pt x="1153" y="2065"/>
                    </a:moveTo>
                    <a:lnTo>
                      <a:pt x="1154" y="2071"/>
                    </a:lnTo>
                    <a:lnTo>
                      <a:pt x="1160" y="2071"/>
                    </a:lnTo>
                    <a:lnTo>
                      <a:pt x="1165" y="2069"/>
                    </a:lnTo>
                    <a:lnTo>
                      <a:pt x="1168" y="2069"/>
                    </a:lnTo>
                    <a:lnTo>
                      <a:pt x="1171" y="2071"/>
                    </a:lnTo>
                    <a:lnTo>
                      <a:pt x="1148" y="2075"/>
                    </a:lnTo>
                    <a:lnTo>
                      <a:pt x="1148" y="2075"/>
                    </a:lnTo>
                    <a:lnTo>
                      <a:pt x="1146" y="2066"/>
                    </a:lnTo>
                    <a:lnTo>
                      <a:pt x="1153" y="2065"/>
                    </a:lnTo>
                    <a:close/>
                    <a:moveTo>
                      <a:pt x="599" y="1972"/>
                    </a:moveTo>
                    <a:lnTo>
                      <a:pt x="603" y="1975"/>
                    </a:lnTo>
                    <a:lnTo>
                      <a:pt x="598" y="1982"/>
                    </a:lnTo>
                    <a:lnTo>
                      <a:pt x="592" y="1979"/>
                    </a:lnTo>
                    <a:lnTo>
                      <a:pt x="599" y="1972"/>
                    </a:lnTo>
                    <a:close/>
                    <a:moveTo>
                      <a:pt x="1633" y="1883"/>
                    </a:moveTo>
                    <a:lnTo>
                      <a:pt x="1637" y="1891"/>
                    </a:lnTo>
                    <a:lnTo>
                      <a:pt x="1630" y="1897"/>
                    </a:lnTo>
                    <a:lnTo>
                      <a:pt x="1626" y="1900"/>
                    </a:lnTo>
                    <a:lnTo>
                      <a:pt x="1626" y="1898"/>
                    </a:lnTo>
                    <a:lnTo>
                      <a:pt x="1630" y="1895"/>
                    </a:lnTo>
                    <a:lnTo>
                      <a:pt x="1627" y="1887"/>
                    </a:lnTo>
                    <a:lnTo>
                      <a:pt x="1633" y="1883"/>
                    </a:lnTo>
                    <a:close/>
                    <a:moveTo>
                      <a:pt x="202" y="1643"/>
                    </a:moveTo>
                    <a:lnTo>
                      <a:pt x="206" y="1650"/>
                    </a:lnTo>
                    <a:lnTo>
                      <a:pt x="201" y="1657"/>
                    </a:lnTo>
                    <a:lnTo>
                      <a:pt x="196" y="1650"/>
                    </a:lnTo>
                    <a:lnTo>
                      <a:pt x="202" y="1643"/>
                    </a:lnTo>
                    <a:close/>
                    <a:moveTo>
                      <a:pt x="1985" y="1452"/>
                    </a:moveTo>
                    <a:lnTo>
                      <a:pt x="1995" y="1453"/>
                    </a:lnTo>
                    <a:lnTo>
                      <a:pt x="1990" y="1460"/>
                    </a:lnTo>
                    <a:lnTo>
                      <a:pt x="1982" y="1459"/>
                    </a:lnTo>
                    <a:lnTo>
                      <a:pt x="1985" y="1452"/>
                    </a:lnTo>
                    <a:close/>
                    <a:moveTo>
                      <a:pt x="0" y="1121"/>
                    </a:moveTo>
                    <a:lnTo>
                      <a:pt x="8" y="1122"/>
                    </a:lnTo>
                    <a:lnTo>
                      <a:pt x="10" y="1131"/>
                    </a:lnTo>
                    <a:lnTo>
                      <a:pt x="0" y="1130"/>
                    </a:lnTo>
                    <a:lnTo>
                      <a:pt x="0" y="1121"/>
                    </a:lnTo>
                    <a:close/>
                    <a:moveTo>
                      <a:pt x="2068" y="944"/>
                    </a:moveTo>
                    <a:lnTo>
                      <a:pt x="2077" y="946"/>
                    </a:lnTo>
                    <a:lnTo>
                      <a:pt x="2078" y="953"/>
                    </a:lnTo>
                    <a:lnTo>
                      <a:pt x="2068" y="952"/>
                    </a:lnTo>
                    <a:lnTo>
                      <a:pt x="2068" y="944"/>
                    </a:lnTo>
                    <a:close/>
                    <a:moveTo>
                      <a:pt x="86" y="615"/>
                    </a:moveTo>
                    <a:lnTo>
                      <a:pt x="95" y="617"/>
                    </a:lnTo>
                    <a:lnTo>
                      <a:pt x="92" y="622"/>
                    </a:lnTo>
                    <a:lnTo>
                      <a:pt x="83" y="621"/>
                    </a:lnTo>
                    <a:lnTo>
                      <a:pt x="86" y="615"/>
                    </a:lnTo>
                    <a:close/>
                    <a:moveTo>
                      <a:pt x="1877" y="419"/>
                    </a:moveTo>
                    <a:lnTo>
                      <a:pt x="1880" y="423"/>
                    </a:lnTo>
                    <a:lnTo>
                      <a:pt x="1875" y="430"/>
                    </a:lnTo>
                    <a:lnTo>
                      <a:pt x="1872" y="426"/>
                    </a:lnTo>
                    <a:lnTo>
                      <a:pt x="1877" y="419"/>
                    </a:lnTo>
                    <a:close/>
                    <a:moveTo>
                      <a:pt x="445" y="180"/>
                    </a:moveTo>
                    <a:lnTo>
                      <a:pt x="449" y="188"/>
                    </a:lnTo>
                    <a:lnTo>
                      <a:pt x="442" y="193"/>
                    </a:lnTo>
                    <a:lnTo>
                      <a:pt x="439" y="184"/>
                    </a:lnTo>
                    <a:lnTo>
                      <a:pt x="445" y="180"/>
                    </a:lnTo>
                    <a:close/>
                    <a:moveTo>
                      <a:pt x="1478" y="91"/>
                    </a:moveTo>
                    <a:lnTo>
                      <a:pt x="1485" y="95"/>
                    </a:lnTo>
                    <a:lnTo>
                      <a:pt x="1479" y="102"/>
                    </a:lnTo>
                    <a:lnTo>
                      <a:pt x="1472" y="99"/>
                    </a:lnTo>
                    <a:lnTo>
                      <a:pt x="1478" y="91"/>
                    </a:lnTo>
                    <a:close/>
                    <a:moveTo>
                      <a:pt x="927" y="0"/>
                    </a:moveTo>
                    <a:lnTo>
                      <a:pt x="930" y="9"/>
                    </a:lnTo>
                    <a:lnTo>
                      <a:pt x="924" y="9"/>
                    </a:lnTo>
                    <a:lnTo>
                      <a:pt x="920" y="0"/>
                    </a:lnTo>
                    <a:lnTo>
                      <a:pt x="9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7" name="Freeform 652"/>
              <p:cNvSpPr>
                <a:spLocks noEditPoints="1"/>
              </p:cNvSpPr>
              <p:nvPr/>
            </p:nvSpPr>
            <p:spPr bwMode="auto">
              <a:xfrm>
                <a:off x="6067" y="1498"/>
                <a:ext cx="2098" cy="2092"/>
              </a:xfrm>
              <a:custGeom>
                <a:avLst/>
                <a:gdLst>
                  <a:gd name="T0" fmla="*/ 1191 w 2098"/>
                  <a:gd name="T1" fmla="*/ 2084 h 2092"/>
                  <a:gd name="T2" fmla="*/ 1181 w 2098"/>
                  <a:gd name="T3" fmla="*/ 2090 h 2092"/>
                  <a:gd name="T4" fmla="*/ 1153 w 2098"/>
                  <a:gd name="T5" fmla="*/ 2088 h 2092"/>
                  <a:gd name="T6" fmla="*/ 1181 w 2098"/>
                  <a:gd name="T7" fmla="*/ 2080 h 2092"/>
                  <a:gd name="T8" fmla="*/ 592 w 2098"/>
                  <a:gd name="T9" fmla="*/ 1985 h 2092"/>
                  <a:gd name="T10" fmla="*/ 599 w 2098"/>
                  <a:gd name="T11" fmla="*/ 1986 h 2092"/>
                  <a:gd name="T12" fmla="*/ 602 w 2098"/>
                  <a:gd name="T13" fmla="*/ 1988 h 2092"/>
                  <a:gd name="T14" fmla="*/ 606 w 2098"/>
                  <a:gd name="T15" fmla="*/ 1994 h 2092"/>
                  <a:gd name="T16" fmla="*/ 612 w 2098"/>
                  <a:gd name="T17" fmla="*/ 2002 h 2092"/>
                  <a:gd name="T18" fmla="*/ 588 w 2098"/>
                  <a:gd name="T19" fmla="*/ 1985 h 2092"/>
                  <a:gd name="T20" fmla="*/ 1660 w 2098"/>
                  <a:gd name="T21" fmla="*/ 1900 h 2092"/>
                  <a:gd name="T22" fmla="*/ 1646 w 2098"/>
                  <a:gd name="T23" fmla="*/ 1913 h 2092"/>
                  <a:gd name="T24" fmla="*/ 1629 w 2098"/>
                  <a:gd name="T25" fmla="*/ 1921 h 2092"/>
                  <a:gd name="T26" fmla="*/ 1633 w 2098"/>
                  <a:gd name="T27" fmla="*/ 1912 h 2092"/>
                  <a:gd name="T28" fmla="*/ 1640 w 2098"/>
                  <a:gd name="T29" fmla="*/ 1906 h 2092"/>
                  <a:gd name="T30" fmla="*/ 1647 w 2098"/>
                  <a:gd name="T31" fmla="*/ 1902 h 2092"/>
                  <a:gd name="T32" fmla="*/ 1657 w 2098"/>
                  <a:gd name="T33" fmla="*/ 1900 h 2092"/>
                  <a:gd name="T34" fmla="*/ 211 w 2098"/>
                  <a:gd name="T35" fmla="*/ 1666 h 2092"/>
                  <a:gd name="T36" fmla="*/ 212 w 2098"/>
                  <a:gd name="T37" fmla="*/ 1673 h 2092"/>
                  <a:gd name="T38" fmla="*/ 216 w 2098"/>
                  <a:gd name="T39" fmla="*/ 1684 h 2092"/>
                  <a:gd name="T40" fmla="*/ 195 w 2098"/>
                  <a:gd name="T41" fmla="*/ 1660 h 2092"/>
                  <a:gd name="T42" fmla="*/ 203 w 2098"/>
                  <a:gd name="T43" fmla="*/ 1663 h 2092"/>
                  <a:gd name="T44" fmla="*/ 2022 w 2098"/>
                  <a:gd name="T45" fmla="*/ 1445 h 2092"/>
                  <a:gd name="T46" fmla="*/ 2009 w 2098"/>
                  <a:gd name="T47" fmla="*/ 1473 h 2092"/>
                  <a:gd name="T48" fmla="*/ 2000 w 2098"/>
                  <a:gd name="T49" fmla="*/ 1469 h 2092"/>
                  <a:gd name="T50" fmla="*/ 2009 w 2098"/>
                  <a:gd name="T51" fmla="*/ 1462 h 2092"/>
                  <a:gd name="T52" fmla="*/ 2022 w 2098"/>
                  <a:gd name="T53" fmla="*/ 1445 h 2092"/>
                  <a:gd name="T54" fmla="*/ 3 w 2098"/>
                  <a:gd name="T55" fmla="*/ 1117 h 2092"/>
                  <a:gd name="T56" fmla="*/ 10 w 2098"/>
                  <a:gd name="T57" fmla="*/ 1130 h 2092"/>
                  <a:gd name="T58" fmla="*/ 4 w 2098"/>
                  <a:gd name="T59" fmla="*/ 1137 h 2092"/>
                  <a:gd name="T60" fmla="*/ 0 w 2098"/>
                  <a:gd name="T61" fmla="*/ 1115 h 2092"/>
                  <a:gd name="T62" fmla="*/ 2098 w 2098"/>
                  <a:gd name="T63" fmla="*/ 976 h 2092"/>
                  <a:gd name="T64" fmla="*/ 2092 w 2098"/>
                  <a:gd name="T65" fmla="*/ 963 h 2092"/>
                  <a:gd name="T66" fmla="*/ 2087 w 2098"/>
                  <a:gd name="T67" fmla="*/ 955 h 2092"/>
                  <a:gd name="T68" fmla="*/ 2095 w 2098"/>
                  <a:gd name="T69" fmla="*/ 948 h 2092"/>
                  <a:gd name="T70" fmla="*/ 89 w 2098"/>
                  <a:gd name="T71" fmla="*/ 623 h 2092"/>
                  <a:gd name="T72" fmla="*/ 93 w 2098"/>
                  <a:gd name="T73" fmla="*/ 630 h 2092"/>
                  <a:gd name="T74" fmla="*/ 83 w 2098"/>
                  <a:gd name="T75" fmla="*/ 640 h 2092"/>
                  <a:gd name="T76" fmla="*/ 85 w 2098"/>
                  <a:gd name="T77" fmla="*/ 624 h 2092"/>
                  <a:gd name="T78" fmla="*/ 1885 w 2098"/>
                  <a:gd name="T79" fmla="*/ 408 h 2092"/>
                  <a:gd name="T80" fmla="*/ 1899 w 2098"/>
                  <a:gd name="T81" fmla="*/ 429 h 2092"/>
                  <a:gd name="T82" fmla="*/ 1890 w 2098"/>
                  <a:gd name="T83" fmla="*/ 432 h 2092"/>
                  <a:gd name="T84" fmla="*/ 1892 w 2098"/>
                  <a:gd name="T85" fmla="*/ 422 h 2092"/>
                  <a:gd name="T86" fmla="*/ 1885 w 2098"/>
                  <a:gd name="T87" fmla="*/ 412 h 2092"/>
                  <a:gd name="T88" fmla="*/ 468 w 2098"/>
                  <a:gd name="T89" fmla="*/ 169 h 2092"/>
                  <a:gd name="T90" fmla="*/ 463 w 2098"/>
                  <a:gd name="T91" fmla="*/ 179 h 2092"/>
                  <a:gd name="T92" fmla="*/ 456 w 2098"/>
                  <a:gd name="T93" fmla="*/ 186 h 2092"/>
                  <a:gd name="T94" fmla="*/ 455 w 2098"/>
                  <a:gd name="T95" fmla="*/ 189 h 2092"/>
                  <a:gd name="T96" fmla="*/ 448 w 2098"/>
                  <a:gd name="T97" fmla="*/ 189 h 2092"/>
                  <a:gd name="T98" fmla="*/ 441 w 2098"/>
                  <a:gd name="T99" fmla="*/ 190 h 2092"/>
                  <a:gd name="T100" fmla="*/ 452 w 2098"/>
                  <a:gd name="T101" fmla="*/ 179 h 2092"/>
                  <a:gd name="T102" fmla="*/ 1490 w 2098"/>
                  <a:gd name="T103" fmla="*/ 91 h 2092"/>
                  <a:gd name="T104" fmla="*/ 1513 w 2098"/>
                  <a:gd name="T105" fmla="*/ 103 h 2092"/>
                  <a:gd name="T106" fmla="*/ 1503 w 2098"/>
                  <a:gd name="T107" fmla="*/ 101 h 2092"/>
                  <a:gd name="T108" fmla="*/ 1495 w 2098"/>
                  <a:gd name="T109" fmla="*/ 104 h 2092"/>
                  <a:gd name="T110" fmla="*/ 1493 w 2098"/>
                  <a:gd name="T111" fmla="*/ 94 h 2092"/>
                  <a:gd name="T112" fmla="*/ 942 w 2098"/>
                  <a:gd name="T113" fmla="*/ 0 h 2092"/>
                  <a:gd name="T114" fmla="*/ 935 w 2098"/>
                  <a:gd name="T115" fmla="*/ 5 h 2092"/>
                  <a:gd name="T116" fmla="*/ 930 w 2098"/>
                  <a:gd name="T117" fmla="*/ 9 h 2092"/>
                  <a:gd name="T118" fmla="*/ 924 w 2098"/>
                  <a:gd name="T119" fmla="*/ 8 h 2092"/>
                  <a:gd name="T120" fmla="*/ 908 w 2098"/>
                  <a:gd name="T121" fmla="*/ 4 h 2092"/>
                  <a:gd name="T122" fmla="*/ 942 w 2098"/>
                  <a:gd name="T123" fmla="*/ 0 h 2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98" h="2092">
                    <a:moveTo>
                      <a:pt x="1181" y="2080"/>
                    </a:moveTo>
                    <a:lnTo>
                      <a:pt x="1191" y="2084"/>
                    </a:lnTo>
                    <a:lnTo>
                      <a:pt x="1194" y="2088"/>
                    </a:lnTo>
                    <a:lnTo>
                      <a:pt x="1181" y="2090"/>
                    </a:lnTo>
                    <a:lnTo>
                      <a:pt x="1150" y="2092"/>
                    </a:lnTo>
                    <a:lnTo>
                      <a:pt x="1153" y="2088"/>
                    </a:lnTo>
                    <a:lnTo>
                      <a:pt x="1158" y="2084"/>
                    </a:lnTo>
                    <a:lnTo>
                      <a:pt x="1181" y="2080"/>
                    </a:lnTo>
                    <a:close/>
                    <a:moveTo>
                      <a:pt x="588" y="1985"/>
                    </a:moveTo>
                    <a:lnTo>
                      <a:pt x="592" y="1985"/>
                    </a:lnTo>
                    <a:lnTo>
                      <a:pt x="595" y="1985"/>
                    </a:lnTo>
                    <a:lnTo>
                      <a:pt x="599" y="1986"/>
                    </a:lnTo>
                    <a:lnTo>
                      <a:pt x="602" y="1989"/>
                    </a:lnTo>
                    <a:lnTo>
                      <a:pt x="602" y="1988"/>
                    </a:lnTo>
                    <a:lnTo>
                      <a:pt x="608" y="1991"/>
                    </a:lnTo>
                    <a:lnTo>
                      <a:pt x="606" y="1994"/>
                    </a:lnTo>
                    <a:lnTo>
                      <a:pt x="609" y="1998"/>
                    </a:lnTo>
                    <a:lnTo>
                      <a:pt x="612" y="2002"/>
                    </a:lnTo>
                    <a:lnTo>
                      <a:pt x="579" y="1986"/>
                    </a:lnTo>
                    <a:lnTo>
                      <a:pt x="588" y="1985"/>
                    </a:lnTo>
                    <a:close/>
                    <a:moveTo>
                      <a:pt x="1657" y="1900"/>
                    </a:moveTo>
                    <a:lnTo>
                      <a:pt x="1660" y="1900"/>
                    </a:lnTo>
                    <a:lnTo>
                      <a:pt x="1661" y="1900"/>
                    </a:lnTo>
                    <a:lnTo>
                      <a:pt x="1646" y="1913"/>
                    </a:lnTo>
                    <a:lnTo>
                      <a:pt x="1629" y="1923"/>
                    </a:lnTo>
                    <a:lnTo>
                      <a:pt x="1629" y="1921"/>
                    </a:lnTo>
                    <a:lnTo>
                      <a:pt x="1630" y="1916"/>
                    </a:lnTo>
                    <a:lnTo>
                      <a:pt x="1633" y="1912"/>
                    </a:lnTo>
                    <a:lnTo>
                      <a:pt x="1636" y="1909"/>
                    </a:lnTo>
                    <a:lnTo>
                      <a:pt x="1640" y="1906"/>
                    </a:lnTo>
                    <a:lnTo>
                      <a:pt x="1647" y="1900"/>
                    </a:lnTo>
                    <a:lnTo>
                      <a:pt x="1647" y="1902"/>
                    </a:lnTo>
                    <a:lnTo>
                      <a:pt x="1653" y="1900"/>
                    </a:lnTo>
                    <a:lnTo>
                      <a:pt x="1657" y="1900"/>
                    </a:lnTo>
                    <a:close/>
                    <a:moveTo>
                      <a:pt x="206" y="1659"/>
                    </a:moveTo>
                    <a:lnTo>
                      <a:pt x="211" y="1666"/>
                    </a:lnTo>
                    <a:lnTo>
                      <a:pt x="209" y="1668"/>
                    </a:lnTo>
                    <a:lnTo>
                      <a:pt x="212" y="1673"/>
                    </a:lnTo>
                    <a:lnTo>
                      <a:pt x="215" y="1678"/>
                    </a:lnTo>
                    <a:lnTo>
                      <a:pt x="216" y="1684"/>
                    </a:lnTo>
                    <a:lnTo>
                      <a:pt x="216" y="1687"/>
                    </a:lnTo>
                    <a:lnTo>
                      <a:pt x="195" y="1660"/>
                    </a:lnTo>
                    <a:lnTo>
                      <a:pt x="199" y="1660"/>
                    </a:lnTo>
                    <a:lnTo>
                      <a:pt x="203" y="1663"/>
                    </a:lnTo>
                    <a:lnTo>
                      <a:pt x="206" y="1659"/>
                    </a:lnTo>
                    <a:close/>
                    <a:moveTo>
                      <a:pt x="2022" y="1445"/>
                    </a:moveTo>
                    <a:lnTo>
                      <a:pt x="2012" y="1468"/>
                    </a:lnTo>
                    <a:lnTo>
                      <a:pt x="2009" y="1473"/>
                    </a:lnTo>
                    <a:lnTo>
                      <a:pt x="2009" y="1471"/>
                    </a:lnTo>
                    <a:lnTo>
                      <a:pt x="2000" y="1469"/>
                    </a:lnTo>
                    <a:lnTo>
                      <a:pt x="2005" y="1462"/>
                    </a:lnTo>
                    <a:lnTo>
                      <a:pt x="2009" y="1462"/>
                    </a:lnTo>
                    <a:lnTo>
                      <a:pt x="2013" y="1451"/>
                    </a:lnTo>
                    <a:lnTo>
                      <a:pt x="2022" y="1445"/>
                    </a:lnTo>
                    <a:close/>
                    <a:moveTo>
                      <a:pt x="0" y="1115"/>
                    </a:moveTo>
                    <a:lnTo>
                      <a:pt x="3" y="1117"/>
                    </a:lnTo>
                    <a:lnTo>
                      <a:pt x="4" y="1130"/>
                    </a:lnTo>
                    <a:lnTo>
                      <a:pt x="10" y="1130"/>
                    </a:lnTo>
                    <a:lnTo>
                      <a:pt x="10" y="1139"/>
                    </a:lnTo>
                    <a:lnTo>
                      <a:pt x="4" y="1137"/>
                    </a:lnTo>
                    <a:lnTo>
                      <a:pt x="1" y="1141"/>
                    </a:lnTo>
                    <a:lnTo>
                      <a:pt x="0" y="1115"/>
                    </a:lnTo>
                    <a:close/>
                    <a:moveTo>
                      <a:pt x="2095" y="948"/>
                    </a:moveTo>
                    <a:lnTo>
                      <a:pt x="2098" y="976"/>
                    </a:lnTo>
                    <a:lnTo>
                      <a:pt x="2097" y="973"/>
                    </a:lnTo>
                    <a:lnTo>
                      <a:pt x="2092" y="963"/>
                    </a:lnTo>
                    <a:lnTo>
                      <a:pt x="2088" y="962"/>
                    </a:lnTo>
                    <a:lnTo>
                      <a:pt x="2087" y="955"/>
                    </a:lnTo>
                    <a:lnTo>
                      <a:pt x="2092" y="956"/>
                    </a:lnTo>
                    <a:lnTo>
                      <a:pt x="2095" y="948"/>
                    </a:lnTo>
                    <a:close/>
                    <a:moveTo>
                      <a:pt x="88" y="617"/>
                    </a:moveTo>
                    <a:lnTo>
                      <a:pt x="89" y="623"/>
                    </a:lnTo>
                    <a:lnTo>
                      <a:pt x="96" y="624"/>
                    </a:lnTo>
                    <a:lnTo>
                      <a:pt x="93" y="630"/>
                    </a:lnTo>
                    <a:lnTo>
                      <a:pt x="89" y="630"/>
                    </a:lnTo>
                    <a:lnTo>
                      <a:pt x="83" y="640"/>
                    </a:lnTo>
                    <a:lnTo>
                      <a:pt x="78" y="644"/>
                    </a:lnTo>
                    <a:lnTo>
                      <a:pt x="85" y="624"/>
                    </a:lnTo>
                    <a:lnTo>
                      <a:pt x="88" y="617"/>
                    </a:lnTo>
                    <a:close/>
                    <a:moveTo>
                      <a:pt x="1885" y="408"/>
                    </a:moveTo>
                    <a:lnTo>
                      <a:pt x="1900" y="429"/>
                    </a:lnTo>
                    <a:lnTo>
                      <a:pt x="1899" y="429"/>
                    </a:lnTo>
                    <a:lnTo>
                      <a:pt x="1896" y="426"/>
                    </a:lnTo>
                    <a:lnTo>
                      <a:pt x="1890" y="432"/>
                    </a:lnTo>
                    <a:lnTo>
                      <a:pt x="1887" y="428"/>
                    </a:lnTo>
                    <a:lnTo>
                      <a:pt x="1892" y="422"/>
                    </a:lnTo>
                    <a:lnTo>
                      <a:pt x="1887" y="418"/>
                    </a:lnTo>
                    <a:lnTo>
                      <a:pt x="1885" y="412"/>
                    </a:lnTo>
                    <a:lnTo>
                      <a:pt x="1885" y="408"/>
                    </a:lnTo>
                    <a:close/>
                    <a:moveTo>
                      <a:pt x="468" y="169"/>
                    </a:moveTo>
                    <a:lnTo>
                      <a:pt x="466" y="173"/>
                    </a:lnTo>
                    <a:lnTo>
                      <a:pt x="463" y="179"/>
                    </a:lnTo>
                    <a:lnTo>
                      <a:pt x="459" y="183"/>
                    </a:lnTo>
                    <a:lnTo>
                      <a:pt x="456" y="186"/>
                    </a:lnTo>
                    <a:lnTo>
                      <a:pt x="455" y="188"/>
                    </a:lnTo>
                    <a:lnTo>
                      <a:pt x="455" y="189"/>
                    </a:lnTo>
                    <a:lnTo>
                      <a:pt x="449" y="193"/>
                    </a:lnTo>
                    <a:lnTo>
                      <a:pt x="448" y="189"/>
                    </a:lnTo>
                    <a:lnTo>
                      <a:pt x="445" y="190"/>
                    </a:lnTo>
                    <a:lnTo>
                      <a:pt x="441" y="190"/>
                    </a:lnTo>
                    <a:lnTo>
                      <a:pt x="438" y="190"/>
                    </a:lnTo>
                    <a:lnTo>
                      <a:pt x="452" y="179"/>
                    </a:lnTo>
                    <a:lnTo>
                      <a:pt x="468" y="169"/>
                    </a:lnTo>
                    <a:close/>
                    <a:moveTo>
                      <a:pt x="1490" y="91"/>
                    </a:moveTo>
                    <a:lnTo>
                      <a:pt x="1513" y="103"/>
                    </a:lnTo>
                    <a:lnTo>
                      <a:pt x="1513" y="103"/>
                    </a:lnTo>
                    <a:lnTo>
                      <a:pt x="1507" y="103"/>
                    </a:lnTo>
                    <a:lnTo>
                      <a:pt x="1503" y="101"/>
                    </a:lnTo>
                    <a:lnTo>
                      <a:pt x="1499" y="98"/>
                    </a:lnTo>
                    <a:lnTo>
                      <a:pt x="1495" y="104"/>
                    </a:lnTo>
                    <a:lnTo>
                      <a:pt x="1488" y="100"/>
                    </a:lnTo>
                    <a:lnTo>
                      <a:pt x="1493" y="94"/>
                    </a:lnTo>
                    <a:lnTo>
                      <a:pt x="1490" y="91"/>
                    </a:lnTo>
                    <a:close/>
                    <a:moveTo>
                      <a:pt x="942" y="0"/>
                    </a:moveTo>
                    <a:lnTo>
                      <a:pt x="941" y="1"/>
                    </a:lnTo>
                    <a:lnTo>
                      <a:pt x="935" y="5"/>
                    </a:lnTo>
                    <a:lnTo>
                      <a:pt x="937" y="9"/>
                    </a:lnTo>
                    <a:lnTo>
                      <a:pt x="930" y="9"/>
                    </a:lnTo>
                    <a:lnTo>
                      <a:pt x="930" y="8"/>
                    </a:lnTo>
                    <a:lnTo>
                      <a:pt x="924" y="8"/>
                    </a:lnTo>
                    <a:lnTo>
                      <a:pt x="920" y="8"/>
                    </a:lnTo>
                    <a:lnTo>
                      <a:pt x="908" y="4"/>
                    </a:lnTo>
                    <a:lnTo>
                      <a:pt x="917" y="2"/>
                    </a:lnTo>
                    <a:lnTo>
                      <a:pt x="9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8" name="Freeform 653"/>
              <p:cNvSpPr>
                <a:spLocks noEditPoints="1"/>
              </p:cNvSpPr>
              <p:nvPr/>
            </p:nvSpPr>
            <p:spPr bwMode="auto">
              <a:xfrm>
                <a:off x="6057" y="1488"/>
                <a:ext cx="2118" cy="2112"/>
              </a:xfrm>
              <a:custGeom>
                <a:avLst/>
                <a:gdLst>
                  <a:gd name="T0" fmla="*/ 1208 w 2118"/>
                  <a:gd name="T1" fmla="*/ 2105 h 2112"/>
                  <a:gd name="T2" fmla="*/ 1191 w 2118"/>
                  <a:gd name="T3" fmla="*/ 2110 h 2112"/>
                  <a:gd name="T4" fmla="*/ 1157 w 2118"/>
                  <a:gd name="T5" fmla="*/ 2111 h 2112"/>
                  <a:gd name="T6" fmla="*/ 1160 w 2118"/>
                  <a:gd name="T7" fmla="*/ 2102 h 2112"/>
                  <a:gd name="T8" fmla="*/ 1204 w 2118"/>
                  <a:gd name="T9" fmla="*/ 2098 h 2112"/>
                  <a:gd name="T10" fmla="*/ 622 w 2118"/>
                  <a:gd name="T11" fmla="*/ 2012 h 2112"/>
                  <a:gd name="T12" fmla="*/ 623 w 2118"/>
                  <a:gd name="T13" fmla="*/ 2019 h 2112"/>
                  <a:gd name="T14" fmla="*/ 579 w 2118"/>
                  <a:gd name="T15" fmla="*/ 2002 h 2112"/>
                  <a:gd name="T16" fmla="*/ 589 w 2118"/>
                  <a:gd name="T17" fmla="*/ 1996 h 2112"/>
                  <a:gd name="T18" fmla="*/ 1681 w 2118"/>
                  <a:gd name="T19" fmla="*/ 1914 h 2112"/>
                  <a:gd name="T20" fmla="*/ 1640 w 2118"/>
                  <a:gd name="T21" fmla="*/ 1943 h 2112"/>
                  <a:gd name="T22" fmla="*/ 1656 w 2118"/>
                  <a:gd name="T23" fmla="*/ 1923 h 2112"/>
                  <a:gd name="T24" fmla="*/ 199 w 2118"/>
                  <a:gd name="T25" fmla="*/ 1669 h 2112"/>
                  <a:gd name="T26" fmla="*/ 205 w 2118"/>
                  <a:gd name="T27" fmla="*/ 1670 h 2112"/>
                  <a:gd name="T28" fmla="*/ 226 w 2118"/>
                  <a:gd name="T29" fmla="*/ 1700 h 2112"/>
                  <a:gd name="T30" fmla="*/ 223 w 2118"/>
                  <a:gd name="T31" fmla="*/ 1708 h 2112"/>
                  <a:gd name="T32" fmla="*/ 199 w 2118"/>
                  <a:gd name="T33" fmla="*/ 1669 h 2112"/>
                  <a:gd name="T34" fmla="*/ 2030 w 2118"/>
                  <a:gd name="T35" fmla="*/ 1482 h 2112"/>
                  <a:gd name="T36" fmla="*/ 2022 w 2118"/>
                  <a:gd name="T37" fmla="*/ 1492 h 2112"/>
                  <a:gd name="T38" fmla="*/ 2022 w 2118"/>
                  <a:gd name="T39" fmla="*/ 1478 h 2112"/>
                  <a:gd name="T40" fmla="*/ 2033 w 2118"/>
                  <a:gd name="T41" fmla="*/ 1454 h 2112"/>
                  <a:gd name="T42" fmla="*/ 0 w 2118"/>
                  <a:gd name="T43" fmla="*/ 1116 h 2112"/>
                  <a:gd name="T44" fmla="*/ 10 w 2118"/>
                  <a:gd name="T45" fmla="*/ 1125 h 2112"/>
                  <a:gd name="T46" fmla="*/ 9 w 2118"/>
                  <a:gd name="T47" fmla="*/ 1157 h 2112"/>
                  <a:gd name="T48" fmla="*/ 0 w 2118"/>
                  <a:gd name="T49" fmla="*/ 1116 h 2112"/>
                  <a:gd name="T50" fmla="*/ 2118 w 2118"/>
                  <a:gd name="T51" fmla="*/ 995 h 2112"/>
                  <a:gd name="T52" fmla="*/ 2108 w 2118"/>
                  <a:gd name="T53" fmla="*/ 986 h 2112"/>
                  <a:gd name="T54" fmla="*/ 2107 w 2118"/>
                  <a:gd name="T55" fmla="*/ 955 h 2112"/>
                  <a:gd name="T56" fmla="*/ 93 w 2118"/>
                  <a:gd name="T57" fmla="*/ 616 h 2112"/>
                  <a:gd name="T58" fmla="*/ 98 w 2118"/>
                  <a:gd name="T59" fmla="*/ 627 h 2112"/>
                  <a:gd name="T60" fmla="*/ 88 w 2118"/>
                  <a:gd name="T61" fmla="*/ 654 h 2112"/>
                  <a:gd name="T62" fmla="*/ 76 w 2118"/>
                  <a:gd name="T63" fmla="*/ 658 h 2112"/>
                  <a:gd name="T64" fmla="*/ 93 w 2118"/>
                  <a:gd name="T65" fmla="*/ 616 h 2112"/>
                  <a:gd name="T66" fmla="*/ 1921 w 2118"/>
                  <a:gd name="T67" fmla="*/ 441 h 2112"/>
                  <a:gd name="T68" fmla="*/ 1914 w 2118"/>
                  <a:gd name="T69" fmla="*/ 441 h 2112"/>
                  <a:gd name="T70" fmla="*/ 1895 w 2118"/>
                  <a:gd name="T71" fmla="*/ 418 h 2112"/>
                  <a:gd name="T72" fmla="*/ 1893 w 2118"/>
                  <a:gd name="T73" fmla="*/ 409 h 2112"/>
                  <a:gd name="T74" fmla="*/ 479 w 2118"/>
                  <a:gd name="T75" fmla="*/ 169 h 2112"/>
                  <a:gd name="T76" fmla="*/ 479 w 2118"/>
                  <a:gd name="T77" fmla="*/ 178 h 2112"/>
                  <a:gd name="T78" fmla="*/ 462 w 2118"/>
                  <a:gd name="T79" fmla="*/ 189 h 2112"/>
                  <a:gd name="T80" fmla="*/ 448 w 2118"/>
                  <a:gd name="T81" fmla="*/ 200 h 2112"/>
                  <a:gd name="T82" fmla="*/ 456 w 2118"/>
                  <a:gd name="T83" fmla="*/ 182 h 2112"/>
                  <a:gd name="T84" fmla="*/ 1495 w 2118"/>
                  <a:gd name="T85" fmla="*/ 89 h 2112"/>
                  <a:gd name="T86" fmla="*/ 1523 w 2118"/>
                  <a:gd name="T87" fmla="*/ 113 h 2112"/>
                  <a:gd name="T88" fmla="*/ 1496 w 2118"/>
                  <a:gd name="T89" fmla="*/ 94 h 2112"/>
                  <a:gd name="T90" fmla="*/ 959 w 2118"/>
                  <a:gd name="T91" fmla="*/ 0 h 2112"/>
                  <a:gd name="T92" fmla="*/ 955 w 2118"/>
                  <a:gd name="T93" fmla="*/ 7 h 2112"/>
                  <a:gd name="T94" fmla="*/ 927 w 2118"/>
                  <a:gd name="T95" fmla="*/ 12 h 2112"/>
                  <a:gd name="T96" fmla="*/ 918 w 2118"/>
                  <a:gd name="T97" fmla="*/ 12 h 2112"/>
                  <a:gd name="T98" fmla="*/ 925 w 2118"/>
                  <a:gd name="T99" fmla="*/ 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18" h="2112">
                    <a:moveTo>
                      <a:pt x="1204" y="2098"/>
                    </a:moveTo>
                    <a:lnTo>
                      <a:pt x="1208" y="2105"/>
                    </a:lnTo>
                    <a:lnTo>
                      <a:pt x="1209" y="2107"/>
                    </a:lnTo>
                    <a:lnTo>
                      <a:pt x="1191" y="2110"/>
                    </a:lnTo>
                    <a:lnTo>
                      <a:pt x="1157" y="2112"/>
                    </a:lnTo>
                    <a:lnTo>
                      <a:pt x="1157" y="2111"/>
                    </a:lnTo>
                    <a:lnTo>
                      <a:pt x="1160" y="2104"/>
                    </a:lnTo>
                    <a:lnTo>
                      <a:pt x="1160" y="2102"/>
                    </a:lnTo>
                    <a:lnTo>
                      <a:pt x="1191" y="2100"/>
                    </a:lnTo>
                    <a:lnTo>
                      <a:pt x="1204" y="2098"/>
                    </a:lnTo>
                    <a:close/>
                    <a:moveTo>
                      <a:pt x="589" y="1996"/>
                    </a:moveTo>
                    <a:lnTo>
                      <a:pt x="622" y="2012"/>
                    </a:lnTo>
                    <a:lnTo>
                      <a:pt x="622" y="2013"/>
                    </a:lnTo>
                    <a:lnTo>
                      <a:pt x="623" y="2019"/>
                    </a:lnTo>
                    <a:lnTo>
                      <a:pt x="623" y="2023"/>
                    </a:lnTo>
                    <a:lnTo>
                      <a:pt x="579" y="2002"/>
                    </a:lnTo>
                    <a:lnTo>
                      <a:pt x="586" y="1998"/>
                    </a:lnTo>
                    <a:lnTo>
                      <a:pt x="589" y="1996"/>
                    </a:lnTo>
                    <a:close/>
                    <a:moveTo>
                      <a:pt x="1671" y="1910"/>
                    </a:moveTo>
                    <a:lnTo>
                      <a:pt x="1681" y="1914"/>
                    </a:lnTo>
                    <a:lnTo>
                      <a:pt x="1660" y="1930"/>
                    </a:lnTo>
                    <a:lnTo>
                      <a:pt x="1640" y="1943"/>
                    </a:lnTo>
                    <a:lnTo>
                      <a:pt x="1639" y="1933"/>
                    </a:lnTo>
                    <a:lnTo>
                      <a:pt x="1656" y="1923"/>
                    </a:lnTo>
                    <a:lnTo>
                      <a:pt x="1671" y="1910"/>
                    </a:lnTo>
                    <a:close/>
                    <a:moveTo>
                      <a:pt x="199" y="1669"/>
                    </a:moveTo>
                    <a:lnTo>
                      <a:pt x="204" y="1669"/>
                    </a:lnTo>
                    <a:lnTo>
                      <a:pt x="205" y="1670"/>
                    </a:lnTo>
                    <a:lnTo>
                      <a:pt x="226" y="1697"/>
                    </a:lnTo>
                    <a:lnTo>
                      <a:pt x="226" y="1700"/>
                    </a:lnTo>
                    <a:lnTo>
                      <a:pt x="225" y="1707"/>
                    </a:lnTo>
                    <a:lnTo>
                      <a:pt x="223" y="1708"/>
                    </a:lnTo>
                    <a:lnTo>
                      <a:pt x="194" y="1670"/>
                    </a:lnTo>
                    <a:lnTo>
                      <a:pt x="199" y="1669"/>
                    </a:lnTo>
                    <a:close/>
                    <a:moveTo>
                      <a:pt x="2043" y="1451"/>
                    </a:moveTo>
                    <a:lnTo>
                      <a:pt x="2030" y="1482"/>
                    </a:lnTo>
                    <a:lnTo>
                      <a:pt x="2025" y="1495"/>
                    </a:lnTo>
                    <a:lnTo>
                      <a:pt x="2022" y="1492"/>
                    </a:lnTo>
                    <a:lnTo>
                      <a:pt x="2019" y="1483"/>
                    </a:lnTo>
                    <a:lnTo>
                      <a:pt x="2022" y="1478"/>
                    </a:lnTo>
                    <a:lnTo>
                      <a:pt x="2032" y="1455"/>
                    </a:lnTo>
                    <a:lnTo>
                      <a:pt x="2033" y="1454"/>
                    </a:lnTo>
                    <a:lnTo>
                      <a:pt x="2043" y="1451"/>
                    </a:lnTo>
                    <a:close/>
                    <a:moveTo>
                      <a:pt x="0" y="1116"/>
                    </a:moveTo>
                    <a:lnTo>
                      <a:pt x="4" y="1117"/>
                    </a:lnTo>
                    <a:lnTo>
                      <a:pt x="10" y="1125"/>
                    </a:lnTo>
                    <a:lnTo>
                      <a:pt x="11" y="1151"/>
                    </a:lnTo>
                    <a:lnTo>
                      <a:pt x="9" y="1157"/>
                    </a:lnTo>
                    <a:lnTo>
                      <a:pt x="3" y="1161"/>
                    </a:lnTo>
                    <a:lnTo>
                      <a:pt x="0" y="1116"/>
                    </a:lnTo>
                    <a:close/>
                    <a:moveTo>
                      <a:pt x="2114" y="948"/>
                    </a:moveTo>
                    <a:lnTo>
                      <a:pt x="2118" y="995"/>
                    </a:lnTo>
                    <a:lnTo>
                      <a:pt x="2114" y="992"/>
                    </a:lnTo>
                    <a:lnTo>
                      <a:pt x="2108" y="986"/>
                    </a:lnTo>
                    <a:lnTo>
                      <a:pt x="2105" y="958"/>
                    </a:lnTo>
                    <a:lnTo>
                      <a:pt x="2107" y="955"/>
                    </a:lnTo>
                    <a:lnTo>
                      <a:pt x="2114" y="948"/>
                    </a:lnTo>
                    <a:close/>
                    <a:moveTo>
                      <a:pt x="93" y="616"/>
                    </a:moveTo>
                    <a:lnTo>
                      <a:pt x="96" y="620"/>
                    </a:lnTo>
                    <a:lnTo>
                      <a:pt x="98" y="627"/>
                    </a:lnTo>
                    <a:lnTo>
                      <a:pt x="95" y="634"/>
                    </a:lnTo>
                    <a:lnTo>
                      <a:pt x="88" y="654"/>
                    </a:lnTo>
                    <a:lnTo>
                      <a:pt x="85" y="657"/>
                    </a:lnTo>
                    <a:lnTo>
                      <a:pt x="76" y="658"/>
                    </a:lnTo>
                    <a:lnTo>
                      <a:pt x="86" y="630"/>
                    </a:lnTo>
                    <a:lnTo>
                      <a:pt x="93" y="616"/>
                    </a:lnTo>
                    <a:close/>
                    <a:moveTo>
                      <a:pt x="1895" y="405"/>
                    </a:moveTo>
                    <a:lnTo>
                      <a:pt x="1921" y="441"/>
                    </a:lnTo>
                    <a:lnTo>
                      <a:pt x="1919" y="441"/>
                    </a:lnTo>
                    <a:lnTo>
                      <a:pt x="1914" y="441"/>
                    </a:lnTo>
                    <a:lnTo>
                      <a:pt x="1910" y="439"/>
                    </a:lnTo>
                    <a:lnTo>
                      <a:pt x="1895" y="418"/>
                    </a:lnTo>
                    <a:lnTo>
                      <a:pt x="1893" y="417"/>
                    </a:lnTo>
                    <a:lnTo>
                      <a:pt x="1893" y="409"/>
                    </a:lnTo>
                    <a:lnTo>
                      <a:pt x="1895" y="405"/>
                    </a:lnTo>
                    <a:close/>
                    <a:moveTo>
                      <a:pt x="479" y="169"/>
                    </a:moveTo>
                    <a:lnTo>
                      <a:pt x="479" y="172"/>
                    </a:lnTo>
                    <a:lnTo>
                      <a:pt x="479" y="178"/>
                    </a:lnTo>
                    <a:lnTo>
                      <a:pt x="478" y="179"/>
                    </a:lnTo>
                    <a:lnTo>
                      <a:pt x="462" y="189"/>
                    </a:lnTo>
                    <a:lnTo>
                      <a:pt x="448" y="200"/>
                    </a:lnTo>
                    <a:lnTo>
                      <a:pt x="448" y="200"/>
                    </a:lnTo>
                    <a:lnTo>
                      <a:pt x="440" y="196"/>
                    </a:lnTo>
                    <a:lnTo>
                      <a:pt x="456" y="182"/>
                    </a:lnTo>
                    <a:lnTo>
                      <a:pt x="479" y="169"/>
                    </a:lnTo>
                    <a:close/>
                    <a:moveTo>
                      <a:pt x="1495" y="89"/>
                    </a:moveTo>
                    <a:lnTo>
                      <a:pt x="1536" y="108"/>
                    </a:lnTo>
                    <a:lnTo>
                      <a:pt x="1523" y="113"/>
                    </a:lnTo>
                    <a:lnTo>
                      <a:pt x="1500" y="101"/>
                    </a:lnTo>
                    <a:lnTo>
                      <a:pt x="1496" y="94"/>
                    </a:lnTo>
                    <a:lnTo>
                      <a:pt x="1495" y="89"/>
                    </a:lnTo>
                    <a:close/>
                    <a:moveTo>
                      <a:pt x="959" y="0"/>
                    </a:moveTo>
                    <a:lnTo>
                      <a:pt x="958" y="2"/>
                    </a:lnTo>
                    <a:lnTo>
                      <a:pt x="955" y="7"/>
                    </a:lnTo>
                    <a:lnTo>
                      <a:pt x="952" y="10"/>
                    </a:lnTo>
                    <a:lnTo>
                      <a:pt x="927" y="12"/>
                    </a:lnTo>
                    <a:lnTo>
                      <a:pt x="918" y="14"/>
                    </a:lnTo>
                    <a:lnTo>
                      <a:pt x="918" y="12"/>
                    </a:lnTo>
                    <a:lnTo>
                      <a:pt x="911" y="5"/>
                    </a:lnTo>
                    <a:lnTo>
                      <a:pt x="925" y="2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9" name="Freeform 654"/>
              <p:cNvSpPr>
                <a:spLocks noEditPoints="1"/>
              </p:cNvSpPr>
              <p:nvPr/>
            </p:nvSpPr>
            <p:spPr bwMode="auto">
              <a:xfrm>
                <a:off x="6047" y="1479"/>
                <a:ext cx="2136" cy="2130"/>
              </a:xfrm>
              <a:custGeom>
                <a:avLst/>
                <a:gdLst>
                  <a:gd name="T0" fmla="*/ 1219 w 2136"/>
                  <a:gd name="T1" fmla="*/ 2124 h 2130"/>
                  <a:gd name="T2" fmla="*/ 1169 w 2136"/>
                  <a:gd name="T3" fmla="*/ 2130 h 2130"/>
                  <a:gd name="T4" fmla="*/ 1201 w 2136"/>
                  <a:gd name="T5" fmla="*/ 2119 h 2130"/>
                  <a:gd name="T6" fmla="*/ 589 w 2136"/>
                  <a:gd name="T7" fmla="*/ 2011 h 2130"/>
                  <a:gd name="T8" fmla="*/ 633 w 2136"/>
                  <a:gd name="T9" fmla="*/ 2035 h 2130"/>
                  <a:gd name="T10" fmla="*/ 630 w 2136"/>
                  <a:gd name="T11" fmla="*/ 2041 h 2130"/>
                  <a:gd name="T12" fmla="*/ 587 w 2136"/>
                  <a:gd name="T13" fmla="*/ 2014 h 2130"/>
                  <a:gd name="T14" fmla="*/ 1691 w 2136"/>
                  <a:gd name="T15" fmla="*/ 1923 h 2130"/>
                  <a:gd name="T16" fmla="*/ 1697 w 2136"/>
                  <a:gd name="T17" fmla="*/ 1931 h 2130"/>
                  <a:gd name="T18" fmla="*/ 1655 w 2136"/>
                  <a:gd name="T19" fmla="*/ 1960 h 2130"/>
                  <a:gd name="T20" fmla="*/ 1650 w 2136"/>
                  <a:gd name="T21" fmla="*/ 1952 h 2130"/>
                  <a:gd name="T22" fmla="*/ 1691 w 2136"/>
                  <a:gd name="T23" fmla="*/ 1923 h 2130"/>
                  <a:gd name="T24" fmla="*/ 233 w 2136"/>
                  <a:gd name="T25" fmla="*/ 1717 h 2130"/>
                  <a:gd name="T26" fmla="*/ 228 w 2136"/>
                  <a:gd name="T27" fmla="*/ 1724 h 2130"/>
                  <a:gd name="T28" fmla="*/ 198 w 2136"/>
                  <a:gd name="T29" fmla="*/ 1680 h 2130"/>
                  <a:gd name="T30" fmla="*/ 2054 w 2136"/>
                  <a:gd name="T31" fmla="*/ 1460 h 2130"/>
                  <a:gd name="T32" fmla="*/ 2061 w 2136"/>
                  <a:gd name="T33" fmla="*/ 1461 h 2130"/>
                  <a:gd name="T34" fmla="*/ 2042 w 2136"/>
                  <a:gd name="T35" fmla="*/ 1509 h 2130"/>
                  <a:gd name="T36" fmla="*/ 2035 w 2136"/>
                  <a:gd name="T37" fmla="*/ 1504 h 2130"/>
                  <a:gd name="T38" fmla="*/ 2053 w 2136"/>
                  <a:gd name="T39" fmla="*/ 1460 h 2130"/>
                  <a:gd name="T40" fmla="*/ 0 w 2136"/>
                  <a:gd name="T41" fmla="*/ 1121 h 2130"/>
                  <a:gd name="T42" fmla="*/ 10 w 2136"/>
                  <a:gd name="T43" fmla="*/ 1125 h 2130"/>
                  <a:gd name="T44" fmla="*/ 10 w 2136"/>
                  <a:gd name="T45" fmla="*/ 1173 h 2130"/>
                  <a:gd name="T46" fmla="*/ 0 w 2136"/>
                  <a:gd name="T47" fmla="*/ 1121 h 2130"/>
                  <a:gd name="T48" fmla="*/ 2136 w 2136"/>
                  <a:gd name="T49" fmla="*/ 1006 h 2130"/>
                  <a:gd name="T50" fmla="*/ 2135 w 2136"/>
                  <a:gd name="T51" fmla="*/ 1006 h 2130"/>
                  <a:gd name="T52" fmla="*/ 2124 w 2136"/>
                  <a:gd name="T53" fmla="*/ 957 h 2130"/>
                  <a:gd name="T54" fmla="*/ 2132 w 2136"/>
                  <a:gd name="T55" fmla="*/ 954 h 2130"/>
                  <a:gd name="T56" fmla="*/ 99 w 2136"/>
                  <a:gd name="T57" fmla="*/ 619 h 2130"/>
                  <a:gd name="T58" fmla="*/ 96 w 2136"/>
                  <a:gd name="T59" fmla="*/ 639 h 2130"/>
                  <a:gd name="T60" fmla="*/ 84 w 2136"/>
                  <a:gd name="T61" fmla="*/ 667 h 2130"/>
                  <a:gd name="T62" fmla="*/ 77 w 2136"/>
                  <a:gd name="T63" fmla="*/ 667 h 2130"/>
                  <a:gd name="T64" fmla="*/ 96 w 2136"/>
                  <a:gd name="T65" fmla="*/ 619 h 2130"/>
                  <a:gd name="T66" fmla="*/ 1941 w 2136"/>
                  <a:gd name="T67" fmla="*/ 445 h 2130"/>
                  <a:gd name="T68" fmla="*/ 1931 w 2136"/>
                  <a:gd name="T69" fmla="*/ 450 h 2130"/>
                  <a:gd name="T70" fmla="*/ 1906 w 2136"/>
                  <a:gd name="T71" fmla="*/ 413 h 2130"/>
                  <a:gd name="T72" fmla="*/ 1910 w 2136"/>
                  <a:gd name="T73" fmla="*/ 406 h 2130"/>
                  <a:gd name="T74" fmla="*/ 485 w 2136"/>
                  <a:gd name="T75" fmla="*/ 170 h 2130"/>
                  <a:gd name="T76" fmla="*/ 489 w 2136"/>
                  <a:gd name="T77" fmla="*/ 178 h 2130"/>
                  <a:gd name="T78" fmla="*/ 450 w 2136"/>
                  <a:gd name="T79" fmla="*/ 205 h 2130"/>
                  <a:gd name="T80" fmla="*/ 442 w 2136"/>
                  <a:gd name="T81" fmla="*/ 198 h 2130"/>
                  <a:gd name="T82" fmla="*/ 485 w 2136"/>
                  <a:gd name="T83" fmla="*/ 170 h 2130"/>
                  <a:gd name="T84" fmla="*/ 1553 w 2136"/>
                  <a:gd name="T85" fmla="*/ 110 h 2130"/>
                  <a:gd name="T86" fmla="*/ 1546 w 2136"/>
                  <a:gd name="T87" fmla="*/ 117 h 2130"/>
                  <a:gd name="T88" fmla="*/ 1505 w 2136"/>
                  <a:gd name="T89" fmla="*/ 91 h 2130"/>
                  <a:gd name="T90" fmla="*/ 971 w 2136"/>
                  <a:gd name="T91" fmla="*/ 0 h 2130"/>
                  <a:gd name="T92" fmla="*/ 969 w 2136"/>
                  <a:gd name="T93" fmla="*/ 9 h 2130"/>
                  <a:gd name="T94" fmla="*/ 921 w 2136"/>
                  <a:gd name="T95" fmla="*/ 14 h 2130"/>
                  <a:gd name="T96" fmla="*/ 919 w 2136"/>
                  <a:gd name="T97" fmla="*/ 6 h 2130"/>
                  <a:gd name="T98" fmla="*/ 971 w 2136"/>
                  <a:gd name="T99" fmla="*/ 0 h 2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36" h="2130">
                    <a:moveTo>
                      <a:pt x="1219" y="2116"/>
                    </a:moveTo>
                    <a:lnTo>
                      <a:pt x="1219" y="2124"/>
                    </a:lnTo>
                    <a:lnTo>
                      <a:pt x="1203" y="2127"/>
                    </a:lnTo>
                    <a:lnTo>
                      <a:pt x="1169" y="2130"/>
                    </a:lnTo>
                    <a:lnTo>
                      <a:pt x="1167" y="2121"/>
                    </a:lnTo>
                    <a:lnTo>
                      <a:pt x="1201" y="2119"/>
                    </a:lnTo>
                    <a:lnTo>
                      <a:pt x="1219" y="2116"/>
                    </a:lnTo>
                    <a:close/>
                    <a:moveTo>
                      <a:pt x="589" y="2011"/>
                    </a:moveTo>
                    <a:lnTo>
                      <a:pt x="633" y="2032"/>
                    </a:lnTo>
                    <a:lnTo>
                      <a:pt x="633" y="2035"/>
                    </a:lnTo>
                    <a:lnTo>
                      <a:pt x="632" y="2041"/>
                    </a:lnTo>
                    <a:lnTo>
                      <a:pt x="630" y="2041"/>
                    </a:lnTo>
                    <a:lnTo>
                      <a:pt x="584" y="2018"/>
                    </a:lnTo>
                    <a:lnTo>
                      <a:pt x="587" y="2014"/>
                    </a:lnTo>
                    <a:lnTo>
                      <a:pt x="589" y="2011"/>
                    </a:lnTo>
                    <a:close/>
                    <a:moveTo>
                      <a:pt x="1691" y="1923"/>
                    </a:moveTo>
                    <a:lnTo>
                      <a:pt x="1693" y="1925"/>
                    </a:lnTo>
                    <a:lnTo>
                      <a:pt x="1697" y="1931"/>
                    </a:lnTo>
                    <a:lnTo>
                      <a:pt x="1676" y="1946"/>
                    </a:lnTo>
                    <a:lnTo>
                      <a:pt x="1655" y="1960"/>
                    </a:lnTo>
                    <a:lnTo>
                      <a:pt x="1650" y="1953"/>
                    </a:lnTo>
                    <a:lnTo>
                      <a:pt x="1650" y="1952"/>
                    </a:lnTo>
                    <a:lnTo>
                      <a:pt x="1670" y="1939"/>
                    </a:lnTo>
                    <a:lnTo>
                      <a:pt x="1691" y="1923"/>
                    </a:lnTo>
                    <a:close/>
                    <a:moveTo>
                      <a:pt x="204" y="1679"/>
                    </a:moveTo>
                    <a:lnTo>
                      <a:pt x="233" y="1717"/>
                    </a:lnTo>
                    <a:lnTo>
                      <a:pt x="231" y="1720"/>
                    </a:lnTo>
                    <a:lnTo>
                      <a:pt x="228" y="1724"/>
                    </a:lnTo>
                    <a:lnTo>
                      <a:pt x="195" y="1682"/>
                    </a:lnTo>
                    <a:lnTo>
                      <a:pt x="198" y="1680"/>
                    </a:lnTo>
                    <a:lnTo>
                      <a:pt x="204" y="1679"/>
                    </a:lnTo>
                    <a:close/>
                    <a:moveTo>
                      <a:pt x="2054" y="1460"/>
                    </a:moveTo>
                    <a:lnTo>
                      <a:pt x="2059" y="1460"/>
                    </a:lnTo>
                    <a:lnTo>
                      <a:pt x="2061" y="1461"/>
                    </a:lnTo>
                    <a:lnTo>
                      <a:pt x="2049" y="1495"/>
                    </a:lnTo>
                    <a:lnTo>
                      <a:pt x="2042" y="1509"/>
                    </a:lnTo>
                    <a:lnTo>
                      <a:pt x="2039" y="1509"/>
                    </a:lnTo>
                    <a:lnTo>
                      <a:pt x="2035" y="1504"/>
                    </a:lnTo>
                    <a:lnTo>
                      <a:pt x="2040" y="1491"/>
                    </a:lnTo>
                    <a:lnTo>
                      <a:pt x="2053" y="1460"/>
                    </a:lnTo>
                    <a:lnTo>
                      <a:pt x="2054" y="1460"/>
                    </a:lnTo>
                    <a:close/>
                    <a:moveTo>
                      <a:pt x="0" y="1121"/>
                    </a:moveTo>
                    <a:lnTo>
                      <a:pt x="3" y="1122"/>
                    </a:lnTo>
                    <a:lnTo>
                      <a:pt x="10" y="1125"/>
                    </a:lnTo>
                    <a:lnTo>
                      <a:pt x="13" y="1170"/>
                    </a:lnTo>
                    <a:lnTo>
                      <a:pt x="10" y="1173"/>
                    </a:lnTo>
                    <a:lnTo>
                      <a:pt x="4" y="1173"/>
                    </a:lnTo>
                    <a:lnTo>
                      <a:pt x="0" y="1121"/>
                    </a:lnTo>
                    <a:close/>
                    <a:moveTo>
                      <a:pt x="2132" y="954"/>
                    </a:moveTo>
                    <a:lnTo>
                      <a:pt x="2136" y="1006"/>
                    </a:lnTo>
                    <a:lnTo>
                      <a:pt x="2136" y="1006"/>
                    </a:lnTo>
                    <a:lnTo>
                      <a:pt x="2135" y="1006"/>
                    </a:lnTo>
                    <a:lnTo>
                      <a:pt x="2128" y="1004"/>
                    </a:lnTo>
                    <a:lnTo>
                      <a:pt x="2124" y="957"/>
                    </a:lnTo>
                    <a:lnTo>
                      <a:pt x="2126" y="955"/>
                    </a:lnTo>
                    <a:lnTo>
                      <a:pt x="2132" y="954"/>
                    </a:lnTo>
                    <a:close/>
                    <a:moveTo>
                      <a:pt x="96" y="619"/>
                    </a:moveTo>
                    <a:lnTo>
                      <a:pt x="99" y="619"/>
                    </a:lnTo>
                    <a:lnTo>
                      <a:pt x="103" y="625"/>
                    </a:lnTo>
                    <a:lnTo>
                      <a:pt x="96" y="639"/>
                    </a:lnTo>
                    <a:lnTo>
                      <a:pt x="86" y="667"/>
                    </a:lnTo>
                    <a:lnTo>
                      <a:pt x="84" y="667"/>
                    </a:lnTo>
                    <a:lnTo>
                      <a:pt x="79" y="667"/>
                    </a:lnTo>
                    <a:lnTo>
                      <a:pt x="77" y="667"/>
                    </a:lnTo>
                    <a:lnTo>
                      <a:pt x="89" y="636"/>
                    </a:lnTo>
                    <a:lnTo>
                      <a:pt x="96" y="619"/>
                    </a:lnTo>
                    <a:close/>
                    <a:moveTo>
                      <a:pt x="1910" y="406"/>
                    </a:moveTo>
                    <a:lnTo>
                      <a:pt x="1941" y="445"/>
                    </a:lnTo>
                    <a:lnTo>
                      <a:pt x="1939" y="448"/>
                    </a:lnTo>
                    <a:lnTo>
                      <a:pt x="1931" y="450"/>
                    </a:lnTo>
                    <a:lnTo>
                      <a:pt x="1905" y="414"/>
                    </a:lnTo>
                    <a:lnTo>
                      <a:pt x="1906" y="413"/>
                    </a:lnTo>
                    <a:lnTo>
                      <a:pt x="1907" y="409"/>
                    </a:lnTo>
                    <a:lnTo>
                      <a:pt x="1910" y="406"/>
                    </a:lnTo>
                    <a:close/>
                    <a:moveTo>
                      <a:pt x="485" y="170"/>
                    </a:moveTo>
                    <a:lnTo>
                      <a:pt x="485" y="170"/>
                    </a:lnTo>
                    <a:lnTo>
                      <a:pt x="488" y="174"/>
                    </a:lnTo>
                    <a:lnTo>
                      <a:pt x="489" y="178"/>
                    </a:lnTo>
                    <a:lnTo>
                      <a:pt x="466" y="191"/>
                    </a:lnTo>
                    <a:lnTo>
                      <a:pt x="450" y="205"/>
                    </a:lnTo>
                    <a:lnTo>
                      <a:pt x="447" y="204"/>
                    </a:lnTo>
                    <a:lnTo>
                      <a:pt x="442" y="198"/>
                    </a:lnTo>
                    <a:lnTo>
                      <a:pt x="462" y="184"/>
                    </a:lnTo>
                    <a:lnTo>
                      <a:pt x="485" y="170"/>
                    </a:lnTo>
                    <a:close/>
                    <a:moveTo>
                      <a:pt x="1506" y="88"/>
                    </a:moveTo>
                    <a:lnTo>
                      <a:pt x="1553" y="110"/>
                    </a:lnTo>
                    <a:lnTo>
                      <a:pt x="1546" y="117"/>
                    </a:lnTo>
                    <a:lnTo>
                      <a:pt x="1546" y="117"/>
                    </a:lnTo>
                    <a:lnTo>
                      <a:pt x="1505" y="98"/>
                    </a:lnTo>
                    <a:lnTo>
                      <a:pt x="1505" y="91"/>
                    </a:lnTo>
                    <a:lnTo>
                      <a:pt x="1506" y="88"/>
                    </a:lnTo>
                    <a:close/>
                    <a:moveTo>
                      <a:pt x="971" y="0"/>
                    </a:moveTo>
                    <a:lnTo>
                      <a:pt x="971" y="4"/>
                    </a:lnTo>
                    <a:lnTo>
                      <a:pt x="969" y="9"/>
                    </a:lnTo>
                    <a:lnTo>
                      <a:pt x="935" y="11"/>
                    </a:lnTo>
                    <a:lnTo>
                      <a:pt x="921" y="14"/>
                    </a:lnTo>
                    <a:lnTo>
                      <a:pt x="920" y="13"/>
                    </a:lnTo>
                    <a:lnTo>
                      <a:pt x="919" y="6"/>
                    </a:lnTo>
                    <a:lnTo>
                      <a:pt x="934" y="3"/>
                    </a:lnTo>
                    <a:lnTo>
                      <a:pt x="9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0" name="Freeform 655"/>
              <p:cNvSpPr>
                <a:spLocks noEditPoints="1"/>
              </p:cNvSpPr>
              <p:nvPr/>
            </p:nvSpPr>
            <p:spPr bwMode="auto">
              <a:xfrm>
                <a:off x="6037" y="1471"/>
                <a:ext cx="2156" cy="2146"/>
              </a:xfrm>
              <a:custGeom>
                <a:avLst/>
                <a:gdLst>
                  <a:gd name="T0" fmla="*/ 1231 w 2156"/>
                  <a:gd name="T1" fmla="*/ 2136 h 2146"/>
                  <a:gd name="T2" fmla="*/ 1229 w 2156"/>
                  <a:gd name="T3" fmla="*/ 2138 h 2146"/>
                  <a:gd name="T4" fmla="*/ 1214 w 2156"/>
                  <a:gd name="T5" fmla="*/ 2143 h 2146"/>
                  <a:gd name="T6" fmla="*/ 1179 w 2156"/>
                  <a:gd name="T7" fmla="*/ 2141 h 2146"/>
                  <a:gd name="T8" fmla="*/ 1213 w 2156"/>
                  <a:gd name="T9" fmla="*/ 2135 h 2146"/>
                  <a:gd name="T10" fmla="*/ 594 w 2156"/>
                  <a:gd name="T11" fmla="*/ 2026 h 2146"/>
                  <a:gd name="T12" fmla="*/ 638 w 2156"/>
                  <a:gd name="T13" fmla="*/ 2054 h 2146"/>
                  <a:gd name="T14" fmla="*/ 582 w 2156"/>
                  <a:gd name="T15" fmla="*/ 2030 h 2146"/>
                  <a:gd name="T16" fmla="*/ 594 w 2156"/>
                  <a:gd name="T17" fmla="*/ 2026 h 2146"/>
                  <a:gd name="T18" fmla="*/ 1711 w 2156"/>
                  <a:gd name="T19" fmla="*/ 1944 h 2146"/>
                  <a:gd name="T20" fmla="*/ 1690 w 2156"/>
                  <a:gd name="T21" fmla="*/ 1963 h 2146"/>
                  <a:gd name="T22" fmla="*/ 1666 w 2156"/>
                  <a:gd name="T23" fmla="*/ 1971 h 2146"/>
                  <a:gd name="T24" fmla="*/ 1686 w 2156"/>
                  <a:gd name="T25" fmla="*/ 1954 h 2146"/>
                  <a:gd name="T26" fmla="*/ 205 w 2156"/>
                  <a:gd name="T27" fmla="*/ 1690 h 2146"/>
                  <a:gd name="T28" fmla="*/ 238 w 2156"/>
                  <a:gd name="T29" fmla="*/ 1734 h 2146"/>
                  <a:gd name="T30" fmla="*/ 235 w 2156"/>
                  <a:gd name="T31" fmla="*/ 1745 h 2146"/>
                  <a:gd name="T32" fmla="*/ 200 w 2156"/>
                  <a:gd name="T33" fmla="*/ 1694 h 2146"/>
                  <a:gd name="T34" fmla="*/ 2083 w 2156"/>
                  <a:gd name="T35" fmla="*/ 1467 h 2146"/>
                  <a:gd name="T36" fmla="*/ 2060 w 2156"/>
                  <a:gd name="T37" fmla="*/ 1522 h 2146"/>
                  <a:gd name="T38" fmla="*/ 2059 w 2156"/>
                  <a:gd name="T39" fmla="*/ 1503 h 2146"/>
                  <a:gd name="T40" fmla="*/ 2074 w 2156"/>
                  <a:gd name="T41" fmla="*/ 1469 h 2146"/>
                  <a:gd name="T42" fmla="*/ 2083 w 2156"/>
                  <a:gd name="T43" fmla="*/ 1467 h 2146"/>
                  <a:gd name="T44" fmla="*/ 5 w 2156"/>
                  <a:gd name="T45" fmla="*/ 1130 h 2146"/>
                  <a:gd name="T46" fmla="*/ 10 w 2156"/>
                  <a:gd name="T47" fmla="*/ 1129 h 2146"/>
                  <a:gd name="T48" fmla="*/ 9 w 2156"/>
                  <a:gd name="T49" fmla="*/ 1183 h 2146"/>
                  <a:gd name="T50" fmla="*/ 0 w 2156"/>
                  <a:gd name="T51" fmla="*/ 1125 h 2146"/>
                  <a:gd name="T52" fmla="*/ 2148 w 2156"/>
                  <a:gd name="T53" fmla="*/ 961 h 2146"/>
                  <a:gd name="T54" fmla="*/ 2156 w 2156"/>
                  <a:gd name="T55" fmla="*/ 1021 h 2146"/>
                  <a:gd name="T56" fmla="*/ 2151 w 2156"/>
                  <a:gd name="T57" fmla="*/ 1014 h 2146"/>
                  <a:gd name="T58" fmla="*/ 2146 w 2156"/>
                  <a:gd name="T59" fmla="*/ 1014 h 2146"/>
                  <a:gd name="T60" fmla="*/ 2148 w 2156"/>
                  <a:gd name="T61" fmla="*/ 961 h 2146"/>
                  <a:gd name="T62" fmla="*/ 106 w 2156"/>
                  <a:gd name="T63" fmla="*/ 627 h 2146"/>
                  <a:gd name="T64" fmla="*/ 87 w 2156"/>
                  <a:gd name="T65" fmla="*/ 675 h 2146"/>
                  <a:gd name="T66" fmla="*/ 79 w 2156"/>
                  <a:gd name="T67" fmla="*/ 672 h 2146"/>
                  <a:gd name="T68" fmla="*/ 91 w 2156"/>
                  <a:gd name="T69" fmla="*/ 640 h 2146"/>
                  <a:gd name="T70" fmla="*/ 1922 w 2156"/>
                  <a:gd name="T71" fmla="*/ 401 h 2146"/>
                  <a:gd name="T72" fmla="*/ 1956 w 2156"/>
                  <a:gd name="T73" fmla="*/ 451 h 2146"/>
                  <a:gd name="T74" fmla="*/ 1920 w 2156"/>
                  <a:gd name="T75" fmla="*/ 414 h 2146"/>
                  <a:gd name="T76" fmla="*/ 1926 w 2156"/>
                  <a:gd name="T77" fmla="*/ 410 h 2146"/>
                  <a:gd name="T78" fmla="*/ 498 w 2156"/>
                  <a:gd name="T79" fmla="*/ 165 h 2146"/>
                  <a:gd name="T80" fmla="*/ 495 w 2156"/>
                  <a:gd name="T81" fmla="*/ 178 h 2146"/>
                  <a:gd name="T82" fmla="*/ 452 w 2156"/>
                  <a:gd name="T83" fmla="*/ 206 h 2146"/>
                  <a:gd name="T84" fmla="*/ 448 w 2156"/>
                  <a:gd name="T85" fmla="*/ 199 h 2146"/>
                  <a:gd name="T86" fmla="*/ 498 w 2156"/>
                  <a:gd name="T87" fmla="*/ 165 h 2146"/>
                  <a:gd name="T88" fmla="*/ 1578 w 2156"/>
                  <a:gd name="T89" fmla="*/ 117 h 2146"/>
                  <a:gd name="T90" fmla="*/ 1563 w 2156"/>
                  <a:gd name="T91" fmla="*/ 118 h 2146"/>
                  <a:gd name="T92" fmla="*/ 1518 w 2156"/>
                  <a:gd name="T93" fmla="*/ 92 h 2146"/>
                  <a:gd name="T94" fmla="*/ 978 w 2156"/>
                  <a:gd name="T95" fmla="*/ 0 h 2146"/>
                  <a:gd name="T96" fmla="*/ 981 w 2156"/>
                  <a:gd name="T97" fmla="*/ 7 h 2146"/>
                  <a:gd name="T98" fmla="*/ 944 w 2156"/>
                  <a:gd name="T99" fmla="*/ 11 h 2146"/>
                  <a:gd name="T100" fmla="*/ 927 w 2156"/>
                  <a:gd name="T101" fmla="*/ 8 h 2146"/>
                  <a:gd name="T102" fmla="*/ 944 w 2156"/>
                  <a:gd name="T103" fmla="*/ 3 h 2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56" h="2146">
                    <a:moveTo>
                      <a:pt x="1229" y="2132"/>
                    </a:moveTo>
                    <a:lnTo>
                      <a:pt x="1231" y="2136"/>
                    </a:lnTo>
                    <a:lnTo>
                      <a:pt x="1229" y="2136"/>
                    </a:lnTo>
                    <a:lnTo>
                      <a:pt x="1229" y="2138"/>
                    </a:lnTo>
                    <a:lnTo>
                      <a:pt x="1242" y="2139"/>
                    </a:lnTo>
                    <a:lnTo>
                      <a:pt x="1214" y="2143"/>
                    </a:lnTo>
                    <a:lnTo>
                      <a:pt x="1183" y="2146"/>
                    </a:lnTo>
                    <a:lnTo>
                      <a:pt x="1179" y="2141"/>
                    </a:lnTo>
                    <a:lnTo>
                      <a:pt x="1179" y="2138"/>
                    </a:lnTo>
                    <a:lnTo>
                      <a:pt x="1213" y="2135"/>
                    </a:lnTo>
                    <a:lnTo>
                      <a:pt x="1229" y="2132"/>
                    </a:lnTo>
                    <a:close/>
                    <a:moveTo>
                      <a:pt x="594" y="2026"/>
                    </a:moveTo>
                    <a:lnTo>
                      <a:pt x="640" y="2049"/>
                    </a:lnTo>
                    <a:lnTo>
                      <a:pt x="638" y="2054"/>
                    </a:lnTo>
                    <a:lnTo>
                      <a:pt x="636" y="2057"/>
                    </a:lnTo>
                    <a:lnTo>
                      <a:pt x="582" y="2030"/>
                    </a:lnTo>
                    <a:lnTo>
                      <a:pt x="591" y="2032"/>
                    </a:lnTo>
                    <a:lnTo>
                      <a:pt x="594" y="2026"/>
                    </a:lnTo>
                    <a:close/>
                    <a:moveTo>
                      <a:pt x="1707" y="1939"/>
                    </a:moveTo>
                    <a:lnTo>
                      <a:pt x="1711" y="1944"/>
                    </a:lnTo>
                    <a:lnTo>
                      <a:pt x="1711" y="1947"/>
                    </a:lnTo>
                    <a:lnTo>
                      <a:pt x="1690" y="1963"/>
                    </a:lnTo>
                    <a:lnTo>
                      <a:pt x="1658" y="1982"/>
                    </a:lnTo>
                    <a:lnTo>
                      <a:pt x="1666" y="1971"/>
                    </a:lnTo>
                    <a:lnTo>
                      <a:pt x="1665" y="1968"/>
                    </a:lnTo>
                    <a:lnTo>
                      <a:pt x="1686" y="1954"/>
                    </a:lnTo>
                    <a:lnTo>
                      <a:pt x="1707" y="1939"/>
                    </a:lnTo>
                    <a:close/>
                    <a:moveTo>
                      <a:pt x="205" y="1690"/>
                    </a:moveTo>
                    <a:lnTo>
                      <a:pt x="238" y="1732"/>
                    </a:lnTo>
                    <a:lnTo>
                      <a:pt x="238" y="1734"/>
                    </a:lnTo>
                    <a:lnTo>
                      <a:pt x="232" y="1736"/>
                    </a:lnTo>
                    <a:lnTo>
                      <a:pt x="235" y="1745"/>
                    </a:lnTo>
                    <a:lnTo>
                      <a:pt x="198" y="1697"/>
                    </a:lnTo>
                    <a:lnTo>
                      <a:pt x="200" y="1694"/>
                    </a:lnTo>
                    <a:lnTo>
                      <a:pt x="205" y="1690"/>
                    </a:lnTo>
                    <a:close/>
                    <a:moveTo>
                      <a:pt x="2083" y="1467"/>
                    </a:moveTo>
                    <a:lnTo>
                      <a:pt x="2067" y="1506"/>
                    </a:lnTo>
                    <a:lnTo>
                      <a:pt x="2060" y="1522"/>
                    </a:lnTo>
                    <a:lnTo>
                      <a:pt x="2052" y="1517"/>
                    </a:lnTo>
                    <a:lnTo>
                      <a:pt x="2059" y="1503"/>
                    </a:lnTo>
                    <a:lnTo>
                      <a:pt x="2071" y="1469"/>
                    </a:lnTo>
                    <a:lnTo>
                      <a:pt x="2074" y="1469"/>
                    </a:lnTo>
                    <a:lnTo>
                      <a:pt x="2079" y="1472"/>
                    </a:lnTo>
                    <a:lnTo>
                      <a:pt x="2083" y="1467"/>
                    </a:lnTo>
                    <a:close/>
                    <a:moveTo>
                      <a:pt x="0" y="1122"/>
                    </a:moveTo>
                    <a:lnTo>
                      <a:pt x="5" y="1130"/>
                    </a:lnTo>
                    <a:lnTo>
                      <a:pt x="9" y="1129"/>
                    </a:lnTo>
                    <a:lnTo>
                      <a:pt x="10" y="1129"/>
                    </a:lnTo>
                    <a:lnTo>
                      <a:pt x="14" y="1181"/>
                    </a:lnTo>
                    <a:lnTo>
                      <a:pt x="9" y="1183"/>
                    </a:lnTo>
                    <a:lnTo>
                      <a:pt x="6" y="1183"/>
                    </a:lnTo>
                    <a:lnTo>
                      <a:pt x="0" y="1125"/>
                    </a:lnTo>
                    <a:lnTo>
                      <a:pt x="0" y="1122"/>
                    </a:lnTo>
                    <a:close/>
                    <a:moveTo>
                      <a:pt x="2148" y="961"/>
                    </a:moveTo>
                    <a:lnTo>
                      <a:pt x="2152" y="961"/>
                    </a:lnTo>
                    <a:lnTo>
                      <a:pt x="2156" y="1021"/>
                    </a:lnTo>
                    <a:lnTo>
                      <a:pt x="2156" y="1028"/>
                    </a:lnTo>
                    <a:lnTo>
                      <a:pt x="2151" y="1014"/>
                    </a:lnTo>
                    <a:lnTo>
                      <a:pt x="2149" y="1014"/>
                    </a:lnTo>
                    <a:lnTo>
                      <a:pt x="2146" y="1014"/>
                    </a:lnTo>
                    <a:lnTo>
                      <a:pt x="2142" y="962"/>
                    </a:lnTo>
                    <a:lnTo>
                      <a:pt x="2148" y="961"/>
                    </a:lnTo>
                    <a:close/>
                    <a:moveTo>
                      <a:pt x="99" y="623"/>
                    </a:moveTo>
                    <a:lnTo>
                      <a:pt x="106" y="627"/>
                    </a:lnTo>
                    <a:lnTo>
                      <a:pt x="99" y="644"/>
                    </a:lnTo>
                    <a:lnTo>
                      <a:pt x="87" y="675"/>
                    </a:lnTo>
                    <a:lnTo>
                      <a:pt x="84" y="674"/>
                    </a:lnTo>
                    <a:lnTo>
                      <a:pt x="79" y="672"/>
                    </a:lnTo>
                    <a:lnTo>
                      <a:pt x="77" y="675"/>
                    </a:lnTo>
                    <a:lnTo>
                      <a:pt x="91" y="640"/>
                    </a:lnTo>
                    <a:lnTo>
                      <a:pt x="99" y="623"/>
                    </a:lnTo>
                    <a:close/>
                    <a:moveTo>
                      <a:pt x="1922" y="401"/>
                    </a:moveTo>
                    <a:lnTo>
                      <a:pt x="1957" y="448"/>
                    </a:lnTo>
                    <a:lnTo>
                      <a:pt x="1956" y="451"/>
                    </a:lnTo>
                    <a:lnTo>
                      <a:pt x="1951" y="453"/>
                    </a:lnTo>
                    <a:lnTo>
                      <a:pt x="1920" y="414"/>
                    </a:lnTo>
                    <a:lnTo>
                      <a:pt x="1922" y="412"/>
                    </a:lnTo>
                    <a:lnTo>
                      <a:pt x="1926" y="410"/>
                    </a:lnTo>
                    <a:lnTo>
                      <a:pt x="1922" y="401"/>
                    </a:lnTo>
                    <a:close/>
                    <a:moveTo>
                      <a:pt x="498" y="165"/>
                    </a:moveTo>
                    <a:lnTo>
                      <a:pt x="491" y="172"/>
                    </a:lnTo>
                    <a:lnTo>
                      <a:pt x="495" y="178"/>
                    </a:lnTo>
                    <a:lnTo>
                      <a:pt x="472" y="192"/>
                    </a:lnTo>
                    <a:lnTo>
                      <a:pt x="452" y="206"/>
                    </a:lnTo>
                    <a:lnTo>
                      <a:pt x="448" y="202"/>
                    </a:lnTo>
                    <a:lnTo>
                      <a:pt x="448" y="199"/>
                    </a:lnTo>
                    <a:lnTo>
                      <a:pt x="467" y="185"/>
                    </a:lnTo>
                    <a:lnTo>
                      <a:pt x="498" y="165"/>
                    </a:lnTo>
                    <a:close/>
                    <a:moveTo>
                      <a:pt x="1519" y="89"/>
                    </a:moveTo>
                    <a:lnTo>
                      <a:pt x="1578" y="117"/>
                    </a:lnTo>
                    <a:lnTo>
                      <a:pt x="1567" y="114"/>
                    </a:lnTo>
                    <a:lnTo>
                      <a:pt x="1563" y="118"/>
                    </a:lnTo>
                    <a:lnTo>
                      <a:pt x="1516" y="96"/>
                    </a:lnTo>
                    <a:lnTo>
                      <a:pt x="1518" y="92"/>
                    </a:lnTo>
                    <a:lnTo>
                      <a:pt x="1519" y="89"/>
                    </a:lnTo>
                    <a:close/>
                    <a:moveTo>
                      <a:pt x="978" y="0"/>
                    </a:moveTo>
                    <a:lnTo>
                      <a:pt x="979" y="1"/>
                    </a:lnTo>
                    <a:lnTo>
                      <a:pt x="981" y="7"/>
                    </a:lnTo>
                    <a:lnTo>
                      <a:pt x="981" y="8"/>
                    </a:lnTo>
                    <a:lnTo>
                      <a:pt x="944" y="11"/>
                    </a:lnTo>
                    <a:lnTo>
                      <a:pt x="929" y="14"/>
                    </a:lnTo>
                    <a:lnTo>
                      <a:pt x="927" y="8"/>
                    </a:lnTo>
                    <a:lnTo>
                      <a:pt x="916" y="7"/>
                    </a:lnTo>
                    <a:lnTo>
                      <a:pt x="944" y="3"/>
                    </a:lnTo>
                    <a:lnTo>
                      <a:pt x="9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1" name="Freeform 656"/>
              <p:cNvSpPr>
                <a:spLocks noEditPoints="1"/>
              </p:cNvSpPr>
              <p:nvPr/>
            </p:nvSpPr>
            <p:spPr bwMode="auto">
              <a:xfrm>
                <a:off x="6029" y="1462"/>
                <a:ext cx="2174" cy="2165"/>
              </a:xfrm>
              <a:custGeom>
                <a:avLst/>
                <a:gdLst>
                  <a:gd name="T0" fmla="*/ 1257 w 2174"/>
                  <a:gd name="T1" fmla="*/ 2157 h 2165"/>
                  <a:gd name="T2" fmla="*/ 1228 w 2174"/>
                  <a:gd name="T3" fmla="*/ 2161 h 2165"/>
                  <a:gd name="T4" fmla="*/ 1198 w 2174"/>
                  <a:gd name="T5" fmla="*/ 2164 h 2165"/>
                  <a:gd name="T6" fmla="*/ 1194 w 2174"/>
                  <a:gd name="T7" fmla="*/ 2160 h 2165"/>
                  <a:gd name="T8" fmla="*/ 1250 w 2174"/>
                  <a:gd name="T9" fmla="*/ 2148 h 2165"/>
                  <a:gd name="T10" fmla="*/ 644 w 2174"/>
                  <a:gd name="T11" fmla="*/ 2066 h 2165"/>
                  <a:gd name="T12" fmla="*/ 637 w 2174"/>
                  <a:gd name="T13" fmla="*/ 2073 h 2165"/>
                  <a:gd name="T14" fmla="*/ 578 w 2174"/>
                  <a:gd name="T15" fmla="*/ 2044 h 2165"/>
                  <a:gd name="T16" fmla="*/ 1719 w 2174"/>
                  <a:gd name="T17" fmla="*/ 1956 h 2165"/>
                  <a:gd name="T18" fmla="*/ 1690 w 2174"/>
                  <a:gd name="T19" fmla="*/ 1987 h 2165"/>
                  <a:gd name="T20" fmla="*/ 1667 w 2174"/>
                  <a:gd name="T21" fmla="*/ 2001 h 2165"/>
                  <a:gd name="T22" fmla="*/ 1698 w 2174"/>
                  <a:gd name="T23" fmla="*/ 1972 h 2165"/>
                  <a:gd name="T24" fmla="*/ 243 w 2174"/>
                  <a:gd name="T25" fmla="*/ 1754 h 2165"/>
                  <a:gd name="T26" fmla="*/ 240 w 2174"/>
                  <a:gd name="T27" fmla="*/ 1765 h 2165"/>
                  <a:gd name="T28" fmla="*/ 227 w 2174"/>
                  <a:gd name="T29" fmla="*/ 1748 h 2165"/>
                  <a:gd name="T30" fmla="*/ 206 w 2174"/>
                  <a:gd name="T31" fmla="*/ 1706 h 2165"/>
                  <a:gd name="T32" fmla="*/ 2091 w 2174"/>
                  <a:gd name="T33" fmla="*/ 1485 h 2165"/>
                  <a:gd name="T34" fmla="*/ 2077 w 2174"/>
                  <a:gd name="T35" fmla="*/ 1534 h 2165"/>
                  <a:gd name="T36" fmla="*/ 2070 w 2174"/>
                  <a:gd name="T37" fmla="*/ 1531 h 2165"/>
                  <a:gd name="T38" fmla="*/ 2075 w 2174"/>
                  <a:gd name="T39" fmla="*/ 1515 h 2165"/>
                  <a:gd name="T40" fmla="*/ 0 w 2174"/>
                  <a:gd name="T41" fmla="*/ 1107 h 2165"/>
                  <a:gd name="T42" fmla="*/ 14 w 2174"/>
                  <a:gd name="T43" fmla="*/ 1192 h 2165"/>
                  <a:gd name="T44" fmla="*/ 4 w 2174"/>
                  <a:gd name="T45" fmla="*/ 1189 h 2165"/>
                  <a:gd name="T46" fmla="*/ 7 w 2174"/>
                  <a:gd name="T47" fmla="*/ 1142 h 2165"/>
                  <a:gd name="T48" fmla="*/ 2160 w 2174"/>
                  <a:gd name="T49" fmla="*/ 970 h 2165"/>
                  <a:gd name="T50" fmla="*/ 2168 w 2174"/>
                  <a:gd name="T51" fmla="*/ 972 h 2165"/>
                  <a:gd name="T52" fmla="*/ 2164 w 2174"/>
                  <a:gd name="T53" fmla="*/ 1022 h 2165"/>
                  <a:gd name="T54" fmla="*/ 2164 w 2174"/>
                  <a:gd name="T55" fmla="*/ 1037 h 2165"/>
                  <a:gd name="T56" fmla="*/ 103 w 2174"/>
                  <a:gd name="T57" fmla="*/ 632 h 2165"/>
                  <a:gd name="T58" fmla="*/ 99 w 2174"/>
                  <a:gd name="T59" fmla="*/ 649 h 2165"/>
                  <a:gd name="T60" fmla="*/ 73 w 2174"/>
                  <a:gd name="T61" fmla="*/ 688 h 2165"/>
                  <a:gd name="T62" fmla="*/ 90 w 2174"/>
                  <a:gd name="T63" fmla="*/ 645 h 2165"/>
                  <a:gd name="T64" fmla="*/ 103 w 2174"/>
                  <a:gd name="T65" fmla="*/ 632 h 2165"/>
                  <a:gd name="T66" fmla="*/ 1930 w 2174"/>
                  <a:gd name="T67" fmla="*/ 394 h 2165"/>
                  <a:gd name="T68" fmla="*/ 1945 w 2174"/>
                  <a:gd name="T69" fmla="*/ 414 h 2165"/>
                  <a:gd name="T70" fmla="*/ 1965 w 2174"/>
                  <a:gd name="T71" fmla="*/ 457 h 2165"/>
                  <a:gd name="T72" fmla="*/ 523 w 2174"/>
                  <a:gd name="T73" fmla="*/ 153 h 2165"/>
                  <a:gd name="T74" fmla="*/ 456 w 2174"/>
                  <a:gd name="T75" fmla="*/ 208 h 2165"/>
                  <a:gd name="T76" fmla="*/ 470 w 2174"/>
                  <a:gd name="T77" fmla="*/ 185 h 2165"/>
                  <a:gd name="T78" fmla="*/ 494 w 2174"/>
                  <a:gd name="T79" fmla="*/ 177 h 2165"/>
                  <a:gd name="T80" fmla="*/ 1534 w 2174"/>
                  <a:gd name="T81" fmla="*/ 91 h 2165"/>
                  <a:gd name="T82" fmla="*/ 1577 w 2174"/>
                  <a:gd name="T83" fmla="*/ 118 h 2165"/>
                  <a:gd name="T84" fmla="*/ 1599 w 2174"/>
                  <a:gd name="T85" fmla="*/ 122 h 2165"/>
                  <a:gd name="T86" fmla="*/ 1527 w 2174"/>
                  <a:gd name="T87" fmla="*/ 98 h 2165"/>
                  <a:gd name="T88" fmla="*/ 982 w 2174"/>
                  <a:gd name="T89" fmla="*/ 0 h 2165"/>
                  <a:gd name="T90" fmla="*/ 952 w 2174"/>
                  <a:gd name="T91" fmla="*/ 12 h 2165"/>
                  <a:gd name="T92" fmla="*/ 917 w 2174"/>
                  <a:gd name="T93" fmla="*/ 7 h 2165"/>
                  <a:gd name="T94" fmla="*/ 951 w 2174"/>
                  <a:gd name="T95" fmla="*/ 2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4" h="2165">
                    <a:moveTo>
                      <a:pt x="1250" y="2148"/>
                    </a:moveTo>
                    <a:lnTo>
                      <a:pt x="1277" y="2152"/>
                    </a:lnTo>
                    <a:lnTo>
                      <a:pt x="1257" y="2157"/>
                    </a:lnTo>
                    <a:lnTo>
                      <a:pt x="1235" y="2152"/>
                    </a:lnTo>
                    <a:lnTo>
                      <a:pt x="1229" y="2160"/>
                    </a:lnTo>
                    <a:lnTo>
                      <a:pt x="1228" y="2161"/>
                    </a:lnTo>
                    <a:lnTo>
                      <a:pt x="1223" y="2162"/>
                    </a:lnTo>
                    <a:lnTo>
                      <a:pt x="1199" y="2164"/>
                    </a:lnTo>
                    <a:lnTo>
                      <a:pt x="1198" y="2164"/>
                    </a:lnTo>
                    <a:lnTo>
                      <a:pt x="1198" y="2164"/>
                    </a:lnTo>
                    <a:lnTo>
                      <a:pt x="1191" y="2165"/>
                    </a:lnTo>
                    <a:lnTo>
                      <a:pt x="1194" y="2160"/>
                    </a:lnTo>
                    <a:lnTo>
                      <a:pt x="1191" y="2155"/>
                    </a:lnTo>
                    <a:lnTo>
                      <a:pt x="1222" y="2152"/>
                    </a:lnTo>
                    <a:lnTo>
                      <a:pt x="1250" y="2148"/>
                    </a:lnTo>
                    <a:close/>
                    <a:moveTo>
                      <a:pt x="562" y="2035"/>
                    </a:moveTo>
                    <a:lnTo>
                      <a:pt x="590" y="2039"/>
                    </a:lnTo>
                    <a:lnTo>
                      <a:pt x="644" y="2066"/>
                    </a:lnTo>
                    <a:lnTo>
                      <a:pt x="641" y="2068"/>
                    </a:lnTo>
                    <a:lnTo>
                      <a:pt x="637" y="2071"/>
                    </a:lnTo>
                    <a:lnTo>
                      <a:pt x="637" y="2073"/>
                    </a:lnTo>
                    <a:lnTo>
                      <a:pt x="600" y="2055"/>
                    </a:lnTo>
                    <a:lnTo>
                      <a:pt x="599" y="2048"/>
                    </a:lnTo>
                    <a:lnTo>
                      <a:pt x="578" y="2044"/>
                    </a:lnTo>
                    <a:lnTo>
                      <a:pt x="575" y="2042"/>
                    </a:lnTo>
                    <a:lnTo>
                      <a:pt x="562" y="2035"/>
                    </a:lnTo>
                    <a:close/>
                    <a:moveTo>
                      <a:pt x="1719" y="1956"/>
                    </a:moveTo>
                    <a:lnTo>
                      <a:pt x="1721" y="1966"/>
                    </a:lnTo>
                    <a:lnTo>
                      <a:pt x="1704" y="1979"/>
                    </a:lnTo>
                    <a:lnTo>
                      <a:pt x="1690" y="1987"/>
                    </a:lnTo>
                    <a:lnTo>
                      <a:pt x="1685" y="1986"/>
                    </a:lnTo>
                    <a:lnTo>
                      <a:pt x="1681" y="1984"/>
                    </a:lnTo>
                    <a:lnTo>
                      <a:pt x="1667" y="2001"/>
                    </a:lnTo>
                    <a:lnTo>
                      <a:pt x="1647" y="2014"/>
                    </a:lnTo>
                    <a:lnTo>
                      <a:pt x="1666" y="1991"/>
                    </a:lnTo>
                    <a:lnTo>
                      <a:pt x="1698" y="1972"/>
                    </a:lnTo>
                    <a:lnTo>
                      <a:pt x="1719" y="1956"/>
                    </a:lnTo>
                    <a:close/>
                    <a:moveTo>
                      <a:pt x="206" y="1706"/>
                    </a:moveTo>
                    <a:lnTo>
                      <a:pt x="243" y="1754"/>
                    </a:lnTo>
                    <a:lnTo>
                      <a:pt x="253" y="1781"/>
                    </a:lnTo>
                    <a:lnTo>
                      <a:pt x="244" y="1771"/>
                    </a:lnTo>
                    <a:lnTo>
                      <a:pt x="240" y="1765"/>
                    </a:lnTo>
                    <a:lnTo>
                      <a:pt x="233" y="1747"/>
                    </a:lnTo>
                    <a:lnTo>
                      <a:pt x="230" y="1748"/>
                    </a:lnTo>
                    <a:lnTo>
                      <a:pt x="227" y="1748"/>
                    </a:lnTo>
                    <a:lnTo>
                      <a:pt x="202" y="1713"/>
                    </a:lnTo>
                    <a:lnTo>
                      <a:pt x="202" y="1713"/>
                    </a:lnTo>
                    <a:lnTo>
                      <a:pt x="206" y="1706"/>
                    </a:lnTo>
                    <a:close/>
                    <a:moveTo>
                      <a:pt x="2109" y="1453"/>
                    </a:moveTo>
                    <a:lnTo>
                      <a:pt x="2101" y="1474"/>
                    </a:lnTo>
                    <a:lnTo>
                      <a:pt x="2091" y="1485"/>
                    </a:lnTo>
                    <a:lnTo>
                      <a:pt x="2095" y="1491"/>
                    </a:lnTo>
                    <a:lnTo>
                      <a:pt x="2084" y="1519"/>
                    </a:lnTo>
                    <a:lnTo>
                      <a:pt x="2077" y="1534"/>
                    </a:lnTo>
                    <a:lnTo>
                      <a:pt x="2075" y="1531"/>
                    </a:lnTo>
                    <a:lnTo>
                      <a:pt x="2072" y="1531"/>
                    </a:lnTo>
                    <a:lnTo>
                      <a:pt x="2070" y="1531"/>
                    </a:lnTo>
                    <a:lnTo>
                      <a:pt x="2068" y="1531"/>
                    </a:lnTo>
                    <a:lnTo>
                      <a:pt x="2068" y="1531"/>
                    </a:lnTo>
                    <a:lnTo>
                      <a:pt x="2075" y="1515"/>
                    </a:lnTo>
                    <a:lnTo>
                      <a:pt x="2091" y="1476"/>
                    </a:lnTo>
                    <a:lnTo>
                      <a:pt x="2109" y="1453"/>
                    </a:lnTo>
                    <a:close/>
                    <a:moveTo>
                      <a:pt x="0" y="1107"/>
                    </a:moveTo>
                    <a:lnTo>
                      <a:pt x="8" y="1131"/>
                    </a:lnTo>
                    <a:lnTo>
                      <a:pt x="8" y="1134"/>
                    </a:lnTo>
                    <a:lnTo>
                      <a:pt x="14" y="1192"/>
                    </a:lnTo>
                    <a:lnTo>
                      <a:pt x="13" y="1192"/>
                    </a:lnTo>
                    <a:lnTo>
                      <a:pt x="8" y="1190"/>
                    </a:lnTo>
                    <a:lnTo>
                      <a:pt x="4" y="1189"/>
                    </a:lnTo>
                    <a:lnTo>
                      <a:pt x="1" y="1146"/>
                    </a:lnTo>
                    <a:lnTo>
                      <a:pt x="1" y="1145"/>
                    </a:lnTo>
                    <a:lnTo>
                      <a:pt x="7" y="1142"/>
                    </a:lnTo>
                    <a:lnTo>
                      <a:pt x="0" y="1122"/>
                    </a:lnTo>
                    <a:lnTo>
                      <a:pt x="0" y="1107"/>
                    </a:lnTo>
                    <a:close/>
                    <a:moveTo>
                      <a:pt x="2160" y="970"/>
                    </a:moveTo>
                    <a:lnTo>
                      <a:pt x="2160" y="970"/>
                    </a:lnTo>
                    <a:lnTo>
                      <a:pt x="2166" y="971"/>
                    </a:lnTo>
                    <a:lnTo>
                      <a:pt x="2168" y="972"/>
                    </a:lnTo>
                    <a:lnTo>
                      <a:pt x="2173" y="1018"/>
                    </a:lnTo>
                    <a:lnTo>
                      <a:pt x="2170" y="1019"/>
                    </a:lnTo>
                    <a:lnTo>
                      <a:pt x="2164" y="1022"/>
                    </a:lnTo>
                    <a:lnTo>
                      <a:pt x="2174" y="1045"/>
                    </a:lnTo>
                    <a:lnTo>
                      <a:pt x="2174" y="1063"/>
                    </a:lnTo>
                    <a:lnTo>
                      <a:pt x="2164" y="1037"/>
                    </a:lnTo>
                    <a:lnTo>
                      <a:pt x="2164" y="1030"/>
                    </a:lnTo>
                    <a:lnTo>
                      <a:pt x="2160" y="970"/>
                    </a:lnTo>
                    <a:close/>
                    <a:moveTo>
                      <a:pt x="103" y="632"/>
                    </a:moveTo>
                    <a:lnTo>
                      <a:pt x="106" y="632"/>
                    </a:lnTo>
                    <a:lnTo>
                      <a:pt x="107" y="632"/>
                    </a:lnTo>
                    <a:lnTo>
                      <a:pt x="99" y="649"/>
                    </a:lnTo>
                    <a:lnTo>
                      <a:pt x="85" y="684"/>
                    </a:lnTo>
                    <a:lnTo>
                      <a:pt x="66" y="707"/>
                    </a:lnTo>
                    <a:lnTo>
                      <a:pt x="73" y="688"/>
                    </a:lnTo>
                    <a:lnTo>
                      <a:pt x="83" y="677"/>
                    </a:lnTo>
                    <a:lnTo>
                      <a:pt x="80" y="671"/>
                    </a:lnTo>
                    <a:lnTo>
                      <a:pt x="90" y="645"/>
                    </a:lnTo>
                    <a:lnTo>
                      <a:pt x="97" y="632"/>
                    </a:lnTo>
                    <a:lnTo>
                      <a:pt x="99" y="632"/>
                    </a:lnTo>
                    <a:lnTo>
                      <a:pt x="103" y="632"/>
                    </a:lnTo>
                    <a:close/>
                    <a:moveTo>
                      <a:pt x="1920" y="383"/>
                    </a:moveTo>
                    <a:lnTo>
                      <a:pt x="1930" y="393"/>
                    </a:lnTo>
                    <a:lnTo>
                      <a:pt x="1930" y="394"/>
                    </a:lnTo>
                    <a:lnTo>
                      <a:pt x="1938" y="416"/>
                    </a:lnTo>
                    <a:lnTo>
                      <a:pt x="1942" y="414"/>
                    </a:lnTo>
                    <a:lnTo>
                      <a:pt x="1945" y="414"/>
                    </a:lnTo>
                    <a:lnTo>
                      <a:pt x="1972" y="451"/>
                    </a:lnTo>
                    <a:lnTo>
                      <a:pt x="1969" y="450"/>
                    </a:lnTo>
                    <a:lnTo>
                      <a:pt x="1965" y="457"/>
                    </a:lnTo>
                    <a:lnTo>
                      <a:pt x="1930" y="410"/>
                    </a:lnTo>
                    <a:lnTo>
                      <a:pt x="1920" y="383"/>
                    </a:lnTo>
                    <a:close/>
                    <a:moveTo>
                      <a:pt x="523" y="153"/>
                    </a:moveTo>
                    <a:lnTo>
                      <a:pt x="506" y="174"/>
                    </a:lnTo>
                    <a:lnTo>
                      <a:pt x="475" y="194"/>
                    </a:lnTo>
                    <a:lnTo>
                      <a:pt x="456" y="208"/>
                    </a:lnTo>
                    <a:lnTo>
                      <a:pt x="455" y="198"/>
                    </a:lnTo>
                    <a:lnTo>
                      <a:pt x="453" y="198"/>
                    </a:lnTo>
                    <a:lnTo>
                      <a:pt x="470" y="185"/>
                    </a:lnTo>
                    <a:lnTo>
                      <a:pt x="489" y="174"/>
                    </a:lnTo>
                    <a:lnTo>
                      <a:pt x="490" y="174"/>
                    </a:lnTo>
                    <a:lnTo>
                      <a:pt x="494" y="177"/>
                    </a:lnTo>
                    <a:lnTo>
                      <a:pt x="506" y="164"/>
                    </a:lnTo>
                    <a:lnTo>
                      <a:pt x="523" y="153"/>
                    </a:lnTo>
                    <a:close/>
                    <a:moveTo>
                      <a:pt x="1534" y="91"/>
                    </a:moveTo>
                    <a:lnTo>
                      <a:pt x="1575" y="110"/>
                    </a:lnTo>
                    <a:lnTo>
                      <a:pt x="1577" y="116"/>
                    </a:lnTo>
                    <a:lnTo>
                      <a:pt x="1577" y="118"/>
                    </a:lnTo>
                    <a:lnTo>
                      <a:pt x="1575" y="118"/>
                    </a:lnTo>
                    <a:lnTo>
                      <a:pt x="1598" y="122"/>
                    </a:lnTo>
                    <a:lnTo>
                      <a:pt x="1599" y="122"/>
                    </a:lnTo>
                    <a:lnTo>
                      <a:pt x="1613" y="130"/>
                    </a:lnTo>
                    <a:lnTo>
                      <a:pt x="1586" y="126"/>
                    </a:lnTo>
                    <a:lnTo>
                      <a:pt x="1527" y="98"/>
                    </a:lnTo>
                    <a:lnTo>
                      <a:pt x="1528" y="95"/>
                    </a:lnTo>
                    <a:lnTo>
                      <a:pt x="1534" y="91"/>
                    </a:lnTo>
                    <a:close/>
                    <a:moveTo>
                      <a:pt x="982" y="0"/>
                    </a:moveTo>
                    <a:lnTo>
                      <a:pt x="985" y="4"/>
                    </a:lnTo>
                    <a:lnTo>
                      <a:pt x="986" y="9"/>
                    </a:lnTo>
                    <a:lnTo>
                      <a:pt x="952" y="12"/>
                    </a:lnTo>
                    <a:lnTo>
                      <a:pt x="924" y="16"/>
                    </a:lnTo>
                    <a:lnTo>
                      <a:pt x="897" y="12"/>
                    </a:lnTo>
                    <a:lnTo>
                      <a:pt x="917" y="7"/>
                    </a:lnTo>
                    <a:lnTo>
                      <a:pt x="937" y="12"/>
                    </a:lnTo>
                    <a:lnTo>
                      <a:pt x="939" y="4"/>
                    </a:lnTo>
                    <a:lnTo>
                      <a:pt x="951" y="2"/>
                    </a:lnTo>
                    <a:lnTo>
                      <a:pt x="9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2" name="Freeform 657"/>
              <p:cNvSpPr>
                <a:spLocks noEditPoints="1"/>
              </p:cNvSpPr>
              <p:nvPr/>
            </p:nvSpPr>
            <p:spPr bwMode="auto">
              <a:xfrm>
                <a:off x="6019" y="1452"/>
                <a:ext cx="2193" cy="2185"/>
              </a:xfrm>
              <a:custGeom>
                <a:avLst/>
                <a:gdLst>
                  <a:gd name="T0" fmla="*/ 1201 w 2193"/>
                  <a:gd name="T1" fmla="*/ 2175 h 2185"/>
                  <a:gd name="T2" fmla="*/ 1221 w 2193"/>
                  <a:gd name="T3" fmla="*/ 2177 h 2185"/>
                  <a:gd name="T4" fmla="*/ 1233 w 2193"/>
                  <a:gd name="T5" fmla="*/ 2172 h 2185"/>
                  <a:gd name="T6" fmla="*/ 1295 w 2193"/>
                  <a:gd name="T7" fmla="*/ 2171 h 2185"/>
                  <a:gd name="T8" fmla="*/ 647 w 2193"/>
                  <a:gd name="T9" fmla="*/ 2083 h 2185"/>
                  <a:gd name="T10" fmla="*/ 636 w 2193"/>
                  <a:gd name="T11" fmla="*/ 2083 h 2185"/>
                  <a:gd name="T12" fmla="*/ 619 w 2193"/>
                  <a:gd name="T13" fmla="*/ 2079 h 2185"/>
                  <a:gd name="T14" fmla="*/ 572 w 2193"/>
                  <a:gd name="T15" fmla="*/ 2045 h 2185"/>
                  <a:gd name="T16" fmla="*/ 548 w 2193"/>
                  <a:gd name="T17" fmla="*/ 2041 h 2185"/>
                  <a:gd name="T18" fmla="*/ 1640 w 2193"/>
                  <a:gd name="T19" fmla="*/ 2045 h 2185"/>
                  <a:gd name="T20" fmla="*/ 1731 w 2193"/>
                  <a:gd name="T21" fmla="*/ 1976 h 2185"/>
                  <a:gd name="T22" fmla="*/ 1724 w 2193"/>
                  <a:gd name="T23" fmla="*/ 1990 h 2185"/>
                  <a:gd name="T24" fmla="*/ 1700 w 2193"/>
                  <a:gd name="T25" fmla="*/ 1997 h 2185"/>
                  <a:gd name="T26" fmla="*/ 254 w 2193"/>
                  <a:gd name="T27" fmla="*/ 1781 h 2185"/>
                  <a:gd name="T28" fmla="*/ 250 w 2193"/>
                  <a:gd name="T29" fmla="*/ 1775 h 2185"/>
                  <a:gd name="T30" fmla="*/ 236 w 2193"/>
                  <a:gd name="T31" fmla="*/ 1758 h 2185"/>
                  <a:gd name="T32" fmla="*/ 212 w 2193"/>
                  <a:gd name="T33" fmla="*/ 1730 h 2185"/>
                  <a:gd name="T34" fmla="*/ 2108 w 2193"/>
                  <a:gd name="T35" fmla="*/ 1505 h 2185"/>
                  <a:gd name="T36" fmla="*/ 2097 w 2193"/>
                  <a:gd name="T37" fmla="*/ 1536 h 2185"/>
                  <a:gd name="T38" fmla="*/ 2087 w 2193"/>
                  <a:gd name="T39" fmla="*/ 1544 h 2185"/>
                  <a:gd name="T40" fmla="*/ 2132 w 2193"/>
                  <a:gd name="T41" fmla="*/ 1454 h 2185"/>
                  <a:gd name="T42" fmla="*/ 2136 w 2193"/>
                  <a:gd name="T43" fmla="*/ 1443 h 2185"/>
                  <a:gd name="T44" fmla="*/ 7 w 2193"/>
                  <a:gd name="T45" fmla="*/ 1207 h 2185"/>
                  <a:gd name="T46" fmla="*/ 3 w 2193"/>
                  <a:gd name="T47" fmla="*/ 1166 h 2185"/>
                  <a:gd name="T48" fmla="*/ 0 w 2193"/>
                  <a:gd name="T49" fmla="*/ 1091 h 2185"/>
                  <a:gd name="T50" fmla="*/ 0 w 2193"/>
                  <a:gd name="T51" fmla="*/ 1091 h 2185"/>
                  <a:gd name="T52" fmla="*/ 2184 w 2193"/>
                  <a:gd name="T53" fmla="*/ 1073 h 2185"/>
                  <a:gd name="T54" fmla="*/ 2186 w 2193"/>
                  <a:gd name="T55" fmla="*/ 988 h 2185"/>
                  <a:gd name="T56" fmla="*/ 2184 w 2193"/>
                  <a:gd name="T57" fmla="*/ 1026 h 2185"/>
                  <a:gd name="T58" fmla="*/ 2187 w 2193"/>
                  <a:gd name="T59" fmla="*/ 975 h 2185"/>
                  <a:gd name="T60" fmla="*/ 61 w 2193"/>
                  <a:gd name="T61" fmla="*/ 731 h 2185"/>
                  <a:gd name="T62" fmla="*/ 106 w 2193"/>
                  <a:gd name="T63" fmla="*/ 642 h 2185"/>
                  <a:gd name="T64" fmla="*/ 86 w 2193"/>
                  <a:gd name="T65" fmla="*/ 676 h 2185"/>
                  <a:gd name="T66" fmla="*/ 96 w 2193"/>
                  <a:gd name="T67" fmla="*/ 646 h 2185"/>
                  <a:gd name="T68" fmla="*/ 1958 w 2193"/>
                  <a:gd name="T69" fmla="*/ 424 h 2185"/>
                  <a:gd name="T70" fmla="*/ 1984 w 2193"/>
                  <a:gd name="T71" fmla="*/ 455 h 2185"/>
                  <a:gd name="T72" fmla="*/ 1955 w 2193"/>
                  <a:gd name="T73" fmla="*/ 424 h 2185"/>
                  <a:gd name="T74" fmla="*/ 1940 w 2193"/>
                  <a:gd name="T75" fmla="*/ 404 h 2185"/>
                  <a:gd name="T76" fmla="*/ 490 w 2193"/>
                  <a:gd name="T77" fmla="*/ 183 h 2185"/>
                  <a:gd name="T78" fmla="*/ 463 w 2193"/>
                  <a:gd name="T79" fmla="*/ 208 h 2185"/>
                  <a:gd name="T80" fmla="*/ 470 w 2193"/>
                  <a:gd name="T81" fmla="*/ 191 h 2185"/>
                  <a:gd name="T82" fmla="*/ 490 w 2193"/>
                  <a:gd name="T83" fmla="*/ 183 h 2185"/>
                  <a:gd name="T84" fmla="*/ 533 w 2193"/>
                  <a:gd name="T85" fmla="*/ 152 h 2185"/>
                  <a:gd name="T86" fmla="*/ 1633 w 2193"/>
                  <a:gd name="T87" fmla="*/ 136 h 2185"/>
                  <a:gd name="T88" fmla="*/ 1608 w 2193"/>
                  <a:gd name="T89" fmla="*/ 132 h 2185"/>
                  <a:gd name="T90" fmla="*/ 1554 w 2193"/>
                  <a:gd name="T91" fmla="*/ 96 h 2185"/>
                  <a:gd name="T92" fmla="*/ 1585 w 2193"/>
                  <a:gd name="T93" fmla="*/ 120 h 2185"/>
                  <a:gd name="T94" fmla="*/ 900 w 2193"/>
                  <a:gd name="T95" fmla="*/ 13 h 2185"/>
                  <a:gd name="T96" fmla="*/ 900 w 2193"/>
                  <a:gd name="T97" fmla="*/ 13 h 2185"/>
                  <a:gd name="T98" fmla="*/ 961 w 2193"/>
                  <a:gd name="T99" fmla="*/ 12 h 2185"/>
                  <a:gd name="T100" fmla="*/ 980 w 2193"/>
                  <a:gd name="T101" fmla="*/ 2 h 2185"/>
                  <a:gd name="T102" fmla="*/ 999 w 2193"/>
                  <a:gd name="T103" fmla="*/ 0 h 2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93" h="2185">
                    <a:moveTo>
                      <a:pt x="1208" y="2174"/>
                    </a:moveTo>
                    <a:lnTo>
                      <a:pt x="1199" y="2184"/>
                    </a:lnTo>
                    <a:lnTo>
                      <a:pt x="1192" y="2185"/>
                    </a:lnTo>
                    <a:lnTo>
                      <a:pt x="1201" y="2175"/>
                    </a:lnTo>
                    <a:lnTo>
                      <a:pt x="1208" y="2174"/>
                    </a:lnTo>
                    <a:close/>
                    <a:moveTo>
                      <a:pt x="1238" y="2171"/>
                    </a:moveTo>
                    <a:lnTo>
                      <a:pt x="1231" y="2175"/>
                    </a:lnTo>
                    <a:lnTo>
                      <a:pt x="1221" y="2177"/>
                    </a:lnTo>
                    <a:lnTo>
                      <a:pt x="1218" y="2177"/>
                    </a:lnTo>
                    <a:lnTo>
                      <a:pt x="1212" y="2175"/>
                    </a:lnTo>
                    <a:lnTo>
                      <a:pt x="1209" y="2174"/>
                    </a:lnTo>
                    <a:lnTo>
                      <a:pt x="1233" y="2172"/>
                    </a:lnTo>
                    <a:lnTo>
                      <a:pt x="1238" y="2171"/>
                    </a:lnTo>
                    <a:close/>
                    <a:moveTo>
                      <a:pt x="1287" y="2162"/>
                    </a:moveTo>
                    <a:lnTo>
                      <a:pt x="1314" y="2168"/>
                    </a:lnTo>
                    <a:lnTo>
                      <a:pt x="1295" y="2171"/>
                    </a:lnTo>
                    <a:lnTo>
                      <a:pt x="1267" y="2167"/>
                    </a:lnTo>
                    <a:lnTo>
                      <a:pt x="1287" y="2162"/>
                    </a:lnTo>
                    <a:close/>
                    <a:moveTo>
                      <a:pt x="610" y="2065"/>
                    </a:moveTo>
                    <a:lnTo>
                      <a:pt x="647" y="2083"/>
                    </a:lnTo>
                    <a:lnTo>
                      <a:pt x="651" y="2095"/>
                    </a:lnTo>
                    <a:lnTo>
                      <a:pt x="641" y="2090"/>
                    </a:lnTo>
                    <a:lnTo>
                      <a:pt x="640" y="2083"/>
                    </a:lnTo>
                    <a:lnTo>
                      <a:pt x="636" y="2083"/>
                    </a:lnTo>
                    <a:lnTo>
                      <a:pt x="633" y="2083"/>
                    </a:lnTo>
                    <a:lnTo>
                      <a:pt x="630" y="2083"/>
                    </a:lnTo>
                    <a:lnTo>
                      <a:pt x="622" y="2081"/>
                    </a:lnTo>
                    <a:lnTo>
                      <a:pt x="619" y="2079"/>
                    </a:lnTo>
                    <a:lnTo>
                      <a:pt x="610" y="2069"/>
                    </a:lnTo>
                    <a:lnTo>
                      <a:pt x="610" y="2065"/>
                    </a:lnTo>
                    <a:close/>
                    <a:moveTo>
                      <a:pt x="548" y="2041"/>
                    </a:moveTo>
                    <a:lnTo>
                      <a:pt x="572" y="2045"/>
                    </a:lnTo>
                    <a:lnTo>
                      <a:pt x="585" y="2052"/>
                    </a:lnTo>
                    <a:lnTo>
                      <a:pt x="588" y="2054"/>
                    </a:lnTo>
                    <a:lnTo>
                      <a:pt x="562" y="2049"/>
                    </a:lnTo>
                    <a:lnTo>
                      <a:pt x="548" y="2041"/>
                    </a:lnTo>
                    <a:close/>
                    <a:moveTo>
                      <a:pt x="1677" y="2011"/>
                    </a:moveTo>
                    <a:lnTo>
                      <a:pt x="1659" y="2034"/>
                    </a:lnTo>
                    <a:lnTo>
                      <a:pt x="1643" y="2044"/>
                    </a:lnTo>
                    <a:lnTo>
                      <a:pt x="1640" y="2045"/>
                    </a:lnTo>
                    <a:lnTo>
                      <a:pt x="1657" y="2024"/>
                    </a:lnTo>
                    <a:lnTo>
                      <a:pt x="1677" y="2011"/>
                    </a:lnTo>
                    <a:close/>
                    <a:moveTo>
                      <a:pt x="1731" y="1976"/>
                    </a:moveTo>
                    <a:lnTo>
                      <a:pt x="1731" y="1976"/>
                    </a:lnTo>
                    <a:lnTo>
                      <a:pt x="1742" y="1979"/>
                    </a:lnTo>
                    <a:lnTo>
                      <a:pt x="1736" y="1983"/>
                    </a:lnTo>
                    <a:lnTo>
                      <a:pt x="1729" y="1982"/>
                    </a:lnTo>
                    <a:lnTo>
                      <a:pt x="1724" y="1990"/>
                    </a:lnTo>
                    <a:lnTo>
                      <a:pt x="1715" y="1996"/>
                    </a:lnTo>
                    <a:lnTo>
                      <a:pt x="1705" y="1997"/>
                    </a:lnTo>
                    <a:lnTo>
                      <a:pt x="1701" y="1997"/>
                    </a:lnTo>
                    <a:lnTo>
                      <a:pt x="1700" y="1997"/>
                    </a:lnTo>
                    <a:lnTo>
                      <a:pt x="1714" y="1989"/>
                    </a:lnTo>
                    <a:lnTo>
                      <a:pt x="1731" y="1976"/>
                    </a:lnTo>
                    <a:close/>
                    <a:moveTo>
                      <a:pt x="250" y="1775"/>
                    </a:moveTo>
                    <a:lnTo>
                      <a:pt x="254" y="1781"/>
                    </a:lnTo>
                    <a:lnTo>
                      <a:pt x="263" y="1791"/>
                    </a:lnTo>
                    <a:lnTo>
                      <a:pt x="273" y="1815"/>
                    </a:lnTo>
                    <a:lnTo>
                      <a:pt x="259" y="1799"/>
                    </a:lnTo>
                    <a:lnTo>
                      <a:pt x="250" y="1775"/>
                    </a:lnTo>
                    <a:close/>
                    <a:moveTo>
                      <a:pt x="199" y="1722"/>
                    </a:moveTo>
                    <a:lnTo>
                      <a:pt x="212" y="1723"/>
                    </a:lnTo>
                    <a:lnTo>
                      <a:pt x="237" y="1758"/>
                    </a:lnTo>
                    <a:lnTo>
                      <a:pt x="236" y="1758"/>
                    </a:lnTo>
                    <a:lnTo>
                      <a:pt x="233" y="1758"/>
                    </a:lnTo>
                    <a:lnTo>
                      <a:pt x="222" y="1753"/>
                    </a:lnTo>
                    <a:lnTo>
                      <a:pt x="213" y="1741"/>
                    </a:lnTo>
                    <a:lnTo>
                      <a:pt x="212" y="1730"/>
                    </a:lnTo>
                    <a:lnTo>
                      <a:pt x="205" y="1729"/>
                    </a:lnTo>
                    <a:lnTo>
                      <a:pt x="199" y="1722"/>
                    </a:lnTo>
                    <a:close/>
                    <a:moveTo>
                      <a:pt x="2105" y="1501"/>
                    </a:moveTo>
                    <a:lnTo>
                      <a:pt x="2108" y="1505"/>
                    </a:lnTo>
                    <a:lnTo>
                      <a:pt x="2109" y="1514"/>
                    </a:lnTo>
                    <a:lnTo>
                      <a:pt x="2102" y="1532"/>
                    </a:lnTo>
                    <a:lnTo>
                      <a:pt x="2101" y="1534"/>
                    </a:lnTo>
                    <a:lnTo>
                      <a:pt x="2097" y="1536"/>
                    </a:lnTo>
                    <a:lnTo>
                      <a:pt x="2091" y="1539"/>
                    </a:lnTo>
                    <a:lnTo>
                      <a:pt x="2094" y="1548"/>
                    </a:lnTo>
                    <a:lnTo>
                      <a:pt x="2091" y="1555"/>
                    </a:lnTo>
                    <a:lnTo>
                      <a:pt x="2087" y="1544"/>
                    </a:lnTo>
                    <a:lnTo>
                      <a:pt x="2094" y="1529"/>
                    </a:lnTo>
                    <a:lnTo>
                      <a:pt x="2105" y="1501"/>
                    </a:lnTo>
                    <a:close/>
                    <a:moveTo>
                      <a:pt x="2136" y="1443"/>
                    </a:moveTo>
                    <a:lnTo>
                      <a:pt x="2132" y="1454"/>
                    </a:lnTo>
                    <a:lnTo>
                      <a:pt x="2129" y="1462"/>
                    </a:lnTo>
                    <a:lnTo>
                      <a:pt x="2111" y="1484"/>
                    </a:lnTo>
                    <a:lnTo>
                      <a:pt x="2119" y="1463"/>
                    </a:lnTo>
                    <a:lnTo>
                      <a:pt x="2136" y="1443"/>
                    </a:lnTo>
                    <a:close/>
                    <a:moveTo>
                      <a:pt x="11" y="1156"/>
                    </a:moveTo>
                    <a:lnTo>
                      <a:pt x="14" y="1199"/>
                    </a:lnTo>
                    <a:lnTo>
                      <a:pt x="14" y="1197"/>
                    </a:lnTo>
                    <a:lnTo>
                      <a:pt x="7" y="1207"/>
                    </a:lnTo>
                    <a:lnTo>
                      <a:pt x="6" y="1199"/>
                    </a:lnTo>
                    <a:lnTo>
                      <a:pt x="10" y="1194"/>
                    </a:lnTo>
                    <a:lnTo>
                      <a:pt x="4" y="1187"/>
                    </a:lnTo>
                    <a:lnTo>
                      <a:pt x="3" y="1166"/>
                    </a:lnTo>
                    <a:lnTo>
                      <a:pt x="4" y="1165"/>
                    </a:lnTo>
                    <a:lnTo>
                      <a:pt x="7" y="1159"/>
                    </a:lnTo>
                    <a:lnTo>
                      <a:pt x="11" y="1156"/>
                    </a:lnTo>
                    <a:close/>
                    <a:moveTo>
                      <a:pt x="0" y="1091"/>
                    </a:moveTo>
                    <a:lnTo>
                      <a:pt x="10" y="1117"/>
                    </a:lnTo>
                    <a:lnTo>
                      <a:pt x="10" y="1132"/>
                    </a:lnTo>
                    <a:lnTo>
                      <a:pt x="1" y="1108"/>
                    </a:lnTo>
                    <a:lnTo>
                      <a:pt x="0" y="1091"/>
                    </a:lnTo>
                    <a:close/>
                    <a:moveTo>
                      <a:pt x="2184" y="1055"/>
                    </a:moveTo>
                    <a:lnTo>
                      <a:pt x="2193" y="1080"/>
                    </a:lnTo>
                    <a:lnTo>
                      <a:pt x="2193" y="1097"/>
                    </a:lnTo>
                    <a:lnTo>
                      <a:pt x="2184" y="1073"/>
                    </a:lnTo>
                    <a:lnTo>
                      <a:pt x="2184" y="1055"/>
                    </a:lnTo>
                    <a:close/>
                    <a:moveTo>
                      <a:pt x="2187" y="975"/>
                    </a:moveTo>
                    <a:lnTo>
                      <a:pt x="2188" y="984"/>
                    </a:lnTo>
                    <a:lnTo>
                      <a:pt x="2186" y="988"/>
                    </a:lnTo>
                    <a:lnTo>
                      <a:pt x="2188" y="992"/>
                    </a:lnTo>
                    <a:lnTo>
                      <a:pt x="2191" y="1018"/>
                    </a:lnTo>
                    <a:lnTo>
                      <a:pt x="2188" y="1022"/>
                    </a:lnTo>
                    <a:lnTo>
                      <a:pt x="2184" y="1026"/>
                    </a:lnTo>
                    <a:lnTo>
                      <a:pt x="2183" y="1028"/>
                    </a:lnTo>
                    <a:lnTo>
                      <a:pt x="2178" y="982"/>
                    </a:lnTo>
                    <a:lnTo>
                      <a:pt x="2180" y="984"/>
                    </a:lnTo>
                    <a:lnTo>
                      <a:pt x="2187" y="975"/>
                    </a:lnTo>
                    <a:close/>
                    <a:moveTo>
                      <a:pt x="83" y="698"/>
                    </a:moveTo>
                    <a:lnTo>
                      <a:pt x="76" y="717"/>
                    </a:lnTo>
                    <a:lnTo>
                      <a:pt x="59" y="738"/>
                    </a:lnTo>
                    <a:lnTo>
                      <a:pt x="61" y="731"/>
                    </a:lnTo>
                    <a:lnTo>
                      <a:pt x="65" y="721"/>
                    </a:lnTo>
                    <a:lnTo>
                      <a:pt x="83" y="698"/>
                    </a:lnTo>
                    <a:close/>
                    <a:moveTo>
                      <a:pt x="102" y="631"/>
                    </a:moveTo>
                    <a:lnTo>
                      <a:pt x="106" y="642"/>
                    </a:lnTo>
                    <a:lnTo>
                      <a:pt x="107" y="642"/>
                    </a:lnTo>
                    <a:lnTo>
                      <a:pt x="100" y="655"/>
                    </a:lnTo>
                    <a:lnTo>
                      <a:pt x="90" y="681"/>
                    </a:lnTo>
                    <a:lnTo>
                      <a:pt x="86" y="676"/>
                    </a:lnTo>
                    <a:lnTo>
                      <a:pt x="86" y="669"/>
                    </a:lnTo>
                    <a:lnTo>
                      <a:pt x="92" y="652"/>
                    </a:lnTo>
                    <a:lnTo>
                      <a:pt x="93" y="649"/>
                    </a:lnTo>
                    <a:lnTo>
                      <a:pt x="96" y="646"/>
                    </a:lnTo>
                    <a:lnTo>
                      <a:pt x="100" y="643"/>
                    </a:lnTo>
                    <a:lnTo>
                      <a:pt x="99" y="638"/>
                    </a:lnTo>
                    <a:lnTo>
                      <a:pt x="102" y="631"/>
                    </a:lnTo>
                    <a:close/>
                    <a:moveTo>
                      <a:pt x="1958" y="424"/>
                    </a:moveTo>
                    <a:lnTo>
                      <a:pt x="1961" y="424"/>
                    </a:lnTo>
                    <a:lnTo>
                      <a:pt x="1968" y="427"/>
                    </a:lnTo>
                    <a:lnTo>
                      <a:pt x="1982" y="445"/>
                    </a:lnTo>
                    <a:lnTo>
                      <a:pt x="1984" y="455"/>
                    </a:lnTo>
                    <a:lnTo>
                      <a:pt x="1989" y="455"/>
                    </a:lnTo>
                    <a:lnTo>
                      <a:pt x="1995" y="462"/>
                    </a:lnTo>
                    <a:lnTo>
                      <a:pt x="1982" y="461"/>
                    </a:lnTo>
                    <a:lnTo>
                      <a:pt x="1955" y="424"/>
                    </a:lnTo>
                    <a:lnTo>
                      <a:pt x="1958" y="424"/>
                    </a:lnTo>
                    <a:close/>
                    <a:moveTo>
                      <a:pt x="1921" y="371"/>
                    </a:moveTo>
                    <a:lnTo>
                      <a:pt x="1931" y="380"/>
                    </a:lnTo>
                    <a:lnTo>
                      <a:pt x="1940" y="404"/>
                    </a:lnTo>
                    <a:lnTo>
                      <a:pt x="1940" y="403"/>
                    </a:lnTo>
                    <a:lnTo>
                      <a:pt x="1930" y="393"/>
                    </a:lnTo>
                    <a:lnTo>
                      <a:pt x="1921" y="371"/>
                    </a:lnTo>
                    <a:close/>
                    <a:moveTo>
                      <a:pt x="490" y="183"/>
                    </a:moveTo>
                    <a:lnTo>
                      <a:pt x="494" y="183"/>
                    </a:lnTo>
                    <a:lnTo>
                      <a:pt x="499" y="184"/>
                    </a:lnTo>
                    <a:lnTo>
                      <a:pt x="480" y="195"/>
                    </a:lnTo>
                    <a:lnTo>
                      <a:pt x="463" y="208"/>
                    </a:lnTo>
                    <a:lnTo>
                      <a:pt x="451" y="207"/>
                    </a:lnTo>
                    <a:lnTo>
                      <a:pt x="459" y="201"/>
                    </a:lnTo>
                    <a:lnTo>
                      <a:pt x="465" y="201"/>
                    </a:lnTo>
                    <a:lnTo>
                      <a:pt x="470" y="191"/>
                    </a:lnTo>
                    <a:lnTo>
                      <a:pt x="475" y="188"/>
                    </a:lnTo>
                    <a:lnTo>
                      <a:pt x="476" y="187"/>
                    </a:lnTo>
                    <a:lnTo>
                      <a:pt x="480" y="185"/>
                    </a:lnTo>
                    <a:lnTo>
                      <a:pt x="490" y="183"/>
                    </a:lnTo>
                    <a:close/>
                    <a:moveTo>
                      <a:pt x="551" y="140"/>
                    </a:moveTo>
                    <a:lnTo>
                      <a:pt x="533" y="163"/>
                    </a:lnTo>
                    <a:lnTo>
                      <a:pt x="516" y="174"/>
                    </a:lnTo>
                    <a:lnTo>
                      <a:pt x="533" y="152"/>
                    </a:lnTo>
                    <a:lnTo>
                      <a:pt x="551" y="140"/>
                    </a:lnTo>
                    <a:lnTo>
                      <a:pt x="551" y="140"/>
                    </a:lnTo>
                    <a:close/>
                    <a:moveTo>
                      <a:pt x="1608" y="132"/>
                    </a:moveTo>
                    <a:lnTo>
                      <a:pt x="1633" y="136"/>
                    </a:lnTo>
                    <a:lnTo>
                      <a:pt x="1649" y="144"/>
                    </a:lnTo>
                    <a:lnTo>
                      <a:pt x="1623" y="140"/>
                    </a:lnTo>
                    <a:lnTo>
                      <a:pt x="1609" y="132"/>
                    </a:lnTo>
                    <a:lnTo>
                      <a:pt x="1608" y="132"/>
                    </a:lnTo>
                    <a:close/>
                    <a:moveTo>
                      <a:pt x="1538" y="88"/>
                    </a:moveTo>
                    <a:lnTo>
                      <a:pt x="1547" y="92"/>
                    </a:lnTo>
                    <a:lnTo>
                      <a:pt x="1550" y="98"/>
                    </a:lnTo>
                    <a:lnTo>
                      <a:pt x="1554" y="96"/>
                    </a:lnTo>
                    <a:lnTo>
                      <a:pt x="1555" y="96"/>
                    </a:lnTo>
                    <a:lnTo>
                      <a:pt x="1582" y="109"/>
                    </a:lnTo>
                    <a:lnTo>
                      <a:pt x="1585" y="113"/>
                    </a:lnTo>
                    <a:lnTo>
                      <a:pt x="1585" y="120"/>
                    </a:lnTo>
                    <a:lnTo>
                      <a:pt x="1544" y="101"/>
                    </a:lnTo>
                    <a:lnTo>
                      <a:pt x="1544" y="101"/>
                    </a:lnTo>
                    <a:lnTo>
                      <a:pt x="1538" y="88"/>
                    </a:lnTo>
                    <a:close/>
                    <a:moveTo>
                      <a:pt x="900" y="13"/>
                    </a:moveTo>
                    <a:lnTo>
                      <a:pt x="927" y="17"/>
                    </a:lnTo>
                    <a:lnTo>
                      <a:pt x="907" y="22"/>
                    </a:lnTo>
                    <a:lnTo>
                      <a:pt x="879" y="17"/>
                    </a:lnTo>
                    <a:lnTo>
                      <a:pt x="900" y="13"/>
                    </a:lnTo>
                    <a:close/>
                    <a:moveTo>
                      <a:pt x="999" y="0"/>
                    </a:moveTo>
                    <a:lnTo>
                      <a:pt x="990" y="10"/>
                    </a:lnTo>
                    <a:lnTo>
                      <a:pt x="992" y="10"/>
                    </a:lnTo>
                    <a:lnTo>
                      <a:pt x="961" y="12"/>
                    </a:lnTo>
                    <a:lnTo>
                      <a:pt x="949" y="14"/>
                    </a:lnTo>
                    <a:lnTo>
                      <a:pt x="952" y="10"/>
                    </a:lnTo>
                    <a:lnTo>
                      <a:pt x="961" y="3"/>
                    </a:lnTo>
                    <a:lnTo>
                      <a:pt x="980" y="2"/>
                    </a:lnTo>
                    <a:lnTo>
                      <a:pt x="982" y="2"/>
                    </a:lnTo>
                    <a:lnTo>
                      <a:pt x="988" y="5"/>
                    </a:lnTo>
                    <a:lnTo>
                      <a:pt x="990" y="0"/>
                    </a:lnTo>
                    <a:lnTo>
                      <a:pt x="9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3" name="Freeform 658"/>
              <p:cNvSpPr>
                <a:spLocks noEditPoints="1"/>
              </p:cNvSpPr>
              <p:nvPr/>
            </p:nvSpPr>
            <p:spPr bwMode="auto">
              <a:xfrm>
                <a:off x="6011" y="1442"/>
                <a:ext cx="2210" cy="2204"/>
              </a:xfrm>
              <a:custGeom>
                <a:avLst/>
                <a:gdLst>
                  <a:gd name="T0" fmla="*/ 1192 w 2210"/>
                  <a:gd name="T1" fmla="*/ 2204 h 2204"/>
                  <a:gd name="T2" fmla="*/ 1322 w 2210"/>
                  <a:gd name="T3" fmla="*/ 2178 h 2204"/>
                  <a:gd name="T4" fmla="*/ 1303 w 2210"/>
                  <a:gd name="T5" fmla="*/ 2181 h 2204"/>
                  <a:gd name="T6" fmla="*/ 659 w 2210"/>
                  <a:gd name="T7" fmla="*/ 2105 h 2204"/>
                  <a:gd name="T8" fmla="*/ 655 w 2210"/>
                  <a:gd name="T9" fmla="*/ 2112 h 2204"/>
                  <a:gd name="T10" fmla="*/ 630 w 2210"/>
                  <a:gd name="T11" fmla="*/ 2091 h 2204"/>
                  <a:gd name="T12" fmla="*/ 531 w 2210"/>
                  <a:gd name="T13" fmla="*/ 2047 h 2204"/>
                  <a:gd name="T14" fmla="*/ 545 w 2210"/>
                  <a:gd name="T15" fmla="*/ 2055 h 2204"/>
                  <a:gd name="T16" fmla="*/ 1650 w 2210"/>
                  <a:gd name="T17" fmla="*/ 2065 h 2204"/>
                  <a:gd name="T18" fmla="*/ 1651 w 2210"/>
                  <a:gd name="T19" fmla="*/ 2054 h 2204"/>
                  <a:gd name="T20" fmla="*/ 1763 w 2210"/>
                  <a:gd name="T21" fmla="*/ 1990 h 2204"/>
                  <a:gd name="T22" fmla="*/ 1750 w 2210"/>
                  <a:gd name="T23" fmla="*/ 1989 h 2204"/>
                  <a:gd name="T24" fmla="*/ 289 w 2210"/>
                  <a:gd name="T25" fmla="*/ 1847 h 2204"/>
                  <a:gd name="T26" fmla="*/ 221 w 2210"/>
                  <a:gd name="T27" fmla="*/ 1751 h 2204"/>
                  <a:gd name="T28" fmla="*/ 221 w 2210"/>
                  <a:gd name="T29" fmla="*/ 1753 h 2204"/>
                  <a:gd name="T30" fmla="*/ 207 w 2210"/>
                  <a:gd name="T31" fmla="*/ 1732 h 2204"/>
                  <a:gd name="T32" fmla="*/ 194 w 2210"/>
                  <a:gd name="T33" fmla="*/ 1729 h 2204"/>
                  <a:gd name="T34" fmla="*/ 2106 w 2210"/>
                  <a:gd name="T35" fmla="*/ 1569 h 2204"/>
                  <a:gd name="T36" fmla="*/ 2102 w 2210"/>
                  <a:gd name="T37" fmla="*/ 1558 h 2204"/>
                  <a:gd name="T38" fmla="*/ 2116 w 2210"/>
                  <a:gd name="T39" fmla="*/ 1534 h 2204"/>
                  <a:gd name="T40" fmla="*/ 2117 w 2210"/>
                  <a:gd name="T41" fmla="*/ 1524 h 2204"/>
                  <a:gd name="T42" fmla="*/ 2137 w 2210"/>
                  <a:gd name="T43" fmla="*/ 1472 h 2204"/>
                  <a:gd name="T44" fmla="*/ 2158 w 2210"/>
                  <a:gd name="T45" fmla="*/ 1435 h 2204"/>
                  <a:gd name="T46" fmla="*/ 7 w 2210"/>
                  <a:gd name="T47" fmla="*/ 1227 h 2204"/>
                  <a:gd name="T48" fmla="*/ 11 w 2210"/>
                  <a:gd name="T49" fmla="*/ 1176 h 2204"/>
                  <a:gd name="T50" fmla="*/ 9 w 2210"/>
                  <a:gd name="T51" fmla="*/ 1180 h 2204"/>
                  <a:gd name="T52" fmla="*/ 2210 w 2210"/>
                  <a:gd name="T53" fmla="*/ 1114 h 2204"/>
                  <a:gd name="T54" fmla="*/ 2201 w 2210"/>
                  <a:gd name="T55" fmla="*/ 1090 h 2204"/>
                  <a:gd name="T56" fmla="*/ 9 w 2210"/>
                  <a:gd name="T57" fmla="*/ 1118 h 2204"/>
                  <a:gd name="T58" fmla="*/ 2196 w 2210"/>
                  <a:gd name="T59" fmla="*/ 1002 h 2204"/>
                  <a:gd name="T60" fmla="*/ 2199 w 2210"/>
                  <a:gd name="T61" fmla="*/ 1026 h 2204"/>
                  <a:gd name="T62" fmla="*/ 2203 w 2210"/>
                  <a:gd name="T63" fmla="*/ 976 h 2204"/>
                  <a:gd name="T64" fmla="*/ 2195 w 2210"/>
                  <a:gd name="T65" fmla="*/ 985 h 2204"/>
                  <a:gd name="T66" fmla="*/ 69 w 2210"/>
                  <a:gd name="T67" fmla="*/ 741 h 2204"/>
                  <a:gd name="T68" fmla="*/ 56 w 2210"/>
                  <a:gd name="T69" fmla="*/ 751 h 2204"/>
                  <a:gd name="T70" fmla="*/ 100 w 2210"/>
                  <a:gd name="T71" fmla="*/ 662 h 2204"/>
                  <a:gd name="T72" fmla="*/ 94 w 2210"/>
                  <a:gd name="T73" fmla="*/ 667 h 2204"/>
                  <a:gd name="T74" fmla="*/ 101 w 2210"/>
                  <a:gd name="T75" fmla="*/ 659 h 2204"/>
                  <a:gd name="T76" fmla="*/ 107 w 2210"/>
                  <a:gd name="T77" fmla="*/ 648 h 2204"/>
                  <a:gd name="T78" fmla="*/ 1997 w 2210"/>
                  <a:gd name="T79" fmla="*/ 465 h 2204"/>
                  <a:gd name="T80" fmla="*/ 2016 w 2210"/>
                  <a:gd name="T81" fmla="*/ 475 h 2204"/>
                  <a:gd name="T82" fmla="*/ 1976 w 2210"/>
                  <a:gd name="T83" fmla="*/ 437 h 2204"/>
                  <a:gd name="T84" fmla="*/ 1990 w 2210"/>
                  <a:gd name="T85" fmla="*/ 455 h 2204"/>
                  <a:gd name="T86" fmla="*/ 1931 w 2210"/>
                  <a:gd name="T87" fmla="*/ 368 h 2204"/>
                  <a:gd name="T88" fmla="*/ 1921 w 2210"/>
                  <a:gd name="T89" fmla="*/ 357 h 2204"/>
                  <a:gd name="T90" fmla="*/ 459 w 2210"/>
                  <a:gd name="T91" fmla="*/ 217 h 2204"/>
                  <a:gd name="T92" fmla="*/ 488 w 2210"/>
                  <a:gd name="T93" fmla="*/ 195 h 2204"/>
                  <a:gd name="T94" fmla="*/ 488 w 2210"/>
                  <a:gd name="T95" fmla="*/ 195 h 2204"/>
                  <a:gd name="T96" fmla="*/ 1681 w 2210"/>
                  <a:gd name="T97" fmla="*/ 159 h 2204"/>
                  <a:gd name="T98" fmla="*/ 575 w 2210"/>
                  <a:gd name="T99" fmla="*/ 132 h 2204"/>
                  <a:gd name="T100" fmla="*/ 541 w 2210"/>
                  <a:gd name="T101" fmla="*/ 162 h 2204"/>
                  <a:gd name="T102" fmla="*/ 1568 w 2210"/>
                  <a:gd name="T103" fmla="*/ 105 h 2204"/>
                  <a:gd name="T104" fmla="*/ 1590 w 2210"/>
                  <a:gd name="T105" fmla="*/ 119 h 2204"/>
                  <a:gd name="T106" fmla="*/ 1542 w 2210"/>
                  <a:gd name="T107" fmla="*/ 87 h 2204"/>
                  <a:gd name="T108" fmla="*/ 1555 w 2210"/>
                  <a:gd name="T109" fmla="*/ 102 h 2204"/>
                  <a:gd name="T110" fmla="*/ 881 w 2210"/>
                  <a:gd name="T111" fmla="*/ 19 h 2204"/>
                  <a:gd name="T112" fmla="*/ 864 w 2210"/>
                  <a:gd name="T113" fmla="*/ 23 h 2204"/>
                  <a:gd name="T114" fmla="*/ 984 w 2210"/>
                  <a:gd name="T115" fmla="*/ 10 h 2204"/>
                  <a:gd name="T116" fmla="*/ 969 w 2210"/>
                  <a:gd name="T117" fmla="*/ 13 h 2204"/>
                  <a:gd name="T118" fmla="*/ 1007 w 2210"/>
                  <a:gd name="T119" fmla="*/ 10 h 2204"/>
                  <a:gd name="T120" fmla="*/ 1015 w 2210"/>
                  <a:gd name="T121" fmla="*/ 0 h 2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10" h="2204">
                    <a:moveTo>
                      <a:pt x="1207" y="2194"/>
                    </a:moveTo>
                    <a:lnTo>
                      <a:pt x="1200" y="2204"/>
                    </a:lnTo>
                    <a:lnTo>
                      <a:pt x="1192" y="2204"/>
                    </a:lnTo>
                    <a:lnTo>
                      <a:pt x="1200" y="2195"/>
                    </a:lnTo>
                    <a:lnTo>
                      <a:pt x="1207" y="2194"/>
                    </a:lnTo>
                    <a:close/>
                    <a:moveTo>
                      <a:pt x="1322" y="2178"/>
                    </a:moveTo>
                    <a:lnTo>
                      <a:pt x="1344" y="2181"/>
                    </a:lnTo>
                    <a:lnTo>
                      <a:pt x="1330" y="2185"/>
                    </a:lnTo>
                    <a:lnTo>
                      <a:pt x="1303" y="2181"/>
                    </a:lnTo>
                    <a:lnTo>
                      <a:pt x="1322" y="2178"/>
                    </a:lnTo>
                    <a:close/>
                    <a:moveTo>
                      <a:pt x="649" y="2100"/>
                    </a:moveTo>
                    <a:lnTo>
                      <a:pt x="659" y="2105"/>
                    </a:lnTo>
                    <a:lnTo>
                      <a:pt x="665" y="2117"/>
                    </a:lnTo>
                    <a:lnTo>
                      <a:pt x="661" y="2116"/>
                    </a:lnTo>
                    <a:lnTo>
                      <a:pt x="655" y="2112"/>
                    </a:lnTo>
                    <a:lnTo>
                      <a:pt x="649" y="2100"/>
                    </a:lnTo>
                    <a:close/>
                    <a:moveTo>
                      <a:pt x="627" y="2089"/>
                    </a:moveTo>
                    <a:lnTo>
                      <a:pt x="630" y="2091"/>
                    </a:lnTo>
                    <a:lnTo>
                      <a:pt x="627" y="2089"/>
                    </a:lnTo>
                    <a:lnTo>
                      <a:pt x="627" y="2089"/>
                    </a:lnTo>
                    <a:close/>
                    <a:moveTo>
                      <a:pt x="531" y="2047"/>
                    </a:moveTo>
                    <a:lnTo>
                      <a:pt x="556" y="2051"/>
                    </a:lnTo>
                    <a:lnTo>
                      <a:pt x="570" y="2059"/>
                    </a:lnTo>
                    <a:lnTo>
                      <a:pt x="545" y="2055"/>
                    </a:lnTo>
                    <a:lnTo>
                      <a:pt x="531" y="2047"/>
                    </a:lnTo>
                    <a:close/>
                    <a:moveTo>
                      <a:pt x="1667" y="2044"/>
                    </a:moveTo>
                    <a:lnTo>
                      <a:pt x="1650" y="2065"/>
                    </a:lnTo>
                    <a:lnTo>
                      <a:pt x="1633" y="2074"/>
                    </a:lnTo>
                    <a:lnTo>
                      <a:pt x="1648" y="2055"/>
                    </a:lnTo>
                    <a:lnTo>
                      <a:pt x="1651" y="2054"/>
                    </a:lnTo>
                    <a:lnTo>
                      <a:pt x="1667" y="2044"/>
                    </a:lnTo>
                    <a:close/>
                    <a:moveTo>
                      <a:pt x="1750" y="1989"/>
                    </a:moveTo>
                    <a:lnTo>
                      <a:pt x="1763" y="1990"/>
                    </a:lnTo>
                    <a:lnTo>
                      <a:pt x="1756" y="1994"/>
                    </a:lnTo>
                    <a:lnTo>
                      <a:pt x="1744" y="1993"/>
                    </a:lnTo>
                    <a:lnTo>
                      <a:pt x="1750" y="1989"/>
                    </a:lnTo>
                    <a:close/>
                    <a:moveTo>
                      <a:pt x="267" y="1809"/>
                    </a:moveTo>
                    <a:lnTo>
                      <a:pt x="281" y="1825"/>
                    </a:lnTo>
                    <a:lnTo>
                      <a:pt x="289" y="1847"/>
                    </a:lnTo>
                    <a:lnTo>
                      <a:pt x="276" y="1833"/>
                    </a:lnTo>
                    <a:lnTo>
                      <a:pt x="267" y="1809"/>
                    </a:lnTo>
                    <a:close/>
                    <a:moveTo>
                      <a:pt x="221" y="1751"/>
                    </a:moveTo>
                    <a:lnTo>
                      <a:pt x="230" y="1763"/>
                    </a:lnTo>
                    <a:lnTo>
                      <a:pt x="230" y="1763"/>
                    </a:lnTo>
                    <a:lnTo>
                      <a:pt x="221" y="1753"/>
                    </a:lnTo>
                    <a:lnTo>
                      <a:pt x="221" y="1751"/>
                    </a:lnTo>
                    <a:close/>
                    <a:moveTo>
                      <a:pt x="194" y="1729"/>
                    </a:moveTo>
                    <a:lnTo>
                      <a:pt x="207" y="1732"/>
                    </a:lnTo>
                    <a:lnTo>
                      <a:pt x="213" y="1739"/>
                    </a:lnTo>
                    <a:lnTo>
                      <a:pt x="200" y="1737"/>
                    </a:lnTo>
                    <a:lnTo>
                      <a:pt x="194" y="1729"/>
                    </a:lnTo>
                    <a:lnTo>
                      <a:pt x="194" y="1729"/>
                    </a:lnTo>
                    <a:close/>
                    <a:moveTo>
                      <a:pt x="2102" y="1558"/>
                    </a:moveTo>
                    <a:lnTo>
                      <a:pt x="2106" y="1569"/>
                    </a:lnTo>
                    <a:lnTo>
                      <a:pt x="2103" y="1576"/>
                    </a:lnTo>
                    <a:lnTo>
                      <a:pt x="2099" y="1565"/>
                    </a:lnTo>
                    <a:lnTo>
                      <a:pt x="2102" y="1558"/>
                    </a:lnTo>
                    <a:close/>
                    <a:moveTo>
                      <a:pt x="2117" y="1524"/>
                    </a:moveTo>
                    <a:lnTo>
                      <a:pt x="2117" y="1528"/>
                    </a:lnTo>
                    <a:lnTo>
                      <a:pt x="2116" y="1534"/>
                    </a:lnTo>
                    <a:lnTo>
                      <a:pt x="2113" y="1539"/>
                    </a:lnTo>
                    <a:lnTo>
                      <a:pt x="2110" y="1542"/>
                    </a:lnTo>
                    <a:lnTo>
                      <a:pt x="2117" y="1524"/>
                    </a:lnTo>
                    <a:close/>
                    <a:moveTo>
                      <a:pt x="2158" y="1435"/>
                    </a:moveTo>
                    <a:lnTo>
                      <a:pt x="2154" y="1452"/>
                    </a:lnTo>
                    <a:lnTo>
                      <a:pt x="2137" y="1472"/>
                    </a:lnTo>
                    <a:lnTo>
                      <a:pt x="2140" y="1464"/>
                    </a:lnTo>
                    <a:lnTo>
                      <a:pt x="2144" y="1453"/>
                    </a:lnTo>
                    <a:lnTo>
                      <a:pt x="2158" y="1435"/>
                    </a:lnTo>
                    <a:close/>
                    <a:moveTo>
                      <a:pt x="14" y="1209"/>
                    </a:moveTo>
                    <a:lnTo>
                      <a:pt x="15" y="1217"/>
                    </a:lnTo>
                    <a:lnTo>
                      <a:pt x="7" y="1227"/>
                    </a:lnTo>
                    <a:lnTo>
                      <a:pt x="5" y="1219"/>
                    </a:lnTo>
                    <a:lnTo>
                      <a:pt x="14" y="1209"/>
                    </a:lnTo>
                    <a:close/>
                    <a:moveTo>
                      <a:pt x="11" y="1176"/>
                    </a:moveTo>
                    <a:lnTo>
                      <a:pt x="12" y="1197"/>
                    </a:lnTo>
                    <a:lnTo>
                      <a:pt x="11" y="1193"/>
                    </a:lnTo>
                    <a:lnTo>
                      <a:pt x="9" y="1180"/>
                    </a:lnTo>
                    <a:lnTo>
                      <a:pt x="11" y="1176"/>
                    </a:lnTo>
                    <a:close/>
                    <a:moveTo>
                      <a:pt x="2201" y="1090"/>
                    </a:moveTo>
                    <a:lnTo>
                      <a:pt x="2210" y="1114"/>
                    </a:lnTo>
                    <a:lnTo>
                      <a:pt x="2210" y="1131"/>
                    </a:lnTo>
                    <a:lnTo>
                      <a:pt x="2201" y="1107"/>
                    </a:lnTo>
                    <a:lnTo>
                      <a:pt x="2201" y="1090"/>
                    </a:lnTo>
                    <a:close/>
                    <a:moveTo>
                      <a:pt x="0" y="1077"/>
                    </a:moveTo>
                    <a:lnTo>
                      <a:pt x="8" y="1101"/>
                    </a:lnTo>
                    <a:lnTo>
                      <a:pt x="9" y="1118"/>
                    </a:lnTo>
                    <a:lnTo>
                      <a:pt x="0" y="1094"/>
                    </a:lnTo>
                    <a:lnTo>
                      <a:pt x="0" y="1077"/>
                    </a:lnTo>
                    <a:close/>
                    <a:moveTo>
                      <a:pt x="2196" y="1002"/>
                    </a:moveTo>
                    <a:lnTo>
                      <a:pt x="2201" y="1008"/>
                    </a:lnTo>
                    <a:lnTo>
                      <a:pt x="2201" y="1021"/>
                    </a:lnTo>
                    <a:lnTo>
                      <a:pt x="2199" y="1026"/>
                    </a:lnTo>
                    <a:lnTo>
                      <a:pt x="2199" y="1028"/>
                    </a:lnTo>
                    <a:lnTo>
                      <a:pt x="2196" y="1002"/>
                    </a:lnTo>
                    <a:close/>
                    <a:moveTo>
                      <a:pt x="2203" y="976"/>
                    </a:moveTo>
                    <a:lnTo>
                      <a:pt x="2203" y="984"/>
                    </a:lnTo>
                    <a:lnTo>
                      <a:pt x="2196" y="994"/>
                    </a:lnTo>
                    <a:lnTo>
                      <a:pt x="2195" y="985"/>
                    </a:lnTo>
                    <a:lnTo>
                      <a:pt x="2203" y="976"/>
                    </a:lnTo>
                    <a:close/>
                    <a:moveTo>
                      <a:pt x="73" y="731"/>
                    </a:moveTo>
                    <a:lnTo>
                      <a:pt x="69" y="741"/>
                    </a:lnTo>
                    <a:lnTo>
                      <a:pt x="67" y="748"/>
                    </a:lnTo>
                    <a:lnTo>
                      <a:pt x="52" y="766"/>
                    </a:lnTo>
                    <a:lnTo>
                      <a:pt x="56" y="751"/>
                    </a:lnTo>
                    <a:lnTo>
                      <a:pt x="73" y="731"/>
                    </a:lnTo>
                    <a:close/>
                    <a:moveTo>
                      <a:pt x="101" y="659"/>
                    </a:moveTo>
                    <a:lnTo>
                      <a:pt x="100" y="662"/>
                    </a:lnTo>
                    <a:lnTo>
                      <a:pt x="94" y="679"/>
                    </a:lnTo>
                    <a:lnTo>
                      <a:pt x="93" y="673"/>
                    </a:lnTo>
                    <a:lnTo>
                      <a:pt x="94" y="667"/>
                    </a:lnTo>
                    <a:lnTo>
                      <a:pt x="97" y="663"/>
                    </a:lnTo>
                    <a:lnTo>
                      <a:pt x="100" y="659"/>
                    </a:lnTo>
                    <a:lnTo>
                      <a:pt x="101" y="659"/>
                    </a:lnTo>
                    <a:close/>
                    <a:moveTo>
                      <a:pt x="105" y="629"/>
                    </a:moveTo>
                    <a:lnTo>
                      <a:pt x="110" y="641"/>
                    </a:lnTo>
                    <a:lnTo>
                      <a:pt x="107" y="648"/>
                    </a:lnTo>
                    <a:lnTo>
                      <a:pt x="103" y="636"/>
                    </a:lnTo>
                    <a:lnTo>
                      <a:pt x="105" y="629"/>
                    </a:lnTo>
                    <a:close/>
                    <a:moveTo>
                      <a:pt x="1997" y="465"/>
                    </a:moveTo>
                    <a:lnTo>
                      <a:pt x="2011" y="468"/>
                    </a:lnTo>
                    <a:lnTo>
                      <a:pt x="2016" y="475"/>
                    </a:lnTo>
                    <a:lnTo>
                      <a:pt x="2016" y="475"/>
                    </a:lnTo>
                    <a:lnTo>
                      <a:pt x="2003" y="472"/>
                    </a:lnTo>
                    <a:lnTo>
                      <a:pt x="1997" y="465"/>
                    </a:lnTo>
                    <a:close/>
                    <a:moveTo>
                      <a:pt x="1976" y="437"/>
                    </a:moveTo>
                    <a:lnTo>
                      <a:pt x="1982" y="440"/>
                    </a:lnTo>
                    <a:lnTo>
                      <a:pt x="1990" y="451"/>
                    </a:lnTo>
                    <a:lnTo>
                      <a:pt x="1990" y="455"/>
                    </a:lnTo>
                    <a:lnTo>
                      <a:pt x="1976" y="437"/>
                    </a:lnTo>
                    <a:close/>
                    <a:moveTo>
                      <a:pt x="1921" y="357"/>
                    </a:moveTo>
                    <a:lnTo>
                      <a:pt x="1931" y="368"/>
                    </a:lnTo>
                    <a:lnTo>
                      <a:pt x="1939" y="390"/>
                    </a:lnTo>
                    <a:lnTo>
                      <a:pt x="1929" y="381"/>
                    </a:lnTo>
                    <a:lnTo>
                      <a:pt x="1921" y="357"/>
                    </a:lnTo>
                    <a:close/>
                    <a:moveTo>
                      <a:pt x="454" y="208"/>
                    </a:moveTo>
                    <a:lnTo>
                      <a:pt x="467" y="211"/>
                    </a:lnTo>
                    <a:lnTo>
                      <a:pt x="459" y="217"/>
                    </a:lnTo>
                    <a:lnTo>
                      <a:pt x="447" y="214"/>
                    </a:lnTo>
                    <a:lnTo>
                      <a:pt x="454" y="208"/>
                    </a:lnTo>
                    <a:close/>
                    <a:moveTo>
                      <a:pt x="488" y="195"/>
                    </a:moveTo>
                    <a:lnTo>
                      <a:pt x="484" y="197"/>
                    </a:lnTo>
                    <a:lnTo>
                      <a:pt x="487" y="195"/>
                    </a:lnTo>
                    <a:lnTo>
                      <a:pt x="488" y="195"/>
                    </a:lnTo>
                    <a:close/>
                    <a:moveTo>
                      <a:pt x="1641" y="146"/>
                    </a:moveTo>
                    <a:lnTo>
                      <a:pt x="1667" y="150"/>
                    </a:lnTo>
                    <a:lnTo>
                      <a:pt x="1681" y="159"/>
                    </a:lnTo>
                    <a:lnTo>
                      <a:pt x="1657" y="154"/>
                    </a:lnTo>
                    <a:lnTo>
                      <a:pt x="1641" y="146"/>
                    </a:lnTo>
                    <a:close/>
                    <a:moveTo>
                      <a:pt x="575" y="132"/>
                    </a:moveTo>
                    <a:lnTo>
                      <a:pt x="559" y="150"/>
                    </a:lnTo>
                    <a:lnTo>
                      <a:pt x="559" y="150"/>
                    </a:lnTo>
                    <a:lnTo>
                      <a:pt x="541" y="162"/>
                    </a:lnTo>
                    <a:lnTo>
                      <a:pt x="559" y="140"/>
                    </a:lnTo>
                    <a:lnTo>
                      <a:pt x="575" y="132"/>
                    </a:lnTo>
                    <a:close/>
                    <a:moveTo>
                      <a:pt x="1568" y="105"/>
                    </a:moveTo>
                    <a:lnTo>
                      <a:pt x="1572" y="106"/>
                    </a:lnTo>
                    <a:lnTo>
                      <a:pt x="1585" y="112"/>
                    </a:lnTo>
                    <a:lnTo>
                      <a:pt x="1590" y="119"/>
                    </a:lnTo>
                    <a:lnTo>
                      <a:pt x="1563" y="106"/>
                    </a:lnTo>
                    <a:lnTo>
                      <a:pt x="1568" y="105"/>
                    </a:lnTo>
                    <a:close/>
                    <a:moveTo>
                      <a:pt x="1542" y="87"/>
                    </a:moveTo>
                    <a:lnTo>
                      <a:pt x="1549" y="89"/>
                    </a:lnTo>
                    <a:lnTo>
                      <a:pt x="1551" y="89"/>
                    </a:lnTo>
                    <a:lnTo>
                      <a:pt x="1555" y="102"/>
                    </a:lnTo>
                    <a:lnTo>
                      <a:pt x="1546" y="98"/>
                    </a:lnTo>
                    <a:lnTo>
                      <a:pt x="1542" y="87"/>
                    </a:lnTo>
                    <a:close/>
                    <a:moveTo>
                      <a:pt x="881" y="19"/>
                    </a:moveTo>
                    <a:lnTo>
                      <a:pt x="908" y="23"/>
                    </a:lnTo>
                    <a:lnTo>
                      <a:pt x="887" y="27"/>
                    </a:lnTo>
                    <a:lnTo>
                      <a:pt x="864" y="23"/>
                    </a:lnTo>
                    <a:lnTo>
                      <a:pt x="881" y="19"/>
                    </a:lnTo>
                    <a:close/>
                    <a:moveTo>
                      <a:pt x="981" y="10"/>
                    </a:moveTo>
                    <a:lnTo>
                      <a:pt x="984" y="10"/>
                    </a:lnTo>
                    <a:lnTo>
                      <a:pt x="988" y="12"/>
                    </a:lnTo>
                    <a:lnTo>
                      <a:pt x="969" y="13"/>
                    </a:lnTo>
                    <a:lnTo>
                      <a:pt x="969" y="13"/>
                    </a:lnTo>
                    <a:lnTo>
                      <a:pt x="981" y="10"/>
                    </a:lnTo>
                    <a:close/>
                    <a:moveTo>
                      <a:pt x="1015" y="0"/>
                    </a:moveTo>
                    <a:lnTo>
                      <a:pt x="1007" y="10"/>
                    </a:lnTo>
                    <a:lnTo>
                      <a:pt x="998" y="10"/>
                    </a:lnTo>
                    <a:lnTo>
                      <a:pt x="1007" y="0"/>
                    </a:lnTo>
                    <a:lnTo>
                      <a:pt x="10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4" name="Freeform 659"/>
              <p:cNvSpPr>
                <a:spLocks noEditPoints="1"/>
              </p:cNvSpPr>
              <p:nvPr/>
            </p:nvSpPr>
            <p:spPr bwMode="auto">
              <a:xfrm>
                <a:off x="6002" y="1433"/>
                <a:ext cx="2228" cy="2222"/>
              </a:xfrm>
              <a:custGeom>
                <a:avLst/>
                <a:gdLst>
                  <a:gd name="T0" fmla="*/ 1201 w 2228"/>
                  <a:gd name="T1" fmla="*/ 2222 h 2222"/>
                  <a:gd name="T2" fmla="*/ 1201 w 2228"/>
                  <a:gd name="T3" fmla="*/ 2213 h 2222"/>
                  <a:gd name="T4" fmla="*/ 1353 w 2228"/>
                  <a:gd name="T5" fmla="*/ 2190 h 2222"/>
                  <a:gd name="T6" fmla="*/ 1362 w 2228"/>
                  <a:gd name="T7" fmla="*/ 2198 h 2222"/>
                  <a:gd name="T8" fmla="*/ 1353 w 2228"/>
                  <a:gd name="T9" fmla="*/ 2190 h 2222"/>
                  <a:gd name="T10" fmla="*/ 670 w 2228"/>
                  <a:gd name="T11" fmla="*/ 2125 h 2222"/>
                  <a:gd name="T12" fmla="*/ 678 w 2228"/>
                  <a:gd name="T13" fmla="*/ 2138 h 2222"/>
                  <a:gd name="T14" fmla="*/ 664 w 2228"/>
                  <a:gd name="T15" fmla="*/ 2121 h 2222"/>
                  <a:gd name="T16" fmla="*/ 1643 w 2228"/>
                  <a:gd name="T17" fmla="*/ 2091 h 2222"/>
                  <a:gd name="T18" fmla="*/ 1642 w 2228"/>
                  <a:gd name="T19" fmla="*/ 2083 h 2222"/>
                  <a:gd name="T20" fmla="*/ 514 w 2228"/>
                  <a:gd name="T21" fmla="*/ 2051 h 2222"/>
                  <a:gd name="T22" fmla="*/ 554 w 2228"/>
                  <a:gd name="T23" fmla="*/ 2064 h 2222"/>
                  <a:gd name="T24" fmla="*/ 514 w 2228"/>
                  <a:gd name="T25" fmla="*/ 2051 h 2222"/>
                  <a:gd name="T26" fmla="*/ 1783 w 2228"/>
                  <a:gd name="T27" fmla="*/ 2002 h 2222"/>
                  <a:gd name="T28" fmla="*/ 1765 w 2228"/>
                  <a:gd name="T29" fmla="*/ 2003 h 2222"/>
                  <a:gd name="T30" fmla="*/ 285 w 2228"/>
                  <a:gd name="T31" fmla="*/ 1842 h 2222"/>
                  <a:gd name="T32" fmla="*/ 307 w 2228"/>
                  <a:gd name="T33" fmla="*/ 1880 h 2222"/>
                  <a:gd name="T34" fmla="*/ 285 w 2228"/>
                  <a:gd name="T35" fmla="*/ 1842 h 2222"/>
                  <a:gd name="T36" fmla="*/ 203 w 2228"/>
                  <a:gd name="T37" fmla="*/ 1738 h 2222"/>
                  <a:gd name="T38" fmla="*/ 209 w 2228"/>
                  <a:gd name="T39" fmla="*/ 1746 h 2222"/>
                  <a:gd name="T40" fmla="*/ 195 w 2228"/>
                  <a:gd name="T41" fmla="*/ 1743 h 2222"/>
                  <a:gd name="T42" fmla="*/ 2115 w 2228"/>
                  <a:gd name="T43" fmla="*/ 1578 h 2222"/>
                  <a:gd name="T44" fmla="*/ 2116 w 2228"/>
                  <a:gd name="T45" fmla="*/ 1598 h 2222"/>
                  <a:gd name="T46" fmla="*/ 2115 w 2228"/>
                  <a:gd name="T47" fmla="*/ 1578 h 2222"/>
                  <a:gd name="T48" fmla="*/ 2177 w 2228"/>
                  <a:gd name="T49" fmla="*/ 1442 h 2222"/>
                  <a:gd name="T50" fmla="*/ 2167 w 2228"/>
                  <a:gd name="T51" fmla="*/ 1444 h 2222"/>
                  <a:gd name="T52" fmla="*/ 14 w 2228"/>
                  <a:gd name="T53" fmla="*/ 1228 h 2222"/>
                  <a:gd name="T54" fmla="*/ 7 w 2228"/>
                  <a:gd name="T55" fmla="*/ 1246 h 2222"/>
                  <a:gd name="T56" fmla="*/ 14 w 2228"/>
                  <a:gd name="T57" fmla="*/ 1228 h 2222"/>
                  <a:gd name="T58" fmla="*/ 2228 w 2228"/>
                  <a:gd name="T59" fmla="*/ 1147 h 2222"/>
                  <a:gd name="T60" fmla="*/ 2219 w 2228"/>
                  <a:gd name="T61" fmla="*/ 1140 h 2222"/>
                  <a:gd name="T62" fmla="*/ 0 w 2228"/>
                  <a:gd name="T63" fmla="*/ 1065 h 2222"/>
                  <a:gd name="T64" fmla="*/ 9 w 2228"/>
                  <a:gd name="T65" fmla="*/ 1103 h 2222"/>
                  <a:gd name="T66" fmla="*/ 0 w 2228"/>
                  <a:gd name="T67" fmla="*/ 1065 h 2222"/>
                  <a:gd name="T68" fmla="*/ 2221 w 2228"/>
                  <a:gd name="T69" fmla="*/ 983 h 2222"/>
                  <a:gd name="T70" fmla="*/ 2212 w 2228"/>
                  <a:gd name="T71" fmla="*/ 985 h 2222"/>
                  <a:gd name="T72" fmla="*/ 65 w 2228"/>
                  <a:gd name="T73" fmla="*/ 760 h 2222"/>
                  <a:gd name="T74" fmla="*/ 45 w 2228"/>
                  <a:gd name="T75" fmla="*/ 794 h 2222"/>
                  <a:gd name="T76" fmla="*/ 65 w 2228"/>
                  <a:gd name="T77" fmla="*/ 760 h 2222"/>
                  <a:gd name="T78" fmla="*/ 114 w 2228"/>
                  <a:gd name="T79" fmla="*/ 638 h 2222"/>
                  <a:gd name="T80" fmla="*/ 107 w 2228"/>
                  <a:gd name="T81" fmla="*/ 634 h 2222"/>
                  <a:gd name="T82" fmla="*/ 2020 w 2228"/>
                  <a:gd name="T83" fmla="*/ 477 h 2222"/>
                  <a:gd name="T84" fmla="*/ 2037 w 2228"/>
                  <a:gd name="T85" fmla="*/ 486 h 2222"/>
                  <a:gd name="T86" fmla="*/ 2025 w 2228"/>
                  <a:gd name="T87" fmla="*/ 484 h 2222"/>
                  <a:gd name="T88" fmla="*/ 1921 w 2228"/>
                  <a:gd name="T89" fmla="*/ 342 h 2222"/>
                  <a:gd name="T90" fmla="*/ 1940 w 2228"/>
                  <a:gd name="T91" fmla="*/ 377 h 2222"/>
                  <a:gd name="T92" fmla="*/ 1921 w 2228"/>
                  <a:gd name="T93" fmla="*/ 342 h 2222"/>
                  <a:gd name="T94" fmla="*/ 463 w 2228"/>
                  <a:gd name="T95" fmla="*/ 217 h 2222"/>
                  <a:gd name="T96" fmla="*/ 444 w 2228"/>
                  <a:gd name="T97" fmla="*/ 221 h 2222"/>
                  <a:gd name="T98" fmla="*/ 1676 w 2228"/>
                  <a:gd name="T99" fmla="*/ 159 h 2222"/>
                  <a:gd name="T100" fmla="*/ 1714 w 2228"/>
                  <a:gd name="T101" fmla="*/ 171 h 2222"/>
                  <a:gd name="T102" fmla="*/ 1690 w 2228"/>
                  <a:gd name="T103" fmla="*/ 168 h 2222"/>
                  <a:gd name="T104" fmla="*/ 598 w 2228"/>
                  <a:gd name="T105" fmla="*/ 124 h 2222"/>
                  <a:gd name="T106" fmla="*/ 568 w 2228"/>
                  <a:gd name="T107" fmla="*/ 149 h 2222"/>
                  <a:gd name="T108" fmla="*/ 598 w 2228"/>
                  <a:gd name="T109" fmla="*/ 124 h 2222"/>
                  <a:gd name="T110" fmla="*/ 1555 w 2228"/>
                  <a:gd name="T111" fmla="*/ 87 h 2222"/>
                  <a:gd name="T112" fmla="*/ 1558 w 2228"/>
                  <a:gd name="T113" fmla="*/ 98 h 2222"/>
                  <a:gd name="T114" fmla="*/ 1547 w 2228"/>
                  <a:gd name="T115" fmla="*/ 84 h 2222"/>
                  <a:gd name="T116" fmla="*/ 890 w 2228"/>
                  <a:gd name="T117" fmla="*/ 28 h 2222"/>
                  <a:gd name="T118" fmla="*/ 851 w 2228"/>
                  <a:gd name="T119" fmla="*/ 28 h 2222"/>
                  <a:gd name="T120" fmla="*/ 1031 w 2228"/>
                  <a:gd name="T121" fmla="*/ 0 h 2222"/>
                  <a:gd name="T122" fmla="*/ 1016 w 2228"/>
                  <a:gd name="T123" fmla="*/ 9 h 2222"/>
                  <a:gd name="T124" fmla="*/ 1031 w 2228"/>
                  <a:gd name="T125" fmla="*/ 0 h 2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28" h="2222">
                    <a:moveTo>
                      <a:pt x="1209" y="2213"/>
                    </a:moveTo>
                    <a:lnTo>
                      <a:pt x="1201" y="2222"/>
                    </a:lnTo>
                    <a:lnTo>
                      <a:pt x="1194" y="2222"/>
                    </a:lnTo>
                    <a:lnTo>
                      <a:pt x="1201" y="2213"/>
                    </a:lnTo>
                    <a:lnTo>
                      <a:pt x="1209" y="2213"/>
                    </a:lnTo>
                    <a:close/>
                    <a:moveTo>
                      <a:pt x="1353" y="2190"/>
                    </a:moveTo>
                    <a:lnTo>
                      <a:pt x="1376" y="2194"/>
                    </a:lnTo>
                    <a:lnTo>
                      <a:pt x="1362" y="2198"/>
                    </a:lnTo>
                    <a:lnTo>
                      <a:pt x="1339" y="2194"/>
                    </a:lnTo>
                    <a:lnTo>
                      <a:pt x="1353" y="2190"/>
                    </a:lnTo>
                    <a:close/>
                    <a:moveTo>
                      <a:pt x="664" y="2121"/>
                    </a:moveTo>
                    <a:lnTo>
                      <a:pt x="670" y="2125"/>
                    </a:lnTo>
                    <a:lnTo>
                      <a:pt x="674" y="2126"/>
                    </a:lnTo>
                    <a:lnTo>
                      <a:pt x="678" y="2138"/>
                    </a:lnTo>
                    <a:lnTo>
                      <a:pt x="668" y="2133"/>
                    </a:lnTo>
                    <a:lnTo>
                      <a:pt x="664" y="2121"/>
                    </a:lnTo>
                    <a:close/>
                    <a:moveTo>
                      <a:pt x="1659" y="2074"/>
                    </a:moveTo>
                    <a:lnTo>
                      <a:pt x="1643" y="2091"/>
                    </a:lnTo>
                    <a:lnTo>
                      <a:pt x="1628" y="2100"/>
                    </a:lnTo>
                    <a:lnTo>
                      <a:pt x="1642" y="2083"/>
                    </a:lnTo>
                    <a:lnTo>
                      <a:pt x="1659" y="2074"/>
                    </a:lnTo>
                    <a:close/>
                    <a:moveTo>
                      <a:pt x="514" y="2051"/>
                    </a:moveTo>
                    <a:lnTo>
                      <a:pt x="540" y="2056"/>
                    </a:lnTo>
                    <a:lnTo>
                      <a:pt x="554" y="2064"/>
                    </a:lnTo>
                    <a:lnTo>
                      <a:pt x="530" y="2060"/>
                    </a:lnTo>
                    <a:lnTo>
                      <a:pt x="514" y="2051"/>
                    </a:lnTo>
                    <a:close/>
                    <a:moveTo>
                      <a:pt x="1772" y="1999"/>
                    </a:moveTo>
                    <a:lnTo>
                      <a:pt x="1783" y="2002"/>
                    </a:lnTo>
                    <a:lnTo>
                      <a:pt x="1777" y="2006"/>
                    </a:lnTo>
                    <a:lnTo>
                      <a:pt x="1765" y="2003"/>
                    </a:lnTo>
                    <a:lnTo>
                      <a:pt x="1772" y="1999"/>
                    </a:lnTo>
                    <a:close/>
                    <a:moveTo>
                      <a:pt x="285" y="1842"/>
                    </a:moveTo>
                    <a:lnTo>
                      <a:pt x="298" y="1856"/>
                    </a:lnTo>
                    <a:lnTo>
                      <a:pt x="307" y="1880"/>
                    </a:lnTo>
                    <a:lnTo>
                      <a:pt x="294" y="1865"/>
                    </a:lnTo>
                    <a:lnTo>
                      <a:pt x="285" y="1842"/>
                    </a:lnTo>
                    <a:close/>
                    <a:moveTo>
                      <a:pt x="191" y="1736"/>
                    </a:moveTo>
                    <a:lnTo>
                      <a:pt x="203" y="1738"/>
                    </a:lnTo>
                    <a:lnTo>
                      <a:pt x="203" y="1738"/>
                    </a:lnTo>
                    <a:lnTo>
                      <a:pt x="209" y="1746"/>
                    </a:lnTo>
                    <a:lnTo>
                      <a:pt x="196" y="1743"/>
                    </a:lnTo>
                    <a:lnTo>
                      <a:pt x="195" y="1743"/>
                    </a:lnTo>
                    <a:lnTo>
                      <a:pt x="191" y="1736"/>
                    </a:lnTo>
                    <a:close/>
                    <a:moveTo>
                      <a:pt x="2115" y="1578"/>
                    </a:moveTo>
                    <a:lnTo>
                      <a:pt x="2121" y="1589"/>
                    </a:lnTo>
                    <a:lnTo>
                      <a:pt x="2116" y="1598"/>
                    </a:lnTo>
                    <a:lnTo>
                      <a:pt x="2112" y="1585"/>
                    </a:lnTo>
                    <a:lnTo>
                      <a:pt x="2115" y="1578"/>
                    </a:lnTo>
                    <a:close/>
                    <a:moveTo>
                      <a:pt x="2183" y="1425"/>
                    </a:moveTo>
                    <a:lnTo>
                      <a:pt x="2177" y="1442"/>
                    </a:lnTo>
                    <a:lnTo>
                      <a:pt x="2163" y="1461"/>
                    </a:lnTo>
                    <a:lnTo>
                      <a:pt x="2167" y="1444"/>
                    </a:lnTo>
                    <a:lnTo>
                      <a:pt x="2183" y="1425"/>
                    </a:lnTo>
                    <a:close/>
                    <a:moveTo>
                      <a:pt x="14" y="1228"/>
                    </a:moveTo>
                    <a:lnTo>
                      <a:pt x="16" y="1236"/>
                    </a:lnTo>
                    <a:lnTo>
                      <a:pt x="7" y="1246"/>
                    </a:lnTo>
                    <a:lnTo>
                      <a:pt x="6" y="1237"/>
                    </a:lnTo>
                    <a:lnTo>
                      <a:pt x="14" y="1228"/>
                    </a:lnTo>
                    <a:close/>
                    <a:moveTo>
                      <a:pt x="2219" y="1123"/>
                    </a:moveTo>
                    <a:lnTo>
                      <a:pt x="2228" y="1147"/>
                    </a:lnTo>
                    <a:lnTo>
                      <a:pt x="2227" y="1161"/>
                    </a:lnTo>
                    <a:lnTo>
                      <a:pt x="2219" y="1140"/>
                    </a:lnTo>
                    <a:lnTo>
                      <a:pt x="2219" y="1123"/>
                    </a:lnTo>
                    <a:close/>
                    <a:moveTo>
                      <a:pt x="0" y="1065"/>
                    </a:moveTo>
                    <a:lnTo>
                      <a:pt x="9" y="1086"/>
                    </a:lnTo>
                    <a:lnTo>
                      <a:pt x="9" y="1103"/>
                    </a:lnTo>
                    <a:lnTo>
                      <a:pt x="0" y="1079"/>
                    </a:lnTo>
                    <a:lnTo>
                      <a:pt x="0" y="1065"/>
                    </a:lnTo>
                    <a:close/>
                    <a:moveTo>
                      <a:pt x="2221" y="975"/>
                    </a:moveTo>
                    <a:lnTo>
                      <a:pt x="2221" y="983"/>
                    </a:lnTo>
                    <a:lnTo>
                      <a:pt x="2212" y="993"/>
                    </a:lnTo>
                    <a:lnTo>
                      <a:pt x="2212" y="985"/>
                    </a:lnTo>
                    <a:lnTo>
                      <a:pt x="2221" y="975"/>
                    </a:lnTo>
                    <a:close/>
                    <a:moveTo>
                      <a:pt x="65" y="760"/>
                    </a:moveTo>
                    <a:lnTo>
                      <a:pt x="61" y="775"/>
                    </a:lnTo>
                    <a:lnTo>
                      <a:pt x="45" y="794"/>
                    </a:lnTo>
                    <a:lnTo>
                      <a:pt x="51" y="778"/>
                    </a:lnTo>
                    <a:lnTo>
                      <a:pt x="65" y="760"/>
                    </a:lnTo>
                    <a:close/>
                    <a:moveTo>
                      <a:pt x="110" y="627"/>
                    </a:moveTo>
                    <a:lnTo>
                      <a:pt x="114" y="638"/>
                    </a:lnTo>
                    <a:lnTo>
                      <a:pt x="112" y="645"/>
                    </a:lnTo>
                    <a:lnTo>
                      <a:pt x="107" y="634"/>
                    </a:lnTo>
                    <a:lnTo>
                      <a:pt x="110" y="627"/>
                    </a:lnTo>
                    <a:close/>
                    <a:moveTo>
                      <a:pt x="2020" y="477"/>
                    </a:moveTo>
                    <a:lnTo>
                      <a:pt x="2033" y="479"/>
                    </a:lnTo>
                    <a:lnTo>
                      <a:pt x="2037" y="486"/>
                    </a:lnTo>
                    <a:lnTo>
                      <a:pt x="2025" y="484"/>
                    </a:lnTo>
                    <a:lnTo>
                      <a:pt x="2025" y="484"/>
                    </a:lnTo>
                    <a:lnTo>
                      <a:pt x="2020" y="477"/>
                    </a:lnTo>
                    <a:close/>
                    <a:moveTo>
                      <a:pt x="1921" y="342"/>
                    </a:moveTo>
                    <a:lnTo>
                      <a:pt x="1930" y="353"/>
                    </a:lnTo>
                    <a:lnTo>
                      <a:pt x="1940" y="377"/>
                    </a:lnTo>
                    <a:lnTo>
                      <a:pt x="1930" y="366"/>
                    </a:lnTo>
                    <a:lnTo>
                      <a:pt x="1921" y="342"/>
                    </a:lnTo>
                    <a:close/>
                    <a:moveTo>
                      <a:pt x="451" y="216"/>
                    </a:moveTo>
                    <a:lnTo>
                      <a:pt x="463" y="217"/>
                    </a:lnTo>
                    <a:lnTo>
                      <a:pt x="456" y="223"/>
                    </a:lnTo>
                    <a:lnTo>
                      <a:pt x="444" y="221"/>
                    </a:lnTo>
                    <a:lnTo>
                      <a:pt x="451" y="216"/>
                    </a:lnTo>
                    <a:close/>
                    <a:moveTo>
                      <a:pt x="1676" y="159"/>
                    </a:moveTo>
                    <a:lnTo>
                      <a:pt x="1701" y="163"/>
                    </a:lnTo>
                    <a:lnTo>
                      <a:pt x="1714" y="171"/>
                    </a:lnTo>
                    <a:lnTo>
                      <a:pt x="1715" y="172"/>
                    </a:lnTo>
                    <a:lnTo>
                      <a:pt x="1690" y="168"/>
                    </a:lnTo>
                    <a:lnTo>
                      <a:pt x="1676" y="159"/>
                    </a:lnTo>
                    <a:close/>
                    <a:moveTo>
                      <a:pt x="598" y="124"/>
                    </a:moveTo>
                    <a:lnTo>
                      <a:pt x="584" y="141"/>
                    </a:lnTo>
                    <a:lnTo>
                      <a:pt x="568" y="149"/>
                    </a:lnTo>
                    <a:lnTo>
                      <a:pt x="582" y="132"/>
                    </a:lnTo>
                    <a:lnTo>
                      <a:pt x="598" y="124"/>
                    </a:lnTo>
                    <a:close/>
                    <a:moveTo>
                      <a:pt x="1547" y="84"/>
                    </a:moveTo>
                    <a:lnTo>
                      <a:pt x="1555" y="87"/>
                    </a:lnTo>
                    <a:lnTo>
                      <a:pt x="1560" y="98"/>
                    </a:lnTo>
                    <a:lnTo>
                      <a:pt x="1558" y="98"/>
                    </a:lnTo>
                    <a:lnTo>
                      <a:pt x="1551" y="96"/>
                    </a:lnTo>
                    <a:lnTo>
                      <a:pt x="1547" y="84"/>
                    </a:lnTo>
                    <a:close/>
                    <a:moveTo>
                      <a:pt x="867" y="24"/>
                    </a:moveTo>
                    <a:lnTo>
                      <a:pt x="890" y="28"/>
                    </a:lnTo>
                    <a:lnTo>
                      <a:pt x="873" y="32"/>
                    </a:lnTo>
                    <a:lnTo>
                      <a:pt x="851" y="28"/>
                    </a:lnTo>
                    <a:lnTo>
                      <a:pt x="867" y="24"/>
                    </a:lnTo>
                    <a:close/>
                    <a:moveTo>
                      <a:pt x="1031" y="0"/>
                    </a:moveTo>
                    <a:lnTo>
                      <a:pt x="1024" y="9"/>
                    </a:lnTo>
                    <a:lnTo>
                      <a:pt x="1016" y="9"/>
                    </a:lnTo>
                    <a:lnTo>
                      <a:pt x="1023" y="1"/>
                    </a:lnTo>
                    <a:lnTo>
                      <a:pt x="10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5" name="Freeform 660"/>
              <p:cNvSpPr>
                <a:spLocks noEditPoints="1"/>
              </p:cNvSpPr>
              <p:nvPr/>
            </p:nvSpPr>
            <p:spPr bwMode="auto">
              <a:xfrm>
                <a:off x="5994" y="1423"/>
                <a:ext cx="2243" cy="2242"/>
              </a:xfrm>
              <a:custGeom>
                <a:avLst/>
                <a:gdLst>
                  <a:gd name="T0" fmla="*/ 1200 w 2243"/>
                  <a:gd name="T1" fmla="*/ 2242 h 2242"/>
                  <a:gd name="T2" fmla="*/ 1202 w 2243"/>
                  <a:gd name="T3" fmla="*/ 2232 h 2242"/>
                  <a:gd name="T4" fmla="*/ 1384 w 2243"/>
                  <a:gd name="T5" fmla="*/ 2204 h 2242"/>
                  <a:gd name="T6" fmla="*/ 1393 w 2243"/>
                  <a:gd name="T7" fmla="*/ 2211 h 2242"/>
                  <a:gd name="T8" fmla="*/ 1384 w 2243"/>
                  <a:gd name="T9" fmla="*/ 2204 h 2242"/>
                  <a:gd name="T10" fmla="*/ 686 w 2243"/>
                  <a:gd name="T11" fmla="*/ 2148 h 2242"/>
                  <a:gd name="T12" fmla="*/ 681 w 2243"/>
                  <a:gd name="T13" fmla="*/ 2155 h 2242"/>
                  <a:gd name="T14" fmla="*/ 1651 w 2243"/>
                  <a:gd name="T15" fmla="*/ 2101 h 2242"/>
                  <a:gd name="T16" fmla="*/ 1620 w 2243"/>
                  <a:gd name="T17" fmla="*/ 2128 h 2242"/>
                  <a:gd name="T18" fmla="*/ 1651 w 2243"/>
                  <a:gd name="T19" fmla="*/ 2101 h 2242"/>
                  <a:gd name="T20" fmla="*/ 522 w 2243"/>
                  <a:gd name="T21" fmla="*/ 2061 h 2242"/>
                  <a:gd name="T22" fmla="*/ 514 w 2243"/>
                  <a:gd name="T23" fmla="*/ 2067 h 2242"/>
                  <a:gd name="T24" fmla="*/ 1791 w 2243"/>
                  <a:gd name="T25" fmla="*/ 2012 h 2242"/>
                  <a:gd name="T26" fmla="*/ 1798 w 2243"/>
                  <a:gd name="T27" fmla="*/ 2018 h 2242"/>
                  <a:gd name="T28" fmla="*/ 1791 w 2243"/>
                  <a:gd name="T29" fmla="*/ 2012 h 2242"/>
                  <a:gd name="T30" fmla="*/ 315 w 2243"/>
                  <a:gd name="T31" fmla="*/ 1890 h 2242"/>
                  <a:gd name="T32" fmla="*/ 312 w 2243"/>
                  <a:gd name="T33" fmla="*/ 1900 h 2242"/>
                  <a:gd name="T34" fmla="*/ 302 w 2243"/>
                  <a:gd name="T35" fmla="*/ 1875 h 2242"/>
                  <a:gd name="T36" fmla="*/ 199 w 2243"/>
                  <a:gd name="T37" fmla="*/ 1746 h 2242"/>
                  <a:gd name="T38" fmla="*/ 204 w 2243"/>
                  <a:gd name="T39" fmla="*/ 1753 h 2242"/>
                  <a:gd name="T40" fmla="*/ 187 w 2243"/>
                  <a:gd name="T41" fmla="*/ 1745 h 2242"/>
                  <a:gd name="T42" fmla="*/ 2133 w 2243"/>
                  <a:gd name="T43" fmla="*/ 1612 h 2242"/>
                  <a:gd name="T44" fmla="*/ 2124 w 2243"/>
                  <a:gd name="T45" fmla="*/ 1608 h 2242"/>
                  <a:gd name="T46" fmla="*/ 2206 w 2243"/>
                  <a:gd name="T47" fmla="*/ 1417 h 2242"/>
                  <a:gd name="T48" fmla="*/ 2185 w 2243"/>
                  <a:gd name="T49" fmla="*/ 1452 h 2242"/>
                  <a:gd name="T50" fmla="*/ 2206 w 2243"/>
                  <a:gd name="T51" fmla="*/ 1417 h 2242"/>
                  <a:gd name="T52" fmla="*/ 15 w 2243"/>
                  <a:gd name="T53" fmla="*/ 1256 h 2242"/>
                  <a:gd name="T54" fmla="*/ 7 w 2243"/>
                  <a:gd name="T55" fmla="*/ 1262 h 2242"/>
                  <a:gd name="T56" fmla="*/ 14 w 2243"/>
                  <a:gd name="T57" fmla="*/ 1247 h 2242"/>
                  <a:gd name="T58" fmla="*/ 2243 w 2243"/>
                  <a:gd name="T59" fmla="*/ 1177 h 2242"/>
                  <a:gd name="T60" fmla="*/ 2235 w 2243"/>
                  <a:gd name="T61" fmla="*/ 1171 h 2242"/>
                  <a:gd name="T62" fmla="*/ 1 w 2243"/>
                  <a:gd name="T63" fmla="*/ 1054 h 2242"/>
                  <a:gd name="T64" fmla="*/ 8 w 2243"/>
                  <a:gd name="T65" fmla="*/ 1089 h 2242"/>
                  <a:gd name="T66" fmla="*/ 1 w 2243"/>
                  <a:gd name="T67" fmla="*/ 1054 h 2242"/>
                  <a:gd name="T68" fmla="*/ 2237 w 2243"/>
                  <a:gd name="T69" fmla="*/ 980 h 2242"/>
                  <a:gd name="T70" fmla="*/ 2229 w 2243"/>
                  <a:gd name="T71" fmla="*/ 993 h 2242"/>
                  <a:gd name="T72" fmla="*/ 2236 w 2243"/>
                  <a:gd name="T73" fmla="*/ 975 h 2242"/>
                  <a:gd name="T74" fmla="*/ 53 w 2243"/>
                  <a:gd name="T75" fmla="*/ 804 h 2242"/>
                  <a:gd name="T76" fmla="*/ 43 w 2243"/>
                  <a:gd name="T77" fmla="*/ 807 h 2242"/>
                  <a:gd name="T78" fmla="*/ 114 w 2243"/>
                  <a:gd name="T79" fmla="*/ 626 h 2242"/>
                  <a:gd name="T80" fmla="*/ 115 w 2243"/>
                  <a:gd name="T81" fmla="*/ 644 h 2242"/>
                  <a:gd name="T82" fmla="*/ 114 w 2243"/>
                  <a:gd name="T83" fmla="*/ 626 h 2242"/>
                  <a:gd name="T84" fmla="*/ 2052 w 2243"/>
                  <a:gd name="T85" fmla="*/ 491 h 2242"/>
                  <a:gd name="T86" fmla="*/ 2045 w 2243"/>
                  <a:gd name="T87" fmla="*/ 496 h 2242"/>
                  <a:gd name="T88" fmla="*/ 1921 w 2243"/>
                  <a:gd name="T89" fmla="*/ 332 h 2242"/>
                  <a:gd name="T90" fmla="*/ 1938 w 2243"/>
                  <a:gd name="T91" fmla="*/ 363 h 2242"/>
                  <a:gd name="T92" fmla="*/ 1921 w 2243"/>
                  <a:gd name="T93" fmla="*/ 332 h 2242"/>
                  <a:gd name="T94" fmla="*/ 459 w 2243"/>
                  <a:gd name="T95" fmla="*/ 226 h 2242"/>
                  <a:gd name="T96" fmla="*/ 439 w 2243"/>
                  <a:gd name="T97" fmla="*/ 229 h 2242"/>
                  <a:gd name="T98" fmla="*/ 1709 w 2243"/>
                  <a:gd name="T99" fmla="*/ 173 h 2242"/>
                  <a:gd name="T100" fmla="*/ 1743 w 2243"/>
                  <a:gd name="T101" fmla="*/ 185 h 2242"/>
                  <a:gd name="T102" fmla="*/ 1722 w 2243"/>
                  <a:gd name="T103" fmla="*/ 181 h 2242"/>
                  <a:gd name="T104" fmla="*/ 620 w 2243"/>
                  <a:gd name="T105" fmla="*/ 116 h 2242"/>
                  <a:gd name="T106" fmla="*/ 590 w 2243"/>
                  <a:gd name="T107" fmla="*/ 142 h 2242"/>
                  <a:gd name="T108" fmla="*/ 620 w 2243"/>
                  <a:gd name="T109" fmla="*/ 116 h 2242"/>
                  <a:gd name="T110" fmla="*/ 1559 w 2243"/>
                  <a:gd name="T111" fmla="*/ 86 h 2242"/>
                  <a:gd name="T112" fmla="*/ 1555 w 2243"/>
                  <a:gd name="T113" fmla="*/ 94 h 2242"/>
                  <a:gd name="T114" fmla="*/ 853 w 2243"/>
                  <a:gd name="T115" fmla="*/ 31 h 2242"/>
                  <a:gd name="T116" fmla="*/ 859 w 2243"/>
                  <a:gd name="T117" fmla="*/ 38 h 2242"/>
                  <a:gd name="T118" fmla="*/ 853 w 2243"/>
                  <a:gd name="T119" fmla="*/ 31 h 2242"/>
                  <a:gd name="T120" fmla="*/ 1039 w 2243"/>
                  <a:gd name="T121" fmla="*/ 10 h 2242"/>
                  <a:gd name="T122" fmla="*/ 1039 w 2243"/>
                  <a:gd name="T123" fmla="*/ 1 h 2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43" h="2242">
                    <a:moveTo>
                      <a:pt x="1209" y="2232"/>
                    </a:moveTo>
                    <a:lnTo>
                      <a:pt x="1200" y="2242"/>
                    </a:lnTo>
                    <a:lnTo>
                      <a:pt x="1193" y="2242"/>
                    </a:lnTo>
                    <a:lnTo>
                      <a:pt x="1202" y="2232"/>
                    </a:lnTo>
                    <a:lnTo>
                      <a:pt x="1209" y="2232"/>
                    </a:lnTo>
                    <a:close/>
                    <a:moveTo>
                      <a:pt x="1384" y="2204"/>
                    </a:moveTo>
                    <a:lnTo>
                      <a:pt x="1407" y="2208"/>
                    </a:lnTo>
                    <a:lnTo>
                      <a:pt x="1393" y="2211"/>
                    </a:lnTo>
                    <a:lnTo>
                      <a:pt x="1370" y="2208"/>
                    </a:lnTo>
                    <a:lnTo>
                      <a:pt x="1384" y="2204"/>
                    </a:lnTo>
                    <a:close/>
                    <a:moveTo>
                      <a:pt x="676" y="2143"/>
                    </a:moveTo>
                    <a:lnTo>
                      <a:pt x="686" y="2148"/>
                    </a:lnTo>
                    <a:lnTo>
                      <a:pt x="690" y="2159"/>
                    </a:lnTo>
                    <a:lnTo>
                      <a:pt x="681" y="2155"/>
                    </a:lnTo>
                    <a:lnTo>
                      <a:pt x="676" y="2143"/>
                    </a:lnTo>
                    <a:close/>
                    <a:moveTo>
                      <a:pt x="1651" y="2101"/>
                    </a:moveTo>
                    <a:lnTo>
                      <a:pt x="1637" y="2119"/>
                    </a:lnTo>
                    <a:lnTo>
                      <a:pt x="1620" y="2128"/>
                    </a:lnTo>
                    <a:lnTo>
                      <a:pt x="1636" y="2110"/>
                    </a:lnTo>
                    <a:lnTo>
                      <a:pt x="1651" y="2101"/>
                    </a:lnTo>
                    <a:close/>
                    <a:moveTo>
                      <a:pt x="501" y="2059"/>
                    </a:moveTo>
                    <a:lnTo>
                      <a:pt x="522" y="2061"/>
                    </a:lnTo>
                    <a:lnTo>
                      <a:pt x="538" y="2070"/>
                    </a:lnTo>
                    <a:lnTo>
                      <a:pt x="514" y="2067"/>
                    </a:lnTo>
                    <a:lnTo>
                      <a:pt x="501" y="2059"/>
                    </a:lnTo>
                    <a:close/>
                    <a:moveTo>
                      <a:pt x="1791" y="2012"/>
                    </a:moveTo>
                    <a:lnTo>
                      <a:pt x="1804" y="2013"/>
                    </a:lnTo>
                    <a:lnTo>
                      <a:pt x="1798" y="2018"/>
                    </a:lnTo>
                    <a:lnTo>
                      <a:pt x="1785" y="2016"/>
                    </a:lnTo>
                    <a:lnTo>
                      <a:pt x="1791" y="2012"/>
                    </a:lnTo>
                    <a:close/>
                    <a:moveTo>
                      <a:pt x="302" y="1875"/>
                    </a:moveTo>
                    <a:lnTo>
                      <a:pt x="315" y="1890"/>
                    </a:lnTo>
                    <a:lnTo>
                      <a:pt x="323" y="1910"/>
                    </a:lnTo>
                    <a:lnTo>
                      <a:pt x="312" y="1900"/>
                    </a:lnTo>
                    <a:lnTo>
                      <a:pt x="310" y="1899"/>
                    </a:lnTo>
                    <a:lnTo>
                      <a:pt x="302" y="1875"/>
                    </a:lnTo>
                    <a:close/>
                    <a:moveTo>
                      <a:pt x="187" y="1745"/>
                    </a:moveTo>
                    <a:lnTo>
                      <a:pt x="199" y="1746"/>
                    </a:lnTo>
                    <a:lnTo>
                      <a:pt x="203" y="1753"/>
                    </a:lnTo>
                    <a:lnTo>
                      <a:pt x="204" y="1753"/>
                    </a:lnTo>
                    <a:lnTo>
                      <a:pt x="192" y="1752"/>
                    </a:lnTo>
                    <a:lnTo>
                      <a:pt x="187" y="1745"/>
                    </a:lnTo>
                    <a:close/>
                    <a:moveTo>
                      <a:pt x="2129" y="1599"/>
                    </a:moveTo>
                    <a:lnTo>
                      <a:pt x="2133" y="1612"/>
                    </a:lnTo>
                    <a:lnTo>
                      <a:pt x="2129" y="1619"/>
                    </a:lnTo>
                    <a:lnTo>
                      <a:pt x="2124" y="1608"/>
                    </a:lnTo>
                    <a:lnTo>
                      <a:pt x="2129" y="1599"/>
                    </a:lnTo>
                    <a:close/>
                    <a:moveTo>
                      <a:pt x="2206" y="1417"/>
                    </a:moveTo>
                    <a:lnTo>
                      <a:pt x="2201" y="1434"/>
                    </a:lnTo>
                    <a:lnTo>
                      <a:pt x="2185" y="1452"/>
                    </a:lnTo>
                    <a:lnTo>
                      <a:pt x="2191" y="1435"/>
                    </a:lnTo>
                    <a:lnTo>
                      <a:pt x="2206" y="1417"/>
                    </a:lnTo>
                    <a:close/>
                    <a:moveTo>
                      <a:pt x="14" y="1247"/>
                    </a:moveTo>
                    <a:lnTo>
                      <a:pt x="15" y="1256"/>
                    </a:lnTo>
                    <a:lnTo>
                      <a:pt x="7" y="1266"/>
                    </a:lnTo>
                    <a:lnTo>
                      <a:pt x="7" y="1262"/>
                    </a:lnTo>
                    <a:lnTo>
                      <a:pt x="7" y="1257"/>
                    </a:lnTo>
                    <a:lnTo>
                      <a:pt x="14" y="1247"/>
                    </a:lnTo>
                    <a:close/>
                    <a:moveTo>
                      <a:pt x="2236" y="1157"/>
                    </a:moveTo>
                    <a:lnTo>
                      <a:pt x="2243" y="1177"/>
                    </a:lnTo>
                    <a:lnTo>
                      <a:pt x="2243" y="1191"/>
                    </a:lnTo>
                    <a:lnTo>
                      <a:pt x="2235" y="1171"/>
                    </a:lnTo>
                    <a:lnTo>
                      <a:pt x="2236" y="1157"/>
                    </a:lnTo>
                    <a:close/>
                    <a:moveTo>
                      <a:pt x="1" y="1054"/>
                    </a:moveTo>
                    <a:lnTo>
                      <a:pt x="8" y="1075"/>
                    </a:lnTo>
                    <a:lnTo>
                      <a:pt x="8" y="1089"/>
                    </a:lnTo>
                    <a:lnTo>
                      <a:pt x="0" y="1069"/>
                    </a:lnTo>
                    <a:lnTo>
                      <a:pt x="1" y="1054"/>
                    </a:lnTo>
                    <a:close/>
                    <a:moveTo>
                      <a:pt x="2236" y="975"/>
                    </a:moveTo>
                    <a:lnTo>
                      <a:pt x="2237" y="980"/>
                    </a:lnTo>
                    <a:lnTo>
                      <a:pt x="2237" y="983"/>
                    </a:lnTo>
                    <a:lnTo>
                      <a:pt x="2229" y="993"/>
                    </a:lnTo>
                    <a:lnTo>
                      <a:pt x="2229" y="985"/>
                    </a:lnTo>
                    <a:lnTo>
                      <a:pt x="2236" y="975"/>
                    </a:lnTo>
                    <a:close/>
                    <a:moveTo>
                      <a:pt x="59" y="788"/>
                    </a:moveTo>
                    <a:lnTo>
                      <a:pt x="53" y="804"/>
                    </a:lnTo>
                    <a:lnTo>
                      <a:pt x="39" y="822"/>
                    </a:lnTo>
                    <a:lnTo>
                      <a:pt x="43" y="807"/>
                    </a:lnTo>
                    <a:lnTo>
                      <a:pt x="59" y="788"/>
                    </a:lnTo>
                    <a:close/>
                    <a:moveTo>
                      <a:pt x="114" y="626"/>
                    </a:moveTo>
                    <a:lnTo>
                      <a:pt x="118" y="637"/>
                    </a:lnTo>
                    <a:lnTo>
                      <a:pt x="115" y="644"/>
                    </a:lnTo>
                    <a:lnTo>
                      <a:pt x="110" y="633"/>
                    </a:lnTo>
                    <a:lnTo>
                      <a:pt x="114" y="626"/>
                    </a:lnTo>
                    <a:close/>
                    <a:moveTo>
                      <a:pt x="2041" y="489"/>
                    </a:moveTo>
                    <a:lnTo>
                      <a:pt x="2052" y="491"/>
                    </a:lnTo>
                    <a:lnTo>
                      <a:pt x="2057" y="499"/>
                    </a:lnTo>
                    <a:lnTo>
                      <a:pt x="2045" y="496"/>
                    </a:lnTo>
                    <a:lnTo>
                      <a:pt x="2041" y="489"/>
                    </a:lnTo>
                    <a:close/>
                    <a:moveTo>
                      <a:pt x="1921" y="332"/>
                    </a:moveTo>
                    <a:lnTo>
                      <a:pt x="1929" y="340"/>
                    </a:lnTo>
                    <a:lnTo>
                      <a:pt x="1938" y="363"/>
                    </a:lnTo>
                    <a:lnTo>
                      <a:pt x="1929" y="352"/>
                    </a:lnTo>
                    <a:lnTo>
                      <a:pt x="1921" y="332"/>
                    </a:lnTo>
                    <a:close/>
                    <a:moveTo>
                      <a:pt x="447" y="223"/>
                    </a:moveTo>
                    <a:lnTo>
                      <a:pt x="459" y="226"/>
                    </a:lnTo>
                    <a:lnTo>
                      <a:pt x="452" y="231"/>
                    </a:lnTo>
                    <a:lnTo>
                      <a:pt x="439" y="229"/>
                    </a:lnTo>
                    <a:lnTo>
                      <a:pt x="447" y="223"/>
                    </a:lnTo>
                    <a:close/>
                    <a:moveTo>
                      <a:pt x="1709" y="173"/>
                    </a:moveTo>
                    <a:lnTo>
                      <a:pt x="1732" y="176"/>
                    </a:lnTo>
                    <a:lnTo>
                      <a:pt x="1743" y="185"/>
                    </a:lnTo>
                    <a:lnTo>
                      <a:pt x="1723" y="182"/>
                    </a:lnTo>
                    <a:lnTo>
                      <a:pt x="1722" y="181"/>
                    </a:lnTo>
                    <a:lnTo>
                      <a:pt x="1709" y="173"/>
                    </a:lnTo>
                    <a:close/>
                    <a:moveTo>
                      <a:pt x="620" y="116"/>
                    </a:moveTo>
                    <a:lnTo>
                      <a:pt x="606" y="134"/>
                    </a:lnTo>
                    <a:lnTo>
                      <a:pt x="590" y="142"/>
                    </a:lnTo>
                    <a:lnTo>
                      <a:pt x="604" y="124"/>
                    </a:lnTo>
                    <a:lnTo>
                      <a:pt x="620" y="116"/>
                    </a:lnTo>
                    <a:close/>
                    <a:moveTo>
                      <a:pt x="1551" y="83"/>
                    </a:moveTo>
                    <a:lnTo>
                      <a:pt x="1559" y="86"/>
                    </a:lnTo>
                    <a:lnTo>
                      <a:pt x="1563" y="97"/>
                    </a:lnTo>
                    <a:lnTo>
                      <a:pt x="1555" y="94"/>
                    </a:lnTo>
                    <a:lnTo>
                      <a:pt x="1551" y="83"/>
                    </a:lnTo>
                    <a:close/>
                    <a:moveTo>
                      <a:pt x="853" y="31"/>
                    </a:moveTo>
                    <a:lnTo>
                      <a:pt x="875" y="34"/>
                    </a:lnTo>
                    <a:lnTo>
                      <a:pt x="859" y="38"/>
                    </a:lnTo>
                    <a:lnTo>
                      <a:pt x="836" y="35"/>
                    </a:lnTo>
                    <a:lnTo>
                      <a:pt x="853" y="31"/>
                    </a:lnTo>
                    <a:close/>
                    <a:moveTo>
                      <a:pt x="1048" y="0"/>
                    </a:moveTo>
                    <a:lnTo>
                      <a:pt x="1039" y="10"/>
                    </a:lnTo>
                    <a:lnTo>
                      <a:pt x="1031" y="11"/>
                    </a:lnTo>
                    <a:lnTo>
                      <a:pt x="1039" y="1"/>
                    </a:lnTo>
                    <a:lnTo>
                      <a:pt x="10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6" name="Freeform 661"/>
              <p:cNvSpPr>
                <a:spLocks noEditPoints="1"/>
              </p:cNvSpPr>
              <p:nvPr/>
            </p:nvSpPr>
            <p:spPr bwMode="auto">
              <a:xfrm>
                <a:off x="5986" y="1413"/>
                <a:ext cx="2260" cy="2262"/>
              </a:xfrm>
              <a:custGeom>
                <a:avLst/>
                <a:gdLst>
                  <a:gd name="T0" fmla="*/ 1201 w 2260"/>
                  <a:gd name="T1" fmla="*/ 2262 h 2262"/>
                  <a:gd name="T2" fmla="*/ 1201 w 2260"/>
                  <a:gd name="T3" fmla="*/ 2252 h 2262"/>
                  <a:gd name="T4" fmla="*/ 1415 w 2260"/>
                  <a:gd name="T5" fmla="*/ 2218 h 2262"/>
                  <a:gd name="T6" fmla="*/ 1423 w 2260"/>
                  <a:gd name="T7" fmla="*/ 2225 h 2262"/>
                  <a:gd name="T8" fmla="*/ 1415 w 2260"/>
                  <a:gd name="T9" fmla="*/ 2218 h 2262"/>
                  <a:gd name="T10" fmla="*/ 698 w 2260"/>
                  <a:gd name="T11" fmla="*/ 2169 h 2262"/>
                  <a:gd name="T12" fmla="*/ 693 w 2260"/>
                  <a:gd name="T13" fmla="*/ 2176 h 2262"/>
                  <a:gd name="T14" fmla="*/ 1645 w 2260"/>
                  <a:gd name="T15" fmla="*/ 2129 h 2262"/>
                  <a:gd name="T16" fmla="*/ 1614 w 2260"/>
                  <a:gd name="T17" fmla="*/ 2156 h 2262"/>
                  <a:gd name="T18" fmla="*/ 1645 w 2260"/>
                  <a:gd name="T19" fmla="*/ 2129 h 2262"/>
                  <a:gd name="T20" fmla="*/ 509 w 2260"/>
                  <a:gd name="T21" fmla="*/ 2069 h 2262"/>
                  <a:gd name="T22" fmla="*/ 501 w 2260"/>
                  <a:gd name="T23" fmla="*/ 2073 h 2262"/>
                  <a:gd name="T24" fmla="*/ 1812 w 2260"/>
                  <a:gd name="T25" fmla="*/ 2023 h 2262"/>
                  <a:gd name="T26" fmla="*/ 1817 w 2260"/>
                  <a:gd name="T27" fmla="*/ 2030 h 2262"/>
                  <a:gd name="T28" fmla="*/ 1812 w 2260"/>
                  <a:gd name="T29" fmla="*/ 2023 h 2262"/>
                  <a:gd name="T30" fmla="*/ 320 w 2260"/>
                  <a:gd name="T31" fmla="*/ 1910 h 2262"/>
                  <a:gd name="T32" fmla="*/ 338 w 2260"/>
                  <a:gd name="T33" fmla="*/ 1940 h 2262"/>
                  <a:gd name="T34" fmla="*/ 318 w 2260"/>
                  <a:gd name="T35" fmla="*/ 1909 h 2262"/>
                  <a:gd name="T36" fmla="*/ 195 w 2260"/>
                  <a:gd name="T37" fmla="*/ 1755 h 2262"/>
                  <a:gd name="T38" fmla="*/ 188 w 2260"/>
                  <a:gd name="T39" fmla="*/ 1761 h 2262"/>
                  <a:gd name="T40" fmla="*/ 2141 w 2260"/>
                  <a:gd name="T41" fmla="*/ 1622 h 2262"/>
                  <a:gd name="T42" fmla="*/ 2141 w 2260"/>
                  <a:gd name="T43" fmla="*/ 1640 h 2262"/>
                  <a:gd name="T44" fmla="*/ 2141 w 2260"/>
                  <a:gd name="T45" fmla="*/ 1622 h 2262"/>
                  <a:gd name="T46" fmla="*/ 2224 w 2260"/>
                  <a:gd name="T47" fmla="*/ 1421 h 2262"/>
                  <a:gd name="T48" fmla="*/ 2209 w 2260"/>
                  <a:gd name="T49" fmla="*/ 1444 h 2262"/>
                  <a:gd name="T50" fmla="*/ 2227 w 2260"/>
                  <a:gd name="T51" fmla="*/ 1410 h 2262"/>
                  <a:gd name="T52" fmla="*/ 15 w 2260"/>
                  <a:gd name="T53" fmla="*/ 1272 h 2262"/>
                  <a:gd name="T54" fmla="*/ 8 w 2260"/>
                  <a:gd name="T55" fmla="*/ 1284 h 2262"/>
                  <a:gd name="T56" fmla="*/ 15 w 2260"/>
                  <a:gd name="T57" fmla="*/ 1267 h 2262"/>
                  <a:gd name="T58" fmla="*/ 2260 w 2260"/>
                  <a:gd name="T59" fmla="*/ 1207 h 2262"/>
                  <a:gd name="T60" fmla="*/ 2251 w 2260"/>
                  <a:gd name="T61" fmla="*/ 1201 h 2262"/>
                  <a:gd name="T62" fmla="*/ 0 w 2260"/>
                  <a:gd name="T63" fmla="*/ 1044 h 2262"/>
                  <a:gd name="T64" fmla="*/ 8 w 2260"/>
                  <a:gd name="T65" fmla="*/ 1079 h 2262"/>
                  <a:gd name="T66" fmla="*/ 0 w 2260"/>
                  <a:gd name="T67" fmla="*/ 1044 h 2262"/>
                  <a:gd name="T68" fmla="*/ 2252 w 2260"/>
                  <a:gd name="T69" fmla="*/ 985 h 2262"/>
                  <a:gd name="T70" fmla="*/ 2245 w 2260"/>
                  <a:gd name="T71" fmla="*/ 990 h 2262"/>
                  <a:gd name="T72" fmla="*/ 2251 w 2260"/>
                  <a:gd name="T73" fmla="*/ 975 h 2262"/>
                  <a:gd name="T74" fmla="*/ 47 w 2260"/>
                  <a:gd name="T75" fmla="*/ 832 h 2262"/>
                  <a:gd name="T76" fmla="*/ 34 w 2260"/>
                  <a:gd name="T77" fmla="*/ 841 h 2262"/>
                  <a:gd name="T78" fmla="*/ 51 w 2260"/>
                  <a:gd name="T79" fmla="*/ 817 h 2262"/>
                  <a:gd name="T80" fmla="*/ 122 w 2260"/>
                  <a:gd name="T81" fmla="*/ 636 h 2262"/>
                  <a:gd name="T82" fmla="*/ 114 w 2260"/>
                  <a:gd name="T83" fmla="*/ 631 h 2262"/>
                  <a:gd name="T84" fmla="*/ 2060 w 2260"/>
                  <a:gd name="T85" fmla="*/ 501 h 2262"/>
                  <a:gd name="T86" fmla="*/ 2076 w 2260"/>
                  <a:gd name="T87" fmla="*/ 510 h 2262"/>
                  <a:gd name="T88" fmla="*/ 2060 w 2260"/>
                  <a:gd name="T89" fmla="*/ 501 h 2262"/>
                  <a:gd name="T90" fmla="*/ 1930 w 2260"/>
                  <a:gd name="T91" fmla="*/ 330 h 2262"/>
                  <a:gd name="T92" fmla="*/ 1929 w 2260"/>
                  <a:gd name="T93" fmla="*/ 342 h 2262"/>
                  <a:gd name="T94" fmla="*/ 443 w 2260"/>
                  <a:gd name="T95" fmla="*/ 232 h 2262"/>
                  <a:gd name="T96" fmla="*/ 447 w 2260"/>
                  <a:gd name="T97" fmla="*/ 239 h 2262"/>
                  <a:gd name="T98" fmla="*/ 443 w 2260"/>
                  <a:gd name="T99" fmla="*/ 232 h 2262"/>
                  <a:gd name="T100" fmla="*/ 1761 w 2260"/>
                  <a:gd name="T101" fmla="*/ 191 h 2262"/>
                  <a:gd name="T102" fmla="*/ 1751 w 2260"/>
                  <a:gd name="T103" fmla="*/ 195 h 2262"/>
                  <a:gd name="T104" fmla="*/ 643 w 2260"/>
                  <a:gd name="T105" fmla="*/ 109 h 2262"/>
                  <a:gd name="T106" fmla="*/ 612 w 2260"/>
                  <a:gd name="T107" fmla="*/ 134 h 2262"/>
                  <a:gd name="T108" fmla="*/ 643 w 2260"/>
                  <a:gd name="T109" fmla="*/ 109 h 2262"/>
                  <a:gd name="T110" fmla="*/ 1563 w 2260"/>
                  <a:gd name="T111" fmla="*/ 85 h 2262"/>
                  <a:gd name="T112" fmla="*/ 1559 w 2260"/>
                  <a:gd name="T113" fmla="*/ 93 h 2262"/>
                  <a:gd name="T114" fmla="*/ 838 w 2260"/>
                  <a:gd name="T115" fmla="*/ 37 h 2262"/>
                  <a:gd name="T116" fmla="*/ 844 w 2260"/>
                  <a:gd name="T117" fmla="*/ 45 h 2262"/>
                  <a:gd name="T118" fmla="*/ 838 w 2260"/>
                  <a:gd name="T119" fmla="*/ 37 h 2262"/>
                  <a:gd name="T120" fmla="*/ 1056 w 2260"/>
                  <a:gd name="T121" fmla="*/ 10 h 2262"/>
                  <a:gd name="T122" fmla="*/ 1054 w 2260"/>
                  <a:gd name="T123" fmla="*/ 1 h 2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60" h="2262">
                    <a:moveTo>
                      <a:pt x="1208" y="2252"/>
                    </a:moveTo>
                    <a:lnTo>
                      <a:pt x="1201" y="2262"/>
                    </a:lnTo>
                    <a:lnTo>
                      <a:pt x="1193" y="2262"/>
                    </a:lnTo>
                    <a:lnTo>
                      <a:pt x="1201" y="2252"/>
                    </a:lnTo>
                    <a:lnTo>
                      <a:pt x="1208" y="2252"/>
                    </a:lnTo>
                    <a:close/>
                    <a:moveTo>
                      <a:pt x="1415" y="2218"/>
                    </a:moveTo>
                    <a:lnTo>
                      <a:pt x="1437" y="2221"/>
                    </a:lnTo>
                    <a:lnTo>
                      <a:pt x="1423" y="2225"/>
                    </a:lnTo>
                    <a:lnTo>
                      <a:pt x="1401" y="2221"/>
                    </a:lnTo>
                    <a:lnTo>
                      <a:pt x="1415" y="2218"/>
                    </a:lnTo>
                    <a:close/>
                    <a:moveTo>
                      <a:pt x="689" y="2165"/>
                    </a:moveTo>
                    <a:lnTo>
                      <a:pt x="698" y="2169"/>
                    </a:lnTo>
                    <a:lnTo>
                      <a:pt x="703" y="2180"/>
                    </a:lnTo>
                    <a:lnTo>
                      <a:pt x="693" y="2176"/>
                    </a:lnTo>
                    <a:lnTo>
                      <a:pt x="689" y="2165"/>
                    </a:lnTo>
                    <a:close/>
                    <a:moveTo>
                      <a:pt x="1645" y="2129"/>
                    </a:moveTo>
                    <a:lnTo>
                      <a:pt x="1631" y="2148"/>
                    </a:lnTo>
                    <a:lnTo>
                      <a:pt x="1614" y="2156"/>
                    </a:lnTo>
                    <a:lnTo>
                      <a:pt x="1628" y="2138"/>
                    </a:lnTo>
                    <a:lnTo>
                      <a:pt x="1645" y="2129"/>
                    </a:lnTo>
                    <a:close/>
                    <a:moveTo>
                      <a:pt x="489" y="2064"/>
                    </a:moveTo>
                    <a:lnTo>
                      <a:pt x="509" y="2069"/>
                    </a:lnTo>
                    <a:lnTo>
                      <a:pt x="522" y="2077"/>
                    </a:lnTo>
                    <a:lnTo>
                      <a:pt x="501" y="2073"/>
                    </a:lnTo>
                    <a:lnTo>
                      <a:pt x="489" y="2064"/>
                    </a:lnTo>
                    <a:close/>
                    <a:moveTo>
                      <a:pt x="1812" y="2023"/>
                    </a:moveTo>
                    <a:lnTo>
                      <a:pt x="1824" y="2025"/>
                    </a:lnTo>
                    <a:lnTo>
                      <a:pt x="1817" y="2030"/>
                    </a:lnTo>
                    <a:lnTo>
                      <a:pt x="1806" y="2028"/>
                    </a:lnTo>
                    <a:lnTo>
                      <a:pt x="1812" y="2023"/>
                    </a:lnTo>
                    <a:close/>
                    <a:moveTo>
                      <a:pt x="318" y="1909"/>
                    </a:moveTo>
                    <a:lnTo>
                      <a:pt x="320" y="1910"/>
                    </a:lnTo>
                    <a:lnTo>
                      <a:pt x="331" y="1920"/>
                    </a:lnTo>
                    <a:lnTo>
                      <a:pt x="338" y="1940"/>
                    </a:lnTo>
                    <a:lnTo>
                      <a:pt x="325" y="1929"/>
                    </a:lnTo>
                    <a:lnTo>
                      <a:pt x="318" y="1909"/>
                    </a:lnTo>
                    <a:close/>
                    <a:moveTo>
                      <a:pt x="183" y="1752"/>
                    </a:moveTo>
                    <a:lnTo>
                      <a:pt x="195" y="1755"/>
                    </a:lnTo>
                    <a:lnTo>
                      <a:pt x="200" y="1762"/>
                    </a:lnTo>
                    <a:lnTo>
                      <a:pt x="188" y="1761"/>
                    </a:lnTo>
                    <a:lnTo>
                      <a:pt x="183" y="1752"/>
                    </a:lnTo>
                    <a:close/>
                    <a:moveTo>
                      <a:pt x="2141" y="1622"/>
                    </a:moveTo>
                    <a:lnTo>
                      <a:pt x="2145" y="1633"/>
                    </a:lnTo>
                    <a:lnTo>
                      <a:pt x="2141" y="1640"/>
                    </a:lnTo>
                    <a:lnTo>
                      <a:pt x="2137" y="1629"/>
                    </a:lnTo>
                    <a:lnTo>
                      <a:pt x="2141" y="1622"/>
                    </a:lnTo>
                    <a:close/>
                    <a:moveTo>
                      <a:pt x="2227" y="1410"/>
                    </a:moveTo>
                    <a:lnTo>
                      <a:pt x="2224" y="1421"/>
                    </a:lnTo>
                    <a:lnTo>
                      <a:pt x="2223" y="1427"/>
                    </a:lnTo>
                    <a:lnTo>
                      <a:pt x="2209" y="1444"/>
                    </a:lnTo>
                    <a:lnTo>
                      <a:pt x="2214" y="1427"/>
                    </a:lnTo>
                    <a:lnTo>
                      <a:pt x="2227" y="1410"/>
                    </a:lnTo>
                    <a:close/>
                    <a:moveTo>
                      <a:pt x="15" y="1267"/>
                    </a:moveTo>
                    <a:lnTo>
                      <a:pt x="15" y="1272"/>
                    </a:lnTo>
                    <a:lnTo>
                      <a:pt x="15" y="1276"/>
                    </a:lnTo>
                    <a:lnTo>
                      <a:pt x="8" y="1284"/>
                    </a:lnTo>
                    <a:lnTo>
                      <a:pt x="6" y="1277"/>
                    </a:lnTo>
                    <a:lnTo>
                      <a:pt x="15" y="1267"/>
                    </a:lnTo>
                    <a:close/>
                    <a:moveTo>
                      <a:pt x="2251" y="1187"/>
                    </a:moveTo>
                    <a:lnTo>
                      <a:pt x="2260" y="1207"/>
                    </a:lnTo>
                    <a:lnTo>
                      <a:pt x="2258" y="1222"/>
                    </a:lnTo>
                    <a:lnTo>
                      <a:pt x="2251" y="1201"/>
                    </a:lnTo>
                    <a:lnTo>
                      <a:pt x="2251" y="1187"/>
                    </a:lnTo>
                    <a:close/>
                    <a:moveTo>
                      <a:pt x="0" y="1044"/>
                    </a:moveTo>
                    <a:lnTo>
                      <a:pt x="9" y="1064"/>
                    </a:lnTo>
                    <a:lnTo>
                      <a:pt x="8" y="1079"/>
                    </a:lnTo>
                    <a:lnTo>
                      <a:pt x="0" y="1058"/>
                    </a:lnTo>
                    <a:lnTo>
                      <a:pt x="0" y="1044"/>
                    </a:lnTo>
                    <a:close/>
                    <a:moveTo>
                      <a:pt x="2251" y="975"/>
                    </a:moveTo>
                    <a:lnTo>
                      <a:pt x="2252" y="985"/>
                    </a:lnTo>
                    <a:lnTo>
                      <a:pt x="2245" y="993"/>
                    </a:lnTo>
                    <a:lnTo>
                      <a:pt x="2245" y="990"/>
                    </a:lnTo>
                    <a:lnTo>
                      <a:pt x="2244" y="985"/>
                    </a:lnTo>
                    <a:lnTo>
                      <a:pt x="2251" y="975"/>
                    </a:lnTo>
                    <a:close/>
                    <a:moveTo>
                      <a:pt x="51" y="817"/>
                    </a:moveTo>
                    <a:lnTo>
                      <a:pt x="47" y="832"/>
                    </a:lnTo>
                    <a:lnTo>
                      <a:pt x="33" y="849"/>
                    </a:lnTo>
                    <a:lnTo>
                      <a:pt x="34" y="841"/>
                    </a:lnTo>
                    <a:lnTo>
                      <a:pt x="37" y="835"/>
                    </a:lnTo>
                    <a:lnTo>
                      <a:pt x="51" y="817"/>
                    </a:lnTo>
                    <a:close/>
                    <a:moveTo>
                      <a:pt x="118" y="623"/>
                    </a:moveTo>
                    <a:lnTo>
                      <a:pt x="122" y="636"/>
                    </a:lnTo>
                    <a:lnTo>
                      <a:pt x="118" y="643"/>
                    </a:lnTo>
                    <a:lnTo>
                      <a:pt x="114" y="631"/>
                    </a:lnTo>
                    <a:lnTo>
                      <a:pt x="118" y="623"/>
                    </a:lnTo>
                    <a:close/>
                    <a:moveTo>
                      <a:pt x="2060" y="501"/>
                    </a:moveTo>
                    <a:lnTo>
                      <a:pt x="2072" y="503"/>
                    </a:lnTo>
                    <a:lnTo>
                      <a:pt x="2076" y="510"/>
                    </a:lnTo>
                    <a:lnTo>
                      <a:pt x="2065" y="509"/>
                    </a:lnTo>
                    <a:lnTo>
                      <a:pt x="2060" y="501"/>
                    </a:lnTo>
                    <a:close/>
                    <a:moveTo>
                      <a:pt x="1922" y="322"/>
                    </a:moveTo>
                    <a:lnTo>
                      <a:pt x="1930" y="330"/>
                    </a:lnTo>
                    <a:lnTo>
                      <a:pt x="1937" y="350"/>
                    </a:lnTo>
                    <a:lnTo>
                      <a:pt x="1929" y="342"/>
                    </a:lnTo>
                    <a:lnTo>
                      <a:pt x="1922" y="322"/>
                    </a:lnTo>
                    <a:close/>
                    <a:moveTo>
                      <a:pt x="443" y="232"/>
                    </a:moveTo>
                    <a:lnTo>
                      <a:pt x="455" y="233"/>
                    </a:lnTo>
                    <a:lnTo>
                      <a:pt x="447" y="239"/>
                    </a:lnTo>
                    <a:lnTo>
                      <a:pt x="436" y="237"/>
                    </a:lnTo>
                    <a:lnTo>
                      <a:pt x="443" y="232"/>
                    </a:lnTo>
                    <a:close/>
                    <a:moveTo>
                      <a:pt x="1740" y="186"/>
                    </a:moveTo>
                    <a:lnTo>
                      <a:pt x="1761" y="191"/>
                    </a:lnTo>
                    <a:lnTo>
                      <a:pt x="1772" y="198"/>
                    </a:lnTo>
                    <a:lnTo>
                      <a:pt x="1751" y="195"/>
                    </a:lnTo>
                    <a:lnTo>
                      <a:pt x="1740" y="186"/>
                    </a:lnTo>
                    <a:close/>
                    <a:moveTo>
                      <a:pt x="643" y="109"/>
                    </a:moveTo>
                    <a:lnTo>
                      <a:pt x="628" y="126"/>
                    </a:lnTo>
                    <a:lnTo>
                      <a:pt x="612" y="134"/>
                    </a:lnTo>
                    <a:lnTo>
                      <a:pt x="628" y="116"/>
                    </a:lnTo>
                    <a:lnTo>
                      <a:pt x="643" y="109"/>
                    </a:lnTo>
                    <a:close/>
                    <a:moveTo>
                      <a:pt x="1555" y="82"/>
                    </a:moveTo>
                    <a:lnTo>
                      <a:pt x="1563" y="85"/>
                    </a:lnTo>
                    <a:lnTo>
                      <a:pt x="1567" y="96"/>
                    </a:lnTo>
                    <a:lnTo>
                      <a:pt x="1559" y="93"/>
                    </a:lnTo>
                    <a:lnTo>
                      <a:pt x="1555" y="82"/>
                    </a:lnTo>
                    <a:close/>
                    <a:moveTo>
                      <a:pt x="838" y="37"/>
                    </a:moveTo>
                    <a:lnTo>
                      <a:pt x="861" y="41"/>
                    </a:lnTo>
                    <a:lnTo>
                      <a:pt x="844" y="45"/>
                    </a:lnTo>
                    <a:lnTo>
                      <a:pt x="821" y="41"/>
                    </a:lnTo>
                    <a:lnTo>
                      <a:pt x="838" y="37"/>
                    </a:lnTo>
                    <a:close/>
                    <a:moveTo>
                      <a:pt x="1064" y="0"/>
                    </a:moveTo>
                    <a:lnTo>
                      <a:pt x="1056" y="10"/>
                    </a:lnTo>
                    <a:lnTo>
                      <a:pt x="1047" y="11"/>
                    </a:lnTo>
                    <a:lnTo>
                      <a:pt x="1054" y="1"/>
                    </a:lnTo>
                    <a:lnTo>
                      <a:pt x="10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7" name="Freeform 662"/>
              <p:cNvSpPr>
                <a:spLocks noEditPoints="1"/>
              </p:cNvSpPr>
              <p:nvPr/>
            </p:nvSpPr>
            <p:spPr bwMode="auto">
              <a:xfrm>
                <a:off x="5978" y="1403"/>
                <a:ext cx="2275" cy="2282"/>
              </a:xfrm>
              <a:custGeom>
                <a:avLst/>
                <a:gdLst>
                  <a:gd name="T0" fmla="*/ 1201 w 2275"/>
                  <a:gd name="T1" fmla="*/ 2281 h 2282"/>
                  <a:gd name="T2" fmla="*/ 1201 w 2275"/>
                  <a:gd name="T3" fmla="*/ 2272 h 2282"/>
                  <a:gd name="T4" fmla="*/ 1445 w 2275"/>
                  <a:gd name="T5" fmla="*/ 2231 h 2282"/>
                  <a:gd name="T6" fmla="*/ 1455 w 2275"/>
                  <a:gd name="T7" fmla="*/ 2238 h 2282"/>
                  <a:gd name="T8" fmla="*/ 1431 w 2275"/>
                  <a:gd name="T9" fmla="*/ 2235 h 2282"/>
                  <a:gd name="T10" fmla="*/ 701 w 2275"/>
                  <a:gd name="T11" fmla="*/ 2186 h 2282"/>
                  <a:gd name="T12" fmla="*/ 715 w 2275"/>
                  <a:gd name="T13" fmla="*/ 2202 h 2282"/>
                  <a:gd name="T14" fmla="*/ 701 w 2275"/>
                  <a:gd name="T15" fmla="*/ 2186 h 2282"/>
                  <a:gd name="T16" fmla="*/ 1623 w 2275"/>
                  <a:gd name="T17" fmla="*/ 2175 h 2282"/>
                  <a:gd name="T18" fmla="*/ 1622 w 2275"/>
                  <a:gd name="T19" fmla="*/ 2166 h 2282"/>
                  <a:gd name="T20" fmla="*/ 476 w 2275"/>
                  <a:gd name="T21" fmla="*/ 2072 h 2282"/>
                  <a:gd name="T22" fmla="*/ 509 w 2275"/>
                  <a:gd name="T23" fmla="*/ 2083 h 2282"/>
                  <a:gd name="T24" fmla="*/ 476 w 2275"/>
                  <a:gd name="T25" fmla="*/ 2072 h 2282"/>
                  <a:gd name="T26" fmla="*/ 1844 w 2275"/>
                  <a:gd name="T27" fmla="*/ 2038 h 2282"/>
                  <a:gd name="T28" fmla="*/ 1825 w 2275"/>
                  <a:gd name="T29" fmla="*/ 2040 h 2282"/>
                  <a:gd name="T30" fmla="*/ 333 w 2275"/>
                  <a:gd name="T31" fmla="*/ 1939 h 2282"/>
                  <a:gd name="T32" fmla="*/ 353 w 2275"/>
                  <a:gd name="T33" fmla="*/ 1970 h 2282"/>
                  <a:gd name="T34" fmla="*/ 333 w 2275"/>
                  <a:gd name="T35" fmla="*/ 1939 h 2282"/>
                  <a:gd name="T36" fmla="*/ 191 w 2275"/>
                  <a:gd name="T37" fmla="*/ 1762 h 2282"/>
                  <a:gd name="T38" fmla="*/ 184 w 2275"/>
                  <a:gd name="T39" fmla="*/ 1768 h 2282"/>
                  <a:gd name="T40" fmla="*/ 2153 w 2275"/>
                  <a:gd name="T41" fmla="*/ 1643 h 2282"/>
                  <a:gd name="T42" fmla="*/ 2153 w 2275"/>
                  <a:gd name="T43" fmla="*/ 1662 h 2282"/>
                  <a:gd name="T44" fmla="*/ 2153 w 2275"/>
                  <a:gd name="T45" fmla="*/ 1643 h 2282"/>
                  <a:gd name="T46" fmla="*/ 2245 w 2275"/>
                  <a:gd name="T47" fmla="*/ 1420 h 2282"/>
                  <a:gd name="T48" fmla="*/ 2232 w 2275"/>
                  <a:gd name="T49" fmla="*/ 1431 h 2282"/>
                  <a:gd name="T50" fmla="*/ 2248 w 2275"/>
                  <a:gd name="T51" fmla="*/ 1405 h 2282"/>
                  <a:gd name="T52" fmla="*/ 16 w 2275"/>
                  <a:gd name="T53" fmla="*/ 1294 h 2282"/>
                  <a:gd name="T54" fmla="*/ 7 w 2275"/>
                  <a:gd name="T55" fmla="*/ 1296 h 2282"/>
                  <a:gd name="T56" fmla="*/ 2268 w 2275"/>
                  <a:gd name="T57" fmla="*/ 1217 h 2282"/>
                  <a:gd name="T58" fmla="*/ 2275 w 2275"/>
                  <a:gd name="T59" fmla="*/ 1252 h 2282"/>
                  <a:gd name="T60" fmla="*/ 2268 w 2275"/>
                  <a:gd name="T61" fmla="*/ 1217 h 2282"/>
                  <a:gd name="T62" fmla="*/ 8 w 2275"/>
                  <a:gd name="T63" fmla="*/ 1054 h 2282"/>
                  <a:gd name="T64" fmla="*/ 0 w 2275"/>
                  <a:gd name="T65" fmla="*/ 1048 h 2282"/>
                  <a:gd name="T66" fmla="*/ 2268 w 2275"/>
                  <a:gd name="T67" fmla="*/ 976 h 2282"/>
                  <a:gd name="T68" fmla="*/ 2260 w 2275"/>
                  <a:gd name="T69" fmla="*/ 995 h 2282"/>
                  <a:gd name="T70" fmla="*/ 2268 w 2275"/>
                  <a:gd name="T71" fmla="*/ 976 h 2282"/>
                  <a:gd name="T72" fmla="*/ 42 w 2275"/>
                  <a:gd name="T73" fmla="*/ 851 h 2282"/>
                  <a:gd name="T74" fmla="*/ 28 w 2275"/>
                  <a:gd name="T75" fmla="*/ 875 h 2282"/>
                  <a:gd name="T76" fmla="*/ 45 w 2275"/>
                  <a:gd name="T77" fmla="*/ 845 h 2282"/>
                  <a:gd name="T78" fmla="*/ 126 w 2275"/>
                  <a:gd name="T79" fmla="*/ 633 h 2282"/>
                  <a:gd name="T80" fmla="*/ 117 w 2275"/>
                  <a:gd name="T81" fmla="*/ 629 h 2282"/>
                  <a:gd name="T82" fmla="*/ 2080 w 2275"/>
                  <a:gd name="T83" fmla="*/ 513 h 2282"/>
                  <a:gd name="T84" fmla="*/ 2097 w 2275"/>
                  <a:gd name="T85" fmla="*/ 521 h 2282"/>
                  <a:gd name="T86" fmla="*/ 2080 w 2275"/>
                  <a:gd name="T87" fmla="*/ 513 h 2282"/>
                  <a:gd name="T88" fmla="*/ 1931 w 2275"/>
                  <a:gd name="T89" fmla="*/ 321 h 2282"/>
                  <a:gd name="T90" fmla="*/ 1930 w 2275"/>
                  <a:gd name="T91" fmla="*/ 332 h 2282"/>
                  <a:gd name="T92" fmla="*/ 438 w 2275"/>
                  <a:gd name="T93" fmla="*/ 239 h 2282"/>
                  <a:gd name="T94" fmla="*/ 444 w 2275"/>
                  <a:gd name="T95" fmla="*/ 247 h 2282"/>
                  <a:gd name="T96" fmla="*/ 438 w 2275"/>
                  <a:gd name="T97" fmla="*/ 239 h 2282"/>
                  <a:gd name="T98" fmla="*/ 1790 w 2275"/>
                  <a:gd name="T99" fmla="*/ 203 h 2282"/>
                  <a:gd name="T100" fmla="*/ 1780 w 2275"/>
                  <a:gd name="T101" fmla="*/ 208 h 2282"/>
                  <a:gd name="T102" fmla="*/ 664 w 2275"/>
                  <a:gd name="T103" fmla="*/ 103 h 2282"/>
                  <a:gd name="T104" fmla="*/ 636 w 2275"/>
                  <a:gd name="T105" fmla="*/ 126 h 2282"/>
                  <a:gd name="T106" fmla="*/ 651 w 2275"/>
                  <a:gd name="T107" fmla="*/ 107 h 2282"/>
                  <a:gd name="T108" fmla="*/ 1558 w 2275"/>
                  <a:gd name="T109" fmla="*/ 80 h 2282"/>
                  <a:gd name="T110" fmla="*/ 1571 w 2275"/>
                  <a:gd name="T111" fmla="*/ 95 h 2282"/>
                  <a:gd name="T112" fmla="*/ 1558 w 2275"/>
                  <a:gd name="T113" fmla="*/ 80 h 2282"/>
                  <a:gd name="T114" fmla="*/ 846 w 2275"/>
                  <a:gd name="T115" fmla="*/ 47 h 2282"/>
                  <a:gd name="T116" fmla="*/ 810 w 2275"/>
                  <a:gd name="T117" fmla="*/ 48 h 2282"/>
                  <a:gd name="T118" fmla="*/ 824 w 2275"/>
                  <a:gd name="T119" fmla="*/ 42 h 2282"/>
                  <a:gd name="T120" fmla="*/ 1072 w 2275"/>
                  <a:gd name="T121" fmla="*/ 10 h 2282"/>
                  <a:gd name="T122" fmla="*/ 1071 w 2275"/>
                  <a:gd name="T123" fmla="*/ 1 h 2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75" h="2282">
                    <a:moveTo>
                      <a:pt x="1209" y="2272"/>
                    </a:moveTo>
                    <a:lnTo>
                      <a:pt x="1201" y="2281"/>
                    </a:lnTo>
                    <a:lnTo>
                      <a:pt x="1194" y="2282"/>
                    </a:lnTo>
                    <a:lnTo>
                      <a:pt x="1201" y="2272"/>
                    </a:lnTo>
                    <a:lnTo>
                      <a:pt x="1209" y="2272"/>
                    </a:lnTo>
                    <a:close/>
                    <a:moveTo>
                      <a:pt x="1445" y="2231"/>
                    </a:moveTo>
                    <a:lnTo>
                      <a:pt x="1465" y="2235"/>
                    </a:lnTo>
                    <a:lnTo>
                      <a:pt x="1455" y="2238"/>
                    </a:lnTo>
                    <a:lnTo>
                      <a:pt x="1454" y="2238"/>
                    </a:lnTo>
                    <a:lnTo>
                      <a:pt x="1431" y="2235"/>
                    </a:lnTo>
                    <a:lnTo>
                      <a:pt x="1445" y="2231"/>
                    </a:lnTo>
                    <a:close/>
                    <a:moveTo>
                      <a:pt x="701" y="2186"/>
                    </a:moveTo>
                    <a:lnTo>
                      <a:pt x="711" y="2190"/>
                    </a:lnTo>
                    <a:lnTo>
                      <a:pt x="715" y="2202"/>
                    </a:lnTo>
                    <a:lnTo>
                      <a:pt x="705" y="2197"/>
                    </a:lnTo>
                    <a:lnTo>
                      <a:pt x="701" y="2186"/>
                    </a:lnTo>
                    <a:close/>
                    <a:moveTo>
                      <a:pt x="1639" y="2158"/>
                    </a:moveTo>
                    <a:lnTo>
                      <a:pt x="1623" y="2175"/>
                    </a:lnTo>
                    <a:lnTo>
                      <a:pt x="1609" y="2180"/>
                    </a:lnTo>
                    <a:lnTo>
                      <a:pt x="1622" y="2166"/>
                    </a:lnTo>
                    <a:lnTo>
                      <a:pt x="1639" y="2158"/>
                    </a:lnTo>
                    <a:close/>
                    <a:moveTo>
                      <a:pt x="476" y="2072"/>
                    </a:moveTo>
                    <a:lnTo>
                      <a:pt x="497" y="2074"/>
                    </a:lnTo>
                    <a:lnTo>
                      <a:pt x="509" y="2083"/>
                    </a:lnTo>
                    <a:lnTo>
                      <a:pt x="489" y="2080"/>
                    </a:lnTo>
                    <a:lnTo>
                      <a:pt x="476" y="2072"/>
                    </a:lnTo>
                    <a:close/>
                    <a:moveTo>
                      <a:pt x="1832" y="2035"/>
                    </a:moveTo>
                    <a:lnTo>
                      <a:pt x="1844" y="2038"/>
                    </a:lnTo>
                    <a:lnTo>
                      <a:pt x="1838" y="2042"/>
                    </a:lnTo>
                    <a:lnTo>
                      <a:pt x="1825" y="2040"/>
                    </a:lnTo>
                    <a:lnTo>
                      <a:pt x="1832" y="2035"/>
                    </a:lnTo>
                    <a:close/>
                    <a:moveTo>
                      <a:pt x="333" y="1939"/>
                    </a:moveTo>
                    <a:lnTo>
                      <a:pt x="346" y="1950"/>
                    </a:lnTo>
                    <a:lnTo>
                      <a:pt x="353" y="1970"/>
                    </a:lnTo>
                    <a:lnTo>
                      <a:pt x="340" y="1959"/>
                    </a:lnTo>
                    <a:lnTo>
                      <a:pt x="333" y="1939"/>
                    </a:lnTo>
                    <a:close/>
                    <a:moveTo>
                      <a:pt x="179" y="1761"/>
                    </a:moveTo>
                    <a:lnTo>
                      <a:pt x="191" y="1762"/>
                    </a:lnTo>
                    <a:lnTo>
                      <a:pt x="196" y="1771"/>
                    </a:lnTo>
                    <a:lnTo>
                      <a:pt x="184" y="1768"/>
                    </a:lnTo>
                    <a:lnTo>
                      <a:pt x="179" y="1761"/>
                    </a:lnTo>
                    <a:close/>
                    <a:moveTo>
                      <a:pt x="2153" y="1643"/>
                    </a:moveTo>
                    <a:lnTo>
                      <a:pt x="2157" y="1655"/>
                    </a:lnTo>
                    <a:lnTo>
                      <a:pt x="2153" y="1662"/>
                    </a:lnTo>
                    <a:lnTo>
                      <a:pt x="2149" y="1650"/>
                    </a:lnTo>
                    <a:lnTo>
                      <a:pt x="2153" y="1643"/>
                    </a:lnTo>
                    <a:close/>
                    <a:moveTo>
                      <a:pt x="2248" y="1405"/>
                    </a:moveTo>
                    <a:lnTo>
                      <a:pt x="2245" y="1420"/>
                    </a:lnTo>
                    <a:lnTo>
                      <a:pt x="2231" y="1437"/>
                    </a:lnTo>
                    <a:lnTo>
                      <a:pt x="2232" y="1431"/>
                    </a:lnTo>
                    <a:lnTo>
                      <a:pt x="2235" y="1420"/>
                    </a:lnTo>
                    <a:lnTo>
                      <a:pt x="2248" y="1405"/>
                    </a:lnTo>
                    <a:close/>
                    <a:moveTo>
                      <a:pt x="14" y="1287"/>
                    </a:moveTo>
                    <a:lnTo>
                      <a:pt x="16" y="1294"/>
                    </a:lnTo>
                    <a:lnTo>
                      <a:pt x="8" y="1304"/>
                    </a:lnTo>
                    <a:lnTo>
                      <a:pt x="7" y="1296"/>
                    </a:lnTo>
                    <a:lnTo>
                      <a:pt x="14" y="1287"/>
                    </a:lnTo>
                    <a:close/>
                    <a:moveTo>
                      <a:pt x="2268" y="1217"/>
                    </a:moveTo>
                    <a:lnTo>
                      <a:pt x="2275" y="1238"/>
                    </a:lnTo>
                    <a:lnTo>
                      <a:pt x="2275" y="1252"/>
                    </a:lnTo>
                    <a:lnTo>
                      <a:pt x="2266" y="1232"/>
                    </a:lnTo>
                    <a:lnTo>
                      <a:pt x="2268" y="1217"/>
                    </a:lnTo>
                    <a:close/>
                    <a:moveTo>
                      <a:pt x="1" y="1034"/>
                    </a:moveTo>
                    <a:lnTo>
                      <a:pt x="8" y="1054"/>
                    </a:lnTo>
                    <a:lnTo>
                      <a:pt x="8" y="1068"/>
                    </a:lnTo>
                    <a:lnTo>
                      <a:pt x="0" y="1048"/>
                    </a:lnTo>
                    <a:lnTo>
                      <a:pt x="1" y="1034"/>
                    </a:lnTo>
                    <a:close/>
                    <a:moveTo>
                      <a:pt x="2268" y="976"/>
                    </a:moveTo>
                    <a:lnTo>
                      <a:pt x="2269" y="985"/>
                    </a:lnTo>
                    <a:lnTo>
                      <a:pt x="2260" y="995"/>
                    </a:lnTo>
                    <a:lnTo>
                      <a:pt x="2259" y="985"/>
                    </a:lnTo>
                    <a:lnTo>
                      <a:pt x="2268" y="976"/>
                    </a:lnTo>
                    <a:close/>
                    <a:moveTo>
                      <a:pt x="45" y="845"/>
                    </a:moveTo>
                    <a:lnTo>
                      <a:pt x="42" y="851"/>
                    </a:lnTo>
                    <a:lnTo>
                      <a:pt x="41" y="859"/>
                    </a:lnTo>
                    <a:lnTo>
                      <a:pt x="28" y="875"/>
                    </a:lnTo>
                    <a:lnTo>
                      <a:pt x="31" y="860"/>
                    </a:lnTo>
                    <a:lnTo>
                      <a:pt x="45" y="845"/>
                    </a:lnTo>
                    <a:close/>
                    <a:moveTo>
                      <a:pt x="122" y="622"/>
                    </a:moveTo>
                    <a:lnTo>
                      <a:pt x="126" y="633"/>
                    </a:lnTo>
                    <a:lnTo>
                      <a:pt x="122" y="641"/>
                    </a:lnTo>
                    <a:lnTo>
                      <a:pt x="117" y="629"/>
                    </a:lnTo>
                    <a:lnTo>
                      <a:pt x="122" y="622"/>
                    </a:lnTo>
                    <a:close/>
                    <a:moveTo>
                      <a:pt x="2080" y="513"/>
                    </a:moveTo>
                    <a:lnTo>
                      <a:pt x="2092" y="516"/>
                    </a:lnTo>
                    <a:lnTo>
                      <a:pt x="2097" y="521"/>
                    </a:lnTo>
                    <a:lnTo>
                      <a:pt x="2084" y="520"/>
                    </a:lnTo>
                    <a:lnTo>
                      <a:pt x="2080" y="513"/>
                    </a:lnTo>
                    <a:close/>
                    <a:moveTo>
                      <a:pt x="1923" y="312"/>
                    </a:moveTo>
                    <a:lnTo>
                      <a:pt x="1931" y="321"/>
                    </a:lnTo>
                    <a:lnTo>
                      <a:pt x="1938" y="340"/>
                    </a:lnTo>
                    <a:lnTo>
                      <a:pt x="1930" y="332"/>
                    </a:lnTo>
                    <a:lnTo>
                      <a:pt x="1923" y="312"/>
                    </a:lnTo>
                    <a:close/>
                    <a:moveTo>
                      <a:pt x="438" y="239"/>
                    </a:moveTo>
                    <a:lnTo>
                      <a:pt x="451" y="242"/>
                    </a:lnTo>
                    <a:lnTo>
                      <a:pt x="444" y="247"/>
                    </a:lnTo>
                    <a:lnTo>
                      <a:pt x="431" y="244"/>
                    </a:lnTo>
                    <a:lnTo>
                      <a:pt x="438" y="239"/>
                    </a:lnTo>
                    <a:close/>
                    <a:moveTo>
                      <a:pt x="1769" y="201"/>
                    </a:moveTo>
                    <a:lnTo>
                      <a:pt x="1790" y="203"/>
                    </a:lnTo>
                    <a:lnTo>
                      <a:pt x="1800" y="212"/>
                    </a:lnTo>
                    <a:lnTo>
                      <a:pt x="1780" y="208"/>
                    </a:lnTo>
                    <a:lnTo>
                      <a:pt x="1769" y="201"/>
                    </a:lnTo>
                    <a:close/>
                    <a:moveTo>
                      <a:pt x="664" y="103"/>
                    </a:moveTo>
                    <a:lnTo>
                      <a:pt x="651" y="119"/>
                    </a:lnTo>
                    <a:lnTo>
                      <a:pt x="636" y="126"/>
                    </a:lnTo>
                    <a:lnTo>
                      <a:pt x="650" y="109"/>
                    </a:lnTo>
                    <a:lnTo>
                      <a:pt x="651" y="107"/>
                    </a:lnTo>
                    <a:lnTo>
                      <a:pt x="664" y="103"/>
                    </a:lnTo>
                    <a:close/>
                    <a:moveTo>
                      <a:pt x="1558" y="80"/>
                    </a:moveTo>
                    <a:lnTo>
                      <a:pt x="1567" y="83"/>
                    </a:lnTo>
                    <a:lnTo>
                      <a:pt x="1571" y="95"/>
                    </a:lnTo>
                    <a:lnTo>
                      <a:pt x="1563" y="92"/>
                    </a:lnTo>
                    <a:lnTo>
                      <a:pt x="1558" y="80"/>
                    </a:lnTo>
                    <a:close/>
                    <a:moveTo>
                      <a:pt x="824" y="42"/>
                    </a:moveTo>
                    <a:lnTo>
                      <a:pt x="846" y="47"/>
                    </a:lnTo>
                    <a:lnTo>
                      <a:pt x="829" y="51"/>
                    </a:lnTo>
                    <a:lnTo>
                      <a:pt x="810" y="48"/>
                    </a:lnTo>
                    <a:lnTo>
                      <a:pt x="821" y="44"/>
                    </a:lnTo>
                    <a:lnTo>
                      <a:pt x="824" y="42"/>
                    </a:lnTo>
                    <a:close/>
                    <a:moveTo>
                      <a:pt x="1079" y="0"/>
                    </a:moveTo>
                    <a:lnTo>
                      <a:pt x="1072" y="10"/>
                    </a:lnTo>
                    <a:lnTo>
                      <a:pt x="1062" y="11"/>
                    </a:lnTo>
                    <a:lnTo>
                      <a:pt x="1071" y="1"/>
                    </a:lnTo>
                    <a:lnTo>
                      <a:pt x="10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8" name="Freeform 663"/>
              <p:cNvSpPr>
                <a:spLocks noEditPoints="1"/>
              </p:cNvSpPr>
              <p:nvPr/>
            </p:nvSpPr>
            <p:spPr bwMode="auto">
              <a:xfrm>
                <a:off x="5971" y="1394"/>
                <a:ext cx="2290" cy="2300"/>
              </a:xfrm>
              <a:custGeom>
                <a:avLst/>
                <a:gdLst>
                  <a:gd name="T0" fmla="*/ 1201 w 2290"/>
                  <a:gd name="T1" fmla="*/ 2300 h 2300"/>
                  <a:gd name="T2" fmla="*/ 1201 w 2290"/>
                  <a:gd name="T3" fmla="*/ 2291 h 2300"/>
                  <a:gd name="T4" fmla="*/ 1472 w 2290"/>
                  <a:gd name="T5" fmla="*/ 2244 h 2300"/>
                  <a:gd name="T6" fmla="*/ 1479 w 2290"/>
                  <a:gd name="T7" fmla="*/ 2252 h 2300"/>
                  <a:gd name="T8" fmla="*/ 1462 w 2290"/>
                  <a:gd name="T9" fmla="*/ 2247 h 2300"/>
                  <a:gd name="T10" fmla="*/ 712 w 2290"/>
                  <a:gd name="T11" fmla="*/ 2206 h 2300"/>
                  <a:gd name="T12" fmla="*/ 725 w 2290"/>
                  <a:gd name="T13" fmla="*/ 2222 h 2300"/>
                  <a:gd name="T14" fmla="*/ 712 w 2290"/>
                  <a:gd name="T15" fmla="*/ 2206 h 2300"/>
                  <a:gd name="T16" fmla="*/ 1619 w 2290"/>
                  <a:gd name="T17" fmla="*/ 2199 h 2300"/>
                  <a:gd name="T18" fmla="*/ 1616 w 2290"/>
                  <a:gd name="T19" fmla="*/ 2189 h 2300"/>
                  <a:gd name="T20" fmla="*/ 462 w 2290"/>
                  <a:gd name="T21" fmla="*/ 2076 h 2300"/>
                  <a:gd name="T22" fmla="*/ 496 w 2290"/>
                  <a:gd name="T23" fmla="*/ 2089 h 2300"/>
                  <a:gd name="T24" fmla="*/ 462 w 2290"/>
                  <a:gd name="T25" fmla="*/ 2076 h 2300"/>
                  <a:gd name="T26" fmla="*/ 1863 w 2290"/>
                  <a:gd name="T27" fmla="*/ 2048 h 2300"/>
                  <a:gd name="T28" fmla="*/ 1845 w 2290"/>
                  <a:gd name="T29" fmla="*/ 2051 h 2300"/>
                  <a:gd name="T30" fmla="*/ 347 w 2290"/>
                  <a:gd name="T31" fmla="*/ 1968 h 2300"/>
                  <a:gd name="T32" fmla="*/ 367 w 2290"/>
                  <a:gd name="T33" fmla="*/ 1999 h 2300"/>
                  <a:gd name="T34" fmla="*/ 347 w 2290"/>
                  <a:gd name="T35" fmla="*/ 1968 h 2300"/>
                  <a:gd name="T36" fmla="*/ 186 w 2290"/>
                  <a:gd name="T37" fmla="*/ 1770 h 2300"/>
                  <a:gd name="T38" fmla="*/ 179 w 2290"/>
                  <a:gd name="T39" fmla="*/ 1775 h 2300"/>
                  <a:gd name="T40" fmla="*/ 2164 w 2290"/>
                  <a:gd name="T41" fmla="*/ 1664 h 2300"/>
                  <a:gd name="T42" fmla="*/ 2164 w 2290"/>
                  <a:gd name="T43" fmla="*/ 1683 h 2300"/>
                  <a:gd name="T44" fmla="*/ 2164 w 2290"/>
                  <a:gd name="T45" fmla="*/ 1664 h 2300"/>
                  <a:gd name="T46" fmla="*/ 2265 w 2290"/>
                  <a:gd name="T47" fmla="*/ 1414 h 2300"/>
                  <a:gd name="T48" fmla="*/ 2255 w 2290"/>
                  <a:gd name="T49" fmla="*/ 1414 h 2300"/>
                  <a:gd name="T50" fmla="*/ 14 w 2290"/>
                  <a:gd name="T51" fmla="*/ 1305 h 2300"/>
                  <a:gd name="T52" fmla="*/ 7 w 2290"/>
                  <a:gd name="T53" fmla="*/ 1322 h 2300"/>
                  <a:gd name="T54" fmla="*/ 14 w 2290"/>
                  <a:gd name="T55" fmla="*/ 1305 h 2300"/>
                  <a:gd name="T56" fmla="*/ 2290 w 2290"/>
                  <a:gd name="T57" fmla="*/ 1267 h 2300"/>
                  <a:gd name="T58" fmla="*/ 2289 w 2290"/>
                  <a:gd name="T59" fmla="*/ 1279 h 2300"/>
                  <a:gd name="T60" fmla="*/ 2282 w 2290"/>
                  <a:gd name="T61" fmla="*/ 1247 h 2300"/>
                  <a:gd name="T62" fmla="*/ 8 w 2290"/>
                  <a:gd name="T63" fmla="*/ 1043 h 2300"/>
                  <a:gd name="T64" fmla="*/ 0 w 2290"/>
                  <a:gd name="T65" fmla="*/ 1038 h 2300"/>
                  <a:gd name="T66" fmla="*/ 1 w 2290"/>
                  <a:gd name="T67" fmla="*/ 1024 h 2300"/>
                  <a:gd name="T68" fmla="*/ 2283 w 2290"/>
                  <a:gd name="T69" fmla="*/ 985 h 2300"/>
                  <a:gd name="T70" fmla="*/ 2275 w 2290"/>
                  <a:gd name="T71" fmla="*/ 985 h 2300"/>
                  <a:gd name="T72" fmla="*/ 38 w 2290"/>
                  <a:gd name="T73" fmla="*/ 869 h 2300"/>
                  <a:gd name="T74" fmla="*/ 23 w 2290"/>
                  <a:gd name="T75" fmla="*/ 899 h 2300"/>
                  <a:gd name="T76" fmla="*/ 38 w 2290"/>
                  <a:gd name="T77" fmla="*/ 869 h 2300"/>
                  <a:gd name="T78" fmla="*/ 129 w 2290"/>
                  <a:gd name="T79" fmla="*/ 631 h 2300"/>
                  <a:gd name="T80" fmla="*/ 120 w 2290"/>
                  <a:gd name="T81" fmla="*/ 626 h 2300"/>
                  <a:gd name="T82" fmla="*/ 2099 w 2290"/>
                  <a:gd name="T83" fmla="*/ 525 h 2300"/>
                  <a:gd name="T84" fmla="*/ 2115 w 2290"/>
                  <a:gd name="T85" fmla="*/ 533 h 2300"/>
                  <a:gd name="T86" fmla="*/ 2099 w 2290"/>
                  <a:gd name="T87" fmla="*/ 525 h 2300"/>
                  <a:gd name="T88" fmla="*/ 1931 w 2290"/>
                  <a:gd name="T89" fmla="*/ 310 h 2300"/>
                  <a:gd name="T90" fmla="*/ 1930 w 2290"/>
                  <a:gd name="T91" fmla="*/ 321 h 2300"/>
                  <a:gd name="T92" fmla="*/ 434 w 2290"/>
                  <a:gd name="T93" fmla="*/ 246 h 2300"/>
                  <a:gd name="T94" fmla="*/ 438 w 2290"/>
                  <a:gd name="T95" fmla="*/ 253 h 2300"/>
                  <a:gd name="T96" fmla="*/ 434 w 2290"/>
                  <a:gd name="T97" fmla="*/ 246 h 2300"/>
                  <a:gd name="T98" fmla="*/ 1817 w 2290"/>
                  <a:gd name="T99" fmla="*/ 217 h 2300"/>
                  <a:gd name="T100" fmla="*/ 1807 w 2290"/>
                  <a:gd name="T101" fmla="*/ 221 h 2300"/>
                  <a:gd name="T102" fmla="*/ 682 w 2290"/>
                  <a:gd name="T103" fmla="*/ 96 h 2300"/>
                  <a:gd name="T104" fmla="*/ 658 w 2290"/>
                  <a:gd name="T105" fmla="*/ 116 h 2300"/>
                  <a:gd name="T106" fmla="*/ 670 w 2290"/>
                  <a:gd name="T107" fmla="*/ 102 h 2300"/>
                  <a:gd name="T108" fmla="*/ 1561 w 2290"/>
                  <a:gd name="T109" fmla="*/ 78 h 2300"/>
                  <a:gd name="T110" fmla="*/ 1574 w 2290"/>
                  <a:gd name="T111" fmla="*/ 92 h 2300"/>
                  <a:gd name="T112" fmla="*/ 1561 w 2290"/>
                  <a:gd name="T113" fmla="*/ 78 h 2300"/>
                  <a:gd name="T114" fmla="*/ 831 w 2290"/>
                  <a:gd name="T115" fmla="*/ 51 h 2300"/>
                  <a:gd name="T116" fmla="*/ 817 w 2290"/>
                  <a:gd name="T117" fmla="*/ 57 h 2300"/>
                  <a:gd name="T118" fmla="*/ 811 w 2290"/>
                  <a:gd name="T119" fmla="*/ 48 h 2300"/>
                  <a:gd name="T120" fmla="*/ 1086 w 2290"/>
                  <a:gd name="T121" fmla="*/ 9 h 2300"/>
                  <a:gd name="T122" fmla="*/ 1086 w 2290"/>
                  <a:gd name="T123" fmla="*/ 0 h 2300"/>
                  <a:gd name="T124" fmla="*/ 1095 w 2290"/>
                  <a:gd name="T125" fmla="*/ 0 h 2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90" h="2300">
                    <a:moveTo>
                      <a:pt x="1208" y="2290"/>
                    </a:moveTo>
                    <a:lnTo>
                      <a:pt x="1201" y="2300"/>
                    </a:lnTo>
                    <a:lnTo>
                      <a:pt x="1192" y="2300"/>
                    </a:lnTo>
                    <a:lnTo>
                      <a:pt x="1201" y="2291"/>
                    </a:lnTo>
                    <a:lnTo>
                      <a:pt x="1208" y="2290"/>
                    </a:lnTo>
                    <a:close/>
                    <a:moveTo>
                      <a:pt x="1472" y="2244"/>
                    </a:moveTo>
                    <a:lnTo>
                      <a:pt x="1490" y="2247"/>
                    </a:lnTo>
                    <a:lnTo>
                      <a:pt x="1479" y="2252"/>
                    </a:lnTo>
                    <a:lnTo>
                      <a:pt x="1461" y="2247"/>
                    </a:lnTo>
                    <a:lnTo>
                      <a:pt x="1462" y="2247"/>
                    </a:lnTo>
                    <a:lnTo>
                      <a:pt x="1472" y="2244"/>
                    </a:lnTo>
                    <a:close/>
                    <a:moveTo>
                      <a:pt x="712" y="2206"/>
                    </a:moveTo>
                    <a:lnTo>
                      <a:pt x="722" y="2211"/>
                    </a:lnTo>
                    <a:lnTo>
                      <a:pt x="725" y="2222"/>
                    </a:lnTo>
                    <a:lnTo>
                      <a:pt x="716" y="2218"/>
                    </a:lnTo>
                    <a:lnTo>
                      <a:pt x="712" y="2206"/>
                    </a:lnTo>
                    <a:close/>
                    <a:moveTo>
                      <a:pt x="1630" y="2184"/>
                    </a:moveTo>
                    <a:lnTo>
                      <a:pt x="1619" y="2199"/>
                    </a:lnTo>
                    <a:lnTo>
                      <a:pt x="1603" y="2205"/>
                    </a:lnTo>
                    <a:lnTo>
                      <a:pt x="1616" y="2189"/>
                    </a:lnTo>
                    <a:lnTo>
                      <a:pt x="1630" y="2184"/>
                    </a:lnTo>
                    <a:close/>
                    <a:moveTo>
                      <a:pt x="462" y="2076"/>
                    </a:moveTo>
                    <a:lnTo>
                      <a:pt x="483" y="2081"/>
                    </a:lnTo>
                    <a:lnTo>
                      <a:pt x="496" y="2089"/>
                    </a:lnTo>
                    <a:lnTo>
                      <a:pt x="475" y="2085"/>
                    </a:lnTo>
                    <a:lnTo>
                      <a:pt x="462" y="2076"/>
                    </a:lnTo>
                    <a:close/>
                    <a:moveTo>
                      <a:pt x="1851" y="2047"/>
                    </a:moveTo>
                    <a:lnTo>
                      <a:pt x="1863" y="2048"/>
                    </a:lnTo>
                    <a:lnTo>
                      <a:pt x="1858" y="2054"/>
                    </a:lnTo>
                    <a:lnTo>
                      <a:pt x="1845" y="2051"/>
                    </a:lnTo>
                    <a:lnTo>
                      <a:pt x="1851" y="2047"/>
                    </a:lnTo>
                    <a:close/>
                    <a:moveTo>
                      <a:pt x="347" y="1968"/>
                    </a:moveTo>
                    <a:lnTo>
                      <a:pt x="360" y="1979"/>
                    </a:lnTo>
                    <a:lnTo>
                      <a:pt x="367" y="1999"/>
                    </a:lnTo>
                    <a:lnTo>
                      <a:pt x="355" y="1986"/>
                    </a:lnTo>
                    <a:lnTo>
                      <a:pt x="347" y="1968"/>
                    </a:lnTo>
                    <a:close/>
                    <a:moveTo>
                      <a:pt x="175" y="1767"/>
                    </a:moveTo>
                    <a:lnTo>
                      <a:pt x="186" y="1770"/>
                    </a:lnTo>
                    <a:lnTo>
                      <a:pt x="191" y="1777"/>
                    </a:lnTo>
                    <a:lnTo>
                      <a:pt x="179" y="1775"/>
                    </a:lnTo>
                    <a:lnTo>
                      <a:pt x="175" y="1767"/>
                    </a:lnTo>
                    <a:close/>
                    <a:moveTo>
                      <a:pt x="2164" y="1664"/>
                    </a:moveTo>
                    <a:lnTo>
                      <a:pt x="2169" y="1675"/>
                    </a:lnTo>
                    <a:lnTo>
                      <a:pt x="2164" y="1683"/>
                    </a:lnTo>
                    <a:lnTo>
                      <a:pt x="2160" y="1671"/>
                    </a:lnTo>
                    <a:lnTo>
                      <a:pt x="2164" y="1664"/>
                    </a:lnTo>
                    <a:close/>
                    <a:moveTo>
                      <a:pt x="2267" y="1398"/>
                    </a:moveTo>
                    <a:lnTo>
                      <a:pt x="2265" y="1414"/>
                    </a:lnTo>
                    <a:lnTo>
                      <a:pt x="2252" y="1429"/>
                    </a:lnTo>
                    <a:lnTo>
                      <a:pt x="2255" y="1414"/>
                    </a:lnTo>
                    <a:lnTo>
                      <a:pt x="2267" y="1398"/>
                    </a:lnTo>
                    <a:close/>
                    <a:moveTo>
                      <a:pt x="14" y="1305"/>
                    </a:moveTo>
                    <a:lnTo>
                      <a:pt x="15" y="1313"/>
                    </a:lnTo>
                    <a:lnTo>
                      <a:pt x="7" y="1322"/>
                    </a:lnTo>
                    <a:lnTo>
                      <a:pt x="6" y="1315"/>
                    </a:lnTo>
                    <a:lnTo>
                      <a:pt x="14" y="1305"/>
                    </a:lnTo>
                    <a:close/>
                    <a:moveTo>
                      <a:pt x="2282" y="1247"/>
                    </a:moveTo>
                    <a:lnTo>
                      <a:pt x="2290" y="1267"/>
                    </a:lnTo>
                    <a:lnTo>
                      <a:pt x="2289" y="1271"/>
                    </a:lnTo>
                    <a:lnTo>
                      <a:pt x="2289" y="1279"/>
                    </a:lnTo>
                    <a:lnTo>
                      <a:pt x="2282" y="1261"/>
                    </a:lnTo>
                    <a:lnTo>
                      <a:pt x="2282" y="1247"/>
                    </a:lnTo>
                    <a:close/>
                    <a:moveTo>
                      <a:pt x="1" y="1024"/>
                    </a:moveTo>
                    <a:lnTo>
                      <a:pt x="8" y="1043"/>
                    </a:lnTo>
                    <a:lnTo>
                      <a:pt x="7" y="1057"/>
                    </a:lnTo>
                    <a:lnTo>
                      <a:pt x="0" y="1038"/>
                    </a:lnTo>
                    <a:lnTo>
                      <a:pt x="0" y="1029"/>
                    </a:lnTo>
                    <a:lnTo>
                      <a:pt x="1" y="1024"/>
                    </a:lnTo>
                    <a:close/>
                    <a:moveTo>
                      <a:pt x="2282" y="975"/>
                    </a:moveTo>
                    <a:lnTo>
                      <a:pt x="2283" y="985"/>
                    </a:lnTo>
                    <a:lnTo>
                      <a:pt x="2276" y="994"/>
                    </a:lnTo>
                    <a:lnTo>
                      <a:pt x="2275" y="985"/>
                    </a:lnTo>
                    <a:lnTo>
                      <a:pt x="2282" y="975"/>
                    </a:lnTo>
                    <a:close/>
                    <a:moveTo>
                      <a:pt x="38" y="869"/>
                    </a:moveTo>
                    <a:lnTo>
                      <a:pt x="35" y="884"/>
                    </a:lnTo>
                    <a:lnTo>
                      <a:pt x="23" y="899"/>
                    </a:lnTo>
                    <a:lnTo>
                      <a:pt x="25" y="885"/>
                    </a:lnTo>
                    <a:lnTo>
                      <a:pt x="38" y="869"/>
                    </a:lnTo>
                    <a:close/>
                    <a:moveTo>
                      <a:pt x="124" y="619"/>
                    </a:moveTo>
                    <a:lnTo>
                      <a:pt x="129" y="631"/>
                    </a:lnTo>
                    <a:lnTo>
                      <a:pt x="124" y="638"/>
                    </a:lnTo>
                    <a:lnTo>
                      <a:pt x="120" y="626"/>
                    </a:lnTo>
                    <a:lnTo>
                      <a:pt x="124" y="619"/>
                    </a:lnTo>
                    <a:close/>
                    <a:moveTo>
                      <a:pt x="2099" y="525"/>
                    </a:moveTo>
                    <a:lnTo>
                      <a:pt x="2111" y="526"/>
                    </a:lnTo>
                    <a:lnTo>
                      <a:pt x="2115" y="533"/>
                    </a:lnTo>
                    <a:lnTo>
                      <a:pt x="2104" y="530"/>
                    </a:lnTo>
                    <a:lnTo>
                      <a:pt x="2099" y="525"/>
                    </a:lnTo>
                    <a:close/>
                    <a:moveTo>
                      <a:pt x="1923" y="301"/>
                    </a:moveTo>
                    <a:lnTo>
                      <a:pt x="1931" y="310"/>
                    </a:lnTo>
                    <a:lnTo>
                      <a:pt x="1938" y="330"/>
                    </a:lnTo>
                    <a:lnTo>
                      <a:pt x="1930" y="321"/>
                    </a:lnTo>
                    <a:lnTo>
                      <a:pt x="1923" y="301"/>
                    </a:lnTo>
                    <a:close/>
                    <a:moveTo>
                      <a:pt x="434" y="246"/>
                    </a:moveTo>
                    <a:lnTo>
                      <a:pt x="445" y="248"/>
                    </a:lnTo>
                    <a:lnTo>
                      <a:pt x="438" y="253"/>
                    </a:lnTo>
                    <a:lnTo>
                      <a:pt x="425" y="252"/>
                    </a:lnTo>
                    <a:lnTo>
                      <a:pt x="434" y="246"/>
                    </a:lnTo>
                    <a:close/>
                    <a:moveTo>
                      <a:pt x="1797" y="212"/>
                    </a:moveTo>
                    <a:lnTo>
                      <a:pt x="1817" y="217"/>
                    </a:lnTo>
                    <a:lnTo>
                      <a:pt x="1828" y="224"/>
                    </a:lnTo>
                    <a:lnTo>
                      <a:pt x="1807" y="221"/>
                    </a:lnTo>
                    <a:lnTo>
                      <a:pt x="1797" y="212"/>
                    </a:lnTo>
                    <a:close/>
                    <a:moveTo>
                      <a:pt x="682" y="96"/>
                    </a:moveTo>
                    <a:lnTo>
                      <a:pt x="671" y="112"/>
                    </a:lnTo>
                    <a:lnTo>
                      <a:pt x="658" y="116"/>
                    </a:lnTo>
                    <a:lnTo>
                      <a:pt x="657" y="118"/>
                    </a:lnTo>
                    <a:lnTo>
                      <a:pt x="670" y="102"/>
                    </a:lnTo>
                    <a:lnTo>
                      <a:pt x="682" y="96"/>
                    </a:lnTo>
                    <a:close/>
                    <a:moveTo>
                      <a:pt x="1561" y="78"/>
                    </a:moveTo>
                    <a:lnTo>
                      <a:pt x="1570" y="81"/>
                    </a:lnTo>
                    <a:lnTo>
                      <a:pt x="1574" y="92"/>
                    </a:lnTo>
                    <a:lnTo>
                      <a:pt x="1565" y="89"/>
                    </a:lnTo>
                    <a:lnTo>
                      <a:pt x="1561" y="78"/>
                    </a:lnTo>
                    <a:close/>
                    <a:moveTo>
                      <a:pt x="811" y="48"/>
                    </a:moveTo>
                    <a:lnTo>
                      <a:pt x="831" y="51"/>
                    </a:lnTo>
                    <a:lnTo>
                      <a:pt x="828" y="53"/>
                    </a:lnTo>
                    <a:lnTo>
                      <a:pt x="817" y="57"/>
                    </a:lnTo>
                    <a:lnTo>
                      <a:pt x="798" y="53"/>
                    </a:lnTo>
                    <a:lnTo>
                      <a:pt x="811" y="48"/>
                    </a:lnTo>
                    <a:close/>
                    <a:moveTo>
                      <a:pt x="1095" y="0"/>
                    </a:moveTo>
                    <a:lnTo>
                      <a:pt x="1086" y="9"/>
                    </a:lnTo>
                    <a:lnTo>
                      <a:pt x="1078" y="10"/>
                    </a:lnTo>
                    <a:lnTo>
                      <a:pt x="1086" y="0"/>
                    </a:lnTo>
                    <a:lnTo>
                      <a:pt x="1089" y="0"/>
                    </a:lnTo>
                    <a:lnTo>
                      <a:pt x="10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9" name="Freeform 664"/>
              <p:cNvSpPr>
                <a:spLocks noEditPoints="1"/>
              </p:cNvSpPr>
              <p:nvPr/>
            </p:nvSpPr>
            <p:spPr bwMode="auto">
              <a:xfrm>
                <a:off x="5964" y="1385"/>
                <a:ext cx="2303" cy="2318"/>
              </a:xfrm>
              <a:custGeom>
                <a:avLst/>
                <a:gdLst>
                  <a:gd name="T0" fmla="*/ 1192 w 2303"/>
                  <a:gd name="T1" fmla="*/ 2318 h 2318"/>
                  <a:gd name="T2" fmla="*/ 1497 w 2303"/>
                  <a:gd name="T3" fmla="*/ 2256 h 2318"/>
                  <a:gd name="T4" fmla="*/ 1486 w 2303"/>
                  <a:gd name="T5" fmla="*/ 2261 h 2318"/>
                  <a:gd name="T6" fmla="*/ 1561 w 2303"/>
                  <a:gd name="T7" fmla="*/ 2245 h 2318"/>
                  <a:gd name="T8" fmla="*/ 1564 w 2303"/>
                  <a:gd name="T9" fmla="*/ 2244 h 2318"/>
                  <a:gd name="T10" fmla="*/ 736 w 2303"/>
                  <a:gd name="T11" fmla="*/ 2242 h 2318"/>
                  <a:gd name="T12" fmla="*/ 1626 w 2303"/>
                  <a:gd name="T13" fmla="*/ 2208 h 2318"/>
                  <a:gd name="T14" fmla="*/ 1610 w 2303"/>
                  <a:gd name="T15" fmla="*/ 2214 h 2318"/>
                  <a:gd name="T16" fmla="*/ 469 w 2303"/>
                  <a:gd name="T17" fmla="*/ 2085 h 2318"/>
                  <a:gd name="T18" fmla="*/ 453 w 2303"/>
                  <a:gd name="T19" fmla="*/ 2085 h 2318"/>
                  <a:gd name="T20" fmla="*/ 1883 w 2303"/>
                  <a:gd name="T21" fmla="*/ 2060 h 2318"/>
                  <a:gd name="T22" fmla="*/ 1870 w 2303"/>
                  <a:gd name="T23" fmla="*/ 2057 h 2318"/>
                  <a:gd name="T24" fmla="*/ 381 w 2303"/>
                  <a:gd name="T25" fmla="*/ 2027 h 2318"/>
                  <a:gd name="T26" fmla="*/ 169 w 2303"/>
                  <a:gd name="T27" fmla="*/ 1774 h 2318"/>
                  <a:gd name="T28" fmla="*/ 175 w 2303"/>
                  <a:gd name="T29" fmla="*/ 1781 h 2318"/>
                  <a:gd name="T30" fmla="*/ 2180 w 2303"/>
                  <a:gd name="T31" fmla="*/ 1695 h 2318"/>
                  <a:gd name="T32" fmla="*/ 2176 w 2303"/>
                  <a:gd name="T33" fmla="*/ 1684 h 2318"/>
                  <a:gd name="T34" fmla="*/ 2272 w 2303"/>
                  <a:gd name="T35" fmla="*/ 1423 h 2318"/>
                  <a:gd name="T36" fmla="*/ 13 w 2303"/>
                  <a:gd name="T37" fmla="*/ 1324 h 2318"/>
                  <a:gd name="T38" fmla="*/ 6 w 2303"/>
                  <a:gd name="T39" fmla="*/ 1334 h 2318"/>
                  <a:gd name="T40" fmla="*/ 2303 w 2303"/>
                  <a:gd name="T41" fmla="*/ 1294 h 2318"/>
                  <a:gd name="T42" fmla="*/ 2296 w 2303"/>
                  <a:gd name="T43" fmla="*/ 1280 h 2318"/>
                  <a:gd name="T44" fmla="*/ 8 w 2303"/>
                  <a:gd name="T45" fmla="*/ 1033 h 2318"/>
                  <a:gd name="T46" fmla="*/ 0 w 2303"/>
                  <a:gd name="T47" fmla="*/ 1028 h 2318"/>
                  <a:gd name="T48" fmla="*/ 2298 w 2303"/>
                  <a:gd name="T49" fmla="*/ 984 h 2318"/>
                  <a:gd name="T50" fmla="*/ 2296 w 2303"/>
                  <a:gd name="T51" fmla="*/ 976 h 2318"/>
                  <a:gd name="T52" fmla="*/ 17 w 2303"/>
                  <a:gd name="T53" fmla="*/ 924 h 2318"/>
                  <a:gd name="T54" fmla="*/ 127 w 2303"/>
                  <a:gd name="T55" fmla="*/ 617 h 2318"/>
                  <a:gd name="T56" fmla="*/ 123 w 2303"/>
                  <a:gd name="T57" fmla="*/ 624 h 2318"/>
                  <a:gd name="T58" fmla="*/ 2129 w 2303"/>
                  <a:gd name="T59" fmla="*/ 537 h 2318"/>
                  <a:gd name="T60" fmla="*/ 2118 w 2303"/>
                  <a:gd name="T61" fmla="*/ 535 h 2318"/>
                  <a:gd name="T62" fmla="*/ 1938 w 2303"/>
                  <a:gd name="T63" fmla="*/ 319 h 2318"/>
                  <a:gd name="T64" fmla="*/ 428 w 2303"/>
                  <a:gd name="T65" fmla="*/ 254 h 2318"/>
                  <a:gd name="T66" fmla="*/ 421 w 2303"/>
                  <a:gd name="T67" fmla="*/ 258 h 2318"/>
                  <a:gd name="T68" fmla="*/ 1845 w 2303"/>
                  <a:gd name="T69" fmla="*/ 228 h 2318"/>
                  <a:gd name="T70" fmla="*/ 1835 w 2303"/>
                  <a:gd name="T71" fmla="*/ 233 h 2318"/>
                  <a:gd name="T72" fmla="*/ 689 w 2303"/>
                  <a:gd name="T73" fmla="*/ 105 h 2318"/>
                  <a:gd name="T74" fmla="*/ 702 w 2303"/>
                  <a:gd name="T75" fmla="*/ 90 h 2318"/>
                  <a:gd name="T76" fmla="*/ 1577 w 2303"/>
                  <a:gd name="T77" fmla="*/ 90 h 2318"/>
                  <a:gd name="T78" fmla="*/ 800 w 2303"/>
                  <a:gd name="T79" fmla="*/ 55 h 2318"/>
                  <a:gd name="T80" fmla="*/ 785 w 2303"/>
                  <a:gd name="T81" fmla="*/ 59 h 2318"/>
                  <a:gd name="T82" fmla="*/ 1102 w 2303"/>
                  <a:gd name="T83" fmla="*/ 9 h 2318"/>
                  <a:gd name="T84" fmla="*/ 1100 w 2303"/>
                  <a:gd name="T85" fmla="*/ 0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03" h="2318">
                    <a:moveTo>
                      <a:pt x="1208" y="2309"/>
                    </a:moveTo>
                    <a:lnTo>
                      <a:pt x="1199" y="2318"/>
                    </a:lnTo>
                    <a:lnTo>
                      <a:pt x="1192" y="2318"/>
                    </a:lnTo>
                    <a:lnTo>
                      <a:pt x="1199" y="2309"/>
                    </a:lnTo>
                    <a:lnTo>
                      <a:pt x="1208" y="2309"/>
                    </a:lnTo>
                    <a:close/>
                    <a:moveTo>
                      <a:pt x="1497" y="2256"/>
                    </a:moveTo>
                    <a:lnTo>
                      <a:pt x="1517" y="2259"/>
                    </a:lnTo>
                    <a:lnTo>
                      <a:pt x="1506" y="2263"/>
                    </a:lnTo>
                    <a:lnTo>
                      <a:pt x="1486" y="2261"/>
                    </a:lnTo>
                    <a:lnTo>
                      <a:pt x="1497" y="2256"/>
                    </a:lnTo>
                    <a:close/>
                    <a:moveTo>
                      <a:pt x="1564" y="2244"/>
                    </a:moveTo>
                    <a:lnTo>
                      <a:pt x="1561" y="2245"/>
                    </a:lnTo>
                    <a:lnTo>
                      <a:pt x="1557" y="2246"/>
                    </a:lnTo>
                    <a:lnTo>
                      <a:pt x="1558" y="2245"/>
                    </a:lnTo>
                    <a:lnTo>
                      <a:pt x="1564" y="2244"/>
                    </a:lnTo>
                    <a:close/>
                    <a:moveTo>
                      <a:pt x="723" y="2227"/>
                    </a:moveTo>
                    <a:lnTo>
                      <a:pt x="732" y="2231"/>
                    </a:lnTo>
                    <a:lnTo>
                      <a:pt x="736" y="2242"/>
                    </a:lnTo>
                    <a:lnTo>
                      <a:pt x="727" y="2238"/>
                    </a:lnTo>
                    <a:lnTo>
                      <a:pt x="723" y="2227"/>
                    </a:lnTo>
                    <a:close/>
                    <a:moveTo>
                      <a:pt x="1626" y="2208"/>
                    </a:moveTo>
                    <a:lnTo>
                      <a:pt x="1613" y="2222"/>
                    </a:lnTo>
                    <a:lnTo>
                      <a:pt x="1599" y="2229"/>
                    </a:lnTo>
                    <a:lnTo>
                      <a:pt x="1610" y="2214"/>
                    </a:lnTo>
                    <a:lnTo>
                      <a:pt x="1626" y="2208"/>
                    </a:lnTo>
                    <a:close/>
                    <a:moveTo>
                      <a:pt x="449" y="2082"/>
                    </a:moveTo>
                    <a:lnTo>
                      <a:pt x="469" y="2085"/>
                    </a:lnTo>
                    <a:lnTo>
                      <a:pt x="482" y="2094"/>
                    </a:lnTo>
                    <a:lnTo>
                      <a:pt x="460" y="2091"/>
                    </a:lnTo>
                    <a:lnTo>
                      <a:pt x="453" y="2085"/>
                    </a:lnTo>
                    <a:lnTo>
                      <a:pt x="449" y="2082"/>
                    </a:lnTo>
                    <a:close/>
                    <a:moveTo>
                      <a:pt x="1870" y="2057"/>
                    </a:moveTo>
                    <a:lnTo>
                      <a:pt x="1883" y="2060"/>
                    </a:lnTo>
                    <a:lnTo>
                      <a:pt x="1876" y="2064"/>
                    </a:lnTo>
                    <a:lnTo>
                      <a:pt x="1865" y="2063"/>
                    </a:lnTo>
                    <a:lnTo>
                      <a:pt x="1870" y="2057"/>
                    </a:lnTo>
                    <a:close/>
                    <a:moveTo>
                      <a:pt x="362" y="1995"/>
                    </a:moveTo>
                    <a:lnTo>
                      <a:pt x="374" y="2008"/>
                    </a:lnTo>
                    <a:lnTo>
                      <a:pt x="381" y="2027"/>
                    </a:lnTo>
                    <a:lnTo>
                      <a:pt x="369" y="2015"/>
                    </a:lnTo>
                    <a:lnTo>
                      <a:pt x="362" y="1995"/>
                    </a:lnTo>
                    <a:close/>
                    <a:moveTo>
                      <a:pt x="169" y="1774"/>
                    </a:moveTo>
                    <a:lnTo>
                      <a:pt x="182" y="1776"/>
                    </a:lnTo>
                    <a:lnTo>
                      <a:pt x="186" y="1784"/>
                    </a:lnTo>
                    <a:lnTo>
                      <a:pt x="175" y="1781"/>
                    </a:lnTo>
                    <a:lnTo>
                      <a:pt x="169" y="1774"/>
                    </a:lnTo>
                    <a:close/>
                    <a:moveTo>
                      <a:pt x="2176" y="1684"/>
                    </a:moveTo>
                    <a:lnTo>
                      <a:pt x="2180" y="1695"/>
                    </a:lnTo>
                    <a:lnTo>
                      <a:pt x="2176" y="1704"/>
                    </a:lnTo>
                    <a:lnTo>
                      <a:pt x="2171" y="1692"/>
                    </a:lnTo>
                    <a:lnTo>
                      <a:pt x="2176" y="1684"/>
                    </a:lnTo>
                    <a:close/>
                    <a:moveTo>
                      <a:pt x="2287" y="1391"/>
                    </a:moveTo>
                    <a:lnTo>
                      <a:pt x="2284" y="1408"/>
                    </a:lnTo>
                    <a:lnTo>
                      <a:pt x="2272" y="1423"/>
                    </a:lnTo>
                    <a:lnTo>
                      <a:pt x="2274" y="1407"/>
                    </a:lnTo>
                    <a:lnTo>
                      <a:pt x="2287" y="1391"/>
                    </a:lnTo>
                    <a:close/>
                    <a:moveTo>
                      <a:pt x="13" y="1324"/>
                    </a:moveTo>
                    <a:lnTo>
                      <a:pt x="14" y="1331"/>
                    </a:lnTo>
                    <a:lnTo>
                      <a:pt x="7" y="1341"/>
                    </a:lnTo>
                    <a:lnTo>
                      <a:pt x="6" y="1334"/>
                    </a:lnTo>
                    <a:lnTo>
                      <a:pt x="13" y="1324"/>
                    </a:lnTo>
                    <a:close/>
                    <a:moveTo>
                      <a:pt x="2297" y="1276"/>
                    </a:moveTo>
                    <a:lnTo>
                      <a:pt x="2303" y="1294"/>
                    </a:lnTo>
                    <a:lnTo>
                      <a:pt x="2301" y="1305"/>
                    </a:lnTo>
                    <a:lnTo>
                      <a:pt x="2296" y="1288"/>
                    </a:lnTo>
                    <a:lnTo>
                      <a:pt x="2296" y="1280"/>
                    </a:lnTo>
                    <a:lnTo>
                      <a:pt x="2297" y="1276"/>
                    </a:lnTo>
                    <a:close/>
                    <a:moveTo>
                      <a:pt x="1" y="1014"/>
                    </a:moveTo>
                    <a:lnTo>
                      <a:pt x="8" y="1033"/>
                    </a:lnTo>
                    <a:lnTo>
                      <a:pt x="7" y="1038"/>
                    </a:lnTo>
                    <a:lnTo>
                      <a:pt x="7" y="1047"/>
                    </a:lnTo>
                    <a:lnTo>
                      <a:pt x="0" y="1028"/>
                    </a:lnTo>
                    <a:lnTo>
                      <a:pt x="1" y="1014"/>
                    </a:lnTo>
                    <a:close/>
                    <a:moveTo>
                      <a:pt x="2296" y="976"/>
                    </a:moveTo>
                    <a:lnTo>
                      <a:pt x="2298" y="984"/>
                    </a:lnTo>
                    <a:lnTo>
                      <a:pt x="2290" y="994"/>
                    </a:lnTo>
                    <a:lnTo>
                      <a:pt x="2289" y="984"/>
                    </a:lnTo>
                    <a:lnTo>
                      <a:pt x="2296" y="976"/>
                    </a:lnTo>
                    <a:close/>
                    <a:moveTo>
                      <a:pt x="32" y="894"/>
                    </a:moveTo>
                    <a:lnTo>
                      <a:pt x="30" y="908"/>
                    </a:lnTo>
                    <a:lnTo>
                      <a:pt x="17" y="924"/>
                    </a:lnTo>
                    <a:lnTo>
                      <a:pt x="20" y="910"/>
                    </a:lnTo>
                    <a:lnTo>
                      <a:pt x="32" y="894"/>
                    </a:lnTo>
                    <a:close/>
                    <a:moveTo>
                      <a:pt x="127" y="617"/>
                    </a:moveTo>
                    <a:lnTo>
                      <a:pt x="131" y="628"/>
                    </a:lnTo>
                    <a:lnTo>
                      <a:pt x="127" y="635"/>
                    </a:lnTo>
                    <a:lnTo>
                      <a:pt x="123" y="624"/>
                    </a:lnTo>
                    <a:lnTo>
                      <a:pt x="127" y="617"/>
                    </a:lnTo>
                    <a:close/>
                    <a:moveTo>
                      <a:pt x="2118" y="535"/>
                    </a:moveTo>
                    <a:lnTo>
                      <a:pt x="2129" y="537"/>
                    </a:lnTo>
                    <a:lnTo>
                      <a:pt x="2135" y="544"/>
                    </a:lnTo>
                    <a:lnTo>
                      <a:pt x="2122" y="542"/>
                    </a:lnTo>
                    <a:lnTo>
                      <a:pt x="2118" y="535"/>
                    </a:lnTo>
                    <a:close/>
                    <a:moveTo>
                      <a:pt x="1921" y="291"/>
                    </a:moveTo>
                    <a:lnTo>
                      <a:pt x="1931" y="299"/>
                    </a:lnTo>
                    <a:lnTo>
                      <a:pt x="1938" y="319"/>
                    </a:lnTo>
                    <a:lnTo>
                      <a:pt x="1930" y="310"/>
                    </a:lnTo>
                    <a:lnTo>
                      <a:pt x="1921" y="291"/>
                    </a:lnTo>
                    <a:close/>
                    <a:moveTo>
                      <a:pt x="428" y="254"/>
                    </a:moveTo>
                    <a:lnTo>
                      <a:pt x="441" y="255"/>
                    </a:lnTo>
                    <a:lnTo>
                      <a:pt x="432" y="261"/>
                    </a:lnTo>
                    <a:lnTo>
                      <a:pt x="421" y="258"/>
                    </a:lnTo>
                    <a:lnTo>
                      <a:pt x="428" y="254"/>
                    </a:lnTo>
                    <a:close/>
                    <a:moveTo>
                      <a:pt x="1824" y="226"/>
                    </a:moveTo>
                    <a:lnTo>
                      <a:pt x="1845" y="228"/>
                    </a:lnTo>
                    <a:lnTo>
                      <a:pt x="1851" y="233"/>
                    </a:lnTo>
                    <a:lnTo>
                      <a:pt x="1855" y="237"/>
                    </a:lnTo>
                    <a:lnTo>
                      <a:pt x="1835" y="233"/>
                    </a:lnTo>
                    <a:lnTo>
                      <a:pt x="1824" y="226"/>
                    </a:lnTo>
                    <a:close/>
                    <a:moveTo>
                      <a:pt x="702" y="90"/>
                    </a:moveTo>
                    <a:lnTo>
                      <a:pt x="689" y="105"/>
                    </a:lnTo>
                    <a:lnTo>
                      <a:pt x="677" y="111"/>
                    </a:lnTo>
                    <a:lnTo>
                      <a:pt x="689" y="96"/>
                    </a:lnTo>
                    <a:lnTo>
                      <a:pt x="702" y="90"/>
                    </a:lnTo>
                    <a:close/>
                    <a:moveTo>
                      <a:pt x="1564" y="76"/>
                    </a:moveTo>
                    <a:lnTo>
                      <a:pt x="1572" y="79"/>
                    </a:lnTo>
                    <a:lnTo>
                      <a:pt x="1577" y="90"/>
                    </a:lnTo>
                    <a:lnTo>
                      <a:pt x="1568" y="87"/>
                    </a:lnTo>
                    <a:lnTo>
                      <a:pt x="1564" y="76"/>
                    </a:lnTo>
                    <a:close/>
                    <a:moveTo>
                      <a:pt x="800" y="55"/>
                    </a:moveTo>
                    <a:lnTo>
                      <a:pt x="818" y="57"/>
                    </a:lnTo>
                    <a:lnTo>
                      <a:pt x="805" y="62"/>
                    </a:lnTo>
                    <a:lnTo>
                      <a:pt x="785" y="59"/>
                    </a:lnTo>
                    <a:lnTo>
                      <a:pt x="800" y="55"/>
                    </a:lnTo>
                    <a:close/>
                    <a:moveTo>
                      <a:pt x="1109" y="0"/>
                    </a:moveTo>
                    <a:lnTo>
                      <a:pt x="1102" y="9"/>
                    </a:lnTo>
                    <a:lnTo>
                      <a:pt x="1096" y="9"/>
                    </a:lnTo>
                    <a:lnTo>
                      <a:pt x="1093" y="9"/>
                    </a:lnTo>
                    <a:lnTo>
                      <a:pt x="1100" y="0"/>
                    </a:lnTo>
                    <a:lnTo>
                      <a:pt x="11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0" name="Freeform 665"/>
              <p:cNvSpPr>
                <a:spLocks noEditPoints="1"/>
              </p:cNvSpPr>
              <p:nvPr/>
            </p:nvSpPr>
            <p:spPr bwMode="auto">
              <a:xfrm>
                <a:off x="5957" y="1376"/>
                <a:ext cx="2317" cy="2336"/>
              </a:xfrm>
              <a:custGeom>
                <a:avLst/>
                <a:gdLst>
                  <a:gd name="T0" fmla="*/ 1192 w 2317"/>
                  <a:gd name="T1" fmla="*/ 2336 h 2336"/>
                  <a:gd name="T2" fmla="*/ 1524 w 2317"/>
                  <a:gd name="T3" fmla="*/ 2268 h 2336"/>
                  <a:gd name="T4" fmla="*/ 1513 w 2317"/>
                  <a:gd name="T5" fmla="*/ 2272 h 2336"/>
                  <a:gd name="T6" fmla="*/ 1582 w 2317"/>
                  <a:gd name="T7" fmla="*/ 2251 h 2336"/>
                  <a:gd name="T8" fmla="*/ 1584 w 2317"/>
                  <a:gd name="T9" fmla="*/ 2258 h 2336"/>
                  <a:gd name="T10" fmla="*/ 1564 w 2317"/>
                  <a:gd name="T11" fmla="*/ 2255 h 2336"/>
                  <a:gd name="T12" fmla="*/ 1578 w 2317"/>
                  <a:gd name="T13" fmla="*/ 2251 h 2336"/>
                  <a:gd name="T14" fmla="*/ 749 w 2317"/>
                  <a:gd name="T15" fmla="*/ 2262 h 2336"/>
                  <a:gd name="T16" fmla="*/ 734 w 2317"/>
                  <a:gd name="T17" fmla="*/ 2247 h 2336"/>
                  <a:gd name="T18" fmla="*/ 1592 w 2317"/>
                  <a:gd name="T19" fmla="*/ 2254 h 2336"/>
                  <a:gd name="T20" fmla="*/ 438 w 2317"/>
                  <a:gd name="T21" fmla="*/ 2089 h 2336"/>
                  <a:gd name="T22" fmla="*/ 467 w 2317"/>
                  <a:gd name="T23" fmla="*/ 2100 h 2336"/>
                  <a:gd name="T24" fmla="*/ 438 w 2317"/>
                  <a:gd name="T25" fmla="*/ 2089 h 2336"/>
                  <a:gd name="T26" fmla="*/ 1896 w 2317"/>
                  <a:gd name="T27" fmla="*/ 2076 h 2336"/>
                  <a:gd name="T28" fmla="*/ 408 w 2317"/>
                  <a:gd name="T29" fmla="*/ 2059 h 2336"/>
                  <a:gd name="T30" fmla="*/ 428 w 2317"/>
                  <a:gd name="T31" fmla="*/ 2080 h 2336"/>
                  <a:gd name="T32" fmla="*/ 376 w 2317"/>
                  <a:gd name="T33" fmla="*/ 2024 h 2336"/>
                  <a:gd name="T34" fmla="*/ 383 w 2317"/>
                  <a:gd name="T35" fmla="*/ 2042 h 2336"/>
                  <a:gd name="T36" fmla="*/ 176 w 2317"/>
                  <a:gd name="T37" fmla="*/ 1783 h 2336"/>
                  <a:gd name="T38" fmla="*/ 165 w 2317"/>
                  <a:gd name="T39" fmla="*/ 1782 h 2336"/>
                  <a:gd name="T40" fmla="*/ 2187 w 2317"/>
                  <a:gd name="T41" fmla="*/ 1723 h 2336"/>
                  <a:gd name="T42" fmla="*/ 2307 w 2317"/>
                  <a:gd name="T43" fmla="*/ 1386 h 2336"/>
                  <a:gd name="T44" fmla="*/ 2294 w 2317"/>
                  <a:gd name="T45" fmla="*/ 1400 h 2336"/>
                  <a:gd name="T46" fmla="*/ 14 w 2317"/>
                  <a:gd name="T47" fmla="*/ 1350 h 2336"/>
                  <a:gd name="T48" fmla="*/ 13 w 2317"/>
                  <a:gd name="T49" fmla="*/ 1343 h 2336"/>
                  <a:gd name="T50" fmla="*/ 2307 w 2317"/>
                  <a:gd name="T51" fmla="*/ 1368 h 2336"/>
                  <a:gd name="T52" fmla="*/ 2308 w 2317"/>
                  <a:gd name="T53" fmla="*/ 1348 h 2336"/>
                  <a:gd name="T54" fmla="*/ 2310 w 2317"/>
                  <a:gd name="T55" fmla="*/ 1303 h 2336"/>
                  <a:gd name="T56" fmla="*/ 2308 w 2317"/>
                  <a:gd name="T57" fmla="*/ 1314 h 2336"/>
                  <a:gd name="T58" fmla="*/ 8 w 2317"/>
                  <a:gd name="T59" fmla="*/ 1023 h 2336"/>
                  <a:gd name="T60" fmla="*/ 1 w 2317"/>
                  <a:gd name="T61" fmla="*/ 1005 h 2336"/>
                  <a:gd name="T62" fmla="*/ 2305 w 2317"/>
                  <a:gd name="T63" fmla="*/ 993 h 2336"/>
                  <a:gd name="T64" fmla="*/ 10 w 2317"/>
                  <a:gd name="T65" fmla="*/ 962 h 2336"/>
                  <a:gd name="T66" fmla="*/ 11 w 2317"/>
                  <a:gd name="T67" fmla="*/ 978 h 2336"/>
                  <a:gd name="T68" fmla="*/ 4 w 2317"/>
                  <a:gd name="T69" fmla="*/ 992 h 2336"/>
                  <a:gd name="T70" fmla="*/ 24 w 2317"/>
                  <a:gd name="T71" fmla="*/ 933 h 2336"/>
                  <a:gd name="T72" fmla="*/ 27 w 2317"/>
                  <a:gd name="T73" fmla="*/ 919 h 2336"/>
                  <a:gd name="T74" fmla="*/ 130 w 2317"/>
                  <a:gd name="T75" fmla="*/ 633 h 2336"/>
                  <a:gd name="T76" fmla="*/ 2136 w 2317"/>
                  <a:gd name="T77" fmla="*/ 546 h 2336"/>
                  <a:gd name="T78" fmla="*/ 2142 w 2317"/>
                  <a:gd name="T79" fmla="*/ 553 h 2336"/>
                  <a:gd name="T80" fmla="*/ 1931 w 2317"/>
                  <a:gd name="T81" fmla="*/ 291 h 2336"/>
                  <a:gd name="T82" fmla="*/ 1923 w 2317"/>
                  <a:gd name="T83" fmla="*/ 284 h 2336"/>
                  <a:gd name="T84" fmla="*/ 428 w 2317"/>
                  <a:gd name="T85" fmla="*/ 267 h 2336"/>
                  <a:gd name="T86" fmla="*/ 1893 w 2317"/>
                  <a:gd name="T87" fmla="*/ 259 h 2336"/>
                  <a:gd name="T88" fmla="*/ 1894 w 2317"/>
                  <a:gd name="T89" fmla="*/ 261 h 2336"/>
                  <a:gd name="T90" fmla="*/ 1870 w 2317"/>
                  <a:gd name="T91" fmla="*/ 242 h 2336"/>
                  <a:gd name="T92" fmla="*/ 1862 w 2317"/>
                  <a:gd name="T93" fmla="*/ 246 h 2336"/>
                  <a:gd name="T94" fmla="*/ 722 w 2317"/>
                  <a:gd name="T95" fmla="*/ 83 h 2336"/>
                  <a:gd name="T96" fmla="*/ 708 w 2317"/>
                  <a:gd name="T97" fmla="*/ 90 h 2336"/>
                  <a:gd name="T98" fmla="*/ 1575 w 2317"/>
                  <a:gd name="T99" fmla="*/ 75 h 2336"/>
                  <a:gd name="T100" fmla="*/ 1567 w 2317"/>
                  <a:gd name="T101" fmla="*/ 74 h 2336"/>
                  <a:gd name="T102" fmla="*/ 750 w 2317"/>
                  <a:gd name="T103" fmla="*/ 81 h 2336"/>
                  <a:gd name="T104" fmla="*/ 730 w 2317"/>
                  <a:gd name="T105" fmla="*/ 81 h 2336"/>
                  <a:gd name="T106" fmla="*/ 763 w 2317"/>
                  <a:gd name="T107" fmla="*/ 69 h 2336"/>
                  <a:gd name="T108" fmla="*/ 792 w 2317"/>
                  <a:gd name="T109" fmla="*/ 68 h 2336"/>
                  <a:gd name="T110" fmla="*/ 1123 w 2317"/>
                  <a:gd name="T111" fmla="*/ 0 h 2336"/>
                  <a:gd name="T112" fmla="*/ 1114 w 2317"/>
                  <a:gd name="T113" fmla="*/ 0 h 2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17" h="2336">
                    <a:moveTo>
                      <a:pt x="1206" y="2327"/>
                    </a:moveTo>
                    <a:lnTo>
                      <a:pt x="1199" y="2336"/>
                    </a:lnTo>
                    <a:lnTo>
                      <a:pt x="1192" y="2336"/>
                    </a:lnTo>
                    <a:lnTo>
                      <a:pt x="1199" y="2327"/>
                    </a:lnTo>
                    <a:lnTo>
                      <a:pt x="1206" y="2327"/>
                    </a:lnTo>
                    <a:close/>
                    <a:moveTo>
                      <a:pt x="1524" y="2268"/>
                    </a:moveTo>
                    <a:lnTo>
                      <a:pt x="1543" y="2272"/>
                    </a:lnTo>
                    <a:lnTo>
                      <a:pt x="1531" y="2275"/>
                    </a:lnTo>
                    <a:lnTo>
                      <a:pt x="1513" y="2272"/>
                    </a:lnTo>
                    <a:lnTo>
                      <a:pt x="1524" y="2268"/>
                    </a:lnTo>
                    <a:close/>
                    <a:moveTo>
                      <a:pt x="1578" y="2251"/>
                    </a:moveTo>
                    <a:lnTo>
                      <a:pt x="1582" y="2251"/>
                    </a:lnTo>
                    <a:lnTo>
                      <a:pt x="1586" y="2253"/>
                    </a:lnTo>
                    <a:lnTo>
                      <a:pt x="1591" y="2254"/>
                    </a:lnTo>
                    <a:lnTo>
                      <a:pt x="1584" y="2258"/>
                    </a:lnTo>
                    <a:lnTo>
                      <a:pt x="1554" y="2268"/>
                    </a:lnTo>
                    <a:lnTo>
                      <a:pt x="1555" y="2261"/>
                    </a:lnTo>
                    <a:lnTo>
                      <a:pt x="1564" y="2255"/>
                    </a:lnTo>
                    <a:lnTo>
                      <a:pt x="1568" y="2254"/>
                    </a:lnTo>
                    <a:lnTo>
                      <a:pt x="1571" y="2253"/>
                    </a:lnTo>
                    <a:lnTo>
                      <a:pt x="1578" y="2251"/>
                    </a:lnTo>
                    <a:close/>
                    <a:moveTo>
                      <a:pt x="734" y="2247"/>
                    </a:moveTo>
                    <a:lnTo>
                      <a:pt x="743" y="2251"/>
                    </a:lnTo>
                    <a:lnTo>
                      <a:pt x="749" y="2262"/>
                    </a:lnTo>
                    <a:lnTo>
                      <a:pt x="742" y="2260"/>
                    </a:lnTo>
                    <a:lnTo>
                      <a:pt x="739" y="2260"/>
                    </a:lnTo>
                    <a:lnTo>
                      <a:pt x="734" y="2247"/>
                    </a:lnTo>
                    <a:close/>
                    <a:moveTo>
                      <a:pt x="1620" y="2231"/>
                    </a:moveTo>
                    <a:lnTo>
                      <a:pt x="1608" y="2247"/>
                    </a:lnTo>
                    <a:lnTo>
                      <a:pt x="1592" y="2254"/>
                    </a:lnTo>
                    <a:lnTo>
                      <a:pt x="1606" y="2238"/>
                    </a:lnTo>
                    <a:lnTo>
                      <a:pt x="1620" y="2231"/>
                    </a:lnTo>
                    <a:close/>
                    <a:moveTo>
                      <a:pt x="438" y="2089"/>
                    </a:moveTo>
                    <a:lnTo>
                      <a:pt x="456" y="2091"/>
                    </a:lnTo>
                    <a:lnTo>
                      <a:pt x="460" y="2094"/>
                    </a:lnTo>
                    <a:lnTo>
                      <a:pt x="467" y="2100"/>
                    </a:lnTo>
                    <a:lnTo>
                      <a:pt x="449" y="2097"/>
                    </a:lnTo>
                    <a:lnTo>
                      <a:pt x="441" y="2091"/>
                    </a:lnTo>
                    <a:lnTo>
                      <a:pt x="438" y="2089"/>
                    </a:lnTo>
                    <a:close/>
                    <a:moveTo>
                      <a:pt x="1890" y="2069"/>
                    </a:moveTo>
                    <a:lnTo>
                      <a:pt x="1901" y="2070"/>
                    </a:lnTo>
                    <a:lnTo>
                      <a:pt x="1896" y="2076"/>
                    </a:lnTo>
                    <a:lnTo>
                      <a:pt x="1883" y="2073"/>
                    </a:lnTo>
                    <a:lnTo>
                      <a:pt x="1890" y="2069"/>
                    </a:lnTo>
                    <a:close/>
                    <a:moveTo>
                      <a:pt x="408" y="2059"/>
                    </a:moveTo>
                    <a:lnTo>
                      <a:pt x="419" y="2065"/>
                    </a:lnTo>
                    <a:lnTo>
                      <a:pt x="428" y="2075"/>
                    </a:lnTo>
                    <a:lnTo>
                      <a:pt x="428" y="2080"/>
                    </a:lnTo>
                    <a:lnTo>
                      <a:pt x="404" y="2059"/>
                    </a:lnTo>
                    <a:lnTo>
                      <a:pt x="408" y="2059"/>
                    </a:lnTo>
                    <a:close/>
                    <a:moveTo>
                      <a:pt x="376" y="2024"/>
                    </a:moveTo>
                    <a:lnTo>
                      <a:pt x="388" y="2036"/>
                    </a:lnTo>
                    <a:lnTo>
                      <a:pt x="395" y="2052"/>
                    </a:lnTo>
                    <a:lnTo>
                      <a:pt x="383" y="2042"/>
                    </a:lnTo>
                    <a:lnTo>
                      <a:pt x="376" y="2024"/>
                    </a:lnTo>
                    <a:close/>
                    <a:moveTo>
                      <a:pt x="165" y="1782"/>
                    </a:moveTo>
                    <a:lnTo>
                      <a:pt x="176" y="1783"/>
                    </a:lnTo>
                    <a:lnTo>
                      <a:pt x="182" y="1790"/>
                    </a:lnTo>
                    <a:lnTo>
                      <a:pt x="169" y="1789"/>
                    </a:lnTo>
                    <a:lnTo>
                      <a:pt x="165" y="1782"/>
                    </a:lnTo>
                    <a:close/>
                    <a:moveTo>
                      <a:pt x="2187" y="1704"/>
                    </a:moveTo>
                    <a:lnTo>
                      <a:pt x="2191" y="1716"/>
                    </a:lnTo>
                    <a:lnTo>
                      <a:pt x="2187" y="1723"/>
                    </a:lnTo>
                    <a:lnTo>
                      <a:pt x="2183" y="1713"/>
                    </a:lnTo>
                    <a:lnTo>
                      <a:pt x="2187" y="1704"/>
                    </a:lnTo>
                    <a:close/>
                    <a:moveTo>
                      <a:pt x="2307" y="1386"/>
                    </a:moveTo>
                    <a:lnTo>
                      <a:pt x="2304" y="1402"/>
                    </a:lnTo>
                    <a:lnTo>
                      <a:pt x="2291" y="1417"/>
                    </a:lnTo>
                    <a:lnTo>
                      <a:pt x="2294" y="1400"/>
                    </a:lnTo>
                    <a:lnTo>
                      <a:pt x="2307" y="1386"/>
                    </a:lnTo>
                    <a:close/>
                    <a:moveTo>
                      <a:pt x="13" y="1343"/>
                    </a:moveTo>
                    <a:lnTo>
                      <a:pt x="14" y="1350"/>
                    </a:lnTo>
                    <a:lnTo>
                      <a:pt x="5" y="1359"/>
                    </a:lnTo>
                    <a:lnTo>
                      <a:pt x="4" y="1351"/>
                    </a:lnTo>
                    <a:lnTo>
                      <a:pt x="13" y="1343"/>
                    </a:lnTo>
                    <a:close/>
                    <a:moveTo>
                      <a:pt x="2314" y="1341"/>
                    </a:moveTo>
                    <a:lnTo>
                      <a:pt x="2308" y="1372"/>
                    </a:lnTo>
                    <a:lnTo>
                      <a:pt x="2307" y="1368"/>
                    </a:lnTo>
                    <a:lnTo>
                      <a:pt x="2305" y="1362"/>
                    </a:lnTo>
                    <a:lnTo>
                      <a:pt x="2307" y="1355"/>
                    </a:lnTo>
                    <a:lnTo>
                      <a:pt x="2308" y="1348"/>
                    </a:lnTo>
                    <a:lnTo>
                      <a:pt x="2313" y="1343"/>
                    </a:lnTo>
                    <a:lnTo>
                      <a:pt x="2314" y="1341"/>
                    </a:lnTo>
                    <a:close/>
                    <a:moveTo>
                      <a:pt x="2310" y="1303"/>
                    </a:moveTo>
                    <a:lnTo>
                      <a:pt x="2317" y="1321"/>
                    </a:lnTo>
                    <a:lnTo>
                      <a:pt x="2315" y="1334"/>
                    </a:lnTo>
                    <a:lnTo>
                      <a:pt x="2308" y="1314"/>
                    </a:lnTo>
                    <a:lnTo>
                      <a:pt x="2310" y="1303"/>
                    </a:lnTo>
                    <a:close/>
                    <a:moveTo>
                      <a:pt x="1" y="1005"/>
                    </a:moveTo>
                    <a:lnTo>
                      <a:pt x="8" y="1023"/>
                    </a:lnTo>
                    <a:lnTo>
                      <a:pt x="7" y="1037"/>
                    </a:lnTo>
                    <a:lnTo>
                      <a:pt x="0" y="1020"/>
                    </a:lnTo>
                    <a:lnTo>
                      <a:pt x="1" y="1005"/>
                    </a:lnTo>
                    <a:close/>
                    <a:moveTo>
                      <a:pt x="2311" y="975"/>
                    </a:moveTo>
                    <a:lnTo>
                      <a:pt x="2313" y="984"/>
                    </a:lnTo>
                    <a:lnTo>
                      <a:pt x="2305" y="993"/>
                    </a:lnTo>
                    <a:lnTo>
                      <a:pt x="2303" y="985"/>
                    </a:lnTo>
                    <a:lnTo>
                      <a:pt x="2311" y="975"/>
                    </a:lnTo>
                    <a:close/>
                    <a:moveTo>
                      <a:pt x="10" y="962"/>
                    </a:moveTo>
                    <a:lnTo>
                      <a:pt x="11" y="965"/>
                    </a:lnTo>
                    <a:lnTo>
                      <a:pt x="11" y="971"/>
                    </a:lnTo>
                    <a:lnTo>
                      <a:pt x="11" y="978"/>
                    </a:lnTo>
                    <a:lnTo>
                      <a:pt x="10" y="984"/>
                    </a:lnTo>
                    <a:lnTo>
                      <a:pt x="7" y="988"/>
                    </a:lnTo>
                    <a:lnTo>
                      <a:pt x="4" y="992"/>
                    </a:lnTo>
                    <a:lnTo>
                      <a:pt x="10" y="962"/>
                    </a:lnTo>
                    <a:close/>
                    <a:moveTo>
                      <a:pt x="27" y="919"/>
                    </a:moveTo>
                    <a:lnTo>
                      <a:pt x="24" y="933"/>
                    </a:lnTo>
                    <a:lnTo>
                      <a:pt x="11" y="947"/>
                    </a:lnTo>
                    <a:lnTo>
                      <a:pt x="14" y="934"/>
                    </a:lnTo>
                    <a:lnTo>
                      <a:pt x="27" y="919"/>
                    </a:lnTo>
                    <a:close/>
                    <a:moveTo>
                      <a:pt x="130" y="615"/>
                    </a:moveTo>
                    <a:lnTo>
                      <a:pt x="134" y="626"/>
                    </a:lnTo>
                    <a:lnTo>
                      <a:pt x="130" y="633"/>
                    </a:lnTo>
                    <a:lnTo>
                      <a:pt x="126" y="622"/>
                    </a:lnTo>
                    <a:lnTo>
                      <a:pt x="130" y="615"/>
                    </a:lnTo>
                    <a:close/>
                    <a:moveTo>
                      <a:pt x="2136" y="546"/>
                    </a:moveTo>
                    <a:lnTo>
                      <a:pt x="2149" y="548"/>
                    </a:lnTo>
                    <a:lnTo>
                      <a:pt x="2153" y="555"/>
                    </a:lnTo>
                    <a:lnTo>
                      <a:pt x="2142" y="553"/>
                    </a:lnTo>
                    <a:lnTo>
                      <a:pt x="2136" y="546"/>
                    </a:lnTo>
                    <a:close/>
                    <a:moveTo>
                      <a:pt x="1923" y="284"/>
                    </a:moveTo>
                    <a:lnTo>
                      <a:pt x="1931" y="291"/>
                    </a:lnTo>
                    <a:lnTo>
                      <a:pt x="1938" y="308"/>
                    </a:lnTo>
                    <a:lnTo>
                      <a:pt x="1928" y="300"/>
                    </a:lnTo>
                    <a:lnTo>
                      <a:pt x="1923" y="284"/>
                    </a:lnTo>
                    <a:close/>
                    <a:moveTo>
                      <a:pt x="422" y="260"/>
                    </a:moveTo>
                    <a:lnTo>
                      <a:pt x="435" y="263"/>
                    </a:lnTo>
                    <a:lnTo>
                      <a:pt x="428" y="267"/>
                    </a:lnTo>
                    <a:lnTo>
                      <a:pt x="417" y="266"/>
                    </a:lnTo>
                    <a:lnTo>
                      <a:pt x="422" y="260"/>
                    </a:lnTo>
                    <a:close/>
                    <a:moveTo>
                      <a:pt x="1893" y="259"/>
                    </a:moveTo>
                    <a:lnTo>
                      <a:pt x="1910" y="273"/>
                    </a:lnTo>
                    <a:lnTo>
                      <a:pt x="1901" y="270"/>
                    </a:lnTo>
                    <a:lnTo>
                      <a:pt x="1894" y="261"/>
                    </a:lnTo>
                    <a:lnTo>
                      <a:pt x="1893" y="259"/>
                    </a:lnTo>
                    <a:close/>
                    <a:moveTo>
                      <a:pt x="1852" y="237"/>
                    </a:moveTo>
                    <a:lnTo>
                      <a:pt x="1870" y="242"/>
                    </a:lnTo>
                    <a:lnTo>
                      <a:pt x="1876" y="245"/>
                    </a:lnTo>
                    <a:lnTo>
                      <a:pt x="1880" y="249"/>
                    </a:lnTo>
                    <a:lnTo>
                      <a:pt x="1862" y="246"/>
                    </a:lnTo>
                    <a:lnTo>
                      <a:pt x="1858" y="242"/>
                    </a:lnTo>
                    <a:lnTo>
                      <a:pt x="1852" y="237"/>
                    </a:lnTo>
                    <a:close/>
                    <a:moveTo>
                      <a:pt x="722" y="83"/>
                    </a:moveTo>
                    <a:lnTo>
                      <a:pt x="709" y="99"/>
                    </a:lnTo>
                    <a:lnTo>
                      <a:pt x="696" y="105"/>
                    </a:lnTo>
                    <a:lnTo>
                      <a:pt x="708" y="90"/>
                    </a:lnTo>
                    <a:lnTo>
                      <a:pt x="722" y="83"/>
                    </a:lnTo>
                    <a:close/>
                    <a:moveTo>
                      <a:pt x="1567" y="74"/>
                    </a:moveTo>
                    <a:lnTo>
                      <a:pt x="1575" y="75"/>
                    </a:lnTo>
                    <a:lnTo>
                      <a:pt x="1579" y="88"/>
                    </a:lnTo>
                    <a:lnTo>
                      <a:pt x="1571" y="85"/>
                    </a:lnTo>
                    <a:lnTo>
                      <a:pt x="1567" y="74"/>
                    </a:lnTo>
                    <a:close/>
                    <a:moveTo>
                      <a:pt x="763" y="69"/>
                    </a:moveTo>
                    <a:lnTo>
                      <a:pt x="760" y="74"/>
                    </a:lnTo>
                    <a:lnTo>
                      <a:pt x="750" y="81"/>
                    </a:lnTo>
                    <a:lnTo>
                      <a:pt x="739" y="83"/>
                    </a:lnTo>
                    <a:lnTo>
                      <a:pt x="736" y="82"/>
                    </a:lnTo>
                    <a:lnTo>
                      <a:pt x="730" y="81"/>
                    </a:lnTo>
                    <a:lnTo>
                      <a:pt x="730" y="81"/>
                    </a:lnTo>
                    <a:lnTo>
                      <a:pt x="734" y="79"/>
                    </a:lnTo>
                    <a:lnTo>
                      <a:pt x="763" y="69"/>
                    </a:lnTo>
                    <a:close/>
                    <a:moveTo>
                      <a:pt x="787" y="61"/>
                    </a:moveTo>
                    <a:lnTo>
                      <a:pt x="807" y="64"/>
                    </a:lnTo>
                    <a:lnTo>
                      <a:pt x="792" y="68"/>
                    </a:lnTo>
                    <a:lnTo>
                      <a:pt x="774" y="65"/>
                    </a:lnTo>
                    <a:lnTo>
                      <a:pt x="787" y="61"/>
                    </a:lnTo>
                    <a:close/>
                    <a:moveTo>
                      <a:pt x="1123" y="0"/>
                    </a:moveTo>
                    <a:lnTo>
                      <a:pt x="1116" y="9"/>
                    </a:lnTo>
                    <a:lnTo>
                      <a:pt x="1107" y="9"/>
                    </a:lnTo>
                    <a:lnTo>
                      <a:pt x="1114" y="0"/>
                    </a:lnTo>
                    <a:lnTo>
                      <a:pt x="11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1" name="Freeform 666"/>
              <p:cNvSpPr>
                <a:spLocks noEditPoints="1"/>
              </p:cNvSpPr>
              <p:nvPr/>
            </p:nvSpPr>
            <p:spPr bwMode="auto">
              <a:xfrm>
                <a:off x="5950" y="1368"/>
                <a:ext cx="2331" cy="2354"/>
              </a:xfrm>
              <a:custGeom>
                <a:avLst/>
                <a:gdLst>
                  <a:gd name="T0" fmla="*/ 1192 w 2331"/>
                  <a:gd name="T1" fmla="*/ 2354 h 2354"/>
                  <a:gd name="T2" fmla="*/ 746 w 2331"/>
                  <a:gd name="T3" fmla="*/ 2268 h 2354"/>
                  <a:gd name="T4" fmla="*/ 760 w 2331"/>
                  <a:gd name="T5" fmla="*/ 2282 h 2354"/>
                  <a:gd name="T6" fmla="*/ 1615 w 2331"/>
                  <a:gd name="T7" fmla="*/ 2255 h 2354"/>
                  <a:gd name="T8" fmla="*/ 1593 w 2331"/>
                  <a:gd name="T9" fmla="*/ 2273 h 2354"/>
                  <a:gd name="T10" fmla="*/ 1550 w 2331"/>
                  <a:gd name="T11" fmla="*/ 2280 h 2354"/>
                  <a:gd name="T12" fmla="*/ 1591 w 2331"/>
                  <a:gd name="T13" fmla="*/ 2266 h 2354"/>
                  <a:gd name="T14" fmla="*/ 1599 w 2331"/>
                  <a:gd name="T15" fmla="*/ 2262 h 2354"/>
                  <a:gd name="T16" fmla="*/ 1920 w 2331"/>
                  <a:gd name="T17" fmla="*/ 2080 h 2354"/>
                  <a:gd name="T18" fmla="*/ 1908 w 2331"/>
                  <a:gd name="T19" fmla="*/ 2078 h 2354"/>
                  <a:gd name="T20" fmla="*/ 405 w 2331"/>
                  <a:gd name="T21" fmla="*/ 2068 h 2354"/>
                  <a:gd name="T22" fmla="*/ 435 w 2331"/>
                  <a:gd name="T23" fmla="*/ 2088 h 2354"/>
                  <a:gd name="T24" fmla="*/ 448 w 2331"/>
                  <a:gd name="T25" fmla="*/ 2099 h 2354"/>
                  <a:gd name="T26" fmla="*/ 397 w 2331"/>
                  <a:gd name="T27" fmla="*/ 2067 h 2354"/>
                  <a:gd name="T28" fmla="*/ 172 w 2331"/>
                  <a:gd name="T29" fmla="*/ 1790 h 2354"/>
                  <a:gd name="T30" fmla="*/ 159 w 2331"/>
                  <a:gd name="T31" fmla="*/ 1787 h 2354"/>
                  <a:gd name="T32" fmla="*/ 2198 w 2331"/>
                  <a:gd name="T33" fmla="*/ 1742 h 2354"/>
                  <a:gd name="T34" fmla="*/ 11 w 2331"/>
                  <a:gd name="T35" fmla="*/ 1359 h 2354"/>
                  <a:gd name="T36" fmla="*/ 4 w 2331"/>
                  <a:gd name="T37" fmla="*/ 1369 h 2354"/>
                  <a:gd name="T38" fmla="*/ 2329 w 2331"/>
                  <a:gd name="T39" fmla="*/ 1343 h 2354"/>
                  <a:gd name="T40" fmla="*/ 2322 w 2331"/>
                  <a:gd name="T41" fmla="*/ 1396 h 2354"/>
                  <a:gd name="T42" fmla="*/ 2320 w 2331"/>
                  <a:gd name="T43" fmla="*/ 1386 h 2354"/>
                  <a:gd name="T44" fmla="*/ 2321 w 2331"/>
                  <a:gd name="T45" fmla="*/ 1349 h 2354"/>
                  <a:gd name="T46" fmla="*/ 2324 w 2331"/>
                  <a:gd name="T47" fmla="*/ 1329 h 2354"/>
                  <a:gd name="T48" fmla="*/ 2320 w 2331"/>
                  <a:gd name="T49" fmla="*/ 992 h 2354"/>
                  <a:gd name="T50" fmla="*/ 21 w 2331"/>
                  <a:gd name="T51" fmla="*/ 942 h 2354"/>
                  <a:gd name="T52" fmla="*/ 15 w 2331"/>
                  <a:gd name="T53" fmla="*/ 969 h 2354"/>
                  <a:gd name="T54" fmla="*/ 10 w 2331"/>
                  <a:gd name="T55" fmla="*/ 1001 h 2354"/>
                  <a:gd name="T56" fmla="*/ 7 w 2331"/>
                  <a:gd name="T57" fmla="*/ 1028 h 2354"/>
                  <a:gd name="T58" fmla="*/ 10 w 2331"/>
                  <a:gd name="T59" fmla="*/ 956 h 2354"/>
                  <a:gd name="T60" fmla="*/ 137 w 2331"/>
                  <a:gd name="T61" fmla="*/ 623 h 2354"/>
                  <a:gd name="T62" fmla="*/ 133 w 2331"/>
                  <a:gd name="T63" fmla="*/ 611 h 2354"/>
                  <a:gd name="T64" fmla="*/ 2171 w 2331"/>
                  <a:gd name="T65" fmla="*/ 565 h 2354"/>
                  <a:gd name="T66" fmla="*/ 418 w 2331"/>
                  <a:gd name="T67" fmla="*/ 267 h 2354"/>
                  <a:gd name="T68" fmla="*/ 411 w 2331"/>
                  <a:gd name="T69" fmla="*/ 272 h 2354"/>
                  <a:gd name="T70" fmla="*/ 1896 w 2331"/>
                  <a:gd name="T71" fmla="*/ 253 h 2354"/>
                  <a:gd name="T72" fmla="*/ 1938 w 2331"/>
                  <a:gd name="T73" fmla="*/ 299 h 2354"/>
                  <a:gd name="T74" fmla="*/ 1921 w 2331"/>
                  <a:gd name="T75" fmla="*/ 282 h 2354"/>
                  <a:gd name="T76" fmla="*/ 1900 w 2331"/>
                  <a:gd name="T77" fmla="*/ 267 h 2354"/>
                  <a:gd name="T78" fmla="*/ 1883 w 2331"/>
                  <a:gd name="T79" fmla="*/ 253 h 2354"/>
                  <a:gd name="T80" fmla="*/ 1578 w 2331"/>
                  <a:gd name="T81" fmla="*/ 73 h 2354"/>
                  <a:gd name="T82" fmla="*/ 1569 w 2331"/>
                  <a:gd name="T83" fmla="*/ 70 h 2354"/>
                  <a:gd name="T84" fmla="*/ 781 w 2331"/>
                  <a:gd name="T85" fmla="*/ 73 h 2354"/>
                  <a:gd name="T86" fmla="*/ 741 w 2331"/>
                  <a:gd name="T87" fmla="*/ 87 h 2354"/>
                  <a:gd name="T88" fmla="*/ 729 w 2331"/>
                  <a:gd name="T89" fmla="*/ 91 h 2354"/>
                  <a:gd name="T90" fmla="*/ 737 w 2331"/>
                  <a:gd name="T91" fmla="*/ 79 h 2354"/>
                  <a:gd name="T92" fmla="*/ 1130 w 2331"/>
                  <a:gd name="T93" fmla="*/ 8 h 2354"/>
                  <a:gd name="T94" fmla="*/ 1138 w 2331"/>
                  <a:gd name="T95" fmla="*/ 0 h 2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31" h="2354">
                    <a:moveTo>
                      <a:pt x="1206" y="2344"/>
                    </a:moveTo>
                    <a:lnTo>
                      <a:pt x="1199" y="2352"/>
                    </a:lnTo>
                    <a:lnTo>
                      <a:pt x="1192" y="2354"/>
                    </a:lnTo>
                    <a:lnTo>
                      <a:pt x="1199" y="2344"/>
                    </a:lnTo>
                    <a:lnTo>
                      <a:pt x="1206" y="2344"/>
                    </a:lnTo>
                    <a:close/>
                    <a:moveTo>
                      <a:pt x="746" y="2268"/>
                    </a:moveTo>
                    <a:lnTo>
                      <a:pt x="749" y="2268"/>
                    </a:lnTo>
                    <a:lnTo>
                      <a:pt x="756" y="2270"/>
                    </a:lnTo>
                    <a:lnTo>
                      <a:pt x="760" y="2282"/>
                    </a:lnTo>
                    <a:lnTo>
                      <a:pt x="750" y="2279"/>
                    </a:lnTo>
                    <a:lnTo>
                      <a:pt x="746" y="2268"/>
                    </a:lnTo>
                    <a:close/>
                    <a:moveTo>
                      <a:pt x="1615" y="2255"/>
                    </a:moveTo>
                    <a:lnTo>
                      <a:pt x="1605" y="2268"/>
                    </a:lnTo>
                    <a:lnTo>
                      <a:pt x="1605" y="2269"/>
                    </a:lnTo>
                    <a:lnTo>
                      <a:pt x="1593" y="2273"/>
                    </a:lnTo>
                    <a:lnTo>
                      <a:pt x="1557" y="2286"/>
                    </a:lnTo>
                    <a:lnTo>
                      <a:pt x="1538" y="2283"/>
                    </a:lnTo>
                    <a:lnTo>
                      <a:pt x="1550" y="2280"/>
                    </a:lnTo>
                    <a:lnTo>
                      <a:pt x="1558" y="2282"/>
                    </a:lnTo>
                    <a:lnTo>
                      <a:pt x="1561" y="2276"/>
                    </a:lnTo>
                    <a:lnTo>
                      <a:pt x="1591" y="2266"/>
                    </a:lnTo>
                    <a:lnTo>
                      <a:pt x="1598" y="2262"/>
                    </a:lnTo>
                    <a:lnTo>
                      <a:pt x="1598" y="2263"/>
                    </a:lnTo>
                    <a:lnTo>
                      <a:pt x="1599" y="2262"/>
                    </a:lnTo>
                    <a:lnTo>
                      <a:pt x="1615" y="2255"/>
                    </a:lnTo>
                    <a:close/>
                    <a:moveTo>
                      <a:pt x="1908" y="2078"/>
                    </a:moveTo>
                    <a:lnTo>
                      <a:pt x="1920" y="2080"/>
                    </a:lnTo>
                    <a:lnTo>
                      <a:pt x="1914" y="2085"/>
                    </a:lnTo>
                    <a:lnTo>
                      <a:pt x="1903" y="2084"/>
                    </a:lnTo>
                    <a:lnTo>
                      <a:pt x="1908" y="2078"/>
                    </a:lnTo>
                    <a:close/>
                    <a:moveTo>
                      <a:pt x="390" y="2050"/>
                    </a:moveTo>
                    <a:lnTo>
                      <a:pt x="402" y="2060"/>
                    </a:lnTo>
                    <a:lnTo>
                      <a:pt x="405" y="2068"/>
                    </a:lnTo>
                    <a:lnTo>
                      <a:pt x="409" y="2067"/>
                    </a:lnTo>
                    <a:lnTo>
                      <a:pt x="411" y="2067"/>
                    </a:lnTo>
                    <a:lnTo>
                      <a:pt x="435" y="2088"/>
                    </a:lnTo>
                    <a:lnTo>
                      <a:pt x="436" y="2095"/>
                    </a:lnTo>
                    <a:lnTo>
                      <a:pt x="445" y="2097"/>
                    </a:lnTo>
                    <a:lnTo>
                      <a:pt x="448" y="2099"/>
                    </a:lnTo>
                    <a:lnTo>
                      <a:pt x="456" y="2105"/>
                    </a:lnTo>
                    <a:lnTo>
                      <a:pt x="436" y="2101"/>
                    </a:lnTo>
                    <a:lnTo>
                      <a:pt x="397" y="2067"/>
                    </a:lnTo>
                    <a:lnTo>
                      <a:pt x="390" y="2050"/>
                    </a:lnTo>
                    <a:close/>
                    <a:moveTo>
                      <a:pt x="159" y="1787"/>
                    </a:moveTo>
                    <a:lnTo>
                      <a:pt x="172" y="1790"/>
                    </a:lnTo>
                    <a:lnTo>
                      <a:pt x="176" y="1797"/>
                    </a:lnTo>
                    <a:lnTo>
                      <a:pt x="165" y="1796"/>
                    </a:lnTo>
                    <a:lnTo>
                      <a:pt x="159" y="1787"/>
                    </a:lnTo>
                    <a:close/>
                    <a:moveTo>
                      <a:pt x="2198" y="1724"/>
                    </a:moveTo>
                    <a:lnTo>
                      <a:pt x="2202" y="1735"/>
                    </a:lnTo>
                    <a:lnTo>
                      <a:pt x="2198" y="1742"/>
                    </a:lnTo>
                    <a:lnTo>
                      <a:pt x="2194" y="1731"/>
                    </a:lnTo>
                    <a:lnTo>
                      <a:pt x="2198" y="1724"/>
                    </a:lnTo>
                    <a:close/>
                    <a:moveTo>
                      <a:pt x="11" y="1359"/>
                    </a:moveTo>
                    <a:lnTo>
                      <a:pt x="12" y="1367"/>
                    </a:lnTo>
                    <a:lnTo>
                      <a:pt x="5" y="1376"/>
                    </a:lnTo>
                    <a:lnTo>
                      <a:pt x="4" y="1369"/>
                    </a:lnTo>
                    <a:lnTo>
                      <a:pt x="11" y="1359"/>
                    </a:lnTo>
                    <a:close/>
                    <a:moveTo>
                      <a:pt x="2324" y="1329"/>
                    </a:moveTo>
                    <a:lnTo>
                      <a:pt x="2329" y="1343"/>
                    </a:lnTo>
                    <a:lnTo>
                      <a:pt x="2331" y="1343"/>
                    </a:lnTo>
                    <a:lnTo>
                      <a:pt x="2331" y="1348"/>
                    </a:lnTo>
                    <a:lnTo>
                      <a:pt x="2322" y="1396"/>
                    </a:lnTo>
                    <a:lnTo>
                      <a:pt x="2311" y="1410"/>
                    </a:lnTo>
                    <a:lnTo>
                      <a:pt x="2314" y="1394"/>
                    </a:lnTo>
                    <a:lnTo>
                      <a:pt x="2320" y="1386"/>
                    </a:lnTo>
                    <a:lnTo>
                      <a:pt x="2317" y="1382"/>
                    </a:lnTo>
                    <a:lnTo>
                      <a:pt x="2315" y="1380"/>
                    </a:lnTo>
                    <a:lnTo>
                      <a:pt x="2321" y="1349"/>
                    </a:lnTo>
                    <a:lnTo>
                      <a:pt x="2324" y="1346"/>
                    </a:lnTo>
                    <a:lnTo>
                      <a:pt x="2322" y="1342"/>
                    </a:lnTo>
                    <a:lnTo>
                      <a:pt x="2324" y="1329"/>
                    </a:lnTo>
                    <a:close/>
                    <a:moveTo>
                      <a:pt x="2325" y="975"/>
                    </a:moveTo>
                    <a:lnTo>
                      <a:pt x="2328" y="983"/>
                    </a:lnTo>
                    <a:lnTo>
                      <a:pt x="2320" y="992"/>
                    </a:lnTo>
                    <a:lnTo>
                      <a:pt x="2318" y="983"/>
                    </a:lnTo>
                    <a:lnTo>
                      <a:pt x="2325" y="975"/>
                    </a:lnTo>
                    <a:close/>
                    <a:moveTo>
                      <a:pt x="21" y="942"/>
                    </a:moveTo>
                    <a:lnTo>
                      <a:pt x="18" y="955"/>
                    </a:lnTo>
                    <a:lnTo>
                      <a:pt x="12" y="963"/>
                    </a:lnTo>
                    <a:lnTo>
                      <a:pt x="15" y="969"/>
                    </a:lnTo>
                    <a:lnTo>
                      <a:pt x="17" y="970"/>
                    </a:lnTo>
                    <a:lnTo>
                      <a:pt x="11" y="1000"/>
                    </a:lnTo>
                    <a:lnTo>
                      <a:pt x="10" y="1001"/>
                    </a:lnTo>
                    <a:lnTo>
                      <a:pt x="5" y="1004"/>
                    </a:lnTo>
                    <a:lnTo>
                      <a:pt x="8" y="1013"/>
                    </a:lnTo>
                    <a:lnTo>
                      <a:pt x="7" y="1028"/>
                    </a:lnTo>
                    <a:lnTo>
                      <a:pt x="0" y="1009"/>
                    </a:lnTo>
                    <a:lnTo>
                      <a:pt x="1" y="1004"/>
                    </a:lnTo>
                    <a:lnTo>
                      <a:pt x="10" y="956"/>
                    </a:lnTo>
                    <a:lnTo>
                      <a:pt x="21" y="942"/>
                    </a:lnTo>
                    <a:close/>
                    <a:moveTo>
                      <a:pt x="133" y="611"/>
                    </a:moveTo>
                    <a:lnTo>
                      <a:pt x="137" y="623"/>
                    </a:lnTo>
                    <a:lnTo>
                      <a:pt x="133" y="630"/>
                    </a:lnTo>
                    <a:lnTo>
                      <a:pt x="128" y="619"/>
                    </a:lnTo>
                    <a:lnTo>
                      <a:pt x="133" y="611"/>
                    </a:lnTo>
                    <a:close/>
                    <a:moveTo>
                      <a:pt x="2156" y="556"/>
                    </a:moveTo>
                    <a:lnTo>
                      <a:pt x="2167" y="558"/>
                    </a:lnTo>
                    <a:lnTo>
                      <a:pt x="2171" y="565"/>
                    </a:lnTo>
                    <a:lnTo>
                      <a:pt x="2160" y="563"/>
                    </a:lnTo>
                    <a:lnTo>
                      <a:pt x="2156" y="556"/>
                    </a:lnTo>
                    <a:close/>
                    <a:moveTo>
                      <a:pt x="418" y="267"/>
                    </a:moveTo>
                    <a:lnTo>
                      <a:pt x="429" y="268"/>
                    </a:lnTo>
                    <a:lnTo>
                      <a:pt x="424" y="274"/>
                    </a:lnTo>
                    <a:lnTo>
                      <a:pt x="411" y="272"/>
                    </a:lnTo>
                    <a:lnTo>
                      <a:pt x="418" y="267"/>
                    </a:lnTo>
                    <a:close/>
                    <a:moveTo>
                      <a:pt x="1877" y="250"/>
                    </a:moveTo>
                    <a:lnTo>
                      <a:pt x="1896" y="253"/>
                    </a:lnTo>
                    <a:lnTo>
                      <a:pt x="1896" y="251"/>
                    </a:lnTo>
                    <a:lnTo>
                      <a:pt x="1931" y="282"/>
                    </a:lnTo>
                    <a:lnTo>
                      <a:pt x="1938" y="299"/>
                    </a:lnTo>
                    <a:lnTo>
                      <a:pt x="1930" y="292"/>
                    </a:lnTo>
                    <a:lnTo>
                      <a:pt x="1925" y="282"/>
                    </a:lnTo>
                    <a:lnTo>
                      <a:pt x="1921" y="282"/>
                    </a:lnTo>
                    <a:lnTo>
                      <a:pt x="1920" y="282"/>
                    </a:lnTo>
                    <a:lnTo>
                      <a:pt x="1917" y="281"/>
                    </a:lnTo>
                    <a:lnTo>
                      <a:pt x="1900" y="267"/>
                    </a:lnTo>
                    <a:lnTo>
                      <a:pt x="1897" y="258"/>
                    </a:lnTo>
                    <a:lnTo>
                      <a:pt x="1887" y="257"/>
                    </a:lnTo>
                    <a:lnTo>
                      <a:pt x="1883" y="253"/>
                    </a:lnTo>
                    <a:lnTo>
                      <a:pt x="1877" y="250"/>
                    </a:lnTo>
                    <a:close/>
                    <a:moveTo>
                      <a:pt x="1569" y="70"/>
                    </a:moveTo>
                    <a:lnTo>
                      <a:pt x="1578" y="73"/>
                    </a:lnTo>
                    <a:lnTo>
                      <a:pt x="1582" y="83"/>
                    </a:lnTo>
                    <a:lnTo>
                      <a:pt x="1574" y="82"/>
                    </a:lnTo>
                    <a:lnTo>
                      <a:pt x="1569" y="70"/>
                    </a:lnTo>
                    <a:close/>
                    <a:moveTo>
                      <a:pt x="775" y="65"/>
                    </a:moveTo>
                    <a:lnTo>
                      <a:pt x="794" y="69"/>
                    </a:lnTo>
                    <a:lnTo>
                      <a:pt x="781" y="73"/>
                    </a:lnTo>
                    <a:lnTo>
                      <a:pt x="773" y="72"/>
                    </a:lnTo>
                    <a:lnTo>
                      <a:pt x="770" y="77"/>
                    </a:lnTo>
                    <a:lnTo>
                      <a:pt x="741" y="87"/>
                    </a:lnTo>
                    <a:lnTo>
                      <a:pt x="737" y="89"/>
                    </a:lnTo>
                    <a:lnTo>
                      <a:pt x="733" y="87"/>
                    </a:lnTo>
                    <a:lnTo>
                      <a:pt x="729" y="91"/>
                    </a:lnTo>
                    <a:lnTo>
                      <a:pt x="715" y="98"/>
                    </a:lnTo>
                    <a:lnTo>
                      <a:pt x="727" y="83"/>
                    </a:lnTo>
                    <a:lnTo>
                      <a:pt x="737" y="79"/>
                    </a:lnTo>
                    <a:lnTo>
                      <a:pt x="775" y="65"/>
                    </a:lnTo>
                    <a:close/>
                    <a:moveTo>
                      <a:pt x="1138" y="0"/>
                    </a:moveTo>
                    <a:lnTo>
                      <a:pt x="1130" y="8"/>
                    </a:lnTo>
                    <a:lnTo>
                      <a:pt x="1121" y="8"/>
                    </a:lnTo>
                    <a:lnTo>
                      <a:pt x="1130" y="0"/>
                    </a:lnTo>
                    <a:lnTo>
                      <a:pt x="11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2" name="Freeform 667"/>
              <p:cNvSpPr>
                <a:spLocks noEditPoints="1"/>
              </p:cNvSpPr>
              <p:nvPr/>
            </p:nvSpPr>
            <p:spPr bwMode="auto">
              <a:xfrm>
                <a:off x="5941" y="1358"/>
                <a:ext cx="2350" cy="2372"/>
              </a:xfrm>
              <a:custGeom>
                <a:avLst/>
                <a:gdLst>
                  <a:gd name="T0" fmla="*/ 1201 w 2350"/>
                  <a:gd name="T1" fmla="*/ 2372 h 2372"/>
                  <a:gd name="T2" fmla="*/ 1201 w 2350"/>
                  <a:gd name="T3" fmla="*/ 2364 h 2372"/>
                  <a:gd name="T4" fmla="*/ 759 w 2350"/>
                  <a:gd name="T5" fmla="*/ 2289 h 2372"/>
                  <a:gd name="T6" fmla="*/ 772 w 2350"/>
                  <a:gd name="T7" fmla="*/ 2302 h 2372"/>
                  <a:gd name="T8" fmla="*/ 759 w 2350"/>
                  <a:gd name="T9" fmla="*/ 2289 h 2372"/>
                  <a:gd name="T10" fmla="*/ 1616 w 2350"/>
                  <a:gd name="T11" fmla="*/ 2282 h 2372"/>
                  <a:gd name="T12" fmla="*/ 1607 w 2350"/>
                  <a:gd name="T13" fmla="*/ 2292 h 2372"/>
                  <a:gd name="T14" fmla="*/ 1567 w 2350"/>
                  <a:gd name="T15" fmla="*/ 2296 h 2372"/>
                  <a:gd name="T16" fmla="*/ 1602 w 2350"/>
                  <a:gd name="T17" fmla="*/ 2283 h 2372"/>
                  <a:gd name="T18" fmla="*/ 1929 w 2350"/>
                  <a:gd name="T19" fmla="*/ 2090 h 2372"/>
                  <a:gd name="T20" fmla="*/ 1934 w 2350"/>
                  <a:gd name="T21" fmla="*/ 2097 h 2372"/>
                  <a:gd name="T22" fmla="*/ 1929 w 2350"/>
                  <a:gd name="T23" fmla="*/ 2090 h 2372"/>
                  <a:gd name="T24" fmla="*/ 445 w 2350"/>
                  <a:gd name="T25" fmla="*/ 2111 h 2372"/>
                  <a:gd name="T26" fmla="*/ 440 w 2350"/>
                  <a:gd name="T27" fmla="*/ 2118 h 2372"/>
                  <a:gd name="T28" fmla="*/ 400 w 2350"/>
                  <a:gd name="T29" fmla="*/ 2083 h 2372"/>
                  <a:gd name="T30" fmla="*/ 406 w 2350"/>
                  <a:gd name="T31" fmla="*/ 2077 h 2372"/>
                  <a:gd name="T32" fmla="*/ 168 w 2350"/>
                  <a:gd name="T33" fmla="*/ 1797 h 2372"/>
                  <a:gd name="T34" fmla="*/ 161 w 2350"/>
                  <a:gd name="T35" fmla="*/ 1803 h 2372"/>
                  <a:gd name="T36" fmla="*/ 2211 w 2350"/>
                  <a:gd name="T37" fmla="*/ 1745 h 2372"/>
                  <a:gd name="T38" fmla="*/ 2211 w 2350"/>
                  <a:gd name="T39" fmla="*/ 1763 h 2372"/>
                  <a:gd name="T40" fmla="*/ 2211 w 2350"/>
                  <a:gd name="T41" fmla="*/ 1745 h 2372"/>
                  <a:gd name="T42" fmla="*/ 14 w 2350"/>
                  <a:gd name="T43" fmla="*/ 1386 h 2372"/>
                  <a:gd name="T44" fmla="*/ 6 w 2350"/>
                  <a:gd name="T45" fmla="*/ 1387 h 2372"/>
                  <a:gd name="T46" fmla="*/ 2350 w 2350"/>
                  <a:gd name="T47" fmla="*/ 1352 h 2372"/>
                  <a:gd name="T48" fmla="*/ 2340 w 2350"/>
                  <a:gd name="T49" fmla="*/ 1404 h 2372"/>
                  <a:gd name="T50" fmla="*/ 2334 w 2350"/>
                  <a:gd name="T51" fmla="*/ 1402 h 2372"/>
                  <a:gd name="T52" fmla="*/ 2340 w 2350"/>
                  <a:gd name="T53" fmla="*/ 1358 h 2372"/>
                  <a:gd name="T54" fmla="*/ 2344 w 2350"/>
                  <a:gd name="T55" fmla="*/ 1352 h 2372"/>
                  <a:gd name="T56" fmla="*/ 2343 w 2350"/>
                  <a:gd name="T57" fmla="*/ 975 h 2372"/>
                  <a:gd name="T58" fmla="*/ 2337 w 2350"/>
                  <a:gd name="T59" fmla="*/ 993 h 2372"/>
                  <a:gd name="T60" fmla="*/ 2343 w 2350"/>
                  <a:gd name="T61" fmla="*/ 975 h 2372"/>
                  <a:gd name="T62" fmla="*/ 12 w 2350"/>
                  <a:gd name="T63" fmla="*/ 966 h 2372"/>
                  <a:gd name="T64" fmla="*/ 19 w 2350"/>
                  <a:gd name="T65" fmla="*/ 966 h 2372"/>
                  <a:gd name="T66" fmla="*/ 9 w 2350"/>
                  <a:gd name="T67" fmla="*/ 1019 h 2372"/>
                  <a:gd name="T68" fmla="*/ 5 w 2350"/>
                  <a:gd name="T69" fmla="*/ 1017 h 2372"/>
                  <a:gd name="T70" fmla="*/ 0 w 2350"/>
                  <a:gd name="T71" fmla="*/ 1019 h 2372"/>
                  <a:gd name="T72" fmla="*/ 10 w 2350"/>
                  <a:gd name="T73" fmla="*/ 966 h 2372"/>
                  <a:gd name="T74" fmla="*/ 142 w 2350"/>
                  <a:gd name="T75" fmla="*/ 621 h 2372"/>
                  <a:gd name="T76" fmla="*/ 133 w 2350"/>
                  <a:gd name="T77" fmla="*/ 617 h 2372"/>
                  <a:gd name="T78" fmla="*/ 2176 w 2350"/>
                  <a:gd name="T79" fmla="*/ 568 h 2372"/>
                  <a:gd name="T80" fmla="*/ 2193 w 2350"/>
                  <a:gd name="T81" fmla="*/ 576 h 2372"/>
                  <a:gd name="T82" fmla="*/ 2176 w 2350"/>
                  <a:gd name="T83" fmla="*/ 568 h 2372"/>
                  <a:gd name="T84" fmla="*/ 427 w 2350"/>
                  <a:gd name="T85" fmla="*/ 277 h 2372"/>
                  <a:gd name="T86" fmla="*/ 409 w 2350"/>
                  <a:gd name="T87" fmla="*/ 279 h 2372"/>
                  <a:gd name="T88" fmla="*/ 1909 w 2350"/>
                  <a:gd name="T89" fmla="*/ 253 h 2372"/>
                  <a:gd name="T90" fmla="*/ 1946 w 2350"/>
                  <a:gd name="T91" fmla="*/ 288 h 2372"/>
                  <a:gd name="T92" fmla="*/ 1940 w 2350"/>
                  <a:gd name="T93" fmla="*/ 292 h 2372"/>
                  <a:gd name="T94" fmla="*/ 1909 w 2350"/>
                  <a:gd name="T95" fmla="*/ 253 h 2372"/>
                  <a:gd name="T96" fmla="*/ 1583 w 2350"/>
                  <a:gd name="T97" fmla="*/ 72 h 2372"/>
                  <a:gd name="T98" fmla="*/ 1578 w 2350"/>
                  <a:gd name="T99" fmla="*/ 80 h 2372"/>
                  <a:gd name="T100" fmla="*/ 780 w 2350"/>
                  <a:gd name="T101" fmla="*/ 67 h 2372"/>
                  <a:gd name="T102" fmla="*/ 784 w 2350"/>
                  <a:gd name="T103" fmla="*/ 75 h 2372"/>
                  <a:gd name="T104" fmla="*/ 736 w 2350"/>
                  <a:gd name="T105" fmla="*/ 93 h 2372"/>
                  <a:gd name="T106" fmla="*/ 732 w 2350"/>
                  <a:gd name="T107" fmla="*/ 84 h 2372"/>
                  <a:gd name="T108" fmla="*/ 780 w 2350"/>
                  <a:gd name="T109" fmla="*/ 67 h 2372"/>
                  <a:gd name="T110" fmla="*/ 1147 w 2350"/>
                  <a:gd name="T111" fmla="*/ 10 h 2372"/>
                  <a:gd name="T112" fmla="*/ 1146 w 2350"/>
                  <a:gd name="T113" fmla="*/ 0 h 2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50" h="2372">
                    <a:moveTo>
                      <a:pt x="1208" y="2362"/>
                    </a:moveTo>
                    <a:lnTo>
                      <a:pt x="1201" y="2372"/>
                    </a:lnTo>
                    <a:lnTo>
                      <a:pt x="1193" y="2372"/>
                    </a:lnTo>
                    <a:lnTo>
                      <a:pt x="1201" y="2364"/>
                    </a:lnTo>
                    <a:lnTo>
                      <a:pt x="1208" y="2362"/>
                    </a:lnTo>
                    <a:close/>
                    <a:moveTo>
                      <a:pt x="759" y="2289"/>
                    </a:moveTo>
                    <a:lnTo>
                      <a:pt x="769" y="2292"/>
                    </a:lnTo>
                    <a:lnTo>
                      <a:pt x="772" y="2302"/>
                    </a:lnTo>
                    <a:lnTo>
                      <a:pt x="763" y="2299"/>
                    </a:lnTo>
                    <a:lnTo>
                      <a:pt x="759" y="2289"/>
                    </a:lnTo>
                    <a:close/>
                    <a:moveTo>
                      <a:pt x="1614" y="2279"/>
                    </a:moveTo>
                    <a:lnTo>
                      <a:pt x="1616" y="2282"/>
                    </a:lnTo>
                    <a:lnTo>
                      <a:pt x="1619" y="2286"/>
                    </a:lnTo>
                    <a:lnTo>
                      <a:pt x="1607" y="2292"/>
                    </a:lnTo>
                    <a:lnTo>
                      <a:pt x="1570" y="2305"/>
                    </a:lnTo>
                    <a:lnTo>
                      <a:pt x="1567" y="2296"/>
                    </a:lnTo>
                    <a:lnTo>
                      <a:pt x="1566" y="2296"/>
                    </a:lnTo>
                    <a:lnTo>
                      <a:pt x="1602" y="2283"/>
                    </a:lnTo>
                    <a:lnTo>
                      <a:pt x="1614" y="2279"/>
                    </a:lnTo>
                    <a:close/>
                    <a:moveTo>
                      <a:pt x="1929" y="2090"/>
                    </a:moveTo>
                    <a:lnTo>
                      <a:pt x="1940" y="2093"/>
                    </a:lnTo>
                    <a:lnTo>
                      <a:pt x="1934" y="2097"/>
                    </a:lnTo>
                    <a:lnTo>
                      <a:pt x="1923" y="2095"/>
                    </a:lnTo>
                    <a:lnTo>
                      <a:pt x="1929" y="2090"/>
                    </a:lnTo>
                    <a:close/>
                    <a:moveTo>
                      <a:pt x="406" y="2077"/>
                    </a:moveTo>
                    <a:lnTo>
                      <a:pt x="445" y="2111"/>
                    </a:lnTo>
                    <a:lnTo>
                      <a:pt x="444" y="2111"/>
                    </a:lnTo>
                    <a:lnTo>
                      <a:pt x="440" y="2118"/>
                    </a:lnTo>
                    <a:lnTo>
                      <a:pt x="399" y="2084"/>
                    </a:lnTo>
                    <a:lnTo>
                      <a:pt x="400" y="2083"/>
                    </a:lnTo>
                    <a:lnTo>
                      <a:pt x="406" y="2080"/>
                    </a:lnTo>
                    <a:lnTo>
                      <a:pt x="406" y="2077"/>
                    </a:lnTo>
                    <a:close/>
                    <a:moveTo>
                      <a:pt x="157" y="1796"/>
                    </a:moveTo>
                    <a:lnTo>
                      <a:pt x="168" y="1797"/>
                    </a:lnTo>
                    <a:lnTo>
                      <a:pt x="174" y="1806"/>
                    </a:lnTo>
                    <a:lnTo>
                      <a:pt x="161" y="1803"/>
                    </a:lnTo>
                    <a:lnTo>
                      <a:pt x="157" y="1796"/>
                    </a:lnTo>
                    <a:close/>
                    <a:moveTo>
                      <a:pt x="2211" y="1745"/>
                    </a:moveTo>
                    <a:lnTo>
                      <a:pt x="2216" y="1756"/>
                    </a:lnTo>
                    <a:lnTo>
                      <a:pt x="2211" y="1763"/>
                    </a:lnTo>
                    <a:lnTo>
                      <a:pt x="2207" y="1752"/>
                    </a:lnTo>
                    <a:lnTo>
                      <a:pt x="2211" y="1745"/>
                    </a:lnTo>
                    <a:close/>
                    <a:moveTo>
                      <a:pt x="13" y="1379"/>
                    </a:moveTo>
                    <a:lnTo>
                      <a:pt x="14" y="1386"/>
                    </a:lnTo>
                    <a:lnTo>
                      <a:pt x="7" y="1394"/>
                    </a:lnTo>
                    <a:lnTo>
                      <a:pt x="6" y="1387"/>
                    </a:lnTo>
                    <a:lnTo>
                      <a:pt x="13" y="1379"/>
                    </a:lnTo>
                    <a:close/>
                    <a:moveTo>
                      <a:pt x="2350" y="1352"/>
                    </a:moveTo>
                    <a:lnTo>
                      <a:pt x="2348" y="1359"/>
                    </a:lnTo>
                    <a:lnTo>
                      <a:pt x="2340" y="1404"/>
                    </a:lnTo>
                    <a:lnTo>
                      <a:pt x="2340" y="1404"/>
                    </a:lnTo>
                    <a:lnTo>
                      <a:pt x="2334" y="1402"/>
                    </a:lnTo>
                    <a:lnTo>
                      <a:pt x="2331" y="1406"/>
                    </a:lnTo>
                    <a:lnTo>
                      <a:pt x="2340" y="1358"/>
                    </a:lnTo>
                    <a:lnTo>
                      <a:pt x="2340" y="1353"/>
                    </a:lnTo>
                    <a:lnTo>
                      <a:pt x="2344" y="1352"/>
                    </a:lnTo>
                    <a:lnTo>
                      <a:pt x="2350" y="1352"/>
                    </a:lnTo>
                    <a:close/>
                    <a:moveTo>
                      <a:pt x="2343" y="975"/>
                    </a:moveTo>
                    <a:lnTo>
                      <a:pt x="2344" y="985"/>
                    </a:lnTo>
                    <a:lnTo>
                      <a:pt x="2337" y="993"/>
                    </a:lnTo>
                    <a:lnTo>
                      <a:pt x="2334" y="985"/>
                    </a:lnTo>
                    <a:lnTo>
                      <a:pt x="2343" y="975"/>
                    </a:lnTo>
                    <a:close/>
                    <a:moveTo>
                      <a:pt x="10" y="966"/>
                    </a:moveTo>
                    <a:lnTo>
                      <a:pt x="12" y="966"/>
                    </a:lnTo>
                    <a:lnTo>
                      <a:pt x="17" y="969"/>
                    </a:lnTo>
                    <a:lnTo>
                      <a:pt x="19" y="966"/>
                    </a:lnTo>
                    <a:lnTo>
                      <a:pt x="10" y="1014"/>
                    </a:lnTo>
                    <a:lnTo>
                      <a:pt x="9" y="1019"/>
                    </a:lnTo>
                    <a:lnTo>
                      <a:pt x="9" y="1017"/>
                    </a:lnTo>
                    <a:lnTo>
                      <a:pt x="5" y="1017"/>
                    </a:lnTo>
                    <a:lnTo>
                      <a:pt x="2" y="1019"/>
                    </a:lnTo>
                    <a:lnTo>
                      <a:pt x="0" y="1019"/>
                    </a:lnTo>
                    <a:lnTo>
                      <a:pt x="0" y="1014"/>
                    </a:lnTo>
                    <a:lnTo>
                      <a:pt x="10" y="966"/>
                    </a:lnTo>
                    <a:close/>
                    <a:moveTo>
                      <a:pt x="137" y="610"/>
                    </a:moveTo>
                    <a:lnTo>
                      <a:pt x="142" y="621"/>
                    </a:lnTo>
                    <a:lnTo>
                      <a:pt x="137" y="629"/>
                    </a:lnTo>
                    <a:lnTo>
                      <a:pt x="133" y="617"/>
                    </a:lnTo>
                    <a:lnTo>
                      <a:pt x="137" y="610"/>
                    </a:lnTo>
                    <a:close/>
                    <a:moveTo>
                      <a:pt x="2176" y="568"/>
                    </a:moveTo>
                    <a:lnTo>
                      <a:pt x="2189" y="571"/>
                    </a:lnTo>
                    <a:lnTo>
                      <a:pt x="2193" y="576"/>
                    </a:lnTo>
                    <a:lnTo>
                      <a:pt x="2180" y="575"/>
                    </a:lnTo>
                    <a:lnTo>
                      <a:pt x="2176" y="568"/>
                    </a:lnTo>
                    <a:close/>
                    <a:moveTo>
                      <a:pt x="416" y="274"/>
                    </a:moveTo>
                    <a:lnTo>
                      <a:pt x="427" y="277"/>
                    </a:lnTo>
                    <a:lnTo>
                      <a:pt x="420" y="282"/>
                    </a:lnTo>
                    <a:lnTo>
                      <a:pt x="409" y="279"/>
                    </a:lnTo>
                    <a:lnTo>
                      <a:pt x="416" y="274"/>
                    </a:lnTo>
                    <a:close/>
                    <a:moveTo>
                      <a:pt x="1909" y="253"/>
                    </a:moveTo>
                    <a:lnTo>
                      <a:pt x="1948" y="287"/>
                    </a:lnTo>
                    <a:lnTo>
                      <a:pt x="1946" y="288"/>
                    </a:lnTo>
                    <a:lnTo>
                      <a:pt x="1940" y="291"/>
                    </a:lnTo>
                    <a:lnTo>
                      <a:pt x="1940" y="292"/>
                    </a:lnTo>
                    <a:lnTo>
                      <a:pt x="1905" y="261"/>
                    </a:lnTo>
                    <a:lnTo>
                      <a:pt x="1909" y="253"/>
                    </a:lnTo>
                    <a:close/>
                    <a:moveTo>
                      <a:pt x="1574" y="69"/>
                    </a:moveTo>
                    <a:lnTo>
                      <a:pt x="1583" y="72"/>
                    </a:lnTo>
                    <a:lnTo>
                      <a:pt x="1587" y="83"/>
                    </a:lnTo>
                    <a:lnTo>
                      <a:pt x="1578" y="80"/>
                    </a:lnTo>
                    <a:lnTo>
                      <a:pt x="1574" y="69"/>
                    </a:lnTo>
                    <a:close/>
                    <a:moveTo>
                      <a:pt x="780" y="67"/>
                    </a:moveTo>
                    <a:lnTo>
                      <a:pt x="782" y="75"/>
                    </a:lnTo>
                    <a:lnTo>
                      <a:pt x="784" y="75"/>
                    </a:lnTo>
                    <a:lnTo>
                      <a:pt x="746" y="89"/>
                    </a:lnTo>
                    <a:lnTo>
                      <a:pt x="736" y="93"/>
                    </a:lnTo>
                    <a:lnTo>
                      <a:pt x="738" y="92"/>
                    </a:lnTo>
                    <a:lnTo>
                      <a:pt x="732" y="84"/>
                    </a:lnTo>
                    <a:lnTo>
                      <a:pt x="743" y="80"/>
                    </a:lnTo>
                    <a:lnTo>
                      <a:pt x="780" y="67"/>
                    </a:lnTo>
                    <a:close/>
                    <a:moveTo>
                      <a:pt x="1155" y="0"/>
                    </a:moveTo>
                    <a:lnTo>
                      <a:pt x="1147" y="10"/>
                    </a:lnTo>
                    <a:lnTo>
                      <a:pt x="1139" y="10"/>
                    </a:lnTo>
                    <a:lnTo>
                      <a:pt x="1146" y="0"/>
                    </a:lnTo>
                    <a:lnTo>
                      <a:pt x="11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3" name="Freeform 668"/>
              <p:cNvSpPr>
                <a:spLocks noEditPoints="1"/>
              </p:cNvSpPr>
              <p:nvPr/>
            </p:nvSpPr>
            <p:spPr bwMode="auto">
              <a:xfrm>
                <a:off x="5933" y="1348"/>
                <a:ext cx="2366" cy="2392"/>
              </a:xfrm>
              <a:custGeom>
                <a:avLst/>
                <a:gdLst>
                  <a:gd name="T0" fmla="*/ 1201 w 2366"/>
                  <a:gd name="T1" fmla="*/ 2392 h 2392"/>
                  <a:gd name="T2" fmla="*/ 1201 w 2366"/>
                  <a:gd name="T3" fmla="*/ 2382 h 2392"/>
                  <a:gd name="T4" fmla="*/ 771 w 2366"/>
                  <a:gd name="T5" fmla="*/ 2309 h 2392"/>
                  <a:gd name="T6" fmla="*/ 784 w 2366"/>
                  <a:gd name="T7" fmla="*/ 2323 h 2392"/>
                  <a:gd name="T8" fmla="*/ 771 w 2366"/>
                  <a:gd name="T9" fmla="*/ 2309 h 2392"/>
                  <a:gd name="T10" fmla="*/ 1627 w 2366"/>
                  <a:gd name="T11" fmla="*/ 2298 h 2392"/>
                  <a:gd name="T12" fmla="*/ 1629 w 2366"/>
                  <a:gd name="T13" fmla="*/ 2306 h 2392"/>
                  <a:gd name="T14" fmla="*/ 1582 w 2366"/>
                  <a:gd name="T15" fmla="*/ 2323 h 2392"/>
                  <a:gd name="T16" fmla="*/ 1578 w 2366"/>
                  <a:gd name="T17" fmla="*/ 2315 h 2392"/>
                  <a:gd name="T18" fmla="*/ 1627 w 2366"/>
                  <a:gd name="T19" fmla="*/ 2296 h 2392"/>
                  <a:gd name="T20" fmla="*/ 1959 w 2366"/>
                  <a:gd name="T21" fmla="*/ 2104 h 2392"/>
                  <a:gd name="T22" fmla="*/ 1942 w 2366"/>
                  <a:gd name="T23" fmla="*/ 2107 h 2392"/>
                  <a:gd name="T24" fmla="*/ 407 w 2366"/>
                  <a:gd name="T25" fmla="*/ 2094 h 2392"/>
                  <a:gd name="T26" fmla="*/ 446 w 2366"/>
                  <a:gd name="T27" fmla="*/ 2131 h 2392"/>
                  <a:gd name="T28" fmla="*/ 402 w 2366"/>
                  <a:gd name="T29" fmla="*/ 2101 h 2392"/>
                  <a:gd name="T30" fmla="*/ 407 w 2366"/>
                  <a:gd name="T31" fmla="*/ 2094 h 2392"/>
                  <a:gd name="T32" fmla="*/ 165 w 2366"/>
                  <a:gd name="T33" fmla="*/ 1806 h 2392"/>
                  <a:gd name="T34" fmla="*/ 158 w 2366"/>
                  <a:gd name="T35" fmla="*/ 1811 h 2392"/>
                  <a:gd name="T36" fmla="*/ 2224 w 2366"/>
                  <a:gd name="T37" fmla="*/ 1766 h 2392"/>
                  <a:gd name="T38" fmla="*/ 2225 w 2366"/>
                  <a:gd name="T39" fmla="*/ 1783 h 2392"/>
                  <a:gd name="T40" fmla="*/ 2219 w 2366"/>
                  <a:gd name="T41" fmla="*/ 1773 h 2392"/>
                  <a:gd name="T42" fmla="*/ 14 w 2366"/>
                  <a:gd name="T43" fmla="*/ 1397 h 2392"/>
                  <a:gd name="T44" fmla="*/ 8 w 2366"/>
                  <a:gd name="T45" fmla="*/ 1414 h 2392"/>
                  <a:gd name="T46" fmla="*/ 14 w 2366"/>
                  <a:gd name="T47" fmla="*/ 1397 h 2392"/>
                  <a:gd name="T48" fmla="*/ 2361 w 2366"/>
                  <a:gd name="T49" fmla="*/ 1362 h 2392"/>
                  <a:gd name="T50" fmla="*/ 2366 w 2366"/>
                  <a:gd name="T51" fmla="*/ 1371 h 2392"/>
                  <a:gd name="T52" fmla="*/ 2356 w 2366"/>
                  <a:gd name="T53" fmla="*/ 1416 h 2392"/>
                  <a:gd name="T54" fmla="*/ 2348 w 2366"/>
                  <a:gd name="T55" fmla="*/ 1414 h 2392"/>
                  <a:gd name="T56" fmla="*/ 2358 w 2366"/>
                  <a:gd name="T57" fmla="*/ 1362 h 2392"/>
                  <a:gd name="T58" fmla="*/ 2358 w 2366"/>
                  <a:gd name="T59" fmla="*/ 976 h 2392"/>
                  <a:gd name="T60" fmla="*/ 2352 w 2366"/>
                  <a:gd name="T61" fmla="*/ 995 h 2392"/>
                  <a:gd name="T62" fmla="*/ 2358 w 2366"/>
                  <a:gd name="T63" fmla="*/ 976 h 2392"/>
                  <a:gd name="T64" fmla="*/ 14 w 2366"/>
                  <a:gd name="T65" fmla="*/ 975 h 2392"/>
                  <a:gd name="T66" fmla="*/ 8 w 2366"/>
                  <a:gd name="T67" fmla="*/ 1024 h 2392"/>
                  <a:gd name="T68" fmla="*/ 5 w 2366"/>
                  <a:gd name="T69" fmla="*/ 1027 h 2392"/>
                  <a:gd name="T70" fmla="*/ 0 w 2366"/>
                  <a:gd name="T71" fmla="*/ 1023 h 2392"/>
                  <a:gd name="T72" fmla="*/ 10 w 2366"/>
                  <a:gd name="T73" fmla="*/ 975 h 2392"/>
                  <a:gd name="T74" fmla="*/ 145 w 2366"/>
                  <a:gd name="T75" fmla="*/ 620 h 2392"/>
                  <a:gd name="T76" fmla="*/ 137 w 2366"/>
                  <a:gd name="T77" fmla="*/ 616 h 2392"/>
                  <a:gd name="T78" fmla="*/ 141 w 2366"/>
                  <a:gd name="T79" fmla="*/ 609 h 2392"/>
                  <a:gd name="T80" fmla="*/ 2208 w 2366"/>
                  <a:gd name="T81" fmla="*/ 582 h 2392"/>
                  <a:gd name="T82" fmla="*/ 2201 w 2366"/>
                  <a:gd name="T83" fmla="*/ 586 h 2392"/>
                  <a:gd name="T84" fmla="*/ 412 w 2366"/>
                  <a:gd name="T85" fmla="*/ 282 h 2392"/>
                  <a:gd name="T86" fmla="*/ 417 w 2366"/>
                  <a:gd name="T87" fmla="*/ 289 h 2392"/>
                  <a:gd name="T88" fmla="*/ 412 w 2366"/>
                  <a:gd name="T89" fmla="*/ 282 h 2392"/>
                  <a:gd name="T90" fmla="*/ 1962 w 2366"/>
                  <a:gd name="T91" fmla="*/ 289 h 2392"/>
                  <a:gd name="T92" fmla="*/ 1956 w 2366"/>
                  <a:gd name="T93" fmla="*/ 297 h 2392"/>
                  <a:gd name="T94" fmla="*/ 1918 w 2366"/>
                  <a:gd name="T95" fmla="*/ 260 h 2392"/>
                  <a:gd name="T96" fmla="*/ 785 w 2366"/>
                  <a:gd name="T97" fmla="*/ 69 h 2392"/>
                  <a:gd name="T98" fmla="*/ 788 w 2366"/>
                  <a:gd name="T99" fmla="*/ 77 h 2392"/>
                  <a:gd name="T100" fmla="*/ 740 w 2366"/>
                  <a:gd name="T101" fmla="*/ 94 h 2392"/>
                  <a:gd name="T102" fmla="*/ 739 w 2366"/>
                  <a:gd name="T103" fmla="*/ 86 h 2392"/>
                  <a:gd name="T104" fmla="*/ 785 w 2366"/>
                  <a:gd name="T105" fmla="*/ 69 h 2392"/>
                  <a:gd name="T106" fmla="*/ 1586 w 2366"/>
                  <a:gd name="T107" fmla="*/ 70 h 2392"/>
                  <a:gd name="T108" fmla="*/ 1582 w 2366"/>
                  <a:gd name="T109" fmla="*/ 79 h 2392"/>
                  <a:gd name="T110" fmla="*/ 1171 w 2366"/>
                  <a:gd name="T111" fmla="*/ 0 h 2392"/>
                  <a:gd name="T112" fmla="*/ 1154 w 2366"/>
                  <a:gd name="T113" fmla="*/ 10 h 2392"/>
                  <a:gd name="T114" fmla="*/ 1171 w 2366"/>
                  <a:gd name="T115" fmla="*/ 0 h 2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66" h="2392">
                    <a:moveTo>
                      <a:pt x="1209" y="2382"/>
                    </a:moveTo>
                    <a:lnTo>
                      <a:pt x="1201" y="2392"/>
                    </a:lnTo>
                    <a:lnTo>
                      <a:pt x="1194" y="2392"/>
                    </a:lnTo>
                    <a:lnTo>
                      <a:pt x="1201" y="2382"/>
                    </a:lnTo>
                    <a:lnTo>
                      <a:pt x="1209" y="2382"/>
                    </a:lnTo>
                    <a:close/>
                    <a:moveTo>
                      <a:pt x="771" y="2309"/>
                    </a:moveTo>
                    <a:lnTo>
                      <a:pt x="780" y="2312"/>
                    </a:lnTo>
                    <a:lnTo>
                      <a:pt x="784" y="2323"/>
                    </a:lnTo>
                    <a:lnTo>
                      <a:pt x="775" y="2320"/>
                    </a:lnTo>
                    <a:lnTo>
                      <a:pt x="771" y="2309"/>
                    </a:lnTo>
                    <a:close/>
                    <a:moveTo>
                      <a:pt x="1627" y="2296"/>
                    </a:moveTo>
                    <a:lnTo>
                      <a:pt x="1627" y="2298"/>
                    </a:lnTo>
                    <a:lnTo>
                      <a:pt x="1629" y="2303"/>
                    </a:lnTo>
                    <a:lnTo>
                      <a:pt x="1629" y="2306"/>
                    </a:lnTo>
                    <a:lnTo>
                      <a:pt x="1617" y="2310"/>
                    </a:lnTo>
                    <a:lnTo>
                      <a:pt x="1582" y="2323"/>
                    </a:lnTo>
                    <a:lnTo>
                      <a:pt x="1578" y="2317"/>
                    </a:lnTo>
                    <a:lnTo>
                      <a:pt x="1578" y="2315"/>
                    </a:lnTo>
                    <a:lnTo>
                      <a:pt x="1615" y="2302"/>
                    </a:lnTo>
                    <a:lnTo>
                      <a:pt x="1627" y="2296"/>
                    </a:lnTo>
                    <a:close/>
                    <a:moveTo>
                      <a:pt x="1948" y="2103"/>
                    </a:moveTo>
                    <a:lnTo>
                      <a:pt x="1959" y="2104"/>
                    </a:lnTo>
                    <a:lnTo>
                      <a:pt x="1954" y="2110"/>
                    </a:lnTo>
                    <a:lnTo>
                      <a:pt x="1942" y="2107"/>
                    </a:lnTo>
                    <a:lnTo>
                      <a:pt x="1948" y="2103"/>
                    </a:lnTo>
                    <a:close/>
                    <a:moveTo>
                      <a:pt x="407" y="2094"/>
                    </a:moveTo>
                    <a:lnTo>
                      <a:pt x="448" y="2128"/>
                    </a:lnTo>
                    <a:lnTo>
                      <a:pt x="446" y="2131"/>
                    </a:lnTo>
                    <a:lnTo>
                      <a:pt x="442" y="2135"/>
                    </a:lnTo>
                    <a:lnTo>
                      <a:pt x="402" y="2101"/>
                    </a:lnTo>
                    <a:lnTo>
                      <a:pt x="404" y="2097"/>
                    </a:lnTo>
                    <a:lnTo>
                      <a:pt x="407" y="2094"/>
                    </a:lnTo>
                    <a:close/>
                    <a:moveTo>
                      <a:pt x="154" y="1804"/>
                    </a:moveTo>
                    <a:lnTo>
                      <a:pt x="165" y="1806"/>
                    </a:lnTo>
                    <a:lnTo>
                      <a:pt x="169" y="1813"/>
                    </a:lnTo>
                    <a:lnTo>
                      <a:pt x="158" y="1811"/>
                    </a:lnTo>
                    <a:lnTo>
                      <a:pt x="154" y="1804"/>
                    </a:lnTo>
                    <a:close/>
                    <a:moveTo>
                      <a:pt x="2224" y="1766"/>
                    </a:moveTo>
                    <a:lnTo>
                      <a:pt x="2228" y="1778"/>
                    </a:lnTo>
                    <a:lnTo>
                      <a:pt x="2225" y="1783"/>
                    </a:lnTo>
                    <a:lnTo>
                      <a:pt x="2224" y="1785"/>
                    </a:lnTo>
                    <a:lnTo>
                      <a:pt x="2219" y="1773"/>
                    </a:lnTo>
                    <a:lnTo>
                      <a:pt x="2224" y="1766"/>
                    </a:lnTo>
                    <a:close/>
                    <a:moveTo>
                      <a:pt x="14" y="1397"/>
                    </a:moveTo>
                    <a:lnTo>
                      <a:pt x="15" y="1404"/>
                    </a:lnTo>
                    <a:lnTo>
                      <a:pt x="8" y="1414"/>
                    </a:lnTo>
                    <a:lnTo>
                      <a:pt x="7" y="1407"/>
                    </a:lnTo>
                    <a:lnTo>
                      <a:pt x="14" y="1397"/>
                    </a:lnTo>
                    <a:close/>
                    <a:moveTo>
                      <a:pt x="2358" y="1362"/>
                    </a:moveTo>
                    <a:lnTo>
                      <a:pt x="2361" y="1362"/>
                    </a:lnTo>
                    <a:lnTo>
                      <a:pt x="2366" y="1365"/>
                    </a:lnTo>
                    <a:lnTo>
                      <a:pt x="2366" y="1371"/>
                    </a:lnTo>
                    <a:lnTo>
                      <a:pt x="2358" y="1416"/>
                    </a:lnTo>
                    <a:lnTo>
                      <a:pt x="2356" y="1416"/>
                    </a:lnTo>
                    <a:lnTo>
                      <a:pt x="2352" y="1416"/>
                    </a:lnTo>
                    <a:lnTo>
                      <a:pt x="2348" y="1414"/>
                    </a:lnTo>
                    <a:lnTo>
                      <a:pt x="2356" y="1369"/>
                    </a:lnTo>
                    <a:lnTo>
                      <a:pt x="2358" y="1362"/>
                    </a:lnTo>
                    <a:lnTo>
                      <a:pt x="2358" y="1362"/>
                    </a:lnTo>
                    <a:close/>
                    <a:moveTo>
                      <a:pt x="2358" y="976"/>
                    </a:moveTo>
                    <a:lnTo>
                      <a:pt x="2359" y="985"/>
                    </a:lnTo>
                    <a:lnTo>
                      <a:pt x="2352" y="995"/>
                    </a:lnTo>
                    <a:lnTo>
                      <a:pt x="2351" y="985"/>
                    </a:lnTo>
                    <a:lnTo>
                      <a:pt x="2358" y="976"/>
                    </a:lnTo>
                    <a:close/>
                    <a:moveTo>
                      <a:pt x="10" y="975"/>
                    </a:moveTo>
                    <a:lnTo>
                      <a:pt x="14" y="975"/>
                    </a:lnTo>
                    <a:lnTo>
                      <a:pt x="18" y="976"/>
                    </a:lnTo>
                    <a:lnTo>
                      <a:pt x="8" y="1024"/>
                    </a:lnTo>
                    <a:lnTo>
                      <a:pt x="8" y="1029"/>
                    </a:lnTo>
                    <a:lnTo>
                      <a:pt x="5" y="1027"/>
                    </a:lnTo>
                    <a:lnTo>
                      <a:pt x="0" y="1026"/>
                    </a:lnTo>
                    <a:lnTo>
                      <a:pt x="0" y="1023"/>
                    </a:lnTo>
                    <a:lnTo>
                      <a:pt x="8" y="975"/>
                    </a:lnTo>
                    <a:lnTo>
                      <a:pt x="10" y="975"/>
                    </a:lnTo>
                    <a:close/>
                    <a:moveTo>
                      <a:pt x="141" y="609"/>
                    </a:moveTo>
                    <a:lnTo>
                      <a:pt x="145" y="620"/>
                    </a:lnTo>
                    <a:lnTo>
                      <a:pt x="141" y="627"/>
                    </a:lnTo>
                    <a:lnTo>
                      <a:pt x="137" y="616"/>
                    </a:lnTo>
                    <a:lnTo>
                      <a:pt x="141" y="609"/>
                    </a:lnTo>
                    <a:lnTo>
                      <a:pt x="141" y="609"/>
                    </a:lnTo>
                    <a:close/>
                    <a:moveTo>
                      <a:pt x="2197" y="581"/>
                    </a:moveTo>
                    <a:lnTo>
                      <a:pt x="2208" y="582"/>
                    </a:lnTo>
                    <a:lnTo>
                      <a:pt x="2212" y="589"/>
                    </a:lnTo>
                    <a:lnTo>
                      <a:pt x="2201" y="586"/>
                    </a:lnTo>
                    <a:lnTo>
                      <a:pt x="2197" y="581"/>
                    </a:lnTo>
                    <a:close/>
                    <a:moveTo>
                      <a:pt x="412" y="282"/>
                    </a:moveTo>
                    <a:lnTo>
                      <a:pt x="424" y="284"/>
                    </a:lnTo>
                    <a:lnTo>
                      <a:pt x="417" y="289"/>
                    </a:lnTo>
                    <a:lnTo>
                      <a:pt x="405" y="288"/>
                    </a:lnTo>
                    <a:lnTo>
                      <a:pt x="412" y="282"/>
                    </a:lnTo>
                    <a:close/>
                    <a:moveTo>
                      <a:pt x="1923" y="257"/>
                    </a:moveTo>
                    <a:lnTo>
                      <a:pt x="1962" y="289"/>
                    </a:lnTo>
                    <a:lnTo>
                      <a:pt x="1959" y="294"/>
                    </a:lnTo>
                    <a:lnTo>
                      <a:pt x="1956" y="297"/>
                    </a:lnTo>
                    <a:lnTo>
                      <a:pt x="1917" y="263"/>
                    </a:lnTo>
                    <a:lnTo>
                      <a:pt x="1918" y="260"/>
                    </a:lnTo>
                    <a:lnTo>
                      <a:pt x="1923" y="257"/>
                    </a:lnTo>
                    <a:close/>
                    <a:moveTo>
                      <a:pt x="785" y="69"/>
                    </a:moveTo>
                    <a:lnTo>
                      <a:pt x="788" y="72"/>
                    </a:lnTo>
                    <a:lnTo>
                      <a:pt x="788" y="77"/>
                    </a:lnTo>
                    <a:lnTo>
                      <a:pt x="751" y="90"/>
                    </a:lnTo>
                    <a:lnTo>
                      <a:pt x="740" y="94"/>
                    </a:lnTo>
                    <a:lnTo>
                      <a:pt x="739" y="92"/>
                    </a:lnTo>
                    <a:lnTo>
                      <a:pt x="739" y="86"/>
                    </a:lnTo>
                    <a:lnTo>
                      <a:pt x="749" y="82"/>
                    </a:lnTo>
                    <a:lnTo>
                      <a:pt x="785" y="69"/>
                    </a:lnTo>
                    <a:close/>
                    <a:moveTo>
                      <a:pt x="1579" y="68"/>
                    </a:moveTo>
                    <a:lnTo>
                      <a:pt x="1586" y="70"/>
                    </a:lnTo>
                    <a:lnTo>
                      <a:pt x="1591" y="82"/>
                    </a:lnTo>
                    <a:lnTo>
                      <a:pt x="1582" y="79"/>
                    </a:lnTo>
                    <a:lnTo>
                      <a:pt x="1579" y="68"/>
                    </a:lnTo>
                    <a:close/>
                    <a:moveTo>
                      <a:pt x="1171" y="0"/>
                    </a:moveTo>
                    <a:lnTo>
                      <a:pt x="1163" y="10"/>
                    </a:lnTo>
                    <a:lnTo>
                      <a:pt x="1154" y="10"/>
                    </a:lnTo>
                    <a:lnTo>
                      <a:pt x="1161" y="1"/>
                    </a:lnTo>
                    <a:lnTo>
                      <a:pt x="11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4" name="Freeform 669"/>
              <p:cNvSpPr>
                <a:spLocks noEditPoints="1"/>
              </p:cNvSpPr>
              <p:nvPr/>
            </p:nvSpPr>
            <p:spPr bwMode="auto">
              <a:xfrm>
                <a:off x="5924" y="1339"/>
                <a:ext cx="2384" cy="2410"/>
              </a:xfrm>
              <a:custGeom>
                <a:avLst/>
                <a:gdLst>
                  <a:gd name="T0" fmla="*/ 1203 w 2384"/>
                  <a:gd name="T1" fmla="*/ 2410 h 2410"/>
                  <a:gd name="T2" fmla="*/ 1203 w 2384"/>
                  <a:gd name="T3" fmla="*/ 2401 h 2410"/>
                  <a:gd name="T4" fmla="*/ 784 w 2384"/>
                  <a:gd name="T5" fmla="*/ 2329 h 2410"/>
                  <a:gd name="T6" fmla="*/ 797 w 2384"/>
                  <a:gd name="T7" fmla="*/ 2343 h 2410"/>
                  <a:gd name="T8" fmla="*/ 784 w 2384"/>
                  <a:gd name="T9" fmla="*/ 2329 h 2410"/>
                  <a:gd name="T10" fmla="*/ 1638 w 2384"/>
                  <a:gd name="T11" fmla="*/ 2319 h 2410"/>
                  <a:gd name="T12" fmla="*/ 1635 w 2384"/>
                  <a:gd name="T13" fmla="*/ 2326 h 2410"/>
                  <a:gd name="T14" fmla="*/ 1601 w 2384"/>
                  <a:gd name="T15" fmla="*/ 2338 h 2410"/>
                  <a:gd name="T16" fmla="*/ 1591 w 2384"/>
                  <a:gd name="T17" fmla="*/ 2332 h 2410"/>
                  <a:gd name="T18" fmla="*/ 1638 w 2384"/>
                  <a:gd name="T19" fmla="*/ 2315 h 2410"/>
                  <a:gd name="T20" fmla="*/ 1980 w 2384"/>
                  <a:gd name="T21" fmla="*/ 2116 h 2410"/>
                  <a:gd name="T22" fmla="*/ 1963 w 2384"/>
                  <a:gd name="T23" fmla="*/ 2119 h 2410"/>
                  <a:gd name="T24" fmla="*/ 411 w 2384"/>
                  <a:gd name="T25" fmla="*/ 2110 h 2410"/>
                  <a:gd name="T26" fmla="*/ 447 w 2384"/>
                  <a:gd name="T27" fmla="*/ 2147 h 2410"/>
                  <a:gd name="T28" fmla="*/ 409 w 2384"/>
                  <a:gd name="T29" fmla="*/ 2120 h 2410"/>
                  <a:gd name="T30" fmla="*/ 410 w 2384"/>
                  <a:gd name="T31" fmla="*/ 2112 h 2410"/>
                  <a:gd name="T32" fmla="*/ 150 w 2384"/>
                  <a:gd name="T33" fmla="*/ 1811 h 2410"/>
                  <a:gd name="T34" fmla="*/ 167 w 2384"/>
                  <a:gd name="T35" fmla="*/ 1820 h 2410"/>
                  <a:gd name="T36" fmla="*/ 150 w 2384"/>
                  <a:gd name="T37" fmla="*/ 1811 h 2410"/>
                  <a:gd name="T38" fmla="*/ 2241 w 2384"/>
                  <a:gd name="T39" fmla="*/ 1798 h 2410"/>
                  <a:gd name="T40" fmla="*/ 2233 w 2384"/>
                  <a:gd name="T41" fmla="*/ 1794 h 2410"/>
                  <a:gd name="T42" fmla="*/ 2237 w 2384"/>
                  <a:gd name="T43" fmla="*/ 1787 h 2410"/>
                  <a:gd name="T44" fmla="*/ 17 w 2384"/>
                  <a:gd name="T45" fmla="*/ 1423 h 2410"/>
                  <a:gd name="T46" fmla="*/ 7 w 2384"/>
                  <a:gd name="T47" fmla="*/ 1425 h 2410"/>
                  <a:gd name="T48" fmla="*/ 2375 w 2384"/>
                  <a:gd name="T49" fmla="*/ 1374 h 2410"/>
                  <a:gd name="T50" fmla="*/ 2384 w 2384"/>
                  <a:gd name="T51" fmla="*/ 1380 h 2410"/>
                  <a:gd name="T52" fmla="*/ 2377 w 2384"/>
                  <a:gd name="T53" fmla="*/ 1422 h 2410"/>
                  <a:gd name="T54" fmla="*/ 2367 w 2384"/>
                  <a:gd name="T55" fmla="*/ 1425 h 2410"/>
                  <a:gd name="T56" fmla="*/ 2375 w 2384"/>
                  <a:gd name="T57" fmla="*/ 1374 h 2410"/>
                  <a:gd name="T58" fmla="*/ 9 w 2384"/>
                  <a:gd name="T59" fmla="*/ 1032 h 2410"/>
                  <a:gd name="T60" fmla="*/ 2 w 2384"/>
                  <a:gd name="T61" fmla="*/ 1032 h 2410"/>
                  <a:gd name="T62" fmla="*/ 7 w 2384"/>
                  <a:gd name="T63" fmla="*/ 985 h 2410"/>
                  <a:gd name="T64" fmla="*/ 17 w 2384"/>
                  <a:gd name="T65" fmla="*/ 984 h 2410"/>
                  <a:gd name="T66" fmla="*/ 2375 w 2384"/>
                  <a:gd name="T67" fmla="*/ 985 h 2410"/>
                  <a:gd name="T68" fmla="*/ 2367 w 2384"/>
                  <a:gd name="T69" fmla="*/ 985 h 2410"/>
                  <a:gd name="T70" fmla="*/ 146 w 2384"/>
                  <a:gd name="T71" fmla="*/ 608 h 2410"/>
                  <a:gd name="T72" fmla="*/ 150 w 2384"/>
                  <a:gd name="T73" fmla="*/ 618 h 2410"/>
                  <a:gd name="T74" fmla="*/ 142 w 2384"/>
                  <a:gd name="T75" fmla="*/ 614 h 2410"/>
                  <a:gd name="T76" fmla="*/ 2217 w 2384"/>
                  <a:gd name="T77" fmla="*/ 591 h 2410"/>
                  <a:gd name="T78" fmla="*/ 2234 w 2384"/>
                  <a:gd name="T79" fmla="*/ 599 h 2410"/>
                  <a:gd name="T80" fmla="*/ 2217 w 2384"/>
                  <a:gd name="T81" fmla="*/ 591 h 2410"/>
                  <a:gd name="T82" fmla="*/ 421 w 2384"/>
                  <a:gd name="T83" fmla="*/ 291 h 2410"/>
                  <a:gd name="T84" fmla="*/ 403 w 2384"/>
                  <a:gd name="T85" fmla="*/ 296 h 2410"/>
                  <a:gd name="T86" fmla="*/ 1940 w 2384"/>
                  <a:gd name="T87" fmla="*/ 260 h 2410"/>
                  <a:gd name="T88" fmla="*/ 1974 w 2384"/>
                  <a:gd name="T89" fmla="*/ 290 h 2410"/>
                  <a:gd name="T90" fmla="*/ 1971 w 2384"/>
                  <a:gd name="T91" fmla="*/ 298 h 2410"/>
                  <a:gd name="T92" fmla="*/ 1937 w 2384"/>
                  <a:gd name="T93" fmla="*/ 262 h 2410"/>
                  <a:gd name="T94" fmla="*/ 787 w 2384"/>
                  <a:gd name="T95" fmla="*/ 71 h 2410"/>
                  <a:gd name="T96" fmla="*/ 794 w 2384"/>
                  <a:gd name="T97" fmla="*/ 78 h 2410"/>
                  <a:gd name="T98" fmla="*/ 748 w 2384"/>
                  <a:gd name="T99" fmla="*/ 95 h 2410"/>
                  <a:gd name="T100" fmla="*/ 748 w 2384"/>
                  <a:gd name="T101" fmla="*/ 85 h 2410"/>
                  <a:gd name="T102" fmla="*/ 787 w 2384"/>
                  <a:gd name="T103" fmla="*/ 71 h 2410"/>
                  <a:gd name="T104" fmla="*/ 1591 w 2384"/>
                  <a:gd name="T105" fmla="*/ 70 h 2410"/>
                  <a:gd name="T106" fmla="*/ 1588 w 2384"/>
                  <a:gd name="T107" fmla="*/ 77 h 2410"/>
                  <a:gd name="T108" fmla="*/ 1187 w 2384"/>
                  <a:gd name="T109" fmla="*/ 0 h 2410"/>
                  <a:gd name="T110" fmla="*/ 1170 w 2384"/>
                  <a:gd name="T111" fmla="*/ 10 h 2410"/>
                  <a:gd name="T112" fmla="*/ 1187 w 2384"/>
                  <a:gd name="T113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84" h="2410">
                    <a:moveTo>
                      <a:pt x="1210" y="2401"/>
                    </a:moveTo>
                    <a:lnTo>
                      <a:pt x="1203" y="2410"/>
                    </a:lnTo>
                    <a:lnTo>
                      <a:pt x="1194" y="2410"/>
                    </a:lnTo>
                    <a:lnTo>
                      <a:pt x="1203" y="2401"/>
                    </a:lnTo>
                    <a:lnTo>
                      <a:pt x="1210" y="2401"/>
                    </a:lnTo>
                    <a:close/>
                    <a:moveTo>
                      <a:pt x="784" y="2329"/>
                    </a:moveTo>
                    <a:lnTo>
                      <a:pt x="793" y="2332"/>
                    </a:lnTo>
                    <a:lnTo>
                      <a:pt x="797" y="2343"/>
                    </a:lnTo>
                    <a:lnTo>
                      <a:pt x="789" y="2340"/>
                    </a:lnTo>
                    <a:lnTo>
                      <a:pt x="784" y="2329"/>
                    </a:lnTo>
                    <a:close/>
                    <a:moveTo>
                      <a:pt x="1638" y="2315"/>
                    </a:moveTo>
                    <a:lnTo>
                      <a:pt x="1638" y="2319"/>
                    </a:lnTo>
                    <a:lnTo>
                      <a:pt x="1635" y="2325"/>
                    </a:lnTo>
                    <a:lnTo>
                      <a:pt x="1635" y="2326"/>
                    </a:lnTo>
                    <a:lnTo>
                      <a:pt x="1629" y="2328"/>
                    </a:lnTo>
                    <a:lnTo>
                      <a:pt x="1601" y="2338"/>
                    </a:lnTo>
                    <a:lnTo>
                      <a:pt x="1595" y="2336"/>
                    </a:lnTo>
                    <a:lnTo>
                      <a:pt x="1591" y="2332"/>
                    </a:lnTo>
                    <a:lnTo>
                      <a:pt x="1626" y="2319"/>
                    </a:lnTo>
                    <a:lnTo>
                      <a:pt x="1638" y="2315"/>
                    </a:lnTo>
                    <a:close/>
                    <a:moveTo>
                      <a:pt x="1968" y="2113"/>
                    </a:moveTo>
                    <a:lnTo>
                      <a:pt x="1980" y="2116"/>
                    </a:lnTo>
                    <a:lnTo>
                      <a:pt x="1975" y="2120"/>
                    </a:lnTo>
                    <a:lnTo>
                      <a:pt x="1963" y="2119"/>
                    </a:lnTo>
                    <a:lnTo>
                      <a:pt x="1968" y="2113"/>
                    </a:lnTo>
                    <a:close/>
                    <a:moveTo>
                      <a:pt x="411" y="2110"/>
                    </a:moveTo>
                    <a:lnTo>
                      <a:pt x="451" y="2144"/>
                    </a:lnTo>
                    <a:lnTo>
                      <a:pt x="447" y="2147"/>
                    </a:lnTo>
                    <a:lnTo>
                      <a:pt x="443" y="2148"/>
                    </a:lnTo>
                    <a:lnTo>
                      <a:pt x="409" y="2120"/>
                    </a:lnTo>
                    <a:lnTo>
                      <a:pt x="409" y="2117"/>
                    </a:lnTo>
                    <a:lnTo>
                      <a:pt x="410" y="2112"/>
                    </a:lnTo>
                    <a:lnTo>
                      <a:pt x="411" y="2110"/>
                    </a:lnTo>
                    <a:close/>
                    <a:moveTo>
                      <a:pt x="150" y="1811"/>
                    </a:moveTo>
                    <a:lnTo>
                      <a:pt x="163" y="1813"/>
                    </a:lnTo>
                    <a:lnTo>
                      <a:pt x="167" y="1820"/>
                    </a:lnTo>
                    <a:lnTo>
                      <a:pt x="156" y="1818"/>
                    </a:lnTo>
                    <a:lnTo>
                      <a:pt x="150" y="1811"/>
                    </a:lnTo>
                    <a:close/>
                    <a:moveTo>
                      <a:pt x="2237" y="1787"/>
                    </a:moveTo>
                    <a:lnTo>
                      <a:pt x="2241" y="1798"/>
                    </a:lnTo>
                    <a:lnTo>
                      <a:pt x="2237" y="1805"/>
                    </a:lnTo>
                    <a:lnTo>
                      <a:pt x="2233" y="1794"/>
                    </a:lnTo>
                    <a:lnTo>
                      <a:pt x="2234" y="1792"/>
                    </a:lnTo>
                    <a:lnTo>
                      <a:pt x="2237" y="1787"/>
                    </a:lnTo>
                    <a:close/>
                    <a:moveTo>
                      <a:pt x="16" y="1416"/>
                    </a:moveTo>
                    <a:lnTo>
                      <a:pt x="17" y="1423"/>
                    </a:lnTo>
                    <a:lnTo>
                      <a:pt x="9" y="1432"/>
                    </a:lnTo>
                    <a:lnTo>
                      <a:pt x="7" y="1425"/>
                    </a:lnTo>
                    <a:lnTo>
                      <a:pt x="16" y="1416"/>
                    </a:lnTo>
                    <a:close/>
                    <a:moveTo>
                      <a:pt x="2375" y="1374"/>
                    </a:moveTo>
                    <a:lnTo>
                      <a:pt x="2382" y="1377"/>
                    </a:lnTo>
                    <a:lnTo>
                      <a:pt x="2384" y="1380"/>
                    </a:lnTo>
                    <a:lnTo>
                      <a:pt x="2384" y="1380"/>
                    </a:lnTo>
                    <a:lnTo>
                      <a:pt x="2377" y="1422"/>
                    </a:lnTo>
                    <a:lnTo>
                      <a:pt x="2375" y="1422"/>
                    </a:lnTo>
                    <a:lnTo>
                      <a:pt x="2367" y="1425"/>
                    </a:lnTo>
                    <a:lnTo>
                      <a:pt x="2375" y="1380"/>
                    </a:lnTo>
                    <a:lnTo>
                      <a:pt x="2375" y="1374"/>
                    </a:lnTo>
                    <a:close/>
                    <a:moveTo>
                      <a:pt x="17" y="984"/>
                    </a:moveTo>
                    <a:lnTo>
                      <a:pt x="9" y="1032"/>
                    </a:lnTo>
                    <a:lnTo>
                      <a:pt x="9" y="1035"/>
                    </a:lnTo>
                    <a:lnTo>
                      <a:pt x="2" y="1032"/>
                    </a:lnTo>
                    <a:lnTo>
                      <a:pt x="0" y="1029"/>
                    </a:lnTo>
                    <a:lnTo>
                      <a:pt x="7" y="985"/>
                    </a:lnTo>
                    <a:lnTo>
                      <a:pt x="7" y="985"/>
                    </a:lnTo>
                    <a:lnTo>
                      <a:pt x="17" y="984"/>
                    </a:lnTo>
                    <a:close/>
                    <a:moveTo>
                      <a:pt x="2374" y="975"/>
                    </a:moveTo>
                    <a:lnTo>
                      <a:pt x="2375" y="985"/>
                    </a:lnTo>
                    <a:lnTo>
                      <a:pt x="2368" y="994"/>
                    </a:lnTo>
                    <a:lnTo>
                      <a:pt x="2367" y="985"/>
                    </a:lnTo>
                    <a:lnTo>
                      <a:pt x="2374" y="975"/>
                    </a:lnTo>
                    <a:close/>
                    <a:moveTo>
                      <a:pt x="146" y="608"/>
                    </a:moveTo>
                    <a:lnTo>
                      <a:pt x="150" y="618"/>
                    </a:lnTo>
                    <a:lnTo>
                      <a:pt x="150" y="618"/>
                    </a:lnTo>
                    <a:lnTo>
                      <a:pt x="146" y="625"/>
                    </a:lnTo>
                    <a:lnTo>
                      <a:pt x="142" y="614"/>
                    </a:lnTo>
                    <a:lnTo>
                      <a:pt x="146" y="608"/>
                    </a:lnTo>
                    <a:close/>
                    <a:moveTo>
                      <a:pt x="2217" y="591"/>
                    </a:moveTo>
                    <a:lnTo>
                      <a:pt x="2230" y="592"/>
                    </a:lnTo>
                    <a:lnTo>
                      <a:pt x="2234" y="599"/>
                    </a:lnTo>
                    <a:lnTo>
                      <a:pt x="2221" y="598"/>
                    </a:lnTo>
                    <a:lnTo>
                      <a:pt x="2217" y="591"/>
                    </a:lnTo>
                    <a:close/>
                    <a:moveTo>
                      <a:pt x="410" y="290"/>
                    </a:moveTo>
                    <a:lnTo>
                      <a:pt x="421" y="291"/>
                    </a:lnTo>
                    <a:lnTo>
                      <a:pt x="414" y="297"/>
                    </a:lnTo>
                    <a:lnTo>
                      <a:pt x="403" y="296"/>
                    </a:lnTo>
                    <a:lnTo>
                      <a:pt x="410" y="290"/>
                    </a:lnTo>
                    <a:close/>
                    <a:moveTo>
                      <a:pt x="1940" y="260"/>
                    </a:moveTo>
                    <a:lnTo>
                      <a:pt x="1974" y="290"/>
                    </a:lnTo>
                    <a:lnTo>
                      <a:pt x="1974" y="290"/>
                    </a:lnTo>
                    <a:lnTo>
                      <a:pt x="1973" y="297"/>
                    </a:lnTo>
                    <a:lnTo>
                      <a:pt x="1971" y="298"/>
                    </a:lnTo>
                    <a:lnTo>
                      <a:pt x="1932" y="266"/>
                    </a:lnTo>
                    <a:lnTo>
                      <a:pt x="1937" y="262"/>
                    </a:lnTo>
                    <a:lnTo>
                      <a:pt x="1940" y="260"/>
                    </a:lnTo>
                    <a:close/>
                    <a:moveTo>
                      <a:pt x="787" y="71"/>
                    </a:moveTo>
                    <a:lnTo>
                      <a:pt x="789" y="71"/>
                    </a:lnTo>
                    <a:lnTo>
                      <a:pt x="794" y="78"/>
                    </a:lnTo>
                    <a:lnTo>
                      <a:pt x="758" y="91"/>
                    </a:lnTo>
                    <a:lnTo>
                      <a:pt x="748" y="95"/>
                    </a:lnTo>
                    <a:lnTo>
                      <a:pt x="748" y="88"/>
                    </a:lnTo>
                    <a:lnTo>
                      <a:pt x="748" y="85"/>
                    </a:lnTo>
                    <a:lnTo>
                      <a:pt x="755" y="82"/>
                    </a:lnTo>
                    <a:lnTo>
                      <a:pt x="787" y="71"/>
                    </a:lnTo>
                    <a:close/>
                    <a:moveTo>
                      <a:pt x="1584" y="67"/>
                    </a:moveTo>
                    <a:lnTo>
                      <a:pt x="1591" y="70"/>
                    </a:lnTo>
                    <a:lnTo>
                      <a:pt x="1595" y="79"/>
                    </a:lnTo>
                    <a:lnTo>
                      <a:pt x="1588" y="77"/>
                    </a:lnTo>
                    <a:lnTo>
                      <a:pt x="1584" y="67"/>
                    </a:lnTo>
                    <a:close/>
                    <a:moveTo>
                      <a:pt x="1187" y="0"/>
                    </a:moveTo>
                    <a:lnTo>
                      <a:pt x="1180" y="9"/>
                    </a:lnTo>
                    <a:lnTo>
                      <a:pt x="1170" y="10"/>
                    </a:lnTo>
                    <a:lnTo>
                      <a:pt x="1179" y="0"/>
                    </a:lnTo>
                    <a:lnTo>
                      <a:pt x="11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5" name="Freeform 670"/>
              <p:cNvSpPr>
                <a:spLocks noEditPoints="1"/>
              </p:cNvSpPr>
              <p:nvPr/>
            </p:nvSpPr>
            <p:spPr bwMode="auto">
              <a:xfrm>
                <a:off x="5917" y="1329"/>
                <a:ext cx="2398" cy="2430"/>
              </a:xfrm>
              <a:custGeom>
                <a:avLst/>
                <a:gdLst>
                  <a:gd name="T0" fmla="*/ 1203 w 2398"/>
                  <a:gd name="T1" fmla="*/ 2430 h 2430"/>
                  <a:gd name="T2" fmla="*/ 1194 w 2398"/>
                  <a:gd name="T3" fmla="*/ 2430 h 2430"/>
                  <a:gd name="T4" fmla="*/ 1210 w 2398"/>
                  <a:gd name="T5" fmla="*/ 2420 h 2430"/>
                  <a:gd name="T6" fmla="*/ 804 w 2398"/>
                  <a:gd name="T7" fmla="*/ 2353 h 2430"/>
                  <a:gd name="T8" fmla="*/ 800 w 2398"/>
                  <a:gd name="T9" fmla="*/ 2360 h 2430"/>
                  <a:gd name="T10" fmla="*/ 1642 w 2398"/>
                  <a:gd name="T11" fmla="*/ 2336 h 2430"/>
                  <a:gd name="T12" fmla="*/ 1633 w 2398"/>
                  <a:gd name="T13" fmla="*/ 2345 h 2430"/>
                  <a:gd name="T14" fmla="*/ 1628 w 2398"/>
                  <a:gd name="T15" fmla="*/ 2350 h 2430"/>
                  <a:gd name="T16" fmla="*/ 1619 w 2398"/>
                  <a:gd name="T17" fmla="*/ 2350 h 2430"/>
                  <a:gd name="T18" fmla="*/ 1612 w 2398"/>
                  <a:gd name="T19" fmla="*/ 2350 h 2430"/>
                  <a:gd name="T20" fmla="*/ 1636 w 2398"/>
                  <a:gd name="T21" fmla="*/ 2338 h 2430"/>
                  <a:gd name="T22" fmla="*/ 416 w 2398"/>
                  <a:gd name="T23" fmla="*/ 2130 h 2430"/>
                  <a:gd name="T24" fmla="*/ 442 w 2398"/>
                  <a:gd name="T25" fmla="*/ 2160 h 2430"/>
                  <a:gd name="T26" fmla="*/ 435 w 2398"/>
                  <a:gd name="T27" fmla="*/ 2158 h 2430"/>
                  <a:gd name="T28" fmla="*/ 417 w 2398"/>
                  <a:gd name="T29" fmla="*/ 2140 h 2430"/>
                  <a:gd name="T30" fmla="*/ 1987 w 2398"/>
                  <a:gd name="T31" fmla="*/ 2126 h 2430"/>
                  <a:gd name="T32" fmla="*/ 1994 w 2398"/>
                  <a:gd name="T33" fmla="*/ 2131 h 2430"/>
                  <a:gd name="T34" fmla="*/ 1987 w 2398"/>
                  <a:gd name="T35" fmla="*/ 2126 h 2430"/>
                  <a:gd name="T36" fmla="*/ 157 w 2398"/>
                  <a:gd name="T37" fmla="*/ 1821 h 2430"/>
                  <a:gd name="T38" fmla="*/ 150 w 2398"/>
                  <a:gd name="T39" fmla="*/ 1826 h 2430"/>
                  <a:gd name="T40" fmla="*/ 146 w 2398"/>
                  <a:gd name="T41" fmla="*/ 1819 h 2430"/>
                  <a:gd name="T42" fmla="*/ 2252 w 2398"/>
                  <a:gd name="T43" fmla="*/ 1819 h 2430"/>
                  <a:gd name="T44" fmla="*/ 2244 w 2398"/>
                  <a:gd name="T45" fmla="*/ 1815 h 2430"/>
                  <a:gd name="T46" fmla="*/ 14 w 2398"/>
                  <a:gd name="T47" fmla="*/ 1435 h 2430"/>
                  <a:gd name="T48" fmla="*/ 9 w 2398"/>
                  <a:gd name="T49" fmla="*/ 1452 h 2430"/>
                  <a:gd name="T50" fmla="*/ 14 w 2398"/>
                  <a:gd name="T51" fmla="*/ 1435 h 2430"/>
                  <a:gd name="T52" fmla="*/ 2398 w 2398"/>
                  <a:gd name="T53" fmla="*/ 1398 h 2430"/>
                  <a:gd name="T54" fmla="*/ 2393 w 2398"/>
                  <a:gd name="T55" fmla="*/ 1422 h 2430"/>
                  <a:gd name="T56" fmla="*/ 2384 w 2398"/>
                  <a:gd name="T57" fmla="*/ 1432 h 2430"/>
                  <a:gd name="T58" fmla="*/ 2391 w 2398"/>
                  <a:gd name="T59" fmla="*/ 1390 h 2430"/>
                  <a:gd name="T60" fmla="*/ 7 w 2398"/>
                  <a:gd name="T61" fmla="*/ 1039 h 2430"/>
                  <a:gd name="T62" fmla="*/ 0 w 2398"/>
                  <a:gd name="T63" fmla="*/ 1026 h 2430"/>
                  <a:gd name="T64" fmla="*/ 6 w 2398"/>
                  <a:gd name="T65" fmla="*/ 1002 h 2430"/>
                  <a:gd name="T66" fmla="*/ 2388 w 2398"/>
                  <a:gd name="T67" fmla="*/ 977 h 2430"/>
                  <a:gd name="T68" fmla="*/ 2382 w 2398"/>
                  <a:gd name="T69" fmla="*/ 995 h 2430"/>
                  <a:gd name="T70" fmla="*/ 2388 w 2398"/>
                  <a:gd name="T71" fmla="*/ 977 h 2430"/>
                  <a:gd name="T72" fmla="*/ 153 w 2398"/>
                  <a:gd name="T73" fmla="*/ 618 h 2430"/>
                  <a:gd name="T74" fmla="*/ 144 w 2398"/>
                  <a:gd name="T75" fmla="*/ 614 h 2430"/>
                  <a:gd name="T76" fmla="*/ 2237 w 2398"/>
                  <a:gd name="T77" fmla="*/ 602 h 2430"/>
                  <a:gd name="T78" fmla="*/ 2249 w 2398"/>
                  <a:gd name="T79" fmla="*/ 607 h 2430"/>
                  <a:gd name="T80" fmla="*/ 2241 w 2398"/>
                  <a:gd name="T81" fmla="*/ 609 h 2430"/>
                  <a:gd name="T82" fmla="*/ 404 w 2398"/>
                  <a:gd name="T83" fmla="*/ 297 h 2430"/>
                  <a:gd name="T84" fmla="*/ 410 w 2398"/>
                  <a:gd name="T85" fmla="*/ 306 h 2430"/>
                  <a:gd name="T86" fmla="*/ 404 w 2398"/>
                  <a:gd name="T87" fmla="*/ 297 h 2430"/>
                  <a:gd name="T88" fmla="*/ 1958 w 2398"/>
                  <a:gd name="T89" fmla="*/ 269 h 2430"/>
                  <a:gd name="T90" fmla="*/ 1980 w 2398"/>
                  <a:gd name="T91" fmla="*/ 289 h 2430"/>
                  <a:gd name="T92" fmla="*/ 1981 w 2398"/>
                  <a:gd name="T93" fmla="*/ 300 h 2430"/>
                  <a:gd name="T94" fmla="*/ 1956 w 2398"/>
                  <a:gd name="T95" fmla="*/ 269 h 2430"/>
                  <a:gd name="T96" fmla="*/ 794 w 2398"/>
                  <a:gd name="T97" fmla="*/ 81 h 2430"/>
                  <a:gd name="T98" fmla="*/ 755 w 2398"/>
                  <a:gd name="T99" fmla="*/ 95 h 2430"/>
                  <a:gd name="T100" fmla="*/ 759 w 2398"/>
                  <a:gd name="T101" fmla="*/ 87 h 2430"/>
                  <a:gd name="T102" fmla="*/ 767 w 2398"/>
                  <a:gd name="T103" fmla="*/ 81 h 2430"/>
                  <a:gd name="T104" fmla="*/ 780 w 2398"/>
                  <a:gd name="T105" fmla="*/ 77 h 2430"/>
                  <a:gd name="T106" fmla="*/ 1587 w 2398"/>
                  <a:gd name="T107" fmla="*/ 65 h 2430"/>
                  <a:gd name="T108" fmla="*/ 1598 w 2398"/>
                  <a:gd name="T109" fmla="*/ 80 h 2430"/>
                  <a:gd name="T110" fmla="*/ 1587 w 2398"/>
                  <a:gd name="T111" fmla="*/ 65 h 2430"/>
                  <a:gd name="T112" fmla="*/ 1201 w 2398"/>
                  <a:gd name="T113" fmla="*/ 0 h 2430"/>
                  <a:gd name="T114" fmla="*/ 1186 w 2398"/>
                  <a:gd name="T115" fmla="*/ 10 h 2430"/>
                  <a:gd name="T116" fmla="*/ 1197 w 2398"/>
                  <a:gd name="T117" fmla="*/ 0 h 2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98" h="2430">
                    <a:moveTo>
                      <a:pt x="1210" y="2420"/>
                    </a:moveTo>
                    <a:lnTo>
                      <a:pt x="1203" y="2430"/>
                    </a:lnTo>
                    <a:lnTo>
                      <a:pt x="1200" y="2430"/>
                    </a:lnTo>
                    <a:lnTo>
                      <a:pt x="1194" y="2430"/>
                    </a:lnTo>
                    <a:lnTo>
                      <a:pt x="1201" y="2420"/>
                    </a:lnTo>
                    <a:lnTo>
                      <a:pt x="1210" y="2420"/>
                    </a:lnTo>
                    <a:close/>
                    <a:moveTo>
                      <a:pt x="796" y="2350"/>
                    </a:moveTo>
                    <a:lnTo>
                      <a:pt x="804" y="2353"/>
                    </a:lnTo>
                    <a:lnTo>
                      <a:pt x="808" y="2363"/>
                    </a:lnTo>
                    <a:lnTo>
                      <a:pt x="800" y="2360"/>
                    </a:lnTo>
                    <a:lnTo>
                      <a:pt x="796" y="2350"/>
                    </a:lnTo>
                    <a:close/>
                    <a:moveTo>
                      <a:pt x="1642" y="2336"/>
                    </a:moveTo>
                    <a:lnTo>
                      <a:pt x="1639" y="2341"/>
                    </a:lnTo>
                    <a:lnTo>
                      <a:pt x="1633" y="2345"/>
                    </a:lnTo>
                    <a:lnTo>
                      <a:pt x="1628" y="2349"/>
                    </a:lnTo>
                    <a:lnTo>
                      <a:pt x="1628" y="2350"/>
                    </a:lnTo>
                    <a:lnTo>
                      <a:pt x="1621" y="2353"/>
                    </a:lnTo>
                    <a:lnTo>
                      <a:pt x="1619" y="2350"/>
                    </a:lnTo>
                    <a:lnTo>
                      <a:pt x="1616" y="2350"/>
                    </a:lnTo>
                    <a:lnTo>
                      <a:pt x="1612" y="2350"/>
                    </a:lnTo>
                    <a:lnTo>
                      <a:pt x="1608" y="2348"/>
                    </a:lnTo>
                    <a:lnTo>
                      <a:pt x="1636" y="2338"/>
                    </a:lnTo>
                    <a:lnTo>
                      <a:pt x="1642" y="2336"/>
                    </a:lnTo>
                    <a:close/>
                    <a:moveTo>
                      <a:pt x="416" y="2130"/>
                    </a:moveTo>
                    <a:lnTo>
                      <a:pt x="450" y="2158"/>
                    </a:lnTo>
                    <a:lnTo>
                      <a:pt x="442" y="2160"/>
                    </a:lnTo>
                    <a:lnTo>
                      <a:pt x="438" y="2160"/>
                    </a:lnTo>
                    <a:lnTo>
                      <a:pt x="435" y="2158"/>
                    </a:lnTo>
                    <a:lnTo>
                      <a:pt x="421" y="2147"/>
                    </a:lnTo>
                    <a:lnTo>
                      <a:pt x="417" y="2140"/>
                    </a:lnTo>
                    <a:lnTo>
                      <a:pt x="416" y="2130"/>
                    </a:lnTo>
                    <a:close/>
                    <a:moveTo>
                      <a:pt x="1987" y="2126"/>
                    </a:moveTo>
                    <a:lnTo>
                      <a:pt x="1999" y="2127"/>
                    </a:lnTo>
                    <a:lnTo>
                      <a:pt x="1994" y="2131"/>
                    </a:lnTo>
                    <a:lnTo>
                      <a:pt x="1982" y="2130"/>
                    </a:lnTo>
                    <a:lnTo>
                      <a:pt x="1987" y="2126"/>
                    </a:lnTo>
                    <a:close/>
                    <a:moveTo>
                      <a:pt x="146" y="1819"/>
                    </a:moveTo>
                    <a:lnTo>
                      <a:pt x="157" y="1821"/>
                    </a:lnTo>
                    <a:lnTo>
                      <a:pt x="163" y="1828"/>
                    </a:lnTo>
                    <a:lnTo>
                      <a:pt x="150" y="1826"/>
                    </a:lnTo>
                    <a:lnTo>
                      <a:pt x="149" y="1823"/>
                    </a:lnTo>
                    <a:lnTo>
                      <a:pt x="146" y="1819"/>
                    </a:lnTo>
                    <a:close/>
                    <a:moveTo>
                      <a:pt x="2248" y="1808"/>
                    </a:moveTo>
                    <a:lnTo>
                      <a:pt x="2252" y="1819"/>
                    </a:lnTo>
                    <a:lnTo>
                      <a:pt x="2248" y="1825"/>
                    </a:lnTo>
                    <a:lnTo>
                      <a:pt x="2244" y="1815"/>
                    </a:lnTo>
                    <a:lnTo>
                      <a:pt x="2248" y="1808"/>
                    </a:lnTo>
                    <a:close/>
                    <a:moveTo>
                      <a:pt x="14" y="1435"/>
                    </a:moveTo>
                    <a:lnTo>
                      <a:pt x="16" y="1442"/>
                    </a:lnTo>
                    <a:lnTo>
                      <a:pt x="9" y="1452"/>
                    </a:lnTo>
                    <a:lnTo>
                      <a:pt x="7" y="1445"/>
                    </a:lnTo>
                    <a:lnTo>
                      <a:pt x="14" y="1435"/>
                    </a:lnTo>
                    <a:close/>
                    <a:moveTo>
                      <a:pt x="2391" y="1390"/>
                    </a:moveTo>
                    <a:lnTo>
                      <a:pt x="2398" y="1398"/>
                    </a:lnTo>
                    <a:lnTo>
                      <a:pt x="2398" y="1402"/>
                    </a:lnTo>
                    <a:lnTo>
                      <a:pt x="2393" y="1422"/>
                    </a:lnTo>
                    <a:lnTo>
                      <a:pt x="2391" y="1426"/>
                    </a:lnTo>
                    <a:lnTo>
                      <a:pt x="2384" y="1432"/>
                    </a:lnTo>
                    <a:lnTo>
                      <a:pt x="2391" y="1390"/>
                    </a:lnTo>
                    <a:lnTo>
                      <a:pt x="2391" y="1390"/>
                    </a:lnTo>
                    <a:close/>
                    <a:moveTo>
                      <a:pt x="14" y="995"/>
                    </a:moveTo>
                    <a:lnTo>
                      <a:pt x="7" y="1039"/>
                    </a:lnTo>
                    <a:lnTo>
                      <a:pt x="2" y="1032"/>
                    </a:lnTo>
                    <a:lnTo>
                      <a:pt x="0" y="1026"/>
                    </a:lnTo>
                    <a:lnTo>
                      <a:pt x="3" y="1008"/>
                    </a:lnTo>
                    <a:lnTo>
                      <a:pt x="6" y="1002"/>
                    </a:lnTo>
                    <a:lnTo>
                      <a:pt x="14" y="995"/>
                    </a:lnTo>
                    <a:close/>
                    <a:moveTo>
                      <a:pt x="2388" y="977"/>
                    </a:moveTo>
                    <a:lnTo>
                      <a:pt x="2391" y="985"/>
                    </a:lnTo>
                    <a:lnTo>
                      <a:pt x="2382" y="995"/>
                    </a:lnTo>
                    <a:lnTo>
                      <a:pt x="2381" y="985"/>
                    </a:lnTo>
                    <a:lnTo>
                      <a:pt x="2388" y="977"/>
                    </a:lnTo>
                    <a:close/>
                    <a:moveTo>
                      <a:pt x="149" y="607"/>
                    </a:moveTo>
                    <a:lnTo>
                      <a:pt x="153" y="618"/>
                    </a:lnTo>
                    <a:lnTo>
                      <a:pt x="149" y="624"/>
                    </a:lnTo>
                    <a:lnTo>
                      <a:pt x="144" y="614"/>
                    </a:lnTo>
                    <a:lnTo>
                      <a:pt x="149" y="607"/>
                    </a:lnTo>
                    <a:close/>
                    <a:moveTo>
                      <a:pt x="2237" y="602"/>
                    </a:moveTo>
                    <a:lnTo>
                      <a:pt x="2248" y="605"/>
                    </a:lnTo>
                    <a:lnTo>
                      <a:pt x="2249" y="607"/>
                    </a:lnTo>
                    <a:lnTo>
                      <a:pt x="2252" y="612"/>
                    </a:lnTo>
                    <a:lnTo>
                      <a:pt x="2241" y="609"/>
                    </a:lnTo>
                    <a:lnTo>
                      <a:pt x="2237" y="602"/>
                    </a:lnTo>
                    <a:close/>
                    <a:moveTo>
                      <a:pt x="404" y="297"/>
                    </a:moveTo>
                    <a:lnTo>
                      <a:pt x="417" y="300"/>
                    </a:lnTo>
                    <a:lnTo>
                      <a:pt x="410" y="306"/>
                    </a:lnTo>
                    <a:lnTo>
                      <a:pt x="399" y="303"/>
                    </a:lnTo>
                    <a:lnTo>
                      <a:pt x="404" y="297"/>
                    </a:lnTo>
                    <a:close/>
                    <a:moveTo>
                      <a:pt x="1956" y="269"/>
                    </a:moveTo>
                    <a:lnTo>
                      <a:pt x="1958" y="269"/>
                    </a:lnTo>
                    <a:lnTo>
                      <a:pt x="1980" y="286"/>
                    </a:lnTo>
                    <a:lnTo>
                      <a:pt x="1980" y="289"/>
                    </a:lnTo>
                    <a:lnTo>
                      <a:pt x="1981" y="294"/>
                    </a:lnTo>
                    <a:lnTo>
                      <a:pt x="1981" y="300"/>
                    </a:lnTo>
                    <a:lnTo>
                      <a:pt x="1947" y="270"/>
                    </a:lnTo>
                    <a:lnTo>
                      <a:pt x="1956" y="269"/>
                    </a:lnTo>
                    <a:close/>
                    <a:moveTo>
                      <a:pt x="784" y="77"/>
                    </a:moveTo>
                    <a:lnTo>
                      <a:pt x="794" y="81"/>
                    </a:lnTo>
                    <a:lnTo>
                      <a:pt x="762" y="92"/>
                    </a:lnTo>
                    <a:lnTo>
                      <a:pt x="755" y="95"/>
                    </a:lnTo>
                    <a:lnTo>
                      <a:pt x="756" y="92"/>
                    </a:lnTo>
                    <a:lnTo>
                      <a:pt x="759" y="87"/>
                    </a:lnTo>
                    <a:lnTo>
                      <a:pt x="763" y="82"/>
                    </a:lnTo>
                    <a:lnTo>
                      <a:pt x="767" y="81"/>
                    </a:lnTo>
                    <a:lnTo>
                      <a:pt x="779" y="77"/>
                    </a:lnTo>
                    <a:lnTo>
                      <a:pt x="780" y="77"/>
                    </a:lnTo>
                    <a:lnTo>
                      <a:pt x="784" y="77"/>
                    </a:lnTo>
                    <a:close/>
                    <a:moveTo>
                      <a:pt x="1587" y="65"/>
                    </a:moveTo>
                    <a:lnTo>
                      <a:pt x="1594" y="68"/>
                    </a:lnTo>
                    <a:lnTo>
                      <a:pt x="1598" y="80"/>
                    </a:lnTo>
                    <a:lnTo>
                      <a:pt x="1591" y="77"/>
                    </a:lnTo>
                    <a:lnTo>
                      <a:pt x="1587" y="65"/>
                    </a:lnTo>
                    <a:close/>
                    <a:moveTo>
                      <a:pt x="1197" y="0"/>
                    </a:moveTo>
                    <a:lnTo>
                      <a:pt x="1201" y="0"/>
                    </a:lnTo>
                    <a:lnTo>
                      <a:pt x="1194" y="10"/>
                    </a:lnTo>
                    <a:lnTo>
                      <a:pt x="1186" y="10"/>
                    </a:lnTo>
                    <a:lnTo>
                      <a:pt x="1193" y="2"/>
                    </a:lnTo>
                    <a:lnTo>
                      <a:pt x="11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6" name="Freeform 671"/>
              <p:cNvSpPr>
                <a:spLocks noEditPoints="1"/>
              </p:cNvSpPr>
              <p:nvPr/>
            </p:nvSpPr>
            <p:spPr bwMode="auto">
              <a:xfrm>
                <a:off x="5910" y="1321"/>
                <a:ext cx="2412" cy="2446"/>
              </a:xfrm>
              <a:custGeom>
                <a:avLst/>
                <a:gdLst>
                  <a:gd name="T0" fmla="*/ 1207 w 2412"/>
                  <a:gd name="T1" fmla="*/ 2438 h 2446"/>
                  <a:gd name="T2" fmla="*/ 1201 w 2412"/>
                  <a:gd name="T3" fmla="*/ 2446 h 2446"/>
                  <a:gd name="T4" fmla="*/ 1201 w 2412"/>
                  <a:gd name="T5" fmla="*/ 2438 h 2446"/>
                  <a:gd name="T6" fmla="*/ 815 w 2412"/>
                  <a:gd name="T7" fmla="*/ 2371 h 2446"/>
                  <a:gd name="T8" fmla="*/ 811 w 2412"/>
                  <a:gd name="T9" fmla="*/ 2380 h 2446"/>
                  <a:gd name="T10" fmla="*/ 807 w 2412"/>
                  <a:gd name="T11" fmla="*/ 2368 h 2446"/>
                  <a:gd name="T12" fmla="*/ 1639 w 2412"/>
                  <a:gd name="T13" fmla="*/ 2367 h 2446"/>
                  <a:gd name="T14" fmla="*/ 1628 w 2412"/>
                  <a:gd name="T15" fmla="*/ 2361 h 2446"/>
                  <a:gd name="T16" fmla="*/ 428 w 2412"/>
                  <a:gd name="T17" fmla="*/ 2155 h 2446"/>
                  <a:gd name="T18" fmla="*/ 441 w 2412"/>
                  <a:gd name="T19" fmla="*/ 2166 h 2446"/>
                  <a:gd name="T20" fmla="*/ 431 w 2412"/>
                  <a:gd name="T21" fmla="*/ 2169 h 2446"/>
                  <a:gd name="T22" fmla="*/ 431 w 2412"/>
                  <a:gd name="T23" fmla="*/ 2158 h 2446"/>
                  <a:gd name="T24" fmla="*/ 2006 w 2412"/>
                  <a:gd name="T25" fmla="*/ 2135 h 2446"/>
                  <a:gd name="T26" fmla="*/ 2012 w 2412"/>
                  <a:gd name="T27" fmla="*/ 2142 h 2446"/>
                  <a:gd name="T28" fmla="*/ 2006 w 2412"/>
                  <a:gd name="T29" fmla="*/ 2135 h 2446"/>
                  <a:gd name="T30" fmla="*/ 2263 w 2412"/>
                  <a:gd name="T31" fmla="*/ 1837 h 2446"/>
                  <a:gd name="T32" fmla="*/ 2255 w 2412"/>
                  <a:gd name="T33" fmla="*/ 1833 h 2446"/>
                  <a:gd name="T34" fmla="*/ 141 w 2412"/>
                  <a:gd name="T35" fmla="*/ 1826 h 2446"/>
                  <a:gd name="T36" fmla="*/ 156 w 2412"/>
                  <a:gd name="T37" fmla="*/ 1831 h 2446"/>
                  <a:gd name="T38" fmla="*/ 146 w 2412"/>
                  <a:gd name="T39" fmla="*/ 1833 h 2446"/>
                  <a:gd name="T40" fmla="*/ 14 w 2412"/>
                  <a:gd name="T41" fmla="*/ 1453 h 2446"/>
                  <a:gd name="T42" fmla="*/ 9 w 2412"/>
                  <a:gd name="T43" fmla="*/ 1468 h 2446"/>
                  <a:gd name="T44" fmla="*/ 14 w 2412"/>
                  <a:gd name="T45" fmla="*/ 1453 h 2446"/>
                  <a:gd name="T46" fmla="*/ 2406 w 2412"/>
                  <a:gd name="T47" fmla="*/ 1420 h 2446"/>
                  <a:gd name="T48" fmla="*/ 2410 w 2412"/>
                  <a:gd name="T49" fmla="*/ 1427 h 2446"/>
                  <a:gd name="T50" fmla="*/ 2400 w 2412"/>
                  <a:gd name="T51" fmla="*/ 1430 h 2446"/>
                  <a:gd name="T52" fmla="*/ 10 w 2412"/>
                  <a:gd name="T53" fmla="*/ 1016 h 2446"/>
                  <a:gd name="T54" fmla="*/ 6 w 2412"/>
                  <a:gd name="T55" fmla="*/ 1027 h 2446"/>
                  <a:gd name="T56" fmla="*/ 0 w 2412"/>
                  <a:gd name="T57" fmla="*/ 1019 h 2446"/>
                  <a:gd name="T58" fmla="*/ 10 w 2412"/>
                  <a:gd name="T59" fmla="*/ 1016 h 2446"/>
                  <a:gd name="T60" fmla="*/ 2405 w 2412"/>
                  <a:gd name="T61" fmla="*/ 985 h 2446"/>
                  <a:gd name="T62" fmla="*/ 2395 w 2412"/>
                  <a:gd name="T63" fmla="*/ 985 h 2446"/>
                  <a:gd name="T64" fmla="*/ 2255 w 2412"/>
                  <a:gd name="T65" fmla="*/ 613 h 2446"/>
                  <a:gd name="T66" fmla="*/ 2271 w 2412"/>
                  <a:gd name="T67" fmla="*/ 622 h 2446"/>
                  <a:gd name="T68" fmla="*/ 2256 w 2412"/>
                  <a:gd name="T69" fmla="*/ 615 h 2446"/>
                  <a:gd name="T70" fmla="*/ 151 w 2412"/>
                  <a:gd name="T71" fmla="*/ 603 h 2446"/>
                  <a:gd name="T72" fmla="*/ 151 w 2412"/>
                  <a:gd name="T73" fmla="*/ 622 h 2446"/>
                  <a:gd name="T74" fmla="*/ 151 w 2412"/>
                  <a:gd name="T75" fmla="*/ 603 h 2446"/>
                  <a:gd name="T76" fmla="*/ 411 w 2412"/>
                  <a:gd name="T77" fmla="*/ 305 h 2446"/>
                  <a:gd name="T78" fmla="*/ 394 w 2412"/>
                  <a:gd name="T79" fmla="*/ 309 h 2446"/>
                  <a:gd name="T80" fmla="*/ 1979 w 2412"/>
                  <a:gd name="T81" fmla="*/ 277 h 2446"/>
                  <a:gd name="T82" fmla="*/ 1981 w 2412"/>
                  <a:gd name="T83" fmla="*/ 285 h 2446"/>
                  <a:gd name="T84" fmla="*/ 1987 w 2412"/>
                  <a:gd name="T85" fmla="*/ 294 h 2446"/>
                  <a:gd name="T86" fmla="*/ 1967 w 2412"/>
                  <a:gd name="T87" fmla="*/ 277 h 2446"/>
                  <a:gd name="T88" fmla="*/ 1977 w 2412"/>
                  <a:gd name="T89" fmla="*/ 280 h 2446"/>
                  <a:gd name="T90" fmla="*/ 779 w 2412"/>
                  <a:gd name="T91" fmla="*/ 78 h 2446"/>
                  <a:gd name="T92" fmla="*/ 786 w 2412"/>
                  <a:gd name="T93" fmla="*/ 85 h 2446"/>
                  <a:gd name="T94" fmla="*/ 776 w 2412"/>
                  <a:gd name="T95" fmla="*/ 88 h 2446"/>
                  <a:gd name="T96" fmla="*/ 779 w 2412"/>
                  <a:gd name="T97" fmla="*/ 78 h 2446"/>
                  <a:gd name="T98" fmla="*/ 1598 w 2412"/>
                  <a:gd name="T99" fmla="*/ 65 h 2446"/>
                  <a:gd name="T100" fmla="*/ 1594 w 2412"/>
                  <a:gd name="T101" fmla="*/ 73 h 2446"/>
                  <a:gd name="T102" fmla="*/ 1207 w 2412"/>
                  <a:gd name="T103" fmla="*/ 0 h 2446"/>
                  <a:gd name="T104" fmla="*/ 1208 w 2412"/>
                  <a:gd name="T105" fmla="*/ 8 h 2446"/>
                  <a:gd name="T106" fmla="*/ 1200 w 2412"/>
                  <a:gd name="T107" fmla="*/ 10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12" h="2446">
                    <a:moveTo>
                      <a:pt x="1201" y="2438"/>
                    </a:moveTo>
                    <a:lnTo>
                      <a:pt x="1207" y="2438"/>
                    </a:lnTo>
                    <a:lnTo>
                      <a:pt x="1210" y="2438"/>
                    </a:lnTo>
                    <a:lnTo>
                      <a:pt x="1201" y="2446"/>
                    </a:lnTo>
                    <a:lnTo>
                      <a:pt x="1194" y="2446"/>
                    </a:lnTo>
                    <a:lnTo>
                      <a:pt x="1201" y="2438"/>
                    </a:lnTo>
                    <a:close/>
                    <a:moveTo>
                      <a:pt x="807" y="2368"/>
                    </a:moveTo>
                    <a:lnTo>
                      <a:pt x="815" y="2371"/>
                    </a:lnTo>
                    <a:lnTo>
                      <a:pt x="820" y="2382"/>
                    </a:lnTo>
                    <a:lnTo>
                      <a:pt x="811" y="2380"/>
                    </a:lnTo>
                    <a:lnTo>
                      <a:pt x="808" y="2374"/>
                    </a:lnTo>
                    <a:lnTo>
                      <a:pt x="807" y="2368"/>
                    </a:lnTo>
                    <a:close/>
                    <a:moveTo>
                      <a:pt x="1635" y="2358"/>
                    </a:moveTo>
                    <a:lnTo>
                      <a:pt x="1639" y="2367"/>
                    </a:lnTo>
                    <a:lnTo>
                      <a:pt x="1631" y="2370"/>
                    </a:lnTo>
                    <a:lnTo>
                      <a:pt x="1628" y="2361"/>
                    </a:lnTo>
                    <a:lnTo>
                      <a:pt x="1635" y="2358"/>
                    </a:lnTo>
                    <a:close/>
                    <a:moveTo>
                      <a:pt x="428" y="2155"/>
                    </a:moveTo>
                    <a:lnTo>
                      <a:pt x="442" y="2166"/>
                    </a:lnTo>
                    <a:lnTo>
                      <a:pt x="441" y="2166"/>
                    </a:lnTo>
                    <a:lnTo>
                      <a:pt x="435" y="2163"/>
                    </a:lnTo>
                    <a:lnTo>
                      <a:pt x="431" y="2169"/>
                    </a:lnTo>
                    <a:lnTo>
                      <a:pt x="425" y="2163"/>
                    </a:lnTo>
                    <a:lnTo>
                      <a:pt x="431" y="2158"/>
                    </a:lnTo>
                    <a:lnTo>
                      <a:pt x="428" y="2155"/>
                    </a:lnTo>
                    <a:close/>
                    <a:moveTo>
                      <a:pt x="2006" y="2135"/>
                    </a:moveTo>
                    <a:lnTo>
                      <a:pt x="2018" y="2137"/>
                    </a:lnTo>
                    <a:lnTo>
                      <a:pt x="2012" y="2142"/>
                    </a:lnTo>
                    <a:lnTo>
                      <a:pt x="2001" y="2139"/>
                    </a:lnTo>
                    <a:lnTo>
                      <a:pt x="2006" y="2135"/>
                    </a:lnTo>
                    <a:close/>
                    <a:moveTo>
                      <a:pt x="2259" y="1827"/>
                    </a:moveTo>
                    <a:lnTo>
                      <a:pt x="2263" y="1837"/>
                    </a:lnTo>
                    <a:lnTo>
                      <a:pt x="2259" y="1844"/>
                    </a:lnTo>
                    <a:lnTo>
                      <a:pt x="2255" y="1833"/>
                    </a:lnTo>
                    <a:lnTo>
                      <a:pt x="2259" y="1827"/>
                    </a:lnTo>
                    <a:close/>
                    <a:moveTo>
                      <a:pt x="141" y="1826"/>
                    </a:moveTo>
                    <a:lnTo>
                      <a:pt x="153" y="1827"/>
                    </a:lnTo>
                    <a:lnTo>
                      <a:pt x="156" y="1831"/>
                    </a:lnTo>
                    <a:lnTo>
                      <a:pt x="157" y="1834"/>
                    </a:lnTo>
                    <a:lnTo>
                      <a:pt x="146" y="1833"/>
                    </a:lnTo>
                    <a:lnTo>
                      <a:pt x="141" y="1826"/>
                    </a:lnTo>
                    <a:close/>
                    <a:moveTo>
                      <a:pt x="14" y="1453"/>
                    </a:moveTo>
                    <a:lnTo>
                      <a:pt x="16" y="1460"/>
                    </a:lnTo>
                    <a:lnTo>
                      <a:pt x="9" y="1468"/>
                    </a:lnTo>
                    <a:lnTo>
                      <a:pt x="7" y="1461"/>
                    </a:lnTo>
                    <a:lnTo>
                      <a:pt x="14" y="1453"/>
                    </a:lnTo>
                    <a:close/>
                    <a:moveTo>
                      <a:pt x="2405" y="1410"/>
                    </a:moveTo>
                    <a:lnTo>
                      <a:pt x="2406" y="1420"/>
                    </a:lnTo>
                    <a:lnTo>
                      <a:pt x="2412" y="1420"/>
                    </a:lnTo>
                    <a:lnTo>
                      <a:pt x="2410" y="1427"/>
                    </a:lnTo>
                    <a:lnTo>
                      <a:pt x="2403" y="1426"/>
                    </a:lnTo>
                    <a:lnTo>
                      <a:pt x="2400" y="1430"/>
                    </a:lnTo>
                    <a:lnTo>
                      <a:pt x="2405" y="1410"/>
                    </a:lnTo>
                    <a:close/>
                    <a:moveTo>
                      <a:pt x="10" y="1016"/>
                    </a:moveTo>
                    <a:lnTo>
                      <a:pt x="7" y="1034"/>
                    </a:lnTo>
                    <a:lnTo>
                      <a:pt x="6" y="1027"/>
                    </a:lnTo>
                    <a:lnTo>
                      <a:pt x="0" y="1026"/>
                    </a:lnTo>
                    <a:lnTo>
                      <a:pt x="0" y="1019"/>
                    </a:lnTo>
                    <a:lnTo>
                      <a:pt x="9" y="1020"/>
                    </a:lnTo>
                    <a:lnTo>
                      <a:pt x="10" y="1016"/>
                    </a:lnTo>
                    <a:close/>
                    <a:moveTo>
                      <a:pt x="2403" y="976"/>
                    </a:moveTo>
                    <a:lnTo>
                      <a:pt x="2405" y="985"/>
                    </a:lnTo>
                    <a:lnTo>
                      <a:pt x="2398" y="993"/>
                    </a:lnTo>
                    <a:lnTo>
                      <a:pt x="2395" y="985"/>
                    </a:lnTo>
                    <a:lnTo>
                      <a:pt x="2403" y="976"/>
                    </a:lnTo>
                    <a:close/>
                    <a:moveTo>
                      <a:pt x="2255" y="613"/>
                    </a:moveTo>
                    <a:lnTo>
                      <a:pt x="2266" y="615"/>
                    </a:lnTo>
                    <a:lnTo>
                      <a:pt x="2271" y="622"/>
                    </a:lnTo>
                    <a:lnTo>
                      <a:pt x="2259" y="620"/>
                    </a:lnTo>
                    <a:lnTo>
                      <a:pt x="2256" y="615"/>
                    </a:lnTo>
                    <a:lnTo>
                      <a:pt x="2255" y="613"/>
                    </a:lnTo>
                    <a:close/>
                    <a:moveTo>
                      <a:pt x="151" y="603"/>
                    </a:moveTo>
                    <a:lnTo>
                      <a:pt x="156" y="615"/>
                    </a:lnTo>
                    <a:lnTo>
                      <a:pt x="151" y="622"/>
                    </a:lnTo>
                    <a:lnTo>
                      <a:pt x="147" y="610"/>
                    </a:lnTo>
                    <a:lnTo>
                      <a:pt x="151" y="603"/>
                    </a:lnTo>
                    <a:close/>
                    <a:moveTo>
                      <a:pt x="400" y="304"/>
                    </a:moveTo>
                    <a:lnTo>
                      <a:pt x="411" y="305"/>
                    </a:lnTo>
                    <a:lnTo>
                      <a:pt x="406" y="311"/>
                    </a:lnTo>
                    <a:lnTo>
                      <a:pt x="394" y="309"/>
                    </a:lnTo>
                    <a:lnTo>
                      <a:pt x="400" y="304"/>
                    </a:lnTo>
                    <a:close/>
                    <a:moveTo>
                      <a:pt x="1979" y="277"/>
                    </a:moveTo>
                    <a:lnTo>
                      <a:pt x="1985" y="281"/>
                    </a:lnTo>
                    <a:lnTo>
                      <a:pt x="1981" y="285"/>
                    </a:lnTo>
                    <a:lnTo>
                      <a:pt x="1985" y="291"/>
                    </a:lnTo>
                    <a:lnTo>
                      <a:pt x="1987" y="294"/>
                    </a:lnTo>
                    <a:lnTo>
                      <a:pt x="1965" y="277"/>
                    </a:lnTo>
                    <a:lnTo>
                      <a:pt x="1967" y="277"/>
                    </a:lnTo>
                    <a:lnTo>
                      <a:pt x="1971" y="278"/>
                    </a:lnTo>
                    <a:lnTo>
                      <a:pt x="1977" y="280"/>
                    </a:lnTo>
                    <a:lnTo>
                      <a:pt x="1979" y="277"/>
                    </a:lnTo>
                    <a:close/>
                    <a:moveTo>
                      <a:pt x="779" y="78"/>
                    </a:moveTo>
                    <a:lnTo>
                      <a:pt x="781" y="85"/>
                    </a:lnTo>
                    <a:lnTo>
                      <a:pt x="786" y="85"/>
                    </a:lnTo>
                    <a:lnTo>
                      <a:pt x="774" y="89"/>
                    </a:lnTo>
                    <a:lnTo>
                      <a:pt x="776" y="88"/>
                    </a:lnTo>
                    <a:lnTo>
                      <a:pt x="773" y="79"/>
                    </a:lnTo>
                    <a:lnTo>
                      <a:pt x="779" y="78"/>
                    </a:lnTo>
                    <a:close/>
                    <a:moveTo>
                      <a:pt x="1590" y="62"/>
                    </a:moveTo>
                    <a:lnTo>
                      <a:pt x="1598" y="65"/>
                    </a:lnTo>
                    <a:lnTo>
                      <a:pt x="1601" y="76"/>
                    </a:lnTo>
                    <a:lnTo>
                      <a:pt x="1594" y="73"/>
                    </a:lnTo>
                    <a:lnTo>
                      <a:pt x="1590" y="62"/>
                    </a:lnTo>
                    <a:close/>
                    <a:moveTo>
                      <a:pt x="1207" y="0"/>
                    </a:moveTo>
                    <a:lnTo>
                      <a:pt x="1215" y="0"/>
                    </a:lnTo>
                    <a:lnTo>
                      <a:pt x="1208" y="8"/>
                    </a:lnTo>
                    <a:lnTo>
                      <a:pt x="1204" y="8"/>
                    </a:lnTo>
                    <a:lnTo>
                      <a:pt x="1200" y="10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7" name="Freeform 672"/>
              <p:cNvSpPr>
                <a:spLocks noEditPoints="1"/>
              </p:cNvSpPr>
              <p:nvPr/>
            </p:nvSpPr>
            <p:spPr bwMode="auto">
              <a:xfrm>
                <a:off x="5900" y="1312"/>
                <a:ext cx="2430" cy="2464"/>
              </a:xfrm>
              <a:custGeom>
                <a:avLst/>
                <a:gdLst>
                  <a:gd name="T0" fmla="*/ 1211 w 2430"/>
                  <a:gd name="T1" fmla="*/ 2455 h 2464"/>
                  <a:gd name="T2" fmla="*/ 1197 w 2430"/>
                  <a:gd name="T3" fmla="*/ 2464 h 2464"/>
                  <a:gd name="T4" fmla="*/ 821 w 2430"/>
                  <a:gd name="T5" fmla="*/ 2389 h 2464"/>
                  <a:gd name="T6" fmla="*/ 834 w 2430"/>
                  <a:gd name="T7" fmla="*/ 2403 h 2464"/>
                  <a:gd name="T8" fmla="*/ 821 w 2430"/>
                  <a:gd name="T9" fmla="*/ 2389 h 2464"/>
                  <a:gd name="T10" fmla="*/ 1652 w 2430"/>
                  <a:gd name="T11" fmla="*/ 2384 h 2464"/>
                  <a:gd name="T12" fmla="*/ 1641 w 2430"/>
                  <a:gd name="T13" fmla="*/ 2379 h 2464"/>
                  <a:gd name="T14" fmla="*/ 435 w 2430"/>
                  <a:gd name="T15" fmla="*/ 2172 h 2464"/>
                  <a:gd name="T16" fmla="*/ 435 w 2430"/>
                  <a:gd name="T17" fmla="*/ 2185 h 2464"/>
                  <a:gd name="T18" fmla="*/ 435 w 2430"/>
                  <a:gd name="T19" fmla="*/ 2172 h 2464"/>
                  <a:gd name="T20" fmla="*/ 2039 w 2430"/>
                  <a:gd name="T21" fmla="*/ 2148 h 2464"/>
                  <a:gd name="T22" fmla="*/ 2022 w 2430"/>
                  <a:gd name="T23" fmla="*/ 2151 h 2464"/>
                  <a:gd name="T24" fmla="*/ 2273 w 2430"/>
                  <a:gd name="T25" fmla="*/ 1846 h 2464"/>
                  <a:gd name="T26" fmla="*/ 2273 w 2430"/>
                  <a:gd name="T27" fmla="*/ 1863 h 2464"/>
                  <a:gd name="T28" fmla="*/ 2273 w 2430"/>
                  <a:gd name="T29" fmla="*/ 1846 h 2464"/>
                  <a:gd name="T30" fmla="*/ 151 w 2430"/>
                  <a:gd name="T31" fmla="*/ 1835 h 2464"/>
                  <a:gd name="T32" fmla="*/ 144 w 2430"/>
                  <a:gd name="T33" fmla="*/ 1839 h 2464"/>
                  <a:gd name="T34" fmla="*/ 17 w 2430"/>
                  <a:gd name="T35" fmla="*/ 1470 h 2464"/>
                  <a:gd name="T36" fmla="*/ 10 w 2430"/>
                  <a:gd name="T37" fmla="*/ 1487 h 2464"/>
                  <a:gd name="T38" fmla="*/ 17 w 2430"/>
                  <a:gd name="T39" fmla="*/ 1470 h 2464"/>
                  <a:gd name="T40" fmla="*/ 2430 w 2430"/>
                  <a:gd name="T41" fmla="*/ 1431 h 2464"/>
                  <a:gd name="T42" fmla="*/ 2420 w 2430"/>
                  <a:gd name="T43" fmla="*/ 1436 h 2464"/>
                  <a:gd name="T44" fmla="*/ 2 w 2430"/>
                  <a:gd name="T45" fmla="*/ 1026 h 2464"/>
                  <a:gd name="T46" fmla="*/ 10 w 2430"/>
                  <a:gd name="T47" fmla="*/ 1035 h 2464"/>
                  <a:gd name="T48" fmla="*/ 2 w 2430"/>
                  <a:gd name="T49" fmla="*/ 1026 h 2464"/>
                  <a:gd name="T50" fmla="*/ 2422 w 2430"/>
                  <a:gd name="T51" fmla="*/ 985 h 2464"/>
                  <a:gd name="T52" fmla="*/ 2413 w 2430"/>
                  <a:gd name="T53" fmla="*/ 985 h 2464"/>
                  <a:gd name="T54" fmla="*/ 2276 w 2430"/>
                  <a:gd name="T55" fmla="*/ 624 h 2464"/>
                  <a:gd name="T56" fmla="*/ 2290 w 2430"/>
                  <a:gd name="T57" fmla="*/ 632 h 2464"/>
                  <a:gd name="T58" fmla="*/ 2276 w 2430"/>
                  <a:gd name="T59" fmla="*/ 624 h 2464"/>
                  <a:gd name="T60" fmla="*/ 161 w 2430"/>
                  <a:gd name="T61" fmla="*/ 612 h 2464"/>
                  <a:gd name="T62" fmla="*/ 154 w 2430"/>
                  <a:gd name="T63" fmla="*/ 608 h 2464"/>
                  <a:gd name="T64" fmla="*/ 399 w 2430"/>
                  <a:gd name="T65" fmla="*/ 311 h 2464"/>
                  <a:gd name="T66" fmla="*/ 404 w 2430"/>
                  <a:gd name="T67" fmla="*/ 318 h 2464"/>
                  <a:gd name="T68" fmla="*/ 399 w 2430"/>
                  <a:gd name="T69" fmla="*/ 311 h 2464"/>
                  <a:gd name="T70" fmla="*/ 2001 w 2430"/>
                  <a:gd name="T71" fmla="*/ 283 h 2464"/>
                  <a:gd name="T72" fmla="*/ 1989 w 2430"/>
                  <a:gd name="T73" fmla="*/ 286 h 2464"/>
                  <a:gd name="T74" fmla="*/ 786 w 2430"/>
                  <a:gd name="T75" fmla="*/ 78 h 2464"/>
                  <a:gd name="T76" fmla="*/ 783 w 2430"/>
                  <a:gd name="T77" fmla="*/ 88 h 2464"/>
                  <a:gd name="T78" fmla="*/ 786 w 2430"/>
                  <a:gd name="T79" fmla="*/ 78 h 2464"/>
                  <a:gd name="T80" fmla="*/ 1604 w 2430"/>
                  <a:gd name="T81" fmla="*/ 64 h 2464"/>
                  <a:gd name="T82" fmla="*/ 1600 w 2430"/>
                  <a:gd name="T83" fmla="*/ 71 h 2464"/>
                  <a:gd name="T84" fmla="*/ 1224 w 2430"/>
                  <a:gd name="T85" fmla="*/ 0 h 2464"/>
                  <a:gd name="T86" fmla="*/ 1225 w 2430"/>
                  <a:gd name="T87" fmla="*/ 9 h 2464"/>
                  <a:gd name="T88" fmla="*/ 1224 w 2430"/>
                  <a:gd name="T89" fmla="*/ 0 h 2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30" h="2464">
                    <a:moveTo>
                      <a:pt x="1204" y="2455"/>
                    </a:moveTo>
                    <a:lnTo>
                      <a:pt x="1211" y="2455"/>
                    </a:lnTo>
                    <a:lnTo>
                      <a:pt x="1204" y="2464"/>
                    </a:lnTo>
                    <a:lnTo>
                      <a:pt x="1197" y="2464"/>
                    </a:lnTo>
                    <a:lnTo>
                      <a:pt x="1204" y="2455"/>
                    </a:lnTo>
                    <a:close/>
                    <a:moveTo>
                      <a:pt x="821" y="2389"/>
                    </a:moveTo>
                    <a:lnTo>
                      <a:pt x="830" y="2391"/>
                    </a:lnTo>
                    <a:lnTo>
                      <a:pt x="834" y="2403"/>
                    </a:lnTo>
                    <a:lnTo>
                      <a:pt x="825" y="2400"/>
                    </a:lnTo>
                    <a:lnTo>
                      <a:pt x="821" y="2389"/>
                    </a:lnTo>
                    <a:close/>
                    <a:moveTo>
                      <a:pt x="1649" y="2376"/>
                    </a:moveTo>
                    <a:lnTo>
                      <a:pt x="1652" y="2384"/>
                    </a:lnTo>
                    <a:lnTo>
                      <a:pt x="1645" y="2387"/>
                    </a:lnTo>
                    <a:lnTo>
                      <a:pt x="1641" y="2379"/>
                    </a:lnTo>
                    <a:lnTo>
                      <a:pt x="1649" y="2376"/>
                    </a:lnTo>
                    <a:close/>
                    <a:moveTo>
                      <a:pt x="435" y="2172"/>
                    </a:moveTo>
                    <a:lnTo>
                      <a:pt x="441" y="2178"/>
                    </a:lnTo>
                    <a:lnTo>
                      <a:pt x="435" y="2185"/>
                    </a:lnTo>
                    <a:lnTo>
                      <a:pt x="430" y="2180"/>
                    </a:lnTo>
                    <a:lnTo>
                      <a:pt x="435" y="2172"/>
                    </a:lnTo>
                    <a:close/>
                    <a:moveTo>
                      <a:pt x="2028" y="2146"/>
                    </a:moveTo>
                    <a:lnTo>
                      <a:pt x="2039" y="2148"/>
                    </a:lnTo>
                    <a:lnTo>
                      <a:pt x="2033" y="2153"/>
                    </a:lnTo>
                    <a:lnTo>
                      <a:pt x="2022" y="2151"/>
                    </a:lnTo>
                    <a:lnTo>
                      <a:pt x="2028" y="2146"/>
                    </a:lnTo>
                    <a:close/>
                    <a:moveTo>
                      <a:pt x="2273" y="1846"/>
                    </a:moveTo>
                    <a:lnTo>
                      <a:pt x="2276" y="1857"/>
                    </a:lnTo>
                    <a:lnTo>
                      <a:pt x="2273" y="1863"/>
                    </a:lnTo>
                    <a:lnTo>
                      <a:pt x="2269" y="1853"/>
                    </a:lnTo>
                    <a:lnTo>
                      <a:pt x="2273" y="1846"/>
                    </a:lnTo>
                    <a:close/>
                    <a:moveTo>
                      <a:pt x="140" y="1832"/>
                    </a:moveTo>
                    <a:lnTo>
                      <a:pt x="151" y="1835"/>
                    </a:lnTo>
                    <a:lnTo>
                      <a:pt x="156" y="1842"/>
                    </a:lnTo>
                    <a:lnTo>
                      <a:pt x="144" y="1839"/>
                    </a:lnTo>
                    <a:lnTo>
                      <a:pt x="140" y="1832"/>
                    </a:lnTo>
                    <a:close/>
                    <a:moveTo>
                      <a:pt x="17" y="1470"/>
                    </a:moveTo>
                    <a:lnTo>
                      <a:pt x="19" y="1477"/>
                    </a:lnTo>
                    <a:lnTo>
                      <a:pt x="10" y="1487"/>
                    </a:lnTo>
                    <a:lnTo>
                      <a:pt x="9" y="1479"/>
                    </a:lnTo>
                    <a:lnTo>
                      <a:pt x="17" y="1470"/>
                    </a:lnTo>
                    <a:close/>
                    <a:moveTo>
                      <a:pt x="2422" y="1429"/>
                    </a:moveTo>
                    <a:lnTo>
                      <a:pt x="2430" y="1431"/>
                    </a:lnTo>
                    <a:lnTo>
                      <a:pt x="2429" y="1438"/>
                    </a:lnTo>
                    <a:lnTo>
                      <a:pt x="2420" y="1436"/>
                    </a:lnTo>
                    <a:lnTo>
                      <a:pt x="2422" y="1429"/>
                    </a:lnTo>
                    <a:close/>
                    <a:moveTo>
                      <a:pt x="2" y="1026"/>
                    </a:moveTo>
                    <a:lnTo>
                      <a:pt x="10" y="1028"/>
                    </a:lnTo>
                    <a:lnTo>
                      <a:pt x="10" y="1035"/>
                    </a:lnTo>
                    <a:lnTo>
                      <a:pt x="0" y="1033"/>
                    </a:lnTo>
                    <a:lnTo>
                      <a:pt x="2" y="1026"/>
                    </a:lnTo>
                    <a:close/>
                    <a:moveTo>
                      <a:pt x="2420" y="976"/>
                    </a:moveTo>
                    <a:lnTo>
                      <a:pt x="2422" y="985"/>
                    </a:lnTo>
                    <a:lnTo>
                      <a:pt x="2415" y="994"/>
                    </a:lnTo>
                    <a:lnTo>
                      <a:pt x="2413" y="985"/>
                    </a:lnTo>
                    <a:lnTo>
                      <a:pt x="2420" y="976"/>
                    </a:lnTo>
                    <a:close/>
                    <a:moveTo>
                      <a:pt x="2276" y="624"/>
                    </a:moveTo>
                    <a:lnTo>
                      <a:pt x="2288" y="625"/>
                    </a:lnTo>
                    <a:lnTo>
                      <a:pt x="2290" y="632"/>
                    </a:lnTo>
                    <a:lnTo>
                      <a:pt x="2281" y="631"/>
                    </a:lnTo>
                    <a:lnTo>
                      <a:pt x="2276" y="624"/>
                    </a:lnTo>
                    <a:close/>
                    <a:moveTo>
                      <a:pt x="157" y="602"/>
                    </a:moveTo>
                    <a:lnTo>
                      <a:pt x="161" y="612"/>
                    </a:lnTo>
                    <a:lnTo>
                      <a:pt x="157" y="619"/>
                    </a:lnTo>
                    <a:lnTo>
                      <a:pt x="154" y="608"/>
                    </a:lnTo>
                    <a:lnTo>
                      <a:pt x="157" y="602"/>
                    </a:lnTo>
                    <a:close/>
                    <a:moveTo>
                      <a:pt x="399" y="311"/>
                    </a:moveTo>
                    <a:lnTo>
                      <a:pt x="410" y="313"/>
                    </a:lnTo>
                    <a:lnTo>
                      <a:pt x="404" y="318"/>
                    </a:lnTo>
                    <a:lnTo>
                      <a:pt x="393" y="317"/>
                    </a:lnTo>
                    <a:lnTo>
                      <a:pt x="399" y="311"/>
                    </a:lnTo>
                    <a:close/>
                    <a:moveTo>
                      <a:pt x="1995" y="279"/>
                    </a:moveTo>
                    <a:lnTo>
                      <a:pt x="2001" y="283"/>
                    </a:lnTo>
                    <a:lnTo>
                      <a:pt x="1995" y="290"/>
                    </a:lnTo>
                    <a:lnTo>
                      <a:pt x="1989" y="286"/>
                    </a:lnTo>
                    <a:lnTo>
                      <a:pt x="1995" y="279"/>
                    </a:lnTo>
                    <a:close/>
                    <a:moveTo>
                      <a:pt x="786" y="78"/>
                    </a:moveTo>
                    <a:lnTo>
                      <a:pt x="789" y="87"/>
                    </a:lnTo>
                    <a:lnTo>
                      <a:pt x="783" y="88"/>
                    </a:lnTo>
                    <a:lnTo>
                      <a:pt x="779" y="80"/>
                    </a:lnTo>
                    <a:lnTo>
                      <a:pt x="786" y="78"/>
                    </a:lnTo>
                    <a:close/>
                    <a:moveTo>
                      <a:pt x="1595" y="61"/>
                    </a:moveTo>
                    <a:lnTo>
                      <a:pt x="1604" y="64"/>
                    </a:lnTo>
                    <a:lnTo>
                      <a:pt x="1608" y="74"/>
                    </a:lnTo>
                    <a:lnTo>
                      <a:pt x="1600" y="71"/>
                    </a:lnTo>
                    <a:lnTo>
                      <a:pt x="1595" y="61"/>
                    </a:lnTo>
                    <a:close/>
                    <a:moveTo>
                      <a:pt x="1224" y="0"/>
                    </a:moveTo>
                    <a:lnTo>
                      <a:pt x="1232" y="0"/>
                    </a:lnTo>
                    <a:lnTo>
                      <a:pt x="1225" y="9"/>
                    </a:lnTo>
                    <a:lnTo>
                      <a:pt x="1217" y="9"/>
                    </a:lnTo>
                    <a:lnTo>
                      <a:pt x="12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8" name="Freeform 673"/>
              <p:cNvSpPr>
                <a:spLocks noEditPoints="1"/>
              </p:cNvSpPr>
              <p:nvPr/>
            </p:nvSpPr>
            <p:spPr bwMode="auto">
              <a:xfrm>
                <a:off x="5892" y="1304"/>
                <a:ext cx="2448" cy="2480"/>
              </a:xfrm>
              <a:custGeom>
                <a:avLst/>
                <a:gdLst>
                  <a:gd name="T0" fmla="*/ 1212 w 2448"/>
                  <a:gd name="T1" fmla="*/ 2472 h 2480"/>
                  <a:gd name="T2" fmla="*/ 1198 w 2448"/>
                  <a:gd name="T3" fmla="*/ 2480 h 2480"/>
                  <a:gd name="T4" fmla="*/ 833 w 2448"/>
                  <a:gd name="T5" fmla="*/ 2408 h 2480"/>
                  <a:gd name="T6" fmla="*/ 846 w 2448"/>
                  <a:gd name="T7" fmla="*/ 2422 h 2480"/>
                  <a:gd name="T8" fmla="*/ 833 w 2448"/>
                  <a:gd name="T9" fmla="*/ 2408 h 2480"/>
                  <a:gd name="T10" fmla="*/ 1663 w 2448"/>
                  <a:gd name="T11" fmla="*/ 2401 h 2480"/>
                  <a:gd name="T12" fmla="*/ 1653 w 2448"/>
                  <a:gd name="T13" fmla="*/ 2395 h 2480"/>
                  <a:gd name="T14" fmla="*/ 438 w 2448"/>
                  <a:gd name="T15" fmla="*/ 2188 h 2480"/>
                  <a:gd name="T16" fmla="*/ 438 w 2448"/>
                  <a:gd name="T17" fmla="*/ 2200 h 2480"/>
                  <a:gd name="T18" fmla="*/ 438 w 2448"/>
                  <a:gd name="T19" fmla="*/ 2188 h 2480"/>
                  <a:gd name="T20" fmla="*/ 2058 w 2448"/>
                  <a:gd name="T21" fmla="*/ 2158 h 2480"/>
                  <a:gd name="T22" fmla="*/ 2041 w 2448"/>
                  <a:gd name="T23" fmla="*/ 2161 h 2480"/>
                  <a:gd name="T24" fmla="*/ 2284 w 2448"/>
                  <a:gd name="T25" fmla="*/ 1865 h 2480"/>
                  <a:gd name="T26" fmla="*/ 2284 w 2448"/>
                  <a:gd name="T27" fmla="*/ 1882 h 2480"/>
                  <a:gd name="T28" fmla="*/ 2284 w 2448"/>
                  <a:gd name="T29" fmla="*/ 1865 h 2480"/>
                  <a:gd name="T30" fmla="*/ 148 w 2448"/>
                  <a:gd name="T31" fmla="*/ 1840 h 2480"/>
                  <a:gd name="T32" fmla="*/ 141 w 2448"/>
                  <a:gd name="T33" fmla="*/ 1846 h 2480"/>
                  <a:gd name="T34" fmla="*/ 17 w 2448"/>
                  <a:gd name="T35" fmla="*/ 1487 h 2480"/>
                  <a:gd name="T36" fmla="*/ 11 w 2448"/>
                  <a:gd name="T37" fmla="*/ 1504 h 2480"/>
                  <a:gd name="T38" fmla="*/ 17 w 2448"/>
                  <a:gd name="T39" fmla="*/ 1487 h 2480"/>
                  <a:gd name="T40" fmla="*/ 2448 w 2448"/>
                  <a:gd name="T41" fmla="*/ 1440 h 2480"/>
                  <a:gd name="T42" fmla="*/ 2437 w 2448"/>
                  <a:gd name="T43" fmla="*/ 1446 h 2480"/>
                  <a:gd name="T44" fmla="*/ 1 w 2448"/>
                  <a:gd name="T45" fmla="*/ 1033 h 2480"/>
                  <a:gd name="T46" fmla="*/ 8 w 2448"/>
                  <a:gd name="T47" fmla="*/ 1041 h 2480"/>
                  <a:gd name="T48" fmla="*/ 1 w 2448"/>
                  <a:gd name="T49" fmla="*/ 1033 h 2480"/>
                  <a:gd name="T50" fmla="*/ 2437 w 2448"/>
                  <a:gd name="T51" fmla="*/ 984 h 2480"/>
                  <a:gd name="T52" fmla="*/ 2428 w 2448"/>
                  <a:gd name="T53" fmla="*/ 984 h 2480"/>
                  <a:gd name="T54" fmla="*/ 2296 w 2448"/>
                  <a:gd name="T55" fmla="*/ 633 h 2480"/>
                  <a:gd name="T56" fmla="*/ 2310 w 2448"/>
                  <a:gd name="T57" fmla="*/ 643 h 2480"/>
                  <a:gd name="T58" fmla="*/ 2296 w 2448"/>
                  <a:gd name="T59" fmla="*/ 633 h 2480"/>
                  <a:gd name="T60" fmla="*/ 165 w 2448"/>
                  <a:gd name="T61" fmla="*/ 610 h 2480"/>
                  <a:gd name="T62" fmla="*/ 158 w 2448"/>
                  <a:gd name="T63" fmla="*/ 606 h 2480"/>
                  <a:gd name="T64" fmla="*/ 395 w 2448"/>
                  <a:gd name="T65" fmla="*/ 317 h 2480"/>
                  <a:gd name="T66" fmla="*/ 401 w 2448"/>
                  <a:gd name="T67" fmla="*/ 325 h 2480"/>
                  <a:gd name="T68" fmla="*/ 395 w 2448"/>
                  <a:gd name="T69" fmla="*/ 317 h 2480"/>
                  <a:gd name="T70" fmla="*/ 2014 w 2448"/>
                  <a:gd name="T71" fmla="*/ 284 h 2480"/>
                  <a:gd name="T72" fmla="*/ 2003 w 2448"/>
                  <a:gd name="T73" fmla="*/ 287 h 2480"/>
                  <a:gd name="T74" fmla="*/ 791 w 2448"/>
                  <a:gd name="T75" fmla="*/ 78 h 2480"/>
                  <a:gd name="T76" fmla="*/ 787 w 2448"/>
                  <a:gd name="T77" fmla="*/ 88 h 2480"/>
                  <a:gd name="T78" fmla="*/ 791 w 2448"/>
                  <a:gd name="T79" fmla="*/ 78 h 2480"/>
                  <a:gd name="T80" fmla="*/ 1608 w 2448"/>
                  <a:gd name="T81" fmla="*/ 61 h 2480"/>
                  <a:gd name="T82" fmla="*/ 1603 w 2448"/>
                  <a:gd name="T83" fmla="*/ 69 h 2480"/>
                  <a:gd name="T84" fmla="*/ 1240 w 2448"/>
                  <a:gd name="T85" fmla="*/ 0 h 2480"/>
                  <a:gd name="T86" fmla="*/ 1240 w 2448"/>
                  <a:gd name="T87" fmla="*/ 8 h 2480"/>
                  <a:gd name="T88" fmla="*/ 1240 w 2448"/>
                  <a:gd name="T89" fmla="*/ 0 h 2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48" h="2480">
                    <a:moveTo>
                      <a:pt x="1205" y="2472"/>
                    </a:moveTo>
                    <a:lnTo>
                      <a:pt x="1212" y="2472"/>
                    </a:lnTo>
                    <a:lnTo>
                      <a:pt x="1205" y="2480"/>
                    </a:lnTo>
                    <a:lnTo>
                      <a:pt x="1198" y="2480"/>
                    </a:lnTo>
                    <a:lnTo>
                      <a:pt x="1205" y="2472"/>
                    </a:lnTo>
                    <a:close/>
                    <a:moveTo>
                      <a:pt x="833" y="2408"/>
                    </a:moveTo>
                    <a:lnTo>
                      <a:pt x="842" y="2411"/>
                    </a:lnTo>
                    <a:lnTo>
                      <a:pt x="846" y="2422"/>
                    </a:lnTo>
                    <a:lnTo>
                      <a:pt x="836" y="2418"/>
                    </a:lnTo>
                    <a:lnTo>
                      <a:pt x="833" y="2408"/>
                    </a:lnTo>
                    <a:close/>
                    <a:moveTo>
                      <a:pt x="1660" y="2392"/>
                    </a:moveTo>
                    <a:lnTo>
                      <a:pt x="1663" y="2401"/>
                    </a:lnTo>
                    <a:lnTo>
                      <a:pt x="1656" y="2404"/>
                    </a:lnTo>
                    <a:lnTo>
                      <a:pt x="1653" y="2395"/>
                    </a:lnTo>
                    <a:lnTo>
                      <a:pt x="1660" y="2392"/>
                    </a:lnTo>
                    <a:close/>
                    <a:moveTo>
                      <a:pt x="438" y="2188"/>
                    </a:moveTo>
                    <a:lnTo>
                      <a:pt x="443" y="2193"/>
                    </a:lnTo>
                    <a:lnTo>
                      <a:pt x="438" y="2200"/>
                    </a:lnTo>
                    <a:lnTo>
                      <a:pt x="432" y="2195"/>
                    </a:lnTo>
                    <a:lnTo>
                      <a:pt x="438" y="2188"/>
                    </a:lnTo>
                    <a:close/>
                    <a:moveTo>
                      <a:pt x="2047" y="2156"/>
                    </a:moveTo>
                    <a:lnTo>
                      <a:pt x="2058" y="2158"/>
                    </a:lnTo>
                    <a:lnTo>
                      <a:pt x="2053" y="2162"/>
                    </a:lnTo>
                    <a:lnTo>
                      <a:pt x="2041" y="2161"/>
                    </a:lnTo>
                    <a:lnTo>
                      <a:pt x="2047" y="2156"/>
                    </a:lnTo>
                    <a:close/>
                    <a:moveTo>
                      <a:pt x="2284" y="1865"/>
                    </a:moveTo>
                    <a:lnTo>
                      <a:pt x="2289" y="1875"/>
                    </a:lnTo>
                    <a:lnTo>
                      <a:pt x="2284" y="1882"/>
                    </a:lnTo>
                    <a:lnTo>
                      <a:pt x="2281" y="1871"/>
                    </a:lnTo>
                    <a:lnTo>
                      <a:pt x="2284" y="1865"/>
                    </a:lnTo>
                    <a:close/>
                    <a:moveTo>
                      <a:pt x="137" y="1838"/>
                    </a:moveTo>
                    <a:lnTo>
                      <a:pt x="148" y="1840"/>
                    </a:lnTo>
                    <a:lnTo>
                      <a:pt x="152" y="1847"/>
                    </a:lnTo>
                    <a:lnTo>
                      <a:pt x="141" y="1846"/>
                    </a:lnTo>
                    <a:lnTo>
                      <a:pt x="137" y="1838"/>
                    </a:lnTo>
                    <a:close/>
                    <a:moveTo>
                      <a:pt x="17" y="1487"/>
                    </a:moveTo>
                    <a:lnTo>
                      <a:pt x="18" y="1495"/>
                    </a:lnTo>
                    <a:lnTo>
                      <a:pt x="11" y="1504"/>
                    </a:lnTo>
                    <a:lnTo>
                      <a:pt x="10" y="1496"/>
                    </a:lnTo>
                    <a:lnTo>
                      <a:pt x="17" y="1487"/>
                    </a:lnTo>
                    <a:close/>
                    <a:moveTo>
                      <a:pt x="2438" y="1439"/>
                    </a:moveTo>
                    <a:lnTo>
                      <a:pt x="2448" y="1440"/>
                    </a:lnTo>
                    <a:lnTo>
                      <a:pt x="2447" y="1447"/>
                    </a:lnTo>
                    <a:lnTo>
                      <a:pt x="2437" y="1446"/>
                    </a:lnTo>
                    <a:lnTo>
                      <a:pt x="2438" y="1439"/>
                    </a:lnTo>
                    <a:close/>
                    <a:moveTo>
                      <a:pt x="1" y="1033"/>
                    </a:moveTo>
                    <a:lnTo>
                      <a:pt x="10" y="1034"/>
                    </a:lnTo>
                    <a:lnTo>
                      <a:pt x="8" y="1041"/>
                    </a:lnTo>
                    <a:lnTo>
                      <a:pt x="0" y="1040"/>
                    </a:lnTo>
                    <a:lnTo>
                      <a:pt x="1" y="1033"/>
                    </a:lnTo>
                    <a:close/>
                    <a:moveTo>
                      <a:pt x="2435" y="975"/>
                    </a:moveTo>
                    <a:lnTo>
                      <a:pt x="2437" y="984"/>
                    </a:lnTo>
                    <a:lnTo>
                      <a:pt x="2430" y="993"/>
                    </a:lnTo>
                    <a:lnTo>
                      <a:pt x="2428" y="984"/>
                    </a:lnTo>
                    <a:lnTo>
                      <a:pt x="2435" y="975"/>
                    </a:lnTo>
                    <a:close/>
                    <a:moveTo>
                      <a:pt x="2296" y="633"/>
                    </a:moveTo>
                    <a:lnTo>
                      <a:pt x="2307" y="636"/>
                    </a:lnTo>
                    <a:lnTo>
                      <a:pt x="2310" y="643"/>
                    </a:lnTo>
                    <a:lnTo>
                      <a:pt x="2298" y="640"/>
                    </a:lnTo>
                    <a:lnTo>
                      <a:pt x="2296" y="633"/>
                    </a:lnTo>
                    <a:close/>
                    <a:moveTo>
                      <a:pt x="162" y="599"/>
                    </a:moveTo>
                    <a:lnTo>
                      <a:pt x="165" y="610"/>
                    </a:lnTo>
                    <a:lnTo>
                      <a:pt x="162" y="616"/>
                    </a:lnTo>
                    <a:lnTo>
                      <a:pt x="158" y="606"/>
                    </a:lnTo>
                    <a:lnTo>
                      <a:pt x="162" y="599"/>
                    </a:lnTo>
                    <a:close/>
                    <a:moveTo>
                      <a:pt x="395" y="317"/>
                    </a:moveTo>
                    <a:lnTo>
                      <a:pt x="407" y="319"/>
                    </a:lnTo>
                    <a:lnTo>
                      <a:pt x="401" y="325"/>
                    </a:lnTo>
                    <a:lnTo>
                      <a:pt x="390" y="322"/>
                    </a:lnTo>
                    <a:lnTo>
                      <a:pt x="395" y="317"/>
                    </a:lnTo>
                    <a:close/>
                    <a:moveTo>
                      <a:pt x="2009" y="280"/>
                    </a:moveTo>
                    <a:lnTo>
                      <a:pt x="2014" y="284"/>
                    </a:lnTo>
                    <a:lnTo>
                      <a:pt x="2009" y="291"/>
                    </a:lnTo>
                    <a:lnTo>
                      <a:pt x="2003" y="287"/>
                    </a:lnTo>
                    <a:lnTo>
                      <a:pt x="2009" y="280"/>
                    </a:lnTo>
                    <a:close/>
                    <a:moveTo>
                      <a:pt x="791" y="78"/>
                    </a:moveTo>
                    <a:lnTo>
                      <a:pt x="794" y="86"/>
                    </a:lnTo>
                    <a:lnTo>
                      <a:pt x="787" y="88"/>
                    </a:lnTo>
                    <a:lnTo>
                      <a:pt x="784" y="79"/>
                    </a:lnTo>
                    <a:lnTo>
                      <a:pt x="791" y="78"/>
                    </a:lnTo>
                    <a:close/>
                    <a:moveTo>
                      <a:pt x="1599" y="58"/>
                    </a:moveTo>
                    <a:lnTo>
                      <a:pt x="1608" y="61"/>
                    </a:lnTo>
                    <a:lnTo>
                      <a:pt x="1612" y="72"/>
                    </a:lnTo>
                    <a:lnTo>
                      <a:pt x="1603" y="69"/>
                    </a:lnTo>
                    <a:lnTo>
                      <a:pt x="1599" y="58"/>
                    </a:lnTo>
                    <a:close/>
                    <a:moveTo>
                      <a:pt x="1240" y="0"/>
                    </a:moveTo>
                    <a:lnTo>
                      <a:pt x="1247" y="0"/>
                    </a:lnTo>
                    <a:lnTo>
                      <a:pt x="1240" y="8"/>
                    </a:lnTo>
                    <a:lnTo>
                      <a:pt x="1232" y="8"/>
                    </a:lnTo>
                    <a:lnTo>
                      <a:pt x="12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9" name="Freeform 674"/>
              <p:cNvSpPr>
                <a:spLocks noEditPoints="1"/>
              </p:cNvSpPr>
              <p:nvPr/>
            </p:nvSpPr>
            <p:spPr bwMode="auto">
              <a:xfrm>
                <a:off x="5883" y="1295"/>
                <a:ext cx="2466" cy="2499"/>
              </a:xfrm>
              <a:custGeom>
                <a:avLst/>
                <a:gdLst>
                  <a:gd name="T0" fmla="*/ 1214 w 2466"/>
                  <a:gd name="T1" fmla="*/ 2489 h 2499"/>
                  <a:gd name="T2" fmla="*/ 1200 w 2466"/>
                  <a:gd name="T3" fmla="*/ 2498 h 2499"/>
                  <a:gd name="T4" fmla="*/ 845 w 2466"/>
                  <a:gd name="T5" fmla="*/ 2427 h 2499"/>
                  <a:gd name="T6" fmla="*/ 858 w 2466"/>
                  <a:gd name="T7" fmla="*/ 2441 h 2499"/>
                  <a:gd name="T8" fmla="*/ 845 w 2466"/>
                  <a:gd name="T9" fmla="*/ 2427 h 2499"/>
                  <a:gd name="T10" fmla="*/ 1674 w 2466"/>
                  <a:gd name="T11" fmla="*/ 2418 h 2499"/>
                  <a:gd name="T12" fmla="*/ 1665 w 2466"/>
                  <a:gd name="T13" fmla="*/ 2413 h 2499"/>
                  <a:gd name="T14" fmla="*/ 441 w 2466"/>
                  <a:gd name="T15" fmla="*/ 2204 h 2499"/>
                  <a:gd name="T16" fmla="*/ 441 w 2466"/>
                  <a:gd name="T17" fmla="*/ 2216 h 2499"/>
                  <a:gd name="T18" fmla="*/ 441 w 2466"/>
                  <a:gd name="T19" fmla="*/ 2204 h 2499"/>
                  <a:gd name="T20" fmla="*/ 2079 w 2466"/>
                  <a:gd name="T21" fmla="*/ 2168 h 2499"/>
                  <a:gd name="T22" fmla="*/ 2062 w 2466"/>
                  <a:gd name="T23" fmla="*/ 2171 h 2499"/>
                  <a:gd name="T24" fmla="*/ 2298 w 2466"/>
                  <a:gd name="T25" fmla="*/ 1884 h 2499"/>
                  <a:gd name="T26" fmla="*/ 2298 w 2466"/>
                  <a:gd name="T27" fmla="*/ 1901 h 2499"/>
                  <a:gd name="T28" fmla="*/ 2298 w 2466"/>
                  <a:gd name="T29" fmla="*/ 1884 h 2499"/>
                  <a:gd name="T30" fmla="*/ 146 w 2466"/>
                  <a:gd name="T31" fmla="*/ 1847 h 2499"/>
                  <a:gd name="T32" fmla="*/ 139 w 2466"/>
                  <a:gd name="T33" fmla="*/ 1853 h 2499"/>
                  <a:gd name="T34" fmla="*/ 19 w 2466"/>
                  <a:gd name="T35" fmla="*/ 1505 h 2499"/>
                  <a:gd name="T36" fmla="*/ 13 w 2466"/>
                  <a:gd name="T37" fmla="*/ 1522 h 2499"/>
                  <a:gd name="T38" fmla="*/ 19 w 2466"/>
                  <a:gd name="T39" fmla="*/ 1505 h 2499"/>
                  <a:gd name="T40" fmla="*/ 2466 w 2466"/>
                  <a:gd name="T41" fmla="*/ 1450 h 2499"/>
                  <a:gd name="T42" fmla="*/ 2456 w 2466"/>
                  <a:gd name="T43" fmla="*/ 1456 h 2499"/>
                  <a:gd name="T44" fmla="*/ 2 w 2466"/>
                  <a:gd name="T45" fmla="*/ 1041 h 2499"/>
                  <a:gd name="T46" fmla="*/ 9 w 2466"/>
                  <a:gd name="T47" fmla="*/ 1049 h 2499"/>
                  <a:gd name="T48" fmla="*/ 2 w 2466"/>
                  <a:gd name="T49" fmla="*/ 1041 h 2499"/>
                  <a:gd name="T50" fmla="*/ 2454 w 2466"/>
                  <a:gd name="T51" fmla="*/ 984 h 2499"/>
                  <a:gd name="T52" fmla="*/ 2444 w 2466"/>
                  <a:gd name="T53" fmla="*/ 984 h 2499"/>
                  <a:gd name="T54" fmla="*/ 2316 w 2466"/>
                  <a:gd name="T55" fmla="*/ 645 h 2499"/>
                  <a:gd name="T56" fmla="*/ 2330 w 2466"/>
                  <a:gd name="T57" fmla="*/ 653 h 2499"/>
                  <a:gd name="T58" fmla="*/ 2316 w 2466"/>
                  <a:gd name="T59" fmla="*/ 645 h 2499"/>
                  <a:gd name="T60" fmla="*/ 171 w 2466"/>
                  <a:gd name="T61" fmla="*/ 608 h 2499"/>
                  <a:gd name="T62" fmla="*/ 163 w 2466"/>
                  <a:gd name="T63" fmla="*/ 604 h 2499"/>
                  <a:gd name="T64" fmla="*/ 393 w 2466"/>
                  <a:gd name="T65" fmla="*/ 324 h 2499"/>
                  <a:gd name="T66" fmla="*/ 399 w 2466"/>
                  <a:gd name="T67" fmla="*/ 331 h 2499"/>
                  <a:gd name="T68" fmla="*/ 393 w 2466"/>
                  <a:gd name="T69" fmla="*/ 324 h 2499"/>
                  <a:gd name="T70" fmla="*/ 2029 w 2466"/>
                  <a:gd name="T71" fmla="*/ 286 h 2499"/>
                  <a:gd name="T72" fmla="*/ 2018 w 2466"/>
                  <a:gd name="T73" fmla="*/ 289 h 2499"/>
                  <a:gd name="T74" fmla="*/ 796 w 2466"/>
                  <a:gd name="T75" fmla="*/ 78 h 2499"/>
                  <a:gd name="T76" fmla="*/ 793 w 2466"/>
                  <a:gd name="T77" fmla="*/ 88 h 2499"/>
                  <a:gd name="T78" fmla="*/ 796 w 2466"/>
                  <a:gd name="T79" fmla="*/ 78 h 2499"/>
                  <a:gd name="T80" fmla="*/ 1612 w 2466"/>
                  <a:gd name="T81" fmla="*/ 58 h 2499"/>
                  <a:gd name="T82" fmla="*/ 1608 w 2466"/>
                  <a:gd name="T83" fmla="*/ 67 h 2499"/>
                  <a:gd name="T84" fmla="*/ 1256 w 2466"/>
                  <a:gd name="T85" fmla="*/ 0 h 2499"/>
                  <a:gd name="T86" fmla="*/ 1256 w 2466"/>
                  <a:gd name="T87" fmla="*/ 9 h 2499"/>
                  <a:gd name="T88" fmla="*/ 1256 w 2466"/>
                  <a:gd name="T89" fmla="*/ 0 h 2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66" h="2499">
                    <a:moveTo>
                      <a:pt x="1207" y="2489"/>
                    </a:moveTo>
                    <a:lnTo>
                      <a:pt x="1214" y="2489"/>
                    </a:lnTo>
                    <a:lnTo>
                      <a:pt x="1207" y="2499"/>
                    </a:lnTo>
                    <a:lnTo>
                      <a:pt x="1200" y="2498"/>
                    </a:lnTo>
                    <a:lnTo>
                      <a:pt x="1207" y="2489"/>
                    </a:lnTo>
                    <a:close/>
                    <a:moveTo>
                      <a:pt x="845" y="2427"/>
                    </a:moveTo>
                    <a:lnTo>
                      <a:pt x="855" y="2431"/>
                    </a:lnTo>
                    <a:lnTo>
                      <a:pt x="858" y="2441"/>
                    </a:lnTo>
                    <a:lnTo>
                      <a:pt x="849" y="2438"/>
                    </a:lnTo>
                    <a:lnTo>
                      <a:pt x="845" y="2427"/>
                    </a:lnTo>
                    <a:close/>
                    <a:moveTo>
                      <a:pt x="1672" y="2410"/>
                    </a:moveTo>
                    <a:lnTo>
                      <a:pt x="1674" y="2418"/>
                    </a:lnTo>
                    <a:lnTo>
                      <a:pt x="1667" y="2421"/>
                    </a:lnTo>
                    <a:lnTo>
                      <a:pt x="1665" y="2413"/>
                    </a:lnTo>
                    <a:lnTo>
                      <a:pt x="1672" y="2410"/>
                    </a:lnTo>
                    <a:close/>
                    <a:moveTo>
                      <a:pt x="441" y="2204"/>
                    </a:moveTo>
                    <a:lnTo>
                      <a:pt x="447" y="2209"/>
                    </a:lnTo>
                    <a:lnTo>
                      <a:pt x="441" y="2216"/>
                    </a:lnTo>
                    <a:lnTo>
                      <a:pt x="435" y="2211"/>
                    </a:lnTo>
                    <a:lnTo>
                      <a:pt x="441" y="2204"/>
                    </a:lnTo>
                    <a:close/>
                    <a:moveTo>
                      <a:pt x="2067" y="2167"/>
                    </a:moveTo>
                    <a:lnTo>
                      <a:pt x="2079" y="2168"/>
                    </a:lnTo>
                    <a:lnTo>
                      <a:pt x="2073" y="2174"/>
                    </a:lnTo>
                    <a:lnTo>
                      <a:pt x="2062" y="2171"/>
                    </a:lnTo>
                    <a:lnTo>
                      <a:pt x="2067" y="2167"/>
                    </a:lnTo>
                    <a:close/>
                    <a:moveTo>
                      <a:pt x="2298" y="1884"/>
                    </a:moveTo>
                    <a:lnTo>
                      <a:pt x="2302" y="1896"/>
                    </a:lnTo>
                    <a:lnTo>
                      <a:pt x="2298" y="1901"/>
                    </a:lnTo>
                    <a:lnTo>
                      <a:pt x="2293" y="1891"/>
                    </a:lnTo>
                    <a:lnTo>
                      <a:pt x="2298" y="1884"/>
                    </a:lnTo>
                    <a:close/>
                    <a:moveTo>
                      <a:pt x="136" y="1846"/>
                    </a:moveTo>
                    <a:lnTo>
                      <a:pt x="146" y="1847"/>
                    </a:lnTo>
                    <a:lnTo>
                      <a:pt x="150" y="1855"/>
                    </a:lnTo>
                    <a:lnTo>
                      <a:pt x="139" y="1853"/>
                    </a:lnTo>
                    <a:lnTo>
                      <a:pt x="136" y="1846"/>
                    </a:lnTo>
                    <a:close/>
                    <a:moveTo>
                      <a:pt x="19" y="1505"/>
                    </a:moveTo>
                    <a:lnTo>
                      <a:pt x="20" y="1513"/>
                    </a:lnTo>
                    <a:lnTo>
                      <a:pt x="13" y="1522"/>
                    </a:lnTo>
                    <a:lnTo>
                      <a:pt x="12" y="1514"/>
                    </a:lnTo>
                    <a:lnTo>
                      <a:pt x="19" y="1505"/>
                    </a:lnTo>
                    <a:close/>
                    <a:moveTo>
                      <a:pt x="2457" y="1449"/>
                    </a:moveTo>
                    <a:lnTo>
                      <a:pt x="2466" y="1450"/>
                    </a:lnTo>
                    <a:lnTo>
                      <a:pt x="2464" y="1457"/>
                    </a:lnTo>
                    <a:lnTo>
                      <a:pt x="2456" y="1456"/>
                    </a:lnTo>
                    <a:lnTo>
                      <a:pt x="2457" y="1449"/>
                    </a:lnTo>
                    <a:close/>
                    <a:moveTo>
                      <a:pt x="2" y="1041"/>
                    </a:moveTo>
                    <a:lnTo>
                      <a:pt x="10" y="1042"/>
                    </a:lnTo>
                    <a:lnTo>
                      <a:pt x="9" y="1049"/>
                    </a:lnTo>
                    <a:lnTo>
                      <a:pt x="0" y="1048"/>
                    </a:lnTo>
                    <a:lnTo>
                      <a:pt x="2" y="1041"/>
                    </a:lnTo>
                    <a:close/>
                    <a:moveTo>
                      <a:pt x="2453" y="974"/>
                    </a:moveTo>
                    <a:lnTo>
                      <a:pt x="2454" y="984"/>
                    </a:lnTo>
                    <a:lnTo>
                      <a:pt x="2446" y="993"/>
                    </a:lnTo>
                    <a:lnTo>
                      <a:pt x="2444" y="984"/>
                    </a:lnTo>
                    <a:lnTo>
                      <a:pt x="2453" y="974"/>
                    </a:lnTo>
                    <a:close/>
                    <a:moveTo>
                      <a:pt x="2316" y="645"/>
                    </a:moveTo>
                    <a:lnTo>
                      <a:pt x="2327" y="646"/>
                    </a:lnTo>
                    <a:lnTo>
                      <a:pt x="2330" y="653"/>
                    </a:lnTo>
                    <a:lnTo>
                      <a:pt x="2319" y="652"/>
                    </a:lnTo>
                    <a:lnTo>
                      <a:pt x="2316" y="645"/>
                    </a:lnTo>
                    <a:close/>
                    <a:moveTo>
                      <a:pt x="167" y="598"/>
                    </a:moveTo>
                    <a:lnTo>
                      <a:pt x="171" y="608"/>
                    </a:lnTo>
                    <a:lnTo>
                      <a:pt x="167" y="615"/>
                    </a:lnTo>
                    <a:lnTo>
                      <a:pt x="163" y="604"/>
                    </a:lnTo>
                    <a:lnTo>
                      <a:pt x="167" y="598"/>
                    </a:lnTo>
                    <a:close/>
                    <a:moveTo>
                      <a:pt x="393" y="324"/>
                    </a:moveTo>
                    <a:lnTo>
                      <a:pt x="404" y="326"/>
                    </a:lnTo>
                    <a:lnTo>
                      <a:pt x="399" y="331"/>
                    </a:lnTo>
                    <a:lnTo>
                      <a:pt x="387" y="330"/>
                    </a:lnTo>
                    <a:lnTo>
                      <a:pt x="393" y="324"/>
                    </a:lnTo>
                    <a:close/>
                    <a:moveTo>
                      <a:pt x="2023" y="282"/>
                    </a:moveTo>
                    <a:lnTo>
                      <a:pt x="2029" y="286"/>
                    </a:lnTo>
                    <a:lnTo>
                      <a:pt x="2023" y="293"/>
                    </a:lnTo>
                    <a:lnTo>
                      <a:pt x="2018" y="289"/>
                    </a:lnTo>
                    <a:lnTo>
                      <a:pt x="2023" y="282"/>
                    </a:lnTo>
                    <a:close/>
                    <a:moveTo>
                      <a:pt x="796" y="78"/>
                    </a:moveTo>
                    <a:lnTo>
                      <a:pt x="800" y="87"/>
                    </a:lnTo>
                    <a:lnTo>
                      <a:pt x="793" y="88"/>
                    </a:lnTo>
                    <a:lnTo>
                      <a:pt x="790" y="81"/>
                    </a:lnTo>
                    <a:lnTo>
                      <a:pt x="796" y="78"/>
                    </a:lnTo>
                    <a:close/>
                    <a:moveTo>
                      <a:pt x="1604" y="56"/>
                    </a:moveTo>
                    <a:lnTo>
                      <a:pt x="1612" y="58"/>
                    </a:lnTo>
                    <a:lnTo>
                      <a:pt x="1617" y="70"/>
                    </a:lnTo>
                    <a:lnTo>
                      <a:pt x="1608" y="67"/>
                    </a:lnTo>
                    <a:lnTo>
                      <a:pt x="1604" y="56"/>
                    </a:lnTo>
                    <a:close/>
                    <a:moveTo>
                      <a:pt x="1256" y="0"/>
                    </a:moveTo>
                    <a:lnTo>
                      <a:pt x="1265" y="0"/>
                    </a:lnTo>
                    <a:lnTo>
                      <a:pt x="1256" y="9"/>
                    </a:lnTo>
                    <a:lnTo>
                      <a:pt x="1249" y="9"/>
                    </a:lnTo>
                    <a:lnTo>
                      <a:pt x="12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0" name="Freeform 675"/>
              <p:cNvSpPr>
                <a:spLocks noEditPoints="1"/>
              </p:cNvSpPr>
              <p:nvPr/>
            </p:nvSpPr>
            <p:spPr bwMode="auto">
              <a:xfrm>
                <a:off x="5873" y="1286"/>
                <a:ext cx="2484" cy="2516"/>
              </a:xfrm>
              <a:custGeom>
                <a:avLst/>
                <a:gdLst>
                  <a:gd name="T0" fmla="*/ 1217 w 2484"/>
                  <a:gd name="T1" fmla="*/ 2508 h 2516"/>
                  <a:gd name="T2" fmla="*/ 1203 w 2484"/>
                  <a:gd name="T3" fmla="*/ 2515 h 2516"/>
                  <a:gd name="T4" fmla="*/ 859 w 2484"/>
                  <a:gd name="T5" fmla="*/ 2447 h 2516"/>
                  <a:gd name="T6" fmla="*/ 872 w 2484"/>
                  <a:gd name="T7" fmla="*/ 2461 h 2516"/>
                  <a:gd name="T8" fmla="*/ 859 w 2484"/>
                  <a:gd name="T9" fmla="*/ 2447 h 2516"/>
                  <a:gd name="T10" fmla="*/ 1689 w 2484"/>
                  <a:gd name="T11" fmla="*/ 2436 h 2516"/>
                  <a:gd name="T12" fmla="*/ 1677 w 2484"/>
                  <a:gd name="T13" fmla="*/ 2430 h 2516"/>
                  <a:gd name="T14" fmla="*/ 445 w 2484"/>
                  <a:gd name="T15" fmla="*/ 2220 h 2516"/>
                  <a:gd name="T16" fmla="*/ 445 w 2484"/>
                  <a:gd name="T17" fmla="*/ 2232 h 2516"/>
                  <a:gd name="T18" fmla="*/ 445 w 2484"/>
                  <a:gd name="T19" fmla="*/ 2220 h 2516"/>
                  <a:gd name="T20" fmla="*/ 2100 w 2484"/>
                  <a:gd name="T21" fmla="*/ 2180 h 2516"/>
                  <a:gd name="T22" fmla="*/ 2083 w 2484"/>
                  <a:gd name="T23" fmla="*/ 2183 h 2516"/>
                  <a:gd name="T24" fmla="*/ 2312 w 2484"/>
                  <a:gd name="T25" fmla="*/ 1905 h 2516"/>
                  <a:gd name="T26" fmla="*/ 2312 w 2484"/>
                  <a:gd name="T27" fmla="*/ 1921 h 2516"/>
                  <a:gd name="T28" fmla="*/ 2312 w 2484"/>
                  <a:gd name="T29" fmla="*/ 1905 h 2516"/>
                  <a:gd name="T30" fmla="*/ 146 w 2484"/>
                  <a:gd name="T31" fmla="*/ 1855 h 2516"/>
                  <a:gd name="T32" fmla="*/ 138 w 2484"/>
                  <a:gd name="T33" fmla="*/ 1861 h 2516"/>
                  <a:gd name="T34" fmla="*/ 22 w 2484"/>
                  <a:gd name="T35" fmla="*/ 1523 h 2516"/>
                  <a:gd name="T36" fmla="*/ 16 w 2484"/>
                  <a:gd name="T37" fmla="*/ 1540 h 2516"/>
                  <a:gd name="T38" fmla="*/ 15 w 2484"/>
                  <a:gd name="T39" fmla="*/ 1533 h 2516"/>
                  <a:gd name="T40" fmla="*/ 2476 w 2484"/>
                  <a:gd name="T41" fmla="*/ 1459 h 2516"/>
                  <a:gd name="T42" fmla="*/ 2483 w 2484"/>
                  <a:gd name="T43" fmla="*/ 1468 h 2516"/>
                  <a:gd name="T44" fmla="*/ 2476 w 2484"/>
                  <a:gd name="T45" fmla="*/ 1459 h 2516"/>
                  <a:gd name="T46" fmla="*/ 12 w 2484"/>
                  <a:gd name="T47" fmla="*/ 1050 h 2516"/>
                  <a:gd name="T48" fmla="*/ 0 w 2484"/>
                  <a:gd name="T49" fmla="*/ 1055 h 2516"/>
                  <a:gd name="T50" fmla="*/ 2470 w 2484"/>
                  <a:gd name="T51" fmla="*/ 975 h 2516"/>
                  <a:gd name="T52" fmla="*/ 2471 w 2484"/>
                  <a:gd name="T53" fmla="*/ 983 h 2516"/>
                  <a:gd name="T54" fmla="*/ 2463 w 2484"/>
                  <a:gd name="T55" fmla="*/ 983 h 2516"/>
                  <a:gd name="T56" fmla="*/ 2337 w 2484"/>
                  <a:gd name="T57" fmla="*/ 655 h 2516"/>
                  <a:gd name="T58" fmla="*/ 2351 w 2484"/>
                  <a:gd name="T59" fmla="*/ 664 h 2516"/>
                  <a:gd name="T60" fmla="*/ 2337 w 2484"/>
                  <a:gd name="T61" fmla="*/ 655 h 2516"/>
                  <a:gd name="T62" fmla="*/ 177 w 2484"/>
                  <a:gd name="T63" fmla="*/ 607 h 2516"/>
                  <a:gd name="T64" fmla="*/ 169 w 2484"/>
                  <a:gd name="T65" fmla="*/ 603 h 2516"/>
                  <a:gd name="T66" fmla="*/ 392 w 2484"/>
                  <a:gd name="T67" fmla="*/ 332 h 2516"/>
                  <a:gd name="T68" fmla="*/ 397 w 2484"/>
                  <a:gd name="T69" fmla="*/ 339 h 2516"/>
                  <a:gd name="T70" fmla="*/ 392 w 2484"/>
                  <a:gd name="T71" fmla="*/ 332 h 2516"/>
                  <a:gd name="T72" fmla="*/ 2045 w 2484"/>
                  <a:gd name="T73" fmla="*/ 288 h 2516"/>
                  <a:gd name="T74" fmla="*/ 2033 w 2484"/>
                  <a:gd name="T75" fmla="*/ 291 h 2516"/>
                  <a:gd name="T76" fmla="*/ 803 w 2484"/>
                  <a:gd name="T77" fmla="*/ 79 h 2516"/>
                  <a:gd name="T78" fmla="*/ 800 w 2484"/>
                  <a:gd name="T79" fmla="*/ 90 h 2516"/>
                  <a:gd name="T80" fmla="*/ 803 w 2484"/>
                  <a:gd name="T81" fmla="*/ 79 h 2516"/>
                  <a:gd name="T82" fmla="*/ 1618 w 2484"/>
                  <a:gd name="T83" fmla="*/ 56 h 2516"/>
                  <a:gd name="T84" fmla="*/ 1614 w 2484"/>
                  <a:gd name="T85" fmla="*/ 65 h 2516"/>
                  <a:gd name="T86" fmla="*/ 1273 w 2484"/>
                  <a:gd name="T87" fmla="*/ 0 h 2516"/>
                  <a:gd name="T88" fmla="*/ 1275 w 2484"/>
                  <a:gd name="T89" fmla="*/ 9 h 2516"/>
                  <a:gd name="T90" fmla="*/ 1273 w 2484"/>
                  <a:gd name="T91" fmla="*/ 0 h 2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484" h="2516">
                    <a:moveTo>
                      <a:pt x="1210" y="2507"/>
                    </a:moveTo>
                    <a:lnTo>
                      <a:pt x="1217" y="2508"/>
                    </a:lnTo>
                    <a:lnTo>
                      <a:pt x="1210" y="2516"/>
                    </a:lnTo>
                    <a:lnTo>
                      <a:pt x="1203" y="2515"/>
                    </a:lnTo>
                    <a:lnTo>
                      <a:pt x="1210" y="2507"/>
                    </a:lnTo>
                    <a:close/>
                    <a:moveTo>
                      <a:pt x="859" y="2447"/>
                    </a:moveTo>
                    <a:lnTo>
                      <a:pt x="868" y="2450"/>
                    </a:lnTo>
                    <a:lnTo>
                      <a:pt x="872" y="2461"/>
                    </a:lnTo>
                    <a:lnTo>
                      <a:pt x="864" y="2458"/>
                    </a:lnTo>
                    <a:lnTo>
                      <a:pt x="859" y="2447"/>
                    </a:lnTo>
                    <a:close/>
                    <a:moveTo>
                      <a:pt x="1684" y="2427"/>
                    </a:moveTo>
                    <a:lnTo>
                      <a:pt x="1689" y="2436"/>
                    </a:lnTo>
                    <a:lnTo>
                      <a:pt x="1680" y="2439"/>
                    </a:lnTo>
                    <a:lnTo>
                      <a:pt x="1677" y="2430"/>
                    </a:lnTo>
                    <a:lnTo>
                      <a:pt x="1684" y="2427"/>
                    </a:lnTo>
                    <a:close/>
                    <a:moveTo>
                      <a:pt x="445" y="2220"/>
                    </a:moveTo>
                    <a:lnTo>
                      <a:pt x="451" y="2225"/>
                    </a:lnTo>
                    <a:lnTo>
                      <a:pt x="445" y="2232"/>
                    </a:lnTo>
                    <a:lnTo>
                      <a:pt x="440" y="2227"/>
                    </a:lnTo>
                    <a:lnTo>
                      <a:pt x="445" y="2220"/>
                    </a:lnTo>
                    <a:close/>
                    <a:moveTo>
                      <a:pt x="2089" y="2177"/>
                    </a:moveTo>
                    <a:lnTo>
                      <a:pt x="2100" y="2180"/>
                    </a:lnTo>
                    <a:lnTo>
                      <a:pt x="2094" y="2184"/>
                    </a:lnTo>
                    <a:lnTo>
                      <a:pt x="2083" y="2183"/>
                    </a:lnTo>
                    <a:lnTo>
                      <a:pt x="2089" y="2177"/>
                    </a:lnTo>
                    <a:close/>
                    <a:moveTo>
                      <a:pt x="2312" y="1905"/>
                    </a:moveTo>
                    <a:lnTo>
                      <a:pt x="2316" y="1916"/>
                    </a:lnTo>
                    <a:lnTo>
                      <a:pt x="2312" y="1921"/>
                    </a:lnTo>
                    <a:lnTo>
                      <a:pt x="2308" y="1910"/>
                    </a:lnTo>
                    <a:lnTo>
                      <a:pt x="2312" y="1905"/>
                    </a:lnTo>
                    <a:close/>
                    <a:moveTo>
                      <a:pt x="135" y="1852"/>
                    </a:moveTo>
                    <a:lnTo>
                      <a:pt x="146" y="1855"/>
                    </a:lnTo>
                    <a:lnTo>
                      <a:pt x="149" y="1862"/>
                    </a:lnTo>
                    <a:lnTo>
                      <a:pt x="138" y="1861"/>
                    </a:lnTo>
                    <a:lnTo>
                      <a:pt x="135" y="1852"/>
                    </a:lnTo>
                    <a:close/>
                    <a:moveTo>
                      <a:pt x="22" y="1523"/>
                    </a:moveTo>
                    <a:lnTo>
                      <a:pt x="23" y="1531"/>
                    </a:lnTo>
                    <a:lnTo>
                      <a:pt x="16" y="1540"/>
                    </a:lnTo>
                    <a:lnTo>
                      <a:pt x="15" y="1536"/>
                    </a:lnTo>
                    <a:lnTo>
                      <a:pt x="15" y="1533"/>
                    </a:lnTo>
                    <a:lnTo>
                      <a:pt x="22" y="1523"/>
                    </a:lnTo>
                    <a:close/>
                    <a:moveTo>
                      <a:pt x="2476" y="1459"/>
                    </a:moveTo>
                    <a:lnTo>
                      <a:pt x="2484" y="1461"/>
                    </a:lnTo>
                    <a:lnTo>
                      <a:pt x="2483" y="1468"/>
                    </a:lnTo>
                    <a:lnTo>
                      <a:pt x="2474" y="1466"/>
                    </a:lnTo>
                    <a:lnTo>
                      <a:pt x="2476" y="1459"/>
                    </a:lnTo>
                    <a:close/>
                    <a:moveTo>
                      <a:pt x="2" y="1048"/>
                    </a:moveTo>
                    <a:lnTo>
                      <a:pt x="12" y="1050"/>
                    </a:lnTo>
                    <a:lnTo>
                      <a:pt x="10" y="1057"/>
                    </a:lnTo>
                    <a:lnTo>
                      <a:pt x="0" y="1055"/>
                    </a:lnTo>
                    <a:lnTo>
                      <a:pt x="2" y="1048"/>
                    </a:lnTo>
                    <a:close/>
                    <a:moveTo>
                      <a:pt x="2470" y="975"/>
                    </a:moveTo>
                    <a:lnTo>
                      <a:pt x="2471" y="980"/>
                    </a:lnTo>
                    <a:lnTo>
                      <a:pt x="2471" y="983"/>
                    </a:lnTo>
                    <a:lnTo>
                      <a:pt x="2464" y="993"/>
                    </a:lnTo>
                    <a:lnTo>
                      <a:pt x="2463" y="983"/>
                    </a:lnTo>
                    <a:lnTo>
                      <a:pt x="2470" y="975"/>
                    </a:lnTo>
                    <a:close/>
                    <a:moveTo>
                      <a:pt x="2337" y="655"/>
                    </a:moveTo>
                    <a:lnTo>
                      <a:pt x="2348" y="657"/>
                    </a:lnTo>
                    <a:lnTo>
                      <a:pt x="2351" y="664"/>
                    </a:lnTo>
                    <a:lnTo>
                      <a:pt x="2340" y="662"/>
                    </a:lnTo>
                    <a:lnTo>
                      <a:pt x="2337" y="655"/>
                    </a:lnTo>
                    <a:close/>
                    <a:moveTo>
                      <a:pt x="173" y="596"/>
                    </a:moveTo>
                    <a:lnTo>
                      <a:pt x="177" y="607"/>
                    </a:lnTo>
                    <a:lnTo>
                      <a:pt x="173" y="613"/>
                    </a:lnTo>
                    <a:lnTo>
                      <a:pt x="169" y="603"/>
                    </a:lnTo>
                    <a:lnTo>
                      <a:pt x="173" y="596"/>
                    </a:lnTo>
                    <a:close/>
                    <a:moveTo>
                      <a:pt x="392" y="332"/>
                    </a:moveTo>
                    <a:lnTo>
                      <a:pt x="403" y="333"/>
                    </a:lnTo>
                    <a:lnTo>
                      <a:pt x="397" y="339"/>
                    </a:lnTo>
                    <a:lnTo>
                      <a:pt x="386" y="336"/>
                    </a:lnTo>
                    <a:lnTo>
                      <a:pt x="392" y="332"/>
                    </a:lnTo>
                    <a:close/>
                    <a:moveTo>
                      <a:pt x="2039" y="284"/>
                    </a:moveTo>
                    <a:lnTo>
                      <a:pt x="2045" y="288"/>
                    </a:lnTo>
                    <a:lnTo>
                      <a:pt x="2039" y="295"/>
                    </a:lnTo>
                    <a:lnTo>
                      <a:pt x="2033" y="291"/>
                    </a:lnTo>
                    <a:lnTo>
                      <a:pt x="2039" y="284"/>
                    </a:lnTo>
                    <a:close/>
                    <a:moveTo>
                      <a:pt x="803" y="79"/>
                    </a:moveTo>
                    <a:lnTo>
                      <a:pt x="806" y="87"/>
                    </a:lnTo>
                    <a:lnTo>
                      <a:pt x="800" y="90"/>
                    </a:lnTo>
                    <a:lnTo>
                      <a:pt x="797" y="82"/>
                    </a:lnTo>
                    <a:lnTo>
                      <a:pt x="803" y="79"/>
                    </a:lnTo>
                    <a:close/>
                    <a:moveTo>
                      <a:pt x="1610" y="55"/>
                    </a:moveTo>
                    <a:lnTo>
                      <a:pt x="1618" y="56"/>
                    </a:lnTo>
                    <a:lnTo>
                      <a:pt x="1622" y="67"/>
                    </a:lnTo>
                    <a:lnTo>
                      <a:pt x="1614" y="65"/>
                    </a:lnTo>
                    <a:lnTo>
                      <a:pt x="1610" y="55"/>
                    </a:lnTo>
                    <a:close/>
                    <a:moveTo>
                      <a:pt x="1273" y="0"/>
                    </a:moveTo>
                    <a:lnTo>
                      <a:pt x="1282" y="1"/>
                    </a:lnTo>
                    <a:lnTo>
                      <a:pt x="1275" y="9"/>
                    </a:lnTo>
                    <a:lnTo>
                      <a:pt x="1266" y="9"/>
                    </a:lnTo>
                    <a:lnTo>
                      <a:pt x="12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1" name="Freeform 676"/>
              <p:cNvSpPr>
                <a:spLocks noEditPoints="1"/>
              </p:cNvSpPr>
              <p:nvPr/>
            </p:nvSpPr>
            <p:spPr bwMode="auto">
              <a:xfrm>
                <a:off x="5865" y="1277"/>
                <a:ext cx="2501" cy="2534"/>
              </a:xfrm>
              <a:custGeom>
                <a:avLst/>
                <a:gdLst>
                  <a:gd name="T0" fmla="*/ 1192 w 2501"/>
                  <a:gd name="T1" fmla="*/ 2531 h 2534"/>
                  <a:gd name="T2" fmla="*/ 1199 w 2501"/>
                  <a:gd name="T3" fmla="*/ 2534 h 2534"/>
                  <a:gd name="T4" fmla="*/ 1188 w 2501"/>
                  <a:gd name="T5" fmla="*/ 2530 h 2534"/>
                  <a:gd name="T6" fmla="*/ 1218 w 2501"/>
                  <a:gd name="T7" fmla="*/ 2525 h 2534"/>
                  <a:gd name="T8" fmla="*/ 1204 w 2501"/>
                  <a:gd name="T9" fmla="*/ 2534 h 2534"/>
                  <a:gd name="T10" fmla="*/ 872 w 2501"/>
                  <a:gd name="T11" fmla="*/ 2467 h 2534"/>
                  <a:gd name="T12" fmla="*/ 884 w 2501"/>
                  <a:gd name="T13" fmla="*/ 2482 h 2534"/>
                  <a:gd name="T14" fmla="*/ 872 w 2501"/>
                  <a:gd name="T15" fmla="*/ 2467 h 2534"/>
                  <a:gd name="T16" fmla="*/ 1700 w 2501"/>
                  <a:gd name="T17" fmla="*/ 2453 h 2534"/>
                  <a:gd name="T18" fmla="*/ 1688 w 2501"/>
                  <a:gd name="T19" fmla="*/ 2448 h 2534"/>
                  <a:gd name="T20" fmla="*/ 448 w 2501"/>
                  <a:gd name="T21" fmla="*/ 2236 h 2534"/>
                  <a:gd name="T22" fmla="*/ 448 w 2501"/>
                  <a:gd name="T23" fmla="*/ 2247 h 2534"/>
                  <a:gd name="T24" fmla="*/ 448 w 2501"/>
                  <a:gd name="T25" fmla="*/ 2236 h 2534"/>
                  <a:gd name="T26" fmla="*/ 2119 w 2501"/>
                  <a:gd name="T27" fmla="*/ 2190 h 2534"/>
                  <a:gd name="T28" fmla="*/ 2102 w 2501"/>
                  <a:gd name="T29" fmla="*/ 2193 h 2534"/>
                  <a:gd name="T30" fmla="*/ 2324 w 2501"/>
                  <a:gd name="T31" fmla="*/ 1925 h 2534"/>
                  <a:gd name="T32" fmla="*/ 2324 w 2501"/>
                  <a:gd name="T33" fmla="*/ 1942 h 2534"/>
                  <a:gd name="T34" fmla="*/ 2324 w 2501"/>
                  <a:gd name="T35" fmla="*/ 1925 h 2534"/>
                  <a:gd name="T36" fmla="*/ 143 w 2501"/>
                  <a:gd name="T37" fmla="*/ 1861 h 2534"/>
                  <a:gd name="T38" fmla="*/ 136 w 2501"/>
                  <a:gd name="T39" fmla="*/ 1867 h 2534"/>
                  <a:gd name="T40" fmla="*/ 23 w 2501"/>
                  <a:gd name="T41" fmla="*/ 1542 h 2534"/>
                  <a:gd name="T42" fmla="*/ 24 w 2501"/>
                  <a:gd name="T43" fmla="*/ 1549 h 2534"/>
                  <a:gd name="T44" fmla="*/ 16 w 2501"/>
                  <a:gd name="T45" fmla="*/ 1550 h 2534"/>
                  <a:gd name="T46" fmla="*/ 2492 w 2501"/>
                  <a:gd name="T47" fmla="*/ 1470 h 2534"/>
                  <a:gd name="T48" fmla="*/ 2501 w 2501"/>
                  <a:gd name="T49" fmla="*/ 1478 h 2534"/>
                  <a:gd name="T50" fmla="*/ 2492 w 2501"/>
                  <a:gd name="T51" fmla="*/ 1470 h 2534"/>
                  <a:gd name="T52" fmla="*/ 10 w 2501"/>
                  <a:gd name="T53" fmla="*/ 1057 h 2534"/>
                  <a:gd name="T54" fmla="*/ 0 w 2501"/>
                  <a:gd name="T55" fmla="*/ 1063 h 2534"/>
                  <a:gd name="T56" fmla="*/ 2484 w 2501"/>
                  <a:gd name="T57" fmla="*/ 975 h 2534"/>
                  <a:gd name="T58" fmla="*/ 2479 w 2501"/>
                  <a:gd name="T59" fmla="*/ 992 h 2534"/>
                  <a:gd name="T60" fmla="*/ 2478 w 2501"/>
                  <a:gd name="T61" fmla="*/ 984 h 2534"/>
                  <a:gd name="T62" fmla="*/ 2356 w 2501"/>
                  <a:gd name="T63" fmla="*/ 666 h 2534"/>
                  <a:gd name="T64" fmla="*/ 2371 w 2501"/>
                  <a:gd name="T65" fmla="*/ 674 h 2534"/>
                  <a:gd name="T66" fmla="*/ 2356 w 2501"/>
                  <a:gd name="T67" fmla="*/ 666 h 2534"/>
                  <a:gd name="T68" fmla="*/ 181 w 2501"/>
                  <a:gd name="T69" fmla="*/ 605 h 2534"/>
                  <a:gd name="T70" fmla="*/ 172 w 2501"/>
                  <a:gd name="T71" fmla="*/ 601 h 2534"/>
                  <a:gd name="T72" fmla="*/ 389 w 2501"/>
                  <a:gd name="T73" fmla="*/ 338 h 2534"/>
                  <a:gd name="T74" fmla="*/ 394 w 2501"/>
                  <a:gd name="T75" fmla="*/ 345 h 2534"/>
                  <a:gd name="T76" fmla="*/ 389 w 2501"/>
                  <a:gd name="T77" fmla="*/ 338 h 2534"/>
                  <a:gd name="T78" fmla="*/ 2058 w 2501"/>
                  <a:gd name="T79" fmla="*/ 290 h 2534"/>
                  <a:gd name="T80" fmla="*/ 2047 w 2501"/>
                  <a:gd name="T81" fmla="*/ 293 h 2534"/>
                  <a:gd name="T82" fmla="*/ 808 w 2501"/>
                  <a:gd name="T83" fmla="*/ 79 h 2534"/>
                  <a:gd name="T84" fmla="*/ 805 w 2501"/>
                  <a:gd name="T85" fmla="*/ 91 h 2534"/>
                  <a:gd name="T86" fmla="*/ 808 w 2501"/>
                  <a:gd name="T87" fmla="*/ 79 h 2534"/>
                  <a:gd name="T88" fmla="*/ 1616 w 2501"/>
                  <a:gd name="T89" fmla="*/ 52 h 2534"/>
                  <a:gd name="T90" fmla="*/ 1626 w 2501"/>
                  <a:gd name="T91" fmla="*/ 65 h 2534"/>
                  <a:gd name="T92" fmla="*/ 1613 w 2501"/>
                  <a:gd name="T93" fmla="*/ 52 h 2534"/>
                  <a:gd name="T94" fmla="*/ 1297 w 2501"/>
                  <a:gd name="T95" fmla="*/ 0 h 2534"/>
                  <a:gd name="T96" fmla="*/ 1281 w 2501"/>
                  <a:gd name="T97" fmla="*/ 9 h 2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01" h="2534">
                    <a:moveTo>
                      <a:pt x="1188" y="2530"/>
                    </a:moveTo>
                    <a:lnTo>
                      <a:pt x="1192" y="2531"/>
                    </a:lnTo>
                    <a:lnTo>
                      <a:pt x="1197" y="2532"/>
                    </a:lnTo>
                    <a:lnTo>
                      <a:pt x="1199" y="2534"/>
                    </a:lnTo>
                    <a:lnTo>
                      <a:pt x="1178" y="2532"/>
                    </a:lnTo>
                    <a:lnTo>
                      <a:pt x="1188" y="2530"/>
                    </a:lnTo>
                    <a:close/>
                    <a:moveTo>
                      <a:pt x="1211" y="2524"/>
                    </a:moveTo>
                    <a:lnTo>
                      <a:pt x="1218" y="2525"/>
                    </a:lnTo>
                    <a:lnTo>
                      <a:pt x="1211" y="2534"/>
                    </a:lnTo>
                    <a:lnTo>
                      <a:pt x="1204" y="2534"/>
                    </a:lnTo>
                    <a:lnTo>
                      <a:pt x="1211" y="2524"/>
                    </a:lnTo>
                    <a:close/>
                    <a:moveTo>
                      <a:pt x="872" y="2467"/>
                    </a:moveTo>
                    <a:lnTo>
                      <a:pt x="880" y="2470"/>
                    </a:lnTo>
                    <a:lnTo>
                      <a:pt x="884" y="2482"/>
                    </a:lnTo>
                    <a:lnTo>
                      <a:pt x="876" y="2477"/>
                    </a:lnTo>
                    <a:lnTo>
                      <a:pt x="872" y="2467"/>
                    </a:lnTo>
                    <a:close/>
                    <a:moveTo>
                      <a:pt x="1697" y="2445"/>
                    </a:moveTo>
                    <a:lnTo>
                      <a:pt x="1700" y="2453"/>
                    </a:lnTo>
                    <a:lnTo>
                      <a:pt x="1692" y="2456"/>
                    </a:lnTo>
                    <a:lnTo>
                      <a:pt x="1688" y="2448"/>
                    </a:lnTo>
                    <a:lnTo>
                      <a:pt x="1697" y="2445"/>
                    </a:lnTo>
                    <a:close/>
                    <a:moveTo>
                      <a:pt x="448" y="2236"/>
                    </a:moveTo>
                    <a:lnTo>
                      <a:pt x="453" y="2241"/>
                    </a:lnTo>
                    <a:lnTo>
                      <a:pt x="448" y="2247"/>
                    </a:lnTo>
                    <a:lnTo>
                      <a:pt x="442" y="2243"/>
                    </a:lnTo>
                    <a:lnTo>
                      <a:pt x="448" y="2236"/>
                    </a:lnTo>
                    <a:close/>
                    <a:moveTo>
                      <a:pt x="2108" y="2189"/>
                    </a:moveTo>
                    <a:lnTo>
                      <a:pt x="2119" y="2190"/>
                    </a:lnTo>
                    <a:lnTo>
                      <a:pt x="2113" y="2195"/>
                    </a:lnTo>
                    <a:lnTo>
                      <a:pt x="2102" y="2193"/>
                    </a:lnTo>
                    <a:lnTo>
                      <a:pt x="2108" y="2189"/>
                    </a:lnTo>
                    <a:close/>
                    <a:moveTo>
                      <a:pt x="2324" y="1925"/>
                    </a:moveTo>
                    <a:lnTo>
                      <a:pt x="2328" y="1935"/>
                    </a:lnTo>
                    <a:lnTo>
                      <a:pt x="2324" y="1942"/>
                    </a:lnTo>
                    <a:lnTo>
                      <a:pt x="2320" y="1930"/>
                    </a:lnTo>
                    <a:lnTo>
                      <a:pt x="2324" y="1925"/>
                    </a:lnTo>
                    <a:close/>
                    <a:moveTo>
                      <a:pt x="131" y="1860"/>
                    </a:moveTo>
                    <a:lnTo>
                      <a:pt x="143" y="1861"/>
                    </a:lnTo>
                    <a:lnTo>
                      <a:pt x="146" y="1870"/>
                    </a:lnTo>
                    <a:lnTo>
                      <a:pt x="136" y="1867"/>
                    </a:lnTo>
                    <a:lnTo>
                      <a:pt x="131" y="1860"/>
                    </a:lnTo>
                    <a:close/>
                    <a:moveTo>
                      <a:pt x="23" y="1542"/>
                    </a:moveTo>
                    <a:lnTo>
                      <a:pt x="23" y="1545"/>
                    </a:lnTo>
                    <a:lnTo>
                      <a:pt x="24" y="1549"/>
                    </a:lnTo>
                    <a:lnTo>
                      <a:pt x="17" y="1557"/>
                    </a:lnTo>
                    <a:lnTo>
                      <a:pt x="16" y="1550"/>
                    </a:lnTo>
                    <a:lnTo>
                      <a:pt x="23" y="1542"/>
                    </a:lnTo>
                    <a:close/>
                    <a:moveTo>
                      <a:pt x="2492" y="1470"/>
                    </a:moveTo>
                    <a:lnTo>
                      <a:pt x="2501" y="1471"/>
                    </a:lnTo>
                    <a:lnTo>
                      <a:pt x="2501" y="1478"/>
                    </a:lnTo>
                    <a:lnTo>
                      <a:pt x="2491" y="1477"/>
                    </a:lnTo>
                    <a:lnTo>
                      <a:pt x="2492" y="1470"/>
                    </a:lnTo>
                    <a:close/>
                    <a:moveTo>
                      <a:pt x="1" y="1056"/>
                    </a:moveTo>
                    <a:lnTo>
                      <a:pt x="10" y="1057"/>
                    </a:lnTo>
                    <a:lnTo>
                      <a:pt x="8" y="1064"/>
                    </a:lnTo>
                    <a:lnTo>
                      <a:pt x="0" y="1063"/>
                    </a:lnTo>
                    <a:lnTo>
                      <a:pt x="1" y="1056"/>
                    </a:lnTo>
                    <a:close/>
                    <a:moveTo>
                      <a:pt x="2484" y="975"/>
                    </a:moveTo>
                    <a:lnTo>
                      <a:pt x="2486" y="984"/>
                    </a:lnTo>
                    <a:lnTo>
                      <a:pt x="2479" y="992"/>
                    </a:lnTo>
                    <a:lnTo>
                      <a:pt x="2479" y="989"/>
                    </a:lnTo>
                    <a:lnTo>
                      <a:pt x="2478" y="984"/>
                    </a:lnTo>
                    <a:lnTo>
                      <a:pt x="2484" y="975"/>
                    </a:lnTo>
                    <a:close/>
                    <a:moveTo>
                      <a:pt x="2356" y="666"/>
                    </a:moveTo>
                    <a:lnTo>
                      <a:pt x="2368" y="669"/>
                    </a:lnTo>
                    <a:lnTo>
                      <a:pt x="2371" y="674"/>
                    </a:lnTo>
                    <a:lnTo>
                      <a:pt x="2359" y="673"/>
                    </a:lnTo>
                    <a:lnTo>
                      <a:pt x="2356" y="666"/>
                    </a:lnTo>
                    <a:close/>
                    <a:moveTo>
                      <a:pt x="177" y="595"/>
                    </a:moveTo>
                    <a:lnTo>
                      <a:pt x="181" y="605"/>
                    </a:lnTo>
                    <a:lnTo>
                      <a:pt x="177" y="612"/>
                    </a:lnTo>
                    <a:lnTo>
                      <a:pt x="172" y="601"/>
                    </a:lnTo>
                    <a:lnTo>
                      <a:pt x="177" y="595"/>
                    </a:lnTo>
                    <a:close/>
                    <a:moveTo>
                      <a:pt x="389" y="338"/>
                    </a:moveTo>
                    <a:lnTo>
                      <a:pt x="400" y="341"/>
                    </a:lnTo>
                    <a:lnTo>
                      <a:pt x="394" y="345"/>
                    </a:lnTo>
                    <a:lnTo>
                      <a:pt x="381" y="344"/>
                    </a:lnTo>
                    <a:lnTo>
                      <a:pt x="389" y="338"/>
                    </a:lnTo>
                    <a:close/>
                    <a:moveTo>
                      <a:pt x="2053" y="286"/>
                    </a:moveTo>
                    <a:lnTo>
                      <a:pt x="2058" y="290"/>
                    </a:lnTo>
                    <a:lnTo>
                      <a:pt x="2053" y="297"/>
                    </a:lnTo>
                    <a:lnTo>
                      <a:pt x="2047" y="293"/>
                    </a:lnTo>
                    <a:lnTo>
                      <a:pt x="2053" y="286"/>
                    </a:lnTo>
                    <a:close/>
                    <a:moveTo>
                      <a:pt x="808" y="79"/>
                    </a:moveTo>
                    <a:lnTo>
                      <a:pt x="811" y="88"/>
                    </a:lnTo>
                    <a:lnTo>
                      <a:pt x="805" y="91"/>
                    </a:lnTo>
                    <a:lnTo>
                      <a:pt x="801" y="82"/>
                    </a:lnTo>
                    <a:lnTo>
                      <a:pt x="808" y="79"/>
                    </a:lnTo>
                    <a:close/>
                    <a:moveTo>
                      <a:pt x="1613" y="52"/>
                    </a:moveTo>
                    <a:lnTo>
                      <a:pt x="1616" y="52"/>
                    </a:lnTo>
                    <a:lnTo>
                      <a:pt x="1622" y="55"/>
                    </a:lnTo>
                    <a:lnTo>
                      <a:pt x="1626" y="65"/>
                    </a:lnTo>
                    <a:lnTo>
                      <a:pt x="1618" y="64"/>
                    </a:lnTo>
                    <a:lnTo>
                      <a:pt x="1613" y="52"/>
                    </a:lnTo>
                    <a:close/>
                    <a:moveTo>
                      <a:pt x="1288" y="0"/>
                    </a:moveTo>
                    <a:lnTo>
                      <a:pt x="1297" y="0"/>
                    </a:lnTo>
                    <a:lnTo>
                      <a:pt x="1290" y="10"/>
                    </a:lnTo>
                    <a:lnTo>
                      <a:pt x="1281" y="9"/>
                    </a:lnTo>
                    <a:lnTo>
                      <a:pt x="12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2" name="Freeform 677"/>
              <p:cNvSpPr>
                <a:spLocks noEditPoints="1"/>
              </p:cNvSpPr>
              <p:nvPr/>
            </p:nvSpPr>
            <p:spPr bwMode="auto">
              <a:xfrm>
                <a:off x="5857" y="1269"/>
                <a:ext cx="2518" cy="2550"/>
              </a:xfrm>
              <a:custGeom>
                <a:avLst/>
                <a:gdLst>
                  <a:gd name="T0" fmla="*/ 1210 w 2518"/>
                  <a:gd name="T1" fmla="*/ 2543 h 2550"/>
                  <a:gd name="T2" fmla="*/ 1214 w 2518"/>
                  <a:gd name="T3" fmla="*/ 2548 h 2550"/>
                  <a:gd name="T4" fmla="*/ 1183 w 2518"/>
                  <a:gd name="T5" fmla="*/ 2542 h 2550"/>
                  <a:gd name="T6" fmla="*/ 892 w 2518"/>
                  <a:gd name="T7" fmla="*/ 2490 h 2550"/>
                  <a:gd name="T8" fmla="*/ 905 w 2518"/>
                  <a:gd name="T9" fmla="*/ 2494 h 2550"/>
                  <a:gd name="T10" fmla="*/ 891 w 2518"/>
                  <a:gd name="T11" fmla="*/ 2498 h 2550"/>
                  <a:gd name="T12" fmla="*/ 884 w 2518"/>
                  <a:gd name="T13" fmla="*/ 2485 h 2550"/>
                  <a:gd name="T14" fmla="*/ 1703 w 2518"/>
                  <a:gd name="T15" fmla="*/ 2471 h 2550"/>
                  <a:gd name="T16" fmla="*/ 450 w 2518"/>
                  <a:gd name="T17" fmla="*/ 2251 h 2550"/>
                  <a:gd name="T18" fmla="*/ 445 w 2518"/>
                  <a:gd name="T19" fmla="*/ 2258 h 2550"/>
                  <a:gd name="T20" fmla="*/ 2161 w 2518"/>
                  <a:gd name="T21" fmla="*/ 2177 h 2550"/>
                  <a:gd name="T22" fmla="*/ 2121 w 2518"/>
                  <a:gd name="T23" fmla="*/ 2203 h 2550"/>
                  <a:gd name="T24" fmla="*/ 2138 w 2518"/>
                  <a:gd name="T25" fmla="*/ 2189 h 2550"/>
                  <a:gd name="T26" fmla="*/ 2336 w 2518"/>
                  <a:gd name="T27" fmla="*/ 1943 h 2550"/>
                  <a:gd name="T28" fmla="*/ 2322 w 2518"/>
                  <a:gd name="T29" fmla="*/ 1981 h 2550"/>
                  <a:gd name="T30" fmla="*/ 2325 w 2518"/>
                  <a:gd name="T31" fmla="*/ 1964 h 2550"/>
                  <a:gd name="T32" fmla="*/ 2332 w 2518"/>
                  <a:gd name="T33" fmla="*/ 1950 h 2550"/>
                  <a:gd name="T34" fmla="*/ 121 w 2518"/>
                  <a:gd name="T35" fmla="*/ 1844 h 2550"/>
                  <a:gd name="T36" fmla="*/ 139 w 2518"/>
                  <a:gd name="T37" fmla="*/ 1868 h 2550"/>
                  <a:gd name="T38" fmla="*/ 115 w 2518"/>
                  <a:gd name="T39" fmla="*/ 1841 h 2550"/>
                  <a:gd name="T40" fmla="*/ 21 w 2518"/>
                  <a:gd name="T41" fmla="*/ 1570 h 2550"/>
                  <a:gd name="T42" fmla="*/ 28 w 2518"/>
                  <a:gd name="T43" fmla="*/ 1585 h 2550"/>
                  <a:gd name="T44" fmla="*/ 25 w 2518"/>
                  <a:gd name="T45" fmla="*/ 1599 h 2550"/>
                  <a:gd name="T46" fmla="*/ 24 w 2518"/>
                  <a:gd name="T47" fmla="*/ 1558 h 2550"/>
                  <a:gd name="T48" fmla="*/ 2517 w 2518"/>
                  <a:gd name="T49" fmla="*/ 1488 h 2550"/>
                  <a:gd name="T50" fmla="*/ 1 w 2518"/>
                  <a:gd name="T51" fmla="*/ 1062 h 2550"/>
                  <a:gd name="T52" fmla="*/ 0 w 2518"/>
                  <a:gd name="T53" fmla="*/ 1069 h 2550"/>
                  <a:gd name="T54" fmla="*/ 2502 w 2518"/>
                  <a:gd name="T55" fmla="*/ 983 h 2550"/>
                  <a:gd name="T56" fmla="*/ 2497 w 2518"/>
                  <a:gd name="T57" fmla="*/ 978 h 2550"/>
                  <a:gd name="T58" fmla="*/ 2490 w 2518"/>
                  <a:gd name="T59" fmla="*/ 962 h 2550"/>
                  <a:gd name="T60" fmla="*/ 2492 w 2518"/>
                  <a:gd name="T61" fmla="*/ 948 h 2550"/>
                  <a:gd name="T62" fmla="*/ 2401 w 2518"/>
                  <a:gd name="T63" fmla="*/ 705 h 2550"/>
                  <a:gd name="T64" fmla="*/ 2386 w 2518"/>
                  <a:gd name="T65" fmla="*/ 684 h 2550"/>
                  <a:gd name="T66" fmla="*/ 194 w 2518"/>
                  <a:gd name="T67" fmla="*/ 568 h 2550"/>
                  <a:gd name="T68" fmla="*/ 193 w 2518"/>
                  <a:gd name="T69" fmla="*/ 583 h 2550"/>
                  <a:gd name="T70" fmla="*/ 182 w 2518"/>
                  <a:gd name="T71" fmla="*/ 596 h 2550"/>
                  <a:gd name="T72" fmla="*/ 176 w 2518"/>
                  <a:gd name="T73" fmla="*/ 599 h 2550"/>
                  <a:gd name="T74" fmla="*/ 385 w 2518"/>
                  <a:gd name="T75" fmla="*/ 344 h 2550"/>
                  <a:gd name="T76" fmla="*/ 382 w 2518"/>
                  <a:gd name="T77" fmla="*/ 350 h 2550"/>
                  <a:gd name="T78" fmla="*/ 360 w 2518"/>
                  <a:gd name="T79" fmla="*/ 370 h 2550"/>
                  <a:gd name="T80" fmla="*/ 2066 w 2518"/>
                  <a:gd name="T81" fmla="*/ 286 h 2550"/>
                  <a:gd name="T82" fmla="*/ 2061 w 2518"/>
                  <a:gd name="T83" fmla="*/ 294 h 2550"/>
                  <a:gd name="T84" fmla="*/ 816 w 2518"/>
                  <a:gd name="T85" fmla="*/ 87 h 2550"/>
                  <a:gd name="T86" fmla="*/ 813 w 2518"/>
                  <a:gd name="T87" fmla="*/ 79 h 2550"/>
                  <a:gd name="T88" fmla="*/ 1628 w 2518"/>
                  <a:gd name="T89" fmla="*/ 52 h 2550"/>
                  <a:gd name="T90" fmla="*/ 1624 w 2518"/>
                  <a:gd name="T91" fmla="*/ 60 h 2550"/>
                  <a:gd name="T92" fmla="*/ 1616 w 2518"/>
                  <a:gd name="T93" fmla="*/ 55 h 2550"/>
                  <a:gd name="T94" fmla="*/ 1596 w 2518"/>
                  <a:gd name="T95" fmla="*/ 45 h 2550"/>
                  <a:gd name="T96" fmla="*/ 1333 w 2518"/>
                  <a:gd name="T97" fmla="*/ 7 h 2550"/>
                  <a:gd name="T98" fmla="*/ 1313 w 2518"/>
                  <a:gd name="T99" fmla="*/ 7 h 2550"/>
                  <a:gd name="T100" fmla="*/ 1296 w 2518"/>
                  <a:gd name="T101" fmla="*/ 8 h 2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18" h="2550">
                    <a:moveTo>
                      <a:pt x="1186" y="2540"/>
                    </a:moveTo>
                    <a:lnTo>
                      <a:pt x="1207" y="2542"/>
                    </a:lnTo>
                    <a:lnTo>
                      <a:pt x="1210" y="2543"/>
                    </a:lnTo>
                    <a:lnTo>
                      <a:pt x="1212" y="2542"/>
                    </a:lnTo>
                    <a:lnTo>
                      <a:pt x="1219" y="2542"/>
                    </a:lnTo>
                    <a:lnTo>
                      <a:pt x="1214" y="2548"/>
                    </a:lnTo>
                    <a:lnTo>
                      <a:pt x="1217" y="2550"/>
                    </a:lnTo>
                    <a:lnTo>
                      <a:pt x="1175" y="2549"/>
                    </a:lnTo>
                    <a:lnTo>
                      <a:pt x="1183" y="2542"/>
                    </a:lnTo>
                    <a:lnTo>
                      <a:pt x="1186" y="2540"/>
                    </a:lnTo>
                    <a:close/>
                    <a:moveTo>
                      <a:pt x="884" y="2485"/>
                    </a:moveTo>
                    <a:lnTo>
                      <a:pt x="892" y="2490"/>
                    </a:lnTo>
                    <a:lnTo>
                      <a:pt x="894" y="2494"/>
                    </a:lnTo>
                    <a:lnTo>
                      <a:pt x="899" y="2494"/>
                    </a:lnTo>
                    <a:lnTo>
                      <a:pt x="905" y="2494"/>
                    </a:lnTo>
                    <a:lnTo>
                      <a:pt x="916" y="2499"/>
                    </a:lnTo>
                    <a:lnTo>
                      <a:pt x="922" y="2507"/>
                    </a:lnTo>
                    <a:lnTo>
                      <a:pt x="891" y="2498"/>
                    </a:lnTo>
                    <a:lnTo>
                      <a:pt x="888" y="2497"/>
                    </a:lnTo>
                    <a:lnTo>
                      <a:pt x="888" y="2497"/>
                    </a:lnTo>
                    <a:lnTo>
                      <a:pt x="884" y="2485"/>
                    </a:lnTo>
                    <a:close/>
                    <a:moveTo>
                      <a:pt x="1708" y="2461"/>
                    </a:moveTo>
                    <a:lnTo>
                      <a:pt x="1710" y="2470"/>
                    </a:lnTo>
                    <a:lnTo>
                      <a:pt x="1703" y="2471"/>
                    </a:lnTo>
                    <a:lnTo>
                      <a:pt x="1700" y="2464"/>
                    </a:lnTo>
                    <a:lnTo>
                      <a:pt x="1708" y="2461"/>
                    </a:lnTo>
                    <a:close/>
                    <a:moveTo>
                      <a:pt x="450" y="2251"/>
                    </a:moveTo>
                    <a:lnTo>
                      <a:pt x="456" y="2255"/>
                    </a:lnTo>
                    <a:lnTo>
                      <a:pt x="450" y="2262"/>
                    </a:lnTo>
                    <a:lnTo>
                      <a:pt x="445" y="2258"/>
                    </a:lnTo>
                    <a:lnTo>
                      <a:pt x="450" y="2251"/>
                    </a:lnTo>
                    <a:close/>
                    <a:moveTo>
                      <a:pt x="2160" y="2177"/>
                    </a:moveTo>
                    <a:lnTo>
                      <a:pt x="2161" y="2177"/>
                    </a:lnTo>
                    <a:lnTo>
                      <a:pt x="2137" y="2203"/>
                    </a:lnTo>
                    <a:lnTo>
                      <a:pt x="2133" y="2206"/>
                    </a:lnTo>
                    <a:lnTo>
                      <a:pt x="2121" y="2203"/>
                    </a:lnTo>
                    <a:lnTo>
                      <a:pt x="2127" y="2198"/>
                    </a:lnTo>
                    <a:lnTo>
                      <a:pt x="2134" y="2200"/>
                    </a:lnTo>
                    <a:lnTo>
                      <a:pt x="2138" y="2189"/>
                    </a:lnTo>
                    <a:lnTo>
                      <a:pt x="2148" y="2180"/>
                    </a:lnTo>
                    <a:lnTo>
                      <a:pt x="2160" y="2177"/>
                    </a:lnTo>
                    <a:close/>
                    <a:moveTo>
                      <a:pt x="2336" y="1943"/>
                    </a:moveTo>
                    <a:lnTo>
                      <a:pt x="2339" y="1950"/>
                    </a:lnTo>
                    <a:lnTo>
                      <a:pt x="2342" y="1950"/>
                    </a:lnTo>
                    <a:lnTo>
                      <a:pt x="2322" y="1981"/>
                    </a:lnTo>
                    <a:lnTo>
                      <a:pt x="2322" y="1977"/>
                    </a:lnTo>
                    <a:lnTo>
                      <a:pt x="2322" y="1971"/>
                    </a:lnTo>
                    <a:lnTo>
                      <a:pt x="2325" y="1964"/>
                    </a:lnTo>
                    <a:lnTo>
                      <a:pt x="2328" y="1958"/>
                    </a:lnTo>
                    <a:lnTo>
                      <a:pt x="2333" y="1953"/>
                    </a:lnTo>
                    <a:lnTo>
                      <a:pt x="2332" y="1950"/>
                    </a:lnTo>
                    <a:lnTo>
                      <a:pt x="2336" y="1943"/>
                    </a:lnTo>
                    <a:close/>
                    <a:moveTo>
                      <a:pt x="115" y="1841"/>
                    </a:moveTo>
                    <a:lnTo>
                      <a:pt x="121" y="1844"/>
                    </a:lnTo>
                    <a:lnTo>
                      <a:pt x="128" y="1854"/>
                    </a:lnTo>
                    <a:lnTo>
                      <a:pt x="131" y="1866"/>
                    </a:lnTo>
                    <a:lnTo>
                      <a:pt x="139" y="1868"/>
                    </a:lnTo>
                    <a:lnTo>
                      <a:pt x="144" y="1875"/>
                    </a:lnTo>
                    <a:lnTo>
                      <a:pt x="132" y="1873"/>
                    </a:lnTo>
                    <a:lnTo>
                      <a:pt x="115" y="1841"/>
                    </a:lnTo>
                    <a:close/>
                    <a:moveTo>
                      <a:pt x="24" y="1558"/>
                    </a:moveTo>
                    <a:lnTo>
                      <a:pt x="25" y="1565"/>
                    </a:lnTo>
                    <a:lnTo>
                      <a:pt x="21" y="1570"/>
                    </a:lnTo>
                    <a:lnTo>
                      <a:pt x="25" y="1575"/>
                    </a:lnTo>
                    <a:lnTo>
                      <a:pt x="26" y="1580"/>
                    </a:lnTo>
                    <a:lnTo>
                      <a:pt x="28" y="1585"/>
                    </a:lnTo>
                    <a:lnTo>
                      <a:pt x="28" y="1592"/>
                    </a:lnTo>
                    <a:lnTo>
                      <a:pt x="26" y="1598"/>
                    </a:lnTo>
                    <a:lnTo>
                      <a:pt x="25" y="1599"/>
                    </a:lnTo>
                    <a:lnTo>
                      <a:pt x="15" y="1565"/>
                    </a:lnTo>
                    <a:lnTo>
                      <a:pt x="16" y="1565"/>
                    </a:lnTo>
                    <a:lnTo>
                      <a:pt x="24" y="1558"/>
                    </a:lnTo>
                    <a:close/>
                    <a:moveTo>
                      <a:pt x="2509" y="1479"/>
                    </a:moveTo>
                    <a:lnTo>
                      <a:pt x="2518" y="1481"/>
                    </a:lnTo>
                    <a:lnTo>
                      <a:pt x="2517" y="1488"/>
                    </a:lnTo>
                    <a:lnTo>
                      <a:pt x="2509" y="1486"/>
                    </a:lnTo>
                    <a:lnTo>
                      <a:pt x="2509" y="1479"/>
                    </a:lnTo>
                    <a:close/>
                    <a:moveTo>
                      <a:pt x="1" y="1062"/>
                    </a:moveTo>
                    <a:lnTo>
                      <a:pt x="9" y="1064"/>
                    </a:lnTo>
                    <a:lnTo>
                      <a:pt x="8" y="1071"/>
                    </a:lnTo>
                    <a:lnTo>
                      <a:pt x="0" y="1069"/>
                    </a:lnTo>
                    <a:lnTo>
                      <a:pt x="1" y="1062"/>
                    </a:lnTo>
                    <a:close/>
                    <a:moveTo>
                      <a:pt x="2492" y="948"/>
                    </a:moveTo>
                    <a:lnTo>
                      <a:pt x="2502" y="983"/>
                    </a:lnTo>
                    <a:lnTo>
                      <a:pt x="2494" y="992"/>
                    </a:lnTo>
                    <a:lnTo>
                      <a:pt x="2492" y="983"/>
                    </a:lnTo>
                    <a:lnTo>
                      <a:pt x="2497" y="978"/>
                    </a:lnTo>
                    <a:lnTo>
                      <a:pt x="2493" y="973"/>
                    </a:lnTo>
                    <a:lnTo>
                      <a:pt x="2492" y="968"/>
                    </a:lnTo>
                    <a:lnTo>
                      <a:pt x="2490" y="962"/>
                    </a:lnTo>
                    <a:lnTo>
                      <a:pt x="2490" y="955"/>
                    </a:lnTo>
                    <a:lnTo>
                      <a:pt x="2492" y="949"/>
                    </a:lnTo>
                    <a:lnTo>
                      <a:pt x="2492" y="948"/>
                    </a:lnTo>
                    <a:close/>
                    <a:moveTo>
                      <a:pt x="2376" y="677"/>
                    </a:moveTo>
                    <a:lnTo>
                      <a:pt x="2386" y="678"/>
                    </a:lnTo>
                    <a:lnTo>
                      <a:pt x="2401" y="705"/>
                    </a:lnTo>
                    <a:lnTo>
                      <a:pt x="2397" y="703"/>
                    </a:lnTo>
                    <a:lnTo>
                      <a:pt x="2390" y="695"/>
                    </a:lnTo>
                    <a:lnTo>
                      <a:pt x="2386" y="684"/>
                    </a:lnTo>
                    <a:lnTo>
                      <a:pt x="2379" y="682"/>
                    </a:lnTo>
                    <a:lnTo>
                      <a:pt x="2376" y="677"/>
                    </a:lnTo>
                    <a:close/>
                    <a:moveTo>
                      <a:pt x="194" y="568"/>
                    </a:moveTo>
                    <a:lnTo>
                      <a:pt x="196" y="571"/>
                    </a:lnTo>
                    <a:lnTo>
                      <a:pt x="196" y="578"/>
                    </a:lnTo>
                    <a:lnTo>
                      <a:pt x="193" y="583"/>
                    </a:lnTo>
                    <a:lnTo>
                      <a:pt x="190" y="587"/>
                    </a:lnTo>
                    <a:lnTo>
                      <a:pt x="187" y="592"/>
                    </a:lnTo>
                    <a:lnTo>
                      <a:pt x="182" y="596"/>
                    </a:lnTo>
                    <a:lnTo>
                      <a:pt x="185" y="603"/>
                    </a:lnTo>
                    <a:lnTo>
                      <a:pt x="180" y="609"/>
                    </a:lnTo>
                    <a:lnTo>
                      <a:pt x="176" y="599"/>
                    </a:lnTo>
                    <a:lnTo>
                      <a:pt x="176" y="599"/>
                    </a:lnTo>
                    <a:lnTo>
                      <a:pt x="194" y="568"/>
                    </a:lnTo>
                    <a:close/>
                    <a:moveTo>
                      <a:pt x="385" y="344"/>
                    </a:moveTo>
                    <a:lnTo>
                      <a:pt x="397" y="346"/>
                    </a:lnTo>
                    <a:lnTo>
                      <a:pt x="389" y="352"/>
                    </a:lnTo>
                    <a:lnTo>
                      <a:pt x="382" y="350"/>
                    </a:lnTo>
                    <a:lnTo>
                      <a:pt x="377" y="360"/>
                    </a:lnTo>
                    <a:lnTo>
                      <a:pt x="368" y="367"/>
                    </a:lnTo>
                    <a:lnTo>
                      <a:pt x="360" y="370"/>
                    </a:lnTo>
                    <a:lnTo>
                      <a:pt x="381" y="347"/>
                    </a:lnTo>
                    <a:lnTo>
                      <a:pt x="385" y="344"/>
                    </a:lnTo>
                    <a:close/>
                    <a:moveTo>
                      <a:pt x="2066" y="286"/>
                    </a:moveTo>
                    <a:lnTo>
                      <a:pt x="2072" y="291"/>
                    </a:lnTo>
                    <a:lnTo>
                      <a:pt x="2066" y="298"/>
                    </a:lnTo>
                    <a:lnTo>
                      <a:pt x="2061" y="294"/>
                    </a:lnTo>
                    <a:lnTo>
                      <a:pt x="2066" y="286"/>
                    </a:lnTo>
                    <a:close/>
                    <a:moveTo>
                      <a:pt x="813" y="79"/>
                    </a:moveTo>
                    <a:lnTo>
                      <a:pt x="816" y="87"/>
                    </a:lnTo>
                    <a:lnTo>
                      <a:pt x="809" y="90"/>
                    </a:lnTo>
                    <a:lnTo>
                      <a:pt x="806" y="82"/>
                    </a:lnTo>
                    <a:lnTo>
                      <a:pt x="813" y="79"/>
                    </a:lnTo>
                    <a:close/>
                    <a:moveTo>
                      <a:pt x="1596" y="45"/>
                    </a:moveTo>
                    <a:lnTo>
                      <a:pt x="1627" y="52"/>
                    </a:lnTo>
                    <a:lnTo>
                      <a:pt x="1628" y="52"/>
                    </a:lnTo>
                    <a:lnTo>
                      <a:pt x="1627" y="53"/>
                    </a:lnTo>
                    <a:lnTo>
                      <a:pt x="1630" y="63"/>
                    </a:lnTo>
                    <a:lnTo>
                      <a:pt x="1624" y="60"/>
                    </a:lnTo>
                    <a:lnTo>
                      <a:pt x="1621" y="60"/>
                    </a:lnTo>
                    <a:lnTo>
                      <a:pt x="1620" y="55"/>
                    </a:lnTo>
                    <a:lnTo>
                      <a:pt x="1616" y="55"/>
                    </a:lnTo>
                    <a:lnTo>
                      <a:pt x="1611" y="55"/>
                    </a:lnTo>
                    <a:lnTo>
                      <a:pt x="1602" y="51"/>
                    </a:lnTo>
                    <a:lnTo>
                      <a:pt x="1596" y="45"/>
                    </a:lnTo>
                    <a:close/>
                    <a:moveTo>
                      <a:pt x="1304" y="0"/>
                    </a:moveTo>
                    <a:lnTo>
                      <a:pt x="1340" y="1"/>
                    </a:lnTo>
                    <a:lnTo>
                      <a:pt x="1333" y="7"/>
                    </a:lnTo>
                    <a:lnTo>
                      <a:pt x="1322" y="8"/>
                    </a:lnTo>
                    <a:lnTo>
                      <a:pt x="1318" y="8"/>
                    </a:lnTo>
                    <a:lnTo>
                      <a:pt x="1313" y="7"/>
                    </a:lnTo>
                    <a:lnTo>
                      <a:pt x="1308" y="5"/>
                    </a:lnTo>
                    <a:lnTo>
                      <a:pt x="1305" y="8"/>
                    </a:lnTo>
                    <a:lnTo>
                      <a:pt x="1296" y="8"/>
                    </a:lnTo>
                    <a:lnTo>
                      <a:pt x="1304" y="0"/>
                    </a:lnTo>
                    <a:lnTo>
                      <a:pt x="1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3" name="Freeform 678"/>
              <p:cNvSpPr>
                <a:spLocks noEditPoints="1"/>
              </p:cNvSpPr>
              <p:nvPr/>
            </p:nvSpPr>
            <p:spPr bwMode="auto">
              <a:xfrm>
                <a:off x="5848" y="1259"/>
                <a:ext cx="2536" cy="2570"/>
              </a:xfrm>
              <a:custGeom>
                <a:avLst/>
                <a:gdLst>
                  <a:gd name="T0" fmla="*/ 1228 w 2536"/>
                  <a:gd name="T1" fmla="*/ 2562 h 2570"/>
                  <a:gd name="T2" fmla="*/ 1214 w 2536"/>
                  <a:gd name="T3" fmla="*/ 2570 h 2570"/>
                  <a:gd name="T4" fmla="*/ 1184 w 2536"/>
                  <a:gd name="T5" fmla="*/ 2559 h 2570"/>
                  <a:gd name="T6" fmla="*/ 1123 w 2536"/>
                  <a:gd name="T7" fmla="*/ 2563 h 2570"/>
                  <a:gd name="T8" fmla="*/ 897 w 2536"/>
                  <a:gd name="T9" fmla="*/ 2507 h 2570"/>
                  <a:gd name="T10" fmla="*/ 934 w 2536"/>
                  <a:gd name="T11" fmla="*/ 2519 h 2570"/>
                  <a:gd name="T12" fmla="*/ 891 w 2536"/>
                  <a:gd name="T13" fmla="*/ 2509 h 2570"/>
                  <a:gd name="T14" fmla="*/ 1722 w 2536"/>
                  <a:gd name="T15" fmla="*/ 2487 h 2570"/>
                  <a:gd name="T16" fmla="*/ 1719 w 2536"/>
                  <a:gd name="T17" fmla="*/ 2480 h 2570"/>
                  <a:gd name="T18" fmla="*/ 454 w 2536"/>
                  <a:gd name="T19" fmla="*/ 2281 h 2570"/>
                  <a:gd name="T20" fmla="*/ 2170 w 2536"/>
                  <a:gd name="T21" fmla="*/ 2187 h 2570"/>
                  <a:gd name="T22" fmla="*/ 2180 w 2536"/>
                  <a:gd name="T23" fmla="*/ 2190 h 2570"/>
                  <a:gd name="T24" fmla="*/ 2142 w 2536"/>
                  <a:gd name="T25" fmla="*/ 2216 h 2570"/>
                  <a:gd name="T26" fmla="*/ 2316 w 2536"/>
                  <a:gd name="T27" fmla="*/ 2029 h 2570"/>
                  <a:gd name="T28" fmla="*/ 2201 w 2536"/>
                  <a:gd name="T29" fmla="*/ 2169 h 2570"/>
                  <a:gd name="T30" fmla="*/ 2361 w 2536"/>
                  <a:gd name="T31" fmla="*/ 1958 h 2570"/>
                  <a:gd name="T32" fmla="*/ 2334 w 2536"/>
                  <a:gd name="T33" fmla="*/ 1998 h 2570"/>
                  <a:gd name="T34" fmla="*/ 2351 w 2536"/>
                  <a:gd name="T35" fmla="*/ 1960 h 2570"/>
                  <a:gd name="T36" fmla="*/ 113 w 2536"/>
                  <a:gd name="T37" fmla="*/ 1848 h 2570"/>
                  <a:gd name="T38" fmla="*/ 141 w 2536"/>
                  <a:gd name="T39" fmla="*/ 1883 h 2570"/>
                  <a:gd name="T40" fmla="*/ 113 w 2536"/>
                  <a:gd name="T41" fmla="*/ 1850 h 2570"/>
                  <a:gd name="T42" fmla="*/ 38 w 2536"/>
                  <a:gd name="T43" fmla="*/ 1662 h 2570"/>
                  <a:gd name="T44" fmla="*/ 44 w 2536"/>
                  <a:gd name="T45" fmla="*/ 1677 h 2570"/>
                  <a:gd name="T46" fmla="*/ 14 w 2536"/>
                  <a:gd name="T47" fmla="*/ 1571 h 2570"/>
                  <a:gd name="T48" fmla="*/ 24 w 2536"/>
                  <a:gd name="T49" fmla="*/ 1575 h 2570"/>
                  <a:gd name="T50" fmla="*/ 28 w 2536"/>
                  <a:gd name="T51" fmla="*/ 1616 h 2570"/>
                  <a:gd name="T52" fmla="*/ 14 w 2536"/>
                  <a:gd name="T53" fmla="*/ 1571 h 2570"/>
                  <a:gd name="T54" fmla="*/ 2535 w 2536"/>
                  <a:gd name="T55" fmla="*/ 1499 h 2570"/>
                  <a:gd name="T56" fmla="*/ 0 w 2536"/>
                  <a:gd name="T57" fmla="*/ 1071 h 2570"/>
                  <a:gd name="T58" fmla="*/ 0 w 2536"/>
                  <a:gd name="T59" fmla="*/ 1078 h 2570"/>
                  <a:gd name="T60" fmla="*/ 2518 w 2536"/>
                  <a:gd name="T61" fmla="*/ 980 h 2570"/>
                  <a:gd name="T62" fmla="*/ 2515 w 2536"/>
                  <a:gd name="T63" fmla="*/ 995 h 2570"/>
                  <a:gd name="T64" fmla="*/ 2501 w 2536"/>
                  <a:gd name="T65" fmla="*/ 958 h 2570"/>
                  <a:gd name="T66" fmla="*/ 2430 w 2536"/>
                  <a:gd name="T67" fmla="*/ 736 h 2570"/>
                  <a:gd name="T68" fmla="*/ 2503 w 2536"/>
                  <a:gd name="T69" fmla="*/ 930 h 2570"/>
                  <a:gd name="T70" fmla="*/ 2422 w 2536"/>
                  <a:gd name="T71" fmla="*/ 718 h 2570"/>
                  <a:gd name="T72" fmla="*/ 2417 w 2536"/>
                  <a:gd name="T73" fmla="*/ 718 h 2570"/>
                  <a:gd name="T74" fmla="*/ 2396 w 2536"/>
                  <a:gd name="T75" fmla="*/ 688 h 2570"/>
                  <a:gd name="T76" fmla="*/ 201 w 2536"/>
                  <a:gd name="T77" fmla="*/ 569 h 2570"/>
                  <a:gd name="T78" fmla="*/ 185 w 2536"/>
                  <a:gd name="T79" fmla="*/ 609 h 2570"/>
                  <a:gd name="T80" fmla="*/ 174 w 2536"/>
                  <a:gd name="T81" fmla="*/ 609 h 2570"/>
                  <a:gd name="T82" fmla="*/ 325 w 2536"/>
                  <a:gd name="T83" fmla="*/ 411 h 2570"/>
                  <a:gd name="T84" fmla="*/ 324 w 2536"/>
                  <a:gd name="T85" fmla="*/ 411 h 2570"/>
                  <a:gd name="T86" fmla="*/ 393 w 2536"/>
                  <a:gd name="T87" fmla="*/ 354 h 2570"/>
                  <a:gd name="T88" fmla="*/ 369 w 2536"/>
                  <a:gd name="T89" fmla="*/ 380 h 2570"/>
                  <a:gd name="T90" fmla="*/ 357 w 2536"/>
                  <a:gd name="T91" fmla="*/ 378 h 2570"/>
                  <a:gd name="T92" fmla="*/ 391 w 2536"/>
                  <a:gd name="T93" fmla="*/ 345 h 2570"/>
                  <a:gd name="T94" fmla="*/ 2081 w 2536"/>
                  <a:gd name="T95" fmla="*/ 301 h 2570"/>
                  <a:gd name="T96" fmla="*/ 818 w 2536"/>
                  <a:gd name="T97" fmla="*/ 80 h 2570"/>
                  <a:gd name="T98" fmla="*/ 812 w 2536"/>
                  <a:gd name="T99" fmla="*/ 83 h 2570"/>
                  <a:gd name="T100" fmla="*/ 1646 w 2536"/>
                  <a:gd name="T101" fmla="*/ 56 h 2570"/>
                  <a:gd name="T102" fmla="*/ 1637 w 2536"/>
                  <a:gd name="T103" fmla="*/ 62 h 2570"/>
                  <a:gd name="T104" fmla="*/ 1604 w 2536"/>
                  <a:gd name="T105" fmla="*/ 52 h 2570"/>
                  <a:gd name="T106" fmla="*/ 1413 w 2536"/>
                  <a:gd name="T107" fmla="*/ 7 h 2570"/>
                  <a:gd name="T108" fmla="*/ 1392 w 2536"/>
                  <a:gd name="T109" fmla="*/ 5 h 2570"/>
                  <a:gd name="T110" fmla="*/ 1355 w 2536"/>
                  <a:gd name="T111" fmla="*/ 3 h 2570"/>
                  <a:gd name="T112" fmla="*/ 1313 w 2536"/>
                  <a:gd name="T113" fmla="*/ 10 h 2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36" h="2570">
                    <a:moveTo>
                      <a:pt x="1184" y="2559"/>
                    </a:moveTo>
                    <a:lnTo>
                      <a:pt x="1226" y="2560"/>
                    </a:lnTo>
                    <a:lnTo>
                      <a:pt x="1228" y="2562"/>
                    </a:lnTo>
                    <a:lnTo>
                      <a:pt x="1231" y="2567"/>
                    </a:lnTo>
                    <a:lnTo>
                      <a:pt x="1231" y="2570"/>
                    </a:lnTo>
                    <a:lnTo>
                      <a:pt x="1214" y="2570"/>
                    </a:lnTo>
                    <a:lnTo>
                      <a:pt x="1180" y="2567"/>
                    </a:lnTo>
                    <a:lnTo>
                      <a:pt x="1183" y="2559"/>
                    </a:lnTo>
                    <a:lnTo>
                      <a:pt x="1184" y="2559"/>
                    </a:lnTo>
                    <a:close/>
                    <a:moveTo>
                      <a:pt x="993" y="2541"/>
                    </a:moveTo>
                    <a:lnTo>
                      <a:pt x="1136" y="2565"/>
                    </a:lnTo>
                    <a:lnTo>
                      <a:pt x="1123" y="2563"/>
                    </a:lnTo>
                    <a:lnTo>
                      <a:pt x="1034" y="2549"/>
                    </a:lnTo>
                    <a:lnTo>
                      <a:pt x="993" y="2541"/>
                    </a:lnTo>
                    <a:close/>
                    <a:moveTo>
                      <a:pt x="897" y="2507"/>
                    </a:moveTo>
                    <a:lnTo>
                      <a:pt x="900" y="2508"/>
                    </a:lnTo>
                    <a:lnTo>
                      <a:pt x="931" y="2517"/>
                    </a:lnTo>
                    <a:lnTo>
                      <a:pt x="934" y="2519"/>
                    </a:lnTo>
                    <a:lnTo>
                      <a:pt x="935" y="2526"/>
                    </a:lnTo>
                    <a:lnTo>
                      <a:pt x="889" y="2514"/>
                    </a:lnTo>
                    <a:lnTo>
                      <a:pt x="891" y="2509"/>
                    </a:lnTo>
                    <a:lnTo>
                      <a:pt x="897" y="2507"/>
                    </a:lnTo>
                    <a:close/>
                    <a:moveTo>
                      <a:pt x="1719" y="2480"/>
                    </a:moveTo>
                    <a:lnTo>
                      <a:pt x="1722" y="2487"/>
                    </a:lnTo>
                    <a:lnTo>
                      <a:pt x="1715" y="2490"/>
                    </a:lnTo>
                    <a:lnTo>
                      <a:pt x="1712" y="2481"/>
                    </a:lnTo>
                    <a:lnTo>
                      <a:pt x="1719" y="2480"/>
                    </a:lnTo>
                    <a:close/>
                    <a:moveTo>
                      <a:pt x="454" y="2268"/>
                    </a:moveTo>
                    <a:lnTo>
                      <a:pt x="459" y="2272"/>
                    </a:lnTo>
                    <a:lnTo>
                      <a:pt x="454" y="2281"/>
                    </a:lnTo>
                    <a:lnTo>
                      <a:pt x="448" y="2275"/>
                    </a:lnTo>
                    <a:lnTo>
                      <a:pt x="454" y="2268"/>
                    </a:lnTo>
                    <a:close/>
                    <a:moveTo>
                      <a:pt x="2170" y="2187"/>
                    </a:moveTo>
                    <a:lnTo>
                      <a:pt x="2174" y="2187"/>
                    </a:lnTo>
                    <a:lnTo>
                      <a:pt x="2179" y="2189"/>
                    </a:lnTo>
                    <a:lnTo>
                      <a:pt x="2180" y="2190"/>
                    </a:lnTo>
                    <a:lnTo>
                      <a:pt x="2146" y="2224"/>
                    </a:lnTo>
                    <a:lnTo>
                      <a:pt x="2145" y="2216"/>
                    </a:lnTo>
                    <a:lnTo>
                      <a:pt x="2142" y="2216"/>
                    </a:lnTo>
                    <a:lnTo>
                      <a:pt x="2146" y="2213"/>
                    </a:lnTo>
                    <a:lnTo>
                      <a:pt x="2170" y="2187"/>
                    </a:lnTo>
                    <a:close/>
                    <a:moveTo>
                      <a:pt x="2316" y="2029"/>
                    </a:moveTo>
                    <a:lnTo>
                      <a:pt x="2272" y="2088"/>
                    </a:lnTo>
                    <a:lnTo>
                      <a:pt x="2211" y="2159"/>
                    </a:lnTo>
                    <a:lnTo>
                      <a:pt x="2201" y="2169"/>
                    </a:lnTo>
                    <a:lnTo>
                      <a:pt x="2316" y="2029"/>
                    </a:lnTo>
                    <a:close/>
                    <a:moveTo>
                      <a:pt x="2358" y="1958"/>
                    </a:moveTo>
                    <a:lnTo>
                      <a:pt x="2361" y="1958"/>
                    </a:lnTo>
                    <a:lnTo>
                      <a:pt x="2362" y="1958"/>
                    </a:lnTo>
                    <a:lnTo>
                      <a:pt x="2337" y="2001"/>
                    </a:lnTo>
                    <a:lnTo>
                      <a:pt x="2334" y="1998"/>
                    </a:lnTo>
                    <a:lnTo>
                      <a:pt x="2333" y="1992"/>
                    </a:lnTo>
                    <a:lnTo>
                      <a:pt x="2331" y="1991"/>
                    </a:lnTo>
                    <a:lnTo>
                      <a:pt x="2351" y="1960"/>
                    </a:lnTo>
                    <a:lnTo>
                      <a:pt x="2352" y="1958"/>
                    </a:lnTo>
                    <a:lnTo>
                      <a:pt x="2358" y="1958"/>
                    </a:lnTo>
                    <a:close/>
                    <a:moveTo>
                      <a:pt x="113" y="1848"/>
                    </a:moveTo>
                    <a:lnTo>
                      <a:pt x="119" y="1848"/>
                    </a:lnTo>
                    <a:lnTo>
                      <a:pt x="124" y="1851"/>
                    </a:lnTo>
                    <a:lnTo>
                      <a:pt x="141" y="1883"/>
                    </a:lnTo>
                    <a:lnTo>
                      <a:pt x="138" y="1883"/>
                    </a:lnTo>
                    <a:lnTo>
                      <a:pt x="134" y="1891"/>
                    </a:lnTo>
                    <a:lnTo>
                      <a:pt x="113" y="1850"/>
                    </a:lnTo>
                    <a:lnTo>
                      <a:pt x="112" y="1848"/>
                    </a:lnTo>
                    <a:lnTo>
                      <a:pt x="113" y="1848"/>
                    </a:lnTo>
                    <a:close/>
                    <a:moveTo>
                      <a:pt x="38" y="1662"/>
                    </a:moveTo>
                    <a:lnTo>
                      <a:pt x="89" y="1799"/>
                    </a:lnTo>
                    <a:lnTo>
                      <a:pt x="75" y="1765"/>
                    </a:lnTo>
                    <a:lnTo>
                      <a:pt x="44" y="1677"/>
                    </a:lnTo>
                    <a:lnTo>
                      <a:pt x="38" y="1662"/>
                    </a:lnTo>
                    <a:close/>
                    <a:moveTo>
                      <a:pt x="14" y="1571"/>
                    </a:moveTo>
                    <a:lnTo>
                      <a:pt x="14" y="1571"/>
                    </a:lnTo>
                    <a:lnTo>
                      <a:pt x="18" y="1573"/>
                    </a:lnTo>
                    <a:lnTo>
                      <a:pt x="23" y="1574"/>
                    </a:lnTo>
                    <a:lnTo>
                      <a:pt x="24" y="1575"/>
                    </a:lnTo>
                    <a:lnTo>
                      <a:pt x="34" y="1609"/>
                    </a:lnTo>
                    <a:lnTo>
                      <a:pt x="33" y="1612"/>
                    </a:lnTo>
                    <a:lnTo>
                      <a:pt x="28" y="1616"/>
                    </a:lnTo>
                    <a:lnTo>
                      <a:pt x="27" y="1618"/>
                    </a:lnTo>
                    <a:lnTo>
                      <a:pt x="18" y="1590"/>
                    </a:lnTo>
                    <a:lnTo>
                      <a:pt x="14" y="1571"/>
                    </a:lnTo>
                    <a:close/>
                    <a:moveTo>
                      <a:pt x="2527" y="1491"/>
                    </a:moveTo>
                    <a:lnTo>
                      <a:pt x="2536" y="1493"/>
                    </a:lnTo>
                    <a:lnTo>
                      <a:pt x="2535" y="1499"/>
                    </a:lnTo>
                    <a:lnTo>
                      <a:pt x="2526" y="1498"/>
                    </a:lnTo>
                    <a:lnTo>
                      <a:pt x="2527" y="1491"/>
                    </a:lnTo>
                    <a:close/>
                    <a:moveTo>
                      <a:pt x="0" y="1071"/>
                    </a:moveTo>
                    <a:lnTo>
                      <a:pt x="10" y="1072"/>
                    </a:lnTo>
                    <a:lnTo>
                      <a:pt x="9" y="1079"/>
                    </a:lnTo>
                    <a:lnTo>
                      <a:pt x="0" y="1078"/>
                    </a:lnTo>
                    <a:lnTo>
                      <a:pt x="0" y="1071"/>
                    </a:lnTo>
                    <a:close/>
                    <a:moveTo>
                      <a:pt x="2508" y="949"/>
                    </a:moveTo>
                    <a:lnTo>
                      <a:pt x="2518" y="980"/>
                    </a:lnTo>
                    <a:lnTo>
                      <a:pt x="2520" y="996"/>
                    </a:lnTo>
                    <a:lnTo>
                      <a:pt x="2518" y="996"/>
                    </a:lnTo>
                    <a:lnTo>
                      <a:pt x="2515" y="995"/>
                    </a:lnTo>
                    <a:lnTo>
                      <a:pt x="2512" y="992"/>
                    </a:lnTo>
                    <a:lnTo>
                      <a:pt x="2511" y="993"/>
                    </a:lnTo>
                    <a:lnTo>
                      <a:pt x="2501" y="958"/>
                    </a:lnTo>
                    <a:lnTo>
                      <a:pt x="2505" y="952"/>
                    </a:lnTo>
                    <a:lnTo>
                      <a:pt x="2508" y="949"/>
                    </a:lnTo>
                    <a:close/>
                    <a:moveTo>
                      <a:pt x="2430" y="736"/>
                    </a:moveTo>
                    <a:lnTo>
                      <a:pt x="2461" y="805"/>
                    </a:lnTo>
                    <a:lnTo>
                      <a:pt x="2492" y="893"/>
                    </a:lnTo>
                    <a:lnTo>
                      <a:pt x="2503" y="930"/>
                    </a:lnTo>
                    <a:lnTo>
                      <a:pt x="2430" y="736"/>
                    </a:lnTo>
                    <a:close/>
                    <a:moveTo>
                      <a:pt x="2400" y="678"/>
                    </a:moveTo>
                    <a:lnTo>
                      <a:pt x="2422" y="718"/>
                    </a:lnTo>
                    <a:lnTo>
                      <a:pt x="2422" y="718"/>
                    </a:lnTo>
                    <a:lnTo>
                      <a:pt x="2419" y="719"/>
                    </a:lnTo>
                    <a:lnTo>
                      <a:pt x="2417" y="718"/>
                    </a:lnTo>
                    <a:lnTo>
                      <a:pt x="2410" y="715"/>
                    </a:lnTo>
                    <a:lnTo>
                      <a:pt x="2395" y="688"/>
                    </a:lnTo>
                    <a:lnTo>
                      <a:pt x="2396" y="688"/>
                    </a:lnTo>
                    <a:lnTo>
                      <a:pt x="2400" y="678"/>
                    </a:lnTo>
                    <a:close/>
                    <a:moveTo>
                      <a:pt x="201" y="568"/>
                    </a:moveTo>
                    <a:lnTo>
                      <a:pt x="201" y="569"/>
                    </a:lnTo>
                    <a:lnTo>
                      <a:pt x="203" y="575"/>
                    </a:lnTo>
                    <a:lnTo>
                      <a:pt x="203" y="578"/>
                    </a:lnTo>
                    <a:lnTo>
                      <a:pt x="185" y="609"/>
                    </a:lnTo>
                    <a:lnTo>
                      <a:pt x="182" y="609"/>
                    </a:lnTo>
                    <a:lnTo>
                      <a:pt x="178" y="610"/>
                    </a:lnTo>
                    <a:lnTo>
                      <a:pt x="174" y="609"/>
                    </a:lnTo>
                    <a:lnTo>
                      <a:pt x="174" y="609"/>
                    </a:lnTo>
                    <a:lnTo>
                      <a:pt x="201" y="568"/>
                    </a:lnTo>
                    <a:close/>
                    <a:moveTo>
                      <a:pt x="325" y="411"/>
                    </a:moveTo>
                    <a:lnTo>
                      <a:pt x="236" y="518"/>
                    </a:lnTo>
                    <a:lnTo>
                      <a:pt x="264" y="482"/>
                    </a:lnTo>
                    <a:lnTo>
                      <a:pt x="324" y="411"/>
                    </a:lnTo>
                    <a:lnTo>
                      <a:pt x="325" y="411"/>
                    </a:lnTo>
                    <a:close/>
                    <a:moveTo>
                      <a:pt x="391" y="345"/>
                    </a:moveTo>
                    <a:lnTo>
                      <a:pt x="393" y="354"/>
                    </a:lnTo>
                    <a:lnTo>
                      <a:pt x="394" y="354"/>
                    </a:lnTo>
                    <a:lnTo>
                      <a:pt x="390" y="357"/>
                    </a:lnTo>
                    <a:lnTo>
                      <a:pt x="369" y="380"/>
                    </a:lnTo>
                    <a:lnTo>
                      <a:pt x="367" y="380"/>
                    </a:lnTo>
                    <a:lnTo>
                      <a:pt x="362" y="380"/>
                    </a:lnTo>
                    <a:lnTo>
                      <a:pt x="357" y="378"/>
                    </a:lnTo>
                    <a:lnTo>
                      <a:pt x="357" y="378"/>
                    </a:lnTo>
                    <a:lnTo>
                      <a:pt x="390" y="345"/>
                    </a:lnTo>
                    <a:lnTo>
                      <a:pt x="391" y="345"/>
                    </a:lnTo>
                    <a:close/>
                    <a:moveTo>
                      <a:pt x="2081" y="289"/>
                    </a:moveTo>
                    <a:lnTo>
                      <a:pt x="2087" y="294"/>
                    </a:lnTo>
                    <a:lnTo>
                      <a:pt x="2081" y="301"/>
                    </a:lnTo>
                    <a:lnTo>
                      <a:pt x="2075" y="296"/>
                    </a:lnTo>
                    <a:lnTo>
                      <a:pt x="2081" y="289"/>
                    </a:lnTo>
                    <a:close/>
                    <a:moveTo>
                      <a:pt x="818" y="80"/>
                    </a:moveTo>
                    <a:lnTo>
                      <a:pt x="822" y="89"/>
                    </a:lnTo>
                    <a:lnTo>
                      <a:pt x="815" y="92"/>
                    </a:lnTo>
                    <a:lnTo>
                      <a:pt x="812" y="83"/>
                    </a:lnTo>
                    <a:lnTo>
                      <a:pt x="818" y="80"/>
                    </a:lnTo>
                    <a:close/>
                    <a:moveTo>
                      <a:pt x="1601" y="44"/>
                    </a:moveTo>
                    <a:lnTo>
                      <a:pt x="1646" y="56"/>
                    </a:lnTo>
                    <a:lnTo>
                      <a:pt x="1645" y="58"/>
                    </a:lnTo>
                    <a:lnTo>
                      <a:pt x="1640" y="61"/>
                    </a:lnTo>
                    <a:lnTo>
                      <a:pt x="1637" y="62"/>
                    </a:lnTo>
                    <a:lnTo>
                      <a:pt x="1636" y="62"/>
                    </a:lnTo>
                    <a:lnTo>
                      <a:pt x="1605" y="55"/>
                    </a:lnTo>
                    <a:lnTo>
                      <a:pt x="1604" y="52"/>
                    </a:lnTo>
                    <a:lnTo>
                      <a:pt x="1601" y="44"/>
                    </a:lnTo>
                    <a:close/>
                    <a:moveTo>
                      <a:pt x="1392" y="5"/>
                    </a:moveTo>
                    <a:lnTo>
                      <a:pt x="1413" y="7"/>
                    </a:lnTo>
                    <a:lnTo>
                      <a:pt x="1500" y="21"/>
                    </a:lnTo>
                    <a:lnTo>
                      <a:pt x="1568" y="35"/>
                    </a:lnTo>
                    <a:lnTo>
                      <a:pt x="1392" y="5"/>
                    </a:lnTo>
                    <a:close/>
                    <a:moveTo>
                      <a:pt x="1305" y="0"/>
                    </a:moveTo>
                    <a:lnTo>
                      <a:pt x="1322" y="0"/>
                    </a:lnTo>
                    <a:lnTo>
                      <a:pt x="1355" y="3"/>
                    </a:lnTo>
                    <a:lnTo>
                      <a:pt x="1351" y="10"/>
                    </a:lnTo>
                    <a:lnTo>
                      <a:pt x="1349" y="11"/>
                    </a:lnTo>
                    <a:lnTo>
                      <a:pt x="1313" y="10"/>
                    </a:lnTo>
                    <a:lnTo>
                      <a:pt x="1308" y="5"/>
                    </a:lnTo>
                    <a:lnTo>
                      <a:pt x="13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4" name="Freeform 679"/>
              <p:cNvSpPr>
                <a:spLocks noEditPoints="1"/>
              </p:cNvSpPr>
              <p:nvPr/>
            </p:nvSpPr>
            <p:spPr bwMode="auto">
              <a:xfrm>
                <a:off x="5838" y="1250"/>
                <a:ext cx="2554" cy="2588"/>
              </a:xfrm>
              <a:custGeom>
                <a:avLst/>
                <a:gdLst>
                  <a:gd name="T0" fmla="*/ 945 w 2554"/>
                  <a:gd name="T1" fmla="*/ 2540 h 2588"/>
                  <a:gd name="T2" fmla="*/ 1133 w 2554"/>
                  <a:gd name="T3" fmla="*/ 2572 h 2588"/>
                  <a:gd name="T4" fmla="*/ 1190 w 2554"/>
                  <a:gd name="T5" fmla="*/ 2576 h 2588"/>
                  <a:gd name="T6" fmla="*/ 1241 w 2554"/>
                  <a:gd name="T7" fmla="*/ 2582 h 2588"/>
                  <a:gd name="T8" fmla="*/ 1188 w 2554"/>
                  <a:gd name="T9" fmla="*/ 2585 h 2588"/>
                  <a:gd name="T10" fmla="*/ 944 w 2554"/>
                  <a:gd name="T11" fmla="*/ 2545 h 2588"/>
                  <a:gd name="T12" fmla="*/ 897 w 2554"/>
                  <a:gd name="T13" fmla="*/ 2523 h 2588"/>
                  <a:gd name="T14" fmla="*/ 1735 w 2554"/>
                  <a:gd name="T15" fmla="*/ 2504 h 2588"/>
                  <a:gd name="T16" fmla="*/ 1732 w 2554"/>
                  <a:gd name="T17" fmla="*/ 2496 h 2588"/>
                  <a:gd name="T18" fmla="*/ 458 w 2554"/>
                  <a:gd name="T19" fmla="*/ 2295 h 2588"/>
                  <a:gd name="T20" fmla="*/ 2372 w 2554"/>
                  <a:gd name="T21" fmla="*/ 1967 h 2588"/>
                  <a:gd name="T22" fmla="*/ 2205 w 2554"/>
                  <a:gd name="T23" fmla="*/ 2198 h 2588"/>
                  <a:gd name="T24" fmla="*/ 2156 w 2554"/>
                  <a:gd name="T25" fmla="*/ 2233 h 2588"/>
                  <a:gd name="T26" fmla="*/ 2211 w 2554"/>
                  <a:gd name="T27" fmla="*/ 2178 h 2588"/>
                  <a:gd name="T28" fmla="*/ 2326 w 2554"/>
                  <a:gd name="T29" fmla="*/ 2038 h 2588"/>
                  <a:gd name="T30" fmla="*/ 2372 w 2554"/>
                  <a:gd name="T31" fmla="*/ 1967 h 2588"/>
                  <a:gd name="T32" fmla="*/ 28 w 2554"/>
                  <a:gd name="T33" fmla="*/ 1599 h 2588"/>
                  <a:gd name="T34" fmla="*/ 48 w 2554"/>
                  <a:gd name="T35" fmla="*/ 1671 h 2588"/>
                  <a:gd name="T36" fmla="*/ 99 w 2554"/>
                  <a:gd name="T37" fmla="*/ 1808 h 2588"/>
                  <a:gd name="T38" fmla="*/ 123 w 2554"/>
                  <a:gd name="T39" fmla="*/ 1859 h 2588"/>
                  <a:gd name="T40" fmla="*/ 139 w 2554"/>
                  <a:gd name="T41" fmla="*/ 1907 h 2588"/>
                  <a:gd name="T42" fmla="*/ 35 w 2554"/>
                  <a:gd name="T43" fmla="*/ 1658 h 2588"/>
                  <a:gd name="T44" fmla="*/ 21 w 2554"/>
                  <a:gd name="T45" fmla="*/ 1580 h 2588"/>
                  <a:gd name="T46" fmla="*/ 2554 w 2554"/>
                  <a:gd name="T47" fmla="*/ 1510 h 2588"/>
                  <a:gd name="T48" fmla="*/ 2 w 2554"/>
                  <a:gd name="T49" fmla="*/ 1078 h 2588"/>
                  <a:gd name="T50" fmla="*/ 0 w 2554"/>
                  <a:gd name="T51" fmla="*/ 1086 h 2588"/>
                  <a:gd name="T52" fmla="*/ 2441 w 2554"/>
                  <a:gd name="T53" fmla="*/ 725 h 2588"/>
                  <a:gd name="T54" fmla="*/ 2526 w 2554"/>
                  <a:gd name="T55" fmla="*/ 953 h 2588"/>
                  <a:gd name="T56" fmla="*/ 2536 w 2554"/>
                  <a:gd name="T57" fmla="*/ 1006 h 2588"/>
                  <a:gd name="T58" fmla="*/ 2528 w 2554"/>
                  <a:gd name="T59" fmla="*/ 989 h 2588"/>
                  <a:gd name="T60" fmla="*/ 2513 w 2554"/>
                  <a:gd name="T61" fmla="*/ 939 h 2588"/>
                  <a:gd name="T62" fmla="*/ 2440 w 2554"/>
                  <a:gd name="T63" fmla="*/ 745 h 2588"/>
                  <a:gd name="T64" fmla="*/ 2410 w 2554"/>
                  <a:gd name="T65" fmla="*/ 687 h 2588"/>
                  <a:gd name="T66" fmla="*/ 396 w 2554"/>
                  <a:gd name="T67" fmla="*/ 345 h 2588"/>
                  <a:gd name="T68" fmla="*/ 400 w 2554"/>
                  <a:gd name="T69" fmla="*/ 354 h 2588"/>
                  <a:gd name="T70" fmla="*/ 335 w 2554"/>
                  <a:gd name="T71" fmla="*/ 420 h 2588"/>
                  <a:gd name="T72" fmla="*/ 246 w 2554"/>
                  <a:gd name="T73" fmla="*/ 527 h 2588"/>
                  <a:gd name="T74" fmla="*/ 184 w 2554"/>
                  <a:gd name="T75" fmla="*/ 618 h 2588"/>
                  <a:gd name="T76" fmla="*/ 212 w 2554"/>
                  <a:gd name="T77" fmla="*/ 558 h 2588"/>
                  <a:gd name="T78" fmla="*/ 396 w 2554"/>
                  <a:gd name="T79" fmla="*/ 345 h 2588"/>
                  <a:gd name="T80" fmla="*/ 2097 w 2554"/>
                  <a:gd name="T81" fmla="*/ 303 h 2588"/>
                  <a:gd name="T82" fmla="*/ 825 w 2554"/>
                  <a:gd name="T83" fmla="*/ 81 h 2588"/>
                  <a:gd name="T84" fmla="*/ 820 w 2554"/>
                  <a:gd name="T85" fmla="*/ 84 h 2588"/>
                  <a:gd name="T86" fmla="*/ 1332 w 2554"/>
                  <a:gd name="T87" fmla="*/ 0 h 2588"/>
                  <a:gd name="T88" fmla="*/ 1611 w 2554"/>
                  <a:gd name="T89" fmla="*/ 43 h 2588"/>
                  <a:gd name="T90" fmla="*/ 1656 w 2554"/>
                  <a:gd name="T91" fmla="*/ 65 h 2588"/>
                  <a:gd name="T92" fmla="*/ 1578 w 2554"/>
                  <a:gd name="T93" fmla="*/ 44 h 2588"/>
                  <a:gd name="T94" fmla="*/ 1402 w 2554"/>
                  <a:gd name="T95" fmla="*/ 14 h 2588"/>
                  <a:gd name="T96" fmla="*/ 1332 w 2554"/>
                  <a:gd name="T97" fmla="*/ 9 h 2588"/>
                  <a:gd name="T98" fmla="*/ 1314 w 2554"/>
                  <a:gd name="T99" fmla="*/ 3 h 2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54" h="2588">
                    <a:moveTo>
                      <a:pt x="899" y="2523"/>
                    </a:moveTo>
                    <a:lnTo>
                      <a:pt x="945" y="2535"/>
                    </a:lnTo>
                    <a:lnTo>
                      <a:pt x="945" y="2540"/>
                    </a:lnTo>
                    <a:lnTo>
                      <a:pt x="1003" y="2550"/>
                    </a:lnTo>
                    <a:lnTo>
                      <a:pt x="1044" y="2558"/>
                    </a:lnTo>
                    <a:lnTo>
                      <a:pt x="1133" y="2572"/>
                    </a:lnTo>
                    <a:lnTo>
                      <a:pt x="1146" y="2574"/>
                    </a:lnTo>
                    <a:lnTo>
                      <a:pt x="1188" y="2579"/>
                    </a:lnTo>
                    <a:lnTo>
                      <a:pt x="1190" y="2576"/>
                    </a:lnTo>
                    <a:lnTo>
                      <a:pt x="1224" y="2579"/>
                    </a:lnTo>
                    <a:lnTo>
                      <a:pt x="1241" y="2579"/>
                    </a:lnTo>
                    <a:lnTo>
                      <a:pt x="1241" y="2582"/>
                    </a:lnTo>
                    <a:lnTo>
                      <a:pt x="1241" y="2588"/>
                    </a:lnTo>
                    <a:lnTo>
                      <a:pt x="1222" y="2588"/>
                    </a:lnTo>
                    <a:lnTo>
                      <a:pt x="1188" y="2585"/>
                    </a:lnTo>
                    <a:lnTo>
                      <a:pt x="1188" y="2585"/>
                    </a:lnTo>
                    <a:lnTo>
                      <a:pt x="945" y="2544"/>
                    </a:lnTo>
                    <a:lnTo>
                      <a:pt x="944" y="2545"/>
                    </a:lnTo>
                    <a:lnTo>
                      <a:pt x="894" y="2530"/>
                    </a:lnTo>
                    <a:lnTo>
                      <a:pt x="894" y="2528"/>
                    </a:lnTo>
                    <a:lnTo>
                      <a:pt x="897" y="2523"/>
                    </a:lnTo>
                    <a:lnTo>
                      <a:pt x="899" y="2523"/>
                    </a:lnTo>
                    <a:close/>
                    <a:moveTo>
                      <a:pt x="1732" y="2496"/>
                    </a:moveTo>
                    <a:lnTo>
                      <a:pt x="1735" y="2504"/>
                    </a:lnTo>
                    <a:lnTo>
                      <a:pt x="1728" y="2507"/>
                    </a:lnTo>
                    <a:lnTo>
                      <a:pt x="1725" y="2499"/>
                    </a:lnTo>
                    <a:lnTo>
                      <a:pt x="1732" y="2496"/>
                    </a:lnTo>
                    <a:close/>
                    <a:moveTo>
                      <a:pt x="458" y="2284"/>
                    </a:moveTo>
                    <a:lnTo>
                      <a:pt x="464" y="2290"/>
                    </a:lnTo>
                    <a:lnTo>
                      <a:pt x="458" y="2295"/>
                    </a:lnTo>
                    <a:lnTo>
                      <a:pt x="452" y="2291"/>
                    </a:lnTo>
                    <a:lnTo>
                      <a:pt x="458" y="2284"/>
                    </a:lnTo>
                    <a:close/>
                    <a:moveTo>
                      <a:pt x="2372" y="1967"/>
                    </a:moveTo>
                    <a:lnTo>
                      <a:pt x="2381" y="1972"/>
                    </a:lnTo>
                    <a:lnTo>
                      <a:pt x="2348" y="2022"/>
                    </a:lnTo>
                    <a:lnTo>
                      <a:pt x="2205" y="2198"/>
                    </a:lnTo>
                    <a:lnTo>
                      <a:pt x="2162" y="2240"/>
                    </a:lnTo>
                    <a:lnTo>
                      <a:pt x="2157" y="2236"/>
                    </a:lnTo>
                    <a:lnTo>
                      <a:pt x="2156" y="2233"/>
                    </a:lnTo>
                    <a:lnTo>
                      <a:pt x="2190" y="2199"/>
                    </a:lnTo>
                    <a:lnTo>
                      <a:pt x="2193" y="2201"/>
                    </a:lnTo>
                    <a:lnTo>
                      <a:pt x="2211" y="2178"/>
                    </a:lnTo>
                    <a:lnTo>
                      <a:pt x="2221" y="2168"/>
                    </a:lnTo>
                    <a:lnTo>
                      <a:pt x="2282" y="2097"/>
                    </a:lnTo>
                    <a:lnTo>
                      <a:pt x="2326" y="2038"/>
                    </a:lnTo>
                    <a:lnTo>
                      <a:pt x="2348" y="2011"/>
                    </a:lnTo>
                    <a:lnTo>
                      <a:pt x="2347" y="2010"/>
                    </a:lnTo>
                    <a:lnTo>
                      <a:pt x="2372" y="1967"/>
                    </a:lnTo>
                    <a:close/>
                    <a:moveTo>
                      <a:pt x="21" y="1580"/>
                    </a:moveTo>
                    <a:lnTo>
                      <a:pt x="24" y="1580"/>
                    </a:lnTo>
                    <a:lnTo>
                      <a:pt x="28" y="1599"/>
                    </a:lnTo>
                    <a:lnTo>
                      <a:pt x="37" y="1627"/>
                    </a:lnTo>
                    <a:lnTo>
                      <a:pt x="33" y="1630"/>
                    </a:lnTo>
                    <a:lnTo>
                      <a:pt x="48" y="1671"/>
                    </a:lnTo>
                    <a:lnTo>
                      <a:pt x="54" y="1686"/>
                    </a:lnTo>
                    <a:lnTo>
                      <a:pt x="85" y="1774"/>
                    </a:lnTo>
                    <a:lnTo>
                      <a:pt x="99" y="1808"/>
                    </a:lnTo>
                    <a:lnTo>
                      <a:pt x="119" y="1857"/>
                    </a:lnTo>
                    <a:lnTo>
                      <a:pt x="122" y="1857"/>
                    </a:lnTo>
                    <a:lnTo>
                      <a:pt x="123" y="1859"/>
                    </a:lnTo>
                    <a:lnTo>
                      <a:pt x="144" y="1900"/>
                    </a:lnTo>
                    <a:lnTo>
                      <a:pt x="144" y="1902"/>
                    </a:lnTo>
                    <a:lnTo>
                      <a:pt x="139" y="1907"/>
                    </a:lnTo>
                    <a:lnTo>
                      <a:pt x="115" y="1863"/>
                    </a:lnTo>
                    <a:lnTo>
                      <a:pt x="102" y="1835"/>
                    </a:lnTo>
                    <a:lnTo>
                      <a:pt x="35" y="1658"/>
                    </a:lnTo>
                    <a:lnTo>
                      <a:pt x="20" y="1600"/>
                    </a:lnTo>
                    <a:lnTo>
                      <a:pt x="16" y="1582"/>
                    </a:lnTo>
                    <a:lnTo>
                      <a:pt x="21" y="1580"/>
                    </a:lnTo>
                    <a:close/>
                    <a:moveTo>
                      <a:pt x="2546" y="1502"/>
                    </a:moveTo>
                    <a:lnTo>
                      <a:pt x="2554" y="1504"/>
                    </a:lnTo>
                    <a:lnTo>
                      <a:pt x="2554" y="1510"/>
                    </a:lnTo>
                    <a:lnTo>
                      <a:pt x="2545" y="1508"/>
                    </a:lnTo>
                    <a:lnTo>
                      <a:pt x="2546" y="1502"/>
                    </a:lnTo>
                    <a:close/>
                    <a:moveTo>
                      <a:pt x="2" y="1078"/>
                    </a:moveTo>
                    <a:lnTo>
                      <a:pt x="10" y="1080"/>
                    </a:lnTo>
                    <a:lnTo>
                      <a:pt x="10" y="1087"/>
                    </a:lnTo>
                    <a:lnTo>
                      <a:pt x="0" y="1086"/>
                    </a:lnTo>
                    <a:lnTo>
                      <a:pt x="2" y="1078"/>
                    </a:lnTo>
                    <a:close/>
                    <a:moveTo>
                      <a:pt x="2417" y="680"/>
                    </a:moveTo>
                    <a:lnTo>
                      <a:pt x="2441" y="725"/>
                    </a:lnTo>
                    <a:lnTo>
                      <a:pt x="2441" y="725"/>
                    </a:lnTo>
                    <a:lnTo>
                      <a:pt x="2441" y="725"/>
                    </a:lnTo>
                    <a:lnTo>
                      <a:pt x="2526" y="953"/>
                    </a:lnTo>
                    <a:lnTo>
                      <a:pt x="2536" y="988"/>
                    </a:lnTo>
                    <a:lnTo>
                      <a:pt x="2539" y="1005"/>
                    </a:lnTo>
                    <a:lnTo>
                      <a:pt x="2536" y="1006"/>
                    </a:lnTo>
                    <a:lnTo>
                      <a:pt x="2532" y="1005"/>
                    </a:lnTo>
                    <a:lnTo>
                      <a:pt x="2530" y="1005"/>
                    </a:lnTo>
                    <a:lnTo>
                      <a:pt x="2528" y="989"/>
                    </a:lnTo>
                    <a:lnTo>
                      <a:pt x="2518" y="958"/>
                    </a:lnTo>
                    <a:lnTo>
                      <a:pt x="2519" y="957"/>
                    </a:lnTo>
                    <a:lnTo>
                      <a:pt x="2513" y="939"/>
                    </a:lnTo>
                    <a:lnTo>
                      <a:pt x="2502" y="902"/>
                    </a:lnTo>
                    <a:lnTo>
                      <a:pt x="2471" y="814"/>
                    </a:lnTo>
                    <a:lnTo>
                      <a:pt x="2440" y="745"/>
                    </a:lnTo>
                    <a:lnTo>
                      <a:pt x="2433" y="727"/>
                    </a:lnTo>
                    <a:lnTo>
                      <a:pt x="2432" y="727"/>
                    </a:lnTo>
                    <a:lnTo>
                      <a:pt x="2410" y="687"/>
                    </a:lnTo>
                    <a:lnTo>
                      <a:pt x="2412" y="686"/>
                    </a:lnTo>
                    <a:lnTo>
                      <a:pt x="2417" y="680"/>
                    </a:lnTo>
                    <a:close/>
                    <a:moveTo>
                      <a:pt x="396" y="345"/>
                    </a:moveTo>
                    <a:lnTo>
                      <a:pt x="400" y="351"/>
                    </a:lnTo>
                    <a:lnTo>
                      <a:pt x="401" y="354"/>
                    </a:lnTo>
                    <a:lnTo>
                      <a:pt x="400" y="354"/>
                    </a:lnTo>
                    <a:lnTo>
                      <a:pt x="367" y="387"/>
                    </a:lnTo>
                    <a:lnTo>
                      <a:pt x="363" y="385"/>
                    </a:lnTo>
                    <a:lnTo>
                      <a:pt x="335" y="420"/>
                    </a:lnTo>
                    <a:lnTo>
                      <a:pt x="334" y="420"/>
                    </a:lnTo>
                    <a:lnTo>
                      <a:pt x="274" y="491"/>
                    </a:lnTo>
                    <a:lnTo>
                      <a:pt x="246" y="527"/>
                    </a:lnTo>
                    <a:lnTo>
                      <a:pt x="208" y="574"/>
                    </a:lnTo>
                    <a:lnTo>
                      <a:pt x="211" y="577"/>
                    </a:lnTo>
                    <a:lnTo>
                      <a:pt x="184" y="618"/>
                    </a:lnTo>
                    <a:lnTo>
                      <a:pt x="177" y="615"/>
                    </a:lnTo>
                    <a:lnTo>
                      <a:pt x="212" y="558"/>
                    </a:lnTo>
                    <a:lnTo>
                      <a:pt x="212" y="558"/>
                    </a:lnTo>
                    <a:lnTo>
                      <a:pt x="343" y="397"/>
                    </a:lnTo>
                    <a:lnTo>
                      <a:pt x="394" y="348"/>
                    </a:lnTo>
                    <a:lnTo>
                      <a:pt x="396" y="345"/>
                    </a:lnTo>
                    <a:close/>
                    <a:moveTo>
                      <a:pt x="2097" y="291"/>
                    </a:moveTo>
                    <a:lnTo>
                      <a:pt x="2102" y="296"/>
                    </a:lnTo>
                    <a:lnTo>
                      <a:pt x="2097" y="303"/>
                    </a:lnTo>
                    <a:lnTo>
                      <a:pt x="2091" y="298"/>
                    </a:lnTo>
                    <a:lnTo>
                      <a:pt x="2097" y="291"/>
                    </a:lnTo>
                    <a:close/>
                    <a:moveTo>
                      <a:pt x="825" y="81"/>
                    </a:moveTo>
                    <a:lnTo>
                      <a:pt x="828" y="89"/>
                    </a:lnTo>
                    <a:lnTo>
                      <a:pt x="822" y="92"/>
                    </a:lnTo>
                    <a:lnTo>
                      <a:pt x="820" y="84"/>
                    </a:lnTo>
                    <a:lnTo>
                      <a:pt x="825" y="81"/>
                    </a:lnTo>
                    <a:close/>
                    <a:moveTo>
                      <a:pt x="1315" y="0"/>
                    </a:moveTo>
                    <a:lnTo>
                      <a:pt x="1332" y="0"/>
                    </a:lnTo>
                    <a:lnTo>
                      <a:pt x="1371" y="3"/>
                    </a:lnTo>
                    <a:lnTo>
                      <a:pt x="1611" y="43"/>
                    </a:lnTo>
                    <a:lnTo>
                      <a:pt x="1611" y="43"/>
                    </a:lnTo>
                    <a:lnTo>
                      <a:pt x="1660" y="58"/>
                    </a:lnTo>
                    <a:lnTo>
                      <a:pt x="1659" y="62"/>
                    </a:lnTo>
                    <a:lnTo>
                      <a:pt x="1656" y="65"/>
                    </a:lnTo>
                    <a:lnTo>
                      <a:pt x="1611" y="53"/>
                    </a:lnTo>
                    <a:lnTo>
                      <a:pt x="1609" y="50"/>
                    </a:lnTo>
                    <a:lnTo>
                      <a:pt x="1578" y="44"/>
                    </a:lnTo>
                    <a:lnTo>
                      <a:pt x="1510" y="30"/>
                    </a:lnTo>
                    <a:lnTo>
                      <a:pt x="1423" y="16"/>
                    </a:lnTo>
                    <a:lnTo>
                      <a:pt x="1402" y="14"/>
                    </a:lnTo>
                    <a:lnTo>
                      <a:pt x="1366" y="9"/>
                    </a:lnTo>
                    <a:lnTo>
                      <a:pt x="1365" y="12"/>
                    </a:lnTo>
                    <a:lnTo>
                      <a:pt x="1332" y="9"/>
                    </a:lnTo>
                    <a:lnTo>
                      <a:pt x="1315" y="9"/>
                    </a:lnTo>
                    <a:lnTo>
                      <a:pt x="1315" y="9"/>
                    </a:lnTo>
                    <a:lnTo>
                      <a:pt x="1314" y="3"/>
                    </a:lnTo>
                    <a:lnTo>
                      <a:pt x="13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5" name="Freeform 680"/>
              <p:cNvSpPr>
                <a:spLocks noEditPoints="1"/>
              </p:cNvSpPr>
              <p:nvPr/>
            </p:nvSpPr>
            <p:spPr bwMode="auto">
              <a:xfrm>
                <a:off x="5830" y="1242"/>
                <a:ext cx="2571" cy="2606"/>
              </a:xfrm>
              <a:custGeom>
                <a:avLst/>
                <a:gdLst>
                  <a:gd name="T0" fmla="*/ 1249 w 2571"/>
                  <a:gd name="T1" fmla="*/ 2596 h 2606"/>
                  <a:gd name="T2" fmla="*/ 1246 w 2571"/>
                  <a:gd name="T3" fmla="*/ 2606 h 2606"/>
                  <a:gd name="T4" fmla="*/ 1196 w 2571"/>
                  <a:gd name="T5" fmla="*/ 2593 h 2606"/>
                  <a:gd name="T6" fmla="*/ 948 w 2571"/>
                  <a:gd name="T7" fmla="*/ 2562 h 2606"/>
                  <a:gd name="T8" fmla="*/ 902 w 2571"/>
                  <a:gd name="T9" fmla="*/ 2538 h 2606"/>
                  <a:gd name="T10" fmla="*/ 1739 w 2571"/>
                  <a:gd name="T11" fmla="*/ 2524 h 2606"/>
                  <a:gd name="T12" fmla="*/ 460 w 2571"/>
                  <a:gd name="T13" fmla="*/ 2299 h 2606"/>
                  <a:gd name="T14" fmla="*/ 453 w 2571"/>
                  <a:gd name="T15" fmla="*/ 2306 h 2606"/>
                  <a:gd name="T16" fmla="*/ 2206 w 2571"/>
                  <a:gd name="T17" fmla="*/ 2213 h 2606"/>
                  <a:gd name="T18" fmla="*/ 2173 w 2571"/>
                  <a:gd name="T19" fmla="*/ 2252 h 2606"/>
                  <a:gd name="T20" fmla="*/ 2389 w 2571"/>
                  <a:gd name="T21" fmla="*/ 1980 h 2606"/>
                  <a:gd name="T22" fmla="*/ 2369 w 2571"/>
                  <a:gd name="T23" fmla="*/ 2028 h 2606"/>
                  <a:gd name="T24" fmla="*/ 2356 w 2571"/>
                  <a:gd name="T25" fmla="*/ 2030 h 2606"/>
                  <a:gd name="T26" fmla="*/ 123 w 2571"/>
                  <a:gd name="T27" fmla="*/ 1871 h 2606"/>
                  <a:gd name="T28" fmla="*/ 138 w 2571"/>
                  <a:gd name="T29" fmla="*/ 1917 h 2606"/>
                  <a:gd name="T30" fmla="*/ 114 w 2571"/>
                  <a:gd name="T31" fmla="*/ 1872 h 2606"/>
                  <a:gd name="T32" fmla="*/ 24 w 2571"/>
                  <a:gd name="T33" fmla="*/ 1590 h 2606"/>
                  <a:gd name="T34" fmla="*/ 34 w 2571"/>
                  <a:gd name="T35" fmla="*/ 1640 h 2606"/>
                  <a:gd name="T36" fmla="*/ 19 w 2571"/>
                  <a:gd name="T37" fmla="*/ 1611 h 2606"/>
                  <a:gd name="T38" fmla="*/ 24 w 2571"/>
                  <a:gd name="T39" fmla="*/ 1590 h 2606"/>
                  <a:gd name="T40" fmla="*/ 2571 w 2571"/>
                  <a:gd name="T41" fmla="*/ 1519 h 2606"/>
                  <a:gd name="T42" fmla="*/ 1 w 2571"/>
                  <a:gd name="T43" fmla="*/ 1085 h 2606"/>
                  <a:gd name="T44" fmla="*/ 0 w 2571"/>
                  <a:gd name="T45" fmla="*/ 1092 h 2606"/>
                  <a:gd name="T46" fmla="*/ 2534 w 2571"/>
                  <a:gd name="T47" fmla="*/ 962 h 2606"/>
                  <a:gd name="T48" fmla="*/ 2553 w 2571"/>
                  <a:gd name="T49" fmla="*/ 993 h 2606"/>
                  <a:gd name="T50" fmla="*/ 2547 w 2571"/>
                  <a:gd name="T51" fmla="*/ 1013 h 2606"/>
                  <a:gd name="T52" fmla="*/ 2432 w 2571"/>
                  <a:gd name="T53" fmla="*/ 684 h 2606"/>
                  <a:gd name="T54" fmla="*/ 2454 w 2571"/>
                  <a:gd name="T55" fmla="*/ 732 h 2606"/>
                  <a:gd name="T56" fmla="*/ 2425 w 2571"/>
                  <a:gd name="T57" fmla="*/ 688 h 2606"/>
                  <a:gd name="T58" fmla="*/ 220 w 2571"/>
                  <a:gd name="T59" fmla="*/ 566 h 2606"/>
                  <a:gd name="T60" fmla="*/ 181 w 2571"/>
                  <a:gd name="T61" fmla="*/ 622 h 2606"/>
                  <a:gd name="T62" fmla="*/ 206 w 2571"/>
                  <a:gd name="T63" fmla="*/ 575 h 2606"/>
                  <a:gd name="T64" fmla="*/ 398 w 2571"/>
                  <a:gd name="T65" fmla="*/ 347 h 2606"/>
                  <a:gd name="T66" fmla="*/ 402 w 2571"/>
                  <a:gd name="T67" fmla="*/ 356 h 2606"/>
                  <a:gd name="T68" fmla="*/ 361 w 2571"/>
                  <a:gd name="T69" fmla="*/ 383 h 2606"/>
                  <a:gd name="T70" fmla="*/ 2110 w 2571"/>
                  <a:gd name="T71" fmla="*/ 292 h 2606"/>
                  <a:gd name="T72" fmla="*/ 2105 w 2571"/>
                  <a:gd name="T73" fmla="*/ 299 h 2606"/>
                  <a:gd name="T74" fmla="*/ 833 w 2571"/>
                  <a:gd name="T75" fmla="*/ 89 h 2606"/>
                  <a:gd name="T76" fmla="*/ 830 w 2571"/>
                  <a:gd name="T77" fmla="*/ 80 h 2606"/>
                  <a:gd name="T78" fmla="*/ 1670 w 2571"/>
                  <a:gd name="T79" fmla="*/ 61 h 2606"/>
                  <a:gd name="T80" fmla="*/ 1619 w 2571"/>
                  <a:gd name="T81" fmla="*/ 51 h 2606"/>
                  <a:gd name="T82" fmla="*/ 1342 w 2571"/>
                  <a:gd name="T83" fmla="*/ 0 h 2606"/>
                  <a:gd name="T84" fmla="*/ 1379 w 2571"/>
                  <a:gd name="T85" fmla="*/ 11 h 2606"/>
                  <a:gd name="T86" fmla="*/ 1323 w 2571"/>
                  <a:gd name="T87" fmla="*/ 4 h 2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71" h="2606">
                    <a:moveTo>
                      <a:pt x="1196" y="2593"/>
                    </a:moveTo>
                    <a:lnTo>
                      <a:pt x="1230" y="2596"/>
                    </a:lnTo>
                    <a:lnTo>
                      <a:pt x="1249" y="2596"/>
                    </a:lnTo>
                    <a:lnTo>
                      <a:pt x="1249" y="2596"/>
                    </a:lnTo>
                    <a:lnTo>
                      <a:pt x="1247" y="2603"/>
                    </a:lnTo>
                    <a:lnTo>
                      <a:pt x="1246" y="2606"/>
                    </a:lnTo>
                    <a:lnTo>
                      <a:pt x="1230" y="2606"/>
                    </a:lnTo>
                    <a:lnTo>
                      <a:pt x="1199" y="2603"/>
                    </a:lnTo>
                    <a:lnTo>
                      <a:pt x="1196" y="2593"/>
                    </a:lnTo>
                    <a:close/>
                    <a:moveTo>
                      <a:pt x="902" y="2538"/>
                    </a:moveTo>
                    <a:lnTo>
                      <a:pt x="952" y="2553"/>
                    </a:lnTo>
                    <a:lnTo>
                      <a:pt x="948" y="2562"/>
                    </a:lnTo>
                    <a:lnTo>
                      <a:pt x="901" y="2548"/>
                    </a:lnTo>
                    <a:lnTo>
                      <a:pt x="901" y="2542"/>
                    </a:lnTo>
                    <a:lnTo>
                      <a:pt x="902" y="2538"/>
                    </a:lnTo>
                    <a:close/>
                    <a:moveTo>
                      <a:pt x="1743" y="2512"/>
                    </a:moveTo>
                    <a:lnTo>
                      <a:pt x="1747" y="2521"/>
                    </a:lnTo>
                    <a:lnTo>
                      <a:pt x="1739" y="2524"/>
                    </a:lnTo>
                    <a:lnTo>
                      <a:pt x="1736" y="2515"/>
                    </a:lnTo>
                    <a:lnTo>
                      <a:pt x="1743" y="2512"/>
                    </a:lnTo>
                    <a:close/>
                    <a:moveTo>
                      <a:pt x="460" y="2299"/>
                    </a:moveTo>
                    <a:lnTo>
                      <a:pt x="466" y="2303"/>
                    </a:lnTo>
                    <a:lnTo>
                      <a:pt x="460" y="2310"/>
                    </a:lnTo>
                    <a:lnTo>
                      <a:pt x="453" y="2306"/>
                    </a:lnTo>
                    <a:lnTo>
                      <a:pt x="460" y="2299"/>
                    </a:lnTo>
                    <a:close/>
                    <a:moveTo>
                      <a:pt x="2213" y="2206"/>
                    </a:moveTo>
                    <a:lnTo>
                      <a:pt x="2206" y="2213"/>
                    </a:lnTo>
                    <a:lnTo>
                      <a:pt x="2211" y="2220"/>
                    </a:lnTo>
                    <a:lnTo>
                      <a:pt x="2177" y="2254"/>
                    </a:lnTo>
                    <a:lnTo>
                      <a:pt x="2173" y="2252"/>
                    </a:lnTo>
                    <a:lnTo>
                      <a:pt x="2170" y="2248"/>
                    </a:lnTo>
                    <a:lnTo>
                      <a:pt x="2213" y="2206"/>
                    </a:lnTo>
                    <a:close/>
                    <a:moveTo>
                      <a:pt x="2389" y="1980"/>
                    </a:moveTo>
                    <a:lnTo>
                      <a:pt x="2391" y="1981"/>
                    </a:lnTo>
                    <a:lnTo>
                      <a:pt x="2396" y="1985"/>
                    </a:lnTo>
                    <a:lnTo>
                      <a:pt x="2369" y="2028"/>
                    </a:lnTo>
                    <a:lnTo>
                      <a:pt x="2366" y="2026"/>
                    </a:lnTo>
                    <a:lnTo>
                      <a:pt x="2362" y="2025"/>
                    </a:lnTo>
                    <a:lnTo>
                      <a:pt x="2356" y="2030"/>
                    </a:lnTo>
                    <a:lnTo>
                      <a:pt x="2389" y="1980"/>
                    </a:lnTo>
                    <a:close/>
                    <a:moveTo>
                      <a:pt x="110" y="1843"/>
                    </a:moveTo>
                    <a:lnTo>
                      <a:pt x="123" y="1871"/>
                    </a:lnTo>
                    <a:lnTo>
                      <a:pt x="147" y="1915"/>
                    </a:lnTo>
                    <a:lnTo>
                      <a:pt x="142" y="1917"/>
                    </a:lnTo>
                    <a:lnTo>
                      <a:pt x="138" y="1917"/>
                    </a:lnTo>
                    <a:lnTo>
                      <a:pt x="114" y="1875"/>
                    </a:lnTo>
                    <a:lnTo>
                      <a:pt x="114" y="1874"/>
                    </a:lnTo>
                    <a:lnTo>
                      <a:pt x="114" y="1872"/>
                    </a:lnTo>
                    <a:lnTo>
                      <a:pt x="120" y="1869"/>
                    </a:lnTo>
                    <a:lnTo>
                      <a:pt x="110" y="1843"/>
                    </a:lnTo>
                    <a:close/>
                    <a:moveTo>
                      <a:pt x="24" y="1590"/>
                    </a:moveTo>
                    <a:lnTo>
                      <a:pt x="28" y="1608"/>
                    </a:lnTo>
                    <a:lnTo>
                      <a:pt x="43" y="1666"/>
                    </a:lnTo>
                    <a:lnTo>
                      <a:pt x="34" y="1640"/>
                    </a:lnTo>
                    <a:lnTo>
                      <a:pt x="31" y="1640"/>
                    </a:lnTo>
                    <a:lnTo>
                      <a:pt x="28" y="1640"/>
                    </a:lnTo>
                    <a:lnTo>
                      <a:pt x="19" y="1611"/>
                    </a:lnTo>
                    <a:lnTo>
                      <a:pt x="15" y="1592"/>
                    </a:lnTo>
                    <a:lnTo>
                      <a:pt x="18" y="1591"/>
                    </a:lnTo>
                    <a:lnTo>
                      <a:pt x="24" y="1590"/>
                    </a:lnTo>
                    <a:close/>
                    <a:moveTo>
                      <a:pt x="2562" y="1512"/>
                    </a:moveTo>
                    <a:lnTo>
                      <a:pt x="2571" y="1513"/>
                    </a:lnTo>
                    <a:lnTo>
                      <a:pt x="2571" y="1519"/>
                    </a:lnTo>
                    <a:lnTo>
                      <a:pt x="2562" y="1518"/>
                    </a:lnTo>
                    <a:lnTo>
                      <a:pt x="2562" y="1512"/>
                    </a:lnTo>
                    <a:close/>
                    <a:moveTo>
                      <a:pt x="1" y="1085"/>
                    </a:moveTo>
                    <a:lnTo>
                      <a:pt x="10" y="1086"/>
                    </a:lnTo>
                    <a:lnTo>
                      <a:pt x="8" y="1094"/>
                    </a:lnTo>
                    <a:lnTo>
                      <a:pt x="0" y="1092"/>
                    </a:lnTo>
                    <a:lnTo>
                      <a:pt x="1" y="1085"/>
                    </a:lnTo>
                    <a:close/>
                    <a:moveTo>
                      <a:pt x="2534" y="961"/>
                    </a:moveTo>
                    <a:lnTo>
                      <a:pt x="2534" y="962"/>
                    </a:lnTo>
                    <a:lnTo>
                      <a:pt x="2540" y="961"/>
                    </a:lnTo>
                    <a:lnTo>
                      <a:pt x="2544" y="961"/>
                    </a:lnTo>
                    <a:lnTo>
                      <a:pt x="2553" y="993"/>
                    </a:lnTo>
                    <a:lnTo>
                      <a:pt x="2557" y="1010"/>
                    </a:lnTo>
                    <a:lnTo>
                      <a:pt x="2554" y="1012"/>
                    </a:lnTo>
                    <a:lnTo>
                      <a:pt x="2547" y="1013"/>
                    </a:lnTo>
                    <a:lnTo>
                      <a:pt x="2544" y="996"/>
                    </a:lnTo>
                    <a:lnTo>
                      <a:pt x="2534" y="961"/>
                    </a:lnTo>
                    <a:close/>
                    <a:moveTo>
                      <a:pt x="2432" y="684"/>
                    </a:moveTo>
                    <a:lnTo>
                      <a:pt x="2456" y="729"/>
                    </a:lnTo>
                    <a:lnTo>
                      <a:pt x="2456" y="729"/>
                    </a:lnTo>
                    <a:lnTo>
                      <a:pt x="2454" y="732"/>
                    </a:lnTo>
                    <a:lnTo>
                      <a:pt x="2449" y="733"/>
                    </a:lnTo>
                    <a:lnTo>
                      <a:pt x="2449" y="733"/>
                    </a:lnTo>
                    <a:lnTo>
                      <a:pt x="2425" y="688"/>
                    </a:lnTo>
                    <a:lnTo>
                      <a:pt x="2428" y="685"/>
                    </a:lnTo>
                    <a:lnTo>
                      <a:pt x="2432" y="684"/>
                    </a:lnTo>
                    <a:close/>
                    <a:moveTo>
                      <a:pt x="220" y="566"/>
                    </a:moveTo>
                    <a:lnTo>
                      <a:pt x="220" y="566"/>
                    </a:lnTo>
                    <a:lnTo>
                      <a:pt x="185" y="623"/>
                    </a:lnTo>
                    <a:lnTo>
                      <a:pt x="181" y="622"/>
                    </a:lnTo>
                    <a:lnTo>
                      <a:pt x="178" y="616"/>
                    </a:lnTo>
                    <a:lnTo>
                      <a:pt x="205" y="574"/>
                    </a:lnTo>
                    <a:lnTo>
                      <a:pt x="206" y="575"/>
                    </a:lnTo>
                    <a:lnTo>
                      <a:pt x="212" y="578"/>
                    </a:lnTo>
                    <a:lnTo>
                      <a:pt x="220" y="566"/>
                    </a:lnTo>
                    <a:close/>
                    <a:moveTo>
                      <a:pt x="398" y="347"/>
                    </a:moveTo>
                    <a:lnTo>
                      <a:pt x="401" y="349"/>
                    </a:lnTo>
                    <a:lnTo>
                      <a:pt x="404" y="353"/>
                    </a:lnTo>
                    <a:lnTo>
                      <a:pt x="402" y="356"/>
                    </a:lnTo>
                    <a:lnTo>
                      <a:pt x="351" y="405"/>
                    </a:lnTo>
                    <a:lnTo>
                      <a:pt x="366" y="388"/>
                    </a:lnTo>
                    <a:lnTo>
                      <a:pt x="361" y="383"/>
                    </a:lnTo>
                    <a:lnTo>
                      <a:pt x="395" y="349"/>
                    </a:lnTo>
                    <a:lnTo>
                      <a:pt x="398" y="347"/>
                    </a:lnTo>
                    <a:close/>
                    <a:moveTo>
                      <a:pt x="2110" y="292"/>
                    </a:moveTo>
                    <a:lnTo>
                      <a:pt x="2116" y="298"/>
                    </a:lnTo>
                    <a:lnTo>
                      <a:pt x="2110" y="304"/>
                    </a:lnTo>
                    <a:lnTo>
                      <a:pt x="2105" y="299"/>
                    </a:lnTo>
                    <a:lnTo>
                      <a:pt x="2110" y="292"/>
                    </a:lnTo>
                    <a:close/>
                    <a:moveTo>
                      <a:pt x="830" y="80"/>
                    </a:moveTo>
                    <a:lnTo>
                      <a:pt x="833" y="89"/>
                    </a:lnTo>
                    <a:lnTo>
                      <a:pt x="828" y="92"/>
                    </a:lnTo>
                    <a:lnTo>
                      <a:pt x="825" y="83"/>
                    </a:lnTo>
                    <a:lnTo>
                      <a:pt x="830" y="80"/>
                    </a:lnTo>
                    <a:close/>
                    <a:moveTo>
                      <a:pt x="1622" y="42"/>
                    </a:moveTo>
                    <a:lnTo>
                      <a:pt x="1671" y="56"/>
                    </a:lnTo>
                    <a:lnTo>
                      <a:pt x="1670" y="61"/>
                    </a:lnTo>
                    <a:lnTo>
                      <a:pt x="1668" y="65"/>
                    </a:lnTo>
                    <a:lnTo>
                      <a:pt x="1668" y="66"/>
                    </a:lnTo>
                    <a:lnTo>
                      <a:pt x="1619" y="51"/>
                    </a:lnTo>
                    <a:lnTo>
                      <a:pt x="1622" y="42"/>
                    </a:lnTo>
                    <a:close/>
                    <a:moveTo>
                      <a:pt x="1325" y="0"/>
                    </a:moveTo>
                    <a:lnTo>
                      <a:pt x="1342" y="0"/>
                    </a:lnTo>
                    <a:lnTo>
                      <a:pt x="1374" y="1"/>
                    </a:lnTo>
                    <a:lnTo>
                      <a:pt x="1376" y="11"/>
                    </a:lnTo>
                    <a:lnTo>
                      <a:pt x="1379" y="11"/>
                    </a:lnTo>
                    <a:lnTo>
                      <a:pt x="1340" y="8"/>
                    </a:lnTo>
                    <a:lnTo>
                      <a:pt x="1323" y="8"/>
                    </a:lnTo>
                    <a:lnTo>
                      <a:pt x="1323" y="4"/>
                    </a:lnTo>
                    <a:lnTo>
                      <a:pt x="13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6" name="Freeform 681"/>
              <p:cNvSpPr>
                <a:spLocks noEditPoints="1"/>
              </p:cNvSpPr>
              <p:nvPr/>
            </p:nvSpPr>
            <p:spPr bwMode="auto">
              <a:xfrm>
                <a:off x="5821" y="1232"/>
                <a:ext cx="2590" cy="2624"/>
              </a:xfrm>
              <a:custGeom>
                <a:avLst/>
                <a:gdLst>
                  <a:gd name="T0" fmla="*/ 1255 w 2590"/>
                  <a:gd name="T1" fmla="*/ 2616 h 2624"/>
                  <a:gd name="T2" fmla="*/ 1245 w 2590"/>
                  <a:gd name="T3" fmla="*/ 2624 h 2624"/>
                  <a:gd name="T4" fmla="*/ 1208 w 2590"/>
                  <a:gd name="T5" fmla="*/ 2614 h 2624"/>
                  <a:gd name="T6" fmla="*/ 957 w 2590"/>
                  <a:gd name="T7" fmla="*/ 2572 h 2624"/>
                  <a:gd name="T8" fmla="*/ 913 w 2590"/>
                  <a:gd name="T9" fmla="*/ 2568 h 2624"/>
                  <a:gd name="T10" fmla="*/ 910 w 2590"/>
                  <a:gd name="T11" fmla="*/ 2558 h 2624"/>
                  <a:gd name="T12" fmla="*/ 1752 w 2590"/>
                  <a:gd name="T13" fmla="*/ 2542 h 2624"/>
                  <a:gd name="T14" fmla="*/ 462 w 2590"/>
                  <a:gd name="T15" fmla="*/ 2316 h 2624"/>
                  <a:gd name="T16" fmla="*/ 457 w 2590"/>
                  <a:gd name="T17" fmla="*/ 2323 h 2624"/>
                  <a:gd name="T18" fmla="*/ 2222 w 2590"/>
                  <a:gd name="T19" fmla="*/ 2233 h 2624"/>
                  <a:gd name="T20" fmla="*/ 2194 w 2590"/>
                  <a:gd name="T21" fmla="*/ 2267 h 2624"/>
                  <a:gd name="T22" fmla="*/ 2220 w 2590"/>
                  <a:gd name="T23" fmla="*/ 2230 h 2624"/>
                  <a:gd name="T24" fmla="*/ 2409 w 2590"/>
                  <a:gd name="T25" fmla="*/ 2005 h 2624"/>
                  <a:gd name="T26" fmla="*/ 2381 w 2590"/>
                  <a:gd name="T27" fmla="*/ 2039 h 2624"/>
                  <a:gd name="T28" fmla="*/ 123 w 2590"/>
                  <a:gd name="T29" fmla="*/ 1884 h 2624"/>
                  <a:gd name="T30" fmla="*/ 140 w 2590"/>
                  <a:gd name="T31" fmla="*/ 1929 h 2624"/>
                  <a:gd name="T32" fmla="*/ 119 w 2590"/>
                  <a:gd name="T33" fmla="*/ 1886 h 2624"/>
                  <a:gd name="T34" fmla="*/ 28 w 2590"/>
                  <a:gd name="T35" fmla="*/ 1621 h 2624"/>
                  <a:gd name="T36" fmla="*/ 31 w 2590"/>
                  <a:gd name="T37" fmla="*/ 1650 h 2624"/>
                  <a:gd name="T38" fmla="*/ 17 w 2590"/>
                  <a:gd name="T39" fmla="*/ 1609 h 2624"/>
                  <a:gd name="T40" fmla="*/ 2580 w 2590"/>
                  <a:gd name="T41" fmla="*/ 1523 h 2624"/>
                  <a:gd name="T42" fmla="*/ 2580 w 2590"/>
                  <a:gd name="T43" fmla="*/ 1529 h 2624"/>
                  <a:gd name="T44" fmla="*/ 10 w 2590"/>
                  <a:gd name="T45" fmla="*/ 1095 h 2624"/>
                  <a:gd name="T46" fmla="*/ 2 w 2590"/>
                  <a:gd name="T47" fmla="*/ 1094 h 2624"/>
                  <a:gd name="T48" fmla="*/ 2563 w 2590"/>
                  <a:gd name="T49" fmla="*/ 974 h 2624"/>
                  <a:gd name="T50" fmla="*/ 2571 w 2590"/>
                  <a:gd name="T51" fmla="*/ 1016 h 2624"/>
                  <a:gd name="T52" fmla="*/ 2553 w 2590"/>
                  <a:gd name="T53" fmla="*/ 971 h 2624"/>
                  <a:gd name="T54" fmla="*/ 2451 w 2590"/>
                  <a:gd name="T55" fmla="*/ 692 h 2624"/>
                  <a:gd name="T56" fmla="*/ 2468 w 2590"/>
                  <a:gd name="T57" fmla="*/ 739 h 2624"/>
                  <a:gd name="T58" fmla="*/ 2441 w 2590"/>
                  <a:gd name="T59" fmla="*/ 694 h 2624"/>
                  <a:gd name="T60" fmla="*/ 209 w 2590"/>
                  <a:gd name="T61" fmla="*/ 584 h 2624"/>
                  <a:gd name="T62" fmla="*/ 182 w 2590"/>
                  <a:gd name="T63" fmla="*/ 622 h 2624"/>
                  <a:gd name="T64" fmla="*/ 205 w 2590"/>
                  <a:gd name="T65" fmla="*/ 582 h 2624"/>
                  <a:gd name="T66" fmla="*/ 404 w 2590"/>
                  <a:gd name="T67" fmla="*/ 359 h 2624"/>
                  <a:gd name="T68" fmla="*/ 368 w 2590"/>
                  <a:gd name="T69" fmla="*/ 384 h 2624"/>
                  <a:gd name="T70" fmla="*/ 2126 w 2590"/>
                  <a:gd name="T71" fmla="*/ 295 h 2624"/>
                  <a:gd name="T72" fmla="*/ 2119 w 2590"/>
                  <a:gd name="T73" fmla="*/ 302 h 2624"/>
                  <a:gd name="T74" fmla="*/ 839 w 2590"/>
                  <a:gd name="T75" fmla="*/ 90 h 2624"/>
                  <a:gd name="T76" fmla="*/ 837 w 2590"/>
                  <a:gd name="T77" fmla="*/ 82 h 2624"/>
                  <a:gd name="T78" fmla="*/ 1679 w 2590"/>
                  <a:gd name="T79" fmla="*/ 58 h 2624"/>
                  <a:gd name="T80" fmla="*/ 1631 w 2590"/>
                  <a:gd name="T81" fmla="*/ 52 h 2624"/>
                  <a:gd name="T82" fmla="*/ 1340 w 2590"/>
                  <a:gd name="T83" fmla="*/ 0 h 2624"/>
                  <a:gd name="T84" fmla="*/ 1382 w 2590"/>
                  <a:gd name="T85" fmla="*/ 8 h 2624"/>
                  <a:gd name="T86" fmla="*/ 1334 w 2590"/>
                  <a:gd name="T87" fmla="*/ 10 h 2624"/>
                  <a:gd name="T88" fmla="*/ 1340 w 2590"/>
                  <a:gd name="T89" fmla="*/ 0 h 2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90" h="2624">
                    <a:moveTo>
                      <a:pt x="1208" y="2613"/>
                    </a:moveTo>
                    <a:lnTo>
                      <a:pt x="1239" y="2616"/>
                    </a:lnTo>
                    <a:lnTo>
                      <a:pt x="1255" y="2616"/>
                    </a:lnTo>
                    <a:lnTo>
                      <a:pt x="1252" y="2618"/>
                    </a:lnTo>
                    <a:lnTo>
                      <a:pt x="1248" y="2623"/>
                    </a:lnTo>
                    <a:lnTo>
                      <a:pt x="1245" y="2624"/>
                    </a:lnTo>
                    <a:lnTo>
                      <a:pt x="1239" y="2624"/>
                    </a:lnTo>
                    <a:lnTo>
                      <a:pt x="1215" y="2623"/>
                    </a:lnTo>
                    <a:lnTo>
                      <a:pt x="1208" y="2614"/>
                    </a:lnTo>
                    <a:lnTo>
                      <a:pt x="1208" y="2613"/>
                    </a:lnTo>
                    <a:close/>
                    <a:moveTo>
                      <a:pt x="910" y="2558"/>
                    </a:moveTo>
                    <a:lnTo>
                      <a:pt x="957" y="2572"/>
                    </a:lnTo>
                    <a:lnTo>
                      <a:pt x="957" y="2573"/>
                    </a:lnTo>
                    <a:lnTo>
                      <a:pt x="948" y="2577"/>
                    </a:lnTo>
                    <a:lnTo>
                      <a:pt x="913" y="2568"/>
                    </a:lnTo>
                    <a:lnTo>
                      <a:pt x="911" y="2565"/>
                    </a:lnTo>
                    <a:lnTo>
                      <a:pt x="910" y="2559"/>
                    </a:lnTo>
                    <a:lnTo>
                      <a:pt x="910" y="2558"/>
                    </a:lnTo>
                    <a:close/>
                    <a:moveTo>
                      <a:pt x="1756" y="2531"/>
                    </a:moveTo>
                    <a:lnTo>
                      <a:pt x="1759" y="2539"/>
                    </a:lnTo>
                    <a:lnTo>
                      <a:pt x="1752" y="2542"/>
                    </a:lnTo>
                    <a:lnTo>
                      <a:pt x="1748" y="2534"/>
                    </a:lnTo>
                    <a:lnTo>
                      <a:pt x="1756" y="2531"/>
                    </a:lnTo>
                    <a:close/>
                    <a:moveTo>
                      <a:pt x="462" y="2316"/>
                    </a:moveTo>
                    <a:lnTo>
                      <a:pt x="469" y="2320"/>
                    </a:lnTo>
                    <a:lnTo>
                      <a:pt x="464" y="2327"/>
                    </a:lnTo>
                    <a:lnTo>
                      <a:pt x="457" y="2323"/>
                    </a:lnTo>
                    <a:lnTo>
                      <a:pt x="462" y="2316"/>
                    </a:lnTo>
                    <a:close/>
                    <a:moveTo>
                      <a:pt x="2220" y="2230"/>
                    </a:moveTo>
                    <a:lnTo>
                      <a:pt x="2222" y="2233"/>
                    </a:lnTo>
                    <a:lnTo>
                      <a:pt x="2222" y="2240"/>
                    </a:lnTo>
                    <a:lnTo>
                      <a:pt x="2196" y="2267"/>
                    </a:lnTo>
                    <a:lnTo>
                      <a:pt x="2194" y="2267"/>
                    </a:lnTo>
                    <a:lnTo>
                      <a:pt x="2193" y="2267"/>
                    </a:lnTo>
                    <a:lnTo>
                      <a:pt x="2186" y="2264"/>
                    </a:lnTo>
                    <a:lnTo>
                      <a:pt x="2220" y="2230"/>
                    </a:lnTo>
                    <a:close/>
                    <a:moveTo>
                      <a:pt x="2405" y="1995"/>
                    </a:moveTo>
                    <a:lnTo>
                      <a:pt x="2409" y="2002"/>
                    </a:lnTo>
                    <a:lnTo>
                      <a:pt x="2409" y="2005"/>
                    </a:lnTo>
                    <a:lnTo>
                      <a:pt x="2388" y="2038"/>
                    </a:lnTo>
                    <a:lnTo>
                      <a:pt x="2385" y="2039"/>
                    </a:lnTo>
                    <a:lnTo>
                      <a:pt x="2381" y="2039"/>
                    </a:lnTo>
                    <a:lnTo>
                      <a:pt x="2378" y="2038"/>
                    </a:lnTo>
                    <a:lnTo>
                      <a:pt x="2405" y="1995"/>
                    </a:lnTo>
                    <a:close/>
                    <a:moveTo>
                      <a:pt x="123" y="1884"/>
                    </a:moveTo>
                    <a:lnTo>
                      <a:pt x="123" y="1885"/>
                    </a:lnTo>
                    <a:lnTo>
                      <a:pt x="147" y="1927"/>
                    </a:lnTo>
                    <a:lnTo>
                      <a:pt x="140" y="1929"/>
                    </a:lnTo>
                    <a:lnTo>
                      <a:pt x="137" y="1929"/>
                    </a:lnTo>
                    <a:lnTo>
                      <a:pt x="116" y="1891"/>
                    </a:lnTo>
                    <a:lnTo>
                      <a:pt x="119" y="1886"/>
                    </a:lnTo>
                    <a:lnTo>
                      <a:pt x="123" y="1884"/>
                    </a:lnTo>
                    <a:close/>
                    <a:moveTo>
                      <a:pt x="24" y="1602"/>
                    </a:moveTo>
                    <a:lnTo>
                      <a:pt x="28" y="1621"/>
                    </a:lnTo>
                    <a:lnTo>
                      <a:pt x="37" y="1650"/>
                    </a:lnTo>
                    <a:lnTo>
                      <a:pt x="36" y="1650"/>
                    </a:lnTo>
                    <a:lnTo>
                      <a:pt x="31" y="1650"/>
                    </a:lnTo>
                    <a:lnTo>
                      <a:pt x="26" y="1649"/>
                    </a:lnTo>
                    <a:lnTo>
                      <a:pt x="19" y="1622"/>
                    </a:lnTo>
                    <a:lnTo>
                      <a:pt x="17" y="1609"/>
                    </a:lnTo>
                    <a:lnTo>
                      <a:pt x="19" y="1608"/>
                    </a:lnTo>
                    <a:lnTo>
                      <a:pt x="24" y="1602"/>
                    </a:lnTo>
                    <a:close/>
                    <a:moveTo>
                      <a:pt x="2580" y="1523"/>
                    </a:moveTo>
                    <a:lnTo>
                      <a:pt x="2590" y="1525"/>
                    </a:lnTo>
                    <a:lnTo>
                      <a:pt x="2588" y="1530"/>
                    </a:lnTo>
                    <a:lnTo>
                      <a:pt x="2580" y="1529"/>
                    </a:lnTo>
                    <a:lnTo>
                      <a:pt x="2580" y="1523"/>
                    </a:lnTo>
                    <a:close/>
                    <a:moveTo>
                      <a:pt x="2" y="1094"/>
                    </a:moveTo>
                    <a:lnTo>
                      <a:pt x="10" y="1095"/>
                    </a:lnTo>
                    <a:lnTo>
                      <a:pt x="9" y="1102"/>
                    </a:lnTo>
                    <a:lnTo>
                      <a:pt x="0" y="1101"/>
                    </a:lnTo>
                    <a:lnTo>
                      <a:pt x="2" y="1094"/>
                    </a:lnTo>
                    <a:close/>
                    <a:moveTo>
                      <a:pt x="2554" y="971"/>
                    </a:moveTo>
                    <a:lnTo>
                      <a:pt x="2557" y="971"/>
                    </a:lnTo>
                    <a:lnTo>
                      <a:pt x="2563" y="974"/>
                    </a:lnTo>
                    <a:lnTo>
                      <a:pt x="2570" y="1002"/>
                    </a:lnTo>
                    <a:lnTo>
                      <a:pt x="2573" y="1013"/>
                    </a:lnTo>
                    <a:lnTo>
                      <a:pt x="2571" y="1016"/>
                    </a:lnTo>
                    <a:lnTo>
                      <a:pt x="2566" y="1020"/>
                    </a:lnTo>
                    <a:lnTo>
                      <a:pt x="2562" y="1003"/>
                    </a:lnTo>
                    <a:lnTo>
                      <a:pt x="2553" y="971"/>
                    </a:lnTo>
                    <a:lnTo>
                      <a:pt x="2554" y="971"/>
                    </a:lnTo>
                    <a:close/>
                    <a:moveTo>
                      <a:pt x="2450" y="692"/>
                    </a:moveTo>
                    <a:lnTo>
                      <a:pt x="2451" y="692"/>
                    </a:lnTo>
                    <a:lnTo>
                      <a:pt x="2473" y="732"/>
                    </a:lnTo>
                    <a:lnTo>
                      <a:pt x="2471" y="735"/>
                    </a:lnTo>
                    <a:lnTo>
                      <a:pt x="2468" y="739"/>
                    </a:lnTo>
                    <a:lnTo>
                      <a:pt x="2465" y="739"/>
                    </a:lnTo>
                    <a:lnTo>
                      <a:pt x="2465" y="739"/>
                    </a:lnTo>
                    <a:lnTo>
                      <a:pt x="2441" y="694"/>
                    </a:lnTo>
                    <a:lnTo>
                      <a:pt x="2450" y="692"/>
                    </a:lnTo>
                    <a:close/>
                    <a:moveTo>
                      <a:pt x="205" y="582"/>
                    </a:moveTo>
                    <a:lnTo>
                      <a:pt x="209" y="584"/>
                    </a:lnTo>
                    <a:lnTo>
                      <a:pt x="214" y="584"/>
                    </a:lnTo>
                    <a:lnTo>
                      <a:pt x="187" y="626"/>
                    </a:lnTo>
                    <a:lnTo>
                      <a:pt x="182" y="622"/>
                    </a:lnTo>
                    <a:lnTo>
                      <a:pt x="181" y="617"/>
                    </a:lnTo>
                    <a:lnTo>
                      <a:pt x="204" y="584"/>
                    </a:lnTo>
                    <a:lnTo>
                      <a:pt x="205" y="582"/>
                    </a:lnTo>
                    <a:close/>
                    <a:moveTo>
                      <a:pt x="399" y="353"/>
                    </a:moveTo>
                    <a:lnTo>
                      <a:pt x="407" y="357"/>
                    </a:lnTo>
                    <a:lnTo>
                      <a:pt x="404" y="359"/>
                    </a:lnTo>
                    <a:lnTo>
                      <a:pt x="370" y="393"/>
                    </a:lnTo>
                    <a:lnTo>
                      <a:pt x="368" y="389"/>
                    </a:lnTo>
                    <a:lnTo>
                      <a:pt x="368" y="384"/>
                    </a:lnTo>
                    <a:lnTo>
                      <a:pt x="397" y="353"/>
                    </a:lnTo>
                    <a:lnTo>
                      <a:pt x="399" y="353"/>
                    </a:lnTo>
                    <a:close/>
                    <a:moveTo>
                      <a:pt x="2126" y="295"/>
                    </a:moveTo>
                    <a:lnTo>
                      <a:pt x="2131" y="301"/>
                    </a:lnTo>
                    <a:lnTo>
                      <a:pt x="2125" y="308"/>
                    </a:lnTo>
                    <a:lnTo>
                      <a:pt x="2119" y="302"/>
                    </a:lnTo>
                    <a:lnTo>
                      <a:pt x="2126" y="295"/>
                    </a:lnTo>
                    <a:close/>
                    <a:moveTo>
                      <a:pt x="837" y="82"/>
                    </a:moveTo>
                    <a:lnTo>
                      <a:pt x="839" y="90"/>
                    </a:lnTo>
                    <a:lnTo>
                      <a:pt x="834" y="93"/>
                    </a:lnTo>
                    <a:lnTo>
                      <a:pt x="829" y="85"/>
                    </a:lnTo>
                    <a:lnTo>
                      <a:pt x="837" y="82"/>
                    </a:lnTo>
                    <a:close/>
                    <a:moveTo>
                      <a:pt x="1638" y="45"/>
                    </a:moveTo>
                    <a:lnTo>
                      <a:pt x="1679" y="58"/>
                    </a:lnTo>
                    <a:lnTo>
                      <a:pt x="1679" y="58"/>
                    </a:lnTo>
                    <a:lnTo>
                      <a:pt x="1680" y="63"/>
                    </a:lnTo>
                    <a:lnTo>
                      <a:pt x="1680" y="66"/>
                    </a:lnTo>
                    <a:lnTo>
                      <a:pt x="1631" y="52"/>
                    </a:lnTo>
                    <a:lnTo>
                      <a:pt x="1632" y="49"/>
                    </a:lnTo>
                    <a:lnTo>
                      <a:pt x="1638" y="45"/>
                    </a:lnTo>
                    <a:close/>
                    <a:moveTo>
                      <a:pt x="1340" y="0"/>
                    </a:moveTo>
                    <a:lnTo>
                      <a:pt x="1351" y="0"/>
                    </a:lnTo>
                    <a:lnTo>
                      <a:pt x="1378" y="3"/>
                    </a:lnTo>
                    <a:lnTo>
                      <a:pt x="1382" y="8"/>
                    </a:lnTo>
                    <a:lnTo>
                      <a:pt x="1383" y="11"/>
                    </a:lnTo>
                    <a:lnTo>
                      <a:pt x="1351" y="10"/>
                    </a:lnTo>
                    <a:lnTo>
                      <a:pt x="1334" y="10"/>
                    </a:lnTo>
                    <a:lnTo>
                      <a:pt x="1334" y="8"/>
                    </a:lnTo>
                    <a:lnTo>
                      <a:pt x="1337" y="4"/>
                    </a:lnTo>
                    <a:lnTo>
                      <a:pt x="13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7" name="Freeform 682"/>
              <p:cNvSpPr>
                <a:spLocks noEditPoints="1"/>
              </p:cNvSpPr>
              <p:nvPr/>
            </p:nvSpPr>
            <p:spPr bwMode="auto">
              <a:xfrm>
                <a:off x="5813" y="1223"/>
                <a:ext cx="2606" cy="2642"/>
              </a:xfrm>
              <a:custGeom>
                <a:avLst/>
                <a:gdLst>
                  <a:gd name="T0" fmla="*/ 1253 w 2606"/>
                  <a:gd name="T1" fmla="*/ 2633 h 2642"/>
                  <a:gd name="T2" fmla="*/ 1246 w 2606"/>
                  <a:gd name="T3" fmla="*/ 2642 h 2642"/>
                  <a:gd name="T4" fmla="*/ 1237 w 2606"/>
                  <a:gd name="T5" fmla="*/ 2636 h 2642"/>
                  <a:gd name="T6" fmla="*/ 1223 w 2606"/>
                  <a:gd name="T7" fmla="*/ 2632 h 2642"/>
                  <a:gd name="T8" fmla="*/ 955 w 2606"/>
                  <a:gd name="T9" fmla="*/ 2588 h 2642"/>
                  <a:gd name="T10" fmla="*/ 935 w 2606"/>
                  <a:gd name="T11" fmla="*/ 2589 h 2642"/>
                  <a:gd name="T12" fmla="*/ 922 w 2606"/>
                  <a:gd name="T13" fmla="*/ 2586 h 2642"/>
                  <a:gd name="T14" fmla="*/ 921 w 2606"/>
                  <a:gd name="T15" fmla="*/ 2577 h 2642"/>
                  <a:gd name="T16" fmla="*/ 1763 w 2606"/>
                  <a:gd name="T17" fmla="*/ 2560 h 2642"/>
                  <a:gd name="T18" fmla="*/ 465 w 2606"/>
                  <a:gd name="T19" fmla="*/ 2332 h 2642"/>
                  <a:gd name="T20" fmla="*/ 459 w 2606"/>
                  <a:gd name="T21" fmla="*/ 2339 h 2642"/>
                  <a:gd name="T22" fmla="*/ 2232 w 2606"/>
                  <a:gd name="T23" fmla="*/ 2254 h 2642"/>
                  <a:gd name="T24" fmla="*/ 2221 w 2606"/>
                  <a:gd name="T25" fmla="*/ 2271 h 2642"/>
                  <a:gd name="T26" fmla="*/ 2215 w 2606"/>
                  <a:gd name="T27" fmla="*/ 2278 h 2642"/>
                  <a:gd name="T28" fmla="*/ 2205 w 2606"/>
                  <a:gd name="T29" fmla="*/ 2276 h 2642"/>
                  <a:gd name="T30" fmla="*/ 2417 w 2606"/>
                  <a:gd name="T31" fmla="*/ 2014 h 2642"/>
                  <a:gd name="T32" fmla="*/ 2417 w 2606"/>
                  <a:gd name="T33" fmla="*/ 2033 h 2642"/>
                  <a:gd name="T34" fmla="*/ 2396 w 2606"/>
                  <a:gd name="T35" fmla="*/ 2047 h 2642"/>
                  <a:gd name="T36" fmla="*/ 145 w 2606"/>
                  <a:gd name="T37" fmla="*/ 1938 h 2642"/>
                  <a:gd name="T38" fmla="*/ 135 w 2606"/>
                  <a:gd name="T39" fmla="*/ 1935 h 2642"/>
                  <a:gd name="T40" fmla="*/ 121 w 2606"/>
                  <a:gd name="T41" fmla="*/ 1907 h 2642"/>
                  <a:gd name="T42" fmla="*/ 25 w 2606"/>
                  <a:gd name="T43" fmla="*/ 1618 h 2642"/>
                  <a:gd name="T44" fmla="*/ 28 w 2606"/>
                  <a:gd name="T45" fmla="*/ 1654 h 2642"/>
                  <a:gd name="T46" fmla="*/ 18 w 2606"/>
                  <a:gd name="T47" fmla="*/ 1634 h 2642"/>
                  <a:gd name="T48" fmla="*/ 17 w 2606"/>
                  <a:gd name="T49" fmla="*/ 1626 h 2642"/>
                  <a:gd name="T50" fmla="*/ 2598 w 2606"/>
                  <a:gd name="T51" fmla="*/ 1534 h 2642"/>
                  <a:gd name="T52" fmla="*/ 2596 w 2606"/>
                  <a:gd name="T53" fmla="*/ 1539 h 2642"/>
                  <a:gd name="T54" fmla="*/ 10 w 2606"/>
                  <a:gd name="T55" fmla="*/ 1103 h 2642"/>
                  <a:gd name="T56" fmla="*/ 0 w 2606"/>
                  <a:gd name="T57" fmla="*/ 1101 h 2642"/>
                  <a:gd name="T58" fmla="*/ 2582 w 2606"/>
                  <a:gd name="T59" fmla="*/ 991 h 2642"/>
                  <a:gd name="T60" fmla="*/ 2588 w 2606"/>
                  <a:gd name="T61" fmla="*/ 1011 h 2642"/>
                  <a:gd name="T62" fmla="*/ 2581 w 2606"/>
                  <a:gd name="T63" fmla="*/ 1022 h 2642"/>
                  <a:gd name="T64" fmla="*/ 2459 w 2606"/>
                  <a:gd name="T65" fmla="*/ 701 h 2642"/>
                  <a:gd name="T66" fmla="*/ 2471 w 2606"/>
                  <a:gd name="T67" fmla="*/ 706 h 2642"/>
                  <a:gd name="T68" fmla="*/ 2485 w 2606"/>
                  <a:gd name="T69" fmla="*/ 732 h 2642"/>
                  <a:gd name="T70" fmla="*/ 2459 w 2606"/>
                  <a:gd name="T71" fmla="*/ 701 h 2642"/>
                  <a:gd name="T72" fmla="*/ 188 w 2606"/>
                  <a:gd name="T73" fmla="*/ 618 h 2642"/>
                  <a:gd name="T74" fmla="*/ 203 w 2606"/>
                  <a:gd name="T75" fmla="*/ 594 h 2642"/>
                  <a:gd name="T76" fmla="*/ 397 w 2606"/>
                  <a:gd name="T77" fmla="*/ 364 h 2642"/>
                  <a:gd name="T78" fmla="*/ 376 w 2606"/>
                  <a:gd name="T79" fmla="*/ 393 h 2642"/>
                  <a:gd name="T80" fmla="*/ 395 w 2606"/>
                  <a:gd name="T81" fmla="*/ 361 h 2642"/>
                  <a:gd name="T82" fmla="*/ 2139 w 2606"/>
                  <a:gd name="T83" fmla="*/ 310 h 2642"/>
                  <a:gd name="T84" fmla="*/ 840 w 2606"/>
                  <a:gd name="T85" fmla="*/ 82 h 2642"/>
                  <a:gd name="T86" fmla="*/ 835 w 2606"/>
                  <a:gd name="T87" fmla="*/ 85 h 2642"/>
                  <a:gd name="T88" fmla="*/ 1682 w 2606"/>
                  <a:gd name="T89" fmla="*/ 56 h 2642"/>
                  <a:gd name="T90" fmla="*/ 1687 w 2606"/>
                  <a:gd name="T91" fmla="*/ 67 h 2642"/>
                  <a:gd name="T92" fmla="*/ 1657 w 2606"/>
                  <a:gd name="T93" fmla="*/ 48 h 2642"/>
                  <a:gd name="T94" fmla="*/ 1359 w 2606"/>
                  <a:gd name="T95" fmla="*/ 0 h 2642"/>
                  <a:gd name="T96" fmla="*/ 1372 w 2606"/>
                  <a:gd name="T97" fmla="*/ 2 h 2642"/>
                  <a:gd name="T98" fmla="*/ 1359 w 2606"/>
                  <a:gd name="T99" fmla="*/ 9 h 2642"/>
                  <a:gd name="T100" fmla="*/ 1355 w 2606"/>
                  <a:gd name="T101" fmla="*/ 5 h 2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06" h="2642">
                    <a:moveTo>
                      <a:pt x="1223" y="2632"/>
                    </a:moveTo>
                    <a:lnTo>
                      <a:pt x="1247" y="2633"/>
                    </a:lnTo>
                    <a:lnTo>
                      <a:pt x="1253" y="2633"/>
                    </a:lnTo>
                    <a:lnTo>
                      <a:pt x="1249" y="2635"/>
                    </a:lnTo>
                    <a:lnTo>
                      <a:pt x="1251" y="2642"/>
                    </a:lnTo>
                    <a:lnTo>
                      <a:pt x="1246" y="2642"/>
                    </a:lnTo>
                    <a:lnTo>
                      <a:pt x="1244" y="2642"/>
                    </a:lnTo>
                    <a:lnTo>
                      <a:pt x="1243" y="2636"/>
                    </a:lnTo>
                    <a:lnTo>
                      <a:pt x="1237" y="2636"/>
                    </a:lnTo>
                    <a:lnTo>
                      <a:pt x="1234" y="2636"/>
                    </a:lnTo>
                    <a:lnTo>
                      <a:pt x="1225" y="2632"/>
                    </a:lnTo>
                    <a:lnTo>
                      <a:pt x="1223" y="2632"/>
                    </a:lnTo>
                    <a:close/>
                    <a:moveTo>
                      <a:pt x="921" y="2577"/>
                    </a:moveTo>
                    <a:lnTo>
                      <a:pt x="956" y="2586"/>
                    </a:lnTo>
                    <a:lnTo>
                      <a:pt x="955" y="2588"/>
                    </a:lnTo>
                    <a:lnTo>
                      <a:pt x="943" y="2591"/>
                    </a:lnTo>
                    <a:lnTo>
                      <a:pt x="941" y="2591"/>
                    </a:lnTo>
                    <a:lnTo>
                      <a:pt x="935" y="2589"/>
                    </a:lnTo>
                    <a:lnTo>
                      <a:pt x="931" y="2586"/>
                    </a:lnTo>
                    <a:lnTo>
                      <a:pt x="929" y="2588"/>
                    </a:lnTo>
                    <a:lnTo>
                      <a:pt x="922" y="2586"/>
                    </a:lnTo>
                    <a:lnTo>
                      <a:pt x="925" y="2584"/>
                    </a:lnTo>
                    <a:lnTo>
                      <a:pt x="922" y="2579"/>
                    </a:lnTo>
                    <a:lnTo>
                      <a:pt x="921" y="2577"/>
                    </a:lnTo>
                    <a:close/>
                    <a:moveTo>
                      <a:pt x="1767" y="2548"/>
                    </a:moveTo>
                    <a:lnTo>
                      <a:pt x="1770" y="2557"/>
                    </a:lnTo>
                    <a:lnTo>
                      <a:pt x="1763" y="2560"/>
                    </a:lnTo>
                    <a:lnTo>
                      <a:pt x="1760" y="2551"/>
                    </a:lnTo>
                    <a:lnTo>
                      <a:pt x="1767" y="2548"/>
                    </a:lnTo>
                    <a:close/>
                    <a:moveTo>
                      <a:pt x="465" y="2332"/>
                    </a:moveTo>
                    <a:lnTo>
                      <a:pt x="472" y="2336"/>
                    </a:lnTo>
                    <a:lnTo>
                      <a:pt x="466" y="2343"/>
                    </a:lnTo>
                    <a:lnTo>
                      <a:pt x="459" y="2339"/>
                    </a:lnTo>
                    <a:lnTo>
                      <a:pt x="465" y="2332"/>
                    </a:lnTo>
                    <a:close/>
                    <a:moveTo>
                      <a:pt x="2230" y="2249"/>
                    </a:moveTo>
                    <a:lnTo>
                      <a:pt x="2232" y="2254"/>
                    </a:lnTo>
                    <a:lnTo>
                      <a:pt x="2229" y="2260"/>
                    </a:lnTo>
                    <a:lnTo>
                      <a:pt x="2228" y="2266"/>
                    </a:lnTo>
                    <a:lnTo>
                      <a:pt x="2221" y="2271"/>
                    </a:lnTo>
                    <a:lnTo>
                      <a:pt x="2219" y="2273"/>
                    </a:lnTo>
                    <a:lnTo>
                      <a:pt x="2214" y="2276"/>
                    </a:lnTo>
                    <a:lnTo>
                      <a:pt x="2215" y="2278"/>
                    </a:lnTo>
                    <a:lnTo>
                      <a:pt x="2209" y="2283"/>
                    </a:lnTo>
                    <a:lnTo>
                      <a:pt x="2206" y="2276"/>
                    </a:lnTo>
                    <a:lnTo>
                      <a:pt x="2205" y="2276"/>
                    </a:lnTo>
                    <a:lnTo>
                      <a:pt x="2204" y="2276"/>
                    </a:lnTo>
                    <a:lnTo>
                      <a:pt x="2230" y="2249"/>
                    </a:lnTo>
                    <a:close/>
                    <a:moveTo>
                      <a:pt x="2417" y="2014"/>
                    </a:moveTo>
                    <a:lnTo>
                      <a:pt x="2418" y="2025"/>
                    </a:lnTo>
                    <a:lnTo>
                      <a:pt x="2420" y="2025"/>
                    </a:lnTo>
                    <a:lnTo>
                      <a:pt x="2417" y="2033"/>
                    </a:lnTo>
                    <a:lnTo>
                      <a:pt x="2411" y="2040"/>
                    </a:lnTo>
                    <a:lnTo>
                      <a:pt x="2403" y="2045"/>
                    </a:lnTo>
                    <a:lnTo>
                      <a:pt x="2396" y="2047"/>
                    </a:lnTo>
                    <a:lnTo>
                      <a:pt x="2417" y="2014"/>
                    </a:lnTo>
                    <a:close/>
                    <a:moveTo>
                      <a:pt x="124" y="1900"/>
                    </a:moveTo>
                    <a:lnTo>
                      <a:pt x="145" y="1938"/>
                    </a:lnTo>
                    <a:lnTo>
                      <a:pt x="145" y="1938"/>
                    </a:lnTo>
                    <a:lnTo>
                      <a:pt x="140" y="1936"/>
                    </a:lnTo>
                    <a:lnTo>
                      <a:pt x="135" y="1935"/>
                    </a:lnTo>
                    <a:lnTo>
                      <a:pt x="134" y="1936"/>
                    </a:lnTo>
                    <a:lnTo>
                      <a:pt x="123" y="1915"/>
                    </a:lnTo>
                    <a:lnTo>
                      <a:pt x="121" y="1907"/>
                    </a:lnTo>
                    <a:lnTo>
                      <a:pt x="124" y="1901"/>
                    </a:lnTo>
                    <a:lnTo>
                      <a:pt x="124" y="1900"/>
                    </a:lnTo>
                    <a:close/>
                    <a:moveTo>
                      <a:pt x="25" y="1618"/>
                    </a:moveTo>
                    <a:lnTo>
                      <a:pt x="27" y="1631"/>
                    </a:lnTo>
                    <a:lnTo>
                      <a:pt x="34" y="1658"/>
                    </a:lnTo>
                    <a:lnTo>
                      <a:pt x="28" y="1654"/>
                    </a:lnTo>
                    <a:lnTo>
                      <a:pt x="22" y="1647"/>
                    </a:lnTo>
                    <a:lnTo>
                      <a:pt x="18" y="1634"/>
                    </a:lnTo>
                    <a:lnTo>
                      <a:pt x="18" y="1634"/>
                    </a:lnTo>
                    <a:lnTo>
                      <a:pt x="18" y="1633"/>
                    </a:lnTo>
                    <a:lnTo>
                      <a:pt x="18" y="1633"/>
                    </a:lnTo>
                    <a:lnTo>
                      <a:pt x="17" y="1626"/>
                    </a:lnTo>
                    <a:lnTo>
                      <a:pt x="21" y="1627"/>
                    </a:lnTo>
                    <a:lnTo>
                      <a:pt x="25" y="1618"/>
                    </a:lnTo>
                    <a:close/>
                    <a:moveTo>
                      <a:pt x="2598" y="1534"/>
                    </a:moveTo>
                    <a:lnTo>
                      <a:pt x="2606" y="1535"/>
                    </a:lnTo>
                    <a:lnTo>
                      <a:pt x="2605" y="1541"/>
                    </a:lnTo>
                    <a:lnTo>
                      <a:pt x="2596" y="1539"/>
                    </a:lnTo>
                    <a:lnTo>
                      <a:pt x="2598" y="1534"/>
                    </a:lnTo>
                    <a:close/>
                    <a:moveTo>
                      <a:pt x="0" y="1101"/>
                    </a:moveTo>
                    <a:lnTo>
                      <a:pt x="10" y="1103"/>
                    </a:lnTo>
                    <a:lnTo>
                      <a:pt x="8" y="1110"/>
                    </a:lnTo>
                    <a:lnTo>
                      <a:pt x="0" y="1108"/>
                    </a:lnTo>
                    <a:lnTo>
                      <a:pt x="0" y="1101"/>
                    </a:lnTo>
                    <a:close/>
                    <a:moveTo>
                      <a:pt x="2571" y="983"/>
                    </a:moveTo>
                    <a:lnTo>
                      <a:pt x="2578" y="985"/>
                    </a:lnTo>
                    <a:lnTo>
                      <a:pt x="2582" y="991"/>
                    </a:lnTo>
                    <a:lnTo>
                      <a:pt x="2586" y="1008"/>
                    </a:lnTo>
                    <a:lnTo>
                      <a:pt x="2588" y="1011"/>
                    </a:lnTo>
                    <a:lnTo>
                      <a:pt x="2588" y="1011"/>
                    </a:lnTo>
                    <a:lnTo>
                      <a:pt x="2589" y="1016"/>
                    </a:lnTo>
                    <a:lnTo>
                      <a:pt x="2585" y="1016"/>
                    </a:lnTo>
                    <a:lnTo>
                      <a:pt x="2581" y="1022"/>
                    </a:lnTo>
                    <a:lnTo>
                      <a:pt x="2578" y="1011"/>
                    </a:lnTo>
                    <a:lnTo>
                      <a:pt x="2571" y="983"/>
                    </a:lnTo>
                    <a:close/>
                    <a:moveTo>
                      <a:pt x="2459" y="701"/>
                    </a:moveTo>
                    <a:lnTo>
                      <a:pt x="2462" y="701"/>
                    </a:lnTo>
                    <a:lnTo>
                      <a:pt x="2466" y="703"/>
                    </a:lnTo>
                    <a:lnTo>
                      <a:pt x="2471" y="706"/>
                    </a:lnTo>
                    <a:lnTo>
                      <a:pt x="2471" y="706"/>
                    </a:lnTo>
                    <a:lnTo>
                      <a:pt x="2483" y="728"/>
                    </a:lnTo>
                    <a:lnTo>
                      <a:pt x="2485" y="732"/>
                    </a:lnTo>
                    <a:lnTo>
                      <a:pt x="2482" y="738"/>
                    </a:lnTo>
                    <a:lnTo>
                      <a:pt x="2481" y="741"/>
                    </a:lnTo>
                    <a:lnTo>
                      <a:pt x="2459" y="701"/>
                    </a:lnTo>
                    <a:close/>
                    <a:moveTo>
                      <a:pt x="212" y="593"/>
                    </a:moveTo>
                    <a:lnTo>
                      <a:pt x="189" y="626"/>
                    </a:lnTo>
                    <a:lnTo>
                      <a:pt x="188" y="618"/>
                    </a:lnTo>
                    <a:lnTo>
                      <a:pt x="185" y="618"/>
                    </a:lnTo>
                    <a:lnTo>
                      <a:pt x="196" y="600"/>
                    </a:lnTo>
                    <a:lnTo>
                      <a:pt x="203" y="594"/>
                    </a:lnTo>
                    <a:lnTo>
                      <a:pt x="212" y="593"/>
                    </a:lnTo>
                    <a:close/>
                    <a:moveTo>
                      <a:pt x="395" y="361"/>
                    </a:moveTo>
                    <a:lnTo>
                      <a:pt x="397" y="364"/>
                    </a:lnTo>
                    <a:lnTo>
                      <a:pt x="401" y="362"/>
                    </a:lnTo>
                    <a:lnTo>
                      <a:pt x="405" y="362"/>
                    </a:lnTo>
                    <a:lnTo>
                      <a:pt x="376" y="393"/>
                    </a:lnTo>
                    <a:lnTo>
                      <a:pt x="374" y="385"/>
                    </a:lnTo>
                    <a:lnTo>
                      <a:pt x="377" y="379"/>
                    </a:lnTo>
                    <a:lnTo>
                      <a:pt x="395" y="361"/>
                    </a:lnTo>
                    <a:close/>
                    <a:moveTo>
                      <a:pt x="2140" y="299"/>
                    </a:moveTo>
                    <a:lnTo>
                      <a:pt x="2144" y="303"/>
                    </a:lnTo>
                    <a:lnTo>
                      <a:pt x="2139" y="310"/>
                    </a:lnTo>
                    <a:lnTo>
                      <a:pt x="2134" y="304"/>
                    </a:lnTo>
                    <a:lnTo>
                      <a:pt x="2140" y="299"/>
                    </a:lnTo>
                    <a:close/>
                    <a:moveTo>
                      <a:pt x="840" y="82"/>
                    </a:moveTo>
                    <a:lnTo>
                      <a:pt x="845" y="91"/>
                    </a:lnTo>
                    <a:lnTo>
                      <a:pt x="837" y="94"/>
                    </a:lnTo>
                    <a:lnTo>
                      <a:pt x="835" y="85"/>
                    </a:lnTo>
                    <a:lnTo>
                      <a:pt x="840" y="82"/>
                    </a:lnTo>
                    <a:close/>
                    <a:moveTo>
                      <a:pt x="1657" y="48"/>
                    </a:moveTo>
                    <a:lnTo>
                      <a:pt x="1682" y="56"/>
                    </a:lnTo>
                    <a:lnTo>
                      <a:pt x="1681" y="57"/>
                    </a:lnTo>
                    <a:lnTo>
                      <a:pt x="1684" y="61"/>
                    </a:lnTo>
                    <a:lnTo>
                      <a:pt x="1687" y="67"/>
                    </a:lnTo>
                    <a:lnTo>
                      <a:pt x="1646" y="54"/>
                    </a:lnTo>
                    <a:lnTo>
                      <a:pt x="1650" y="50"/>
                    </a:lnTo>
                    <a:lnTo>
                      <a:pt x="1657" y="48"/>
                    </a:lnTo>
                    <a:close/>
                    <a:moveTo>
                      <a:pt x="1353" y="0"/>
                    </a:moveTo>
                    <a:lnTo>
                      <a:pt x="1359" y="0"/>
                    </a:lnTo>
                    <a:lnTo>
                      <a:pt x="1359" y="0"/>
                    </a:lnTo>
                    <a:lnTo>
                      <a:pt x="1360" y="3"/>
                    </a:lnTo>
                    <a:lnTo>
                      <a:pt x="1367" y="2"/>
                    </a:lnTo>
                    <a:lnTo>
                      <a:pt x="1372" y="2"/>
                    </a:lnTo>
                    <a:lnTo>
                      <a:pt x="1383" y="7"/>
                    </a:lnTo>
                    <a:lnTo>
                      <a:pt x="1386" y="12"/>
                    </a:lnTo>
                    <a:lnTo>
                      <a:pt x="1359" y="9"/>
                    </a:lnTo>
                    <a:lnTo>
                      <a:pt x="1348" y="9"/>
                    </a:lnTo>
                    <a:lnTo>
                      <a:pt x="1349" y="7"/>
                    </a:lnTo>
                    <a:lnTo>
                      <a:pt x="1355" y="5"/>
                    </a:lnTo>
                    <a:lnTo>
                      <a:pt x="13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8" name="Freeform 683"/>
              <p:cNvSpPr>
                <a:spLocks noEditPoints="1"/>
              </p:cNvSpPr>
              <p:nvPr/>
            </p:nvSpPr>
            <p:spPr bwMode="auto">
              <a:xfrm>
                <a:off x="5803" y="1214"/>
                <a:ext cx="2625" cy="2660"/>
              </a:xfrm>
              <a:custGeom>
                <a:avLst/>
                <a:gdLst>
                  <a:gd name="T0" fmla="*/ 1256 w 2625"/>
                  <a:gd name="T1" fmla="*/ 2651 h 2660"/>
                  <a:gd name="T2" fmla="*/ 1266 w 2625"/>
                  <a:gd name="T3" fmla="*/ 2660 h 2660"/>
                  <a:gd name="T4" fmla="*/ 1254 w 2625"/>
                  <a:gd name="T5" fmla="*/ 2651 h 2660"/>
                  <a:gd name="T6" fmla="*/ 939 w 2625"/>
                  <a:gd name="T7" fmla="*/ 2597 h 2660"/>
                  <a:gd name="T8" fmla="*/ 927 w 2625"/>
                  <a:gd name="T9" fmla="*/ 2603 h 2660"/>
                  <a:gd name="T10" fmla="*/ 1780 w 2625"/>
                  <a:gd name="T11" fmla="*/ 2566 h 2660"/>
                  <a:gd name="T12" fmla="*/ 1776 w 2625"/>
                  <a:gd name="T13" fmla="*/ 2577 h 2660"/>
                  <a:gd name="T14" fmla="*/ 1780 w 2625"/>
                  <a:gd name="T15" fmla="*/ 2566 h 2660"/>
                  <a:gd name="T16" fmla="*/ 476 w 2625"/>
                  <a:gd name="T17" fmla="*/ 2352 h 2660"/>
                  <a:gd name="T18" fmla="*/ 463 w 2625"/>
                  <a:gd name="T19" fmla="*/ 2354 h 2660"/>
                  <a:gd name="T20" fmla="*/ 2225 w 2625"/>
                  <a:gd name="T21" fmla="*/ 2287 h 2660"/>
                  <a:gd name="T22" fmla="*/ 2224 w 2625"/>
                  <a:gd name="T23" fmla="*/ 2302 h 2660"/>
                  <a:gd name="T24" fmla="*/ 2225 w 2625"/>
                  <a:gd name="T25" fmla="*/ 2287 h 2660"/>
                  <a:gd name="T26" fmla="*/ 2236 w 2625"/>
                  <a:gd name="T27" fmla="*/ 2275 h 2660"/>
                  <a:gd name="T28" fmla="*/ 2231 w 2625"/>
                  <a:gd name="T29" fmla="*/ 2280 h 2660"/>
                  <a:gd name="T30" fmla="*/ 2430 w 2625"/>
                  <a:gd name="T31" fmla="*/ 2034 h 2660"/>
                  <a:gd name="T32" fmla="*/ 2437 w 2625"/>
                  <a:gd name="T33" fmla="*/ 2042 h 2660"/>
                  <a:gd name="T34" fmla="*/ 2427 w 2625"/>
                  <a:gd name="T35" fmla="*/ 2042 h 2660"/>
                  <a:gd name="T36" fmla="*/ 133 w 2625"/>
                  <a:gd name="T37" fmla="*/ 1924 h 2660"/>
                  <a:gd name="T38" fmla="*/ 138 w 2625"/>
                  <a:gd name="T39" fmla="*/ 1952 h 2660"/>
                  <a:gd name="T40" fmla="*/ 140 w 2625"/>
                  <a:gd name="T41" fmla="*/ 1940 h 2660"/>
                  <a:gd name="T42" fmla="*/ 133 w 2625"/>
                  <a:gd name="T43" fmla="*/ 1924 h 2660"/>
                  <a:gd name="T44" fmla="*/ 28 w 2625"/>
                  <a:gd name="T45" fmla="*/ 1643 h 2660"/>
                  <a:gd name="T46" fmla="*/ 31 w 2625"/>
                  <a:gd name="T47" fmla="*/ 1654 h 2660"/>
                  <a:gd name="T48" fmla="*/ 17 w 2625"/>
                  <a:gd name="T49" fmla="*/ 1633 h 2660"/>
                  <a:gd name="T50" fmla="*/ 28 w 2625"/>
                  <a:gd name="T51" fmla="*/ 1642 h 2660"/>
                  <a:gd name="T52" fmla="*/ 17 w 2625"/>
                  <a:gd name="T53" fmla="*/ 1633 h 2660"/>
                  <a:gd name="T54" fmla="*/ 2625 w 2625"/>
                  <a:gd name="T55" fmla="*/ 1546 h 2660"/>
                  <a:gd name="T56" fmla="*/ 2615 w 2625"/>
                  <a:gd name="T57" fmla="*/ 1550 h 2660"/>
                  <a:gd name="T58" fmla="*/ 1 w 2625"/>
                  <a:gd name="T59" fmla="*/ 1109 h 2660"/>
                  <a:gd name="T60" fmla="*/ 10 w 2625"/>
                  <a:gd name="T61" fmla="*/ 1117 h 2660"/>
                  <a:gd name="T62" fmla="*/ 1 w 2625"/>
                  <a:gd name="T63" fmla="*/ 1109 h 2660"/>
                  <a:gd name="T64" fmla="*/ 2608 w 2625"/>
                  <a:gd name="T65" fmla="*/ 1021 h 2660"/>
                  <a:gd name="T66" fmla="*/ 2599 w 2625"/>
                  <a:gd name="T67" fmla="*/ 1025 h 2660"/>
                  <a:gd name="T68" fmla="*/ 2592 w 2625"/>
                  <a:gd name="T69" fmla="*/ 1000 h 2660"/>
                  <a:gd name="T70" fmla="*/ 2596 w 2625"/>
                  <a:gd name="T71" fmla="*/ 1017 h 2660"/>
                  <a:gd name="T72" fmla="*/ 2488 w 2625"/>
                  <a:gd name="T73" fmla="*/ 706 h 2660"/>
                  <a:gd name="T74" fmla="*/ 2486 w 2625"/>
                  <a:gd name="T75" fmla="*/ 717 h 2660"/>
                  <a:gd name="T76" fmla="*/ 2493 w 2625"/>
                  <a:gd name="T77" fmla="*/ 737 h 2660"/>
                  <a:gd name="T78" fmla="*/ 2488 w 2625"/>
                  <a:gd name="T79" fmla="*/ 706 h 2660"/>
                  <a:gd name="T80" fmla="*/ 195 w 2625"/>
                  <a:gd name="T81" fmla="*/ 627 h 2660"/>
                  <a:gd name="T82" fmla="*/ 189 w 2625"/>
                  <a:gd name="T83" fmla="*/ 618 h 2660"/>
                  <a:gd name="T84" fmla="*/ 203 w 2625"/>
                  <a:gd name="T85" fmla="*/ 610 h 2660"/>
                  <a:gd name="T86" fmla="*/ 402 w 2625"/>
                  <a:gd name="T87" fmla="*/ 360 h 2660"/>
                  <a:gd name="T88" fmla="*/ 387 w 2625"/>
                  <a:gd name="T89" fmla="*/ 388 h 2660"/>
                  <a:gd name="T90" fmla="*/ 390 w 2625"/>
                  <a:gd name="T91" fmla="*/ 382 h 2660"/>
                  <a:gd name="T92" fmla="*/ 400 w 2625"/>
                  <a:gd name="T93" fmla="*/ 374 h 2660"/>
                  <a:gd name="T94" fmla="*/ 402 w 2625"/>
                  <a:gd name="T95" fmla="*/ 360 h 2660"/>
                  <a:gd name="T96" fmla="*/ 2160 w 2625"/>
                  <a:gd name="T97" fmla="*/ 305 h 2660"/>
                  <a:gd name="T98" fmla="*/ 2150 w 2625"/>
                  <a:gd name="T99" fmla="*/ 308 h 2660"/>
                  <a:gd name="T100" fmla="*/ 847 w 2625"/>
                  <a:gd name="T101" fmla="*/ 83 h 2660"/>
                  <a:gd name="T102" fmla="*/ 845 w 2625"/>
                  <a:gd name="T103" fmla="*/ 94 h 2660"/>
                  <a:gd name="T104" fmla="*/ 847 w 2625"/>
                  <a:gd name="T105" fmla="*/ 83 h 2660"/>
                  <a:gd name="T106" fmla="*/ 1698 w 2625"/>
                  <a:gd name="T107" fmla="*/ 57 h 2660"/>
                  <a:gd name="T108" fmla="*/ 1667 w 2625"/>
                  <a:gd name="T109" fmla="*/ 57 h 2660"/>
                  <a:gd name="T110" fmla="*/ 1675 w 2625"/>
                  <a:gd name="T111" fmla="*/ 56 h 2660"/>
                  <a:gd name="T112" fmla="*/ 1685 w 2625"/>
                  <a:gd name="T113" fmla="*/ 60 h 2660"/>
                  <a:gd name="T114" fmla="*/ 1359 w 2625"/>
                  <a:gd name="T115" fmla="*/ 0 h 2660"/>
                  <a:gd name="T116" fmla="*/ 1369 w 2625"/>
                  <a:gd name="T117" fmla="*/ 9 h 2660"/>
                  <a:gd name="T118" fmla="*/ 1363 w 2625"/>
                  <a:gd name="T119" fmla="*/ 9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25" h="2660">
                    <a:moveTo>
                      <a:pt x="1254" y="2651"/>
                    </a:moveTo>
                    <a:lnTo>
                      <a:pt x="1256" y="2651"/>
                    </a:lnTo>
                    <a:lnTo>
                      <a:pt x="1261" y="2651"/>
                    </a:lnTo>
                    <a:lnTo>
                      <a:pt x="1266" y="2660"/>
                    </a:lnTo>
                    <a:lnTo>
                      <a:pt x="1259" y="2660"/>
                    </a:lnTo>
                    <a:lnTo>
                      <a:pt x="1254" y="2651"/>
                    </a:lnTo>
                    <a:close/>
                    <a:moveTo>
                      <a:pt x="932" y="2595"/>
                    </a:moveTo>
                    <a:lnTo>
                      <a:pt x="939" y="2597"/>
                    </a:lnTo>
                    <a:lnTo>
                      <a:pt x="932" y="2605"/>
                    </a:lnTo>
                    <a:lnTo>
                      <a:pt x="927" y="2603"/>
                    </a:lnTo>
                    <a:lnTo>
                      <a:pt x="932" y="2595"/>
                    </a:lnTo>
                    <a:close/>
                    <a:moveTo>
                      <a:pt x="1780" y="2566"/>
                    </a:moveTo>
                    <a:lnTo>
                      <a:pt x="1783" y="2574"/>
                    </a:lnTo>
                    <a:lnTo>
                      <a:pt x="1776" y="2577"/>
                    </a:lnTo>
                    <a:lnTo>
                      <a:pt x="1773" y="2569"/>
                    </a:lnTo>
                    <a:lnTo>
                      <a:pt x="1780" y="2566"/>
                    </a:lnTo>
                    <a:close/>
                    <a:moveTo>
                      <a:pt x="469" y="2348"/>
                    </a:moveTo>
                    <a:lnTo>
                      <a:pt x="476" y="2352"/>
                    </a:lnTo>
                    <a:lnTo>
                      <a:pt x="470" y="2359"/>
                    </a:lnTo>
                    <a:lnTo>
                      <a:pt x="463" y="2354"/>
                    </a:lnTo>
                    <a:lnTo>
                      <a:pt x="469" y="2348"/>
                    </a:lnTo>
                    <a:close/>
                    <a:moveTo>
                      <a:pt x="2225" y="2287"/>
                    </a:moveTo>
                    <a:lnTo>
                      <a:pt x="2228" y="2296"/>
                    </a:lnTo>
                    <a:lnTo>
                      <a:pt x="2224" y="2302"/>
                    </a:lnTo>
                    <a:lnTo>
                      <a:pt x="2219" y="2292"/>
                    </a:lnTo>
                    <a:lnTo>
                      <a:pt x="2225" y="2287"/>
                    </a:lnTo>
                    <a:close/>
                    <a:moveTo>
                      <a:pt x="2238" y="2275"/>
                    </a:moveTo>
                    <a:lnTo>
                      <a:pt x="2236" y="2275"/>
                    </a:lnTo>
                    <a:lnTo>
                      <a:pt x="2233" y="2279"/>
                    </a:lnTo>
                    <a:lnTo>
                      <a:pt x="2231" y="2280"/>
                    </a:lnTo>
                    <a:lnTo>
                      <a:pt x="2238" y="2275"/>
                    </a:lnTo>
                    <a:close/>
                    <a:moveTo>
                      <a:pt x="2430" y="2034"/>
                    </a:moveTo>
                    <a:lnTo>
                      <a:pt x="2440" y="2036"/>
                    </a:lnTo>
                    <a:lnTo>
                      <a:pt x="2437" y="2042"/>
                    </a:lnTo>
                    <a:lnTo>
                      <a:pt x="2427" y="2040"/>
                    </a:lnTo>
                    <a:lnTo>
                      <a:pt x="2427" y="2042"/>
                    </a:lnTo>
                    <a:lnTo>
                      <a:pt x="2430" y="2034"/>
                    </a:lnTo>
                    <a:close/>
                    <a:moveTo>
                      <a:pt x="133" y="1924"/>
                    </a:moveTo>
                    <a:lnTo>
                      <a:pt x="144" y="1945"/>
                    </a:lnTo>
                    <a:lnTo>
                      <a:pt x="138" y="1952"/>
                    </a:lnTo>
                    <a:lnTo>
                      <a:pt x="134" y="1947"/>
                    </a:lnTo>
                    <a:lnTo>
                      <a:pt x="140" y="1940"/>
                    </a:lnTo>
                    <a:lnTo>
                      <a:pt x="133" y="1928"/>
                    </a:lnTo>
                    <a:lnTo>
                      <a:pt x="133" y="1924"/>
                    </a:lnTo>
                    <a:close/>
                    <a:moveTo>
                      <a:pt x="28" y="1643"/>
                    </a:moveTo>
                    <a:lnTo>
                      <a:pt x="28" y="1643"/>
                    </a:lnTo>
                    <a:lnTo>
                      <a:pt x="32" y="1656"/>
                    </a:lnTo>
                    <a:lnTo>
                      <a:pt x="31" y="1654"/>
                    </a:lnTo>
                    <a:lnTo>
                      <a:pt x="28" y="1643"/>
                    </a:lnTo>
                    <a:close/>
                    <a:moveTo>
                      <a:pt x="17" y="1633"/>
                    </a:moveTo>
                    <a:lnTo>
                      <a:pt x="27" y="1635"/>
                    </a:lnTo>
                    <a:lnTo>
                      <a:pt x="28" y="1642"/>
                    </a:lnTo>
                    <a:lnTo>
                      <a:pt x="18" y="1640"/>
                    </a:lnTo>
                    <a:lnTo>
                      <a:pt x="17" y="1633"/>
                    </a:lnTo>
                    <a:close/>
                    <a:moveTo>
                      <a:pt x="2616" y="1544"/>
                    </a:moveTo>
                    <a:lnTo>
                      <a:pt x="2625" y="1546"/>
                    </a:lnTo>
                    <a:lnTo>
                      <a:pt x="2625" y="1553"/>
                    </a:lnTo>
                    <a:lnTo>
                      <a:pt x="2615" y="1550"/>
                    </a:lnTo>
                    <a:lnTo>
                      <a:pt x="2616" y="1544"/>
                    </a:lnTo>
                    <a:close/>
                    <a:moveTo>
                      <a:pt x="1" y="1109"/>
                    </a:moveTo>
                    <a:lnTo>
                      <a:pt x="10" y="1110"/>
                    </a:lnTo>
                    <a:lnTo>
                      <a:pt x="10" y="1117"/>
                    </a:lnTo>
                    <a:lnTo>
                      <a:pt x="0" y="1116"/>
                    </a:lnTo>
                    <a:lnTo>
                      <a:pt x="1" y="1109"/>
                    </a:lnTo>
                    <a:close/>
                    <a:moveTo>
                      <a:pt x="2598" y="1020"/>
                    </a:moveTo>
                    <a:lnTo>
                      <a:pt x="2608" y="1021"/>
                    </a:lnTo>
                    <a:lnTo>
                      <a:pt x="2608" y="1028"/>
                    </a:lnTo>
                    <a:lnTo>
                      <a:pt x="2599" y="1025"/>
                    </a:lnTo>
                    <a:lnTo>
                      <a:pt x="2598" y="1020"/>
                    </a:lnTo>
                    <a:close/>
                    <a:moveTo>
                      <a:pt x="2592" y="1000"/>
                    </a:moveTo>
                    <a:lnTo>
                      <a:pt x="2596" y="1006"/>
                    </a:lnTo>
                    <a:lnTo>
                      <a:pt x="2596" y="1017"/>
                    </a:lnTo>
                    <a:lnTo>
                      <a:pt x="2592" y="1000"/>
                    </a:lnTo>
                    <a:close/>
                    <a:moveTo>
                      <a:pt x="2488" y="706"/>
                    </a:moveTo>
                    <a:lnTo>
                      <a:pt x="2491" y="713"/>
                    </a:lnTo>
                    <a:lnTo>
                      <a:pt x="2486" y="717"/>
                    </a:lnTo>
                    <a:lnTo>
                      <a:pt x="2493" y="729"/>
                    </a:lnTo>
                    <a:lnTo>
                      <a:pt x="2493" y="737"/>
                    </a:lnTo>
                    <a:lnTo>
                      <a:pt x="2481" y="715"/>
                    </a:lnTo>
                    <a:lnTo>
                      <a:pt x="2488" y="706"/>
                    </a:lnTo>
                    <a:close/>
                    <a:moveTo>
                      <a:pt x="206" y="609"/>
                    </a:moveTo>
                    <a:lnTo>
                      <a:pt x="195" y="627"/>
                    </a:lnTo>
                    <a:lnTo>
                      <a:pt x="185" y="624"/>
                    </a:lnTo>
                    <a:lnTo>
                      <a:pt x="189" y="618"/>
                    </a:lnTo>
                    <a:lnTo>
                      <a:pt x="199" y="620"/>
                    </a:lnTo>
                    <a:lnTo>
                      <a:pt x="203" y="610"/>
                    </a:lnTo>
                    <a:lnTo>
                      <a:pt x="206" y="609"/>
                    </a:lnTo>
                    <a:close/>
                    <a:moveTo>
                      <a:pt x="402" y="360"/>
                    </a:moveTo>
                    <a:lnTo>
                      <a:pt x="405" y="370"/>
                    </a:lnTo>
                    <a:lnTo>
                      <a:pt x="387" y="388"/>
                    </a:lnTo>
                    <a:lnTo>
                      <a:pt x="387" y="388"/>
                    </a:lnTo>
                    <a:lnTo>
                      <a:pt x="390" y="382"/>
                    </a:lnTo>
                    <a:lnTo>
                      <a:pt x="394" y="378"/>
                    </a:lnTo>
                    <a:lnTo>
                      <a:pt x="400" y="374"/>
                    </a:lnTo>
                    <a:lnTo>
                      <a:pt x="397" y="366"/>
                    </a:lnTo>
                    <a:lnTo>
                      <a:pt x="402" y="360"/>
                    </a:lnTo>
                    <a:close/>
                    <a:moveTo>
                      <a:pt x="2156" y="301"/>
                    </a:moveTo>
                    <a:lnTo>
                      <a:pt x="2160" y="305"/>
                    </a:lnTo>
                    <a:lnTo>
                      <a:pt x="2154" y="312"/>
                    </a:lnTo>
                    <a:lnTo>
                      <a:pt x="2150" y="308"/>
                    </a:lnTo>
                    <a:lnTo>
                      <a:pt x="2156" y="301"/>
                    </a:lnTo>
                    <a:close/>
                    <a:moveTo>
                      <a:pt x="847" y="83"/>
                    </a:moveTo>
                    <a:lnTo>
                      <a:pt x="850" y="91"/>
                    </a:lnTo>
                    <a:lnTo>
                      <a:pt x="845" y="94"/>
                    </a:lnTo>
                    <a:lnTo>
                      <a:pt x="842" y="86"/>
                    </a:lnTo>
                    <a:lnTo>
                      <a:pt x="847" y="83"/>
                    </a:lnTo>
                    <a:close/>
                    <a:moveTo>
                      <a:pt x="1691" y="55"/>
                    </a:moveTo>
                    <a:lnTo>
                      <a:pt x="1698" y="57"/>
                    </a:lnTo>
                    <a:lnTo>
                      <a:pt x="1692" y="65"/>
                    </a:lnTo>
                    <a:lnTo>
                      <a:pt x="1667" y="57"/>
                    </a:lnTo>
                    <a:lnTo>
                      <a:pt x="1671" y="56"/>
                    </a:lnTo>
                    <a:lnTo>
                      <a:pt x="1675" y="56"/>
                    </a:lnTo>
                    <a:lnTo>
                      <a:pt x="1681" y="57"/>
                    </a:lnTo>
                    <a:lnTo>
                      <a:pt x="1685" y="60"/>
                    </a:lnTo>
                    <a:lnTo>
                      <a:pt x="1691" y="55"/>
                    </a:lnTo>
                    <a:close/>
                    <a:moveTo>
                      <a:pt x="1359" y="0"/>
                    </a:moveTo>
                    <a:lnTo>
                      <a:pt x="1366" y="1"/>
                    </a:lnTo>
                    <a:lnTo>
                      <a:pt x="1369" y="9"/>
                    </a:lnTo>
                    <a:lnTo>
                      <a:pt x="1369" y="9"/>
                    </a:lnTo>
                    <a:lnTo>
                      <a:pt x="1363" y="9"/>
                    </a:lnTo>
                    <a:lnTo>
                      <a:pt x="13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9" name="Freeform 684"/>
              <p:cNvSpPr>
                <a:spLocks noEditPoints="1"/>
              </p:cNvSpPr>
              <p:nvPr/>
            </p:nvSpPr>
            <p:spPr bwMode="auto">
              <a:xfrm>
                <a:off x="5794" y="1205"/>
                <a:ext cx="2644" cy="2678"/>
              </a:xfrm>
              <a:custGeom>
                <a:avLst/>
                <a:gdLst>
                  <a:gd name="T0" fmla="*/ 1275 w 2644"/>
                  <a:gd name="T1" fmla="*/ 2669 h 2678"/>
                  <a:gd name="T2" fmla="*/ 1270 w 2644"/>
                  <a:gd name="T3" fmla="*/ 2678 h 2678"/>
                  <a:gd name="T4" fmla="*/ 936 w 2644"/>
                  <a:gd name="T5" fmla="*/ 2612 h 2678"/>
                  <a:gd name="T6" fmla="*/ 936 w 2644"/>
                  <a:gd name="T7" fmla="*/ 2621 h 2678"/>
                  <a:gd name="T8" fmla="*/ 936 w 2644"/>
                  <a:gd name="T9" fmla="*/ 2612 h 2678"/>
                  <a:gd name="T10" fmla="*/ 1796 w 2644"/>
                  <a:gd name="T11" fmla="*/ 2592 h 2678"/>
                  <a:gd name="T12" fmla="*/ 1785 w 2644"/>
                  <a:gd name="T13" fmla="*/ 2586 h 2678"/>
                  <a:gd name="T14" fmla="*/ 472 w 2644"/>
                  <a:gd name="T15" fmla="*/ 2363 h 2678"/>
                  <a:gd name="T16" fmla="*/ 472 w 2644"/>
                  <a:gd name="T17" fmla="*/ 2376 h 2678"/>
                  <a:gd name="T18" fmla="*/ 472 w 2644"/>
                  <a:gd name="T19" fmla="*/ 2363 h 2678"/>
                  <a:gd name="T20" fmla="*/ 2241 w 2644"/>
                  <a:gd name="T21" fmla="*/ 2315 h 2678"/>
                  <a:gd name="T22" fmla="*/ 2235 w 2644"/>
                  <a:gd name="T23" fmla="*/ 2319 h 2678"/>
                  <a:gd name="T24" fmla="*/ 2237 w 2644"/>
                  <a:gd name="T25" fmla="*/ 2305 h 2678"/>
                  <a:gd name="T26" fmla="*/ 2459 w 2644"/>
                  <a:gd name="T27" fmla="*/ 2046 h 2678"/>
                  <a:gd name="T28" fmla="*/ 2446 w 2644"/>
                  <a:gd name="T29" fmla="*/ 2051 h 2678"/>
                  <a:gd name="T30" fmla="*/ 143 w 2644"/>
                  <a:gd name="T31" fmla="*/ 1956 h 2678"/>
                  <a:gd name="T32" fmla="*/ 140 w 2644"/>
                  <a:gd name="T33" fmla="*/ 1970 h 2678"/>
                  <a:gd name="T34" fmla="*/ 143 w 2644"/>
                  <a:gd name="T35" fmla="*/ 1956 h 2678"/>
                  <a:gd name="T36" fmla="*/ 26 w 2644"/>
                  <a:gd name="T37" fmla="*/ 1642 h 2678"/>
                  <a:gd name="T38" fmla="*/ 17 w 2644"/>
                  <a:gd name="T39" fmla="*/ 1646 h 2678"/>
                  <a:gd name="T40" fmla="*/ 2634 w 2644"/>
                  <a:gd name="T41" fmla="*/ 1555 h 2678"/>
                  <a:gd name="T42" fmla="*/ 2642 w 2644"/>
                  <a:gd name="T43" fmla="*/ 1563 h 2678"/>
                  <a:gd name="T44" fmla="*/ 2634 w 2644"/>
                  <a:gd name="T45" fmla="*/ 1555 h 2678"/>
                  <a:gd name="T46" fmla="*/ 10 w 2644"/>
                  <a:gd name="T47" fmla="*/ 1118 h 2678"/>
                  <a:gd name="T48" fmla="*/ 0 w 2644"/>
                  <a:gd name="T49" fmla="*/ 1122 h 2678"/>
                  <a:gd name="T50" fmla="*/ 2617 w 2644"/>
                  <a:gd name="T51" fmla="*/ 1030 h 2678"/>
                  <a:gd name="T52" fmla="*/ 2627 w 2644"/>
                  <a:gd name="T53" fmla="*/ 1039 h 2678"/>
                  <a:gd name="T54" fmla="*/ 2617 w 2644"/>
                  <a:gd name="T55" fmla="*/ 1030 h 2678"/>
                  <a:gd name="T56" fmla="*/ 2505 w 2644"/>
                  <a:gd name="T57" fmla="*/ 714 h 2678"/>
                  <a:gd name="T58" fmla="*/ 2497 w 2644"/>
                  <a:gd name="T59" fmla="*/ 715 h 2678"/>
                  <a:gd name="T60" fmla="*/ 188 w 2644"/>
                  <a:gd name="T61" fmla="*/ 626 h 2678"/>
                  <a:gd name="T62" fmla="*/ 194 w 2644"/>
                  <a:gd name="T63" fmla="*/ 633 h 2678"/>
                  <a:gd name="T64" fmla="*/ 188 w 2644"/>
                  <a:gd name="T65" fmla="*/ 626 h 2678"/>
                  <a:gd name="T66" fmla="*/ 411 w 2644"/>
                  <a:gd name="T67" fmla="*/ 369 h 2678"/>
                  <a:gd name="T68" fmla="*/ 402 w 2644"/>
                  <a:gd name="T69" fmla="*/ 365 h 2678"/>
                  <a:gd name="T70" fmla="*/ 407 w 2644"/>
                  <a:gd name="T71" fmla="*/ 359 h 2678"/>
                  <a:gd name="T72" fmla="*/ 2175 w 2644"/>
                  <a:gd name="T73" fmla="*/ 307 h 2678"/>
                  <a:gd name="T74" fmla="*/ 2165 w 2644"/>
                  <a:gd name="T75" fmla="*/ 310 h 2678"/>
                  <a:gd name="T76" fmla="*/ 854 w 2644"/>
                  <a:gd name="T77" fmla="*/ 85 h 2678"/>
                  <a:gd name="T78" fmla="*/ 851 w 2644"/>
                  <a:gd name="T79" fmla="*/ 95 h 2678"/>
                  <a:gd name="T80" fmla="*/ 854 w 2644"/>
                  <a:gd name="T81" fmla="*/ 85 h 2678"/>
                  <a:gd name="T82" fmla="*/ 1713 w 2644"/>
                  <a:gd name="T83" fmla="*/ 58 h 2678"/>
                  <a:gd name="T84" fmla="*/ 1700 w 2644"/>
                  <a:gd name="T85" fmla="*/ 64 h 2678"/>
                  <a:gd name="T86" fmla="*/ 1365 w 2644"/>
                  <a:gd name="T87" fmla="*/ 0 h 2678"/>
                  <a:gd name="T88" fmla="*/ 1375 w 2644"/>
                  <a:gd name="T89" fmla="*/ 10 h 2678"/>
                  <a:gd name="T90" fmla="*/ 1365 w 2644"/>
                  <a:gd name="T91" fmla="*/ 0 h 2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44" h="2678">
                    <a:moveTo>
                      <a:pt x="1268" y="2669"/>
                    </a:moveTo>
                    <a:lnTo>
                      <a:pt x="1275" y="2669"/>
                    </a:lnTo>
                    <a:lnTo>
                      <a:pt x="1277" y="2678"/>
                    </a:lnTo>
                    <a:lnTo>
                      <a:pt x="1270" y="2678"/>
                    </a:lnTo>
                    <a:lnTo>
                      <a:pt x="1268" y="2669"/>
                    </a:lnTo>
                    <a:close/>
                    <a:moveTo>
                      <a:pt x="936" y="2612"/>
                    </a:moveTo>
                    <a:lnTo>
                      <a:pt x="941" y="2614"/>
                    </a:lnTo>
                    <a:lnTo>
                      <a:pt x="936" y="2621"/>
                    </a:lnTo>
                    <a:lnTo>
                      <a:pt x="930" y="2620"/>
                    </a:lnTo>
                    <a:lnTo>
                      <a:pt x="936" y="2612"/>
                    </a:lnTo>
                    <a:close/>
                    <a:moveTo>
                      <a:pt x="1792" y="2583"/>
                    </a:moveTo>
                    <a:lnTo>
                      <a:pt x="1796" y="2592"/>
                    </a:lnTo>
                    <a:lnTo>
                      <a:pt x="1788" y="2595"/>
                    </a:lnTo>
                    <a:lnTo>
                      <a:pt x="1785" y="2586"/>
                    </a:lnTo>
                    <a:lnTo>
                      <a:pt x="1792" y="2583"/>
                    </a:lnTo>
                    <a:close/>
                    <a:moveTo>
                      <a:pt x="472" y="2363"/>
                    </a:moveTo>
                    <a:lnTo>
                      <a:pt x="479" y="2368"/>
                    </a:lnTo>
                    <a:lnTo>
                      <a:pt x="472" y="2376"/>
                    </a:lnTo>
                    <a:lnTo>
                      <a:pt x="467" y="2370"/>
                    </a:lnTo>
                    <a:lnTo>
                      <a:pt x="472" y="2363"/>
                    </a:lnTo>
                    <a:close/>
                    <a:moveTo>
                      <a:pt x="2237" y="2305"/>
                    </a:moveTo>
                    <a:lnTo>
                      <a:pt x="2241" y="2315"/>
                    </a:lnTo>
                    <a:lnTo>
                      <a:pt x="2237" y="2319"/>
                    </a:lnTo>
                    <a:lnTo>
                      <a:pt x="2235" y="2319"/>
                    </a:lnTo>
                    <a:lnTo>
                      <a:pt x="2233" y="2311"/>
                    </a:lnTo>
                    <a:lnTo>
                      <a:pt x="2237" y="2305"/>
                    </a:lnTo>
                    <a:close/>
                    <a:moveTo>
                      <a:pt x="2449" y="2045"/>
                    </a:moveTo>
                    <a:lnTo>
                      <a:pt x="2459" y="2046"/>
                    </a:lnTo>
                    <a:lnTo>
                      <a:pt x="2456" y="2052"/>
                    </a:lnTo>
                    <a:lnTo>
                      <a:pt x="2446" y="2051"/>
                    </a:lnTo>
                    <a:lnTo>
                      <a:pt x="2449" y="2045"/>
                    </a:lnTo>
                    <a:close/>
                    <a:moveTo>
                      <a:pt x="143" y="1956"/>
                    </a:moveTo>
                    <a:lnTo>
                      <a:pt x="147" y="1961"/>
                    </a:lnTo>
                    <a:lnTo>
                      <a:pt x="140" y="1970"/>
                    </a:lnTo>
                    <a:lnTo>
                      <a:pt x="137" y="1963"/>
                    </a:lnTo>
                    <a:lnTo>
                      <a:pt x="143" y="1956"/>
                    </a:lnTo>
                    <a:close/>
                    <a:moveTo>
                      <a:pt x="17" y="1641"/>
                    </a:moveTo>
                    <a:lnTo>
                      <a:pt x="26" y="1642"/>
                    </a:lnTo>
                    <a:lnTo>
                      <a:pt x="27" y="1649"/>
                    </a:lnTo>
                    <a:lnTo>
                      <a:pt x="17" y="1646"/>
                    </a:lnTo>
                    <a:lnTo>
                      <a:pt x="17" y="1641"/>
                    </a:lnTo>
                    <a:close/>
                    <a:moveTo>
                      <a:pt x="2634" y="1555"/>
                    </a:moveTo>
                    <a:lnTo>
                      <a:pt x="2644" y="1556"/>
                    </a:lnTo>
                    <a:lnTo>
                      <a:pt x="2642" y="1563"/>
                    </a:lnTo>
                    <a:lnTo>
                      <a:pt x="2634" y="1562"/>
                    </a:lnTo>
                    <a:lnTo>
                      <a:pt x="2634" y="1555"/>
                    </a:lnTo>
                    <a:close/>
                    <a:moveTo>
                      <a:pt x="2" y="1116"/>
                    </a:moveTo>
                    <a:lnTo>
                      <a:pt x="10" y="1118"/>
                    </a:lnTo>
                    <a:lnTo>
                      <a:pt x="9" y="1125"/>
                    </a:lnTo>
                    <a:lnTo>
                      <a:pt x="0" y="1122"/>
                    </a:lnTo>
                    <a:lnTo>
                      <a:pt x="2" y="1116"/>
                    </a:lnTo>
                    <a:close/>
                    <a:moveTo>
                      <a:pt x="2617" y="1030"/>
                    </a:moveTo>
                    <a:lnTo>
                      <a:pt x="2625" y="1032"/>
                    </a:lnTo>
                    <a:lnTo>
                      <a:pt x="2627" y="1039"/>
                    </a:lnTo>
                    <a:lnTo>
                      <a:pt x="2617" y="1037"/>
                    </a:lnTo>
                    <a:lnTo>
                      <a:pt x="2617" y="1030"/>
                    </a:lnTo>
                    <a:close/>
                    <a:moveTo>
                      <a:pt x="2502" y="708"/>
                    </a:moveTo>
                    <a:lnTo>
                      <a:pt x="2505" y="714"/>
                    </a:lnTo>
                    <a:lnTo>
                      <a:pt x="2500" y="722"/>
                    </a:lnTo>
                    <a:lnTo>
                      <a:pt x="2497" y="715"/>
                    </a:lnTo>
                    <a:lnTo>
                      <a:pt x="2502" y="708"/>
                    </a:lnTo>
                    <a:close/>
                    <a:moveTo>
                      <a:pt x="188" y="626"/>
                    </a:moveTo>
                    <a:lnTo>
                      <a:pt x="198" y="627"/>
                    </a:lnTo>
                    <a:lnTo>
                      <a:pt x="194" y="633"/>
                    </a:lnTo>
                    <a:lnTo>
                      <a:pt x="184" y="632"/>
                    </a:lnTo>
                    <a:lnTo>
                      <a:pt x="188" y="626"/>
                    </a:lnTo>
                    <a:close/>
                    <a:moveTo>
                      <a:pt x="407" y="359"/>
                    </a:moveTo>
                    <a:lnTo>
                      <a:pt x="411" y="369"/>
                    </a:lnTo>
                    <a:lnTo>
                      <a:pt x="406" y="375"/>
                    </a:lnTo>
                    <a:lnTo>
                      <a:pt x="402" y="365"/>
                    </a:lnTo>
                    <a:lnTo>
                      <a:pt x="407" y="360"/>
                    </a:lnTo>
                    <a:lnTo>
                      <a:pt x="407" y="359"/>
                    </a:lnTo>
                    <a:close/>
                    <a:moveTo>
                      <a:pt x="2170" y="302"/>
                    </a:moveTo>
                    <a:lnTo>
                      <a:pt x="2175" y="307"/>
                    </a:lnTo>
                    <a:lnTo>
                      <a:pt x="2169" y="314"/>
                    </a:lnTo>
                    <a:lnTo>
                      <a:pt x="2165" y="310"/>
                    </a:lnTo>
                    <a:lnTo>
                      <a:pt x="2170" y="302"/>
                    </a:lnTo>
                    <a:close/>
                    <a:moveTo>
                      <a:pt x="854" y="85"/>
                    </a:moveTo>
                    <a:lnTo>
                      <a:pt x="856" y="92"/>
                    </a:lnTo>
                    <a:lnTo>
                      <a:pt x="851" y="95"/>
                    </a:lnTo>
                    <a:lnTo>
                      <a:pt x="848" y="86"/>
                    </a:lnTo>
                    <a:lnTo>
                      <a:pt x="854" y="85"/>
                    </a:lnTo>
                    <a:close/>
                    <a:moveTo>
                      <a:pt x="1706" y="57"/>
                    </a:moveTo>
                    <a:lnTo>
                      <a:pt x="1713" y="58"/>
                    </a:lnTo>
                    <a:lnTo>
                      <a:pt x="1707" y="66"/>
                    </a:lnTo>
                    <a:lnTo>
                      <a:pt x="1700" y="64"/>
                    </a:lnTo>
                    <a:lnTo>
                      <a:pt x="1706" y="57"/>
                    </a:lnTo>
                    <a:close/>
                    <a:moveTo>
                      <a:pt x="1365" y="0"/>
                    </a:moveTo>
                    <a:lnTo>
                      <a:pt x="1372" y="0"/>
                    </a:lnTo>
                    <a:lnTo>
                      <a:pt x="1375" y="10"/>
                    </a:lnTo>
                    <a:lnTo>
                      <a:pt x="1368" y="9"/>
                    </a:lnTo>
                    <a:lnTo>
                      <a:pt x="13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0" name="Freeform 685"/>
              <p:cNvSpPr>
                <a:spLocks noEditPoints="1"/>
              </p:cNvSpPr>
              <p:nvPr/>
            </p:nvSpPr>
            <p:spPr bwMode="auto">
              <a:xfrm>
                <a:off x="5786" y="1197"/>
                <a:ext cx="2660" cy="2694"/>
              </a:xfrm>
              <a:custGeom>
                <a:avLst/>
                <a:gdLst>
                  <a:gd name="T0" fmla="*/ 1285 w 2660"/>
                  <a:gd name="T1" fmla="*/ 2686 h 2694"/>
                  <a:gd name="T2" fmla="*/ 1281 w 2660"/>
                  <a:gd name="T3" fmla="*/ 2694 h 2694"/>
                  <a:gd name="T4" fmla="*/ 938 w 2660"/>
                  <a:gd name="T5" fmla="*/ 2628 h 2694"/>
                  <a:gd name="T6" fmla="*/ 938 w 2660"/>
                  <a:gd name="T7" fmla="*/ 2637 h 2694"/>
                  <a:gd name="T8" fmla="*/ 938 w 2660"/>
                  <a:gd name="T9" fmla="*/ 2628 h 2694"/>
                  <a:gd name="T10" fmla="*/ 1807 w 2660"/>
                  <a:gd name="T11" fmla="*/ 2608 h 2694"/>
                  <a:gd name="T12" fmla="*/ 1796 w 2660"/>
                  <a:gd name="T13" fmla="*/ 2603 h 2694"/>
                  <a:gd name="T14" fmla="*/ 475 w 2660"/>
                  <a:gd name="T15" fmla="*/ 2378 h 2694"/>
                  <a:gd name="T16" fmla="*/ 475 w 2660"/>
                  <a:gd name="T17" fmla="*/ 2391 h 2694"/>
                  <a:gd name="T18" fmla="*/ 475 w 2660"/>
                  <a:gd name="T19" fmla="*/ 2378 h 2694"/>
                  <a:gd name="T20" fmla="*/ 2252 w 2660"/>
                  <a:gd name="T21" fmla="*/ 2331 h 2694"/>
                  <a:gd name="T22" fmla="*/ 2246 w 2660"/>
                  <a:gd name="T23" fmla="*/ 2336 h 2694"/>
                  <a:gd name="T24" fmla="*/ 2245 w 2660"/>
                  <a:gd name="T25" fmla="*/ 2327 h 2694"/>
                  <a:gd name="T26" fmla="*/ 2467 w 2660"/>
                  <a:gd name="T27" fmla="*/ 2054 h 2694"/>
                  <a:gd name="T28" fmla="*/ 2472 w 2660"/>
                  <a:gd name="T29" fmla="*/ 2063 h 2694"/>
                  <a:gd name="T30" fmla="*/ 2467 w 2660"/>
                  <a:gd name="T31" fmla="*/ 2054 h 2694"/>
                  <a:gd name="T32" fmla="*/ 148 w 2660"/>
                  <a:gd name="T33" fmla="*/ 1978 h 2694"/>
                  <a:gd name="T34" fmla="*/ 138 w 2660"/>
                  <a:gd name="T35" fmla="*/ 1978 h 2694"/>
                  <a:gd name="T36" fmla="*/ 15 w 2660"/>
                  <a:gd name="T37" fmla="*/ 1647 h 2694"/>
                  <a:gd name="T38" fmla="*/ 25 w 2660"/>
                  <a:gd name="T39" fmla="*/ 1654 h 2694"/>
                  <a:gd name="T40" fmla="*/ 15 w 2660"/>
                  <a:gd name="T41" fmla="*/ 1647 h 2694"/>
                  <a:gd name="T42" fmla="*/ 2660 w 2660"/>
                  <a:gd name="T43" fmla="*/ 1565 h 2694"/>
                  <a:gd name="T44" fmla="*/ 2650 w 2660"/>
                  <a:gd name="T45" fmla="*/ 1571 h 2694"/>
                  <a:gd name="T46" fmla="*/ 0 w 2660"/>
                  <a:gd name="T47" fmla="*/ 1123 h 2694"/>
                  <a:gd name="T48" fmla="*/ 8 w 2660"/>
                  <a:gd name="T49" fmla="*/ 1130 h 2694"/>
                  <a:gd name="T50" fmla="*/ 0 w 2660"/>
                  <a:gd name="T51" fmla="*/ 1123 h 2694"/>
                  <a:gd name="T52" fmla="*/ 2643 w 2660"/>
                  <a:gd name="T53" fmla="*/ 1041 h 2694"/>
                  <a:gd name="T54" fmla="*/ 2635 w 2660"/>
                  <a:gd name="T55" fmla="*/ 1047 h 2694"/>
                  <a:gd name="T56" fmla="*/ 2517 w 2660"/>
                  <a:gd name="T57" fmla="*/ 709 h 2694"/>
                  <a:gd name="T58" fmla="*/ 2513 w 2660"/>
                  <a:gd name="T59" fmla="*/ 722 h 2694"/>
                  <a:gd name="T60" fmla="*/ 2517 w 2660"/>
                  <a:gd name="T61" fmla="*/ 709 h 2694"/>
                  <a:gd name="T62" fmla="*/ 196 w 2660"/>
                  <a:gd name="T63" fmla="*/ 634 h 2694"/>
                  <a:gd name="T64" fmla="*/ 182 w 2660"/>
                  <a:gd name="T65" fmla="*/ 638 h 2694"/>
                  <a:gd name="T66" fmla="*/ 412 w 2660"/>
                  <a:gd name="T67" fmla="*/ 358 h 2694"/>
                  <a:gd name="T68" fmla="*/ 415 w 2660"/>
                  <a:gd name="T69" fmla="*/ 368 h 2694"/>
                  <a:gd name="T70" fmla="*/ 407 w 2660"/>
                  <a:gd name="T71" fmla="*/ 364 h 2694"/>
                  <a:gd name="T72" fmla="*/ 412 w 2660"/>
                  <a:gd name="T73" fmla="*/ 358 h 2694"/>
                  <a:gd name="T74" fmla="*/ 2188 w 2660"/>
                  <a:gd name="T75" fmla="*/ 308 h 2694"/>
                  <a:gd name="T76" fmla="*/ 2178 w 2660"/>
                  <a:gd name="T77" fmla="*/ 310 h 2694"/>
                  <a:gd name="T78" fmla="*/ 859 w 2660"/>
                  <a:gd name="T79" fmla="*/ 84 h 2694"/>
                  <a:gd name="T80" fmla="*/ 856 w 2660"/>
                  <a:gd name="T81" fmla="*/ 94 h 2694"/>
                  <a:gd name="T82" fmla="*/ 859 w 2660"/>
                  <a:gd name="T83" fmla="*/ 84 h 2694"/>
                  <a:gd name="T84" fmla="*/ 1728 w 2660"/>
                  <a:gd name="T85" fmla="*/ 59 h 2694"/>
                  <a:gd name="T86" fmla="*/ 1714 w 2660"/>
                  <a:gd name="T87" fmla="*/ 65 h 2694"/>
                  <a:gd name="T88" fmla="*/ 1370 w 2660"/>
                  <a:gd name="T89" fmla="*/ 0 h 2694"/>
                  <a:gd name="T90" fmla="*/ 1380 w 2660"/>
                  <a:gd name="T91" fmla="*/ 8 h 2694"/>
                  <a:gd name="T92" fmla="*/ 1370 w 2660"/>
                  <a:gd name="T93" fmla="*/ 0 h 2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660" h="2694">
                    <a:moveTo>
                      <a:pt x="1278" y="2686"/>
                    </a:moveTo>
                    <a:lnTo>
                      <a:pt x="1285" y="2686"/>
                    </a:lnTo>
                    <a:lnTo>
                      <a:pt x="1288" y="2694"/>
                    </a:lnTo>
                    <a:lnTo>
                      <a:pt x="1281" y="2694"/>
                    </a:lnTo>
                    <a:lnTo>
                      <a:pt x="1278" y="2686"/>
                    </a:lnTo>
                    <a:close/>
                    <a:moveTo>
                      <a:pt x="938" y="2628"/>
                    </a:moveTo>
                    <a:lnTo>
                      <a:pt x="944" y="2629"/>
                    </a:lnTo>
                    <a:lnTo>
                      <a:pt x="938" y="2637"/>
                    </a:lnTo>
                    <a:lnTo>
                      <a:pt x="931" y="2635"/>
                    </a:lnTo>
                    <a:lnTo>
                      <a:pt x="938" y="2628"/>
                    </a:lnTo>
                    <a:close/>
                    <a:moveTo>
                      <a:pt x="1804" y="2600"/>
                    </a:moveTo>
                    <a:lnTo>
                      <a:pt x="1807" y="2608"/>
                    </a:lnTo>
                    <a:lnTo>
                      <a:pt x="1800" y="2611"/>
                    </a:lnTo>
                    <a:lnTo>
                      <a:pt x="1796" y="2603"/>
                    </a:lnTo>
                    <a:lnTo>
                      <a:pt x="1804" y="2600"/>
                    </a:lnTo>
                    <a:close/>
                    <a:moveTo>
                      <a:pt x="475" y="2378"/>
                    </a:moveTo>
                    <a:lnTo>
                      <a:pt x="480" y="2384"/>
                    </a:lnTo>
                    <a:lnTo>
                      <a:pt x="475" y="2391"/>
                    </a:lnTo>
                    <a:lnTo>
                      <a:pt x="469" y="2385"/>
                    </a:lnTo>
                    <a:lnTo>
                      <a:pt x="475" y="2378"/>
                    </a:lnTo>
                    <a:close/>
                    <a:moveTo>
                      <a:pt x="2249" y="2323"/>
                    </a:moveTo>
                    <a:lnTo>
                      <a:pt x="2252" y="2331"/>
                    </a:lnTo>
                    <a:lnTo>
                      <a:pt x="2250" y="2333"/>
                    </a:lnTo>
                    <a:lnTo>
                      <a:pt x="2246" y="2336"/>
                    </a:lnTo>
                    <a:lnTo>
                      <a:pt x="2243" y="2327"/>
                    </a:lnTo>
                    <a:lnTo>
                      <a:pt x="2245" y="2327"/>
                    </a:lnTo>
                    <a:lnTo>
                      <a:pt x="2249" y="2323"/>
                    </a:lnTo>
                    <a:close/>
                    <a:moveTo>
                      <a:pt x="2467" y="2054"/>
                    </a:moveTo>
                    <a:lnTo>
                      <a:pt x="2476" y="2056"/>
                    </a:lnTo>
                    <a:lnTo>
                      <a:pt x="2472" y="2063"/>
                    </a:lnTo>
                    <a:lnTo>
                      <a:pt x="2464" y="2060"/>
                    </a:lnTo>
                    <a:lnTo>
                      <a:pt x="2467" y="2054"/>
                    </a:lnTo>
                    <a:close/>
                    <a:moveTo>
                      <a:pt x="145" y="1971"/>
                    </a:moveTo>
                    <a:lnTo>
                      <a:pt x="148" y="1978"/>
                    </a:lnTo>
                    <a:lnTo>
                      <a:pt x="143" y="1985"/>
                    </a:lnTo>
                    <a:lnTo>
                      <a:pt x="138" y="1978"/>
                    </a:lnTo>
                    <a:lnTo>
                      <a:pt x="145" y="1971"/>
                    </a:lnTo>
                    <a:close/>
                    <a:moveTo>
                      <a:pt x="15" y="1647"/>
                    </a:moveTo>
                    <a:lnTo>
                      <a:pt x="25" y="1649"/>
                    </a:lnTo>
                    <a:lnTo>
                      <a:pt x="25" y="1654"/>
                    </a:lnTo>
                    <a:lnTo>
                      <a:pt x="17" y="1653"/>
                    </a:lnTo>
                    <a:lnTo>
                      <a:pt x="15" y="1647"/>
                    </a:lnTo>
                    <a:close/>
                    <a:moveTo>
                      <a:pt x="2652" y="1564"/>
                    </a:moveTo>
                    <a:lnTo>
                      <a:pt x="2660" y="1565"/>
                    </a:lnTo>
                    <a:lnTo>
                      <a:pt x="2659" y="1572"/>
                    </a:lnTo>
                    <a:lnTo>
                      <a:pt x="2650" y="1571"/>
                    </a:lnTo>
                    <a:lnTo>
                      <a:pt x="2652" y="1564"/>
                    </a:lnTo>
                    <a:close/>
                    <a:moveTo>
                      <a:pt x="0" y="1123"/>
                    </a:moveTo>
                    <a:lnTo>
                      <a:pt x="10" y="1124"/>
                    </a:lnTo>
                    <a:lnTo>
                      <a:pt x="8" y="1130"/>
                    </a:lnTo>
                    <a:lnTo>
                      <a:pt x="0" y="1129"/>
                    </a:lnTo>
                    <a:lnTo>
                      <a:pt x="0" y="1123"/>
                    </a:lnTo>
                    <a:close/>
                    <a:moveTo>
                      <a:pt x="2633" y="1040"/>
                    </a:moveTo>
                    <a:lnTo>
                      <a:pt x="2643" y="1041"/>
                    </a:lnTo>
                    <a:lnTo>
                      <a:pt x="2645" y="1048"/>
                    </a:lnTo>
                    <a:lnTo>
                      <a:pt x="2635" y="1047"/>
                    </a:lnTo>
                    <a:lnTo>
                      <a:pt x="2633" y="1040"/>
                    </a:lnTo>
                    <a:close/>
                    <a:moveTo>
                      <a:pt x="2517" y="709"/>
                    </a:moveTo>
                    <a:lnTo>
                      <a:pt x="2520" y="715"/>
                    </a:lnTo>
                    <a:lnTo>
                      <a:pt x="2513" y="722"/>
                    </a:lnTo>
                    <a:lnTo>
                      <a:pt x="2510" y="716"/>
                    </a:lnTo>
                    <a:lnTo>
                      <a:pt x="2517" y="709"/>
                    </a:lnTo>
                    <a:close/>
                    <a:moveTo>
                      <a:pt x="186" y="633"/>
                    </a:moveTo>
                    <a:lnTo>
                      <a:pt x="196" y="634"/>
                    </a:lnTo>
                    <a:lnTo>
                      <a:pt x="192" y="640"/>
                    </a:lnTo>
                    <a:lnTo>
                      <a:pt x="182" y="638"/>
                    </a:lnTo>
                    <a:lnTo>
                      <a:pt x="186" y="633"/>
                    </a:lnTo>
                    <a:close/>
                    <a:moveTo>
                      <a:pt x="412" y="358"/>
                    </a:moveTo>
                    <a:lnTo>
                      <a:pt x="415" y="367"/>
                    </a:lnTo>
                    <a:lnTo>
                      <a:pt x="415" y="368"/>
                    </a:lnTo>
                    <a:lnTo>
                      <a:pt x="410" y="373"/>
                    </a:lnTo>
                    <a:lnTo>
                      <a:pt x="407" y="364"/>
                    </a:lnTo>
                    <a:lnTo>
                      <a:pt x="410" y="361"/>
                    </a:lnTo>
                    <a:lnTo>
                      <a:pt x="412" y="358"/>
                    </a:lnTo>
                    <a:close/>
                    <a:moveTo>
                      <a:pt x="2184" y="303"/>
                    </a:moveTo>
                    <a:lnTo>
                      <a:pt x="2188" y="308"/>
                    </a:lnTo>
                    <a:lnTo>
                      <a:pt x="2183" y="315"/>
                    </a:lnTo>
                    <a:lnTo>
                      <a:pt x="2178" y="310"/>
                    </a:lnTo>
                    <a:lnTo>
                      <a:pt x="2184" y="303"/>
                    </a:lnTo>
                    <a:close/>
                    <a:moveTo>
                      <a:pt x="859" y="84"/>
                    </a:moveTo>
                    <a:lnTo>
                      <a:pt x="862" y="93"/>
                    </a:lnTo>
                    <a:lnTo>
                      <a:pt x="856" y="94"/>
                    </a:lnTo>
                    <a:lnTo>
                      <a:pt x="852" y="86"/>
                    </a:lnTo>
                    <a:lnTo>
                      <a:pt x="859" y="84"/>
                    </a:lnTo>
                    <a:close/>
                    <a:moveTo>
                      <a:pt x="1721" y="56"/>
                    </a:moveTo>
                    <a:lnTo>
                      <a:pt x="1728" y="59"/>
                    </a:lnTo>
                    <a:lnTo>
                      <a:pt x="1721" y="66"/>
                    </a:lnTo>
                    <a:lnTo>
                      <a:pt x="1714" y="65"/>
                    </a:lnTo>
                    <a:lnTo>
                      <a:pt x="1721" y="56"/>
                    </a:lnTo>
                    <a:close/>
                    <a:moveTo>
                      <a:pt x="1370" y="0"/>
                    </a:moveTo>
                    <a:lnTo>
                      <a:pt x="1376" y="0"/>
                    </a:lnTo>
                    <a:lnTo>
                      <a:pt x="1380" y="8"/>
                    </a:lnTo>
                    <a:lnTo>
                      <a:pt x="1373" y="8"/>
                    </a:lnTo>
                    <a:lnTo>
                      <a:pt x="1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1" name="Freeform 686"/>
              <p:cNvSpPr>
                <a:spLocks noEditPoints="1"/>
              </p:cNvSpPr>
              <p:nvPr/>
            </p:nvSpPr>
            <p:spPr bwMode="auto">
              <a:xfrm>
                <a:off x="5777" y="1187"/>
                <a:ext cx="2678" cy="2714"/>
              </a:xfrm>
              <a:custGeom>
                <a:avLst/>
                <a:gdLst>
                  <a:gd name="T0" fmla="*/ 1297 w 2678"/>
                  <a:gd name="T1" fmla="*/ 2704 h 2714"/>
                  <a:gd name="T2" fmla="*/ 1294 w 2678"/>
                  <a:gd name="T3" fmla="*/ 2714 h 2714"/>
                  <a:gd name="T4" fmla="*/ 940 w 2678"/>
                  <a:gd name="T5" fmla="*/ 2645 h 2714"/>
                  <a:gd name="T6" fmla="*/ 940 w 2678"/>
                  <a:gd name="T7" fmla="*/ 2655 h 2714"/>
                  <a:gd name="T8" fmla="*/ 940 w 2678"/>
                  <a:gd name="T9" fmla="*/ 2645 h 2714"/>
                  <a:gd name="T10" fmla="*/ 1819 w 2678"/>
                  <a:gd name="T11" fmla="*/ 2627 h 2714"/>
                  <a:gd name="T12" fmla="*/ 1809 w 2678"/>
                  <a:gd name="T13" fmla="*/ 2621 h 2714"/>
                  <a:gd name="T14" fmla="*/ 478 w 2678"/>
                  <a:gd name="T15" fmla="*/ 2395 h 2714"/>
                  <a:gd name="T16" fmla="*/ 478 w 2678"/>
                  <a:gd name="T17" fmla="*/ 2408 h 2714"/>
                  <a:gd name="T18" fmla="*/ 478 w 2678"/>
                  <a:gd name="T19" fmla="*/ 2395 h 2714"/>
                  <a:gd name="T20" fmla="*/ 2264 w 2678"/>
                  <a:gd name="T21" fmla="*/ 2351 h 2714"/>
                  <a:gd name="T22" fmla="*/ 2255 w 2678"/>
                  <a:gd name="T23" fmla="*/ 2346 h 2714"/>
                  <a:gd name="T24" fmla="*/ 2261 w 2678"/>
                  <a:gd name="T25" fmla="*/ 2341 h 2714"/>
                  <a:gd name="T26" fmla="*/ 2495 w 2678"/>
                  <a:gd name="T27" fmla="*/ 2069 h 2714"/>
                  <a:gd name="T28" fmla="*/ 2481 w 2678"/>
                  <a:gd name="T29" fmla="*/ 2073 h 2714"/>
                  <a:gd name="T30" fmla="*/ 147 w 2678"/>
                  <a:gd name="T31" fmla="*/ 1988 h 2714"/>
                  <a:gd name="T32" fmla="*/ 146 w 2678"/>
                  <a:gd name="T33" fmla="*/ 2002 h 2714"/>
                  <a:gd name="T34" fmla="*/ 147 w 2678"/>
                  <a:gd name="T35" fmla="*/ 1988 h 2714"/>
                  <a:gd name="T36" fmla="*/ 24 w 2678"/>
                  <a:gd name="T37" fmla="*/ 1657 h 2714"/>
                  <a:gd name="T38" fmla="*/ 16 w 2678"/>
                  <a:gd name="T39" fmla="*/ 1662 h 2714"/>
                  <a:gd name="T40" fmla="*/ 2669 w 2678"/>
                  <a:gd name="T41" fmla="*/ 1575 h 2714"/>
                  <a:gd name="T42" fmla="*/ 2676 w 2678"/>
                  <a:gd name="T43" fmla="*/ 1584 h 2714"/>
                  <a:gd name="T44" fmla="*/ 2669 w 2678"/>
                  <a:gd name="T45" fmla="*/ 1575 h 2714"/>
                  <a:gd name="T46" fmla="*/ 9 w 2678"/>
                  <a:gd name="T47" fmla="*/ 1133 h 2714"/>
                  <a:gd name="T48" fmla="*/ 0 w 2678"/>
                  <a:gd name="T49" fmla="*/ 1137 h 2714"/>
                  <a:gd name="T50" fmla="*/ 2652 w 2678"/>
                  <a:gd name="T51" fmla="*/ 1051 h 2714"/>
                  <a:gd name="T52" fmla="*/ 2663 w 2678"/>
                  <a:gd name="T53" fmla="*/ 1060 h 2714"/>
                  <a:gd name="T54" fmla="*/ 2652 w 2678"/>
                  <a:gd name="T55" fmla="*/ 1051 h 2714"/>
                  <a:gd name="T56" fmla="*/ 2535 w 2678"/>
                  <a:gd name="T57" fmla="*/ 718 h 2714"/>
                  <a:gd name="T58" fmla="*/ 2526 w 2678"/>
                  <a:gd name="T59" fmla="*/ 719 h 2714"/>
                  <a:gd name="T60" fmla="*/ 185 w 2678"/>
                  <a:gd name="T61" fmla="*/ 641 h 2714"/>
                  <a:gd name="T62" fmla="*/ 191 w 2678"/>
                  <a:gd name="T63" fmla="*/ 648 h 2714"/>
                  <a:gd name="T64" fmla="*/ 185 w 2678"/>
                  <a:gd name="T65" fmla="*/ 641 h 2714"/>
                  <a:gd name="T66" fmla="*/ 421 w 2678"/>
                  <a:gd name="T67" fmla="*/ 368 h 2714"/>
                  <a:gd name="T68" fmla="*/ 416 w 2678"/>
                  <a:gd name="T69" fmla="*/ 374 h 2714"/>
                  <a:gd name="T70" fmla="*/ 417 w 2678"/>
                  <a:gd name="T71" fmla="*/ 360 h 2714"/>
                  <a:gd name="T72" fmla="*/ 2203 w 2678"/>
                  <a:gd name="T73" fmla="*/ 311 h 2714"/>
                  <a:gd name="T74" fmla="*/ 2193 w 2678"/>
                  <a:gd name="T75" fmla="*/ 313 h 2714"/>
                  <a:gd name="T76" fmla="*/ 865 w 2678"/>
                  <a:gd name="T77" fmla="*/ 86 h 2714"/>
                  <a:gd name="T78" fmla="*/ 861 w 2678"/>
                  <a:gd name="T79" fmla="*/ 96 h 2714"/>
                  <a:gd name="T80" fmla="*/ 865 w 2678"/>
                  <a:gd name="T81" fmla="*/ 86 h 2714"/>
                  <a:gd name="T82" fmla="*/ 1742 w 2678"/>
                  <a:gd name="T83" fmla="*/ 62 h 2714"/>
                  <a:gd name="T84" fmla="*/ 1730 w 2678"/>
                  <a:gd name="T85" fmla="*/ 66 h 2714"/>
                  <a:gd name="T86" fmla="*/ 1375 w 2678"/>
                  <a:gd name="T87" fmla="*/ 0 h 2714"/>
                  <a:gd name="T88" fmla="*/ 1385 w 2678"/>
                  <a:gd name="T89" fmla="*/ 10 h 2714"/>
                  <a:gd name="T90" fmla="*/ 1375 w 2678"/>
                  <a:gd name="T91" fmla="*/ 0 h 2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78" h="2714">
                    <a:moveTo>
                      <a:pt x="1290" y="2704"/>
                    </a:moveTo>
                    <a:lnTo>
                      <a:pt x="1297" y="2704"/>
                    </a:lnTo>
                    <a:lnTo>
                      <a:pt x="1302" y="2714"/>
                    </a:lnTo>
                    <a:lnTo>
                      <a:pt x="1294" y="2714"/>
                    </a:lnTo>
                    <a:lnTo>
                      <a:pt x="1290" y="2704"/>
                    </a:lnTo>
                    <a:close/>
                    <a:moveTo>
                      <a:pt x="940" y="2645"/>
                    </a:moveTo>
                    <a:lnTo>
                      <a:pt x="947" y="2647"/>
                    </a:lnTo>
                    <a:lnTo>
                      <a:pt x="940" y="2655"/>
                    </a:lnTo>
                    <a:lnTo>
                      <a:pt x="934" y="2652"/>
                    </a:lnTo>
                    <a:lnTo>
                      <a:pt x="940" y="2645"/>
                    </a:lnTo>
                    <a:close/>
                    <a:moveTo>
                      <a:pt x="1816" y="2618"/>
                    </a:moveTo>
                    <a:lnTo>
                      <a:pt x="1819" y="2627"/>
                    </a:lnTo>
                    <a:lnTo>
                      <a:pt x="1812" y="2630"/>
                    </a:lnTo>
                    <a:lnTo>
                      <a:pt x="1809" y="2621"/>
                    </a:lnTo>
                    <a:lnTo>
                      <a:pt x="1816" y="2618"/>
                    </a:lnTo>
                    <a:close/>
                    <a:moveTo>
                      <a:pt x="478" y="2395"/>
                    </a:moveTo>
                    <a:lnTo>
                      <a:pt x="484" y="2401"/>
                    </a:lnTo>
                    <a:lnTo>
                      <a:pt x="478" y="2408"/>
                    </a:lnTo>
                    <a:lnTo>
                      <a:pt x="472" y="2402"/>
                    </a:lnTo>
                    <a:lnTo>
                      <a:pt x="478" y="2395"/>
                    </a:lnTo>
                    <a:close/>
                    <a:moveTo>
                      <a:pt x="2261" y="2341"/>
                    </a:moveTo>
                    <a:lnTo>
                      <a:pt x="2264" y="2351"/>
                    </a:lnTo>
                    <a:lnTo>
                      <a:pt x="2259" y="2355"/>
                    </a:lnTo>
                    <a:lnTo>
                      <a:pt x="2255" y="2346"/>
                    </a:lnTo>
                    <a:lnTo>
                      <a:pt x="2259" y="2343"/>
                    </a:lnTo>
                    <a:lnTo>
                      <a:pt x="2261" y="2341"/>
                    </a:lnTo>
                    <a:close/>
                    <a:moveTo>
                      <a:pt x="2485" y="2066"/>
                    </a:moveTo>
                    <a:lnTo>
                      <a:pt x="2495" y="2069"/>
                    </a:lnTo>
                    <a:lnTo>
                      <a:pt x="2491" y="2074"/>
                    </a:lnTo>
                    <a:lnTo>
                      <a:pt x="2481" y="2073"/>
                    </a:lnTo>
                    <a:lnTo>
                      <a:pt x="2485" y="2066"/>
                    </a:lnTo>
                    <a:close/>
                    <a:moveTo>
                      <a:pt x="147" y="1988"/>
                    </a:moveTo>
                    <a:lnTo>
                      <a:pt x="152" y="1995"/>
                    </a:lnTo>
                    <a:lnTo>
                      <a:pt x="146" y="2002"/>
                    </a:lnTo>
                    <a:lnTo>
                      <a:pt x="142" y="1996"/>
                    </a:lnTo>
                    <a:lnTo>
                      <a:pt x="147" y="1988"/>
                    </a:lnTo>
                    <a:close/>
                    <a:moveTo>
                      <a:pt x="15" y="1656"/>
                    </a:moveTo>
                    <a:lnTo>
                      <a:pt x="24" y="1657"/>
                    </a:lnTo>
                    <a:lnTo>
                      <a:pt x="26" y="1663"/>
                    </a:lnTo>
                    <a:lnTo>
                      <a:pt x="16" y="1662"/>
                    </a:lnTo>
                    <a:lnTo>
                      <a:pt x="15" y="1656"/>
                    </a:lnTo>
                    <a:close/>
                    <a:moveTo>
                      <a:pt x="2669" y="1575"/>
                    </a:moveTo>
                    <a:lnTo>
                      <a:pt x="2678" y="1577"/>
                    </a:lnTo>
                    <a:lnTo>
                      <a:pt x="2676" y="1584"/>
                    </a:lnTo>
                    <a:lnTo>
                      <a:pt x="2668" y="1582"/>
                    </a:lnTo>
                    <a:lnTo>
                      <a:pt x="2669" y="1575"/>
                    </a:lnTo>
                    <a:close/>
                    <a:moveTo>
                      <a:pt x="0" y="1132"/>
                    </a:moveTo>
                    <a:lnTo>
                      <a:pt x="9" y="1133"/>
                    </a:lnTo>
                    <a:lnTo>
                      <a:pt x="9" y="1139"/>
                    </a:lnTo>
                    <a:lnTo>
                      <a:pt x="0" y="1137"/>
                    </a:lnTo>
                    <a:lnTo>
                      <a:pt x="0" y="1132"/>
                    </a:lnTo>
                    <a:close/>
                    <a:moveTo>
                      <a:pt x="2652" y="1051"/>
                    </a:moveTo>
                    <a:lnTo>
                      <a:pt x="2662" y="1052"/>
                    </a:lnTo>
                    <a:lnTo>
                      <a:pt x="2663" y="1060"/>
                    </a:lnTo>
                    <a:lnTo>
                      <a:pt x="2654" y="1058"/>
                    </a:lnTo>
                    <a:lnTo>
                      <a:pt x="2652" y="1051"/>
                    </a:lnTo>
                    <a:close/>
                    <a:moveTo>
                      <a:pt x="2532" y="710"/>
                    </a:moveTo>
                    <a:lnTo>
                      <a:pt x="2535" y="718"/>
                    </a:lnTo>
                    <a:lnTo>
                      <a:pt x="2529" y="725"/>
                    </a:lnTo>
                    <a:lnTo>
                      <a:pt x="2526" y="719"/>
                    </a:lnTo>
                    <a:lnTo>
                      <a:pt x="2532" y="710"/>
                    </a:lnTo>
                    <a:close/>
                    <a:moveTo>
                      <a:pt x="185" y="641"/>
                    </a:moveTo>
                    <a:lnTo>
                      <a:pt x="195" y="643"/>
                    </a:lnTo>
                    <a:lnTo>
                      <a:pt x="191" y="648"/>
                    </a:lnTo>
                    <a:lnTo>
                      <a:pt x="183" y="647"/>
                    </a:lnTo>
                    <a:lnTo>
                      <a:pt x="185" y="641"/>
                    </a:lnTo>
                    <a:close/>
                    <a:moveTo>
                      <a:pt x="417" y="360"/>
                    </a:moveTo>
                    <a:lnTo>
                      <a:pt x="421" y="368"/>
                    </a:lnTo>
                    <a:lnTo>
                      <a:pt x="419" y="371"/>
                    </a:lnTo>
                    <a:lnTo>
                      <a:pt x="416" y="374"/>
                    </a:lnTo>
                    <a:lnTo>
                      <a:pt x="413" y="364"/>
                    </a:lnTo>
                    <a:lnTo>
                      <a:pt x="417" y="360"/>
                    </a:lnTo>
                    <a:close/>
                    <a:moveTo>
                      <a:pt x="2199" y="306"/>
                    </a:moveTo>
                    <a:lnTo>
                      <a:pt x="2203" y="311"/>
                    </a:lnTo>
                    <a:lnTo>
                      <a:pt x="2197" y="318"/>
                    </a:lnTo>
                    <a:lnTo>
                      <a:pt x="2193" y="313"/>
                    </a:lnTo>
                    <a:lnTo>
                      <a:pt x="2199" y="306"/>
                    </a:lnTo>
                    <a:close/>
                    <a:moveTo>
                      <a:pt x="865" y="86"/>
                    </a:moveTo>
                    <a:lnTo>
                      <a:pt x="868" y="94"/>
                    </a:lnTo>
                    <a:lnTo>
                      <a:pt x="861" y="96"/>
                    </a:lnTo>
                    <a:lnTo>
                      <a:pt x="858" y="87"/>
                    </a:lnTo>
                    <a:lnTo>
                      <a:pt x="865" y="86"/>
                    </a:lnTo>
                    <a:close/>
                    <a:moveTo>
                      <a:pt x="1735" y="59"/>
                    </a:moveTo>
                    <a:lnTo>
                      <a:pt x="1742" y="62"/>
                    </a:lnTo>
                    <a:lnTo>
                      <a:pt x="1737" y="69"/>
                    </a:lnTo>
                    <a:lnTo>
                      <a:pt x="1730" y="66"/>
                    </a:lnTo>
                    <a:lnTo>
                      <a:pt x="1735" y="59"/>
                    </a:lnTo>
                    <a:close/>
                    <a:moveTo>
                      <a:pt x="1375" y="0"/>
                    </a:moveTo>
                    <a:lnTo>
                      <a:pt x="1382" y="0"/>
                    </a:lnTo>
                    <a:lnTo>
                      <a:pt x="1385" y="10"/>
                    </a:lnTo>
                    <a:lnTo>
                      <a:pt x="1379" y="10"/>
                    </a:lnTo>
                    <a:lnTo>
                      <a:pt x="13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2" name="Freeform 687"/>
              <p:cNvSpPr>
                <a:spLocks noEditPoints="1"/>
              </p:cNvSpPr>
              <p:nvPr/>
            </p:nvSpPr>
            <p:spPr bwMode="auto">
              <a:xfrm>
                <a:off x="5768" y="1178"/>
                <a:ext cx="2695" cy="2732"/>
              </a:xfrm>
              <a:custGeom>
                <a:avLst/>
                <a:gdLst>
                  <a:gd name="T0" fmla="*/ 1311 w 2695"/>
                  <a:gd name="T1" fmla="*/ 2723 h 2732"/>
                  <a:gd name="T2" fmla="*/ 1306 w 2695"/>
                  <a:gd name="T3" fmla="*/ 2732 h 2732"/>
                  <a:gd name="T4" fmla="*/ 943 w 2695"/>
                  <a:gd name="T5" fmla="*/ 2661 h 2732"/>
                  <a:gd name="T6" fmla="*/ 943 w 2695"/>
                  <a:gd name="T7" fmla="*/ 2671 h 2732"/>
                  <a:gd name="T8" fmla="*/ 943 w 2695"/>
                  <a:gd name="T9" fmla="*/ 2661 h 2732"/>
                  <a:gd name="T10" fmla="*/ 1830 w 2695"/>
                  <a:gd name="T11" fmla="*/ 2644 h 2732"/>
                  <a:gd name="T12" fmla="*/ 1821 w 2695"/>
                  <a:gd name="T13" fmla="*/ 2639 h 2732"/>
                  <a:gd name="T14" fmla="*/ 481 w 2695"/>
                  <a:gd name="T15" fmla="*/ 2411 h 2732"/>
                  <a:gd name="T16" fmla="*/ 481 w 2695"/>
                  <a:gd name="T17" fmla="*/ 2424 h 2732"/>
                  <a:gd name="T18" fmla="*/ 481 w 2695"/>
                  <a:gd name="T19" fmla="*/ 2411 h 2732"/>
                  <a:gd name="T20" fmla="*/ 2277 w 2695"/>
                  <a:gd name="T21" fmla="*/ 2369 h 2732"/>
                  <a:gd name="T22" fmla="*/ 2268 w 2695"/>
                  <a:gd name="T23" fmla="*/ 2364 h 2732"/>
                  <a:gd name="T24" fmla="*/ 2504 w 2695"/>
                  <a:gd name="T25" fmla="*/ 2078 h 2732"/>
                  <a:gd name="T26" fmla="*/ 2510 w 2695"/>
                  <a:gd name="T27" fmla="*/ 2085 h 2732"/>
                  <a:gd name="T28" fmla="*/ 2504 w 2695"/>
                  <a:gd name="T29" fmla="*/ 2078 h 2732"/>
                  <a:gd name="T30" fmla="*/ 155 w 2695"/>
                  <a:gd name="T31" fmla="*/ 2011 h 2732"/>
                  <a:gd name="T32" fmla="*/ 145 w 2695"/>
                  <a:gd name="T33" fmla="*/ 2013 h 2732"/>
                  <a:gd name="T34" fmla="*/ 14 w 2695"/>
                  <a:gd name="T35" fmla="*/ 1663 h 2732"/>
                  <a:gd name="T36" fmla="*/ 25 w 2695"/>
                  <a:gd name="T37" fmla="*/ 1671 h 2732"/>
                  <a:gd name="T38" fmla="*/ 14 w 2695"/>
                  <a:gd name="T39" fmla="*/ 1663 h 2732"/>
                  <a:gd name="T40" fmla="*/ 2695 w 2695"/>
                  <a:gd name="T41" fmla="*/ 1587 h 2732"/>
                  <a:gd name="T42" fmla="*/ 2685 w 2695"/>
                  <a:gd name="T43" fmla="*/ 1593 h 2732"/>
                  <a:gd name="T44" fmla="*/ 1 w 2695"/>
                  <a:gd name="T45" fmla="*/ 1139 h 2732"/>
                  <a:gd name="T46" fmla="*/ 9 w 2695"/>
                  <a:gd name="T47" fmla="*/ 1146 h 2732"/>
                  <a:gd name="T48" fmla="*/ 1 w 2695"/>
                  <a:gd name="T49" fmla="*/ 1139 h 2732"/>
                  <a:gd name="T50" fmla="*/ 2680 w 2695"/>
                  <a:gd name="T51" fmla="*/ 1063 h 2732"/>
                  <a:gd name="T52" fmla="*/ 2672 w 2695"/>
                  <a:gd name="T53" fmla="*/ 1069 h 2732"/>
                  <a:gd name="T54" fmla="*/ 2547 w 2695"/>
                  <a:gd name="T55" fmla="*/ 712 h 2732"/>
                  <a:gd name="T56" fmla="*/ 2544 w 2695"/>
                  <a:gd name="T57" fmla="*/ 727 h 2732"/>
                  <a:gd name="T58" fmla="*/ 2547 w 2695"/>
                  <a:gd name="T59" fmla="*/ 712 h 2732"/>
                  <a:gd name="T60" fmla="*/ 194 w 2695"/>
                  <a:gd name="T61" fmla="*/ 650 h 2732"/>
                  <a:gd name="T62" fmla="*/ 182 w 2695"/>
                  <a:gd name="T63" fmla="*/ 654 h 2732"/>
                  <a:gd name="T64" fmla="*/ 423 w 2695"/>
                  <a:gd name="T65" fmla="*/ 359 h 2732"/>
                  <a:gd name="T66" fmla="*/ 422 w 2695"/>
                  <a:gd name="T67" fmla="*/ 373 h 2732"/>
                  <a:gd name="T68" fmla="*/ 423 w 2695"/>
                  <a:gd name="T69" fmla="*/ 359 h 2732"/>
                  <a:gd name="T70" fmla="*/ 2218 w 2695"/>
                  <a:gd name="T71" fmla="*/ 312 h 2732"/>
                  <a:gd name="T72" fmla="*/ 2208 w 2695"/>
                  <a:gd name="T73" fmla="*/ 315 h 2732"/>
                  <a:gd name="T74" fmla="*/ 870 w 2695"/>
                  <a:gd name="T75" fmla="*/ 86 h 2732"/>
                  <a:gd name="T76" fmla="*/ 867 w 2695"/>
                  <a:gd name="T77" fmla="*/ 96 h 2732"/>
                  <a:gd name="T78" fmla="*/ 870 w 2695"/>
                  <a:gd name="T79" fmla="*/ 86 h 2732"/>
                  <a:gd name="T80" fmla="*/ 1758 w 2695"/>
                  <a:gd name="T81" fmla="*/ 62 h 2732"/>
                  <a:gd name="T82" fmla="*/ 1744 w 2695"/>
                  <a:gd name="T83" fmla="*/ 68 h 2732"/>
                  <a:gd name="T84" fmla="*/ 1381 w 2695"/>
                  <a:gd name="T85" fmla="*/ 0 h 2732"/>
                  <a:gd name="T86" fmla="*/ 1391 w 2695"/>
                  <a:gd name="T87" fmla="*/ 9 h 2732"/>
                  <a:gd name="T88" fmla="*/ 1381 w 2695"/>
                  <a:gd name="T89" fmla="*/ 0 h 2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95" h="2732">
                    <a:moveTo>
                      <a:pt x="1303" y="2723"/>
                    </a:moveTo>
                    <a:lnTo>
                      <a:pt x="1311" y="2723"/>
                    </a:lnTo>
                    <a:lnTo>
                      <a:pt x="1313" y="2732"/>
                    </a:lnTo>
                    <a:lnTo>
                      <a:pt x="1306" y="2732"/>
                    </a:lnTo>
                    <a:lnTo>
                      <a:pt x="1303" y="2723"/>
                    </a:lnTo>
                    <a:close/>
                    <a:moveTo>
                      <a:pt x="943" y="2661"/>
                    </a:moveTo>
                    <a:lnTo>
                      <a:pt x="949" y="2664"/>
                    </a:lnTo>
                    <a:lnTo>
                      <a:pt x="943" y="2671"/>
                    </a:lnTo>
                    <a:lnTo>
                      <a:pt x="936" y="2670"/>
                    </a:lnTo>
                    <a:lnTo>
                      <a:pt x="943" y="2661"/>
                    </a:lnTo>
                    <a:close/>
                    <a:moveTo>
                      <a:pt x="1828" y="2636"/>
                    </a:moveTo>
                    <a:lnTo>
                      <a:pt x="1830" y="2644"/>
                    </a:lnTo>
                    <a:lnTo>
                      <a:pt x="1823" y="2647"/>
                    </a:lnTo>
                    <a:lnTo>
                      <a:pt x="1821" y="2639"/>
                    </a:lnTo>
                    <a:lnTo>
                      <a:pt x="1828" y="2636"/>
                    </a:lnTo>
                    <a:close/>
                    <a:moveTo>
                      <a:pt x="481" y="2411"/>
                    </a:moveTo>
                    <a:lnTo>
                      <a:pt x="487" y="2417"/>
                    </a:lnTo>
                    <a:lnTo>
                      <a:pt x="481" y="2424"/>
                    </a:lnTo>
                    <a:lnTo>
                      <a:pt x="476" y="2418"/>
                    </a:lnTo>
                    <a:lnTo>
                      <a:pt x="481" y="2411"/>
                    </a:lnTo>
                    <a:close/>
                    <a:moveTo>
                      <a:pt x="2273" y="2360"/>
                    </a:moveTo>
                    <a:lnTo>
                      <a:pt x="2277" y="2369"/>
                    </a:lnTo>
                    <a:lnTo>
                      <a:pt x="2271" y="2373"/>
                    </a:lnTo>
                    <a:lnTo>
                      <a:pt x="2268" y="2364"/>
                    </a:lnTo>
                    <a:lnTo>
                      <a:pt x="2273" y="2360"/>
                    </a:lnTo>
                    <a:close/>
                    <a:moveTo>
                      <a:pt x="2504" y="2078"/>
                    </a:moveTo>
                    <a:lnTo>
                      <a:pt x="2514" y="2079"/>
                    </a:lnTo>
                    <a:lnTo>
                      <a:pt x="2510" y="2085"/>
                    </a:lnTo>
                    <a:lnTo>
                      <a:pt x="2500" y="2083"/>
                    </a:lnTo>
                    <a:lnTo>
                      <a:pt x="2504" y="2078"/>
                    </a:lnTo>
                    <a:close/>
                    <a:moveTo>
                      <a:pt x="151" y="2005"/>
                    </a:moveTo>
                    <a:lnTo>
                      <a:pt x="155" y="2011"/>
                    </a:lnTo>
                    <a:lnTo>
                      <a:pt x="148" y="2020"/>
                    </a:lnTo>
                    <a:lnTo>
                      <a:pt x="145" y="2013"/>
                    </a:lnTo>
                    <a:lnTo>
                      <a:pt x="151" y="2005"/>
                    </a:lnTo>
                    <a:close/>
                    <a:moveTo>
                      <a:pt x="14" y="1663"/>
                    </a:moveTo>
                    <a:lnTo>
                      <a:pt x="24" y="1665"/>
                    </a:lnTo>
                    <a:lnTo>
                      <a:pt x="25" y="1671"/>
                    </a:lnTo>
                    <a:lnTo>
                      <a:pt x="15" y="1669"/>
                    </a:lnTo>
                    <a:lnTo>
                      <a:pt x="14" y="1663"/>
                    </a:lnTo>
                    <a:close/>
                    <a:moveTo>
                      <a:pt x="2687" y="1586"/>
                    </a:moveTo>
                    <a:lnTo>
                      <a:pt x="2695" y="1587"/>
                    </a:lnTo>
                    <a:lnTo>
                      <a:pt x="2695" y="1594"/>
                    </a:lnTo>
                    <a:lnTo>
                      <a:pt x="2685" y="1593"/>
                    </a:lnTo>
                    <a:lnTo>
                      <a:pt x="2687" y="1586"/>
                    </a:lnTo>
                    <a:close/>
                    <a:moveTo>
                      <a:pt x="1" y="1139"/>
                    </a:moveTo>
                    <a:lnTo>
                      <a:pt x="9" y="1141"/>
                    </a:lnTo>
                    <a:lnTo>
                      <a:pt x="9" y="1146"/>
                    </a:lnTo>
                    <a:lnTo>
                      <a:pt x="0" y="1145"/>
                    </a:lnTo>
                    <a:lnTo>
                      <a:pt x="1" y="1139"/>
                    </a:lnTo>
                    <a:close/>
                    <a:moveTo>
                      <a:pt x="2671" y="1061"/>
                    </a:moveTo>
                    <a:lnTo>
                      <a:pt x="2680" y="1063"/>
                    </a:lnTo>
                    <a:lnTo>
                      <a:pt x="2681" y="1070"/>
                    </a:lnTo>
                    <a:lnTo>
                      <a:pt x="2672" y="1069"/>
                    </a:lnTo>
                    <a:lnTo>
                      <a:pt x="2671" y="1061"/>
                    </a:lnTo>
                    <a:close/>
                    <a:moveTo>
                      <a:pt x="2547" y="712"/>
                    </a:moveTo>
                    <a:lnTo>
                      <a:pt x="2551" y="718"/>
                    </a:lnTo>
                    <a:lnTo>
                      <a:pt x="2544" y="727"/>
                    </a:lnTo>
                    <a:lnTo>
                      <a:pt x="2541" y="719"/>
                    </a:lnTo>
                    <a:lnTo>
                      <a:pt x="2547" y="712"/>
                    </a:lnTo>
                    <a:close/>
                    <a:moveTo>
                      <a:pt x="185" y="649"/>
                    </a:moveTo>
                    <a:lnTo>
                      <a:pt x="194" y="650"/>
                    </a:lnTo>
                    <a:lnTo>
                      <a:pt x="192" y="656"/>
                    </a:lnTo>
                    <a:lnTo>
                      <a:pt x="182" y="654"/>
                    </a:lnTo>
                    <a:lnTo>
                      <a:pt x="185" y="649"/>
                    </a:lnTo>
                    <a:close/>
                    <a:moveTo>
                      <a:pt x="423" y="359"/>
                    </a:moveTo>
                    <a:lnTo>
                      <a:pt x="426" y="369"/>
                    </a:lnTo>
                    <a:lnTo>
                      <a:pt x="422" y="373"/>
                    </a:lnTo>
                    <a:lnTo>
                      <a:pt x="418" y="365"/>
                    </a:lnTo>
                    <a:lnTo>
                      <a:pt x="423" y="359"/>
                    </a:lnTo>
                    <a:close/>
                    <a:moveTo>
                      <a:pt x="2213" y="308"/>
                    </a:moveTo>
                    <a:lnTo>
                      <a:pt x="2218" y="312"/>
                    </a:lnTo>
                    <a:lnTo>
                      <a:pt x="2212" y="320"/>
                    </a:lnTo>
                    <a:lnTo>
                      <a:pt x="2208" y="315"/>
                    </a:lnTo>
                    <a:lnTo>
                      <a:pt x="2213" y="308"/>
                    </a:lnTo>
                    <a:close/>
                    <a:moveTo>
                      <a:pt x="870" y="86"/>
                    </a:moveTo>
                    <a:lnTo>
                      <a:pt x="874" y="95"/>
                    </a:lnTo>
                    <a:lnTo>
                      <a:pt x="867" y="96"/>
                    </a:lnTo>
                    <a:lnTo>
                      <a:pt x="864" y="88"/>
                    </a:lnTo>
                    <a:lnTo>
                      <a:pt x="870" y="86"/>
                    </a:lnTo>
                    <a:close/>
                    <a:moveTo>
                      <a:pt x="1751" y="61"/>
                    </a:moveTo>
                    <a:lnTo>
                      <a:pt x="1758" y="62"/>
                    </a:lnTo>
                    <a:lnTo>
                      <a:pt x="1751" y="71"/>
                    </a:lnTo>
                    <a:lnTo>
                      <a:pt x="1744" y="68"/>
                    </a:lnTo>
                    <a:lnTo>
                      <a:pt x="1751" y="61"/>
                    </a:lnTo>
                    <a:close/>
                    <a:moveTo>
                      <a:pt x="1381" y="0"/>
                    </a:moveTo>
                    <a:lnTo>
                      <a:pt x="1387" y="0"/>
                    </a:lnTo>
                    <a:lnTo>
                      <a:pt x="1391" y="9"/>
                    </a:lnTo>
                    <a:lnTo>
                      <a:pt x="1384" y="9"/>
                    </a:lnTo>
                    <a:lnTo>
                      <a:pt x="13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3" name="Freeform 688"/>
              <p:cNvSpPr>
                <a:spLocks noEditPoints="1"/>
              </p:cNvSpPr>
              <p:nvPr/>
            </p:nvSpPr>
            <p:spPr bwMode="auto">
              <a:xfrm>
                <a:off x="5759" y="1170"/>
                <a:ext cx="2714" cy="2750"/>
              </a:xfrm>
              <a:custGeom>
                <a:avLst/>
                <a:gdLst>
                  <a:gd name="T0" fmla="*/ 1322 w 2714"/>
                  <a:gd name="T1" fmla="*/ 2740 h 2750"/>
                  <a:gd name="T2" fmla="*/ 1320 w 2714"/>
                  <a:gd name="T3" fmla="*/ 2750 h 2750"/>
                  <a:gd name="T4" fmla="*/ 945 w 2714"/>
                  <a:gd name="T5" fmla="*/ 2678 h 2750"/>
                  <a:gd name="T6" fmla="*/ 945 w 2714"/>
                  <a:gd name="T7" fmla="*/ 2686 h 2750"/>
                  <a:gd name="T8" fmla="*/ 945 w 2714"/>
                  <a:gd name="T9" fmla="*/ 2678 h 2750"/>
                  <a:gd name="T10" fmla="*/ 1844 w 2714"/>
                  <a:gd name="T11" fmla="*/ 2661 h 2750"/>
                  <a:gd name="T12" fmla="*/ 1832 w 2714"/>
                  <a:gd name="T13" fmla="*/ 2655 h 2750"/>
                  <a:gd name="T14" fmla="*/ 485 w 2714"/>
                  <a:gd name="T15" fmla="*/ 2426 h 2750"/>
                  <a:gd name="T16" fmla="*/ 485 w 2714"/>
                  <a:gd name="T17" fmla="*/ 2439 h 2750"/>
                  <a:gd name="T18" fmla="*/ 485 w 2714"/>
                  <a:gd name="T19" fmla="*/ 2426 h 2750"/>
                  <a:gd name="T20" fmla="*/ 2289 w 2714"/>
                  <a:gd name="T21" fmla="*/ 2385 h 2750"/>
                  <a:gd name="T22" fmla="*/ 2280 w 2714"/>
                  <a:gd name="T23" fmla="*/ 2381 h 2750"/>
                  <a:gd name="T24" fmla="*/ 2523 w 2714"/>
                  <a:gd name="T25" fmla="*/ 2087 h 2750"/>
                  <a:gd name="T26" fmla="*/ 2529 w 2714"/>
                  <a:gd name="T27" fmla="*/ 2094 h 2750"/>
                  <a:gd name="T28" fmla="*/ 2523 w 2714"/>
                  <a:gd name="T29" fmla="*/ 2087 h 2750"/>
                  <a:gd name="T30" fmla="*/ 157 w 2714"/>
                  <a:gd name="T31" fmla="*/ 2028 h 2750"/>
                  <a:gd name="T32" fmla="*/ 147 w 2714"/>
                  <a:gd name="T33" fmla="*/ 2028 h 2750"/>
                  <a:gd name="T34" fmla="*/ 14 w 2714"/>
                  <a:gd name="T35" fmla="*/ 1670 h 2750"/>
                  <a:gd name="T36" fmla="*/ 24 w 2714"/>
                  <a:gd name="T37" fmla="*/ 1677 h 2750"/>
                  <a:gd name="T38" fmla="*/ 14 w 2714"/>
                  <a:gd name="T39" fmla="*/ 1670 h 2750"/>
                  <a:gd name="T40" fmla="*/ 2714 w 2714"/>
                  <a:gd name="T41" fmla="*/ 1597 h 2750"/>
                  <a:gd name="T42" fmla="*/ 2704 w 2714"/>
                  <a:gd name="T43" fmla="*/ 1602 h 2750"/>
                  <a:gd name="T44" fmla="*/ 1 w 2714"/>
                  <a:gd name="T45" fmla="*/ 1146 h 2750"/>
                  <a:gd name="T46" fmla="*/ 9 w 2714"/>
                  <a:gd name="T47" fmla="*/ 1153 h 2750"/>
                  <a:gd name="T48" fmla="*/ 1 w 2714"/>
                  <a:gd name="T49" fmla="*/ 1146 h 2750"/>
                  <a:gd name="T50" fmla="*/ 2698 w 2714"/>
                  <a:gd name="T51" fmla="*/ 1072 h 2750"/>
                  <a:gd name="T52" fmla="*/ 2690 w 2714"/>
                  <a:gd name="T53" fmla="*/ 1078 h 2750"/>
                  <a:gd name="T54" fmla="*/ 2563 w 2714"/>
                  <a:gd name="T55" fmla="*/ 713 h 2750"/>
                  <a:gd name="T56" fmla="*/ 2560 w 2714"/>
                  <a:gd name="T57" fmla="*/ 726 h 2750"/>
                  <a:gd name="T58" fmla="*/ 2563 w 2714"/>
                  <a:gd name="T59" fmla="*/ 713 h 2750"/>
                  <a:gd name="T60" fmla="*/ 194 w 2714"/>
                  <a:gd name="T61" fmla="*/ 657 h 2750"/>
                  <a:gd name="T62" fmla="*/ 181 w 2714"/>
                  <a:gd name="T63" fmla="*/ 661 h 2750"/>
                  <a:gd name="T64" fmla="*/ 430 w 2714"/>
                  <a:gd name="T65" fmla="*/ 359 h 2750"/>
                  <a:gd name="T66" fmla="*/ 427 w 2714"/>
                  <a:gd name="T67" fmla="*/ 373 h 2750"/>
                  <a:gd name="T68" fmla="*/ 430 w 2714"/>
                  <a:gd name="T69" fmla="*/ 359 h 2750"/>
                  <a:gd name="T70" fmla="*/ 2234 w 2714"/>
                  <a:gd name="T71" fmla="*/ 313 h 2750"/>
                  <a:gd name="T72" fmla="*/ 2222 w 2714"/>
                  <a:gd name="T73" fmla="*/ 316 h 2750"/>
                  <a:gd name="T74" fmla="*/ 876 w 2714"/>
                  <a:gd name="T75" fmla="*/ 86 h 2750"/>
                  <a:gd name="T76" fmla="*/ 873 w 2714"/>
                  <a:gd name="T77" fmla="*/ 96 h 2750"/>
                  <a:gd name="T78" fmla="*/ 876 w 2714"/>
                  <a:gd name="T79" fmla="*/ 86 h 2750"/>
                  <a:gd name="T80" fmla="*/ 1773 w 2714"/>
                  <a:gd name="T81" fmla="*/ 63 h 2750"/>
                  <a:gd name="T82" fmla="*/ 1760 w 2714"/>
                  <a:gd name="T83" fmla="*/ 69 h 2750"/>
                  <a:gd name="T84" fmla="*/ 1386 w 2714"/>
                  <a:gd name="T85" fmla="*/ 0 h 2750"/>
                  <a:gd name="T86" fmla="*/ 1396 w 2714"/>
                  <a:gd name="T87" fmla="*/ 8 h 2750"/>
                  <a:gd name="T88" fmla="*/ 1386 w 2714"/>
                  <a:gd name="T89" fmla="*/ 0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14" h="2750">
                    <a:moveTo>
                      <a:pt x="1315" y="2740"/>
                    </a:moveTo>
                    <a:lnTo>
                      <a:pt x="1322" y="2740"/>
                    </a:lnTo>
                    <a:lnTo>
                      <a:pt x="1327" y="2750"/>
                    </a:lnTo>
                    <a:lnTo>
                      <a:pt x="1320" y="2750"/>
                    </a:lnTo>
                    <a:lnTo>
                      <a:pt x="1315" y="2740"/>
                    </a:lnTo>
                    <a:close/>
                    <a:moveTo>
                      <a:pt x="945" y="2678"/>
                    </a:moveTo>
                    <a:lnTo>
                      <a:pt x="952" y="2679"/>
                    </a:lnTo>
                    <a:lnTo>
                      <a:pt x="945" y="2686"/>
                    </a:lnTo>
                    <a:lnTo>
                      <a:pt x="940" y="2685"/>
                    </a:lnTo>
                    <a:lnTo>
                      <a:pt x="945" y="2678"/>
                    </a:lnTo>
                    <a:close/>
                    <a:moveTo>
                      <a:pt x="1839" y="2652"/>
                    </a:moveTo>
                    <a:lnTo>
                      <a:pt x="1844" y="2661"/>
                    </a:lnTo>
                    <a:lnTo>
                      <a:pt x="1835" y="2664"/>
                    </a:lnTo>
                    <a:lnTo>
                      <a:pt x="1832" y="2655"/>
                    </a:lnTo>
                    <a:lnTo>
                      <a:pt x="1839" y="2652"/>
                    </a:lnTo>
                    <a:close/>
                    <a:moveTo>
                      <a:pt x="485" y="2426"/>
                    </a:moveTo>
                    <a:lnTo>
                      <a:pt x="490" y="2432"/>
                    </a:lnTo>
                    <a:lnTo>
                      <a:pt x="485" y="2439"/>
                    </a:lnTo>
                    <a:lnTo>
                      <a:pt x="479" y="2433"/>
                    </a:lnTo>
                    <a:lnTo>
                      <a:pt x="485" y="2426"/>
                    </a:lnTo>
                    <a:close/>
                    <a:moveTo>
                      <a:pt x="2286" y="2377"/>
                    </a:moveTo>
                    <a:lnTo>
                      <a:pt x="2289" y="2385"/>
                    </a:lnTo>
                    <a:lnTo>
                      <a:pt x="2284" y="2389"/>
                    </a:lnTo>
                    <a:lnTo>
                      <a:pt x="2280" y="2381"/>
                    </a:lnTo>
                    <a:lnTo>
                      <a:pt x="2286" y="2377"/>
                    </a:lnTo>
                    <a:close/>
                    <a:moveTo>
                      <a:pt x="2523" y="2087"/>
                    </a:moveTo>
                    <a:lnTo>
                      <a:pt x="2532" y="2088"/>
                    </a:lnTo>
                    <a:lnTo>
                      <a:pt x="2529" y="2094"/>
                    </a:lnTo>
                    <a:lnTo>
                      <a:pt x="2519" y="2093"/>
                    </a:lnTo>
                    <a:lnTo>
                      <a:pt x="2523" y="2087"/>
                    </a:lnTo>
                    <a:close/>
                    <a:moveTo>
                      <a:pt x="154" y="2021"/>
                    </a:moveTo>
                    <a:lnTo>
                      <a:pt x="157" y="2028"/>
                    </a:lnTo>
                    <a:lnTo>
                      <a:pt x="151" y="2035"/>
                    </a:lnTo>
                    <a:lnTo>
                      <a:pt x="147" y="2028"/>
                    </a:lnTo>
                    <a:lnTo>
                      <a:pt x="154" y="2021"/>
                    </a:lnTo>
                    <a:close/>
                    <a:moveTo>
                      <a:pt x="14" y="1670"/>
                    </a:moveTo>
                    <a:lnTo>
                      <a:pt x="23" y="1671"/>
                    </a:lnTo>
                    <a:lnTo>
                      <a:pt x="24" y="1677"/>
                    </a:lnTo>
                    <a:lnTo>
                      <a:pt x="16" y="1676"/>
                    </a:lnTo>
                    <a:lnTo>
                      <a:pt x="14" y="1670"/>
                    </a:lnTo>
                    <a:close/>
                    <a:moveTo>
                      <a:pt x="2704" y="1595"/>
                    </a:moveTo>
                    <a:lnTo>
                      <a:pt x="2714" y="1597"/>
                    </a:lnTo>
                    <a:lnTo>
                      <a:pt x="2713" y="1604"/>
                    </a:lnTo>
                    <a:lnTo>
                      <a:pt x="2704" y="1602"/>
                    </a:lnTo>
                    <a:lnTo>
                      <a:pt x="2704" y="1595"/>
                    </a:lnTo>
                    <a:close/>
                    <a:moveTo>
                      <a:pt x="1" y="1146"/>
                    </a:moveTo>
                    <a:lnTo>
                      <a:pt x="10" y="1147"/>
                    </a:lnTo>
                    <a:lnTo>
                      <a:pt x="9" y="1153"/>
                    </a:lnTo>
                    <a:lnTo>
                      <a:pt x="0" y="1151"/>
                    </a:lnTo>
                    <a:lnTo>
                      <a:pt x="1" y="1146"/>
                    </a:lnTo>
                    <a:close/>
                    <a:moveTo>
                      <a:pt x="2689" y="1071"/>
                    </a:moveTo>
                    <a:lnTo>
                      <a:pt x="2698" y="1072"/>
                    </a:lnTo>
                    <a:lnTo>
                      <a:pt x="2700" y="1079"/>
                    </a:lnTo>
                    <a:lnTo>
                      <a:pt x="2690" y="1078"/>
                    </a:lnTo>
                    <a:lnTo>
                      <a:pt x="2689" y="1071"/>
                    </a:lnTo>
                    <a:close/>
                    <a:moveTo>
                      <a:pt x="2563" y="713"/>
                    </a:moveTo>
                    <a:lnTo>
                      <a:pt x="2566" y="719"/>
                    </a:lnTo>
                    <a:lnTo>
                      <a:pt x="2560" y="726"/>
                    </a:lnTo>
                    <a:lnTo>
                      <a:pt x="2556" y="720"/>
                    </a:lnTo>
                    <a:lnTo>
                      <a:pt x="2563" y="713"/>
                    </a:lnTo>
                    <a:close/>
                    <a:moveTo>
                      <a:pt x="185" y="654"/>
                    </a:moveTo>
                    <a:lnTo>
                      <a:pt x="194" y="657"/>
                    </a:lnTo>
                    <a:lnTo>
                      <a:pt x="191" y="662"/>
                    </a:lnTo>
                    <a:lnTo>
                      <a:pt x="181" y="661"/>
                    </a:lnTo>
                    <a:lnTo>
                      <a:pt x="185" y="654"/>
                    </a:lnTo>
                    <a:close/>
                    <a:moveTo>
                      <a:pt x="430" y="359"/>
                    </a:moveTo>
                    <a:lnTo>
                      <a:pt x="432" y="367"/>
                    </a:lnTo>
                    <a:lnTo>
                      <a:pt x="427" y="373"/>
                    </a:lnTo>
                    <a:lnTo>
                      <a:pt x="424" y="363"/>
                    </a:lnTo>
                    <a:lnTo>
                      <a:pt x="430" y="359"/>
                    </a:lnTo>
                    <a:close/>
                    <a:moveTo>
                      <a:pt x="2228" y="309"/>
                    </a:moveTo>
                    <a:lnTo>
                      <a:pt x="2234" y="313"/>
                    </a:lnTo>
                    <a:lnTo>
                      <a:pt x="2227" y="320"/>
                    </a:lnTo>
                    <a:lnTo>
                      <a:pt x="2222" y="316"/>
                    </a:lnTo>
                    <a:lnTo>
                      <a:pt x="2228" y="309"/>
                    </a:lnTo>
                    <a:close/>
                    <a:moveTo>
                      <a:pt x="876" y="86"/>
                    </a:moveTo>
                    <a:lnTo>
                      <a:pt x="879" y="94"/>
                    </a:lnTo>
                    <a:lnTo>
                      <a:pt x="873" y="96"/>
                    </a:lnTo>
                    <a:lnTo>
                      <a:pt x="870" y="87"/>
                    </a:lnTo>
                    <a:lnTo>
                      <a:pt x="876" y="86"/>
                    </a:lnTo>
                    <a:close/>
                    <a:moveTo>
                      <a:pt x="1766" y="60"/>
                    </a:moveTo>
                    <a:lnTo>
                      <a:pt x="1773" y="63"/>
                    </a:lnTo>
                    <a:lnTo>
                      <a:pt x="1767" y="70"/>
                    </a:lnTo>
                    <a:lnTo>
                      <a:pt x="1760" y="69"/>
                    </a:lnTo>
                    <a:lnTo>
                      <a:pt x="1766" y="60"/>
                    </a:lnTo>
                    <a:close/>
                    <a:moveTo>
                      <a:pt x="1386" y="0"/>
                    </a:moveTo>
                    <a:lnTo>
                      <a:pt x="1393" y="0"/>
                    </a:lnTo>
                    <a:lnTo>
                      <a:pt x="1396" y="8"/>
                    </a:lnTo>
                    <a:lnTo>
                      <a:pt x="1390" y="8"/>
                    </a:lnTo>
                    <a:lnTo>
                      <a:pt x="13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4" name="Freeform 689"/>
              <p:cNvSpPr>
                <a:spLocks noEditPoints="1"/>
              </p:cNvSpPr>
              <p:nvPr/>
            </p:nvSpPr>
            <p:spPr bwMode="auto">
              <a:xfrm>
                <a:off x="5751" y="1160"/>
                <a:ext cx="2730" cy="2768"/>
              </a:xfrm>
              <a:custGeom>
                <a:avLst/>
                <a:gdLst>
                  <a:gd name="T0" fmla="*/ 1335 w 2730"/>
                  <a:gd name="T1" fmla="*/ 2760 h 2768"/>
                  <a:gd name="T2" fmla="*/ 1330 w 2730"/>
                  <a:gd name="T3" fmla="*/ 2768 h 2768"/>
                  <a:gd name="T4" fmla="*/ 948 w 2730"/>
                  <a:gd name="T5" fmla="*/ 2695 h 2768"/>
                  <a:gd name="T6" fmla="*/ 948 w 2730"/>
                  <a:gd name="T7" fmla="*/ 2705 h 2768"/>
                  <a:gd name="T8" fmla="*/ 948 w 2730"/>
                  <a:gd name="T9" fmla="*/ 2695 h 2768"/>
                  <a:gd name="T10" fmla="*/ 1855 w 2730"/>
                  <a:gd name="T11" fmla="*/ 2679 h 2768"/>
                  <a:gd name="T12" fmla="*/ 1843 w 2730"/>
                  <a:gd name="T13" fmla="*/ 2674 h 2768"/>
                  <a:gd name="T14" fmla="*/ 487 w 2730"/>
                  <a:gd name="T15" fmla="*/ 2443 h 2768"/>
                  <a:gd name="T16" fmla="*/ 487 w 2730"/>
                  <a:gd name="T17" fmla="*/ 2454 h 2768"/>
                  <a:gd name="T18" fmla="*/ 487 w 2730"/>
                  <a:gd name="T19" fmla="*/ 2443 h 2768"/>
                  <a:gd name="T20" fmla="*/ 2301 w 2730"/>
                  <a:gd name="T21" fmla="*/ 2405 h 2768"/>
                  <a:gd name="T22" fmla="*/ 2292 w 2730"/>
                  <a:gd name="T23" fmla="*/ 2399 h 2768"/>
                  <a:gd name="T24" fmla="*/ 2540 w 2730"/>
                  <a:gd name="T25" fmla="*/ 2098 h 2768"/>
                  <a:gd name="T26" fmla="*/ 2547 w 2730"/>
                  <a:gd name="T27" fmla="*/ 2105 h 2768"/>
                  <a:gd name="T28" fmla="*/ 2540 w 2730"/>
                  <a:gd name="T29" fmla="*/ 2098 h 2768"/>
                  <a:gd name="T30" fmla="*/ 159 w 2730"/>
                  <a:gd name="T31" fmla="*/ 2045 h 2768"/>
                  <a:gd name="T32" fmla="*/ 149 w 2730"/>
                  <a:gd name="T33" fmla="*/ 2046 h 2768"/>
                  <a:gd name="T34" fmla="*/ 12 w 2730"/>
                  <a:gd name="T35" fmla="*/ 1679 h 2768"/>
                  <a:gd name="T36" fmla="*/ 24 w 2730"/>
                  <a:gd name="T37" fmla="*/ 1686 h 2768"/>
                  <a:gd name="T38" fmla="*/ 12 w 2730"/>
                  <a:gd name="T39" fmla="*/ 1679 h 2768"/>
                  <a:gd name="T40" fmla="*/ 2730 w 2730"/>
                  <a:gd name="T41" fmla="*/ 1608 h 2768"/>
                  <a:gd name="T42" fmla="*/ 2721 w 2730"/>
                  <a:gd name="T43" fmla="*/ 1614 h 2768"/>
                  <a:gd name="T44" fmla="*/ 0 w 2730"/>
                  <a:gd name="T45" fmla="*/ 1154 h 2768"/>
                  <a:gd name="T46" fmla="*/ 8 w 2730"/>
                  <a:gd name="T47" fmla="*/ 1161 h 2768"/>
                  <a:gd name="T48" fmla="*/ 0 w 2730"/>
                  <a:gd name="T49" fmla="*/ 1154 h 2768"/>
                  <a:gd name="T50" fmla="*/ 2716 w 2730"/>
                  <a:gd name="T51" fmla="*/ 1085 h 2768"/>
                  <a:gd name="T52" fmla="*/ 2708 w 2730"/>
                  <a:gd name="T53" fmla="*/ 1089 h 2768"/>
                  <a:gd name="T54" fmla="*/ 2576 w 2730"/>
                  <a:gd name="T55" fmla="*/ 716 h 2768"/>
                  <a:gd name="T56" fmla="*/ 2574 w 2730"/>
                  <a:gd name="T57" fmla="*/ 729 h 2768"/>
                  <a:gd name="T58" fmla="*/ 2576 w 2730"/>
                  <a:gd name="T59" fmla="*/ 716 h 2768"/>
                  <a:gd name="T60" fmla="*/ 193 w 2730"/>
                  <a:gd name="T61" fmla="*/ 664 h 2768"/>
                  <a:gd name="T62" fmla="*/ 179 w 2730"/>
                  <a:gd name="T63" fmla="*/ 670 h 2768"/>
                  <a:gd name="T64" fmla="*/ 433 w 2730"/>
                  <a:gd name="T65" fmla="*/ 360 h 2768"/>
                  <a:gd name="T66" fmla="*/ 432 w 2730"/>
                  <a:gd name="T67" fmla="*/ 373 h 2768"/>
                  <a:gd name="T68" fmla="*/ 433 w 2730"/>
                  <a:gd name="T69" fmla="*/ 360 h 2768"/>
                  <a:gd name="T70" fmla="*/ 2247 w 2730"/>
                  <a:gd name="T71" fmla="*/ 316 h 2768"/>
                  <a:gd name="T72" fmla="*/ 2236 w 2730"/>
                  <a:gd name="T73" fmla="*/ 319 h 2768"/>
                  <a:gd name="T74" fmla="*/ 881 w 2730"/>
                  <a:gd name="T75" fmla="*/ 87 h 2768"/>
                  <a:gd name="T76" fmla="*/ 878 w 2730"/>
                  <a:gd name="T77" fmla="*/ 97 h 2768"/>
                  <a:gd name="T78" fmla="*/ 881 w 2730"/>
                  <a:gd name="T79" fmla="*/ 87 h 2768"/>
                  <a:gd name="T80" fmla="*/ 1787 w 2730"/>
                  <a:gd name="T81" fmla="*/ 66 h 2768"/>
                  <a:gd name="T82" fmla="*/ 1774 w 2730"/>
                  <a:gd name="T83" fmla="*/ 70 h 2768"/>
                  <a:gd name="T84" fmla="*/ 1391 w 2730"/>
                  <a:gd name="T85" fmla="*/ 0 h 2768"/>
                  <a:gd name="T86" fmla="*/ 1401 w 2730"/>
                  <a:gd name="T87" fmla="*/ 10 h 2768"/>
                  <a:gd name="T88" fmla="*/ 1391 w 2730"/>
                  <a:gd name="T89" fmla="*/ 0 h 2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30" h="2768">
                    <a:moveTo>
                      <a:pt x="1328" y="2760"/>
                    </a:moveTo>
                    <a:lnTo>
                      <a:pt x="1335" y="2760"/>
                    </a:lnTo>
                    <a:lnTo>
                      <a:pt x="1337" y="2768"/>
                    </a:lnTo>
                    <a:lnTo>
                      <a:pt x="1330" y="2768"/>
                    </a:lnTo>
                    <a:lnTo>
                      <a:pt x="1328" y="2760"/>
                    </a:lnTo>
                    <a:close/>
                    <a:moveTo>
                      <a:pt x="948" y="2695"/>
                    </a:moveTo>
                    <a:lnTo>
                      <a:pt x="953" y="2696"/>
                    </a:lnTo>
                    <a:lnTo>
                      <a:pt x="948" y="2705"/>
                    </a:lnTo>
                    <a:lnTo>
                      <a:pt x="942" y="2702"/>
                    </a:lnTo>
                    <a:lnTo>
                      <a:pt x="948" y="2695"/>
                    </a:lnTo>
                    <a:close/>
                    <a:moveTo>
                      <a:pt x="1852" y="2671"/>
                    </a:moveTo>
                    <a:lnTo>
                      <a:pt x="1855" y="2679"/>
                    </a:lnTo>
                    <a:lnTo>
                      <a:pt x="1847" y="2682"/>
                    </a:lnTo>
                    <a:lnTo>
                      <a:pt x="1843" y="2674"/>
                    </a:lnTo>
                    <a:lnTo>
                      <a:pt x="1852" y="2671"/>
                    </a:lnTo>
                    <a:close/>
                    <a:moveTo>
                      <a:pt x="487" y="2443"/>
                    </a:moveTo>
                    <a:lnTo>
                      <a:pt x="493" y="2449"/>
                    </a:lnTo>
                    <a:lnTo>
                      <a:pt x="487" y="2454"/>
                    </a:lnTo>
                    <a:lnTo>
                      <a:pt x="481" y="2450"/>
                    </a:lnTo>
                    <a:lnTo>
                      <a:pt x="487" y="2443"/>
                    </a:lnTo>
                    <a:close/>
                    <a:moveTo>
                      <a:pt x="2297" y="2395"/>
                    </a:moveTo>
                    <a:lnTo>
                      <a:pt x="2301" y="2405"/>
                    </a:lnTo>
                    <a:lnTo>
                      <a:pt x="2295" y="2409"/>
                    </a:lnTo>
                    <a:lnTo>
                      <a:pt x="2292" y="2399"/>
                    </a:lnTo>
                    <a:lnTo>
                      <a:pt x="2297" y="2395"/>
                    </a:lnTo>
                    <a:close/>
                    <a:moveTo>
                      <a:pt x="2540" y="2098"/>
                    </a:moveTo>
                    <a:lnTo>
                      <a:pt x="2550" y="2100"/>
                    </a:lnTo>
                    <a:lnTo>
                      <a:pt x="2547" y="2105"/>
                    </a:lnTo>
                    <a:lnTo>
                      <a:pt x="2537" y="2104"/>
                    </a:lnTo>
                    <a:lnTo>
                      <a:pt x="2540" y="2098"/>
                    </a:lnTo>
                    <a:close/>
                    <a:moveTo>
                      <a:pt x="155" y="2038"/>
                    </a:moveTo>
                    <a:lnTo>
                      <a:pt x="159" y="2045"/>
                    </a:lnTo>
                    <a:lnTo>
                      <a:pt x="152" y="2052"/>
                    </a:lnTo>
                    <a:lnTo>
                      <a:pt x="149" y="2046"/>
                    </a:lnTo>
                    <a:lnTo>
                      <a:pt x="155" y="2038"/>
                    </a:lnTo>
                    <a:close/>
                    <a:moveTo>
                      <a:pt x="12" y="1679"/>
                    </a:moveTo>
                    <a:lnTo>
                      <a:pt x="22" y="1680"/>
                    </a:lnTo>
                    <a:lnTo>
                      <a:pt x="24" y="1686"/>
                    </a:lnTo>
                    <a:lnTo>
                      <a:pt x="14" y="1684"/>
                    </a:lnTo>
                    <a:lnTo>
                      <a:pt x="12" y="1679"/>
                    </a:lnTo>
                    <a:close/>
                    <a:moveTo>
                      <a:pt x="2722" y="1607"/>
                    </a:moveTo>
                    <a:lnTo>
                      <a:pt x="2730" y="1608"/>
                    </a:lnTo>
                    <a:lnTo>
                      <a:pt x="2729" y="1615"/>
                    </a:lnTo>
                    <a:lnTo>
                      <a:pt x="2721" y="1614"/>
                    </a:lnTo>
                    <a:lnTo>
                      <a:pt x="2722" y="1607"/>
                    </a:lnTo>
                    <a:close/>
                    <a:moveTo>
                      <a:pt x="0" y="1154"/>
                    </a:moveTo>
                    <a:lnTo>
                      <a:pt x="9" y="1156"/>
                    </a:lnTo>
                    <a:lnTo>
                      <a:pt x="8" y="1161"/>
                    </a:lnTo>
                    <a:lnTo>
                      <a:pt x="0" y="1160"/>
                    </a:lnTo>
                    <a:lnTo>
                      <a:pt x="0" y="1154"/>
                    </a:lnTo>
                    <a:close/>
                    <a:moveTo>
                      <a:pt x="2706" y="1082"/>
                    </a:moveTo>
                    <a:lnTo>
                      <a:pt x="2716" y="1085"/>
                    </a:lnTo>
                    <a:lnTo>
                      <a:pt x="2718" y="1091"/>
                    </a:lnTo>
                    <a:lnTo>
                      <a:pt x="2708" y="1089"/>
                    </a:lnTo>
                    <a:lnTo>
                      <a:pt x="2706" y="1082"/>
                    </a:lnTo>
                    <a:close/>
                    <a:moveTo>
                      <a:pt x="2576" y="716"/>
                    </a:moveTo>
                    <a:lnTo>
                      <a:pt x="2579" y="722"/>
                    </a:lnTo>
                    <a:lnTo>
                      <a:pt x="2574" y="729"/>
                    </a:lnTo>
                    <a:lnTo>
                      <a:pt x="2571" y="723"/>
                    </a:lnTo>
                    <a:lnTo>
                      <a:pt x="2576" y="716"/>
                    </a:lnTo>
                    <a:close/>
                    <a:moveTo>
                      <a:pt x="183" y="663"/>
                    </a:moveTo>
                    <a:lnTo>
                      <a:pt x="193" y="664"/>
                    </a:lnTo>
                    <a:lnTo>
                      <a:pt x="189" y="671"/>
                    </a:lnTo>
                    <a:lnTo>
                      <a:pt x="179" y="670"/>
                    </a:lnTo>
                    <a:lnTo>
                      <a:pt x="183" y="663"/>
                    </a:lnTo>
                    <a:close/>
                    <a:moveTo>
                      <a:pt x="433" y="360"/>
                    </a:moveTo>
                    <a:lnTo>
                      <a:pt x="438" y="369"/>
                    </a:lnTo>
                    <a:lnTo>
                      <a:pt x="432" y="373"/>
                    </a:lnTo>
                    <a:lnTo>
                      <a:pt x="428" y="364"/>
                    </a:lnTo>
                    <a:lnTo>
                      <a:pt x="433" y="360"/>
                    </a:lnTo>
                    <a:close/>
                    <a:moveTo>
                      <a:pt x="2242" y="312"/>
                    </a:moveTo>
                    <a:lnTo>
                      <a:pt x="2247" y="316"/>
                    </a:lnTo>
                    <a:lnTo>
                      <a:pt x="2242" y="323"/>
                    </a:lnTo>
                    <a:lnTo>
                      <a:pt x="2236" y="319"/>
                    </a:lnTo>
                    <a:lnTo>
                      <a:pt x="2242" y="312"/>
                    </a:lnTo>
                    <a:close/>
                    <a:moveTo>
                      <a:pt x="881" y="87"/>
                    </a:moveTo>
                    <a:lnTo>
                      <a:pt x="884" y="96"/>
                    </a:lnTo>
                    <a:lnTo>
                      <a:pt x="878" y="97"/>
                    </a:lnTo>
                    <a:lnTo>
                      <a:pt x="874" y="89"/>
                    </a:lnTo>
                    <a:lnTo>
                      <a:pt x="881" y="87"/>
                    </a:lnTo>
                    <a:close/>
                    <a:moveTo>
                      <a:pt x="1780" y="63"/>
                    </a:moveTo>
                    <a:lnTo>
                      <a:pt x="1787" y="66"/>
                    </a:lnTo>
                    <a:lnTo>
                      <a:pt x="1781" y="73"/>
                    </a:lnTo>
                    <a:lnTo>
                      <a:pt x="1774" y="70"/>
                    </a:lnTo>
                    <a:lnTo>
                      <a:pt x="1780" y="63"/>
                    </a:lnTo>
                    <a:close/>
                    <a:moveTo>
                      <a:pt x="1391" y="0"/>
                    </a:moveTo>
                    <a:lnTo>
                      <a:pt x="1398" y="0"/>
                    </a:lnTo>
                    <a:lnTo>
                      <a:pt x="1401" y="10"/>
                    </a:lnTo>
                    <a:lnTo>
                      <a:pt x="1394" y="10"/>
                    </a:lnTo>
                    <a:lnTo>
                      <a:pt x="13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5" name="Freeform 690"/>
              <p:cNvSpPr>
                <a:spLocks noEditPoints="1"/>
              </p:cNvSpPr>
              <p:nvPr/>
            </p:nvSpPr>
            <p:spPr bwMode="auto">
              <a:xfrm>
                <a:off x="5741" y="1151"/>
                <a:ext cx="2749" cy="2786"/>
              </a:xfrm>
              <a:custGeom>
                <a:avLst/>
                <a:gdLst>
                  <a:gd name="T0" fmla="*/ 1347 w 2749"/>
                  <a:gd name="T1" fmla="*/ 2777 h 2786"/>
                  <a:gd name="T2" fmla="*/ 1343 w 2749"/>
                  <a:gd name="T3" fmla="*/ 2786 h 2786"/>
                  <a:gd name="T4" fmla="*/ 952 w 2749"/>
                  <a:gd name="T5" fmla="*/ 2711 h 2786"/>
                  <a:gd name="T6" fmla="*/ 952 w 2749"/>
                  <a:gd name="T7" fmla="*/ 2721 h 2786"/>
                  <a:gd name="T8" fmla="*/ 952 w 2749"/>
                  <a:gd name="T9" fmla="*/ 2711 h 2786"/>
                  <a:gd name="T10" fmla="*/ 1867 w 2749"/>
                  <a:gd name="T11" fmla="*/ 2697 h 2786"/>
                  <a:gd name="T12" fmla="*/ 1857 w 2749"/>
                  <a:gd name="T13" fmla="*/ 2691 h 2786"/>
                  <a:gd name="T14" fmla="*/ 491 w 2749"/>
                  <a:gd name="T15" fmla="*/ 2459 h 2786"/>
                  <a:gd name="T16" fmla="*/ 491 w 2749"/>
                  <a:gd name="T17" fmla="*/ 2471 h 2786"/>
                  <a:gd name="T18" fmla="*/ 491 w 2749"/>
                  <a:gd name="T19" fmla="*/ 2459 h 2786"/>
                  <a:gd name="T20" fmla="*/ 2314 w 2749"/>
                  <a:gd name="T21" fmla="*/ 2422 h 2786"/>
                  <a:gd name="T22" fmla="*/ 2305 w 2749"/>
                  <a:gd name="T23" fmla="*/ 2418 h 2786"/>
                  <a:gd name="T24" fmla="*/ 2560 w 2749"/>
                  <a:gd name="T25" fmla="*/ 2109 h 2786"/>
                  <a:gd name="T26" fmla="*/ 2567 w 2749"/>
                  <a:gd name="T27" fmla="*/ 2116 h 2786"/>
                  <a:gd name="T28" fmla="*/ 2560 w 2749"/>
                  <a:gd name="T29" fmla="*/ 2109 h 2786"/>
                  <a:gd name="T30" fmla="*/ 162 w 2749"/>
                  <a:gd name="T31" fmla="*/ 2061 h 2786"/>
                  <a:gd name="T32" fmla="*/ 154 w 2749"/>
                  <a:gd name="T33" fmla="*/ 2062 h 2786"/>
                  <a:gd name="T34" fmla="*/ 12 w 2749"/>
                  <a:gd name="T35" fmla="*/ 1686 h 2786"/>
                  <a:gd name="T36" fmla="*/ 24 w 2749"/>
                  <a:gd name="T37" fmla="*/ 1693 h 2786"/>
                  <a:gd name="T38" fmla="*/ 12 w 2749"/>
                  <a:gd name="T39" fmla="*/ 1686 h 2786"/>
                  <a:gd name="T40" fmla="*/ 2749 w 2749"/>
                  <a:gd name="T41" fmla="*/ 1618 h 2786"/>
                  <a:gd name="T42" fmla="*/ 2739 w 2749"/>
                  <a:gd name="T43" fmla="*/ 1624 h 2786"/>
                  <a:gd name="T44" fmla="*/ 1 w 2749"/>
                  <a:gd name="T45" fmla="*/ 1161 h 2786"/>
                  <a:gd name="T46" fmla="*/ 10 w 2749"/>
                  <a:gd name="T47" fmla="*/ 1169 h 2786"/>
                  <a:gd name="T48" fmla="*/ 1 w 2749"/>
                  <a:gd name="T49" fmla="*/ 1161 h 2786"/>
                  <a:gd name="T50" fmla="*/ 2736 w 2749"/>
                  <a:gd name="T51" fmla="*/ 1096 h 2786"/>
                  <a:gd name="T52" fmla="*/ 2728 w 2749"/>
                  <a:gd name="T53" fmla="*/ 1100 h 2786"/>
                  <a:gd name="T54" fmla="*/ 2592 w 2749"/>
                  <a:gd name="T55" fmla="*/ 717 h 2786"/>
                  <a:gd name="T56" fmla="*/ 2589 w 2749"/>
                  <a:gd name="T57" fmla="*/ 731 h 2786"/>
                  <a:gd name="T58" fmla="*/ 2592 w 2749"/>
                  <a:gd name="T59" fmla="*/ 717 h 2786"/>
                  <a:gd name="T60" fmla="*/ 193 w 2749"/>
                  <a:gd name="T61" fmla="*/ 672 h 2786"/>
                  <a:gd name="T62" fmla="*/ 179 w 2749"/>
                  <a:gd name="T63" fmla="*/ 676 h 2786"/>
                  <a:gd name="T64" fmla="*/ 440 w 2749"/>
                  <a:gd name="T65" fmla="*/ 359 h 2786"/>
                  <a:gd name="T66" fmla="*/ 438 w 2749"/>
                  <a:gd name="T67" fmla="*/ 373 h 2786"/>
                  <a:gd name="T68" fmla="*/ 440 w 2749"/>
                  <a:gd name="T69" fmla="*/ 359 h 2786"/>
                  <a:gd name="T70" fmla="*/ 2263 w 2749"/>
                  <a:gd name="T71" fmla="*/ 318 h 2786"/>
                  <a:gd name="T72" fmla="*/ 2252 w 2749"/>
                  <a:gd name="T73" fmla="*/ 321 h 2786"/>
                  <a:gd name="T74" fmla="*/ 888 w 2749"/>
                  <a:gd name="T75" fmla="*/ 88 h 2786"/>
                  <a:gd name="T76" fmla="*/ 884 w 2749"/>
                  <a:gd name="T77" fmla="*/ 98 h 2786"/>
                  <a:gd name="T78" fmla="*/ 888 w 2749"/>
                  <a:gd name="T79" fmla="*/ 88 h 2786"/>
                  <a:gd name="T80" fmla="*/ 1804 w 2749"/>
                  <a:gd name="T81" fmla="*/ 67 h 2786"/>
                  <a:gd name="T82" fmla="*/ 1790 w 2749"/>
                  <a:gd name="T83" fmla="*/ 72 h 2786"/>
                  <a:gd name="T84" fmla="*/ 1398 w 2749"/>
                  <a:gd name="T85" fmla="*/ 0 h 2786"/>
                  <a:gd name="T86" fmla="*/ 1408 w 2749"/>
                  <a:gd name="T87" fmla="*/ 9 h 2786"/>
                  <a:gd name="T88" fmla="*/ 1400 w 2749"/>
                  <a:gd name="T89" fmla="*/ 6 h 2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49" h="2786">
                    <a:moveTo>
                      <a:pt x="1340" y="2777"/>
                    </a:moveTo>
                    <a:lnTo>
                      <a:pt x="1347" y="2777"/>
                    </a:lnTo>
                    <a:lnTo>
                      <a:pt x="1350" y="2786"/>
                    </a:lnTo>
                    <a:lnTo>
                      <a:pt x="1343" y="2786"/>
                    </a:lnTo>
                    <a:lnTo>
                      <a:pt x="1340" y="2777"/>
                    </a:lnTo>
                    <a:close/>
                    <a:moveTo>
                      <a:pt x="952" y="2711"/>
                    </a:moveTo>
                    <a:lnTo>
                      <a:pt x="958" y="2714"/>
                    </a:lnTo>
                    <a:lnTo>
                      <a:pt x="952" y="2721"/>
                    </a:lnTo>
                    <a:lnTo>
                      <a:pt x="945" y="2719"/>
                    </a:lnTo>
                    <a:lnTo>
                      <a:pt x="952" y="2711"/>
                    </a:lnTo>
                    <a:close/>
                    <a:moveTo>
                      <a:pt x="1865" y="2688"/>
                    </a:moveTo>
                    <a:lnTo>
                      <a:pt x="1867" y="2697"/>
                    </a:lnTo>
                    <a:lnTo>
                      <a:pt x="1860" y="2699"/>
                    </a:lnTo>
                    <a:lnTo>
                      <a:pt x="1857" y="2691"/>
                    </a:lnTo>
                    <a:lnTo>
                      <a:pt x="1865" y="2688"/>
                    </a:lnTo>
                    <a:close/>
                    <a:moveTo>
                      <a:pt x="491" y="2459"/>
                    </a:moveTo>
                    <a:lnTo>
                      <a:pt x="497" y="2463"/>
                    </a:lnTo>
                    <a:lnTo>
                      <a:pt x="491" y="2471"/>
                    </a:lnTo>
                    <a:lnTo>
                      <a:pt x="486" y="2466"/>
                    </a:lnTo>
                    <a:lnTo>
                      <a:pt x="491" y="2459"/>
                    </a:lnTo>
                    <a:close/>
                    <a:moveTo>
                      <a:pt x="2311" y="2414"/>
                    </a:moveTo>
                    <a:lnTo>
                      <a:pt x="2314" y="2422"/>
                    </a:lnTo>
                    <a:lnTo>
                      <a:pt x="2308" y="2427"/>
                    </a:lnTo>
                    <a:lnTo>
                      <a:pt x="2305" y="2418"/>
                    </a:lnTo>
                    <a:lnTo>
                      <a:pt x="2311" y="2414"/>
                    </a:lnTo>
                    <a:close/>
                    <a:moveTo>
                      <a:pt x="2560" y="2109"/>
                    </a:moveTo>
                    <a:lnTo>
                      <a:pt x="2569" y="2110"/>
                    </a:lnTo>
                    <a:lnTo>
                      <a:pt x="2567" y="2116"/>
                    </a:lnTo>
                    <a:lnTo>
                      <a:pt x="2557" y="2114"/>
                    </a:lnTo>
                    <a:lnTo>
                      <a:pt x="2560" y="2109"/>
                    </a:lnTo>
                    <a:close/>
                    <a:moveTo>
                      <a:pt x="159" y="2055"/>
                    </a:moveTo>
                    <a:lnTo>
                      <a:pt x="162" y="2061"/>
                    </a:lnTo>
                    <a:lnTo>
                      <a:pt x="156" y="2069"/>
                    </a:lnTo>
                    <a:lnTo>
                      <a:pt x="154" y="2062"/>
                    </a:lnTo>
                    <a:lnTo>
                      <a:pt x="159" y="2055"/>
                    </a:lnTo>
                    <a:close/>
                    <a:moveTo>
                      <a:pt x="12" y="1686"/>
                    </a:moveTo>
                    <a:lnTo>
                      <a:pt x="22" y="1688"/>
                    </a:lnTo>
                    <a:lnTo>
                      <a:pt x="24" y="1693"/>
                    </a:lnTo>
                    <a:lnTo>
                      <a:pt x="14" y="1692"/>
                    </a:lnTo>
                    <a:lnTo>
                      <a:pt x="12" y="1686"/>
                    </a:lnTo>
                    <a:close/>
                    <a:moveTo>
                      <a:pt x="2740" y="1617"/>
                    </a:moveTo>
                    <a:lnTo>
                      <a:pt x="2749" y="1618"/>
                    </a:lnTo>
                    <a:lnTo>
                      <a:pt x="2749" y="1625"/>
                    </a:lnTo>
                    <a:lnTo>
                      <a:pt x="2739" y="1624"/>
                    </a:lnTo>
                    <a:lnTo>
                      <a:pt x="2740" y="1617"/>
                    </a:lnTo>
                    <a:close/>
                    <a:moveTo>
                      <a:pt x="1" y="1161"/>
                    </a:moveTo>
                    <a:lnTo>
                      <a:pt x="10" y="1163"/>
                    </a:lnTo>
                    <a:lnTo>
                      <a:pt x="10" y="1169"/>
                    </a:lnTo>
                    <a:lnTo>
                      <a:pt x="0" y="1168"/>
                    </a:lnTo>
                    <a:lnTo>
                      <a:pt x="1" y="1161"/>
                    </a:lnTo>
                    <a:close/>
                    <a:moveTo>
                      <a:pt x="2726" y="1094"/>
                    </a:moveTo>
                    <a:lnTo>
                      <a:pt x="2736" y="1096"/>
                    </a:lnTo>
                    <a:lnTo>
                      <a:pt x="2738" y="1101"/>
                    </a:lnTo>
                    <a:lnTo>
                      <a:pt x="2728" y="1100"/>
                    </a:lnTo>
                    <a:lnTo>
                      <a:pt x="2726" y="1094"/>
                    </a:lnTo>
                    <a:close/>
                    <a:moveTo>
                      <a:pt x="2592" y="717"/>
                    </a:moveTo>
                    <a:lnTo>
                      <a:pt x="2596" y="722"/>
                    </a:lnTo>
                    <a:lnTo>
                      <a:pt x="2589" y="731"/>
                    </a:lnTo>
                    <a:lnTo>
                      <a:pt x="2586" y="725"/>
                    </a:lnTo>
                    <a:lnTo>
                      <a:pt x="2592" y="717"/>
                    </a:lnTo>
                    <a:close/>
                    <a:moveTo>
                      <a:pt x="183" y="670"/>
                    </a:moveTo>
                    <a:lnTo>
                      <a:pt x="193" y="672"/>
                    </a:lnTo>
                    <a:lnTo>
                      <a:pt x="189" y="679"/>
                    </a:lnTo>
                    <a:lnTo>
                      <a:pt x="179" y="676"/>
                    </a:lnTo>
                    <a:lnTo>
                      <a:pt x="183" y="670"/>
                    </a:lnTo>
                    <a:close/>
                    <a:moveTo>
                      <a:pt x="440" y="359"/>
                    </a:moveTo>
                    <a:lnTo>
                      <a:pt x="443" y="369"/>
                    </a:lnTo>
                    <a:lnTo>
                      <a:pt x="438" y="373"/>
                    </a:lnTo>
                    <a:lnTo>
                      <a:pt x="435" y="365"/>
                    </a:lnTo>
                    <a:lnTo>
                      <a:pt x="440" y="359"/>
                    </a:lnTo>
                    <a:close/>
                    <a:moveTo>
                      <a:pt x="2257" y="314"/>
                    </a:moveTo>
                    <a:lnTo>
                      <a:pt x="2263" y="318"/>
                    </a:lnTo>
                    <a:lnTo>
                      <a:pt x="2257" y="325"/>
                    </a:lnTo>
                    <a:lnTo>
                      <a:pt x="2252" y="321"/>
                    </a:lnTo>
                    <a:lnTo>
                      <a:pt x="2257" y="314"/>
                    </a:lnTo>
                    <a:close/>
                    <a:moveTo>
                      <a:pt x="888" y="88"/>
                    </a:moveTo>
                    <a:lnTo>
                      <a:pt x="891" y="96"/>
                    </a:lnTo>
                    <a:lnTo>
                      <a:pt x="884" y="98"/>
                    </a:lnTo>
                    <a:lnTo>
                      <a:pt x="881" y="89"/>
                    </a:lnTo>
                    <a:lnTo>
                      <a:pt x="888" y="88"/>
                    </a:lnTo>
                    <a:close/>
                    <a:moveTo>
                      <a:pt x="1797" y="65"/>
                    </a:moveTo>
                    <a:lnTo>
                      <a:pt x="1804" y="67"/>
                    </a:lnTo>
                    <a:lnTo>
                      <a:pt x="1797" y="75"/>
                    </a:lnTo>
                    <a:lnTo>
                      <a:pt x="1790" y="72"/>
                    </a:lnTo>
                    <a:lnTo>
                      <a:pt x="1797" y="65"/>
                    </a:lnTo>
                    <a:close/>
                    <a:moveTo>
                      <a:pt x="1398" y="0"/>
                    </a:moveTo>
                    <a:lnTo>
                      <a:pt x="1404" y="0"/>
                    </a:lnTo>
                    <a:lnTo>
                      <a:pt x="1408" y="9"/>
                    </a:lnTo>
                    <a:lnTo>
                      <a:pt x="1401" y="9"/>
                    </a:lnTo>
                    <a:lnTo>
                      <a:pt x="1400" y="6"/>
                    </a:lnTo>
                    <a:lnTo>
                      <a:pt x="1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6" name="Freeform 691"/>
              <p:cNvSpPr>
                <a:spLocks noEditPoints="1"/>
              </p:cNvSpPr>
              <p:nvPr/>
            </p:nvSpPr>
            <p:spPr bwMode="auto">
              <a:xfrm>
                <a:off x="5732" y="1141"/>
                <a:ext cx="2768" cy="2806"/>
              </a:xfrm>
              <a:custGeom>
                <a:avLst/>
                <a:gdLst>
                  <a:gd name="T0" fmla="*/ 1359 w 2768"/>
                  <a:gd name="T1" fmla="*/ 2796 h 2806"/>
                  <a:gd name="T2" fmla="*/ 1356 w 2768"/>
                  <a:gd name="T3" fmla="*/ 2806 h 2806"/>
                  <a:gd name="T4" fmla="*/ 954 w 2768"/>
                  <a:gd name="T5" fmla="*/ 2729 h 2806"/>
                  <a:gd name="T6" fmla="*/ 954 w 2768"/>
                  <a:gd name="T7" fmla="*/ 2738 h 2806"/>
                  <a:gd name="T8" fmla="*/ 954 w 2768"/>
                  <a:gd name="T9" fmla="*/ 2729 h 2806"/>
                  <a:gd name="T10" fmla="*/ 1879 w 2768"/>
                  <a:gd name="T11" fmla="*/ 2715 h 2806"/>
                  <a:gd name="T12" fmla="*/ 1869 w 2768"/>
                  <a:gd name="T13" fmla="*/ 2709 h 2806"/>
                  <a:gd name="T14" fmla="*/ 495 w 2768"/>
                  <a:gd name="T15" fmla="*/ 2476 h 2806"/>
                  <a:gd name="T16" fmla="*/ 495 w 2768"/>
                  <a:gd name="T17" fmla="*/ 2488 h 2806"/>
                  <a:gd name="T18" fmla="*/ 495 w 2768"/>
                  <a:gd name="T19" fmla="*/ 2476 h 2806"/>
                  <a:gd name="T20" fmla="*/ 2326 w 2768"/>
                  <a:gd name="T21" fmla="*/ 2441 h 2806"/>
                  <a:gd name="T22" fmla="*/ 2317 w 2768"/>
                  <a:gd name="T23" fmla="*/ 2437 h 2806"/>
                  <a:gd name="T24" fmla="*/ 2578 w 2768"/>
                  <a:gd name="T25" fmla="*/ 2120 h 2806"/>
                  <a:gd name="T26" fmla="*/ 2584 w 2768"/>
                  <a:gd name="T27" fmla="*/ 2127 h 2806"/>
                  <a:gd name="T28" fmla="*/ 2578 w 2768"/>
                  <a:gd name="T29" fmla="*/ 2120 h 2806"/>
                  <a:gd name="T30" fmla="*/ 165 w 2768"/>
                  <a:gd name="T31" fmla="*/ 2079 h 2806"/>
                  <a:gd name="T32" fmla="*/ 156 w 2768"/>
                  <a:gd name="T33" fmla="*/ 2079 h 2806"/>
                  <a:gd name="T34" fmla="*/ 13 w 2768"/>
                  <a:gd name="T35" fmla="*/ 1693 h 2806"/>
                  <a:gd name="T36" fmla="*/ 23 w 2768"/>
                  <a:gd name="T37" fmla="*/ 1702 h 2806"/>
                  <a:gd name="T38" fmla="*/ 13 w 2768"/>
                  <a:gd name="T39" fmla="*/ 1693 h 2806"/>
                  <a:gd name="T40" fmla="*/ 2768 w 2768"/>
                  <a:gd name="T41" fmla="*/ 1630 h 2806"/>
                  <a:gd name="T42" fmla="*/ 2758 w 2768"/>
                  <a:gd name="T43" fmla="*/ 1635 h 2806"/>
                  <a:gd name="T44" fmla="*/ 2 w 2768"/>
                  <a:gd name="T45" fmla="*/ 1169 h 2806"/>
                  <a:gd name="T46" fmla="*/ 9 w 2768"/>
                  <a:gd name="T47" fmla="*/ 1178 h 2806"/>
                  <a:gd name="T48" fmla="*/ 2 w 2768"/>
                  <a:gd name="T49" fmla="*/ 1169 h 2806"/>
                  <a:gd name="T50" fmla="*/ 2754 w 2768"/>
                  <a:gd name="T51" fmla="*/ 1107 h 2806"/>
                  <a:gd name="T52" fmla="*/ 2747 w 2768"/>
                  <a:gd name="T53" fmla="*/ 1111 h 2806"/>
                  <a:gd name="T54" fmla="*/ 2608 w 2768"/>
                  <a:gd name="T55" fmla="*/ 720 h 2806"/>
                  <a:gd name="T56" fmla="*/ 2605 w 2768"/>
                  <a:gd name="T57" fmla="*/ 732 h 2806"/>
                  <a:gd name="T58" fmla="*/ 2608 w 2768"/>
                  <a:gd name="T59" fmla="*/ 720 h 2806"/>
                  <a:gd name="T60" fmla="*/ 192 w 2768"/>
                  <a:gd name="T61" fmla="*/ 680 h 2806"/>
                  <a:gd name="T62" fmla="*/ 178 w 2768"/>
                  <a:gd name="T63" fmla="*/ 684 h 2806"/>
                  <a:gd name="T64" fmla="*/ 445 w 2768"/>
                  <a:gd name="T65" fmla="*/ 361 h 2806"/>
                  <a:gd name="T66" fmla="*/ 444 w 2768"/>
                  <a:gd name="T67" fmla="*/ 375 h 2806"/>
                  <a:gd name="T68" fmla="*/ 445 w 2768"/>
                  <a:gd name="T69" fmla="*/ 361 h 2806"/>
                  <a:gd name="T70" fmla="*/ 2278 w 2768"/>
                  <a:gd name="T71" fmla="*/ 323 h 2806"/>
                  <a:gd name="T72" fmla="*/ 2266 w 2768"/>
                  <a:gd name="T73" fmla="*/ 324 h 2806"/>
                  <a:gd name="T74" fmla="*/ 893 w 2768"/>
                  <a:gd name="T75" fmla="*/ 89 h 2806"/>
                  <a:gd name="T76" fmla="*/ 890 w 2768"/>
                  <a:gd name="T77" fmla="*/ 99 h 2806"/>
                  <a:gd name="T78" fmla="*/ 893 w 2768"/>
                  <a:gd name="T79" fmla="*/ 89 h 2806"/>
                  <a:gd name="T80" fmla="*/ 1818 w 2768"/>
                  <a:gd name="T81" fmla="*/ 70 h 2806"/>
                  <a:gd name="T82" fmla="*/ 1806 w 2768"/>
                  <a:gd name="T83" fmla="*/ 75 h 2806"/>
                  <a:gd name="T84" fmla="*/ 1403 w 2768"/>
                  <a:gd name="T85" fmla="*/ 0 h 2806"/>
                  <a:gd name="T86" fmla="*/ 1413 w 2768"/>
                  <a:gd name="T87" fmla="*/ 10 h 2806"/>
                  <a:gd name="T88" fmla="*/ 1403 w 2768"/>
                  <a:gd name="T89" fmla="*/ 0 h 2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68" h="2806">
                    <a:moveTo>
                      <a:pt x="1352" y="2796"/>
                    </a:moveTo>
                    <a:lnTo>
                      <a:pt x="1359" y="2796"/>
                    </a:lnTo>
                    <a:lnTo>
                      <a:pt x="1364" y="2806"/>
                    </a:lnTo>
                    <a:lnTo>
                      <a:pt x="1356" y="2806"/>
                    </a:lnTo>
                    <a:lnTo>
                      <a:pt x="1352" y="2796"/>
                    </a:lnTo>
                    <a:close/>
                    <a:moveTo>
                      <a:pt x="954" y="2729"/>
                    </a:moveTo>
                    <a:lnTo>
                      <a:pt x="961" y="2731"/>
                    </a:lnTo>
                    <a:lnTo>
                      <a:pt x="954" y="2738"/>
                    </a:lnTo>
                    <a:lnTo>
                      <a:pt x="948" y="2736"/>
                    </a:lnTo>
                    <a:lnTo>
                      <a:pt x="954" y="2729"/>
                    </a:lnTo>
                    <a:close/>
                    <a:moveTo>
                      <a:pt x="1876" y="2707"/>
                    </a:moveTo>
                    <a:lnTo>
                      <a:pt x="1879" y="2715"/>
                    </a:lnTo>
                    <a:lnTo>
                      <a:pt x="1872" y="2718"/>
                    </a:lnTo>
                    <a:lnTo>
                      <a:pt x="1869" y="2709"/>
                    </a:lnTo>
                    <a:lnTo>
                      <a:pt x="1876" y="2707"/>
                    </a:lnTo>
                    <a:close/>
                    <a:moveTo>
                      <a:pt x="495" y="2476"/>
                    </a:moveTo>
                    <a:lnTo>
                      <a:pt x="500" y="2481"/>
                    </a:lnTo>
                    <a:lnTo>
                      <a:pt x="495" y="2488"/>
                    </a:lnTo>
                    <a:lnTo>
                      <a:pt x="489" y="2483"/>
                    </a:lnTo>
                    <a:lnTo>
                      <a:pt x="495" y="2476"/>
                    </a:lnTo>
                    <a:close/>
                    <a:moveTo>
                      <a:pt x="2323" y="2432"/>
                    </a:moveTo>
                    <a:lnTo>
                      <a:pt x="2326" y="2441"/>
                    </a:lnTo>
                    <a:lnTo>
                      <a:pt x="2321" y="2445"/>
                    </a:lnTo>
                    <a:lnTo>
                      <a:pt x="2317" y="2437"/>
                    </a:lnTo>
                    <a:lnTo>
                      <a:pt x="2323" y="2432"/>
                    </a:lnTo>
                    <a:close/>
                    <a:moveTo>
                      <a:pt x="2578" y="2120"/>
                    </a:moveTo>
                    <a:lnTo>
                      <a:pt x="2588" y="2122"/>
                    </a:lnTo>
                    <a:lnTo>
                      <a:pt x="2584" y="2127"/>
                    </a:lnTo>
                    <a:lnTo>
                      <a:pt x="2576" y="2126"/>
                    </a:lnTo>
                    <a:lnTo>
                      <a:pt x="2578" y="2120"/>
                    </a:lnTo>
                    <a:close/>
                    <a:moveTo>
                      <a:pt x="163" y="2072"/>
                    </a:moveTo>
                    <a:lnTo>
                      <a:pt x="165" y="2079"/>
                    </a:lnTo>
                    <a:lnTo>
                      <a:pt x="160" y="2086"/>
                    </a:lnTo>
                    <a:lnTo>
                      <a:pt x="156" y="2079"/>
                    </a:lnTo>
                    <a:lnTo>
                      <a:pt x="163" y="2072"/>
                    </a:lnTo>
                    <a:close/>
                    <a:moveTo>
                      <a:pt x="13" y="1693"/>
                    </a:moveTo>
                    <a:lnTo>
                      <a:pt x="21" y="1696"/>
                    </a:lnTo>
                    <a:lnTo>
                      <a:pt x="23" y="1702"/>
                    </a:lnTo>
                    <a:lnTo>
                      <a:pt x="13" y="1700"/>
                    </a:lnTo>
                    <a:lnTo>
                      <a:pt x="13" y="1693"/>
                    </a:lnTo>
                    <a:close/>
                    <a:moveTo>
                      <a:pt x="2758" y="1628"/>
                    </a:moveTo>
                    <a:lnTo>
                      <a:pt x="2768" y="1630"/>
                    </a:lnTo>
                    <a:lnTo>
                      <a:pt x="2766" y="1637"/>
                    </a:lnTo>
                    <a:lnTo>
                      <a:pt x="2758" y="1635"/>
                    </a:lnTo>
                    <a:lnTo>
                      <a:pt x="2758" y="1628"/>
                    </a:lnTo>
                    <a:close/>
                    <a:moveTo>
                      <a:pt x="2" y="1169"/>
                    </a:moveTo>
                    <a:lnTo>
                      <a:pt x="10" y="1171"/>
                    </a:lnTo>
                    <a:lnTo>
                      <a:pt x="9" y="1178"/>
                    </a:lnTo>
                    <a:lnTo>
                      <a:pt x="0" y="1176"/>
                    </a:lnTo>
                    <a:lnTo>
                      <a:pt x="2" y="1169"/>
                    </a:lnTo>
                    <a:close/>
                    <a:moveTo>
                      <a:pt x="2745" y="1106"/>
                    </a:moveTo>
                    <a:lnTo>
                      <a:pt x="2754" y="1107"/>
                    </a:lnTo>
                    <a:lnTo>
                      <a:pt x="2755" y="1113"/>
                    </a:lnTo>
                    <a:lnTo>
                      <a:pt x="2747" y="1111"/>
                    </a:lnTo>
                    <a:lnTo>
                      <a:pt x="2745" y="1106"/>
                    </a:lnTo>
                    <a:close/>
                    <a:moveTo>
                      <a:pt x="2608" y="720"/>
                    </a:moveTo>
                    <a:lnTo>
                      <a:pt x="2611" y="725"/>
                    </a:lnTo>
                    <a:lnTo>
                      <a:pt x="2605" y="732"/>
                    </a:lnTo>
                    <a:lnTo>
                      <a:pt x="2601" y="727"/>
                    </a:lnTo>
                    <a:lnTo>
                      <a:pt x="2608" y="720"/>
                    </a:lnTo>
                    <a:close/>
                    <a:moveTo>
                      <a:pt x="182" y="679"/>
                    </a:moveTo>
                    <a:lnTo>
                      <a:pt x="192" y="680"/>
                    </a:lnTo>
                    <a:lnTo>
                      <a:pt x="188" y="686"/>
                    </a:lnTo>
                    <a:lnTo>
                      <a:pt x="178" y="684"/>
                    </a:lnTo>
                    <a:lnTo>
                      <a:pt x="182" y="679"/>
                    </a:lnTo>
                    <a:close/>
                    <a:moveTo>
                      <a:pt x="445" y="361"/>
                    </a:moveTo>
                    <a:lnTo>
                      <a:pt x="449" y="369"/>
                    </a:lnTo>
                    <a:lnTo>
                      <a:pt x="444" y="375"/>
                    </a:lnTo>
                    <a:lnTo>
                      <a:pt x="441" y="365"/>
                    </a:lnTo>
                    <a:lnTo>
                      <a:pt x="445" y="361"/>
                    </a:lnTo>
                    <a:close/>
                    <a:moveTo>
                      <a:pt x="2272" y="317"/>
                    </a:moveTo>
                    <a:lnTo>
                      <a:pt x="2278" y="323"/>
                    </a:lnTo>
                    <a:lnTo>
                      <a:pt x="2272" y="328"/>
                    </a:lnTo>
                    <a:lnTo>
                      <a:pt x="2266" y="324"/>
                    </a:lnTo>
                    <a:lnTo>
                      <a:pt x="2272" y="317"/>
                    </a:lnTo>
                    <a:close/>
                    <a:moveTo>
                      <a:pt x="893" y="89"/>
                    </a:moveTo>
                    <a:lnTo>
                      <a:pt x="897" y="98"/>
                    </a:lnTo>
                    <a:lnTo>
                      <a:pt x="890" y="99"/>
                    </a:lnTo>
                    <a:lnTo>
                      <a:pt x="887" y="91"/>
                    </a:lnTo>
                    <a:lnTo>
                      <a:pt x="893" y="89"/>
                    </a:lnTo>
                    <a:close/>
                    <a:moveTo>
                      <a:pt x="1811" y="67"/>
                    </a:moveTo>
                    <a:lnTo>
                      <a:pt x="1818" y="70"/>
                    </a:lnTo>
                    <a:lnTo>
                      <a:pt x="1813" y="77"/>
                    </a:lnTo>
                    <a:lnTo>
                      <a:pt x="1806" y="75"/>
                    </a:lnTo>
                    <a:lnTo>
                      <a:pt x="1811" y="67"/>
                    </a:lnTo>
                    <a:close/>
                    <a:moveTo>
                      <a:pt x="1403" y="0"/>
                    </a:moveTo>
                    <a:lnTo>
                      <a:pt x="1410" y="0"/>
                    </a:lnTo>
                    <a:lnTo>
                      <a:pt x="1413" y="10"/>
                    </a:lnTo>
                    <a:lnTo>
                      <a:pt x="1407" y="10"/>
                    </a:lnTo>
                    <a:lnTo>
                      <a:pt x="1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7" name="Freeform 692"/>
              <p:cNvSpPr>
                <a:spLocks noEditPoints="1"/>
              </p:cNvSpPr>
              <p:nvPr/>
            </p:nvSpPr>
            <p:spPr bwMode="auto">
              <a:xfrm>
                <a:off x="5724" y="1133"/>
                <a:ext cx="2784" cy="2823"/>
              </a:xfrm>
              <a:custGeom>
                <a:avLst/>
                <a:gdLst>
                  <a:gd name="T0" fmla="*/ 1372 w 2784"/>
                  <a:gd name="T1" fmla="*/ 2814 h 2823"/>
                  <a:gd name="T2" fmla="*/ 1370 w 2784"/>
                  <a:gd name="T3" fmla="*/ 2823 h 2823"/>
                  <a:gd name="T4" fmla="*/ 1364 w 2784"/>
                  <a:gd name="T5" fmla="*/ 2814 h 2823"/>
                  <a:gd name="T6" fmla="*/ 962 w 2784"/>
                  <a:gd name="T7" fmla="*/ 2746 h 2823"/>
                  <a:gd name="T8" fmla="*/ 951 w 2784"/>
                  <a:gd name="T9" fmla="*/ 2751 h 2823"/>
                  <a:gd name="T10" fmla="*/ 1887 w 2784"/>
                  <a:gd name="T11" fmla="*/ 2723 h 2823"/>
                  <a:gd name="T12" fmla="*/ 1883 w 2784"/>
                  <a:gd name="T13" fmla="*/ 2734 h 2823"/>
                  <a:gd name="T14" fmla="*/ 1887 w 2784"/>
                  <a:gd name="T15" fmla="*/ 2723 h 2823"/>
                  <a:gd name="T16" fmla="*/ 503 w 2784"/>
                  <a:gd name="T17" fmla="*/ 2496 h 2823"/>
                  <a:gd name="T18" fmla="*/ 496 w 2784"/>
                  <a:gd name="T19" fmla="*/ 2503 h 2823"/>
                  <a:gd name="T20" fmla="*/ 497 w 2784"/>
                  <a:gd name="T21" fmla="*/ 2491 h 2823"/>
                  <a:gd name="T22" fmla="*/ 2338 w 2784"/>
                  <a:gd name="T23" fmla="*/ 2459 h 2823"/>
                  <a:gd name="T24" fmla="*/ 2329 w 2784"/>
                  <a:gd name="T25" fmla="*/ 2453 h 2823"/>
                  <a:gd name="T26" fmla="*/ 2596 w 2784"/>
                  <a:gd name="T27" fmla="*/ 2130 h 2823"/>
                  <a:gd name="T28" fmla="*/ 2602 w 2784"/>
                  <a:gd name="T29" fmla="*/ 2137 h 2823"/>
                  <a:gd name="T30" fmla="*/ 2596 w 2784"/>
                  <a:gd name="T31" fmla="*/ 2130 h 2823"/>
                  <a:gd name="T32" fmla="*/ 168 w 2784"/>
                  <a:gd name="T33" fmla="*/ 2094 h 2823"/>
                  <a:gd name="T34" fmla="*/ 158 w 2784"/>
                  <a:gd name="T35" fmla="*/ 2096 h 2823"/>
                  <a:gd name="T36" fmla="*/ 11 w 2784"/>
                  <a:gd name="T37" fmla="*/ 1700 h 2823"/>
                  <a:gd name="T38" fmla="*/ 21 w 2784"/>
                  <a:gd name="T39" fmla="*/ 1708 h 2823"/>
                  <a:gd name="T40" fmla="*/ 11 w 2784"/>
                  <a:gd name="T41" fmla="*/ 1700 h 2823"/>
                  <a:gd name="T42" fmla="*/ 2784 w 2784"/>
                  <a:gd name="T43" fmla="*/ 1639 h 2823"/>
                  <a:gd name="T44" fmla="*/ 2774 w 2784"/>
                  <a:gd name="T45" fmla="*/ 1645 h 2823"/>
                  <a:gd name="T46" fmla="*/ 1 w 2784"/>
                  <a:gd name="T47" fmla="*/ 1176 h 2823"/>
                  <a:gd name="T48" fmla="*/ 8 w 2784"/>
                  <a:gd name="T49" fmla="*/ 1184 h 2823"/>
                  <a:gd name="T50" fmla="*/ 1 w 2784"/>
                  <a:gd name="T51" fmla="*/ 1176 h 2823"/>
                  <a:gd name="T52" fmla="*/ 2772 w 2784"/>
                  <a:gd name="T53" fmla="*/ 1116 h 2823"/>
                  <a:gd name="T54" fmla="*/ 2763 w 2784"/>
                  <a:gd name="T55" fmla="*/ 1121 h 2823"/>
                  <a:gd name="T56" fmla="*/ 2622 w 2784"/>
                  <a:gd name="T57" fmla="*/ 721 h 2823"/>
                  <a:gd name="T58" fmla="*/ 2619 w 2784"/>
                  <a:gd name="T59" fmla="*/ 733 h 2823"/>
                  <a:gd name="T60" fmla="*/ 2622 w 2784"/>
                  <a:gd name="T61" fmla="*/ 721 h 2823"/>
                  <a:gd name="T62" fmla="*/ 190 w 2784"/>
                  <a:gd name="T63" fmla="*/ 687 h 2823"/>
                  <a:gd name="T64" fmla="*/ 178 w 2784"/>
                  <a:gd name="T65" fmla="*/ 691 h 2823"/>
                  <a:gd name="T66" fmla="*/ 450 w 2784"/>
                  <a:gd name="T67" fmla="*/ 360 h 2823"/>
                  <a:gd name="T68" fmla="*/ 449 w 2784"/>
                  <a:gd name="T69" fmla="*/ 373 h 2823"/>
                  <a:gd name="T70" fmla="*/ 450 w 2784"/>
                  <a:gd name="T71" fmla="*/ 360 h 2823"/>
                  <a:gd name="T72" fmla="*/ 2287 w 2784"/>
                  <a:gd name="T73" fmla="*/ 319 h 2823"/>
                  <a:gd name="T74" fmla="*/ 2286 w 2784"/>
                  <a:gd name="T75" fmla="*/ 331 h 2823"/>
                  <a:gd name="T76" fmla="*/ 2286 w 2784"/>
                  <a:gd name="T77" fmla="*/ 318 h 2823"/>
                  <a:gd name="T78" fmla="*/ 901 w 2784"/>
                  <a:gd name="T79" fmla="*/ 97 h 2823"/>
                  <a:gd name="T80" fmla="*/ 893 w 2784"/>
                  <a:gd name="T81" fmla="*/ 92 h 2823"/>
                  <a:gd name="T82" fmla="*/ 1825 w 2784"/>
                  <a:gd name="T83" fmla="*/ 68 h 2823"/>
                  <a:gd name="T84" fmla="*/ 1826 w 2784"/>
                  <a:gd name="T85" fmla="*/ 78 h 2823"/>
                  <a:gd name="T86" fmla="*/ 1825 w 2784"/>
                  <a:gd name="T87" fmla="*/ 68 h 2823"/>
                  <a:gd name="T88" fmla="*/ 1414 w 2784"/>
                  <a:gd name="T89" fmla="*/ 0 h 2823"/>
                  <a:gd name="T90" fmla="*/ 1411 w 2784"/>
                  <a:gd name="T91" fmla="*/ 8 h 2823"/>
                  <a:gd name="T92" fmla="*/ 1414 w 2784"/>
                  <a:gd name="T93" fmla="*/ 0 h 2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84" h="2823">
                    <a:moveTo>
                      <a:pt x="1364" y="2814"/>
                    </a:moveTo>
                    <a:lnTo>
                      <a:pt x="1372" y="2814"/>
                    </a:lnTo>
                    <a:lnTo>
                      <a:pt x="1374" y="2823"/>
                    </a:lnTo>
                    <a:lnTo>
                      <a:pt x="1370" y="2823"/>
                    </a:lnTo>
                    <a:lnTo>
                      <a:pt x="1367" y="2823"/>
                    </a:lnTo>
                    <a:lnTo>
                      <a:pt x="1364" y="2814"/>
                    </a:lnTo>
                    <a:close/>
                    <a:moveTo>
                      <a:pt x="956" y="2744"/>
                    </a:moveTo>
                    <a:lnTo>
                      <a:pt x="962" y="2746"/>
                    </a:lnTo>
                    <a:lnTo>
                      <a:pt x="956" y="2753"/>
                    </a:lnTo>
                    <a:lnTo>
                      <a:pt x="951" y="2751"/>
                    </a:lnTo>
                    <a:lnTo>
                      <a:pt x="956" y="2744"/>
                    </a:lnTo>
                    <a:close/>
                    <a:moveTo>
                      <a:pt x="1887" y="2723"/>
                    </a:moveTo>
                    <a:lnTo>
                      <a:pt x="1891" y="2732"/>
                    </a:lnTo>
                    <a:lnTo>
                      <a:pt x="1883" y="2734"/>
                    </a:lnTo>
                    <a:lnTo>
                      <a:pt x="1880" y="2726"/>
                    </a:lnTo>
                    <a:lnTo>
                      <a:pt x="1887" y="2723"/>
                    </a:lnTo>
                    <a:close/>
                    <a:moveTo>
                      <a:pt x="497" y="2491"/>
                    </a:moveTo>
                    <a:lnTo>
                      <a:pt x="503" y="2496"/>
                    </a:lnTo>
                    <a:lnTo>
                      <a:pt x="497" y="2503"/>
                    </a:lnTo>
                    <a:lnTo>
                      <a:pt x="496" y="2503"/>
                    </a:lnTo>
                    <a:lnTo>
                      <a:pt x="491" y="2498"/>
                    </a:lnTo>
                    <a:lnTo>
                      <a:pt x="497" y="2491"/>
                    </a:lnTo>
                    <a:close/>
                    <a:moveTo>
                      <a:pt x="2334" y="2449"/>
                    </a:moveTo>
                    <a:lnTo>
                      <a:pt x="2338" y="2459"/>
                    </a:lnTo>
                    <a:lnTo>
                      <a:pt x="2332" y="2463"/>
                    </a:lnTo>
                    <a:lnTo>
                      <a:pt x="2329" y="2453"/>
                    </a:lnTo>
                    <a:lnTo>
                      <a:pt x="2334" y="2449"/>
                    </a:lnTo>
                    <a:close/>
                    <a:moveTo>
                      <a:pt x="2596" y="2130"/>
                    </a:moveTo>
                    <a:lnTo>
                      <a:pt x="2605" y="2131"/>
                    </a:lnTo>
                    <a:lnTo>
                      <a:pt x="2602" y="2137"/>
                    </a:lnTo>
                    <a:lnTo>
                      <a:pt x="2592" y="2135"/>
                    </a:lnTo>
                    <a:lnTo>
                      <a:pt x="2596" y="2130"/>
                    </a:lnTo>
                    <a:close/>
                    <a:moveTo>
                      <a:pt x="164" y="2087"/>
                    </a:moveTo>
                    <a:lnTo>
                      <a:pt x="168" y="2094"/>
                    </a:lnTo>
                    <a:lnTo>
                      <a:pt x="161" y="2101"/>
                    </a:lnTo>
                    <a:lnTo>
                      <a:pt x="158" y="2096"/>
                    </a:lnTo>
                    <a:lnTo>
                      <a:pt x="164" y="2087"/>
                    </a:lnTo>
                    <a:close/>
                    <a:moveTo>
                      <a:pt x="11" y="1700"/>
                    </a:moveTo>
                    <a:lnTo>
                      <a:pt x="21" y="1701"/>
                    </a:lnTo>
                    <a:lnTo>
                      <a:pt x="21" y="1708"/>
                    </a:lnTo>
                    <a:lnTo>
                      <a:pt x="12" y="1706"/>
                    </a:lnTo>
                    <a:lnTo>
                      <a:pt x="11" y="1700"/>
                    </a:lnTo>
                    <a:close/>
                    <a:moveTo>
                      <a:pt x="2776" y="1638"/>
                    </a:moveTo>
                    <a:lnTo>
                      <a:pt x="2784" y="1639"/>
                    </a:lnTo>
                    <a:lnTo>
                      <a:pt x="2783" y="1646"/>
                    </a:lnTo>
                    <a:lnTo>
                      <a:pt x="2774" y="1645"/>
                    </a:lnTo>
                    <a:lnTo>
                      <a:pt x="2776" y="1638"/>
                    </a:lnTo>
                    <a:close/>
                    <a:moveTo>
                      <a:pt x="1" y="1176"/>
                    </a:moveTo>
                    <a:lnTo>
                      <a:pt x="10" y="1177"/>
                    </a:lnTo>
                    <a:lnTo>
                      <a:pt x="8" y="1184"/>
                    </a:lnTo>
                    <a:lnTo>
                      <a:pt x="0" y="1183"/>
                    </a:lnTo>
                    <a:lnTo>
                      <a:pt x="1" y="1176"/>
                    </a:lnTo>
                    <a:close/>
                    <a:moveTo>
                      <a:pt x="2762" y="1115"/>
                    </a:moveTo>
                    <a:lnTo>
                      <a:pt x="2772" y="1116"/>
                    </a:lnTo>
                    <a:lnTo>
                      <a:pt x="2773" y="1123"/>
                    </a:lnTo>
                    <a:lnTo>
                      <a:pt x="2763" y="1121"/>
                    </a:lnTo>
                    <a:lnTo>
                      <a:pt x="2762" y="1115"/>
                    </a:lnTo>
                    <a:close/>
                    <a:moveTo>
                      <a:pt x="2622" y="721"/>
                    </a:moveTo>
                    <a:lnTo>
                      <a:pt x="2625" y="726"/>
                    </a:lnTo>
                    <a:lnTo>
                      <a:pt x="2619" y="733"/>
                    </a:lnTo>
                    <a:lnTo>
                      <a:pt x="2616" y="728"/>
                    </a:lnTo>
                    <a:lnTo>
                      <a:pt x="2622" y="721"/>
                    </a:lnTo>
                    <a:close/>
                    <a:moveTo>
                      <a:pt x="181" y="685"/>
                    </a:moveTo>
                    <a:lnTo>
                      <a:pt x="190" y="687"/>
                    </a:lnTo>
                    <a:lnTo>
                      <a:pt x="186" y="692"/>
                    </a:lnTo>
                    <a:lnTo>
                      <a:pt x="178" y="691"/>
                    </a:lnTo>
                    <a:lnTo>
                      <a:pt x="181" y="685"/>
                    </a:lnTo>
                    <a:close/>
                    <a:moveTo>
                      <a:pt x="450" y="360"/>
                    </a:moveTo>
                    <a:lnTo>
                      <a:pt x="453" y="369"/>
                    </a:lnTo>
                    <a:lnTo>
                      <a:pt x="449" y="373"/>
                    </a:lnTo>
                    <a:lnTo>
                      <a:pt x="445" y="365"/>
                    </a:lnTo>
                    <a:lnTo>
                      <a:pt x="450" y="360"/>
                    </a:lnTo>
                    <a:close/>
                    <a:moveTo>
                      <a:pt x="2286" y="318"/>
                    </a:moveTo>
                    <a:lnTo>
                      <a:pt x="2287" y="319"/>
                    </a:lnTo>
                    <a:lnTo>
                      <a:pt x="2291" y="322"/>
                    </a:lnTo>
                    <a:lnTo>
                      <a:pt x="2286" y="331"/>
                    </a:lnTo>
                    <a:lnTo>
                      <a:pt x="2280" y="325"/>
                    </a:lnTo>
                    <a:lnTo>
                      <a:pt x="2286" y="318"/>
                    </a:lnTo>
                    <a:close/>
                    <a:moveTo>
                      <a:pt x="898" y="89"/>
                    </a:moveTo>
                    <a:lnTo>
                      <a:pt x="901" y="97"/>
                    </a:lnTo>
                    <a:lnTo>
                      <a:pt x="895" y="99"/>
                    </a:lnTo>
                    <a:lnTo>
                      <a:pt x="893" y="92"/>
                    </a:lnTo>
                    <a:lnTo>
                      <a:pt x="898" y="89"/>
                    </a:lnTo>
                    <a:close/>
                    <a:moveTo>
                      <a:pt x="1825" y="68"/>
                    </a:moveTo>
                    <a:lnTo>
                      <a:pt x="1832" y="71"/>
                    </a:lnTo>
                    <a:lnTo>
                      <a:pt x="1826" y="78"/>
                    </a:lnTo>
                    <a:lnTo>
                      <a:pt x="1819" y="75"/>
                    </a:lnTo>
                    <a:lnTo>
                      <a:pt x="1825" y="68"/>
                    </a:lnTo>
                    <a:close/>
                    <a:moveTo>
                      <a:pt x="1414" y="0"/>
                    </a:moveTo>
                    <a:lnTo>
                      <a:pt x="1414" y="0"/>
                    </a:lnTo>
                    <a:lnTo>
                      <a:pt x="1418" y="8"/>
                    </a:lnTo>
                    <a:lnTo>
                      <a:pt x="1411" y="8"/>
                    </a:lnTo>
                    <a:lnTo>
                      <a:pt x="1408" y="0"/>
                    </a:lnTo>
                    <a:lnTo>
                      <a:pt x="14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8" name="Freeform 693"/>
              <p:cNvSpPr>
                <a:spLocks noEditPoints="1"/>
              </p:cNvSpPr>
              <p:nvPr/>
            </p:nvSpPr>
            <p:spPr bwMode="auto">
              <a:xfrm>
                <a:off x="5714" y="1123"/>
                <a:ext cx="2803" cy="2842"/>
              </a:xfrm>
              <a:custGeom>
                <a:avLst/>
                <a:gdLst>
                  <a:gd name="T0" fmla="*/ 1380 w 2803"/>
                  <a:gd name="T1" fmla="*/ 2833 h 2842"/>
                  <a:gd name="T2" fmla="*/ 1389 w 2803"/>
                  <a:gd name="T3" fmla="*/ 2842 h 2842"/>
                  <a:gd name="T4" fmla="*/ 1377 w 2803"/>
                  <a:gd name="T5" fmla="*/ 2833 h 2842"/>
                  <a:gd name="T6" fmla="*/ 966 w 2803"/>
                  <a:gd name="T7" fmla="*/ 2763 h 2842"/>
                  <a:gd name="T8" fmla="*/ 953 w 2803"/>
                  <a:gd name="T9" fmla="*/ 2768 h 2842"/>
                  <a:gd name="T10" fmla="*/ 1901 w 2803"/>
                  <a:gd name="T11" fmla="*/ 2742 h 2842"/>
                  <a:gd name="T12" fmla="*/ 1897 w 2803"/>
                  <a:gd name="T13" fmla="*/ 2753 h 2842"/>
                  <a:gd name="T14" fmla="*/ 1901 w 2803"/>
                  <a:gd name="T15" fmla="*/ 2742 h 2842"/>
                  <a:gd name="T16" fmla="*/ 506 w 2803"/>
                  <a:gd name="T17" fmla="*/ 2513 h 2842"/>
                  <a:gd name="T18" fmla="*/ 501 w 2803"/>
                  <a:gd name="T19" fmla="*/ 2520 h 2842"/>
                  <a:gd name="T20" fmla="*/ 496 w 2803"/>
                  <a:gd name="T21" fmla="*/ 2515 h 2842"/>
                  <a:gd name="T22" fmla="*/ 2348 w 2803"/>
                  <a:gd name="T23" fmla="*/ 2469 h 2842"/>
                  <a:gd name="T24" fmla="*/ 2346 w 2803"/>
                  <a:gd name="T25" fmla="*/ 2482 h 2842"/>
                  <a:gd name="T26" fmla="*/ 2348 w 2803"/>
                  <a:gd name="T27" fmla="*/ 2469 h 2842"/>
                  <a:gd name="T28" fmla="*/ 2625 w 2803"/>
                  <a:gd name="T29" fmla="*/ 2142 h 2842"/>
                  <a:gd name="T30" fmla="*/ 2612 w 2803"/>
                  <a:gd name="T31" fmla="*/ 2147 h 2842"/>
                  <a:gd name="T32" fmla="*/ 168 w 2803"/>
                  <a:gd name="T33" fmla="*/ 2106 h 2842"/>
                  <a:gd name="T34" fmla="*/ 165 w 2803"/>
                  <a:gd name="T35" fmla="*/ 2118 h 2842"/>
                  <a:gd name="T36" fmla="*/ 168 w 2803"/>
                  <a:gd name="T37" fmla="*/ 2106 h 2842"/>
                  <a:gd name="T38" fmla="*/ 21 w 2803"/>
                  <a:gd name="T39" fmla="*/ 1710 h 2842"/>
                  <a:gd name="T40" fmla="*/ 13 w 2803"/>
                  <a:gd name="T41" fmla="*/ 1714 h 2842"/>
                  <a:gd name="T42" fmla="*/ 2794 w 2803"/>
                  <a:gd name="T43" fmla="*/ 1649 h 2842"/>
                  <a:gd name="T44" fmla="*/ 2801 w 2803"/>
                  <a:gd name="T45" fmla="*/ 1658 h 2842"/>
                  <a:gd name="T46" fmla="*/ 2794 w 2803"/>
                  <a:gd name="T47" fmla="*/ 1649 h 2842"/>
                  <a:gd name="T48" fmla="*/ 11 w 2803"/>
                  <a:gd name="T49" fmla="*/ 1186 h 2842"/>
                  <a:gd name="T50" fmla="*/ 0 w 2803"/>
                  <a:gd name="T51" fmla="*/ 1191 h 2842"/>
                  <a:gd name="T52" fmla="*/ 2782 w 2803"/>
                  <a:gd name="T53" fmla="*/ 1126 h 2842"/>
                  <a:gd name="T54" fmla="*/ 2793 w 2803"/>
                  <a:gd name="T55" fmla="*/ 1135 h 2842"/>
                  <a:gd name="T56" fmla="*/ 2782 w 2803"/>
                  <a:gd name="T57" fmla="*/ 1126 h 2842"/>
                  <a:gd name="T58" fmla="*/ 2642 w 2803"/>
                  <a:gd name="T59" fmla="*/ 729 h 2842"/>
                  <a:gd name="T60" fmla="*/ 2632 w 2803"/>
                  <a:gd name="T61" fmla="*/ 731 h 2842"/>
                  <a:gd name="T62" fmla="*/ 182 w 2803"/>
                  <a:gd name="T63" fmla="*/ 694 h 2842"/>
                  <a:gd name="T64" fmla="*/ 188 w 2803"/>
                  <a:gd name="T65" fmla="*/ 701 h 2842"/>
                  <a:gd name="T66" fmla="*/ 182 w 2803"/>
                  <a:gd name="T67" fmla="*/ 694 h 2842"/>
                  <a:gd name="T68" fmla="*/ 460 w 2803"/>
                  <a:gd name="T69" fmla="*/ 370 h 2842"/>
                  <a:gd name="T70" fmla="*/ 452 w 2803"/>
                  <a:gd name="T71" fmla="*/ 365 h 2842"/>
                  <a:gd name="T72" fmla="*/ 2301 w 2803"/>
                  <a:gd name="T73" fmla="*/ 321 h 2842"/>
                  <a:gd name="T74" fmla="*/ 2307 w 2803"/>
                  <a:gd name="T75" fmla="*/ 325 h 2842"/>
                  <a:gd name="T76" fmla="*/ 2297 w 2803"/>
                  <a:gd name="T77" fmla="*/ 329 h 2842"/>
                  <a:gd name="T78" fmla="*/ 2301 w 2803"/>
                  <a:gd name="T79" fmla="*/ 321 h 2842"/>
                  <a:gd name="T80" fmla="*/ 908 w 2803"/>
                  <a:gd name="T81" fmla="*/ 99 h 2842"/>
                  <a:gd name="T82" fmla="*/ 898 w 2803"/>
                  <a:gd name="T83" fmla="*/ 93 h 2842"/>
                  <a:gd name="T84" fmla="*/ 1842 w 2803"/>
                  <a:gd name="T85" fmla="*/ 71 h 2842"/>
                  <a:gd name="T86" fmla="*/ 1842 w 2803"/>
                  <a:gd name="T87" fmla="*/ 81 h 2842"/>
                  <a:gd name="T88" fmla="*/ 1842 w 2803"/>
                  <a:gd name="T89" fmla="*/ 71 h 2842"/>
                  <a:gd name="T90" fmla="*/ 1424 w 2803"/>
                  <a:gd name="T91" fmla="*/ 10 h 2842"/>
                  <a:gd name="T92" fmla="*/ 1418 w 2803"/>
                  <a:gd name="T93" fmla="*/ 10 h 2842"/>
                  <a:gd name="T94" fmla="*/ 1421 w 2803"/>
                  <a:gd name="T95" fmla="*/ 0 h 2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03" h="2842">
                    <a:moveTo>
                      <a:pt x="1377" y="2833"/>
                    </a:moveTo>
                    <a:lnTo>
                      <a:pt x="1380" y="2833"/>
                    </a:lnTo>
                    <a:lnTo>
                      <a:pt x="1384" y="2833"/>
                    </a:lnTo>
                    <a:lnTo>
                      <a:pt x="1389" y="2842"/>
                    </a:lnTo>
                    <a:lnTo>
                      <a:pt x="1382" y="2842"/>
                    </a:lnTo>
                    <a:lnTo>
                      <a:pt x="1377" y="2833"/>
                    </a:lnTo>
                    <a:close/>
                    <a:moveTo>
                      <a:pt x="961" y="2761"/>
                    </a:moveTo>
                    <a:lnTo>
                      <a:pt x="966" y="2763"/>
                    </a:lnTo>
                    <a:lnTo>
                      <a:pt x="961" y="2771"/>
                    </a:lnTo>
                    <a:lnTo>
                      <a:pt x="953" y="2768"/>
                    </a:lnTo>
                    <a:lnTo>
                      <a:pt x="961" y="2761"/>
                    </a:lnTo>
                    <a:close/>
                    <a:moveTo>
                      <a:pt x="1901" y="2742"/>
                    </a:moveTo>
                    <a:lnTo>
                      <a:pt x="1904" y="2750"/>
                    </a:lnTo>
                    <a:lnTo>
                      <a:pt x="1897" y="2753"/>
                    </a:lnTo>
                    <a:lnTo>
                      <a:pt x="1893" y="2744"/>
                    </a:lnTo>
                    <a:lnTo>
                      <a:pt x="1901" y="2742"/>
                    </a:lnTo>
                    <a:close/>
                    <a:moveTo>
                      <a:pt x="501" y="2508"/>
                    </a:moveTo>
                    <a:lnTo>
                      <a:pt x="506" y="2513"/>
                    </a:lnTo>
                    <a:lnTo>
                      <a:pt x="507" y="2513"/>
                    </a:lnTo>
                    <a:lnTo>
                      <a:pt x="501" y="2520"/>
                    </a:lnTo>
                    <a:lnTo>
                      <a:pt x="500" y="2520"/>
                    </a:lnTo>
                    <a:lnTo>
                      <a:pt x="496" y="2515"/>
                    </a:lnTo>
                    <a:lnTo>
                      <a:pt x="501" y="2508"/>
                    </a:lnTo>
                    <a:close/>
                    <a:moveTo>
                      <a:pt x="2348" y="2469"/>
                    </a:moveTo>
                    <a:lnTo>
                      <a:pt x="2351" y="2477"/>
                    </a:lnTo>
                    <a:lnTo>
                      <a:pt x="2346" y="2482"/>
                    </a:lnTo>
                    <a:lnTo>
                      <a:pt x="2342" y="2473"/>
                    </a:lnTo>
                    <a:lnTo>
                      <a:pt x="2348" y="2469"/>
                    </a:lnTo>
                    <a:close/>
                    <a:moveTo>
                      <a:pt x="2615" y="2141"/>
                    </a:moveTo>
                    <a:lnTo>
                      <a:pt x="2625" y="2142"/>
                    </a:lnTo>
                    <a:lnTo>
                      <a:pt x="2622" y="2149"/>
                    </a:lnTo>
                    <a:lnTo>
                      <a:pt x="2612" y="2147"/>
                    </a:lnTo>
                    <a:lnTo>
                      <a:pt x="2615" y="2141"/>
                    </a:lnTo>
                    <a:close/>
                    <a:moveTo>
                      <a:pt x="168" y="2106"/>
                    </a:moveTo>
                    <a:lnTo>
                      <a:pt x="171" y="2111"/>
                    </a:lnTo>
                    <a:lnTo>
                      <a:pt x="165" y="2118"/>
                    </a:lnTo>
                    <a:lnTo>
                      <a:pt x="162" y="2113"/>
                    </a:lnTo>
                    <a:lnTo>
                      <a:pt x="168" y="2106"/>
                    </a:lnTo>
                    <a:close/>
                    <a:moveTo>
                      <a:pt x="11" y="1709"/>
                    </a:moveTo>
                    <a:lnTo>
                      <a:pt x="21" y="1710"/>
                    </a:lnTo>
                    <a:lnTo>
                      <a:pt x="22" y="1716"/>
                    </a:lnTo>
                    <a:lnTo>
                      <a:pt x="13" y="1714"/>
                    </a:lnTo>
                    <a:lnTo>
                      <a:pt x="11" y="1709"/>
                    </a:lnTo>
                    <a:close/>
                    <a:moveTo>
                      <a:pt x="2794" y="1649"/>
                    </a:moveTo>
                    <a:lnTo>
                      <a:pt x="2803" y="1651"/>
                    </a:lnTo>
                    <a:lnTo>
                      <a:pt x="2801" y="1658"/>
                    </a:lnTo>
                    <a:lnTo>
                      <a:pt x="2793" y="1656"/>
                    </a:lnTo>
                    <a:lnTo>
                      <a:pt x="2794" y="1649"/>
                    </a:lnTo>
                    <a:close/>
                    <a:moveTo>
                      <a:pt x="1" y="1184"/>
                    </a:moveTo>
                    <a:lnTo>
                      <a:pt x="11" y="1186"/>
                    </a:lnTo>
                    <a:lnTo>
                      <a:pt x="10" y="1193"/>
                    </a:lnTo>
                    <a:lnTo>
                      <a:pt x="0" y="1191"/>
                    </a:lnTo>
                    <a:lnTo>
                      <a:pt x="1" y="1184"/>
                    </a:lnTo>
                    <a:close/>
                    <a:moveTo>
                      <a:pt x="2782" y="1126"/>
                    </a:moveTo>
                    <a:lnTo>
                      <a:pt x="2791" y="1128"/>
                    </a:lnTo>
                    <a:lnTo>
                      <a:pt x="2793" y="1135"/>
                    </a:lnTo>
                    <a:lnTo>
                      <a:pt x="2783" y="1133"/>
                    </a:lnTo>
                    <a:lnTo>
                      <a:pt x="2782" y="1126"/>
                    </a:lnTo>
                    <a:close/>
                    <a:moveTo>
                      <a:pt x="2637" y="722"/>
                    </a:moveTo>
                    <a:lnTo>
                      <a:pt x="2642" y="729"/>
                    </a:lnTo>
                    <a:lnTo>
                      <a:pt x="2635" y="736"/>
                    </a:lnTo>
                    <a:lnTo>
                      <a:pt x="2632" y="731"/>
                    </a:lnTo>
                    <a:lnTo>
                      <a:pt x="2637" y="722"/>
                    </a:lnTo>
                    <a:close/>
                    <a:moveTo>
                      <a:pt x="182" y="694"/>
                    </a:moveTo>
                    <a:lnTo>
                      <a:pt x="191" y="695"/>
                    </a:lnTo>
                    <a:lnTo>
                      <a:pt x="188" y="701"/>
                    </a:lnTo>
                    <a:lnTo>
                      <a:pt x="178" y="700"/>
                    </a:lnTo>
                    <a:lnTo>
                      <a:pt x="182" y="694"/>
                    </a:lnTo>
                    <a:close/>
                    <a:moveTo>
                      <a:pt x="458" y="360"/>
                    </a:moveTo>
                    <a:lnTo>
                      <a:pt x="460" y="370"/>
                    </a:lnTo>
                    <a:lnTo>
                      <a:pt x="455" y="375"/>
                    </a:lnTo>
                    <a:lnTo>
                      <a:pt x="452" y="365"/>
                    </a:lnTo>
                    <a:lnTo>
                      <a:pt x="458" y="360"/>
                    </a:lnTo>
                    <a:close/>
                    <a:moveTo>
                      <a:pt x="2301" y="321"/>
                    </a:moveTo>
                    <a:lnTo>
                      <a:pt x="2303" y="322"/>
                    </a:lnTo>
                    <a:lnTo>
                      <a:pt x="2307" y="325"/>
                    </a:lnTo>
                    <a:lnTo>
                      <a:pt x="2301" y="332"/>
                    </a:lnTo>
                    <a:lnTo>
                      <a:pt x="2297" y="329"/>
                    </a:lnTo>
                    <a:lnTo>
                      <a:pt x="2296" y="328"/>
                    </a:lnTo>
                    <a:lnTo>
                      <a:pt x="2301" y="321"/>
                    </a:lnTo>
                    <a:close/>
                    <a:moveTo>
                      <a:pt x="905" y="91"/>
                    </a:moveTo>
                    <a:lnTo>
                      <a:pt x="908" y="99"/>
                    </a:lnTo>
                    <a:lnTo>
                      <a:pt x="903" y="102"/>
                    </a:lnTo>
                    <a:lnTo>
                      <a:pt x="898" y="93"/>
                    </a:lnTo>
                    <a:lnTo>
                      <a:pt x="905" y="91"/>
                    </a:lnTo>
                    <a:close/>
                    <a:moveTo>
                      <a:pt x="1842" y="71"/>
                    </a:moveTo>
                    <a:lnTo>
                      <a:pt x="1849" y="74"/>
                    </a:lnTo>
                    <a:lnTo>
                      <a:pt x="1842" y="81"/>
                    </a:lnTo>
                    <a:lnTo>
                      <a:pt x="1835" y="78"/>
                    </a:lnTo>
                    <a:lnTo>
                      <a:pt x="1842" y="71"/>
                    </a:lnTo>
                    <a:close/>
                    <a:moveTo>
                      <a:pt x="1421" y="0"/>
                    </a:moveTo>
                    <a:lnTo>
                      <a:pt x="1424" y="10"/>
                    </a:lnTo>
                    <a:lnTo>
                      <a:pt x="1424" y="10"/>
                    </a:lnTo>
                    <a:lnTo>
                      <a:pt x="1418" y="10"/>
                    </a:lnTo>
                    <a:lnTo>
                      <a:pt x="1414" y="0"/>
                    </a:lnTo>
                    <a:lnTo>
                      <a:pt x="14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9" name="Freeform 694"/>
              <p:cNvSpPr>
                <a:spLocks noEditPoints="1"/>
              </p:cNvSpPr>
              <p:nvPr/>
            </p:nvSpPr>
            <p:spPr bwMode="auto">
              <a:xfrm>
                <a:off x="5705" y="1115"/>
                <a:ext cx="2820" cy="2858"/>
              </a:xfrm>
              <a:custGeom>
                <a:avLst/>
                <a:gdLst>
                  <a:gd name="T0" fmla="*/ 1400 w 2820"/>
                  <a:gd name="T1" fmla="*/ 2858 h 2858"/>
                  <a:gd name="T2" fmla="*/ 1391 w 2820"/>
                  <a:gd name="T3" fmla="*/ 2850 h 2858"/>
                  <a:gd name="T4" fmla="*/ 962 w 2820"/>
                  <a:gd name="T5" fmla="*/ 2776 h 2858"/>
                  <a:gd name="T6" fmla="*/ 962 w 2820"/>
                  <a:gd name="T7" fmla="*/ 2786 h 2858"/>
                  <a:gd name="T8" fmla="*/ 962 w 2820"/>
                  <a:gd name="T9" fmla="*/ 2776 h 2858"/>
                  <a:gd name="T10" fmla="*/ 1916 w 2820"/>
                  <a:gd name="T11" fmla="*/ 2767 h 2858"/>
                  <a:gd name="T12" fmla="*/ 1906 w 2820"/>
                  <a:gd name="T13" fmla="*/ 2761 h 2858"/>
                  <a:gd name="T14" fmla="*/ 505 w 2820"/>
                  <a:gd name="T15" fmla="*/ 2523 h 2858"/>
                  <a:gd name="T16" fmla="*/ 510 w 2820"/>
                  <a:gd name="T17" fmla="*/ 2528 h 2858"/>
                  <a:gd name="T18" fmla="*/ 503 w 2820"/>
                  <a:gd name="T19" fmla="*/ 2535 h 2858"/>
                  <a:gd name="T20" fmla="*/ 505 w 2820"/>
                  <a:gd name="T21" fmla="*/ 2523 h 2858"/>
                  <a:gd name="T22" fmla="*/ 2364 w 2820"/>
                  <a:gd name="T23" fmla="*/ 2495 h 2858"/>
                  <a:gd name="T24" fmla="*/ 2355 w 2820"/>
                  <a:gd name="T25" fmla="*/ 2490 h 2858"/>
                  <a:gd name="T26" fmla="*/ 2634 w 2820"/>
                  <a:gd name="T27" fmla="*/ 2150 h 2858"/>
                  <a:gd name="T28" fmla="*/ 2639 w 2820"/>
                  <a:gd name="T29" fmla="*/ 2159 h 2858"/>
                  <a:gd name="T30" fmla="*/ 2634 w 2820"/>
                  <a:gd name="T31" fmla="*/ 2150 h 2858"/>
                  <a:gd name="T32" fmla="*/ 174 w 2820"/>
                  <a:gd name="T33" fmla="*/ 2126 h 2858"/>
                  <a:gd name="T34" fmla="*/ 164 w 2820"/>
                  <a:gd name="T35" fmla="*/ 2128 h 2858"/>
                  <a:gd name="T36" fmla="*/ 10 w 2820"/>
                  <a:gd name="T37" fmla="*/ 1715 h 2858"/>
                  <a:gd name="T38" fmla="*/ 22 w 2820"/>
                  <a:gd name="T39" fmla="*/ 1722 h 2858"/>
                  <a:gd name="T40" fmla="*/ 10 w 2820"/>
                  <a:gd name="T41" fmla="*/ 1715 h 2858"/>
                  <a:gd name="T42" fmla="*/ 2820 w 2820"/>
                  <a:gd name="T43" fmla="*/ 1660 h 2858"/>
                  <a:gd name="T44" fmla="*/ 2810 w 2820"/>
                  <a:gd name="T45" fmla="*/ 1666 h 2858"/>
                  <a:gd name="T46" fmla="*/ 2 w 2820"/>
                  <a:gd name="T47" fmla="*/ 1191 h 2858"/>
                  <a:gd name="T48" fmla="*/ 9 w 2820"/>
                  <a:gd name="T49" fmla="*/ 1199 h 2858"/>
                  <a:gd name="T50" fmla="*/ 2 w 2820"/>
                  <a:gd name="T51" fmla="*/ 1191 h 2858"/>
                  <a:gd name="T52" fmla="*/ 2810 w 2820"/>
                  <a:gd name="T53" fmla="*/ 1137 h 2858"/>
                  <a:gd name="T54" fmla="*/ 2802 w 2820"/>
                  <a:gd name="T55" fmla="*/ 1143 h 2858"/>
                  <a:gd name="T56" fmla="*/ 2654 w 2820"/>
                  <a:gd name="T57" fmla="*/ 723 h 2858"/>
                  <a:gd name="T58" fmla="*/ 2651 w 2820"/>
                  <a:gd name="T59" fmla="*/ 737 h 2858"/>
                  <a:gd name="T60" fmla="*/ 2654 w 2820"/>
                  <a:gd name="T61" fmla="*/ 723 h 2858"/>
                  <a:gd name="T62" fmla="*/ 191 w 2820"/>
                  <a:gd name="T63" fmla="*/ 702 h 2858"/>
                  <a:gd name="T64" fmla="*/ 178 w 2820"/>
                  <a:gd name="T65" fmla="*/ 706 h 2858"/>
                  <a:gd name="T66" fmla="*/ 462 w 2820"/>
                  <a:gd name="T67" fmla="*/ 360 h 2858"/>
                  <a:gd name="T68" fmla="*/ 461 w 2820"/>
                  <a:gd name="T69" fmla="*/ 373 h 2858"/>
                  <a:gd name="T70" fmla="*/ 462 w 2820"/>
                  <a:gd name="T71" fmla="*/ 360 h 2858"/>
                  <a:gd name="T72" fmla="*/ 2317 w 2820"/>
                  <a:gd name="T73" fmla="*/ 323 h 2858"/>
                  <a:gd name="T74" fmla="*/ 2316 w 2820"/>
                  <a:gd name="T75" fmla="*/ 333 h 2858"/>
                  <a:gd name="T76" fmla="*/ 2310 w 2820"/>
                  <a:gd name="T77" fmla="*/ 329 h 2858"/>
                  <a:gd name="T78" fmla="*/ 912 w 2820"/>
                  <a:gd name="T79" fmla="*/ 90 h 2858"/>
                  <a:gd name="T80" fmla="*/ 907 w 2820"/>
                  <a:gd name="T81" fmla="*/ 101 h 2858"/>
                  <a:gd name="T82" fmla="*/ 912 w 2820"/>
                  <a:gd name="T83" fmla="*/ 90 h 2858"/>
                  <a:gd name="T84" fmla="*/ 1864 w 2820"/>
                  <a:gd name="T85" fmla="*/ 73 h 2858"/>
                  <a:gd name="T86" fmla="*/ 1851 w 2820"/>
                  <a:gd name="T87" fmla="*/ 79 h 2858"/>
                  <a:gd name="T88" fmla="*/ 1426 w 2820"/>
                  <a:gd name="T89" fmla="*/ 0 h 2858"/>
                  <a:gd name="T90" fmla="*/ 1423 w 2820"/>
                  <a:gd name="T91" fmla="*/ 8 h 2858"/>
                  <a:gd name="T92" fmla="*/ 1426 w 2820"/>
                  <a:gd name="T93" fmla="*/ 0 h 2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20" h="2858">
                    <a:moveTo>
                      <a:pt x="1398" y="2850"/>
                    </a:moveTo>
                    <a:lnTo>
                      <a:pt x="1400" y="2858"/>
                    </a:lnTo>
                    <a:lnTo>
                      <a:pt x="1393" y="2858"/>
                    </a:lnTo>
                    <a:lnTo>
                      <a:pt x="1391" y="2850"/>
                    </a:lnTo>
                    <a:lnTo>
                      <a:pt x="1398" y="2850"/>
                    </a:lnTo>
                    <a:close/>
                    <a:moveTo>
                      <a:pt x="962" y="2776"/>
                    </a:moveTo>
                    <a:lnTo>
                      <a:pt x="970" y="2779"/>
                    </a:lnTo>
                    <a:lnTo>
                      <a:pt x="962" y="2786"/>
                    </a:lnTo>
                    <a:lnTo>
                      <a:pt x="957" y="2785"/>
                    </a:lnTo>
                    <a:lnTo>
                      <a:pt x="962" y="2776"/>
                    </a:lnTo>
                    <a:close/>
                    <a:moveTo>
                      <a:pt x="1913" y="2758"/>
                    </a:moveTo>
                    <a:lnTo>
                      <a:pt x="1916" y="2767"/>
                    </a:lnTo>
                    <a:lnTo>
                      <a:pt x="1909" y="2769"/>
                    </a:lnTo>
                    <a:lnTo>
                      <a:pt x="1906" y="2761"/>
                    </a:lnTo>
                    <a:lnTo>
                      <a:pt x="1913" y="2758"/>
                    </a:lnTo>
                    <a:close/>
                    <a:moveTo>
                      <a:pt x="505" y="2523"/>
                    </a:moveTo>
                    <a:lnTo>
                      <a:pt x="509" y="2528"/>
                    </a:lnTo>
                    <a:lnTo>
                      <a:pt x="510" y="2528"/>
                    </a:lnTo>
                    <a:lnTo>
                      <a:pt x="505" y="2535"/>
                    </a:lnTo>
                    <a:lnTo>
                      <a:pt x="503" y="2535"/>
                    </a:lnTo>
                    <a:lnTo>
                      <a:pt x="499" y="2531"/>
                    </a:lnTo>
                    <a:lnTo>
                      <a:pt x="505" y="2523"/>
                    </a:lnTo>
                    <a:close/>
                    <a:moveTo>
                      <a:pt x="2360" y="2485"/>
                    </a:moveTo>
                    <a:lnTo>
                      <a:pt x="2364" y="2495"/>
                    </a:lnTo>
                    <a:lnTo>
                      <a:pt x="2358" y="2499"/>
                    </a:lnTo>
                    <a:lnTo>
                      <a:pt x="2355" y="2490"/>
                    </a:lnTo>
                    <a:lnTo>
                      <a:pt x="2360" y="2485"/>
                    </a:lnTo>
                    <a:close/>
                    <a:moveTo>
                      <a:pt x="2634" y="2150"/>
                    </a:moveTo>
                    <a:lnTo>
                      <a:pt x="2644" y="2152"/>
                    </a:lnTo>
                    <a:lnTo>
                      <a:pt x="2639" y="2159"/>
                    </a:lnTo>
                    <a:lnTo>
                      <a:pt x="2631" y="2157"/>
                    </a:lnTo>
                    <a:lnTo>
                      <a:pt x="2634" y="2150"/>
                    </a:lnTo>
                    <a:close/>
                    <a:moveTo>
                      <a:pt x="171" y="2121"/>
                    </a:moveTo>
                    <a:lnTo>
                      <a:pt x="174" y="2126"/>
                    </a:lnTo>
                    <a:lnTo>
                      <a:pt x="168" y="2135"/>
                    </a:lnTo>
                    <a:lnTo>
                      <a:pt x="164" y="2128"/>
                    </a:lnTo>
                    <a:lnTo>
                      <a:pt x="171" y="2121"/>
                    </a:lnTo>
                    <a:close/>
                    <a:moveTo>
                      <a:pt x="10" y="1715"/>
                    </a:moveTo>
                    <a:lnTo>
                      <a:pt x="20" y="1717"/>
                    </a:lnTo>
                    <a:lnTo>
                      <a:pt x="22" y="1722"/>
                    </a:lnTo>
                    <a:lnTo>
                      <a:pt x="12" y="1721"/>
                    </a:lnTo>
                    <a:lnTo>
                      <a:pt x="10" y="1715"/>
                    </a:lnTo>
                    <a:close/>
                    <a:moveTo>
                      <a:pt x="2812" y="1659"/>
                    </a:moveTo>
                    <a:lnTo>
                      <a:pt x="2820" y="1660"/>
                    </a:lnTo>
                    <a:lnTo>
                      <a:pt x="2820" y="1667"/>
                    </a:lnTo>
                    <a:lnTo>
                      <a:pt x="2810" y="1666"/>
                    </a:lnTo>
                    <a:lnTo>
                      <a:pt x="2812" y="1659"/>
                    </a:lnTo>
                    <a:close/>
                    <a:moveTo>
                      <a:pt x="2" y="1191"/>
                    </a:moveTo>
                    <a:lnTo>
                      <a:pt x="10" y="1192"/>
                    </a:lnTo>
                    <a:lnTo>
                      <a:pt x="9" y="1199"/>
                    </a:lnTo>
                    <a:lnTo>
                      <a:pt x="0" y="1198"/>
                    </a:lnTo>
                    <a:lnTo>
                      <a:pt x="2" y="1191"/>
                    </a:lnTo>
                    <a:close/>
                    <a:moveTo>
                      <a:pt x="2800" y="1136"/>
                    </a:moveTo>
                    <a:lnTo>
                      <a:pt x="2810" y="1137"/>
                    </a:lnTo>
                    <a:lnTo>
                      <a:pt x="2812" y="1144"/>
                    </a:lnTo>
                    <a:lnTo>
                      <a:pt x="2802" y="1143"/>
                    </a:lnTo>
                    <a:lnTo>
                      <a:pt x="2800" y="1136"/>
                    </a:lnTo>
                    <a:close/>
                    <a:moveTo>
                      <a:pt x="2654" y="723"/>
                    </a:moveTo>
                    <a:lnTo>
                      <a:pt x="2656" y="729"/>
                    </a:lnTo>
                    <a:lnTo>
                      <a:pt x="2651" y="737"/>
                    </a:lnTo>
                    <a:lnTo>
                      <a:pt x="2646" y="730"/>
                    </a:lnTo>
                    <a:lnTo>
                      <a:pt x="2654" y="723"/>
                    </a:lnTo>
                    <a:close/>
                    <a:moveTo>
                      <a:pt x="181" y="701"/>
                    </a:moveTo>
                    <a:lnTo>
                      <a:pt x="191" y="702"/>
                    </a:lnTo>
                    <a:lnTo>
                      <a:pt x="187" y="708"/>
                    </a:lnTo>
                    <a:lnTo>
                      <a:pt x="178" y="706"/>
                    </a:lnTo>
                    <a:lnTo>
                      <a:pt x="181" y="701"/>
                    </a:lnTo>
                    <a:close/>
                    <a:moveTo>
                      <a:pt x="462" y="360"/>
                    </a:moveTo>
                    <a:lnTo>
                      <a:pt x="467" y="368"/>
                    </a:lnTo>
                    <a:lnTo>
                      <a:pt x="461" y="373"/>
                    </a:lnTo>
                    <a:lnTo>
                      <a:pt x="457" y="364"/>
                    </a:lnTo>
                    <a:lnTo>
                      <a:pt x="462" y="360"/>
                    </a:lnTo>
                    <a:close/>
                    <a:moveTo>
                      <a:pt x="2316" y="322"/>
                    </a:moveTo>
                    <a:lnTo>
                      <a:pt x="2317" y="323"/>
                    </a:lnTo>
                    <a:lnTo>
                      <a:pt x="2322" y="327"/>
                    </a:lnTo>
                    <a:lnTo>
                      <a:pt x="2316" y="333"/>
                    </a:lnTo>
                    <a:lnTo>
                      <a:pt x="2312" y="330"/>
                    </a:lnTo>
                    <a:lnTo>
                      <a:pt x="2310" y="329"/>
                    </a:lnTo>
                    <a:lnTo>
                      <a:pt x="2316" y="322"/>
                    </a:lnTo>
                    <a:close/>
                    <a:moveTo>
                      <a:pt x="912" y="90"/>
                    </a:moveTo>
                    <a:lnTo>
                      <a:pt x="914" y="99"/>
                    </a:lnTo>
                    <a:lnTo>
                      <a:pt x="907" y="101"/>
                    </a:lnTo>
                    <a:lnTo>
                      <a:pt x="905" y="93"/>
                    </a:lnTo>
                    <a:lnTo>
                      <a:pt x="912" y="90"/>
                    </a:lnTo>
                    <a:close/>
                    <a:moveTo>
                      <a:pt x="1857" y="72"/>
                    </a:moveTo>
                    <a:lnTo>
                      <a:pt x="1864" y="73"/>
                    </a:lnTo>
                    <a:lnTo>
                      <a:pt x="1858" y="82"/>
                    </a:lnTo>
                    <a:lnTo>
                      <a:pt x="1851" y="79"/>
                    </a:lnTo>
                    <a:lnTo>
                      <a:pt x="1857" y="72"/>
                    </a:lnTo>
                    <a:close/>
                    <a:moveTo>
                      <a:pt x="1426" y="0"/>
                    </a:moveTo>
                    <a:lnTo>
                      <a:pt x="1430" y="8"/>
                    </a:lnTo>
                    <a:lnTo>
                      <a:pt x="1423" y="8"/>
                    </a:lnTo>
                    <a:lnTo>
                      <a:pt x="1420" y="0"/>
                    </a:lnTo>
                    <a:lnTo>
                      <a:pt x="14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0" name="Freeform 695"/>
              <p:cNvSpPr>
                <a:spLocks noEditPoints="1"/>
              </p:cNvSpPr>
              <p:nvPr/>
            </p:nvSpPr>
            <p:spPr bwMode="auto">
              <a:xfrm>
                <a:off x="5697" y="1106"/>
                <a:ext cx="2838" cy="2877"/>
              </a:xfrm>
              <a:custGeom>
                <a:avLst/>
                <a:gdLst>
                  <a:gd name="T0" fmla="*/ 1411 w 2838"/>
                  <a:gd name="T1" fmla="*/ 2877 h 2877"/>
                  <a:gd name="T2" fmla="*/ 1401 w 2838"/>
                  <a:gd name="T3" fmla="*/ 2867 h 2877"/>
                  <a:gd name="T4" fmla="*/ 965 w 2838"/>
                  <a:gd name="T5" fmla="*/ 2794 h 2877"/>
                  <a:gd name="T6" fmla="*/ 965 w 2838"/>
                  <a:gd name="T7" fmla="*/ 2802 h 2877"/>
                  <a:gd name="T8" fmla="*/ 965 w 2838"/>
                  <a:gd name="T9" fmla="*/ 2794 h 2877"/>
                  <a:gd name="T10" fmla="*/ 1927 w 2838"/>
                  <a:gd name="T11" fmla="*/ 2784 h 2877"/>
                  <a:gd name="T12" fmla="*/ 1917 w 2838"/>
                  <a:gd name="T13" fmla="*/ 2778 h 2877"/>
                  <a:gd name="T14" fmla="*/ 507 w 2838"/>
                  <a:gd name="T15" fmla="*/ 2540 h 2877"/>
                  <a:gd name="T16" fmla="*/ 513 w 2838"/>
                  <a:gd name="T17" fmla="*/ 2544 h 2877"/>
                  <a:gd name="T18" fmla="*/ 506 w 2838"/>
                  <a:gd name="T19" fmla="*/ 2551 h 2877"/>
                  <a:gd name="T20" fmla="*/ 507 w 2838"/>
                  <a:gd name="T21" fmla="*/ 2540 h 2877"/>
                  <a:gd name="T22" fmla="*/ 2375 w 2838"/>
                  <a:gd name="T23" fmla="*/ 2513 h 2877"/>
                  <a:gd name="T24" fmla="*/ 2366 w 2838"/>
                  <a:gd name="T25" fmla="*/ 2508 h 2877"/>
                  <a:gd name="T26" fmla="*/ 2652 w 2838"/>
                  <a:gd name="T27" fmla="*/ 2161 h 2877"/>
                  <a:gd name="T28" fmla="*/ 2657 w 2838"/>
                  <a:gd name="T29" fmla="*/ 2169 h 2877"/>
                  <a:gd name="T30" fmla="*/ 2652 w 2838"/>
                  <a:gd name="T31" fmla="*/ 2161 h 2877"/>
                  <a:gd name="T32" fmla="*/ 176 w 2838"/>
                  <a:gd name="T33" fmla="*/ 2144 h 2877"/>
                  <a:gd name="T34" fmla="*/ 167 w 2838"/>
                  <a:gd name="T35" fmla="*/ 2145 h 2877"/>
                  <a:gd name="T36" fmla="*/ 8 w 2838"/>
                  <a:gd name="T37" fmla="*/ 1723 h 2877"/>
                  <a:gd name="T38" fmla="*/ 20 w 2838"/>
                  <a:gd name="T39" fmla="*/ 1730 h 2877"/>
                  <a:gd name="T40" fmla="*/ 8 w 2838"/>
                  <a:gd name="T41" fmla="*/ 1723 h 2877"/>
                  <a:gd name="T42" fmla="*/ 2838 w 2838"/>
                  <a:gd name="T43" fmla="*/ 1670 h 2877"/>
                  <a:gd name="T44" fmla="*/ 2828 w 2838"/>
                  <a:gd name="T45" fmla="*/ 1676 h 2877"/>
                  <a:gd name="T46" fmla="*/ 1 w 2838"/>
                  <a:gd name="T47" fmla="*/ 1198 h 2877"/>
                  <a:gd name="T48" fmla="*/ 8 w 2838"/>
                  <a:gd name="T49" fmla="*/ 1207 h 2877"/>
                  <a:gd name="T50" fmla="*/ 1 w 2838"/>
                  <a:gd name="T51" fmla="*/ 1198 h 2877"/>
                  <a:gd name="T52" fmla="*/ 2827 w 2838"/>
                  <a:gd name="T53" fmla="*/ 1148 h 2877"/>
                  <a:gd name="T54" fmla="*/ 2820 w 2838"/>
                  <a:gd name="T55" fmla="*/ 1153 h 2877"/>
                  <a:gd name="T56" fmla="*/ 2667 w 2838"/>
                  <a:gd name="T57" fmla="*/ 725 h 2877"/>
                  <a:gd name="T58" fmla="*/ 2664 w 2838"/>
                  <a:gd name="T59" fmla="*/ 738 h 2877"/>
                  <a:gd name="T60" fmla="*/ 2667 w 2838"/>
                  <a:gd name="T61" fmla="*/ 725 h 2877"/>
                  <a:gd name="T62" fmla="*/ 189 w 2838"/>
                  <a:gd name="T63" fmla="*/ 710 h 2877"/>
                  <a:gd name="T64" fmla="*/ 176 w 2838"/>
                  <a:gd name="T65" fmla="*/ 714 h 2877"/>
                  <a:gd name="T66" fmla="*/ 468 w 2838"/>
                  <a:gd name="T67" fmla="*/ 359 h 2877"/>
                  <a:gd name="T68" fmla="*/ 465 w 2838"/>
                  <a:gd name="T69" fmla="*/ 373 h 2877"/>
                  <a:gd name="T70" fmla="*/ 468 w 2838"/>
                  <a:gd name="T71" fmla="*/ 359 h 2877"/>
                  <a:gd name="T72" fmla="*/ 2331 w 2838"/>
                  <a:gd name="T73" fmla="*/ 325 h 2877"/>
                  <a:gd name="T74" fmla="*/ 2330 w 2838"/>
                  <a:gd name="T75" fmla="*/ 336 h 2877"/>
                  <a:gd name="T76" fmla="*/ 2324 w 2838"/>
                  <a:gd name="T77" fmla="*/ 331 h 2877"/>
                  <a:gd name="T78" fmla="*/ 915 w 2838"/>
                  <a:gd name="T79" fmla="*/ 91 h 2877"/>
                  <a:gd name="T80" fmla="*/ 913 w 2838"/>
                  <a:gd name="T81" fmla="*/ 102 h 2877"/>
                  <a:gd name="T82" fmla="*/ 915 w 2838"/>
                  <a:gd name="T83" fmla="*/ 91 h 2877"/>
                  <a:gd name="T84" fmla="*/ 1877 w 2838"/>
                  <a:gd name="T85" fmla="*/ 75 h 2877"/>
                  <a:gd name="T86" fmla="*/ 1865 w 2838"/>
                  <a:gd name="T87" fmla="*/ 81 h 2877"/>
                  <a:gd name="T88" fmla="*/ 1431 w 2838"/>
                  <a:gd name="T89" fmla="*/ 0 h 2877"/>
                  <a:gd name="T90" fmla="*/ 1428 w 2838"/>
                  <a:gd name="T91" fmla="*/ 9 h 2877"/>
                  <a:gd name="T92" fmla="*/ 1431 w 2838"/>
                  <a:gd name="T93" fmla="*/ 0 h 2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38" h="2877">
                    <a:moveTo>
                      <a:pt x="1408" y="2867"/>
                    </a:moveTo>
                    <a:lnTo>
                      <a:pt x="1411" y="2877"/>
                    </a:lnTo>
                    <a:lnTo>
                      <a:pt x="1406" y="2877"/>
                    </a:lnTo>
                    <a:lnTo>
                      <a:pt x="1401" y="2867"/>
                    </a:lnTo>
                    <a:lnTo>
                      <a:pt x="1408" y="2867"/>
                    </a:lnTo>
                    <a:close/>
                    <a:moveTo>
                      <a:pt x="965" y="2794"/>
                    </a:moveTo>
                    <a:lnTo>
                      <a:pt x="970" y="2795"/>
                    </a:lnTo>
                    <a:lnTo>
                      <a:pt x="965" y="2802"/>
                    </a:lnTo>
                    <a:lnTo>
                      <a:pt x="959" y="2801"/>
                    </a:lnTo>
                    <a:lnTo>
                      <a:pt x="965" y="2794"/>
                    </a:lnTo>
                    <a:close/>
                    <a:moveTo>
                      <a:pt x="1924" y="2776"/>
                    </a:moveTo>
                    <a:lnTo>
                      <a:pt x="1927" y="2784"/>
                    </a:lnTo>
                    <a:lnTo>
                      <a:pt x="1920" y="2787"/>
                    </a:lnTo>
                    <a:lnTo>
                      <a:pt x="1917" y="2778"/>
                    </a:lnTo>
                    <a:lnTo>
                      <a:pt x="1924" y="2776"/>
                    </a:lnTo>
                    <a:close/>
                    <a:moveTo>
                      <a:pt x="507" y="2540"/>
                    </a:moveTo>
                    <a:lnTo>
                      <a:pt x="511" y="2544"/>
                    </a:lnTo>
                    <a:lnTo>
                      <a:pt x="513" y="2544"/>
                    </a:lnTo>
                    <a:lnTo>
                      <a:pt x="507" y="2551"/>
                    </a:lnTo>
                    <a:lnTo>
                      <a:pt x="506" y="2551"/>
                    </a:lnTo>
                    <a:lnTo>
                      <a:pt x="501" y="2547"/>
                    </a:lnTo>
                    <a:lnTo>
                      <a:pt x="507" y="2540"/>
                    </a:lnTo>
                    <a:close/>
                    <a:moveTo>
                      <a:pt x="2372" y="2504"/>
                    </a:moveTo>
                    <a:lnTo>
                      <a:pt x="2375" y="2513"/>
                    </a:lnTo>
                    <a:lnTo>
                      <a:pt x="2369" y="2517"/>
                    </a:lnTo>
                    <a:lnTo>
                      <a:pt x="2366" y="2508"/>
                    </a:lnTo>
                    <a:lnTo>
                      <a:pt x="2372" y="2504"/>
                    </a:lnTo>
                    <a:close/>
                    <a:moveTo>
                      <a:pt x="2652" y="2161"/>
                    </a:moveTo>
                    <a:lnTo>
                      <a:pt x="2662" y="2164"/>
                    </a:lnTo>
                    <a:lnTo>
                      <a:pt x="2657" y="2169"/>
                    </a:lnTo>
                    <a:lnTo>
                      <a:pt x="2647" y="2168"/>
                    </a:lnTo>
                    <a:lnTo>
                      <a:pt x="2652" y="2161"/>
                    </a:lnTo>
                    <a:close/>
                    <a:moveTo>
                      <a:pt x="172" y="2137"/>
                    </a:moveTo>
                    <a:lnTo>
                      <a:pt x="176" y="2144"/>
                    </a:lnTo>
                    <a:lnTo>
                      <a:pt x="169" y="2151"/>
                    </a:lnTo>
                    <a:lnTo>
                      <a:pt x="167" y="2145"/>
                    </a:lnTo>
                    <a:lnTo>
                      <a:pt x="172" y="2137"/>
                    </a:lnTo>
                    <a:close/>
                    <a:moveTo>
                      <a:pt x="8" y="1723"/>
                    </a:moveTo>
                    <a:lnTo>
                      <a:pt x="18" y="1724"/>
                    </a:lnTo>
                    <a:lnTo>
                      <a:pt x="20" y="1730"/>
                    </a:lnTo>
                    <a:lnTo>
                      <a:pt x="10" y="1728"/>
                    </a:lnTo>
                    <a:lnTo>
                      <a:pt x="8" y="1723"/>
                    </a:lnTo>
                    <a:close/>
                    <a:moveTo>
                      <a:pt x="2828" y="1669"/>
                    </a:moveTo>
                    <a:lnTo>
                      <a:pt x="2838" y="1670"/>
                    </a:lnTo>
                    <a:lnTo>
                      <a:pt x="2837" y="1678"/>
                    </a:lnTo>
                    <a:lnTo>
                      <a:pt x="2828" y="1676"/>
                    </a:lnTo>
                    <a:lnTo>
                      <a:pt x="2828" y="1669"/>
                    </a:lnTo>
                    <a:close/>
                    <a:moveTo>
                      <a:pt x="1" y="1198"/>
                    </a:moveTo>
                    <a:lnTo>
                      <a:pt x="10" y="1200"/>
                    </a:lnTo>
                    <a:lnTo>
                      <a:pt x="8" y="1207"/>
                    </a:lnTo>
                    <a:lnTo>
                      <a:pt x="0" y="1206"/>
                    </a:lnTo>
                    <a:lnTo>
                      <a:pt x="1" y="1198"/>
                    </a:lnTo>
                    <a:close/>
                    <a:moveTo>
                      <a:pt x="2818" y="1146"/>
                    </a:moveTo>
                    <a:lnTo>
                      <a:pt x="2827" y="1148"/>
                    </a:lnTo>
                    <a:lnTo>
                      <a:pt x="2828" y="1155"/>
                    </a:lnTo>
                    <a:lnTo>
                      <a:pt x="2820" y="1153"/>
                    </a:lnTo>
                    <a:lnTo>
                      <a:pt x="2818" y="1146"/>
                    </a:lnTo>
                    <a:close/>
                    <a:moveTo>
                      <a:pt x="2667" y="725"/>
                    </a:moveTo>
                    <a:lnTo>
                      <a:pt x="2670" y="731"/>
                    </a:lnTo>
                    <a:lnTo>
                      <a:pt x="2664" y="738"/>
                    </a:lnTo>
                    <a:lnTo>
                      <a:pt x="2662" y="732"/>
                    </a:lnTo>
                    <a:lnTo>
                      <a:pt x="2667" y="725"/>
                    </a:lnTo>
                    <a:close/>
                    <a:moveTo>
                      <a:pt x="179" y="708"/>
                    </a:moveTo>
                    <a:lnTo>
                      <a:pt x="189" y="710"/>
                    </a:lnTo>
                    <a:lnTo>
                      <a:pt x="186" y="715"/>
                    </a:lnTo>
                    <a:lnTo>
                      <a:pt x="176" y="714"/>
                    </a:lnTo>
                    <a:lnTo>
                      <a:pt x="179" y="708"/>
                    </a:lnTo>
                    <a:close/>
                    <a:moveTo>
                      <a:pt x="468" y="359"/>
                    </a:moveTo>
                    <a:lnTo>
                      <a:pt x="470" y="369"/>
                    </a:lnTo>
                    <a:lnTo>
                      <a:pt x="465" y="373"/>
                    </a:lnTo>
                    <a:lnTo>
                      <a:pt x="462" y="365"/>
                    </a:lnTo>
                    <a:lnTo>
                      <a:pt x="468" y="359"/>
                    </a:lnTo>
                    <a:close/>
                    <a:moveTo>
                      <a:pt x="2330" y="324"/>
                    </a:moveTo>
                    <a:lnTo>
                      <a:pt x="2331" y="325"/>
                    </a:lnTo>
                    <a:lnTo>
                      <a:pt x="2335" y="329"/>
                    </a:lnTo>
                    <a:lnTo>
                      <a:pt x="2330" y="336"/>
                    </a:lnTo>
                    <a:lnTo>
                      <a:pt x="2325" y="332"/>
                    </a:lnTo>
                    <a:lnTo>
                      <a:pt x="2324" y="331"/>
                    </a:lnTo>
                    <a:lnTo>
                      <a:pt x="2330" y="324"/>
                    </a:lnTo>
                    <a:close/>
                    <a:moveTo>
                      <a:pt x="915" y="91"/>
                    </a:moveTo>
                    <a:lnTo>
                      <a:pt x="920" y="99"/>
                    </a:lnTo>
                    <a:lnTo>
                      <a:pt x="913" y="102"/>
                    </a:lnTo>
                    <a:lnTo>
                      <a:pt x="910" y="93"/>
                    </a:lnTo>
                    <a:lnTo>
                      <a:pt x="915" y="91"/>
                    </a:lnTo>
                    <a:close/>
                    <a:moveTo>
                      <a:pt x="1870" y="72"/>
                    </a:moveTo>
                    <a:lnTo>
                      <a:pt x="1877" y="75"/>
                    </a:lnTo>
                    <a:lnTo>
                      <a:pt x="1872" y="82"/>
                    </a:lnTo>
                    <a:lnTo>
                      <a:pt x="1865" y="81"/>
                    </a:lnTo>
                    <a:lnTo>
                      <a:pt x="1870" y="72"/>
                    </a:lnTo>
                    <a:close/>
                    <a:moveTo>
                      <a:pt x="1431" y="0"/>
                    </a:moveTo>
                    <a:lnTo>
                      <a:pt x="1434" y="9"/>
                    </a:lnTo>
                    <a:lnTo>
                      <a:pt x="1428" y="9"/>
                    </a:lnTo>
                    <a:lnTo>
                      <a:pt x="1424" y="0"/>
                    </a:lnTo>
                    <a:lnTo>
                      <a:pt x="14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1" name="Freeform 696"/>
              <p:cNvSpPr>
                <a:spLocks noEditPoints="1"/>
              </p:cNvSpPr>
              <p:nvPr/>
            </p:nvSpPr>
            <p:spPr bwMode="auto">
              <a:xfrm>
                <a:off x="5688" y="1096"/>
                <a:ext cx="2856" cy="2896"/>
              </a:xfrm>
              <a:custGeom>
                <a:avLst/>
                <a:gdLst>
                  <a:gd name="T0" fmla="*/ 1424 w 2856"/>
                  <a:gd name="T1" fmla="*/ 2896 h 2896"/>
                  <a:gd name="T2" fmla="*/ 1415 w 2856"/>
                  <a:gd name="T3" fmla="*/ 2887 h 2896"/>
                  <a:gd name="T4" fmla="*/ 968 w 2856"/>
                  <a:gd name="T5" fmla="*/ 2811 h 2896"/>
                  <a:gd name="T6" fmla="*/ 968 w 2856"/>
                  <a:gd name="T7" fmla="*/ 2821 h 2896"/>
                  <a:gd name="T8" fmla="*/ 968 w 2856"/>
                  <a:gd name="T9" fmla="*/ 2811 h 2896"/>
                  <a:gd name="T10" fmla="*/ 1939 w 2856"/>
                  <a:gd name="T11" fmla="*/ 2803 h 2896"/>
                  <a:gd name="T12" fmla="*/ 1929 w 2856"/>
                  <a:gd name="T13" fmla="*/ 2797 h 2896"/>
                  <a:gd name="T14" fmla="*/ 510 w 2856"/>
                  <a:gd name="T15" fmla="*/ 2557 h 2896"/>
                  <a:gd name="T16" fmla="*/ 516 w 2856"/>
                  <a:gd name="T17" fmla="*/ 2561 h 2896"/>
                  <a:gd name="T18" fmla="*/ 509 w 2856"/>
                  <a:gd name="T19" fmla="*/ 2568 h 2896"/>
                  <a:gd name="T20" fmla="*/ 510 w 2856"/>
                  <a:gd name="T21" fmla="*/ 2557 h 2896"/>
                  <a:gd name="T22" fmla="*/ 2387 w 2856"/>
                  <a:gd name="T23" fmla="*/ 2531 h 2896"/>
                  <a:gd name="T24" fmla="*/ 2378 w 2856"/>
                  <a:gd name="T25" fmla="*/ 2527 h 2896"/>
                  <a:gd name="T26" fmla="*/ 2671 w 2856"/>
                  <a:gd name="T27" fmla="*/ 2174 h 2896"/>
                  <a:gd name="T28" fmla="*/ 2676 w 2856"/>
                  <a:gd name="T29" fmla="*/ 2181 h 2896"/>
                  <a:gd name="T30" fmla="*/ 2671 w 2856"/>
                  <a:gd name="T31" fmla="*/ 2174 h 2896"/>
                  <a:gd name="T32" fmla="*/ 178 w 2856"/>
                  <a:gd name="T33" fmla="*/ 2161 h 2896"/>
                  <a:gd name="T34" fmla="*/ 169 w 2856"/>
                  <a:gd name="T35" fmla="*/ 2162 h 2896"/>
                  <a:gd name="T36" fmla="*/ 9 w 2856"/>
                  <a:gd name="T37" fmla="*/ 1731 h 2896"/>
                  <a:gd name="T38" fmla="*/ 19 w 2856"/>
                  <a:gd name="T39" fmla="*/ 1738 h 2896"/>
                  <a:gd name="T40" fmla="*/ 9 w 2856"/>
                  <a:gd name="T41" fmla="*/ 1731 h 2896"/>
                  <a:gd name="T42" fmla="*/ 2856 w 2856"/>
                  <a:gd name="T43" fmla="*/ 1682 h 2896"/>
                  <a:gd name="T44" fmla="*/ 2846 w 2856"/>
                  <a:gd name="T45" fmla="*/ 1688 h 2896"/>
                  <a:gd name="T46" fmla="*/ 2 w 2856"/>
                  <a:gd name="T47" fmla="*/ 1207 h 2896"/>
                  <a:gd name="T48" fmla="*/ 9 w 2856"/>
                  <a:gd name="T49" fmla="*/ 1216 h 2896"/>
                  <a:gd name="T50" fmla="*/ 2 w 2856"/>
                  <a:gd name="T51" fmla="*/ 1207 h 2896"/>
                  <a:gd name="T52" fmla="*/ 2846 w 2856"/>
                  <a:gd name="T53" fmla="*/ 1160 h 2896"/>
                  <a:gd name="T54" fmla="*/ 2837 w 2856"/>
                  <a:gd name="T55" fmla="*/ 1165 h 2896"/>
                  <a:gd name="T56" fmla="*/ 2683 w 2856"/>
                  <a:gd name="T57" fmla="*/ 727 h 2896"/>
                  <a:gd name="T58" fmla="*/ 2679 w 2856"/>
                  <a:gd name="T59" fmla="*/ 741 h 2896"/>
                  <a:gd name="T60" fmla="*/ 2683 w 2856"/>
                  <a:gd name="T61" fmla="*/ 727 h 2896"/>
                  <a:gd name="T62" fmla="*/ 188 w 2856"/>
                  <a:gd name="T63" fmla="*/ 718 h 2896"/>
                  <a:gd name="T64" fmla="*/ 176 w 2856"/>
                  <a:gd name="T65" fmla="*/ 722 h 2896"/>
                  <a:gd name="T66" fmla="*/ 474 w 2856"/>
                  <a:gd name="T67" fmla="*/ 361 h 2896"/>
                  <a:gd name="T68" fmla="*/ 471 w 2856"/>
                  <a:gd name="T69" fmla="*/ 375 h 2896"/>
                  <a:gd name="T70" fmla="*/ 474 w 2856"/>
                  <a:gd name="T71" fmla="*/ 361 h 2896"/>
                  <a:gd name="T72" fmla="*/ 2347 w 2856"/>
                  <a:gd name="T73" fmla="*/ 328 h 2896"/>
                  <a:gd name="T74" fmla="*/ 2344 w 2856"/>
                  <a:gd name="T75" fmla="*/ 339 h 2896"/>
                  <a:gd name="T76" fmla="*/ 2339 w 2856"/>
                  <a:gd name="T77" fmla="*/ 334 h 2896"/>
                  <a:gd name="T78" fmla="*/ 922 w 2856"/>
                  <a:gd name="T79" fmla="*/ 92 h 2896"/>
                  <a:gd name="T80" fmla="*/ 919 w 2856"/>
                  <a:gd name="T81" fmla="*/ 103 h 2896"/>
                  <a:gd name="T82" fmla="*/ 922 w 2856"/>
                  <a:gd name="T83" fmla="*/ 92 h 2896"/>
                  <a:gd name="T84" fmla="*/ 1894 w 2856"/>
                  <a:gd name="T85" fmla="*/ 78 h 2896"/>
                  <a:gd name="T86" fmla="*/ 1879 w 2856"/>
                  <a:gd name="T87" fmla="*/ 82 h 2896"/>
                  <a:gd name="T88" fmla="*/ 1437 w 2856"/>
                  <a:gd name="T89" fmla="*/ 0 h 2896"/>
                  <a:gd name="T90" fmla="*/ 1433 w 2856"/>
                  <a:gd name="T91" fmla="*/ 10 h 2896"/>
                  <a:gd name="T92" fmla="*/ 1437 w 2856"/>
                  <a:gd name="T93" fmla="*/ 0 h 2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56" h="2896">
                    <a:moveTo>
                      <a:pt x="1420" y="2887"/>
                    </a:moveTo>
                    <a:lnTo>
                      <a:pt x="1424" y="2896"/>
                    </a:lnTo>
                    <a:lnTo>
                      <a:pt x="1417" y="2896"/>
                    </a:lnTo>
                    <a:lnTo>
                      <a:pt x="1415" y="2887"/>
                    </a:lnTo>
                    <a:lnTo>
                      <a:pt x="1420" y="2887"/>
                    </a:lnTo>
                    <a:close/>
                    <a:moveTo>
                      <a:pt x="968" y="2811"/>
                    </a:moveTo>
                    <a:lnTo>
                      <a:pt x="974" y="2812"/>
                    </a:lnTo>
                    <a:lnTo>
                      <a:pt x="968" y="2821"/>
                    </a:lnTo>
                    <a:lnTo>
                      <a:pt x="961" y="2818"/>
                    </a:lnTo>
                    <a:lnTo>
                      <a:pt x="968" y="2811"/>
                    </a:lnTo>
                    <a:close/>
                    <a:moveTo>
                      <a:pt x="1936" y="2794"/>
                    </a:moveTo>
                    <a:lnTo>
                      <a:pt x="1939" y="2803"/>
                    </a:lnTo>
                    <a:lnTo>
                      <a:pt x="1932" y="2805"/>
                    </a:lnTo>
                    <a:lnTo>
                      <a:pt x="1929" y="2797"/>
                    </a:lnTo>
                    <a:lnTo>
                      <a:pt x="1936" y="2794"/>
                    </a:lnTo>
                    <a:close/>
                    <a:moveTo>
                      <a:pt x="510" y="2557"/>
                    </a:moveTo>
                    <a:lnTo>
                      <a:pt x="515" y="2561"/>
                    </a:lnTo>
                    <a:lnTo>
                      <a:pt x="516" y="2561"/>
                    </a:lnTo>
                    <a:lnTo>
                      <a:pt x="510" y="2568"/>
                    </a:lnTo>
                    <a:lnTo>
                      <a:pt x="509" y="2568"/>
                    </a:lnTo>
                    <a:lnTo>
                      <a:pt x="505" y="2564"/>
                    </a:lnTo>
                    <a:lnTo>
                      <a:pt x="510" y="2557"/>
                    </a:lnTo>
                    <a:close/>
                    <a:moveTo>
                      <a:pt x="2384" y="2523"/>
                    </a:moveTo>
                    <a:lnTo>
                      <a:pt x="2387" y="2531"/>
                    </a:lnTo>
                    <a:lnTo>
                      <a:pt x="2382" y="2535"/>
                    </a:lnTo>
                    <a:lnTo>
                      <a:pt x="2378" y="2527"/>
                    </a:lnTo>
                    <a:lnTo>
                      <a:pt x="2384" y="2523"/>
                    </a:lnTo>
                    <a:close/>
                    <a:moveTo>
                      <a:pt x="2671" y="2174"/>
                    </a:moveTo>
                    <a:lnTo>
                      <a:pt x="2679" y="2175"/>
                    </a:lnTo>
                    <a:lnTo>
                      <a:pt x="2676" y="2181"/>
                    </a:lnTo>
                    <a:lnTo>
                      <a:pt x="2666" y="2179"/>
                    </a:lnTo>
                    <a:lnTo>
                      <a:pt x="2671" y="2174"/>
                    </a:lnTo>
                    <a:close/>
                    <a:moveTo>
                      <a:pt x="176" y="2155"/>
                    </a:moveTo>
                    <a:lnTo>
                      <a:pt x="178" y="2161"/>
                    </a:lnTo>
                    <a:lnTo>
                      <a:pt x="173" y="2168"/>
                    </a:lnTo>
                    <a:lnTo>
                      <a:pt x="169" y="2162"/>
                    </a:lnTo>
                    <a:lnTo>
                      <a:pt x="176" y="2155"/>
                    </a:lnTo>
                    <a:close/>
                    <a:moveTo>
                      <a:pt x="9" y="1731"/>
                    </a:moveTo>
                    <a:lnTo>
                      <a:pt x="17" y="1733"/>
                    </a:lnTo>
                    <a:lnTo>
                      <a:pt x="19" y="1738"/>
                    </a:lnTo>
                    <a:lnTo>
                      <a:pt x="10" y="1737"/>
                    </a:lnTo>
                    <a:lnTo>
                      <a:pt x="9" y="1731"/>
                    </a:lnTo>
                    <a:close/>
                    <a:moveTo>
                      <a:pt x="2847" y="1680"/>
                    </a:moveTo>
                    <a:lnTo>
                      <a:pt x="2856" y="1682"/>
                    </a:lnTo>
                    <a:lnTo>
                      <a:pt x="2854" y="1689"/>
                    </a:lnTo>
                    <a:lnTo>
                      <a:pt x="2846" y="1688"/>
                    </a:lnTo>
                    <a:lnTo>
                      <a:pt x="2847" y="1680"/>
                    </a:lnTo>
                    <a:close/>
                    <a:moveTo>
                      <a:pt x="2" y="1207"/>
                    </a:moveTo>
                    <a:lnTo>
                      <a:pt x="10" y="1208"/>
                    </a:lnTo>
                    <a:lnTo>
                      <a:pt x="9" y="1216"/>
                    </a:lnTo>
                    <a:lnTo>
                      <a:pt x="0" y="1214"/>
                    </a:lnTo>
                    <a:lnTo>
                      <a:pt x="2" y="1207"/>
                    </a:lnTo>
                    <a:close/>
                    <a:moveTo>
                      <a:pt x="2836" y="1158"/>
                    </a:moveTo>
                    <a:lnTo>
                      <a:pt x="2846" y="1160"/>
                    </a:lnTo>
                    <a:lnTo>
                      <a:pt x="2847" y="1166"/>
                    </a:lnTo>
                    <a:lnTo>
                      <a:pt x="2837" y="1165"/>
                    </a:lnTo>
                    <a:lnTo>
                      <a:pt x="2836" y="1158"/>
                    </a:lnTo>
                    <a:close/>
                    <a:moveTo>
                      <a:pt x="2683" y="727"/>
                    </a:moveTo>
                    <a:lnTo>
                      <a:pt x="2686" y="734"/>
                    </a:lnTo>
                    <a:lnTo>
                      <a:pt x="2679" y="741"/>
                    </a:lnTo>
                    <a:lnTo>
                      <a:pt x="2676" y="735"/>
                    </a:lnTo>
                    <a:lnTo>
                      <a:pt x="2683" y="727"/>
                    </a:lnTo>
                    <a:close/>
                    <a:moveTo>
                      <a:pt x="180" y="717"/>
                    </a:moveTo>
                    <a:lnTo>
                      <a:pt x="188" y="718"/>
                    </a:lnTo>
                    <a:lnTo>
                      <a:pt x="185" y="724"/>
                    </a:lnTo>
                    <a:lnTo>
                      <a:pt x="176" y="722"/>
                    </a:lnTo>
                    <a:lnTo>
                      <a:pt x="180" y="717"/>
                    </a:lnTo>
                    <a:close/>
                    <a:moveTo>
                      <a:pt x="474" y="361"/>
                    </a:moveTo>
                    <a:lnTo>
                      <a:pt x="477" y="369"/>
                    </a:lnTo>
                    <a:lnTo>
                      <a:pt x="471" y="375"/>
                    </a:lnTo>
                    <a:lnTo>
                      <a:pt x="468" y="365"/>
                    </a:lnTo>
                    <a:lnTo>
                      <a:pt x="474" y="361"/>
                    </a:lnTo>
                    <a:close/>
                    <a:moveTo>
                      <a:pt x="2344" y="328"/>
                    </a:moveTo>
                    <a:lnTo>
                      <a:pt x="2347" y="328"/>
                    </a:lnTo>
                    <a:lnTo>
                      <a:pt x="2350" y="332"/>
                    </a:lnTo>
                    <a:lnTo>
                      <a:pt x="2344" y="339"/>
                    </a:lnTo>
                    <a:lnTo>
                      <a:pt x="2340" y="335"/>
                    </a:lnTo>
                    <a:lnTo>
                      <a:pt x="2339" y="334"/>
                    </a:lnTo>
                    <a:lnTo>
                      <a:pt x="2344" y="328"/>
                    </a:lnTo>
                    <a:close/>
                    <a:moveTo>
                      <a:pt x="922" y="92"/>
                    </a:moveTo>
                    <a:lnTo>
                      <a:pt x="924" y="101"/>
                    </a:lnTo>
                    <a:lnTo>
                      <a:pt x="919" y="103"/>
                    </a:lnTo>
                    <a:lnTo>
                      <a:pt x="916" y="95"/>
                    </a:lnTo>
                    <a:lnTo>
                      <a:pt x="922" y="92"/>
                    </a:lnTo>
                    <a:close/>
                    <a:moveTo>
                      <a:pt x="1886" y="75"/>
                    </a:moveTo>
                    <a:lnTo>
                      <a:pt x="1894" y="78"/>
                    </a:lnTo>
                    <a:lnTo>
                      <a:pt x="1886" y="85"/>
                    </a:lnTo>
                    <a:lnTo>
                      <a:pt x="1879" y="82"/>
                    </a:lnTo>
                    <a:lnTo>
                      <a:pt x="1886" y="75"/>
                    </a:lnTo>
                    <a:close/>
                    <a:moveTo>
                      <a:pt x="1437" y="0"/>
                    </a:moveTo>
                    <a:lnTo>
                      <a:pt x="1440" y="10"/>
                    </a:lnTo>
                    <a:lnTo>
                      <a:pt x="1433" y="10"/>
                    </a:lnTo>
                    <a:lnTo>
                      <a:pt x="1430" y="0"/>
                    </a:lnTo>
                    <a:lnTo>
                      <a:pt x="14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2" name="Freeform 697"/>
              <p:cNvSpPr>
                <a:spLocks noEditPoints="1"/>
              </p:cNvSpPr>
              <p:nvPr/>
            </p:nvSpPr>
            <p:spPr bwMode="auto">
              <a:xfrm>
                <a:off x="5679" y="1088"/>
                <a:ext cx="2873" cy="2912"/>
              </a:xfrm>
              <a:custGeom>
                <a:avLst/>
                <a:gdLst>
                  <a:gd name="T0" fmla="*/ 1436 w 2873"/>
                  <a:gd name="T1" fmla="*/ 2912 h 2912"/>
                  <a:gd name="T2" fmla="*/ 1426 w 2873"/>
                  <a:gd name="T3" fmla="*/ 2904 h 2912"/>
                  <a:gd name="T4" fmla="*/ 970 w 2873"/>
                  <a:gd name="T5" fmla="*/ 2826 h 2912"/>
                  <a:gd name="T6" fmla="*/ 970 w 2873"/>
                  <a:gd name="T7" fmla="*/ 2836 h 2912"/>
                  <a:gd name="T8" fmla="*/ 970 w 2873"/>
                  <a:gd name="T9" fmla="*/ 2826 h 2912"/>
                  <a:gd name="T10" fmla="*/ 1952 w 2873"/>
                  <a:gd name="T11" fmla="*/ 2818 h 2912"/>
                  <a:gd name="T12" fmla="*/ 1945 w 2873"/>
                  <a:gd name="T13" fmla="*/ 2820 h 2912"/>
                  <a:gd name="T14" fmla="*/ 1948 w 2873"/>
                  <a:gd name="T15" fmla="*/ 2811 h 2912"/>
                  <a:gd name="T16" fmla="*/ 518 w 2873"/>
                  <a:gd name="T17" fmla="*/ 2576 h 2912"/>
                  <a:gd name="T18" fmla="*/ 514 w 2873"/>
                  <a:gd name="T19" fmla="*/ 2583 h 2912"/>
                  <a:gd name="T20" fmla="*/ 508 w 2873"/>
                  <a:gd name="T21" fmla="*/ 2579 h 2912"/>
                  <a:gd name="T22" fmla="*/ 2396 w 2873"/>
                  <a:gd name="T23" fmla="*/ 2539 h 2912"/>
                  <a:gd name="T24" fmla="*/ 2394 w 2873"/>
                  <a:gd name="T25" fmla="*/ 2553 h 2912"/>
                  <a:gd name="T26" fmla="*/ 2396 w 2873"/>
                  <a:gd name="T27" fmla="*/ 2539 h 2912"/>
                  <a:gd name="T28" fmla="*/ 2698 w 2873"/>
                  <a:gd name="T29" fmla="*/ 2184 h 2912"/>
                  <a:gd name="T30" fmla="*/ 2685 w 2873"/>
                  <a:gd name="T31" fmla="*/ 2189 h 2912"/>
                  <a:gd name="T32" fmla="*/ 178 w 2873"/>
                  <a:gd name="T33" fmla="*/ 2170 h 2912"/>
                  <a:gd name="T34" fmla="*/ 176 w 2873"/>
                  <a:gd name="T35" fmla="*/ 2184 h 2912"/>
                  <a:gd name="T36" fmla="*/ 178 w 2873"/>
                  <a:gd name="T37" fmla="*/ 2170 h 2912"/>
                  <a:gd name="T38" fmla="*/ 18 w 2873"/>
                  <a:gd name="T39" fmla="*/ 1739 h 2912"/>
                  <a:gd name="T40" fmla="*/ 9 w 2873"/>
                  <a:gd name="T41" fmla="*/ 1744 h 2912"/>
                  <a:gd name="T42" fmla="*/ 2865 w 2873"/>
                  <a:gd name="T43" fmla="*/ 1690 h 2912"/>
                  <a:gd name="T44" fmla="*/ 2872 w 2873"/>
                  <a:gd name="T45" fmla="*/ 1698 h 2912"/>
                  <a:gd name="T46" fmla="*/ 2865 w 2873"/>
                  <a:gd name="T47" fmla="*/ 1690 h 2912"/>
                  <a:gd name="T48" fmla="*/ 11 w 2873"/>
                  <a:gd name="T49" fmla="*/ 1215 h 2912"/>
                  <a:gd name="T50" fmla="*/ 0 w 2873"/>
                  <a:gd name="T51" fmla="*/ 1221 h 2912"/>
                  <a:gd name="T52" fmla="*/ 2855 w 2873"/>
                  <a:gd name="T53" fmla="*/ 1168 h 2912"/>
                  <a:gd name="T54" fmla="*/ 2866 w 2873"/>
                  <a:gd name="T55" fmla="*/ 1175 h 2912"/>
                  <a:gd name="T56" fmla="*/ 2855 w 2873"/>
                  <a:gd name="T57" fmla="*/ 1168 h 2912"/>
                  <a:gd name="T58" fmla="*/ 2701 w 2873"/>
                  <a:gd name="T59" fmla="*/ 733 h 2912"/>
                  <a:gd name="T60" fmla="*/ 2692 w 2873"/>
                  <a:gd name="T61" fmla="*/ 735 h 2912"/>
                  <a:gd name="T62" fmla="*/ 179 w 2873"/>
                  <a:gd name="T63" fmla="*/ 722 h 2912"/>
                  <a:gd name="T64" fmla="*/ 185 w 2873"/>
                  <a:gd name="T65" fmla="*/ 730 h 2912"/>
                  <a:gd name="T66" fmla="*/ 179 w 2873"/>
                  <a:gd name="T67" fmla="*/ 722 h 2912"/>
                  <a:gd name="T68" fmla="*/ 483 w 2873"/>
                  <a:gd name="T69" fmla="*/ 369 h 2912"/>
                  <a:gd name="T70" fmla="*/ 473 w 2873"/>
                  <a:gd name="T71" fmla="*/ 364 h 2912"/>
                  <a:gd name="T72" fmla="*/ 2359 w 2873"/>
                  <a:gd name="T73" fmla="*/ 329 h 2912"/>
                  <a:gd name="T74" fmla="*/ 2364 w 2873"/>
                  <a:gd name="T75" fmla="*/ 333 h 2912"/>
                  <a:gd name="T76" fmla="*/ 2356 w 2873"/>
                  <a:gd name="T77" fmla="*/ 336 h 2912"/>
                  <a:gd name="T78" fmla="*/ 2359 w 2873"/>
                  <a:gd name="T79" fmla="*/ 329 h 2912"/>
                  <a:gd name="T80" fmla="*/ 931 w 2873"/>
                  <a:gd name="T81" fmla="*/ 100 h 2912"/>
                  <a:gd name="T82" fmla="*/ 922 w 2873"/>
                  <a:gd name="T83" fmla="*/ 94 h 2912"/>
                  <a:gd name="T84" fmla="*/ 1901 w 2873"/>
                  <a:gd name="T85" fmla="*/ 76 h 2912"/>
                  <a:gd name="T86" fmla="*/ 1903 w 2873"/>
                  <a:gd name="T87" fmla="*/ 86 h 2912"/>
                  <a:gd name="T88" fmla="*/ 1901 w 2873"/>
                  <a:gd name="T89" fmla="*/ 76 h 2912"/>
                  <a:gd name="T90" fmla="*/ 1446 w 2873"/>
                  <a:gd name="T91" fmla="*/ 8 h 2912"/>
                  <a:gd name="T92" fmla="*/ 1435 w 2873"/>
                  <a:gd name="T93" fmla="*/ 0 h 2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73" h="2912">
                    <a:moveTo>
                      <a:pt x="1433" y="2904"/>
                    </a:moveTo>
                    <a:lnTo>
                      <a:pt x="1436" y="2912"/>
                    </a:lnTo>
                    <a:lnTo>
                      <a:pt x="1429" y="2912"/>
                    </a:lnTo>
                    <a:lnTo>
                      <a:pt x="1426" y="2904"/>
                    </a:lnTo>
                    <a:lnTo>
                      <a:pt x="1433" y="2904"/>
                    </a:lnTo>
                    <a:close/>
                    <a:moveTo>
                      <a:pt x="970" y="2826"/>
                    </a:moveTo>
                    <a:lnTo>
                      <a:pt x="977" y="2829"/>
                    </a:lnTo>
                    <a:lnTo>
                      <a:pt x="970" y="2836"/>
                    </a:lnTo>
                    <a:lnTo>
                      <a:pt x="964" y="2833"/>
                    </a:lnTo>
                    <a:lnTo>
                      <a:pt x="970" y="2826"/>
                    </a:lnTo>
                    <a:close/>
                    <a:moveTo>
                      <a:pt x="1948" y="2811"/>
                    </a:moveTo>
                    <a:lnTo>
                      <a:pt x="1952" y="2818"/>
                    </a:lnTo>
                    <a:lnTo>
                      <a:pt x="1953" y="2818"/>
                    </a:lnTo>
                    <a:lnTo>
                      <a:pt x="1945" y="2820"/>
                    </a:lnTo>
                    <a:lnTo>
                      <a:pt x="1941" y="2813"/>
                    </a:lnTo>
                    <a:lnTo>
                      <a:pt x="1948" y="2811"/>
                    </a:lnTo>
                    <a:close/>
                    <a:moveTo>
                      <a:pt x="514" y="2572"/>
                    </a:moveTo>
                    <a:lnTo>
                      <a:pt x="518" y="2576"/>
                    </a:lnTo>
                    <a:lnTo>
                      <a:pt x="519" y="2576"/>
                    </a:lnTo>
                    <a:lnTo>
                      <a:pt x="514" y="2583"/>
                    </a:lnTo>
                    <a:lnTo>
                      <a:pt x="512" y="2583"/>
                    </a:lnTo>
                    <a:lnTo>
                      <a:pt x="508" y="2579"/>
                    </a:lnTo>
                    <a:lnTo>
                      <a:pt x="514" y="2572"/>
                    </a:lnTo>
                    <a:close/>
                    <a:moveTo>
                      <a:pt x="2396" y="2539"/>
                    </a:moveTo>
                    <a:lnTo>
                      <a:pt x="2400" y="2549"/>
                    </a:lnTo>
                    <a:lnTo>
                      <a:pt x="2394" y="2553"/>
                    </a:lnTo>
                    <a:lnTo>
                      <a:pt x="2391" y="2543"/>
                    </a:lnTo>
                    <a:lnTo>
                      <a:pt x="2396" y="2539"/>
                    </a:lnTo>
                    <a:close/>
                    <a:moveTo>
                      <a:pt x="2688" y="2183"/>
                    </a:moveTo>
                    <a:lnTo>
                      <a:pt x="2698" y="2184"/>
                    </a:lnTo>
                    <a:lnTo>
                      <a:pt x="2695" y="2190"/>
                    </a:lnTo>
                    <a:lnTo>
                      <a:pt x="2685" y="2189"/>
                    </a:lnTo>
                    <a:lnTo>
                      <a:pt x="2688" y="2183"/>
                    </a:lnTo>
                    <a:close/>
                    <a:moveTo>
                      <a:pt x="178" y="2170"/>
                    </a:moveTo>
                    <a:lnTo>
                      <a:pt x="182" y="2176"/>
                    </a:lnTo>
                    <a:lnTo>
                      <a:pt x="176" y="2184"/>
                    </a:lnTo>
                    <a:lnTo>
                      <a:pt x="172" y="2177"/>
                    </a:lnTo>
                    <a:lnTo>
                      <a:pt x="178" y="2170"/>
                    </a:lnTo>
                    <a:close/>
                    <a:moveTo>
                      <a:pt x="8" y="1738"/>
                    </a:moveTo>
                    <a:lnTo>
                      <a:pt x="18" y="1739"/>
                    </a:lnTo>
                    <a:lnTo>
                      <a:pt x="19" y="1745"/>
                    </a:lnTo>
                    <a:lnTo>
                      <a:pt x="9" y="1744"/>
                    </a:lnTo>
                    <a:lnTo>
                      <a:pt x="8" y="1738"/>
                    </a:lnTo>
                    <a:close/>
                    <a:moveTo>
                      <a:pt x="2865" y="1690"/>
                    </a:moveTo>
                    <a:lnTo>
                      <a:pt x="2873" y="1691"/>
                    </a:lnTo>
                    <a:lnTo>
                      <a:pt x="2872" y="1698"/>
                    </a:lnTo>
                    <a:lnTo>
                      <a:pt x="2863" y="1697"/>
                    </a:lnTo>
                    <a:lnTo>
                      <a:pt x="2865" y="1690"/>
                    </a:lnTo>
                    <a:close/>
                    <a:moveTo>
                      <a:pt x="1" y="1214"/>
                    </a:moveTo>
                    <a:lnTo>
                      <a:pt x="11" y="1215"/>
                    </a:lnTo>
                    <a:lnTo>
                      <a:pt x="9" y="1222"/>
                    </a:lnTo>
                    <a:lnTo>
                      <a:pt x="0" y="1221"/>
                    </a:lnTo>
                    <a:lnTo>
                      <a:pt x="1" y="1214"/>
                    </a:lnTo>
                    <a:close/>
                    <a:moveTo>
                      <a:pt x="2855" y="1168"/>
                    </a:moveTo>
                    <a:lnTo>
                      <a:pt x="2865" y="1170"/>
                    </a:lnTo>
                    <a:lnTo>
                      <a:pt x="2866" y="1175"/>
                    </a:lnTo>
                    <a:lnTo>
                      <a:pt x="2856" y="1174"/>
                    </a:lnTo>
                    <a:lnTo>
                      <a:pt x="2855" y="1168"/>
                    </a:lnTo>
                    <a:close/>
                    <a:moveTo>
                      <a:pt x="2698" y="728"/>
                    </a:moveTo>
                    <a:lnTo>
                      <a:pt x="2701" y="733"/>
                    </a:lnTo>
                    <a:lnTo>
                      <a:pt x="2695" y="742"/>
                    </a:lnTo>
                    <a:lnTo>
                      <a:pt x="2692" y="735"/>
                    </a:lnTo>
                    <a:lnTo>
                      <a:pt x="2698" y="728"/>
                    </a:lnTo>
                    <a:close/>
                    <a:moveTo>
                      <a:pt x="179" y="722"/>
                    </a:moveTo>
                    <a:lnTo>
                      <a:pt x="189" y="725"/>
                    </a:lnTo>
                    <a:lnTo>
                      <a:pt x="185" y="730"/>
                    </a:lnTo>
                    <a:lnTo>
                      <a:pt x="176" y="729"/>
                    </a:lnTo>
                    <a:lnTo>
                      <a:pt x="179" y="722"/>
                    </a:lnTo>
                    <a:close/>
                    <a:moveTo>
                      <a:pt x="478" y="360"/>
                    </a:moveTo>
                    <a:lnTo>
                      <a:pt x="483" y="369"/>
                    </a:lnTo>
                    <a:lnTo>
                      <a:pt x="477" y="373"/>
                    </a:lnTo>
                    <a:lnTo>
                      <a:pt x="473" y="364"/>
                    </a:lnTo>
                    <a:lnTo>
                      <a:pt x="478" y="360"/>
                    </a:lnTo>
                    <a:close/>
                    <a:moveTo>
                      <a:pt x="2359" y="329"/>
                    </a:moveTo>
                    <a:lnTo>
                      <a:pt x="2362" y="329"/>
                    </a:lnTo>
                    <a:lnTo>
                      <a:pt x="2364" y="333"/>
                    </a:lnTo>
                    <a:lnTo>
                      <a:pt x="2359" y="340"/>
                    </a:lnTo>
                    <a:lnTo>
                      <a:pt x="2356" y="336"/>
                    </a:lnTo>
                    <a:lnTo>
                      <a:pt x="2353" y="336"/>
                    </a:lnTo>
                    <a:lnTo>
                      <a:pt x="2359" y="329"/>
                    </a:lnTo>
                    <a:close/>
                    <a:moveTo>
                      <a:pt x="928" y="92"/>
                    </a:moveTo>
                    <a:lnTo>
                      <a:pt x="931" y="100"/>
                    </a:lnTo>
                    <a:lnTo>
                      <a:pt x="925" y="103"/>
                    </a:lnTo>
                    <a:lnTo>
                      <a:pt x="922" y="94"/>
                    </a:lnTo>
                    <a:lnTo>
                      <a:pt x="928" y="92"/>
                    </a:lnTo>
                    <a:close/>
                    <a:moveTo>
                      <a:pt x="1901" y="76"/>
                    </a:moveTo>
                    <a:lnTo>
                      <a:pt x="1908" y="79"/>
                    </a:lnTo>
                    <a:lnTo>
                      <a:pt x="1903" y="86"/>
                    </a:lnTo>
                    <a:lnTo>
                      <a:pt x="1895" y="83"/>
                    </a:lnTo>
                    <a:lnTo>
                      <a:pt x="1901" y="76"/>
                    </a:lnTo>
                    <a:close/>
                    <a:moveTo>
                      <a:pt x="1442" y="0"/>
                    </a:moveTo>
                    <a:lnTo>
                      <a:pt x="1446" y="8"/>
                    </a:lnTo>
                    <a:lnTo>
                      <a:pt x="1439" y="8"/>
                    </a:lnTo>
                    <a:lnTo>
                      <a:pt x="1435" y="0"/>
                    </a:lnTo>
                    <a:lnTo>
                      <a:pt x="14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3" name="Freeform 698"/>
              <p:cNvSpPr>
                <a:spLocks noEditPoints="1"/>
              </p:cNvSpPr>
              <p:nvPr/>
            </p:nvSpPr>
            <p:spPr bwMode="auto">
              <a:xfrm>
                <a:off x="5669" y="1079"/>
                <a:ext cx="2894" cy="2931"/>
              </a:xfrm>
              <a:custGeom>
                <a:avLst/>
                <a:gdLst>
                  <a:gd name="T0" fmla="*/ 1451 w 2894"/>
                  <a:gd name="T1" fmla="*/ 2930 h 2931"/>
                  <a:gd name="T2" fmla="*/ 1439 w 2894"/>
                  <a:gd name="T3" fmla="*/ 2921 h 2931"/>
                  <a:gd name="T4" fmla="*/ 974 w 2894"/>
                  <a:gd name="T5" fmla="*/ 2842 h 2931"/>
                  <a:gd name="T6" fmla="*/ 974 w 2894"/>
                  <a:gd name="T7" fmla="*/ 2852 h 2931"/>
                  <a:gd name="T8" fmla="*/ 974 w 2894"/>
                  <a:gd name="T9" fmla="*/ 2842 h 2931"/>
                  <a:gd name="T10" fmla="*/ 1975 w 2894"/>
                  <a:gd name="T11" fmla="*/ 2827 h 2931"/>
                  <a:gd name="T12" fmla="*/ 1944 w 2894"/>
                  <a:gd name="T13" fmla="*/ 2844 h 2931"/>
                  <a:gd name="T14" fmla="*/ 1946 w 2894"/>
                  <a:gd name="T15" fmla="*/ 2838 h 2931"/>
                  <a:gd name="T16" fmla="*/ 1955 w 2894"/>
                  <a:gd name="T17" fmla="*/ 2829 h 2931"/>
                  <a:gd name="T18" fmla="*/ 1963 w 2894"/>
                  <a:gd name="T19" fmla="*/ 2827 h 2931"/>
                  <a:gd name="T20" fmla="*/ 1970 w 2894"/>
                  <a:gd name="T21" fmla="*/ 2825 h 2931"/>
                  <a:gd name="T22" fmla="*/ 507 w 2894"/>
                  <a:gd name="T23" fmla="*/ 2585 h 2931"/>
                  <a:gd name="T24" fmla="*/ 517 w 2894"/>
                  <a:gd name="T25" fmla="*/ 2588 h 2931"/>
                  <a:gd name="T26" fmla="*/ 522 w 2894"/>
                  <a:gd name="T27" fmla="*/ 2592 h 2931"/>
                  <a:gd name="T28" fmla="*/ 521 w 2894"/>
                  <a:gd name="T29" fmla="*/ 2595 h 2931"/>
                  <a:gd name="T30" fmla="*/ 528 w 2894"/>
                  <a:gd name="T31" fmla="*/ 2608 h 2931"/>
                  <a:gd name="T32" fmla="*/ 503 w 2894"/>
                  <a:gd name="T33" fmla="*/ 2585 h 2931"/>
                  <a:gd name="T34" fmla="*/ 2410 w 2894"/>
                  <a:gd name="T35" fmla="*/ 2558 h 2931"/>
                  <a:gd name="T36" fmla="*/ 2408 w 2894"/>
                  <a:gd name="T37" fmla="*/ 2571 h 2931"/>
                  <a:gd name="T38" fmla="*/ 2410 w 2894"/>
                  <a:gd name="T39" fmla="*/ 2558 h 2931"/>
                  <a:gd name="T40" fmla="*/ 2718 w 2894"/>
                  <a:gd name="T41" fmla="*/ 2195 h 2931"/>
                  <a:gd name="T42" fmla="*/ 2705 w 2894"/>
                  <a:gd name="T43" fmla="*/ 2199 h 2931"/>
                  <a:gd name="T44" fmla="*/ 182 w 2894"/>
                  <a:gd name="T45" fmla="*/ 2186 h 2931"/>
                  <a:gd name="T46" fmla="*/ 179 w 2894"/>
                  <a:gd name="T47" fmla="*/ 2201 h 2931"/>
                  <a:gd name="T48" fmla="*/ 182 w 2894"/>
                  <a:gd name="T49" fmla="*/ 2186 h 2931"/>
                  <a:gd name="T50" fmla="*/ 18 w 2894"/>
                  <a:gd name="T51" fmla="*/ 1747 h 2931"/>
                  <a:gd name="T52" fmla="*/ 10 w 2894"/>
                  <a:gd name="T53" fmla="*/ 1751 h 2931"/>
                  <a:gd name="T54" fmla="*/ 2894 w 2894"/>
                  <a:gd name="T55" fmla="*/ 1688 h 2931"/>
                  <a:gd name="T56" fmla="*/ 2887 w 2894"/>
                  <a:gd name="T57" fmla="*/ 1709 h 2931"/>
                  <a:gd name="T58" fmla="*/ 2883 w 2894"/>
                  <a:gd name="T59" fmla="*/ 1700 h 2931"/>
                  <a:gd name="T60" fmla="*/ 2893 w 2894"/>
                  <a:gd name="T61" fmla="*/ 1690 h 2931"/>
                  <a:gd name="T62" fmla="*/ 4 w 2894"/>
                  <a:gd name="T63" fmla="*/ 1210 h 2931"/>
                  <a:gd name="T64" fmla="*/ 11 w 2894"/>
                  <a:gd name="T65" fmla="*/ 1223 h 2931"/>
                  <a:gd name="T66" fmla="*/ 5 w 2894"/>
                  <a:gd name="T67" fmla="*/ 1228 h 2931"/>
                  <a:gd name="T68" fmla="*/ 0 w 2894"/>
                  <a:gd name="T69" fmla="*/ 1240 h 2931"/>
                  <a:gd name="T70" fmla="*/ 2875 w 2894"/>
                  <a:gd name="T71" fmla="*/ 1179 h 2931"/>
                  <a:gd name="T72" fmla="*/ 2886 w 2894"/>
                  <a:gd name="T73" fmla="*/ 1186 h 2931"/>
                  <a:gd name="T74" fmla="*/ 2875 w 2894"/>
                  <a:gd name="T75" fmla="*/ 1179 h 2931"/>
                  <a:gd name="T76" fmla="*/ 189 w 2894"/>
                  <a:gd name="T77" fmla="*/ 731 h 2931"/>
                  <a:gd name="T78" fmla="*/ 176 w 2894"/>
                  <a:gd name="T79" fmla="*/ 737 h 2931"/>
                  <a:gd name="T80" fmla="*/ 2714 w 2894"/>
                  <a:gd name="T81" fmla="*/ 729 h 2931"/>
                  <a:gd name="T82" fmla="*/ 2711 w 2894"/>
                  <a:gd name="T83" fmla="*/ 742 h 2931"/>
                  <a:gd name="T84" fmla="*/ 2714 w 2894"/>
                  <a:gd name="T85" fmla="*/ 729 h 2931"/>
                  <a:gd name="T86" fmla="*/ 488 w 2894"/>
                  <a:gd name="T87" fmla="*/ 369 h 2931"/>
                  <a:gd name="T88" fmla="*/ 480 w 2894"/>
                  <a:gd name="T89" fmla="*/ 365 h 2931"/>
                  <a:gd name="T90" fmla="*/ 2366 w 2894"/>
                  <a:gd name="T91" fmla="*/ 324 h 2931"/>
                  <a:gd name="T92" fmla="*/ 2389 w 2894"/>
                  <a:gd name="T93" fmla="*/ 342 h 2931"/>
                  <a:gd name="T94" fmla="*/ 2382 w 2894"/>
                  <a:gd name="T95" fmla="*/ 341 h 2931"/>
                  <a:gd name="T96" fmla="*/ 2374 w 2894"/>
                  <a:gd name="T97" fmla="*/ 342 h 2931"/>
                  <a:gd name="T98" fmla="*/ 2369 w 2894"/>
                  <a:gd name="T99" fmla="*/ 338 h 2931"/>
                  <a:gd name="T100" fmla="*/ 2366 w 2894"/>
                  <a:gd name="T101" fmla="*/ 324 h 2931"/>
                  <a:gd name="T102" fmla="*/ 948 w 2894"/>
                  <a:gd name="T103" fmla="*/ 88 h 2931"/>
                  <a:gd name="T104" fmla="*/ 942 w 2894"/>
                  <a:gd name="T105" fmla="*/ 95 h 2931"/>
                  <a:gd name="T106" fmla="*/ 938 w 2894"/>
                  <a:gd name="T107" fmla="*/ 101 h 2931"/>
                  <a:gd name="T108" fmla="*/ 931 w 2894"/>
                  <a:gd name="T109" fmla="*/ 101 h 2931"/>
                  <a:gd name="T110" fmla="*/ 921 w 2894"/>
                  <a:gd name="T111" fmla="*/ 101 h 2931"/>
                  <a:gd name="T112" fmla="*/ 948 w 2894"/>
                  <a:gd name="T113" fmla="*/ 88 h 2931"/>
                  <a:gd name="T114" fmla="*/ 1924 w 2894"/>
                  <a:gd name="T115" fmla="*/ 79 h 2931"/>
                  <a:gd name="T116" fmla="*/ 1911 w 2894"/>
                  <a:gd name="T117" fmla="*/ 85 h 2931"/>
                  <a:gd name="T118" fmla="*/ 1449 w 2894"/>
                  <a:gd name="T119" fmla="*/ 0 h 2931"/>
                  <a:gd name="T120" fmla="*/ 1445 w 2894"/>
                  <a:gd name="T121" fmla="*/ 9 h 2931"/>
                  <a:gd name="T122" fmla="*/ 1449 w 2894"/>
                  <a:gd name="T123" fmla="*/ 0 h 2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94" h="2931">
                    <a:moveTo>
                      <a:pt x="1446" y="2921"/>
                    </a:moveTo>
                    <a:lnTo>
                      <a:pt x="1451" y="2930"/>
                    </a:lnTo>
                    <a:lnTo>
                      <a:pt x="1443" y="2931"/>
                    </a:lnTo>
                    <a:lnTo>
                      <a:pt x="1439" y="2921"/>
                    </a:lnTo>
                    <a:lnTo>
                      <a:pt x="1446" y="2921"/>
                    </a:lnTo>
                    <a:close/>
                    <a:moveTo>
                      <a:pt x="974" y="2842"/>
                    </a:moveTo>
                    <a:lnTo>
                      <a:pt x="980" y="2845"/>
                    </a:lnTo>
                    <a:lnTo>
                      <a:pt x="974" y="2852"/>
                    </a:lnTo>
                    <a:lnTo>
                      <a:pt x="969" y="2851"/>
                    </a:lnTo>
                    <a:lnTo>
                      <a:pt x="974" y="2842"/>
                    </a:lnTo>
                    <a:close/>
                    <a:moveTo>
                      <a:pt x="1970" y="2825"/>
                    </a:moveTo>
                    <a:lnTo>
                      <a:pt x="1975" y="2827"/>
                    </a:lnTo>
                    <a:lnTo>
                      <a:pt x="1982" y="2829"/>
                    </a:lnTo>
                    <a:lnTo>
                      <a:pt x="1944" y="2844"/>
                    </a:lnTo>
                    <a:lnTo>
                      <a:pt x="1945" y="2842"/>
                    </a:lnTo>
                    <a:lnTo>
                      <a:pt x="1946" y="2838"/>
                    </a:lnTo>
                    <a:lnTo>
                      <a:pt x="1951" y="2834"/>
                    </a:lnTo>
                    <a:lnTo>
                      <a:pt x="1955" y="2829"/>
                    </a:lnTo>
                    <a:lnTo>
                      <a:pt x="1955" y="2829"/>
                    </a:lnTo>
                    <a:lnTo>
                      <a:pt x="1963" y="2827"/>
                    </a:lnTo>
                    <a:lnTo>
                      <a:pt x="1966" y="2827"/>
                    </a:lnTo>
                    <a:lnTo>
                      <a:pt x="1970" y="2825"/>
                    </a:lnTo>
                    <a:close/>
                    <a:moveTo>
                      <a:pt x="504" y="2585"/>
                    </a:moveTo>
                    <a:lnTo>
                      <a:pt x="507" y="2585"/>
                    </a:lnTo>
                    <a:lnTo>
                      <a:pt x="512" y="2586"/>
                    </a:lnTo>
                    <a:lnTo>
                      <a:pt x="517" y="2588"/>
                    </a:lnTo>
                    <a:lnTo>
                      <a:pt x="518" y="2588"/>
                    </a:lnTo>
                    <a:lnTo>
                      <a:pt x="522" y="2592"/>
                    </a:lnTo>
                    <a:lnTo>
                      <a:pt x="524" y="2592"/>
                    </a:lnTo>
                    <a:lnTo>
                      <a:pt x="521" y="2595"/>
                    </a:lnTo>
                    <a:lnTo>
                      <a:pt x="528" y="2605"/>
                    </a:lnTo>
                    <a:lnTo>
                      <a:pt x="528" y="2608"/>
                    </a:lnTo>
                    <a:lnTo>
                      <a:pt x="517" y="2599"/>
                    </a:lnTo>
                    <a:lnTo>
                      <a:pt x="503" y="2585"/>
                    </a:lnTo>
                    <a:lnTo>
                      <a:pt x="504" y="2585"/>
                    </a:lnTo>
                    <a:close/>
                    <a:moveTo>
                      <a:pt x="2410" y="2558"/>
                    </a:moveTo>
                    <a:lnTo>
                      <a:pt x="2413" y="2567"/>
                    </a:lnTo>
                    <a:lnTo>
                      <a:pt x="2408" y="2571"/>
                    </a:lnTo>
                    <a:lnTo>
                      <a:pt x="2404" y="2562"/>
                    </a:lnTo>
                    <a:lnTo>
                      <a:pt x="2410" y="2558"/>
                    </a:lnTo>
                    <a:close/>
                    <a:moveTo>
                      <a:pt x="2708" y="2193"/>
                    </a:moveTo>
                    <a:lnTo>
                      <a:pt x="2718" y="2195"/>
                    </a:lnTo>
                    <a:lnTo>
                      <a:pt x="2714" y="2201"/>
                    </a:lnTo>
                    <a:lnTo>
                      <a:pt x="2705" y="2199"/>
                    </a:lnTo>
                    <a:lnTo>
                      <a:pt x="2708" y="2193"/>
                    </a:lnTo>
                    <a:close/>
                    <a:moveTo>
                      <a:pt x="182" y="2186"/>
                    </a:moveTo>
                    <a:lnTo>
                      <a:pt x="186" y="2193"/>
                    </a:lnTo>
                    <a:lnTo>
                      <a:pt x="179" y="2201"/>
                    </a:lnTo>
                    <a:lnTo>
                      <a:pt x="176" y="2193"/>
                    </a:lnTo>
                    <a:lnTo>
                      <a:pt x="182" y="2186"/>
                    </a:lnTo>
                    <a:close/>
                    <a:moveTo>
                      <a:pt x="8" y="1746"/>
                    </a:moveTo>
                    <a:lnTo>
                      <a:pt x="18" y="1747"/>
                    </a:lnTo>
                    <a:lnTo>
                      <a:pt x="19" y="1753"/>
                    </a:lnTo>
                    <a:lnTo>
                      <a:pt x="10" y="1751"/>
                    </a:lnTo>
                    <a:lnTo>
                      <a:pt x="8" y="1746"/>
                    </a:lnTo>
                    <a:close/>
                    <a:moveTo>
                      <a:pt x="2894" y="1688"/>
                    </a:moveTo>
                    <a:lnTo>
                      <a:pt x="2890" y="1716"/>
                    </a:lnTo>
                    <a:lnTo>
                      <a:pt x="2887" y="1709"/>
                    </a:lnTo>
                    <a:lnTo>
                      <a:pt x="2882" y="1707"/>
                    </a:lnTo>
                    <a:lnTo>
                      <a:pt x="2883" y="1700"/>
                    </a:lnTo>
                    <a:lnTo>
                      <a:pt x="2887" y="1702"/>
                    </a:lnTo>
                    <a:lnTo>
                      <a:pt x="2893" y="1690"/>
                    </a:lnTo>
                    <a:lnTo>
                      <a:pt x="2894" y="1688"/>
                    </a:lnTo>
                    <a:close/>
                    <a:moveTo>
                      <a:pt x="4" y="1210"/>
                    </a:moveTo>
                    <a:lnTo>
                      <a:pt x="7" y="1223"/>
                    </a:lnTo>
                    <a:lnTo>
                      <a:pt x="11" y="1223"/>
                    </a:lnTo>
                    <a:lnTo>
                      <a:pt x="10" y="1230"/>
                    </a:lnTo>
                    <a:lnTo>
                      <a:pt x="5" y="1228"/>
                    </a:lnTo>
                    <a:lnTo>
                      <a:pt x="0" y="1240"/>
                    </a:lnTo>
                    <a:lnTo>
                      <a:pt x="0" y="1240"/>
                    </a:lnTo>
                    <a:lnTo>
                      <a:pt x="4" y="1210"/>
                    </a:lnTo>
                    <a:close/>
                    <a:moveTo>
                      <a:pt x="2875" y="1179"/>
                    </a:moveTo>
                    <a:lnTo>
                      <a:pt x="2884" y="1180"/>
                    </a:lnTo>
                    <a:lnTo>
                      <a:pt x="2886" y="1186"/>
                    </a:lnTo>
                    <a:lnTo>
                      <a:pt x="2876" y="1184"/>
                    </a:lnTo>
                    <a:lnTo>
                      <a:pt x="2875" y="1179"/>
                    </a:lnTo>
                    <a:close/>
                    <a:moveTo>
                      <a:pt x="179" y="729"/>
                    </a:moveTo>
                    <a:lnTo>
                      <a:pt x="189" y="731"/>
                    </a:lnTo>
                    <a:lnTo>
                      <a:pt x="186" y="738"/>
                    </a:lnTo>
                    <a:lnTo>
                      <a:pt x="176" y="737"/>
                    </a:lnTo>
                    <a:lnTo>
                      <a:pt x="179" y="729"/>
                    </a:lnTo>
                    <a:close/>
                    <a:moveTo>
                      <a:pt x="2714" y="729"/>
                    </a:moveTo>
                    <a:lnTo>
                      <a:pt x="2718" y="735"/>
                    </a:lnTo>
                    <a:lnTo>
                      <a:pt x="2711" y="742"/>
                    </a:lnTo>
                    <a:lnTo>
                      <a:pt x="2708" y="737"/>
                    </a:lnTo>
                    <a:lnTo>
                      <a:pt x="2714" y="729"/>
                    </a:lnTo>
                    <a:close/>
                    <a:moveTo>
                      <a:pt x="486" y="359"/>
                    </a:moveTo>
                    <a:lnTo>
                      <a:pt x="488" y="369"/>
                    </a:lnTo>
                    <a:lnTo>
                      <a:pt x="483" y="373"/>
                    </a:lnTo>
                    <a:lnTo>
                      <a:pt x="480" y="365"/>
                    </a:lnTo>
                    <a:lnTo>
                      <a:pt x="486" y="359"/>
                    </a:lnTo>
                    <a:close/>
                    <a:moveTo>
                      <a:pt x="2366" y="324"/>
                    </a:moveTo>
                    <a:lnTo>
                      <a:pt x="2377" y="332"/>
                    </a:lnTo>
                    <a:lnTo>
                      <a:pt x="2389" y="342"/>
                    </a:lnTo>
                    <a:lnTo>
                      <a:pt x="2386" y="342"/>
                    </a:lnTo>
                    <a:lnTo>
                      <a:pt x="2382" y="341"/>
                    </a:lnTo>
                    <a:lnTo>
                      <a:pt x="2377" y="339"/>
                    </a:lnTo>
                    <a:lnTo>
                      <a:pt x="2374" y="342"/>
                    </a:lnTo>
                    <a:lnTo>
                      <a:pt x="2372" y="338"/>
                    </a:lnTo>
                    <a:lnTo>
                      <a:pt x="2369" y="338"/>
                    </a:lnTo>
                    <a:lnTo>
                      <a:pt x="2373" y="334"/>
                    </a:lnTo>
                    <a:lnTo>
                      <a:pt x="2366" y="324"/>
                    </a:lnTo>
                    <a:lnTo>
                      <a:pt x="2366" y="324"/>
                    </a:lnTo>
                    <a:close/>
                    <a:moveTo>
                      <a:pt x="948" y="88"/>
                    </a:moveTo>
                    <a:lnTo>
                      <a:pt x="946" y="91"/>
                    </a:lnTo>
                    <a:lnTo>
                      <a:pt x="942" y="95"/>
                    </a:lnTo>
                    <a:lnTo>
                      <a:pt x="936" y="98"/>
                    </a:lnTo>
                    <a:lnTo>
                      <a:pt x="938" y="101"/>
                    </a:lnTo>
                    <a:lnTo>
                      <a:pt x="932" y="103"/>
                    </a:lnTo>
                    <a:lnTo>
                      <a:pt x="931" y="101"/>
                    </a:lnTo>
                    <a:lnTo>
                      <a:pt x="925" y="102"/>
                    </a:lnTo>
                    <a:lnTo>
                      <a:pt x="921" y="101"/>
                    </a:lnTo>
                    <a:lnTo>
                      <a:pt x="917" y="99"/>
                    </a:lnTo>
                    <a:lnTo>
                      <a:pt x="948" y="88"/>
                    </a:lnTo>
                    <a:close/>
                    <a:moveTo>
                      <a:pt x="1917" y="78"/>
                    </a:moveTo>
                    <a:lnTo>
                      <a:pt x="1924" y="79"/>
                    </a:lnTo>
                    <a:lnTo>
                      <a:pt x="1918" y="88"/>
                    </a:lnTo>
                    <a:lnTo>
                      <a:pt x="1911" y="85"/>
                    </a:lnTo>
                    <a:lnTo>
                      <a:pt x="1917" y="78"/>
                    </a:lnTo>
                    <a:close/>
                    <a:moveTo>
                      <a:pt x="1449" y="0"/>
                    </a:moveTo>
                    <a:lnTo>
                      <a:pt x="1452" y="9"/>
                    </a:lnTo>
                    <a:lnTo>
                      <a:pt x="1445" y="9"/>
                    </a:lnTo>
                    <a:lnTo>
                      <a:pt x="1442" y="0"/>
                    </a:lnTo>
                    <a:lnTo>
                      <a:pt x="14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4" name="Freeform 699"/>
              <p:cNvSpPr>
                <a:spLocks noEditPoints="1"/>
              </p:cNvSpPr>
              <p:nvPr/>
            </p:nvSpPr>
            <p:spPr bwMode="auto">
              <a:xfrm>
                <a:off x="5657" y="1069"/>
                <a:ext cx="2918" cy="2950"/>
              </a:xfrm>
              <a:custGeom>
                <a:avLst/>
                <a:gdLst>
                  <a:gd name="T0" fmla="*/ 1465 w 2918"/>
                  <a:gd name="T1" fmla="*/ 2950 h 2950"/>
                  <a:gd name="T2" fmla="*/ 1455 w 2918"/>
                  <a:gd name="T3" fmla="*/ 2941 h 2950"/>
                  <a:gd name="T4" fmla="*/ 981 w 2918"/>
                  <a:gd name="T5" fmla="*/ 2861 h 2950"/>
                  <a:gd name="T6" fmla="*/ 981 w 2918"/>
                  <a:gd name="T7" fmla="*/ 2869 h 2950"/>
                  <a:gd name="T8" fmla="*/ 981 w 2918"/>
                  <a:gd name="T9" fmla="*/ 2861 h 2950"/>
                  <a:gd name="T10" fmla="*/ 1998 w 2918"/>
                  <a:gd name="T11" fmla="*/ 2842 h 2950"/>
                  <a:gd name="T12" fmla="*/ 1956 w 2918"/>
                  <a:gd name="T13" fmla="*/ 2863 h 2950"/>
                  <a:gd name="T14" fmla="*/ 1956 w 2918"/>
                  <a:gd name="T15" fmla="*/ 2854 h 2950"/>
                  <a:gd name="T16" fmla="*/ 515 w 2918"/>
                  <a:gd name="T17" fmla="*/ 2595 h 2950"/>
                  <a:gd name="T18" fmla="*/ 540 w 2918"/>
                  <a:gd name="T19" fmla="*/ 2618 h 2950"/>
                  <a:gd name="T20" fmla="*/ 540 w 2918"/>
                  <a:gd name="T21" fmla="*/ 2629 h 2950"/>
                  <a:gd name="T22" fmla="*/ 503 w 2918"/>
                  <a:gd name="T23" fmla="*/ 2598 h 2950"/>
                  <a:gd name="T24" fmla="*/ 515 w 2918"/>
                  <a:gd name="T25" fmla="*/ 2595 h 2950"/>
                  <a:gd name="T26" fmla="*/ 2429 w 2918"/>
                  <a:gd name="T27" fmla="*/ 2585 h 2950"/>
                  <a:gd name="T28" fmla="*/ 2420 w 2918"/>
                  <a:gd name="T29" fmla="*/ 2581 h 2950"/>
                  <a:gd name="T30" fmla="*/ 2730 w 2918"/>
                  <a:gd name="T31" fmla="*/ 2205 h 2950"/>
                  <a:gd name="T32" fmla="*/ 2735 w 2918"/>
                  <a:gd name="T33" fmla="*/ 2212 h 2950"/>
                  <a:gd name="T34" fmla="*/ 2730 w 2918"/>
                  <a:gd name="T35" fmla="*/ 2205 h 2950"/>
                  <a:gd name="T36" fmla="*/ 191 w 2918"/>
                  <a:gd name="T37" fmla="*/ 2211 h 2950"/>
                  <a:gd name="T38" fmla="*/ 181 w 2918"/>
                  <a:gd name="T39" fmla="*/ 2212 h 2950"/>
                  <a:gd name="T40" fmla="*/ 10 w 2918"/>
                  <a:gd name="T41" fmla="*/ 1753 h 2950"/>
                  <a:gd name="T42" fmla="*/ 22 w 2918"/>
                  <a:gd name="T43" fmla="*/ 1761 h 2950"/>
                  <a:gd name="T44" fmla="*/ 10 w 2918"/>
                  <a:gd name="T45" fmla="*/ 1753 h 2950"/>
                  <a:gd name="T46" fmla="*/ 2916 w 2918"/>
                  <a:gd name="T47" fmla="*/ 1693 h 2950"/>
                  <a:gd name="T48" fmla="*/ 2904 w 2918"/>
                  <a:gd name="T49" fmla="*/ 1730 h 2950"/>
                  <a:gd name="T50" fmla="*/ 2906 w 2918"/>
                  <a:gd name="T51" fmla="*/ 1698 h 2950"/>
                  <a:gd name="T52" fmla="*/ 2918 w 2918"/>
                  <a:gd name="T53" fmla="*/ 1692 h 2950"/>
                  <a:gd name="T54" fmla="*/ 16 w 2918"/>
                  <a:gd name="T55" fmla="*/ 1220 h 2950"/>
                  <a:gd name="T56" fmla="*/ 12 w 2918"/>
                  <a:gd name="T57" fmla="*/ 1250 h 2950"/>
                  <a:gd name="T58" fmla="*/ 0 w 2918"/>
                  <a:gd name="T59" fmla="*/ 1257 h 2950"/>
                  <a:gd name="T60" fmla="*/ 9 w 2918"/>
                  <a:gd name="T61" fmla="*/ 1211 h 2950"/>
                  <a:gd name="T62" fmla="*/ 2906 w 2918"/>
                  <a:gd name="T63" fmla="*/ 1192 h 2950"/>
                  <a:gd name="T64" fmla="*/ 2898 w 2918"/>
                  <a:gd name="T65" fmla="*/ 1196 h 2950"/>
                  <a:gd name="T66" fmla="*/ 183 w 2918"/>
                  <a:gd name="T67" fmla="*/ 738 h 2950"/>
                  <a:gd name="T68" fmla="*/ 188 w 2918"/>
                  <a:gd name="T69" fmla="*/ 747 h 2950"/>
                  <a:gd name="T70" fmla="*/ 183 w 2918"/>
                  <a:gd name="T71" fmla="*/ 738 h 2950"/>
                  <a:gd name="T72" fmla="*/ 2735 w 2918"/>
                  <a:gd name="T73" fmla="*/ 738 h 2950"/>
                  <a:gd name="T74" fmla="*/ 2726 w 2918"/>
                  <a:gd name="T75" fmla="*/ 739 h 2950"/>
                  <a:gd name="T76" fmla="*/ 493 w 2918"/>
                  <a:gd name="T77" fmla="*/ 361 h 2950"/>
                  <a:gd name="T78" fmla="*/ 492 w 2918"/>
                  <a:gd name="T79" fmla="*/ 375 h 2950"/>
                  <a:gd name="T80" fmla="*/ 493 w 2918"/>
                  <a:gd name="T81" fmla="*/ 361 h 2950"/>
                  <a:gd name="T82" fmla="*/ 2395 w 2918"/>
                  <a:gd name="T83" fmla="*/ 335 h 2950"/>
                  <a:gd name="T84" fmla="*/ 2402 w 2918"/>
                  <a:gd name="T85" fmla="*/ 352 h 2950"/>
                  <a:gd name="T86" fmla="*/ 2389 w 2918"/>
                  <a:gd name="T87" fmla="*/ 342 h 2950"/>
                  <a:gd name="T88" fmla="*/ 2377 w 2918"/>
                  <a:gd name="T89" fmla="*/ 321 h 2950"/>
                  <a:gd name="T90" fmla="*/ 962 w 2918"/>
                  <a:gd name="T91" fmla="*/ 89 h 2950"/>
                  <a:gd name="T92" fmla="*/ 960 w 2918"/>
                  <a:gd name="T93" fmla="*/ 98 h 2950"/>
                  <a:gd name="T94" fmla="*/ 921 w 2918"/>
                  <a:gd name="T95" fmla="*/ 106 h 2950"/>
                  <a:gd name="T96" fmla="*/ 962 w 2918"/>
                  <a:gd name="T97" fmla="*/ 87 h 2950"/>
                  <a:gd name="T98" fmla="*/ 1943 w 2918"/>
                  <a:gd name="T99" fmla="*/ 82 h 2950"/>
                  <a:gd name="T100" fmla="*/ 1929 w 2918"/>
                  <a:gd name="T101" fmla="*/ 88 h 2950"/>
                  <a:gd name="T102" fmla="*/ 1457 w 2918"/>
                  <a:gd name="T103" fmla="*/ 0 h 2950"/>
                  <a:gd name="T104" fmla="*/ 1454 w 2918"/>
                  <a:gd name="T105" fmla="*/ 10 h 2950"/>
                  <a:gd name="T106" fmla="*/ 1457 w 2918"/>
                  <a:gd name="T107" fmla="*/ 0 h 2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18" h="2950">
                    <a:moveTo>
                      <a:pt x="1463" y="2940"/>
                    </a:moveTo>
                    <a:lnTo>
                      <a:pt x="1465" y="2950"/>
                    </a:lnTo>
                    <a:lnTo>
                      <a:pt x="1458" y="2950"/>
                    </a:lnTo>
                    <a:lnTo>
                      <a:pt x="1455" y="2941"/>
                    </a:lnTo>
                    <a:lnTo>
                      <a:pt x="1463" y="2940"/>
                    </a:lnTo>
                    <a:close/>
                    <a:moveTo>
                      <a:pt x="981" y="2861"/>
                    </a:moveTo>
                    <a:lnTo>
                      <a:pt x="986" y="2862"/>
                    </a:lnTo>
                    <a:lnTo>
                      <a:pt x="981" y="2869"/>
                    </a:lnTo>
                    <a:lnTo>
                      <a:pt x="974" y="2868"/>
                    </a:lnTo>
                    <a:lnTo>
                      <a:pt x="981" y="2861"/>
                    </a:lnTo>
                    <a:close/>
                    <a:moveTo>
                      <a:pt x="1994" y="2839"/>
                    </a:moveTo>
                    <a:lnTo>
                      <a:pt x="1998" y="2842"/>
                    </a:lnTo>
                    <a:lnTo>
                      <a:pt x="2002" y="2846"/>
                    </a:lnTo>
                    <a:lnTo>
                      <a:pt x="1956" y="2863"/>
                    </a:lnTo>
                    <a:lnTo>
                      <a:pt x="1954" y="2858"/>
                    </a:lnTo>
                    <a:lnTo>
                      <a:pt x="1956" y="2854"/>
                    </a:lnTo>
                    <a:lnTo>
                      <a:pt x="1994" y="2839"/>
                    </a:lnTo>
                    <a:close/>
                    <a:moveTo>
                      <a:pt x="515" y="2595"/>
                    </a:moveTo>
                    <a:lnTo>
                      <a:pt x="529" y="2609"/>
                    </a:lnTo>
                    <a:lnTo>
                      <a:pt x="540" y="2618"/>
                    </a:lnTo>
                    <a:lnTo>
                      <a:pt x="540" y="2627"/>
                    </a:lnTo>
                    <a:lnTo>
                      <a:pt x="540" y="2629"/>
                    </a:lnTo>
                    <a:lnTo>
                      <a:pt x="523" y="2615"/>
                    </a:lnTo>
                    <a:lnTo>
                      <a:pt x="503" y="2598"/>
                    </a:lnTo>
                    <a:lnTo>
                      <a:pt x="505" y="2598"/>
                    </a:lnTo>
                    <a:lnTo>
                      <a:pt x="515" y="2595"/>
                    </a:lnTo>
                    <a:close/>
                    <a:moveTo>
                      <a:pt x="2425" y="2577"/>
                    </a:moveTo>
                    <a:lnTo>
                      <a:pt x="2429" y="2585"/>
                    </a:lnTo>
                    <a:lnTo>
                      <a:pt x="2423" y="2589"/>
                    </a:lnTo>
                    <a:lnTo>
                      <a:pt x="2420" y="2581"/>
                    </a:lnTo>
                    <a:lnTo>
                      <a:pt x="2425" y="2577"/>
                    </a:lnTo>
                    <a:close/>
                    <a:moveTo>
                      <a:pt x="2730" y="2205"/>
                    </a:moveTo>
                    <a:lnTo>
                      <a:pt x="2738" y="2206"/>
                    </a:lnTo>
                    <a:lnTo>
                      <a:pt x="2735" y="2212"/>
                    </a:lnTo>
                    <a:lnTo>
                      <a:pt x="2726" y="2211"/>
                    </a:lnTo>
                    <a:lnTo>
                      <a:pt x="2730" y="2205"/>
                    </a:lnTo>
                    <a:close/>
                    <a:moveTo>
                      <a:pt x="188" y="2203"/>
                    </a:moveTo>
                    <a:lnTo>
                      <a:pt x="191" y="2211"/>
                    </a:lnTo>
                    <a:lnTo>
                      <a:pt x="185" y="2218"/>
                    </a:lnTo>
                    <a:lnTo>
                      <a:pt x="181" y="2212"/>
                    </a:lnTo>
                    <a:lnTo>
                      <a:pt x="188" y="2203"/>
                    </a:lnTo>
                    <a:close/>
                    <a:moveTo>
                      <a:pt x="10" y="1753"/>
                    </a:moveTo>
                    <a:lnTo>
                      <a:pt x="20" y="1756"/>
                    </a:lnTo>
                    <a:lnTo>
                      <a:pt x="22" y="1761"/>
                    </a:lnTo>
                    <a:lnTo>
                      <a:pt x="12" y="1760"/>
                    </a:lnTo>
                    <a:lnTo>
                      <a:pt x="10" y="1753"/>
                    </a:lnTo>
                    <a:close/>
                    <a:moveTo>
                      <a:pt x="2918" y="1692"/>
                    </a:moveTo>
                    <a:lnTo>
                      <a:pt x="2916" y="1693"/>
                    </a:lnTo>
                    <a:lnTo>
                      <a:pt x="2909" y="1737"/>
                    </a:lnTo>
                    <a:lnTo>
                      <a:pt x="2904" y="1730"/>
                    </a:lnTo>
                    <a:lnTo>
                      <a:pt x="2902" y="1726"/>
                    </a:lnTo>
                    <a:lnTo>
                      <a:pt x="2906" y="1698"/>
                    </a:lnTo>
                    <a:lnTo>
                      <a:pt x="2913" y="1692"/>
                    </a:lnTo>
                    <a:lnTo>
                      <a:pt x="2918" y="1692"/>
                    </a:lnTo>
                    <a:close/>
                    <a:moveTo>
                      <a:pt x="9" y="1211"/>
                    </a:moveTo>
                    <a:lnTo>
                      <a:pt x="16" y="1220"/>
                    </a:lnTo>
                    <a:lnTo>
                      <a:pt x="16" y="1220"/>
                    </a:lnTo>
                    <a:lnTo>
                      <a:pt x="12" y="1250"/>
                    </a:lnTo>
                    <a:lnTo>
                      <a:pt x="3" y="1257"/>
                    </a:lnTo>
                    <a:lnTo>
                      <a:pt x="0" y="1257"/>
                    </a:lnTo>
                    <a:lnTo>
                      <a:pt x="0" y="1257"/>
                    </a:lnTo>
                    <a:lnTo>
                      <a:pt x="9" y="1211"/>
                    </a:lnTo>
                    <a:close/>
                    <a:moveTo>
                      <a:pt x="2896" y="1190"/>
                    </a:moveTo>
                    <a:lnTo>
                      <a:pt x="2906" y="1192"/>
                    </a:lnTo>
                    <a:lnTo>
                      <a:pt x="2908" y="1197"/>
                    </a:lnTo>
                    <a:lnTo>
                      <a:pt x="2898" y="1196"/>
                    </a:lnTo>
                    <a:lnTo>
                      <a:pt x="2896" y="1190"/>
                    </a:lnTo>
                    <a:close/>
                    <a:moveTo>
                      <a:pt x="183" y="738"/>
                    </a:moveTo>
                    <a:lnTo>
                      <a:pt x="191" y="739"/>
                    </a:lnTo>
                    <a:lnTo>
                      <a:pt x="188" y="747"/>
                    </a:lnTo>
                    <a:lnTo>
                      <a:pt x="178" y="744"/>
                    </a:lnTo>
                    <a:lnTo>
                      <a:pt x="183" y="738"/>
                    </a:lnTo>
                    <a:close/>
                    <a:moveTo>
                      <a:pt x="2733" y="732"/>
                    </a:moveTo>
                    <a:lnTo>
                      <a:pt x="2735" y="738"/>
                    </a:lnTo>
                    <a:lnTo>
                      <a:pt x="2730" y="745"/>
                    </a:lnTo>
                    <a:lnTo>
                      <a:pt x="2726" y="739"/>
                    </a:lnTo>
                    <a:lnTo>
                      <a:pt x="2733" y="732"/>
                    </a:lnTo>
                    <a:close/>
                    <a:moveTo>
                      <a:pt x="493" y="361"/>
                    </a:moveTo>
                    <a:lnTo>
                      <a:pt x="498" y="369"/>
                    </a:lnTo>
                    <a:lnTo>
                      <a:pt x="492" y="375"/>
                    </a:lnTo>
                    <a:lnTo>
                      <a:pt x="489" y="365"/>
                    </a:lnTo>
                    <a:lnTo>
                      <a:pt x="493" y="361"/>
                    </a:lnTo>
                    <a:close/>
                    <a:moveTo>
                      <a:pt x="2377" y="321"/>
                    </a:moveTo>
                    <a:lnTo>
                      <a:pt x="2395" y="335"/>
                    </a:lnTo>
                    <a:lnTo>
                      <a:pt x="2412" y="351"/>
                    </a:lnTo>
                    <a:lnTo>
                      <a:pt x="2402" y="352"/>
                    </a:lnTo>
                    <a:lnTo>
                      <a:pt x="2401" y="352"/>
                    </a:lnTo>
                    <a:lnTo>
                      <a:pt x="2389" y="342"/>
                    </a:lnTo>
                    <a:lnTo>
                      <a:pt x="2378" y="334"/>
                    </a:lnTo>
                    <a:lnTo>
                      <a:pt x="2377" y="321"/>
                    </a:lnTo>
                    <a:close/>
                    <a:moveTo>
                      <a:pt x="962" y="87"/>
                    </a:moveTo>
                    <a:lnTo>
                      <a:pt x="962" y="89"/>
                    </a:lnTo>
                    <a:lnTo>
                      <a:pt x="961" y="95"/>
                    </a:lnTo>
                    <a:lnTo>
                      <a:pt x="960" y="98"/>
                    </a:lnTo>
                    <a:lnTo>
                      <a:pt x="929" y="109"/>
                    </a:lnTo>
                    <a:lnTo>
                      <a:pt x="921" y="106"/>
                    </a:lnTo>
                    <a:lnTo>
                      <a:pt x="919" y="104"/>
                    </a:lnTo>
                    <a:lnTo>
                      <a:pt x="962" y="87"/>
                    </a:lnTo>
                    <a:close/>
                    <a:moveTo>
                      <a:pt x="1936" y="80"/>
                    </a:moveTo>
                    <a:lnTo>
                      <a:pt x="1943" y="82"/>
                    </a:lnTo>
                    <a:lnTo>
                      <a:pt x="1936" y="89"/>
                    </a:lnTo>
                    <a:lnTo>
                      <a:pt x="1929" y="88"/>
                    </a:lnTo>
                    <a:lnTo>
                      <a:pt x="1936" y="80"/>
                    </a:lnTo>
                    <a:close/>
                    <a:moveTo>
                      <a:pt x="1457" y="0"/>
                    </a:moveTo>
                    <a:lnTo>
                      <a:pt x="1461" y="10"/>
                    </a:lnTo>
                    <a:lnTo>
                      <a:pt x="1454" y="10"/>
                    </a:lnTo>
                    <a:lnTo>
                      <a:pt x="1451" y="0"/>
                    </a:lnTo>
                    <a:lnTo>
                      <a:pt x="14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5" name="Freeform 700"/>
              <p:cNvSpPr>
                <a:spLocks noEditPoints="1"/>
              </p:cNvSpPr>
              <p:nvPr/>
            </p:nvSpPr>
            <p:spPr bwMode="auto">
              <a:xfrm>
                <a:off x="5649" y="1061"/>
                <a:ext cx="2934" cy="2966"/>
              </a:xfrm>
              <a:custGeom>
                <a:avLst/>
                <a:gdLst>
                  <a:gd name="T0" fmla="*/ 1476 w 2934"/>
                  <a:gd name="T1" fmla="*/ 2966 h 2966"/>
                  <a:gd name="T2" fmla="*/ 1466 w 2934"/>
                  <a:gd name="T3" fmla="*/ 2958 h 2966"/>
                  <a:gd name="T4" fmla="*/ 982 w 2934"/>
                  <a:gd name="T5" fmla="*/ 2876 h 2966"/>
                  <a:gd name="T6" fmla="*/ 982 w 2934"/>
                  <a:gd name="T7" fmla="*/ 2886 h 2966"/>
                  <a:gd name="T8" fmla="*/ 982 w 2934"/>
                  <a:gd name="T9" fmla="*/ 2876 h 2966"/>
                  <a:gd name="T10" fmla="*/ 2014 w 2934"/>
                  <a:gd name="T11" fmla="*/ 2860 h 2966"/>
                  <a:gd name="T12" fmla="*/ 1965 w 2934"/>
                  <a:gd name="T13" fmla="*/ 2880 h 2966"/>
                  <a:gd name="T14" fmla="*/ 1964 w 2934"/>
                  <a:gd name="T15" fmla="*/ 2871 h 2966"/>
                  <a:gd name="T16" fmla="*/ 511 w 2934"/>
                  <a:gd name="T17" fmla="*/ 2606 h 2966"/>
                  <a:gd name="T18" fmla="*/ 548 w 2934"/>
                  <a:gd name="T19" fmla="*/ 2637 h 2966"/>
                  <a:gd name="T20" fmla="*/ 545 w 2934"/>
                  <a:gd name="T21" fmla="*/ 2645 h 2966"/>
                  <a:gd name="T22" fmla="*/ 504 w 2934"/>
                  <a:gd name="T23" fmla="*/ 2611 h 2966"/>
                  <a:gd name="T24" fmla="*/ 2437 w 2934"/>
                  <a:gd name="T25" fmla="*/ 2593 h 2966"/>
                  <a:gd name="T26" fmla="*/ 2434 w 2934"/>
                  <a:gd name="T27" fmla="*/ 2607 h 2966"/>
                  <a:gd name="T28" fmla="*/ 2437 w 2934"/>
                  <a:gd name="T29" fmla="*/ 2593 h 2966"/>
                  <a:gd name="T30" fmla="*/ 193 w 2934"/>
                  <a:gd name="T31" fmla="*/ 2226 h 2966"/>
                  <a:gd name="T32" fmla="*/ 184 w 2934"/>
                  <a:gd name="T33" fmla="*/ 2227 h 2966"/>
                  <a:gd name="T34" fmla="*/ 2746 w 2934"/>
                  <a:gd name="T35" fmla="*/ 2214 h 2966"/>
                  <a:gd name="T36" fmla="*/ 2753 w 2934"/>
                  <a:gd name="T37" fmla="*/ 2221 h 2966"/>
                  <a:gd name="T38" fmla="*/ 2746 w 2934"/>
                  <a:gd name="T39" fmla="*/ 2214 h 2966"/>
                  <a:gd name="T40" fmla="*/ 18 w 2934"/>
                  <a:gd name="T41" fmla="*/ 1761 h 2966"/>
                  <a:gd name="T42" fmla="*/ 10 w 2934"/>
                  <a:gd name="T43" fmla="*/ 1765 h 2966"/>
                  <a:gd name="T44" fmla="*/ 2934 w 2934"/>
                  <a:gd name="T45" fmla="*/ 1697 h 2966"/>
                  <a:gd name="T46" fmla="*/ 2934 w 2934"/>
                  <a:gd name="T47" fmla="*/ 1703 h 2966"/>
                  <a:gd name="T48" fmla="*/ 2919 w 2934"/>
                  <a:gd name="T49" fmla="*/ 1747 h 2966"/>
                  <a:gd name="T50" fmla="*/ 2924 w 2934"/>
                  <a:gd name="T51" fmla="*/ 1701 h 2966"/>
                  <a:gd name="T52" fmla="*/ 2934 w 2934"/>
                  <a:gd name="T53" fmla="*/ 1697 h 2966"/>
                  <a:gd name="T54" fmla="*/ 17 w 2934"/>
                  <a:gd name="T55" fmla="*/ 1219 h 2966"/>
                  <a:gd name="T56" fmla="*/ 8 w 2934"/>
                  <a:gd name="T57" fmla="*/ 1265 h 2966"/>
                  <a:gd name="T58" fmla="*/ 0 w 2934"/>
                  <a:gd name="T59" fmla="*/ 1267 h 2966"/>
                  <a:gd name="T60" fmla="*/ 0 w 2934"/>
                  <a:gd name="T61" fmla="*/ 1263 h 2966"/>
                  <a:gd name="T62" fmla="*/ 2914 w 2934"/>
                  <a:gd name="T63" fmla="*/ 1200 h 2966"/>
                  <a:gd name="T64" fmla="*/ 2924 w 2934"/>
                  <a:gd name="T65" fmla="*/ 1208 h 2966"/>
                  <a:gd name="T66" fmla="*/ 2914 w 2934"/>
                  <a:gd name="T67" fmla="*/ 1200 h 2966"/>
                  <a:gd name="T68" fmla="*/ 191 w 2934"/>
                  <a:gd name="T69" fmla="*/ 746 h 2966"/>
                  <a:gd name="T70" fmla="*/ 178 w 2934"/>
                  <a:gd name="T71" fmla="*/ 750 h 2966"/>
                  <a:gd name="T72" fmla="*/ 2746 w 2934"/>
                  <a:gd name="T73" fmla="*/ 732 h 2966"/>
                  <a:gd name="T74" fmla="*/ 2743 w 2934"/>
                  <a:gd name="T75" fmla="*/ 746 h 2966"/>
                  <a:gd name="T76" fmla="*/ 2746 w 2934"/>
                  <a:gd name="T77" fmla="*/ 732 h 2966"/>
                  <a:gd name="T78" fmla="*/ 501 w 2934"/>
                  <a:gd name="T79" fmla="*/ 369 h 2966"/>
                  <a:gd name="T80" fmla="*/ 493 w 2934"/>
                  <a:gd name="T81" fmla="*/ 364 h 2966"/>
                  <a:gd name="T82" fmla="*/ 2387 w 2934"/>
                  <a:gd name="T83" fmla="*/ 321 h 2966"/>
                  <a:gd name="T84" fmla="*/ 2428 w 2934"/>
                  <a:gd name="T85" fmla="*/ 353 h 2966"/>
                  <a:gd name="T86" fmla="*/ 2420 w 2934"/>
                  <a:gd name="T87" fmla="*/ 359 h 2966"/>
                  <a:gd name="T88" fmla="*/ 2385 w 2934"/>
                  <a:gd name="T89" fmla="*/ 329 h 2966"/>
                  <a:gd name="T90" fmla="*/ 2386 w 2934"/>
                  <a:gd name="T91" fmla="*/ 324 h 2966"/>
                  <a:gd name="T92" fmla="*/ 970 w 2934"/>
                  <a:gd name="T93" fmla="*/ 85 h 2966"/>
                  <a:gd name="T94" fmla="*/ 927 w 2934"/>
                  <a:gd name="T95" fmla="*/ 112 h 2966"/>
                  <a:gd name="T96" fmla="*/ 921 w 2934"/>
                  <a:gd name="T97" fmla="*/ 103 h 2966"/>
                  <a:gd name="T98" fmla="*/ 1949 w 2934"/>
                  <a:gd name="T99" fmla="*/ 80 h 2966"/>
                  <a:gd name="T100" fmla="*/ 1951 w 2934"/>
                  <a:gd name="T101" fmla="*/ 90 h 2966"/>
                  <a:gd name="T102" fmla="*/ 1949 w 2934"/>
                  <a:gd name="T103" fmla="*/ 80 h 2966"/>
                  <a:gd name="T104" fmla="*/ 1465 w 2934"/>
                  <a:gd name="T105" fmla="*/ 8 h 2966"/>
                  <a:gd name="T106" fmla="*/ 1456 w 2934"/>
                  <a:gd name="T107" fmla="*/ 0 h 2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34" h="2966">
                    <a:moveTo>
                      <a:pt x="1473" y="2958"/>
                    </a:moveTo>
                    <a:lnTo>
                      <a:pt x="1476" y="2966"/>
                    </a:lnTo>
                    <a:lnTo>
                      <a:pt x="1469" y="2966"/>
                    </a:lnTo>
                    <a:lnTo>
                      <a:pt x="1466" y="2958"/>
                    </a:lnTo>
                    <a:lnTo>
                      <a:pt x="1473" y="2958"/>
                    </a:lnTo>
                    <a:close/>
                    <a:moveTo>
                      <a:pt x="982" y="2876"/>
                    </a:moveTo>
                    <a:lnTo>
                      <a:pt x="989" y="2877"/>
                    </a:lnTo>
                    <a:lnTo>
                      <a:pt x="982" y="2886"/>
                    </a:lnTo>
                    <a:lnTo>
                      <a:pt x="976" y="2883"/>
                    </a:lnTo>
                    <a:lnTo>
                      <a:pt x="982" y="2876"/>
                    </a:lnTo>
                    <a:close/>
                    <a:moveTo>
                      <a:pt x="2010" y="2854"/>
                    </a:moveTo>
                    <a:lnTo>
                      <a:pt x="2014" y="2860"/>
                    </a:lnTo>
                    <a:lnTo>
                      <a:pt x="2014" y="2862"/>
                    </a:lnTo>
                    <a:lnTo>
                      <a:pt x="1965" y="2880"/>
                    </a:lnTo>
                    <a:lnTo>
                      <a:pt x="1964" y="2878"/>
                    </a:lnTo>
                    <a:lnTo>
                      <a:pt x="1964" y="2871"/>
                    </a:lnTo>
                    <a:lnTo>
                      <a:pt x="2010" y="2854"/>
                    </a:lnTo>
                    <a:close/>
                    <a:moveTo>
                      <a:pt x="511" y="2606"/>
                    </a:moveTo>
                    <a:lnTo>
                      <a:pt x="531" y="2623"/>
                    </a:lnTo>
                    <a:lnTo>
                      <a:pt x="548" y="2637"/>
                    </a:lnTo>
                    <a:lnTo>
                      <a:pt x="547" y="2641"/>
                    </a:lnTo>
                    <a:lnTo>
                      <a:pt x="545" y="2645"/>
                    </a:lnTo>
                    <a:lnTo>
                      <a:pt x="525" y="2630"/>
                    </a:lnTo>
                    <a:lnTo>
                      <a:pt x="504" y="2611"/>
                    </a:lnTo>
                    <a:lnTo>
                      <a:pt x="511" y="2606"/>
                    </a:lnTo>
                    <a:close/>
                    <a:moveTo>
                      <a:pt x="2437" y="2593"/>
                    </a:moveTo>
                    <a:lnTo>
                      <a:pt x="2440" y="2603"/>
                    </a:lnTo>
                    <a:lnTo>
                      <a:pt x="2434" y="2607"/>
                    </a:lnTo>
                    <a:lnTo>
                      <a:pt x="2431" y="2597"/>
                    </a:lnTo>
                    <a:lnTo>
                      <a:pt x="2437" y="2593"/>
                    </a:lnTo>
                    <a:close/>
                    <a:moveTo>
                      <a:pt x="189" y="2220"/>
                    </a:moveTo>
                    <a:lnTo>
                      <a:pt x="193" y="2226"/>
                    </a:lnTo>
                    <a:lnTo>
                      <a:pt x="186" y="2233"/>
                    </a:lnTo>
                    <a:lnTo>
                      <a:pt x="184" y="2227"/>
                    </a:lnTo>
                    <a:lnTo>
                      <a:pt x="189" y="2220"/>
                    </a:lnTo>
                    <a:close/>
                    <a:moveTo>
                      <a:pt x="2746" y="2214"/>
                    </a:moveTo>
                    <a:lnTo>
                      <a:pt x="2756" y="2216"/>
                    </a:lnTo>
                    <a:lnTo>
                      <a:pt x="2753" y="2221"/>
                    </a:lnTo>
                    <a:lnTo>
                      <a:pt x="2743" y="2220"/>
                    </a:lnTo>
                    <a:lnTo>
                      <a:pt x="2746" y="2214"/>
                    </a:lnTo>
                    <a:close/>
                    <a:moveTo>
                      <a:pt x="8" y="1759"/>
                    </a:moveTo>
                    <a:lnTo>
                      <a:pt x="18" y="1761"/>
                    </a:lnTo>
                    <a:lnTo>
                      <a:pt x="20" y="1768"/>
                    </a:lnTo>
                    <a:lnTo>
                      <a:pt x="10" y="1765"/>
                    </a:lnTo>
                    <a:lnTo>
                      <a:pt x="8" y="1759"/>
                    </a:lnTo>
                    <a:close/>
                    <a:moveTo>
                      <a:pt x="2934" y="1697"/>
                    </a:moveTo>
                    <a:lnTo>
                      <a:pt x="2934" y="1699"/>
                    </a:lnTo>
                    <a:lnTo>
                      <a:pt x="2934" y="1703"/>
                    </a:lnTo>
                    <a:lnTo>
                      <a:pt x="2926" y="1749"/>
                    </a:lnTo>
                    <a:lnTo>
                      <a:pt x="2919" y="1747"/>
                    </a:lnTo>
                    <a:lnTo>
                      <a:pt x="2917" y="1745"/>
                    </a:lnTo>
                    <a:lnTo>
                      <a:pt x="2924" y="1701"/>
                    </a:lnTo>
                    <a:lnTo>
                      <a:pt x="2926" y="1700"/>
                    </a:lnTo>
                    <a:lnTo>
                      <a:pt x="2934" y="1697"/>
                    </a:lnTo>
                    <a:close/>
                    <a:moveTo>
                      <a:pt x="8" y="1215"/>
                    </a:moveTo>
                    <a:lnTo>
                      <a:pt x="17" y="1219"/>
                    </a:lnTo>
                    <a:lnTo>
                      <a:pt x="17" y="1219"/>
                    </a:lnTo>
                    <a:lnTo>
                      <a:pt x="8" y="1265"/>
                    </a:lnTo>
                    <a:lnTo>
                      <a:pt x="8" y="1265"/>
                    </a:lnTo>
                    <a:lnTo>
                      <a:pt x="0" y="1267"/>
                    </a:lnTo>
                    <a:lnTo>
                      <a:pt x="0" y="1267"/>
                    </a:lnTo>
                    <a:lnTo>
                      <a:pt x="0" y="1263"/>
                    </a:lnTo>
                    <a:lnTo>
                      <a:pt x="8" y="1215"/>
                    </a:lnTo>
                    <a:close/>
                    <a:moveTo>
                      <a:pt x="2914" y="1200"/>
                    </a:moveTo>
                    <a:lnTo>
                      <a:pt x="2923" y="1201"/>
                    </a:lnTo>
                    <a:lnTo>
                      <a:pt x="2924" y="1208"/>
                    </a:lnTo>
                    <a:lnTo>
                      <a:pt x="2916" y="1205"/>
                    </a:lnTo>
                    <a:lnTo>
                      <a:pt x="2914" y="1200"/>
                    </a:lnTo>
                    <a:close/>
                    <a:moveTo>
                      <a:pt x="181" y="745"/>
                    </a:moveTo>
                    <a:lnTo>
                      <a:pt x="191" y="746"/>
                    </a:lnTo>
                    <a:lnTo>
                      <a:pt x="186" y="752"/>
                    </a:lnTo>
                    <a:lnTo>
                      <a:pt x="178" y="750"/>
                    </a:lnTo>
                    <a:lnTo>
                      <a:pt x="181" y="745"/>
                    </a:lnTo>
                    <a:close/>
                    <a:moveTo>
                      <a:pt x="2746" y="732"/>
                    </a:moveTo>
                    <a:lnTo>
                      <a:pt x="2749" y="738"/>
                    </a:lnTo>
                    <a:lnTo>
                      <a:pt x="2743" y="746"/>
                    </a:lnTo>
                    <a:lnTo>
                      <a:pt x="2741" y="740"/>
                    </a:lnTo>
                    <a:lnTo>
                      <a:pt x="2746" y="732"/>
                    </a:lnTo>
                    <a:close/>
                    <a:moveTo>
                      <a:pt x="499" y="360"/>
                    </a:moveTo>
                    <a:lnTo>
                      <a:pt x="501" y="369"/>
                    </a:lnTo>
                    <a:lnTo>
                      <a:pt x="497" y="373"/>
                    </a:lnTo>
                    <a:lnTo>
                      <a:pt x="493" y="364"/>
                    </a:lnTo>
                    <a:lnTo>
                      <a:pt x="499" y="360"/>
                    </a:lnTo>
                    <a:close/>
                    <a:moveTo>
                      <a:pt x="2387" y="321"/>
                    </a:moveTo>
                    <a:lnTo>
                      <a:pt x="2409" y="336"/>
                    </a:lnTo>
                    <a:lnTo>
                      <a:pt x="2428" y="353"/>
                    </a:lnTo>
                    <a:lnTo>
                      <a:pt x="2420" y="359"/>
                    </a:lnTo>
                    <a:lnTo>
                      <a:pt x="2420" y="359"/>
                    </a:lnTo>
                    <a:lnTo>
                      <a:pt x="2403" y="343"/>
                    </a:lnTo>
                    <a:lnTo>
                      <a:pt x="2385" y="329"/>
                    </a:lnTo>
                    <a:lnTo>
                      <a:pt x="2385" y="329"/>
                    </a:lnTo>
                    <a:lnTo>
                      <a:pt x="2386" y="324"/>
                    </a:lnTo>
                    <a:lnTo>
                      <a:pt x="2387" y="321"/>
                    </a:lnTo>
                    <a:close/>
                    <a:moveTo>
                      <a:pt x="970" y="85"/>
                    </a:moveTo>
                    <a:lnTo>
                      <a:pt x="970" y="95"/>
                    </a:lnTo>
                    <a:lnTo>
                      <a:pt x="927" y="112"/>
                    </a:lnTo>
                    <a:lnTo>
                      <a:pt x="921" y="104"/>
                    </a:lnTo>
                    <a:lnTo>
                      <a:pt x="921" y="103"/>
                    </a:lnTo>
                    <a:lnTo>
                      <a:pt x="970" y="85"/>
                    </a:lnTo>
                    <a:close/>
                    <a:moveTo>
                      <a:pt x="1949" y="80"/>
                    </a:moveTo>
                    <a:lnTo>
                      <a:pt x="1957" y="83"/>
                    </a:lnTo>
                    <a:lnTo>
                      <a:pt x="1951" y="90"/>
                    </a:lnTo>
                    <a:lnTo>
                      <a:pt x="1944" y="88"/>
                    </a:lnTo>
                    <a:lnTo>
                      <a:pt x="1949" y="80"/>
                    </a:lnTo>
                    <a:close/>
                    <a:moveTo>
                      <a:pt x="1462" y="0"/>
                    </a:moveTo>
                    <a:lnTo>
                      <a:pt x="1465" y="8"/>
                    </a:lnTo>
                    <a:lnTo>
                      <a:pt x="1459" y="8"/>
                    </a:lnTo>
                    <a:lnTo>
                      <a:pt x="1456" y="0"/>
                    </a:lnTo>
                    <a:lnTo>
                      <a:pt x="14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6" name="Freeform 701"/>
              <p:cNvSpPr>
                <a:spLocks noEditPoints="1"/>
              </p:cNvSpPr>
              <p:nvPr/>
            </p:nvSpPr>
            <p:spPr bwMode="auto">
              <a:xfrm>
                <a:off x="5639" y="1052"/>
                <a:ext cx="2953" cy="2985"/>
              </a:xfrm>
              <a:custGeom>
                <a:avLst/>
                <a:gdLst>
                  <a:gd name="T0" fmla="*/ 1490 w 2953"/>
                  <a:gd name="T1" fmla="*/ 2984 h 2985"/>
                  <a:gd name="T2" fmla="*/ 1479 w 2953"/>
                  <a:gd name="T3" fmla="*/ 2975 h 2985"/>
                  <a:gd name="T4" fmla="*/ 986 w 2953"/>
                  <a:gd name="T5" fmla="*/ 2892 h 2985"/>
                  <a:gd name="T6" fmla="*/ 986 w 2953"/>
                  <a:gd name="T7" fmla="*/ 2902 h 2985"/>
                  <a:gd name="T8" fmla="*/ 986 w 2953"/>
                  <a:gd name="T9" fmla="*/ 2892 h 2985"/>
                  <a:gd name="T10" fmla="*/ 2026 w 2953"/>
                  <a:gd name="T11" fmla="*/ 2880 h 2985"/>
                  <a:gd name="T12" fmla="*/ 1975 w 2953"/>
                  <a:gd name="T13" fmla="*/ 2889 h 2985"/>
                  <a:gd name="T14" fmla="*/ 514 w 2953"/>
                  <a:gd name="T15" fmla="*/ 2620 h 2985"/>
                  <a:gd name="T16" fmla="*/ 555 w 2953"/>
                  <a:gd name="T17" fmla="*/ 2654 h 2985"/>
                  <a:gd name="T18" fmla="*/ 550 w 2953"/>
                  <a:gd name="T19" fmla="*/ 2660 h 2985"/>
                  <a:gd name="T20" fmla="*/ 530 w 2953"/>
                  <a:gd name="T21" fmla="*/ 2646 h 2985"/>
                  <a:gd name="T22" fmla="*/ 514 w 2953"/>
                  <a:gd name="T23" fmla="*/ 2622 h 2985"/>
                  <a:gd name="T24" fmla="*/ 2450 w 2953"/>
                  <a:gd name="T25" fmla="*/ 2612 h 2985"/>
                  <a:gd name="T26" fmla="*/ 2448 w 2953"/>
                  <a:gd name="T27" fmla="*/ 2625 h 2985"/>
                  <a:gd name="T28" fmla="*/ 2450 w 2953"/>
                  <a:gd name="T29" fmla="*/ 2612 h 2985"/>
                  <a:gd name="T30" fmla="*/ 196 w 2953"/>
                  <a:gd name="T31" fmla="*/ 2242 h 2985"/>
                  <a:gd name="T32" fmla="*/ 191 w 2953"/>
                  <a:gd name="T33" fmla="*/ 2249 h 2985"/>
                  <a:gd name="T34" fmla="*/ 194 w 2953"/>
                  <a:gd name="T35" fmla="*/ 2236 h 2985"/>
                  <a:gd name="T36" fmla="*/ 2776 w 2953"/>
                  <a:gd name="T37" fmla="*/ 2226 h 2985"/>
                  <a:gd name="T38" fmla="*/ 2763 w 2953"/>
                  <a:gd name="T39" fmla="*/ 2230 h 2985"/>
                  <a:gd name="T40" fmla="*/ 10 w 2953"/>
                  <a:gd name="T41" fmla="*/ 1767 h 2985"/>
                  <a:gd name="T42" fmla="*/ 20 w 2953"/>
                  <a:gd name="T43" fmla="*/ 1774 h 2985"/>
                  <a:gd name="T44" fmla="*/ 10 w 2953"/>
                  <a:gd name="T45" fmla="*/ 1768 h 2985"/>
                  <a:gd name="T46" fmla="*/ 2944 w 2953"/>
                  <a:gd name="T47" fmla="*/ 1708 h 2985"/>
                  <a:gd name="T48" fmla="*/ 2953 w 2953"/>
                  <a:gd name="T49" fmla="*/ 1709 h 2985"/>
                  <a:gd name="T50" fmla="*/ 2953 w 2953"/>
                  <a:gd name="T51" fmla="*/ 1713 h 2985"/>
                  <a:gd name="T52" fmla="*/ 2941 w 2953"/>
                  <a:gd name="T53" fmla="*/ 1761 h 2985"/>
                  <a:gd name="T54" fmla="*/ 2936 w 2953"/>
                  <a:gd name="T55" fmla="*/ 1758 h 2985"/>
                  <a:gd name="T56" fmla="*/ 2944 w 2953"/>
                  <a:gd name="T57" fmla="*/ 1708 h 2985"/>
                  <a:gd name="T58" fmla="*/ 15 w 2953"/>
                  <a:gd name="T59" fmla="*/ 1223 h 2985"/>
                  <a:gd name="T60" fmla="*/ 10 w 2953"/>
                  <a:gd name="T61" fmla="*/ 1272 h 2985"/>
                  <a:gd name="T62" fmla="*/ 6 w 2953"/>
                  <a:gd name="T63" fmla="*/ 1275 h 2985"/>
                  <a:gd name="T64" fmla="*/ 1 w 2953"/>
                  <a:gd name="T65" fmla="*/ 1271 h 2985"/>
                  <a:gd name="T66" fmla="*/ 13 w 2953"/>
                  <a:gd name="T67" fmla="*/ 1223 h 2985"/>
                  <a:gd name="T68" fmla="*/ 2943 w 2953"/>
                  <a:gd name="T69" fmla="*/ 1211 h 2985"/>
                  <a:gd name="T70" fmla="*/ 2944 w 2953"/>
                  <a:gd name="T71" fmla="*/ 1219 h 2985"/>
                  <a:gd name="T72" fmla="*/ 2933 w 2953"/>
                  <a:gd name="T73" fmla="*/ 1210 h 2985"/>
                  <a:gd name="T74" fmla="*/ 191 w 2953"/>
                  <a:gd name="T75" fmla="*/ 754 h 2985"/>
                  <a:gd name="T76" fmla="*/ 178 w 2953"/>
                  <a:gd name="T77" fmla="*/ 758 h 2985"/>
                  <a:gd name="T78" fmla="*/ 2762 w 2953"/>
                  <a:gd name="T79" fmla="*/ 734 h 2985"/>
                  <a:gd name="T80" fmla="*/ 2766 w 2953"/>
                  <a:gd name="T81" fmla="*/ 739 h 2985"/>
                  <a:gd name="T82" fmla="*/ 2756 w 2953"/>
                  <a:gd name="T83" fmla="*/ 741 h 2985"/>
                  <a:gd name="T84" fmla="*/ 506 w 2953"/>
                  <a:gd name="T85" fmla="*/ 359 h 2985"/>
                  <a:gd name="T86" fmla="*/ 503 w 2953"/>
                  <a:gd name="T87" fmla="*/ 373 h 2985"/>
                  <a:gd name="T88" fmla="*/ 506 w 2953"/>
                  <a:gd name="T89" fmla="*/ 359 h 2985"/>
                  <a:gd name="T90" fmla="*/ 2424 w 2953"/>
                  <a:gd name="T91" fmla="*/ 338 h 2985"/>
                  <a:gd name="T92" fmla="*/ 2438 w 2953"/>
                  <a:gd name="T93" fmla="*/ 362 h 2985"/>
                  <a:gd name="T94" fmla="*/ 2419 w 2953"/>
                  <a:gd name="T95" fmla="*/ 345 h 2985"/>
                  <a:gd name="T96" fmla="*/ 2399 w 2953"/>
                  <a:gd name="T97" fmla="*/ 328 h 2985"/>
                  <a:gd name="T98" fmla="*/ 2403 w 2953"/>
                  <a:gd name="T99" fmla="*/ 323 h 2985"/>
                  <a:gd name="T100" fmla="*/ 980 w 2953"/>
                  <a:gd name="T101" fmla="*/ 94 h 2985"/>
                  <a:gd name="T102" fmla="*/ 931 w 2953"/>
                  <a:gd name="T103" fmla="*/ 112 h 2985"/>
                  <a:gd name="T104" fmla="*/ 975 w 2953"/>
                  <a:gd name="T105" fmla="*/ 87 h 2985"/>
                  <a:gd name="T106" fmla="*/ 1972 w 2953"/>
                  <a:gd name="T107" fmla="*/ 84 h 2985"/>
                  <a:gd name="T108" fmla="*/ 1959 w 2953"/>
                  <a:gd name="T109" fmla="*/ 89 h 2985"/>
                  <a:gd name="T110" fmla="*/ 1469 w 2953"/>
                  <a:gd name="T111" fmla="*/ 0 h 2985"/>
                  <a:gd name="T112" fmla="*/ 1466 w 2953"/>
                  <a:gd name="T113" fmla="*/ 9 h 2985"/>
                  <a:gd name="T114" fmla="*/ 1469 w 2953"/>
                  <a:gd name="T115" fmla="*/ 0 h 2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53" h="2985">
                    <a:moveTo>
                      <a:pt x="1486" y="2975"/>
                    </a:moveTo>
                    <a:lnTo>
                      <a:pt x="1490" y="2984"/>
                    </a:lnTo>
                    <a:lnTo>
                      <a:pt x="1483" y="2985"/>
                    </a:lnTo>
                    <a:lnTo>
                      <a:pt x="1479" y="2975"/>
                    </a:lnTo>
                    <a:lnTo>
                      <a:pt x="1486" y="2975"/>
                    </a:lnTo>
                    <a:close/>
                    <a:moveTo>
                      <a:pt x="986" y="2892"/>
                    </a:moveTo>
                    <a:lnTo>
                      <a:pt x="992" y="2895"/>
                    </a:lnTo>
                    <a:lnTo>
                      <a:pt x="986" y="2902"/>
                    </a:lnTo>
                    <a:lnTo>
                      <a:pt x="980" y="2899"/>
                    </a:lnTo>
                    <a:lnTo>
                      <a:pt x="986" y="2892"/>
                    </a:lnTo>
                    <a:close/>
                    <a:moveTo>
                      <a:pt x="2024" y="2871"/>
                    </a:moveTo>
                    <a:lnTo>
                      <a:pt x="2026" y="2880"/>
                    </a:lnTo>
                    <a:lnTo>
                      <a:pt x="1981" y="2897"/>
                    </a:lnTo>
                    <a:lnTo>
                      <a:pt x="1975" y="2889"/>
                    </a:lnTo>
                    <a:lnTo>
                      <a:pt x="2024" y="2871"/>
                    </a:lnTo>
                    <a:close/>
                    <a:moveTo>
                      <a:pt x="514" y="2620"/>
                    </a:moveTo>
                    <a:lnTo>
                      <a:pt x="535" y="2639"/>
                    </a:lnTo>
                    <a:lnTo>
                      <a:pt x="555" y="2654"/>
                    </a:lnTo>
                    <a:lnTo>
                      <a:pt x="554" y="2656"/>
                    </a:lnTo>
                    <a:lnTo>
                      <a:pt x="550" y="2660"/>
                    </a:lnTo>
                    <a:lnTo>
                      <a:pt x="548" y="2660"/>
                    </a:lnTo>
                    <a:lnTo>
                      <a:pt x="530" y="2646"/>
                    </a:lnTo>
                    <a:lnTo>
                      <a:pt x="510" y="2629"/>
                    </a:lnTo>
                    <a:lnTo>
                      <a:pt x="514" y="2622"/>
                    </a:lnTo>
                    <a:lnTo>
                      <a:pt x="514" y="2620"/>
                    </a:lnTo>
                    <a:close/>
                    <a:moveTo>
                      <a:pt x="2450" y="2612"/>
                    </a:moveTo>
                    <a:lnTo>
                      <a:pt x="2453" y="2620"/>
                    </a:lnTo>
                    <a:lnTo>
                      <a:pt x="2448" y="2625"/>
                    </a:lnTo>
                    <a:lnTo>
                      <a:pt x="2444" y="2616"/>
                    </a:lnTo>
                    <a:lnTo>
                      <a:pt x="2450" y="2612"/>
                    </a:lnTo>
                    <a:close/>
                    <a:moveTo>
                      <a:pt x="194" y="2236"/>
                    </a:moveTo>
                    <a:lnTo>
                      <a:pt x="196" y="2242"/>
                    </a:lnTo>
                    <a:lnTo>
                      <a:pt x="191" y="2250"/>
                    </a:lnTo>
                    <a:lnTo>
                      <a:pt x="191" y="2249"/>
                    </a:lnTo>
                    <a:lnTo>
                      <a:pt x="188" y="2243"/>
                    </a:lnTo>
                    <a:lnTo>
                      <a:pt x="194" y="2236"/>
                    </a:lnTo>
                    <a:close/>
                    <a:moveTo>
                      <a:pt x="2766" y="2225"/>
                    </a:moveTo>
                    <a:lnTo>
                      <a:pt x="2776" y="2226"/>
                    </a:lnTo>
                    <a:lnTo>
                      <a:pt x="2772" y="2232"/>
                    </a:lnTo>
                    <a:lnTo>
                      <a:pt x="2763" y="2230"/>
                    </a:lnTo>
                    <a:lnTo>
                      <a:pt x="2766" y="2225"/>
                    </a:lnTo>
                    <a:close/>
                    <a:moveTo>
                      <a:pt x="10" y="1767"/>
                    </a:moveTo>
                    <a:lnTo>
                      <a:pt x="18" y="1768"/>
                    </a:lnTo>
                    <a:lnTo>
                      <a:pt x="20" y="1774"/>
                    </a:lnTo>
                    <a:lnTo>
                      <a:pt x="11" y="1773"/>
                    </a:lnTo>
                    <a:lnTo>
                      <a:pt x="10" y="1768"/>
                    </a:lnTo>
                    <a:lnTo>
                      <a:pt x="10" y="1767"/>
                    </a:lnTo>
                    <a:close/>
                    <a:moveTo>
                      <a:pt x="2944" y="1708"/>
                    </a:moveTo>
                    <a:lnTo>
                      <a:pt x="2948" y="1708"/>
                    </a:lnTo>
                    <a:lnTo>
                      <a:pt x="2953" y="1709"/>
                    </a:lnTo>
                    <a:lnTo>
                      <a:pt x="2953" y="1709"/>
                    </a:lnTo>
                    <a:lnTo>
                      <a:pt x="2953" y="1713"/>
                    </a:lnTo>
                    <a:lnTo>
                      <a:pt x="2944" y="1761"/>
                    </a:lnTo>
                    <a:lnTo>
                      <a:pt x="2941" y="1761"/>
                    </a:lnTo>
                    <a:lnTo>
                      <a:pt x="2940" y="1761"/>
                    </a:lnTo>
                    <a:lnTo>
                      <a:pt x="2936" y="1758"/>
                    </a:lnTo>
                    <a:lnTo>
                      <a:pt x="2944" y="1712"/>
                    </a:lnTo>
                    <a:lnTo>
                      <a:pt x="2944" y="1708"/>
                    </a:lnTo>
                    <a:close/>
                    <a:moveTo>
                      <a:pt x="13" y="1223"/>
                    </a:moveTo>
                    <a:lnTo>
                      <a:pt x="15" y="1223"/>
                    </a:lnTo>
                    <a:lnTo>
                      <a:pt x="18" y="1224"/>
                    </a:lnTo>
                    <a:lnTo>
                      <a:pt x="10" y="1272"/>
                    </a:lnTo>
                    <a:lnTo>
                      <a:pt x="10" y="1276"/>
                    </a:lnTo>
                    <a:lnTo>
                      <a:pt x="6" y="1275"/>
                    </a:lnTo>
                    <a:lnTo>
                      <a:pt x="0" y="1274"/>
                    </a:lnTo>
                    <a:lnTo>
                      <a:pt x="1" y="1271"/>
                    </a:lnTo>
                    <a:lnTo>
                      <a:pt x="10" y="1223"/>
                    </a:lnTo>
                    <a:lnTo>
                      <a:pt x="13" y="1223"/>
                    </a:lnTo>
                    <a:close/>
                    <a:moveTo>
                      <a:pt x="2933" y="1210"/>
                    </a:moveTo>
                    <a:lnTo>
                      <a:pt x="2943" y="1211"/>
                    </a:lnTo>
                    <a:lnTo>
                      <a:pt x="2944" y="1216"/>
                    </a:lnTo>
                    <a:lnTo>
                      <a:pt x="2944" y="1219"/>
                    </a:lnTo>
                    <a:lnTo>
                      <a:pt x="2934" y="1217"/>
                    </a:lnTo>
                    <a:lnTo>
                      <a:pt x="2933" y="1210"/>
                    </a:lnTo>
                    <a:close/>
                    <a:moveTo>
                      <a:pt x="181" y="752"/>
                    </a:moveTo>
                    <a:lnTo>
                      <a:pt x="191" y="754"/>
                    </a:lnTo>
                    <a:lnTo>
                      <a:pt x="188" y="759"/>
                    </a:lnTo>
                    <a:lnTo>
                      <a:pt x="178" y="758"/>
                    </a:lnTo>
                    <a:lnTo>
                      <a:pt x="181" y="752"/>
                    </a:lnTo>
                    <a:close/>
                    <a:moveTo>
                      <a:pt x="2762" y="734"/>
                    </a:moveTo>
                    <a:lnTo>
                      <a:pt x="2763" y="735"/>
                    </a:lnTo>
                    <a:lnTo>
                      <a:pt x="2766" y="739"/>
                    </a:lnTo>
                    <a:lnTo>
                      <a:pt x="2759" y="747"/>
                    </a:lnTo>
                    <a:lnTo>
                      <a:pt x="2756" y="741"/>
                    </a:lnTo>
                    <a:lnTo>
                      <a:pt x="2762" y="734"/>
                    </a:lnTo>
                    <a:close/>
                    <a:moveTo>
                      <a:pt x="506" y="359"/>
                    </a:moveTo>
                    <a:lnTo>
                      <a:pt x="509" y="369"/>
                    </a:lnTo>
                    <a:lnTo>
                      <a:pt x="503" y="373"/>
                    </a:lnTo>
                    <a:lnTo>
                      <a:pt x="500" y="365"/>
                    </a:lnTo>
                    <a:lnTo>
                      <a:pt x="506" y="359"/>
                    </a:lnTo>
                    <a:close/>
                    <a:moveTo>
                      <a:pt x="2403" y="323"/>
                    </a:moveTo>
                    <a:lnTo>
                      <a:pt x="2424" y="338"/>
                    </a:lnTo>
                    <a:lnTo>
                      <a:pt x="2444" y="355"/>
                    </a:lnTo>
                    <a:lnTo>
                      <a:pt x="2438" y="362"/>
                    </a:lnTo>
                    <a:lnTo>
                      <a:pt x="2438" y="362"/>
                    </a:lnTo>
                    <a:lnTo>
                      <a:pt x="2419" y="345"/>
                    </a:lnTo>
                    <a:lnTo>
                      <a:pt x="2397" y="330"/>
                    </a:lnTo>
                    <a:lnTo>
                      <a:pt x="2399" y="328"/>
                    </a:lnTo>
                    <a:lnTo>
                      <a:pt x="2402" y="324"/>
                    </a:lnTo>
                    <a:lnTo>
                      <a:pt x="2403" y="323"/>
                    </a:lnTo>
                    <a:close/>
                    <a:moveTo>
                      <a:pt x="975" y="87"/>
                    </a:moveTo>
                    <a:lnTo>
                      <a:pt x="980" y="94"/>
                    </a:lnTo>
                    <a:lnTo>
                      <a:pt x="980" y="94"/>
                    </a:lnTo>
                    <a:lnTo>
                      <a:pt x="931" y="112"/>
                    </a:lnTo>
                    <a:lnTo>
                      <a:pt x="930" y="104"/>
                    </a:lnTo>
                    <a:lnTo>
                      <a:pt x="975" y="87"/>
                    </a:lnTo>
                    <a:close/>
                    <a:moveTo>
                      <a:pt x="1965" y="82"/>
                    </a:moveTo>
                    <a:lnTo>
                      <a:pt x="1972" y="84"/>
                    </a:lnTo>
                    <a:lnTo>
                      <a:pt x="1967" y="92"/>
                    </a:lnTo>
                    <a:lnTo>
                      <a:pt x="1959" y="89"/>
                    </a:lnTo>
                    <a:lnTo>
                      <a:pt x="1965" y="82"/>
                    </a:lnTo>
                    <a:close/>
                    <a:moveTo>
                      <a:pt x="1469" y="0"/>
                    </a:moveTo>
                    <a:lnTo>
                      <a:pt x="1472" y="9"/>
                    </a:lnTo>
                    <a:lnTo>
                      <a:pt x="1466" y="9"/>
                    </a:lnTo>
                    <a:lnTo>
                      <a:pt x="1462" y="0"/>
                    </a:lnTo>
                    <a:lnTo>
                      <a:pt x="14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7" name="Freeform 702"/>
              <p:cNvSpPr>
                <a:spLocks noEditPoints="1"/>
              </p:cNvSpPr>
              <p:nvPr/>
            </p:nvSpPr>
            <p:spPr bwMode="auto">
              <a:xfrm>
                <a:off x="5630" y="1043"/>
                <a:ext cx="2972" cy="3002"/>
              </a:xfrm>
              <a:custGeom>
                <a:avLst/>
                <a:gdLst>
                  <a:gd name="T0" fmla="*/ 1495 w 2972"/>
                  <a:gd name="T1" fmla="*/ 3002 h 3002"/>
                  <a:gd name="T2" fmla="*/ 989 w 2972"/>
                  <a:gd name="T3" fmla="*/ 2908 h 3002"/>
                  <a:gd name="T4" fmla="*/ 982 w 2972"/>
                  <a:gd name="T5" fmla="*/ 2916 h 3002"/>
                  <a:gd name="T6" fmla="*/ 2035 w 2972"/>
                  <a:gd name="T7" fmla="*/ 2892 h 3002"/>
                  <a:gd name="T8" fmla="*/ 2033 w 2972"/>
                  <a:gd name="T9" fmla="*/ 2899 h 3002"/>
                  <a:gd name="T10" fmla="*/ 1995 w 2972"/>
                  <a:gd name="T11" fmla="*/ 2912 h 3002"/>
                  <a:gd name="T12" fmla="*/ 1990 w 2972"/>
                  <a:gd name="T13" fmla="*/ 2906 h 3002"/>
                  <a:gd name="T14" fmla="*/ 519 w 2972"/>
                  <a:gd name="T15" fmla="*/ 2638 h 3002"/>
                  <a:gd name="T16" fmla="*/ 554 w 2972"/>
                  <a:gd name="T17" fmla="*/ 2672 h 3002"/>
                  <a:gd name="T18" fmla="*/ 547 w 2972"/>
                  <a:gd name="T19" fmla="*/ 2673 h 3002"/>
                  <a:gd name="T20" fmla="*/ 516 w 2972"/>
                  <a:gd name="T21" fmla="*/ 2648 h 3002"/>
                  <a:gd name="T22" fmla="*/ 506 w 2972"/>
                  <a:gd name="T23" fmla="*/ 2639 h 3002"/>
                  <a:gd name="T24" fmla="*/ 2462 w 2972"/>
                  <a:gd name="T25" fmla="*/ 2629 h 3002"/>
                  <a:gd name="T26" fmla="*/ 2457 w 2972"/>
                  <a:gd name="T27" fmla="*/ 2634 h 3002"/>
                  <a:gd name="T28" fmla="*/ 200 w 2972"/>
                  <a:gd name="T29" fmla="*/ 2258 h 3002"/>
                  <a:gd name="T30" fmla="*/ 191 w 2972"/>
                  <a:gd name="T31" fmla="*/ 2262 h 3002"/>
                  <a:gd name="T32" fmla="*/ 2785 w 2972"/>
                  <a:gd name="T33" fmla="*/ 2235 h 3002"/>
                  <a:gd name="T34" fmla="*/ 2781 w 2972"/>
                  <a:gd name="T35" fmla="*/ 2241 h 3002"/>
                  <a:gd name="T36" fmla="*/ 19 w 2972"/>
                  <a:gd name="T37" fmla="*/ 1776 h 3002"/>
                  <a:gd name="T38" fmla="*/ 10 w 2972"/>
                  <a:gd name="T39" fmla="*/ 1780 h 3002"/>
                  <a:gd name="T40" fmla="*/ 2972 w 2972"/>
                  <a:gd name="T41" fmla="*/ 1712 h 3002"/>
                  <a:gd name="T42" fmla="*/ 2956 w 2972"/>
                  <a:gd name="T43" fmla="*/ 1770 h 3002"/>
                  <a:gd name="T44" fmla="*/ 2962 w 2972"/>
                  <a:gd name="T45" fmla="*/ 1718 h 3002"/>
                  <a:gd name="T46" fmla="*/ 12 w 2972"/>
                  <a:gd name="T47" fmla="*/ 1222 h 3002"/>
                  <a:gd name="T48" fmla="*/ 10 w 2972"/>
                  <a:gd name="T49" fmla="*/ 1280 h 3002"/>
                  <a:gd name="T50" fmla="*/ 5 w 2972"/>
                  <a:gd name="T51" fmla="*/ 1281 h 3002"/>
                  <a:gd name="T52" fmla="*/ 12 w 2972"/>
                  <a:gd name="T53" fmla="*/ 1222 h 3002"/>
                  <a:gd name="T54" fmla="*/ 2962 w 2972"/>
                  <a:gd name="T55" fmla="*/ 1223 h 3002"/>
                  <a:gd name="T56" fmla="*/ 2953 w 2972"/>
                  <a:gd name="T57" fmla="*/ 1225 h 3002"/>
                  <a:gd name="T58" fmla="*/ 190 w 2972"/>
                  <a:gd name="T59" fmla="*/ 761 h 3002"/>
                  <a:gd name="T60" fmla="*/ 181 w 2972"/>
                  <a:gd name="T61" fmla="*/ 760 h 3002"/>
                  <a:gd name="T62" fmla="*/ 2781 w 2972"/>
                  <a:gd name="T63" fmla="*/ 741 h 3002"/>
                  <a:gd name="T64" fmla="*/ 2771 w 2972"/>
                  <a:gd name="T65" fmla="*/ 743 h 3002"/>
                  <a:gd name="T66" fmla="*/ 515 w 2972"/>
                  <a:gd name="T67" fmla="*/ 368 h 3002"/>
                  <a:gd name="T68" fmla="*/ 510 w 2972"/>
                  <a:gd name="T69" fmla="*/ 360 h 3002"/>
                  <a:gd name="T70" fmla="*/ 2422 w 2972"/>
                  <a:gd name="T71" fmla="*/ 327 h 3002"/>
                  <a:gd name="T72" fmla="*/ 2456 w 2972"/>
                  <a:gd name="T73" fmla="*/ 356 h 3002"/>
                  <a:gd name="T74" fmla="*/ 2467 w 2972"/>
                  <a:gd name="T75" fmla="*/ 366 h 3002"/>
                  <a:gd name="T76" fmla="*/ 2433 w 2972"/>
                  <a:gd name="T77" fmla="*/ 347 h 3002"/>
                  <a:gd name="T78" fmla="*/ 2411 w 2972"/>
                  <a:gd name="T79" fmla="*/ 319 h 3002"/>
                  <a:gd name="T80" fmla="*/ 984 w 2972"/>
                  <a:gd name="T81" fmla="*/ 96 h 3002"/>
                  <a:gd name="T82" fmla="*/ 926 w 2972"/>
                  <a:gd name="T83" fmla="*/ 108 h 3002"/>
                  <a:gd name="T84" fmla="*/ 940 w 2972"/>
                  <a:gd name="T85" fmla="*/ 103 h 3002"/>
                  <a:gd name="T86" fmla="*/ 980 w 2972"/>
                  <a:gd name="T87" fmla="*/ 87 h 3002"/>
                  <a:gd name="T88" fmla="*/ 1988 w 2972"/>
                  <a:gd name="T89" fmla="*/ 86 h 3002"/>
                  <a:gd name="T90" fmla="*/ 1981 w 2972"/>
                  <a:gd name="T91" fmla="*/ 84 h 3002"/>
                  <a:gd name="T92" fmla="*/ 1471 w 2972"/>
                  <a:gd name="T93" fmla="*/ 9 h 3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72" h="3002">
                    <a:moveTo>
                      <a:pt x="1499" y="2993"/>
                    </a:moveTo>
                    <a:lnTo>
                      <a:pt x="1502" y="3002"/>
                    </a:lnTo>
                    <a:lnTo>
                      <a:pt x="1495" y="3002"/>
                    </a:lnTo>
                    <a:lnTo>
                      <a:pt x="1492" y="2994"/>
                    </a:lnTo>
                    <a:lnTo>
                      <a:pt x="1499" y="2993"/>
                    </a:lnTo>
                    <a:close/>
                    <a:moveTo>
                      <a:pt x="989" y="2908"/>
                    </a:moveTo>
                    <a:lnTo>
                      <a:pt x="995" y="2911"/>
                    </a:lnTo>
                    <a:lnTo>
                      <a:pt x="989" y="2918"/>
                    </a:lnTo>
                    <a:lnTo>
                      <a:pt x="982" y="2916"/>
                    </a:lnTo>
                    <a:lnTo>
                      <a:pt x="989" y="2908"/>
                    </a:lnTo>
                    <a:close/>
                    <a:moveTo>
                      <a:pt x="2035" y="2889"/>
                    </a:moveTo>
                    <a:lnTo>
                      <a:pt x="2035" y="2892"/>
                    </a:lnTo>
                    <a:lnTo>
                      <a:pt x="2046" y="2894"/>
                    </a:lnTo>
                    <a:lnTo>
                      <a:pt x="2033" y="2899"/>
                    </a:lnTo>
                    <a:lnTo>
                      <a:pt x="2033" y="2899"/>
                    </a:lnTo>
                    <a:lnTo>
                      <a:pt x="2032" y="2899"/>
                    </a:lnTo>
                    <a:lnTo>
                      <a:pt x="1997" y="2912"/>
                    </a:lnTo>
                    <a:lnTo>
                      <a:pt x="1995" y="2912"/>
                    </a:lnTo>
                    <a:lnTo>
                      <a:pt x="1992" y="2913"/>
                    </a:lnTo>
                    <a:lnTo>
                      <a:pt x="1978" y="2919"/>
                    </a:lnTo>
                    <a:lnTo>
                      <a:pt x="1990" y="2906"/>
                    </a:lnTo>
                    <a:lnTo>
                      <a:pt x="1990" y="2906"/>
                    </a:lnTo>
                    <a:lnTo>
                      <a:pt x="2035" y="2889"/>
                    </a:lnTo>
                    <a:close/>
                    <a:moveTo>
                      <a:pt x="519" y="2638"/>
                    </a:moveTo>
                    <a:lnTo>
                      <a:pt x="539" y="2655"/>
                    </a:lnTo>
                    <a:lnTo>
                      <a:pt x="557" y="2669"/>
                    </a:lnTo>
                    <a:lnTo>
                      <a:pt x="554" y="2672"/>
                    </a:lnTo>
                    <a:lnTo>
                      <a:pt x="557" y="2680"/>
                    </a:lnTo>
                    <a:lnTo>
                      <a:pt x="547" y="2673"/>
                    </a:lnTo>
                    <a:lnTo>
                      <a:pt x="547" y="2673"/>
                    </a:lnTo>
                    <a:lnTo>
                      <a:pt x="547" y="2673"/>
                    </a:lnTo>
                    <a:lnTo>
                      <a:pt x="533" y="2662"/>
                    </a:lnTo>
                    <a:lnTo>
                      <a:pt x="516" y="2648"/>
                    </a:lnTo>
                    <a:lnTo>
                      <a:pt x="516" y="2646"/>
                    </a:lnTo>
                    <a:lnTo>
                      <a:pt x="516" y="2646"/>
                    </a:lnTo>
                    <a:lnTo>
                      <a:pt x="506" y="2639"/>
                    </a:lnTo>
                    <a:lnTo>
                      <a:pt x="518" y="2641"/>
                    </a:lnTo>
                    <a:lnTo>
                      <a:pt x="519" y="2638"/>
                    </a:lnTo>
                    <a:close/>
                    <a:moveTo>
                      <a:pt x="2462" y="2629"/>
                    </a:moveTo>
                    <a:lnTo>
                      <a:pt x="2466" y="2638"/>
                    </a:lnTo>
                    <a:lnTo>
                      <a:pt x="2460" y="2642"/>
                    </a:lnTo>
                    <a:lnTo>
                      <a:pt x="2457" y="2634"/>
                    </a:lnTo>
                    <a:lnTo>
                      <a:pt x="2462" y="2629"/>
                    </a:lnTo>
                    <a:close/>
                    <a:moveTo>
                      <a:pt x="197" y="2252"/>
                    </a:moveTo>
                    <a:lnTo>
                      <a:pt x="200" y="2258"/>
                    </a:lnTo>
                    <a:lnTo>
                      <a:pt x="200" y="2259"/>
                    </a:lnTo>
                    <a:lnTo>
                      <a:pt x="194" y="2266"/>
                    </a:lnTo>
                    <a:lnTo>
                      <a:pt x="191" y="2262"/>
                    </a:lnTo>
                    <a:lnTo>
                      <a:pt x="190" y="2261"/>
                    </a:lnTo>
                    <a:lnTo>
                      <a:pt x="197" y="2252"/>
                    </a:lnTo>
                    <a:close/>
                    <a:moveTo>
                      <a:pt x="2785" y="2235"/>
                    </a:moveTo>
                    <a:lnTo>
                      <a:pt x="2794" y="2237"/>
                    </a:lnTo>
                    <a:lnTo>
                      <a:pt x="2791" y="2242"/>
                    </a:lnTo>
                    <a:lnTo>
                      <a:pt x="2781" y="2241"/>
                    </a:lnTo>
                    <a:lnTo>
                      <a:pt x="2785" y="2235"/>
                    </a:lnTo>
                    <a:close/>
                    <a:moveTo>
                      <a:pt x="9" y="1774"/>
                    </a:moveTo>
                    <a:lnTo>
                      <a:pt x="19" y="1776"/>
                    </a:lnTo>
                    <a:lnTo>
                      <a:pt x="19" y="1777"/>
                    </a:lnTo>
                    <a:lnTo>
                      <a:pt x="20" y="1782"/>
                    </a:lnTo>
                    <a:lnTo>
                      <a:pt x="10" y="1780"/>
                    </a:lnTo>
                    <a:lnTo>
                      <a:pt x="10" y="1780"/>
                    </a:lnTo>
                    <a:lnTo>
                      <a:pt x="9" y="1774"/>
                    </a:lnTo>
                    <a:close/>
                    <a:moveTo>
                      <a:pt x="2972" y="1712"/>
                    </a:moveTo>
                    <a:lnTo>
                      <a:pt x="2970" y="1724"/>
                    </a:lnTo>
                    <a:lnTo>
                      <a:pt x="2960" y="1782"/>
                    </a:lnTo>
                    <a:lnTo>
                      <a:pt x="2956" y="1770"/>
                    </a:lnTo>
                    <a:lnTo>
                      <a:pt x="2953" y="1770"/>
                    </a:lnTo>
                    <a:lnTo>
                      <a:pt x="2962" y="1722"/>
                    </a:lnTo>
                    <a:lnTo>
                      <a:pt x="2962" y="1718"/>
                    </a:lnTo>
                    <a:lnTo>
                      <a:pt x="2966" y="1719"/>
                    </a:lnTo>
                    <a:lnTo>
                      <a:pt x="2972" y="1712"/>
                    </a:lnTo>
                    <a:close/>
                    <a:moveTo>
                      <a:pt x="12" y="1222"/>
                    </a:moveTo>
                    <a:lnTo>
                      <a:pt x="15" y="1232"/>
                    </a:lnTo>
                    <a:lnTo>
                      <a:pt x="19" y="1232"/>
                    </a:lnTo>
                    <a:lnTo>
                      <a:pt x="10" y="1280"/>
                    </a:lnTo>
                    <a:lnTo>
                      <a:pt x="9" y="1283"/>
                    </a:lnTo>
                    <a:lnTo>
                      <a:pt x="9" y="1283"/>
                    </a:lnTo>
                    <a:lnTo>
                      <a:pt x="5" y="1281"/>
                    </a:lnTo>
                    <a:lnTo>
                      <a:pt x="0" y="1287"/>
                    </a:lnTo>
                    <a:lnTo>
                      <a:pt x="0" y="1278"/>
                    </a:lnTo>
                    <a:lnTo>
                      <a:pt x="12" y="1222"/>
                    </a:lnTo>
                    <a:close/>
                    <a:moveTo>
                      <a:pt x="2952" y="1220"/>
                    </a:moveTo>
                    <a:lnTo>
                      <a:pt x="2962" y="1222"/>
                    </a:lnTo>
                    <a:lnTo>
                      <a:pt x="2962" y="1223"/>
                    </a:lnTo>
                    <a:lnTo>
                      <a:pt x="2963" y="1229"/>
                    </a:lnTo>
                    <a:lnTo>
                      <a:pt x="2953" y="1228"/>
                    </a:lnTo>
                    <a:lnTo>
                      <a:pt x="2953" y="1225"/>
                    </a:lnTo>
                    <a:lnTo>
                      <a:pt x="2952" y="1220"/>
                    </a:lnTo>
                    <a:close/>
                    <a:moveTo>
                      <a:pt x="181" y="760"/>
                    </a:moveTo>
                    <a:lnTo>
                      <a:pt x="190" y="761"/>
                    </a:lnTo>
                    <a:lnTo>
                      <a:pt x="187" y="767"/>
                    </a:lnTo>
                    <a:lnTo>
                      <a:pt x="177" y="765"/>
                    </a:lnTo>
                    <a:lnTo>
                      <a:pt x="181" y="760"/>
                    </a:lnTo>
                    <a:close/>
                    <a:moveTo>
                      <a:pt x="2778" y="736"/>
                    </a:moveTo>
                    <a:lnTo>
                      <a:pt x="2779" y="740"/>
                    </a:lnTo>
                    <a:lnTo>
                      <a:pt x="2781" y="741"/>
                    </a:lnTo>
                    <a:lnTo>
                      <a:pt x="2775" y="748"/>
                    </a:lnTo>
                    <a:lnTo>
                      <a:pt x="2772" y="744"/>
                    </a:lnTo>
                    <a:lnTo>
                      <a:pt x="2771" y="743"/>
                    </a:lnTo>
                    <a:lnTo>
                      <a:pt x="2778" y="736"/>
                    </a:lnTo>
                    <a:close/>
                    <a:moveTo>
                      <a:pt x="510" y="360"/>
                    </a:moveTo>
                    <a:lnTo>
                      <a:pt x="515" y="368"/>
                    </a:lnTo>
                    <a:lnTo>
                      <a:pt x="509" y="374"/>
                    </a:lnTo>
                    <a:lnTo>
                      <a:pt x="505" y="364"/>
                    </a:lnTo>
                    <a:lnTo>
                      <a:pt x="510" y="360"/>
                    </a:lnTo>
                    <a:close/>
                    <a:moveTo>
                      <a:pt x="2411" y="319"/>
                    </a:moveTo>
                    <a:lnTo>
                      <a:pt x="2422" y="327"/>
                    </a:lnTo>
                    <a:lnTo>
                      <a:pt x="2422" y="327"/>
                    </a:lnTo>
                    <a:lnTo>
                      <a:pt x="2423" y="327"/>
                    </a:lnTo>
                    <a:lnTo>
                      <a:pt x="2439" y="340"/>
                    </a:lnTo>
                    <a:lnTo>
                      <a:pt x="2456" y="356"/>
                    </a:lnTo>
                    <a:lnTo>
                      <a:pt x="2456" y="358"/>
                    </a:lnTo>
                    <a:lnTo>
                      <a:pt x="2460" y="358"/>
                    </a:lnTo>
                    <a:lnTo>
                      <a:pt x="2467" y="366"/>
                    </a:lnTo>
                    <a:lnTo>
                      <a:pt x="2453" y="363"/>
                    </a:lnTo>
                    <a:lnTo>
                      <a:pt x="2453" y="364"/>
                    </a:lnTo>
                    <a:lnTo>
                      <a:pt x="2433" y="347"/>
                    </a:lnTo>
                    <a:lnTo>
                      <a:pt x="2412" y="332"/>
                    </a:lnTo>
                    <a:lnTo>
                      <a:pt x="2415" y="329"/>
                    </a:lnTo>
                    <a:lnTo>
                      <a:pt x="2411" y="319"/>
                    </a:lnTo>
                    <a:close/>
                    <a:moveTo>
                      <a:pt x="989" y="84"/>
                    </a:moveTo>
                    <a:lnTo>
                      <a:pt x="982" y="93"/>
                    </a:lnTo>
                    <a:lnTo>
                      <a:pt x="984" y="96"/>
                    </a:lnTo>
                    <a:lnTo>
                      <a:pt x="939" y="113"/>
                    </a:lnTo>
                    <a:lnTo>
                      <a:pt x="937" y="110"/>
                    </a:lnTo>
                    <a:lnTo>
                      <a:pt x="926" y="108"/>
                    </a:lnTo>
                    <a:lnTo>
                      <a:pt x="934" y="104"/>
                    </a:lnTo>
                    <a:lnTo>
                      <a:pt x="939" y="106"/>
                    </a:lnTo>
                    <a:lnTo>
                      <a:pt x="940" y="103"/>
                    </a:lnTo>
                    <a:lnTo>
                      <a:pt x="977" y="89"/>
                    </a:lnTo>
                    <a:lnTo>
                      <a:pt x="978" y="90"/>
                    </a:lnTo>
                    <a:lnTo>
                      <a:pt x="980" y="87"/>
                    </a:lnTo>
                    <a:lnTo>
                      <a:pt x="989" y="84"/>
                    </a:lnTo>
                    <a:close/>
                    <a:moveTo>
                      <a:pt x="1981" y="84"/>
                    </a:moveTo>
                    <a:lnTo>
                      <a:pt x="1988" y="86"/>
                    </a:lnTo>
                    <a:lnTo>
                      <a:pt x="1981" y="93"/>
                    </a:lnTo>
                    <a:lnTo>
                      <a:pt x="1974" y="91"/>
                    </a:lnTo>
                    <a:lnTo>
                      <a:pt x="1981" y="84"/>
                    </a:lnTo>
                    <a:close/>
                    <a:moveTo>
                      <a:pt x="1474" y="0"/>
                    </a:moveTo>
                    <a:lnTo>
                      <a:pt x="1478" y="9"/>
                    </a:lnTo>
                    <a:lnTo>
                      <a:pt x="1471" y="9"/>
                    </a:lnTo>
                    <a:lnTo>
                      <a:pt x="1468" y="0"/>
                    </a:lnTo>
                    <a:lnTo>
                      <a:pt x="1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8" name="Freeform 703"/>
              <p:cNvSpPr>
                <a:spLocks noEditPoints="1"/>
              </p:cNvSpPr>
              <p:nvPr/>
            </p:nvSpPr>
            <p:spPr bwMode="auto">
              <a:xfrm>
                <a:off x="5619" y="1034"/>
                <a:ext cx="2994" cy="3020"/>
              </a:xfrm>
              <a:custGeom>
                <a:avLst/>
                <a:gdLst>
                  <a:gd name="T0" fmla="*/ 1510 w 2994"/>
                  <a:gd name="T1" fmla="*/ 3020 h 3020"/>
                  <a:gd name="T2" fmla="*/ 993 w 2994"/>
                  <a:gd name="T3" fmla="*/ 2925 h 3020"/>
                  <a:gd name="T4" fmla="*/ 988 w 2994"/>
                  <a:gd name="T5" fmla="*/ 2932 h 3020"/>
                  <a:gd name="T6" fmla="*/ 1992 w 2994"/>
                  <a:gd name="T7" fmla="*/ 2937 h 3020"/>
                  <a:gd name="T8" fmla="*/ 2003 w 2994"/>
                  <a:gd name="T9" fmla="*/ 2922 h 3020"/>
                  <a:gd name="T10" fmla="*/ 2029 w 2994"/>
                  <a:gd name="T11" fmla="*/ 2922 h 3020"/>
                  <a:gd name="T12" fmla="*/ 2011 w 2994"/>
                  <a:gd name="T13" fmla="*/ 2922 h 3020"/>
                  <a:gd name="T14" fmla="*/ 2057 w 2994"/>
                  <a:gd name="T15" fmla="*/ 2903 h 3020"/>
                  <a:gd name="T16" fmla="*/ 2061 w 2994"/>
                  <a:gd name="T17" fmla="*/ 2911 h 3020"/>
                  <a:gd name="T18" fmla="*/ 558 w 2994"/>
                  <a:gd name="T19" fmla="*/ 2682 h 3020"/>
                  <a:gd name="T20" fmla="*/ 565 w 2994"/>
                  <a:gd name="T21" fmla="*/ 2699 h 3020"/>
                  <a:gd name="T22" fmla="*/ 544 w 2994"/>
                  <a:gd name="T23" fmla="*/ 2671 h 3020"/>
                  <a:gd name="T24" fmla="*/ 551 w 2994"/>
                  <a:gd name="T25" fmla="*/ 2684 h 3020"/>
                  <a:gd name="T26" fmla="*/ 538 w 2994"/>
                  <a:gd name="T27" fmla="*/ 2678 h 3020"/>
                  <a:gd name="T28" fmla="*/ 527 w 2994"/>
                  <a:gd name="T29" fmla="*/ 2657 h 3020"/>
                  <a:gd name="T30" fmla="*/ 2474 w 2994"/>
                  <a:gd name="T31" fmla="*/ 2661 h 3020"/>
                  <a:gd name="T32" fmla="*/ 500 w 2994"/>
                  <a:gd name="T33" fmla="*/ 2645 h 3020"/>
                  <a:gd name="T34" fmla="*/ 510 w 2994"/>
                  <a:gd name="T35" fmla="*/ 2653 h 3020"/>
                  <a:gd name="T36" fmla="*/ 202 w 2994"/>
                  <a:gd name="T37" fmla="*/ 2271 h 3020"/>
                  <a:gd name="T38" fmla="*/ 195 w 2994"/>
                  <a:gd name="T39" fmla="*/ 2277 h 3020"/>
                  <a:gd name="T40" fmla="*/ 2814 w 2994"/>
                  <a:gd name="T41" fmla="*/ 2247 h 3020"/>
                  <a:gd name="T42" fmla="*/ 2805 w 2994"/>
                  <a:gd name="T43" fmla="*/ 2246 h 3020"/>
                  <a:gd name="T44" fmla="*/ 21 w 2994"/>
                  <a:gd name="T45" fmla="*/ 1789 h 3020"/>
                  <a:gd name="T46" fmla="*/ 11 w 2994"/>
                  <a:gd name="T47" fmla="*/ 1782 h 3020"/>
                  <a:gd name="T48" fmla="*/ 2983 w 2994"/>
                  <a:gd name="T49" fmla="*/ 1734 h 3020"/>
                  <a:gd name="T50" fmla="*/ 2984 w 2994"/>
                  <a:gd name="T51" fmla="*/ 1769 h 3020"/>
                  <a:gd name="T52" fmla="*/ 2980 w 2994"/>
                  <a:gd name="T53" fmla="*/ 1792 h 3020"/>
                  <a:gd name="T54" fmla="*/ 2981 w 2994"/>
                  <a:gd name="T55" fmla="*/ 1733 h 3020"/>
                  <a:gd name="T56" fmla="*/ 2973 w 2994"/>
                  <a:gd name="T57" fmla="*/ 1231 h 3020"/>
                  <a:gd name="T58" fmla="*/ 2974 w 2994"/>
                  <a:gd name="T59" fmla="*/ 1238 h 3020"/>
                  <a:gd name="T60" fmla="*/ 16 w 2994"/>
                  <a:gd name="T61" fmla="*/ 1215 h 3020"/>
                  <a:gd name="T62" fmla="*/ 11 w 2994"/>
                  <a:gd name="T63" fmla="*/ 1296 h 3020"/>
                  <a:gd name="T64" fmla="*/ 10 w 2994"/>
                  <a:gd name="T65" fmla="*/ 1285 h 3020"/>
                  <a:gd name="T66" fmla="*/ 10 w 2994"/>
                  <a:gd name="T67" fmla="*/ 1251 h 3020"/>
                  <a:gd name="T68" fmla="*/ 13 w 2994"/>
                  <a:gd name="T69" fmla="*/ 1232 h 3020"/>
                  <a:gd name="T70" fmla="*/ 192 w 2994"/>
                  <a:gd name="T71" fmla="*/ 769 h 3020"/>
                  <a:gd name="T72" fmla="*/ 182 w 2994"/>
                  <a:gd name="T73" fmla="*/ 767 h 3020"/>
                  <a:gd name="T74" fmla="*/ 2792 w 2994"/>
                  <a:gd name="T75" fmla="*/ 750 h 3020"/>
                  <a:gd name="T76" fmla="*/ 2795 w 2994"/>
                  <a:gd name="T77" fmla="*/ 738 h 3020"/>
                  <a:gd name="T78" fmla="*/ 2495 w 2994"/>
                  <a:gd name="T79" fmla="*/ 377 h 3020"/>
                  <a:gd name="T80" fmla="*/ 519 w 2994"/>
                  <a:gd name="T81" fmla="*/ 360 h 3020"/>
                  <a:gd name="T82" fmla="*/ 513 w 2994"/>
                  <a:gd name="T83" fmla="*/ 365 h 3020"/>
                  <a:gd name="T84" fmla="*/ 2446 w 2994"/>
                  <a:gd name="T85" fmla="*/ 336 h 3020"/>
                  <a:gd name="T86" fmla="*/ 2464 w 2994"/>
                  <a:gd name="T87" fmla="*/ 351 h 3020"/>
                  <a:gd name="T88" fmla="*/ 2450 w 2994"/>
                  <a:gd name="T89" fmla="*/ 349 h 3020"/>
                  <a:gd name="T90" fmla="*/ 2443 w 2994"/>
                  <a:gd name="T91" fmla="*/ 335 h 3020"/>
                  <a:gd name="T92" fmla="*/ 2433 w 2994"/>
                  <a:gd name="T93" fmla="*/ 336 h 3020"/>
                  <a:gd name="T94" fmla="*/ 927 w 2994"/>
                  <a:gd name="T95" fmla="*/ 110 h 3020"/>
                  <a:gd name="T96" fmla="*/ 918 w 2994"/>
                  <a:gd name="T97" fmla="*/ 115 h 3020"/>
                  <a:gd name="T98" fmla="*/ 975 w 2994"/>
                  <a:gd name="T99" fmla="*/ 95 h 3020"/>
                  <a:gd name="T100" fmla="*/ 988 w 2994"/>
                  <a:gd name="T101" fmla="*/ 98 h 3020"/>
                  <a:gd name="T102" fmla="*/ 964 w 2994"/>
                  <a:gd name="T103" fmla="*/ 98 h 3020"/>
                  <a:gd name="T104" fmla="*/ 2005 w 2994"/>
                  <a:gd name="T105" fmla="*/ 88 h 3020"/>
                  <a:gd name="T106" fmla="*/ 1998 w 2994"/>
                  <a:gd name="T107" fmla="*/ 85 h 3020"/>
                  <a:gd name="T108" fmla="*/ 991 w 2994"/>
                  <a:gd name="T109" fmla="*/ 96 h 3020"/>
                  <a:gd name="T110" fmla="*/ 1482 w 2994"/>
                  <a:gd name="T111" fmla="*/ 0 h 3020"/>
                  <a:gd name="T112" fmla="*/ 1475 w 2994"/>
                  <a:gd name="T113" fmla="*/ 0 h 3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94" h="3020">
                    <a:moveTo>
                      <a:pt x="1513" y="3011"/>
                    </a:moveTo>
                    <a:lnTo>
                      <a:pt x="1516" y="3020"/>
                    </a:lnTo>
                    <a:lnTo>
                      <a:pt x="1510" y="3020"/>
                    </a:lnTo>
                    <a:lnTo>
                      <a:pt x="1506" y="3011"/>
                    </a:lnTo>
                    <a:lnTo>
                      <a:pt x="1513" y="3011"/>
                    </a:lnTo>
                    <a:close/>
                    <a:moveTo>
                      <a:pt x="993" y="2925"/>
                    </a:moveTo>
                    <a:lnTo>
                      <a:pt x="1000" y="2927"/>
                    </a:lnTo>
                    <a:lnTo>
                      <a:pt x="993" y="2934"/>
                    </a:lnTo>
                    <a:lnTo>
                      <a:pt x="988" y="2932"/>
                    </a:lnTo>
                    <a:lnTo>
                      <a:pt x="993" y="2925"/>
                    </a:lnTo>
                    <a:close/>
                    <a:moveTo>
                      <a:pt x="2003" y="2922"/>
                    </a:moveTo>
                    <a:lnTo>
                      <a:pt x="1992" y="2937"/>
                    </a:lnTo>
                    <a:lnTo>
                      <a:pt x="1978" y="2942"/>
                    </a:lnTo>
                    <a:lnTo>
                      <a:pt x="1989" y="2928"/>
                    </a:lnTo>
                    <a:lnTo>
                      <a:pt x="2003" y="2922"/>
                    </a:lnTo>
                    <a:close/>
                    <a:moveTo>
                      <a:pt x="2043" y="2908"/>
                    </a:moveTo>
                    <a:lnTo>
                      <a:pt x="2037" y="2917"/>
                    </a:lnTo>
                    <a:lnTo>
                      <a:pt x="2029" y="2922"/>
                    </a:lnTo>
                    <a:lnTo>
                      <a:pt x="2019" y="2925"/>
                    </a:lnTo>
                    <a:lnTo>
                      <a:pt x="2015" y="2924"/>
                    </a:lnTo>
                    <a:lnTo>
                      <a:pt x="2011" y="2922"/>
                    </a:lnTo>
                    <a:lnTo>
                      <a:pt x="2008" y="2921"/>
                    </a:lnTo>
                    <a:lnTo>
                      <a:pt x="2043" y="2908"/>
                    </a:lnTo>
                    <a:close/>
                    <a:moveTo>
                      <a:pt x="2057" y="2903"/>
                    </a:moveTo>
                    <a:lnTo>
                      <a:pt x="2074" y="2907"/>
                    </a:lnTo>
                    <a:lnTo>
                      <a:pt x="2073" y="2907"/>
                    </a:lnTo>
                    <a:lnTo>
                      <a:pt x="2061" y="2911"/>
                    </a:lnTo>
                    <a:lnTo>
                      <a:pt x="2044" y="2908"/>
                    </a:lnTo>
                    <a:lnTo>
                      <a:pt x="2057" y="2903"/>
                    </a:lnTo>
                    <a:close/>
                    <a:moveTo>
                      <a:pt x="558" y="2682"/>
                    </a:moveTo>
                    <a:lnTo>
                      <a:pt x="568" y="2689"/>
                    </a:lnTo>
                    <a:lnTo>
                      <a:pt x="574" y="2706"/>
                    </a:lnTo>
                    <a:lnTo>
                      <a:pt x="565" y="2699"/>
                    </a:lnTo>
                    <a:lnTo>
                      <a:pt x="558" y="2682"/>
                    </a:lnTo>
                    <a:close/>
                    <a:moveTo>
                      <a:pt x="527" y="2657"/>
                    </a:moveTo>
                    <a:lnTo>
                      <a:pt x="544" y="2671"/>
                    </a:lnTo>
                    <a:lnTo>
                      <a:pt x="558" y="2682"/>
                    </a:lnTo>
                    <a:lnTo>
                      <a:pt x="555" y="2684"/>
                    </a:lnTo>
                    <a:lnTo>
                      <a:pt x="551" y="2684"/>
                    </a:lnTo>
                    <a:lnTo>
                      <a:pt x="548" y="2684"/>
                    </a:lnTo>
                    <a:lnTo>
                      <a:pt x="540" y="2679"/>
                    </a:lnTo>
                    <a:lnTo>
                      <a:pt x="538" y="2678"/>
                    </a:lnTo>
                    <a:lnTo>
                      <a:pt x="534" y="2675"/>
                    </a:lnTo>
                    <a:lnTo>
                      <a:pt x="530" y="2668"/>
                    </a:lnTo>
                    <a:lnTo>
                      <a:pt x="527" y="2657"/>
                    </a:lnTo>
                    <a:close/>
                    <a:moveTo>
                      <a:pt x="2477" y="2647"/>
                    </a:moveTo>
                    <a:lnTo>
                      <a:pt x="2480" y="2657"/>
                    </a:lnTo>
                    <a:lnTo>
                      <a:pt x="2474" y="2661"/>
                    </a:lnTo>
                    <a:lnTo>
                      <a:pt x="2471" y="2651"/>
                    </a:lnTo>
                    <a:lnTo>
                      <a:pt x="2477" y="2647"/>
                    </a:lnTo>
                    <a:close/>
                    <a:moveTo>
                      <a:pt x="500" y="2645"/>
                    </a:moveTo>
                    <a:lnTo>
                      <a:pt x="517" y="2648"/>
                    </a:lnTo>
                    <a:lnTo>
                      <a:pt x="527" y="2655"/>
                    </a:lnTo>
                    <a:lnTo>
                      <a:pt x="510" y="2653"/>
                    </a:lnTo>
                    <a:lnTo>
                      <a:pt x="500" y="2645"/>
                    </a:lnTo>
                    <a:close/>
                    <a:moveTo>
                      <a:pt x="201" y="2270"/>
                    </a:moveTo>
                    <a:lnTo>
                      <a:pt x="202" y="2271"/>
                    </a:lnTo>
                    <a:lnTo>
                      <a:pt x="205" y="2275"/>
                    </a:lnTo>
                    <a:lnTo>
                      <a:pt x="199" y="2282"/>
                    </a:lnTo>
                    <a:lnTo>
                      <a:pt x="195" y="2277"/>
                    </a:lnTo>
                    <a:lnTo>
                      <a:pt x="201" y="2270"/>
                    </a:lnTo>
                    <a:close/>
                    <a:moveTo>
                      <a:pt x="2805" y="2246"/>
                    </a:moveTo>
                    <a:lnTo>
                      <a:pt x="2814" y="2247"/>
                    </a:lnTo>
                    <a:lnTo>
                      <a:pt x="2812" y="2254"/>
                    </a:lnTo>
                    <a:lnTo>
                      <a:pt x="2802" y="2251"/>
                    </a:lnTo>
                    <a:lnTo>
                      <a:pt x="2805" y="2246"/>
                    </a:lnTo>
                    <a:close/>
                    <a:moveTo>
                      <a:pt x="11" y="1782"/>
                    </a:moveTo>
                    <a:lnTo>
                      <a:pt x="20" y="1783"/>
                    </a:lnTo>
                    <a:lnTo>
                      <a:pt x="21" y="1789"/>
                    </a:lnTo>
                    <a:lnTo>
                      <a:pt x="21" y="1789"/>
                    </a:lnTo>
                    <a:lnTo>
                      <a:pt x="11" y="1788"/>
                    </a:lnTo>
                    <a:lnTo>
                      <a:pt x="11" y="1782"/>
                    </a:lnTo>
                    <a:close/>
                    <a:moveTo>
                      <a:pt x="2994" y="1709"/>
                    </a:moveTo>
                    <a:lnTo>
                      <a:pt x="2991" y="1724"/>
                    </a:lnTo>
                    <a:lnTo>
                      <a:pt x="2983" y="1734"/>
                    </a:lnTo>
                    <a:lnTo>
                      <a:pt x="2987" y="1740"/>
                    </a:lnTo>
                    <a:lnTo>
                      <a:pt x="2988" y="1744"/>
                    </a:lnTo>
                    <a:lnTo>
                      <a:pt x="2984" y="1769"/>
                    </a:lnTo>
                    <a:lnTo>
                      <a:pt x="2980" y="1774"/>
                    </a:lnTo>
                    <a:lnTo>
                      <a:pt x="2974" y="1776"/>
                    </a:lnTo>
                    <a:lnTo>
                      <a:pt x="2980" y="1792"/>
                    </a:lnTo>
                    <a:lnTo>
                      <a:pt x="2977" y="1806"/>
                    </a:lnTo>
                    <a:lnTo>
                      <a:pt x="2971" y="1791"/>
                    </a:lnTo>
                    <a:lnTo>
                      <a:pt x="2981" y="1733"/>
                    </a:lnTo>
                    <a:lnTo>
                      <a:pt x="2983" y="1721"/>
                    </a:lnTo>
                    <a:lnTo>
                      <a:pt x="2994" y="1709"/>
                    </a:lnTo>
                    <a:close/>
                    <a:moveTo>
                      <a:pt x="2973" y="1231"/>
                    </a:moveTo>
                    <a:lnTo>
                      <a:pt x="2981" y="1232"/>
                    </a:lnTo>
                    <a:lnTo>
                      <a:pt x="2983" y="1239"/>
                    </a:lnTo>
                    <a:lnTo>
                      <a:pt x="2974" y="1238"/>
                    </a:lnTo>
                    <a:lnTo>
                      <a:pt x="2973" y="1232"/>
                    </a:lnTo>
                    <a:lnTo>
                      <a:pt x="2973" y="1231"/>
                    </a:lnTo>
                    <a:close/>
                    <a:moveTo>
                      <a:pt x="16" y="1215"/>
                    </a:moveTo>
                    <a:lnTo>
                      <a:pt x="23" y="1231"/>
                    </a:lnTo>
                    <a:lnTo>
                      <a:pt x="11" y="1287"/>
                    </a:lnTo>
                    <a:lnTo>
                      <a:pt x="11" y="1296"/>
                    </a:lnTo>
                    <a:lnTo>
                      <a:pt x="0" y="1309"/>
                    </a:lnTo>
                    <a:lnTo>
                      <a:pt x="2" y="1294"/>
                    </a:lnTo>
                    <a:lnTo>
                      <a:pt x="10" y="1285"/>
                    </a:lnTo>
                    <a:lnTo>
                      <a:pt x="6" y="1280"/>
                    </a:lnTo>
                    <a:lnTo>
                      <a:pt x="4" y="1276"/>
                    </a:lnTo>
                    <a:lnTo>
                      <a:pt x="10" y="1251"/>
                    </a:lnTo>
                    <a:lnTo>
                      <a:pt x="13" y="1248"/>
                    </a:lnTo>
                    <a:lnTo>
                      <a:pt x="17" y="1244"/>
                    </a:lnTo>
                    <a:lnTo>
                      <a:pt x="13" y="1232"/>
                    </a:lnTo>
                    <a:lnTo>
                      <a:pt x="16" y="1215"/>
                    </a:lnTo>
                    <a:close/>
                    <a:moveTo>
                      <a:pt x="182" y="767"/>
                    </a:moveTo>
                    <a:lnTo>
                      <a:pt x="192" y="769"/>
                    </a:lnTo>
                    <a:lnTo>
                      <a:pt x="188" y="774"/>
                    </a:lnTo>
                    <a:lnTo>
                      <a:pt x="178" y="773"/>
                    </a:lnTo>
                    <a:lnTo>
                      <a:pt x="182" y="767"/>
                    </a:lnTo>
                    <a:close/>
                    <a:moveTo>
                      <a:pt x="2795" y="738"/>
                    </a:moveTo>
                    <a:lnTo>
                      <a:pt x="2797" y="743"/>
                    </a:lnTo>
                    <a:lnTo>
                      <a:pt x="2792" y="750"/>
                    </a:lnTo>
                    <a:lnTo>
                      <a:pt x="2790" y="749"/>
                    </a:lnTo>
                    <a:lnTo>
                      <a:pt x="2789" y="745"/>
                    </a:lnTo>
                    <a:lnTo>
                      <a:pt x="2795" y="738"/>
                    </a:lnTo>
                    <a:close/>
                    <a:moveTo>
                      <a:pt x="2471" y="367"/>
                    </a:moveTo>
                    <a:lnTo>
                      <a:pt x="2487" y="370"/>
                    </a:lnTo>
                    <a:lnTo>
                      <a:pt x="2495" y="377"/>
                    </a:lnTo>
                    <a:lnTo>
                      <a:pt x="2478" y="375"/>
                    </a:lnTo>
                    <a:lnTo>
                      <a:pt x="2471" y="367"/>
                    </a:lnTo>
                    <a:close/>
                    <a:moveTo>
                      <a:pt x="519" y="360"/>
                    </a:moveTo>
                    <a:lnTo>
                      <a:pt x="521" y="369"/>
                    </a:lnTo>
                    <a:lnTo>
                      <a:pt x="516" y="373"/>
                    </a:lnTo>
                    <a:lnTo>
                      <a:pt x="513" y="365"/>
                    </a:lnTo>
                    <a:lnTo>
                      <a:pt x="519" y="360"/>
                    </a:lnTo>
                    <a:close/>
                    <a:moveTo>
                      <a:pt x="2443" y="335"/>
                    </a:moveTo>
                    <a:lnTo>
                      <a:pt x="2446" y="336"/>
                    </a:lnTo>
                    <a:lnTo>
                      <a:pt x="2448" y="338"/>
                    </a:lnTo>
                    <a:lnTo>
                      <a:pt x="2456" y="342"/>
                    </a:lnTo>
                    <a:lnTo>
                      <a:pt x="2464" y="351"/>
                    </a:lnTo>
                    <a:lnTo>
                      <a:pt x="2467" y="353"/>
                    </a:lnTo>
                    <a:lnTo>
                      <a:pt x="2467" y="365"/>
                    </a:lnTo>
                    <a:lnTo>
                      <a:pt x="2450" y="349"/>
                    </a:lnTo>
                    <a:lnTo>
                      <a:pt x="2434" y="336"/>
                    </a:lnTo>
                    <a:lnTo>
                      <a:pt x="2437" y="336"/>
                    </a:lnTo>
                    <a:lnTo>
                      <a:pt x="2443" y="335"/>
                    </a:lnTo>
                    <a:close/>
                    <a:moveTo>
                      <a:pt x="2416" y="312"/>
                    </a:moveTo>
                    <a:lnTo>
                      <a:pt x="2427" y="321"/>
                    </a:lnTo>
                    <a:lnTo>
                      <a:pt x="2433" y="336"/>
                    </a:lnTo>
                    <a:lnTo>
                      <a:pt x="2422" y="328"/>
                    </a:lnTo>
                    <a:lnTo>
                      <a:pt x="2416" y="312"/>
                    </a:lnTo>
                    <a:close/>
                    <a:moveTo>
                      <a:pt x="927" y="110"/>
                    </a:moveTo>
                    <a:lnTo>
                      <a:pt x="945" y="113"/>
                    </a:lnTo>
                    <a:lnTo>
                      <a:pt x="937" y="117"/>
                    </a:lnTo>
                    <a:lnTo>
                      <a:pt x="918" y="115"/>
                    </a:lnTo>
                    <a:lnTo>
                      <a:pt x="920" y="113"/>
                    </a:lnTo>
                    <a:lnTo>
                      <a:pt x="927" y="110"/>
                    </a:lnTo>
                    <a:close/>
                    <a:moveTo>
                      <a:pt x="975" y="95"/>
                    </a:moveTo>
                    <a:lnTo>
                      <a:pt x="979" y="95"/>
                    </a:lnTo>
                    <a:lnTo>
                      <a:pt x="985" y="96"/>
                    </a:lnTo>
                    <a:lnTo>
                      <a:pt x="988" y="98"/>
                    </a:lnTo>
                    <a:lnTo>
                      <a:pt x="951" y="112"/>
                    </a:lnTo>
                    <a:lnTo>
                      <a:pt x="955" y="105"/>
                    </a:lnTo>
                    <a:lnTo>
                      <a:pt x="964" y="98"/>
                    </a:lnTo>
                    <a:lnTo>
                      <a:pt x="975" y="95"/>
                    </a:lnTo>
                    <a:close/>
                    <a:moveTo>
                      <a:pt x="1998" y="85"/>
                    </a:moveTo>
                    <a:lnTo>
                      <a:pt x="2005" y="88"/>
                    </a:lnTo>
                    <a:lnTo>
                      <a:pt x="1999" y="95"/>
                    </a:lnTo>
                    <a:lnTo>
                      <a:pt x="1992" y="93"/>
                    </a:lnTo>
                    <a:lnTo>
                      <a:pt x="1998" y="85"/>
                    </a:lnTo>
                    <a:close/>
                    <a:moveTo>
                      <a:pt x="1012" y="79"/>
                    </a:moveTo>
                    <a:lnTo>
                      <a:pt x="1000" y="93"/>
                    </a:lnTo>
                    <a:lnTo>
                      <a:pt x="991" y="96"/>
                    </a:lnTo>
                    <a:lnTo>
                      <a:pt x="1002" y="83"/>
                    </a:lnTo>
                    <a:lnTo>
                      <a:pt x="1012" y="79"/>
                    </a:lnTo>
                    <a:close/>
                    <a:moveTo>
                      <a:pt x="1482" y="0"/>
                    </a:moveTo>
                    <a:lnTo>
                      <a:pt x="1485" y="9"/>
                    </a:lnTo>
                    <a:lnTo>
                      <a:pt x="1479" y="9"/>
                    </a:lnTo>
                    <a:lnTo>
                      <a:pt x="1475" y="0"/>
                    </a:lnTo>
                    <a:lnTo>
                      <a:pt x="14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9" name="Freeform 704"/>
              <p:cNvSpPr>
                <a:spLocks noEditPoints="1"/>
              </p:cNvSpPr>
              <p:nvPr/>
            </p:nvSpPr>
            <p:spPr bwMode="auto">
              <a:xfrm>
                <a:off x="5609" y="1026"/>
                <a:ext cx="3014" cy="3038"/>
              </a:xfrm>
              <a:custGeom>
                <a:avLst/>
                <a:gdLst>
                  <a:gd name="T0" fmla="*/ 1523 w 3014"/>
                  <a:gd name="T1" fmla="*/ 3038 h 3038"/>
                  <a:gd name="T2" fmla="*/ 2002 w 3014"/>
                  <a:gd name="T3" fmla="*/ 2945 h 3038"/>
                  <a:gd name="T4" fmla="*/ 1978 w 3014"/>
                  <a:gd name="T5" fmla="*/ 2963 h 3038"/>
                  <a:gd name="T6" fmla="*/ 998 w 3014"/>
                  <a:gd name="T7" fmla="*/ 2940 h 3038"/>
                  <a:gd name="T8" fmla="*/ 992 w 3014"/>
                  <a:gd name="T9" fmla="*/ 2947 h 3038"/>
                  <a:gd name="T10" fmla="*/ 2101 w 3014"/>
                  <a:gd name="T11" fmla="*/ 2916 h 3038"/>
                  <a:gd name="T12" fmla="*/ 2083 w 3014"/>
                  <a:gd name="T13" fmla="*/ 2915 h 3038"/>
                  <a:gd name="T14" fmla="*/ 584 w 3014"/>
                  <a:gd name="T15" fmla="*/ 2714 h 3038"/>
                  <a:gd name="T16" fmla="*/ 575 w 3014"/>
                  <a:gd name="T17" fmla="*/ 2707 h 3038"/>
                  <a:gd name="T18" fmla="*/ 550 w 3014"/>
                  <a:gd name="T19" fmla="*/ 2687 h 3038"/>
                  <a:gd name="T20" fmla="*/ 2490 w 3014"/>
                  <a:gd name="T21" fmla="*/ 2665 h 3038"/>
                  <a:gd name="T22" fmla="*/ 2484 w 3014"/>
                  <a:gd name="T23" fmla="*/ 2669 h 3038"/>
                  <a:gd name="T24" fmla="*/ 510 w 3014"/>
                  <a:gd name="T25" fmla="*/ 2653 h 3038"/>
                  <a:gd name="T26" fmla="*/ 493 w 3014"/>
                  <a:gd name="T27" fmla="*/ 2651 h 3038"/>
                  <a:gd name="T28" fmla="*/ 202 w 3014"/>
                  <a:gd name="T29" fmla="*/ 2297 h 3038"/>
                  <a:gd name="T30" fmla="*/ 2824 w 3014"/>
                  <a:gd name="T31" fmla="*/ 2255 h 3038"/>
                  <a:gd name="T32" fmla="*/ 2822 w 3014"/>
                  <a:gd name="T33" fmla="*/ 2262 h 3038"/>
                  <a:gd name="T34" fmla="*/ 2995 w 3014"/>
                  <a:gd name="T35" fmla="*/ 1817 h 3038"/>
                  <a:gd name="T36" fmla="*/ 2990 w 3014"/>
                  <a:gd name="T37" fmla="*/ 1800 h 3038"/>
                  <a:gd name="T38" fmla="*/ 21 w 3014"/>
                  <a:gd name="T39" fmla="*/ 1796 h 3038"/>
                  <a:gd name="T40" fmla="*/ 2998 w 3014"/>
                  <a:gd name="T41" fmla="*/ 1752 h 3038"/>
                  <a:gd name="T42" fmla="*/ 3000 w 3014"/>
                  <a:gd name="T43" fmla="*/ 1765 h 3038"/>
                  <a:gd name="T44" fmla="*/ 2994 w 3014"/>
                  <a:gd name="T45" fmla="*/ 1777 h 3038"/>
                  <a:gd name="T46" fmla="*/ 3012 w 3014"/>
                  <a:gd name="T47" fmla="*/ 1718 h 3038"/>
                  <a:gd name="T48" fmla="*/ 3014 w 3014"/>
                  <a:gd name="T49" fmla="*/ 1704 h 3038"/>
                  <a:gd name="T50" fmla="*/ 0 w 3014"/>
                  <a:gd name="T51" fmla="*/ 1329 h 3038"/>
                  <a:gd name="T52" fmla="*/ 20 w 3014"/>
                  <a:gd name="T53" fmla="*/ 1259 h 3038"/>
                  <a:gd name="T54" fmla="*/ 13 w 3014"/>
                  <a:gd name="T55" fmla="*/ 1277 h 3038"/>
                  <a:gd name="T56" fmla="*/ 19 w 3014"/>
                  <a:gd name="T57" fmla="*/ 1260 h 3038"/>
                  <a:gd name="T58" fmla="*/ 3001 w 3014"/>
                  <a:gd name="T59" fmla="*/ 1243 h 3038"/>
                  <a:gd name="T60" fmla="*/ 2991 w 3014"/>
                  <a:gd name="T61" fmla="*/ 1240 h 3038"/>
                  <a:gd name="T62" fmla="*/ 23 w 3014"/>
                  <a:gd name="T63" fmla="*/ 1240 h 3038"/>
                  <a:gd name="T64" fmla="*/ 183 w 3014"/>
                  <a:gd name="T65" fmla="*/ 774 h 3038"/>
                  <a:gd name="T66" fmla="*/ 180 w 3014"/>
                  <a:gd name="T67" fmla="*/ 780 h 3038"/>
                  <a:gd name="T68" fmla="*/ 2815 w 3014"/>
                  <a:gd name="T69" fmla="*/ 743 h 3038"/>
                  <a:gd name="T70" fmla="*/ 2810 w 3014"/>
                  <a:gd name="T71" fmla="*/ 739 h 3038"/>
                  <a:gd name="T72" fmla="*/ 2522 w 3014"/>
                  <a:gd name="T73" fmla="*/ 388 h 3038"/>
                  <a:gd name="T74" fmla="*/ 524 w 3014"/>
                  <a:gd name="T75" fmla="*/ 359 h 3038"/>
                  <a:gd name="T76" fmla="*/ 520 w 3014"/>
                  <a:gd name="T77" fmla="*/ 364 h 3038"/>
                  <a:gd name="T78" fmla="*/ 2468 w 3014"/>
                  <a:gd name="T79" fmla="*/ 350 h 3038"/>
                  <a:gd name="T80" fmla="*/ 2458 w 3014"/>
                  <a:gd name="T81" fmla="*/ 346 h 3038"/>
                  <a:gd name="T82" fmla="*/ 2437 w 3014"/>
                  <a:gd name="T83" fmla="*/ 329 h 3038"/>
                  <a:gd name="T84" fmla="*/ 921 w 3014"/>
                  <a:gd name="T85" fmla="*/ 115 h 3038"/>
                  <a:gd name="T86" fmla="*/ 928 w 3014"/>
                  <a:gd name="T87" fmla="*/ 123 h 3038"/>
                  <a:gd name="T88" fmla="*/ 2013 w 3014"/>
                  <a:gd name="T89" fmla="*/ 86 h 3038"/>
                  <a:gd name="T90" fmla="*/ 2008 w 3014"/>
                  <a:gd name="T91" fmla="*/ 93 h 3038"/>
                  <a:gd name="T92" fmla="*/ 1022 w 3014"/>
                  <a:gd name="T93" fmla="*/ 87 h 3038"/>
                  <a:gd name="T94" fmla="*/ 1025 w 3014"/>
                  <a:gd name="T95" fmla="*/ 76 h 3038"/>
                  <a:gd name="T96" fmla="*/ 1492 w 3014"/>
                  <a:gd name="T97" fmla="*/ 8 h 3038"/>
                  <a:gd name="T98" fmla="*/ 1489 w 3014"/>
                  <a:gd name="T99" fmla="*/ 0 h 3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014" h="3038">
                    <a:moveTo>
                      <a:pt x="1526" y="3028"/>
                    </a:moveTo>
                    <a:lnTo>
                      <a:pt x="1530" y="3036"/>
                    </a:lnTo>
                    <a:lnTo>
                      <a:pt x="1523" y="3038"/>
                    </a:lnTo>
                    <a:lnTo>
                      <a:pt x="1520" y="3028"/>
                    </a:lnTo>
                    <a:lnTo>
                      <a:pt x="1526" y="3028"/>
                    </a:lnTo>
                    <a:close/>
                    <a:moveTo>
                      <a:pt x="2002" y="2945"/>
                    </a:moveTo>
                    <a:lnTo>
                      <a:pt x="1991" y="2959"/>
                    </a:lnTo>
                    <a:lnTo>
                      <a:pt x="1988" y="2960"/>
                    </a:lnTo>
                    <a:lnTo>
                      <a:pt x="1978" y="2963"/>
                    </a:lnTo>
                    <a:lnTo>
                      <a:pt x="1988" y="2950"/>
                    </a:lnTo>
                    <a:lnTo>
                      <a:pt x="2002" y="2945"/>
                    </a:lnTo>
                    <a:close/>
                    <a:moveTo>
                      <a:pt x="998" y="2940"/>
                    </a:moveTo>
                    <a:lnTo>
                      <a:pt x="1003" y="2942"/>
                    </a:lnTo>
                    <a:lnTo>
                      <a:pt x="998" y="2950"/>
                    </a:lnTo>
                    <a:lnTo>
                      <a:pt x="992" y="2947"/>
                    </a:lnTo>
                    <a:lnTo>
                      <a:pt x="998" y="2940"/>
                    </a:lnTo>
                    <a:close/>
                    <a:moveTo>
                      <a:pt x="2084" y="2915"/>
                    </a:moveTo>
                    <a:lnTo>
                      <a:pt x="2101" y="2916"/>
                    </a:lnTo>
                    <a:lnTo>
                      <a:pt x="2090" y="2922"/>
                    </a:lnTo>
                    <a:lnTo>
                      <a:pt x="2071" y="2919"/>
                    </a:lnTo>
                    <a:lnTo>
                      <a:pt x="2083" y="2915"/>
                    </a:lnTo>
                    <a:lnTo>
                      <a:pt x="2084" y="2915"/>
                    </a:lnTo>
                    <a:close/>
                    <a:moveTo>
                      <a:pt x="575" y="2707"/>
                    </a:moveTo>
                    <a:lnTo>
                      <a:pt x="584" y="2714"/>
                    </a:lnTo>
                    <a:lnTo>
                      <a:pt x="591" y="2730"/>
                    </a:lnTo>
                    <a:lnTo>
                      <a:pt x="581" y="2723"/>
                    </a:lnTo>
                    <a:lnTo>
                      <a:pt x="575" y="2707"/>
                    </a:lnTo>
                    <a:close/>
                    <a:moveTo>
                      <a:pt x="544" y="2683"/>
                    </a:moveTo>
                    <a:lnTo>
                      <a:pt x="548" y="2686"/>
                    </a:lnTo>
                    <a:lnTo>
                      <a:pt x="550" y="2687"/>
                    </a:lnTo>
                    <a:lnTo>
                      <a:pt x="547" y="2686"/>
                    </a:lnTo>
                    <a:lnTo>
                      <a:pt x="544" y="2683"/>
                    </a:lnTo>
                    <a:close/>
                    <a:moveTo>
                      <a:pt x="2490" y="2665"/>
                    </a:moveTo>
                    <a:lnTo>
                      <a:pt x="2492" y="2673"/>
                    </a:lnTo>
                    <a:lnTo>
                      <a:pt x="2488" y="2677"/>
                    </a:lnTo>
                    <a:lnTo>
                      <a:pt x="2484" y="2669"/>
                    </a:lnTo>
                    <a:lnTo>
                      <a:pt x="2490" y="2665"/>
                    </a:lnTo>
                    <a:close/>
                    <a:moveTo>
                      <a:pt x="493" y="2651"/>
                    </a:moveTo>
                    <a:lnTo>
                      <a:pt x="510" y="2653"/>
                    </a:lnTo>
                    <a:lnTo>
                      <a:pt x="520" y="2661"/>
                    </a:lnTo>
                    <a:lnTo>
                      <a:pt x="503" y="2658"/>
                    </a:lnTo>
                    <a:lnTo>
                      <a:pt x="493" y="2651"/>
                    </a:lnTo>
                    <a:close/>
                    <a:moveTo>
                      <a:pt x="205" y="2285"/>
                    </a:moveTo>
                    <a:lnTo>
                      <a:pt x="209" y="2290"/>
                    </a:lnTo>
                    <a:lnTo>
                      <a:pt x="202" y="2297"/>
                    </a:lnTo>
                    <a:lnTo>
                      <a:pt x="199" y="2292"/>
                    </a:lnTo>
                    <a:lnTo>
                      <a:pt x="205" y="2285"/>
                    </a:lnTo>
                    <a:close/>
                    <a:moveTo>
                      <a:pt x="2824" y="2255"/>
                    </a:moveTo>
                    <a:lnTo>
                      <a:pt x="2834" y="2256"/>
                    </a:lnTo>
                    <a:lnTo>
                      <a:pt x="2830" y="2263"/>
                    </a:lnTo>
                    <a:lnTo>
                      <a:pt x="2822" y="2262"/>
                    </a:lnTo>
                    <a:lnTo>
                      <a:pt x="2824" y="2255"/>
                    </a:lnTo>
                    <a:close/>
                    <a:moveTo>
                      <a:pt x="2990" y="1800"/>
                    </a:moveTo>
                    <a:lnTo>
                      <a:pt x="2995" y="1817"/>
                    </a:lnTo>
                    <a:lnTo>
                      <a:pt x="2994" y="1831"/>
                    </a:lnTo>
                    <a:lnTo>
                      <a:pt x="2987" y="1814"/>
                    </a:lnTo>
                    <a:lnTo>
                      <a:pt x="2990" y="1800"/>
                    </a:lnTo>
                    <a:close/>
                    <a:moveTo>
                      <a:pt x="12" y="1789"/>
                    </a:moveTo>
                    <a:lnTo>
                      <a:pt x="21" y="1790"/>
                    </a:lnTo>
                    <a:lnTo>
                      <a:pt x="21" y="1796"/>
                    </a:lnTo>
                    <a:lnTo>
                      <a:pt x="13" y="1794"/>
                    </a:lnTo>
                    <a:lnTo>
                      <a:pt x="12" y="1789"/>
                    </a:lnTo>
                    <a:close/>
                    <a:moveTo>
                      <a:pt x="2998" y="1752"/>
                    </a:moveTo>
                    <a:lnTo>
                      <a:pt x="3000" y="1752"/>
                    </a:lnTo>
                    <a:lnTo>
                      <a:pt x="3001" y="1758"/>
                    </a:lnTo>
                    <a:lnTo>
                      <a:pt x="3000" y="1765"/>
                    </a:lnTo>
                    <a:lnTo>
                      <a:pt x="2998" y="1772"/>
                    </a:lnTo>
                    <a:lnTo>
                      <a:pt x="2994" y="1776"/>
                    </a:lnTo>
                    <a:lnTo>
                      <a:pt x="2994" y="1777"/>
                    </a:lnTo>
                    <a:lnTo>
                      <a:pt x="2998" y="1752"/>
                    </a:lnTo>
                    <a:close/>
                    <a:moveTo>
                      <a:pt x="3014" y="1704"/>
                    </a:moveTo>
                    <a:lnTo>
                      <a:pt x="3012" y="1718"/>
                    </a:lnTo>
                    <a:lnTo>
                      <a:pt x="3001" y="1732"/>
                    </a:lnTo>
                    <a:lnTo>
                      <a:pt x="3004" y="1717"/>
                    </a:lnTo>
                    <a:lnTo>
                      <a:pt x="3014" y="1704"/>
                    </a:lnTo>
                    <a:close/>
                    <a:moveTo>
                      <a:pt x="12" y="1302"/>
                    </a:moveTo>
                    <a:lnTo>
                      <a:pt x="10" y="1317"/>
                    </a:lnTo>
                    <a:lnTo>
                      <a:pt x="0" y="1329"/>
                    </a:lnTo>
                    <a:lnTo>
                      <a:pt x="2" y="1315"/>
                    </a:lnTo>
                    <a:lnTo>
                      <a:pt x="12" y="1302"/>
                    </a:lnTo>
                    <a:close/>
                    <a:moveTo>
                      <a:pt x="20" y="1259"/>
                    </a:moveTo>
                    <a:lnTo>
                      <a:pt x="14" y="1284"/>
                    </a:lnTo>
                    <a:lnTo>
                      <a:pt x="14" y="1283"/>
                    </a:lnTo>
                    <a:lnTo>
                      <a:pt x="13" y="1277"/>
                    </a:lnTo>
                    <a:lnTo>
                      <a:pt x="13" y="1271"/>
                    </a:lnTo>
                    <a:lnTo>
                      <a:pt x="16" y="1264"/>
                    </a:lnTo>
                    <a:lnTo>
                      <a:pt x="19" y="1260"/>
                    </a:lnTo>
                    <a:lnTo>
                      <a:pt x="20" y="1259"/>
                    </a:lnTo>
                    <a:close/>
                    <a:moveTo>
                      <a:pt x="2991" y="1240"/>
                    </a:moveTo>
                    <a:lnTo>
                      <a:pt x="3001" y="1243"/>
                    </a:lnTo>
                    <a:lnTo>
                      <a:pt x="3002" y="1249"/>
                    </a:lnTo>
                    <a:lnTo>
                      <a:pt x="2993" y="1247"/>
                    </a:lnTo>
                    <a:lnTo>
                      <a:pt x="2991" y="1240"/>
                    </a:lnTo>
                    <a:close/>
                    <a:moveTo>
                      <a:pt x="20" y="1206"/>
                    </a:moveTo>
                    <a:lnTo>
                      <a:pt x="26" y="1223"/>
                    </a:lnTo>
                    <a:lnTo>
                      <a:pt x="23" y="1240"/>
                    </a:lnTo>
                    <a:lnTo>
                      <a:pt x="17" y="1223"/>
                    </a:lnTo>
                    <a:lnTo>
                      <a:pt x="20" y="1206"/>
                    </a:lnTo>
                    <a:close/>
                    <a:moveTo>
                      <a:pt x="183" y="774"/>
                    </a:moveTo>
                    <a:lnTo>
                      <a:pt x="192" y="775"/>
                    </a:lnTo>
                    <a:lnTo>
                      <a:pt x="188" y="781"/>
                    </a:lnTo>
                    <a:lnTo>
                      <a:pt x="180" y="780"/>
                    </a:lnTo>
                    <a:lnTo>
                      <a:pt x="183" y="774"/>
                    </a:lnTo>
                    <a:close/>
                    <a:moveTo>
                      <a:pt x="2810" y="739"/>
                    </a:moveTo>
                    <a:lnTo>
                      <a:pt x="2815" y="743"/>
                    </a:lnTo>
                    <a:lnTo>
                      <a:pt x="2807" y="751"/>
                    </a:lnTo>
                    <a:lnTo>
                      <a:pt x="2805" y="746"/>
                    </a:lnTo>
                    <a:lnTo>
                      <a:pt x="2810" y="739"/>
                    </a:lnTo>
                    <a:close/>
                    <a:moveTo>
                      <a:pt x="2497" y="378"/>
                    </a:moveTo>
                    <a:lnTo>
                      <a:pt x="2514" y="381"/>
                    </a:lnTo>
                    <a:lnTo>
                      <a:pt x="2522" y="388"/>
                    </a:lnTo>
                    <a:lnTo>
                      <a:pt x="2505" y="385"/>
                    </a:lnTo>
                    <a:lnTo>
                      <a:pt x="2497" y="378"/>
                    </a:lnTo>
                    <a:close/>
                    <a:moveTo>
                      <a:pt x="524" y="359"/>
                    </a:moveTo>
                    <a:lnTo>
                      <a:pt x="529" y="368"/>
                    </a:lnTo>
                    <a:lnTo>
                      <a:pt x="523" y="373"/>
                    </a:lnTo>
                    <a:lnTo>
                      <a:pt x="520" y="364"/>
                    </a:lnTo>
                    <a:lnTo>
                      <a:pt x="524" y="359"/>
                    </a:lnTo>
                    <a:close/>
                    <a:moveTo>
                      <a:pt x="2458" y="346"/>
                    </a:moveTo>
                    <a:lnTo>
                      <a:pt x="2468" y="350"/>
                    </a:lnTo>
                    <a:lnTo>
                      <a:pt x="2474" y="359"/>
                    </a:lnTo>
                    <a:lnTo>
                      <a:pt x="2466" y="350"/>
                    </a:lnTo>
                    <a:lnTo>
                      <a:pt x="2458" y="346"/>
                    </a:lnTo>
                    <a:close/>
                    <a:moveTo>
                      <a:pt x="2420" y="305"/>
                    </a:moveTo>
                    <a:lnTo>
                      <a:pt x="2432" y="312"/>
                    </a:lnTo>
                    <a:lnTo>
                      <a:pt x="2437" y="329"/>
                    </a:lnTo>
                    <a:lnTo>
                      <a:pt x="2426" y="320"/>
                    </a:lnTo>
                    <a:lnTo>
                      <a:pt x="2420" y="305"/>
                    </a:lnTo>
                    <a:close/>
                    <a:moveTo>
                      <a:pt x="921" y="115"/>
                    </a:moveTo>
                    <a:lnTo>
                      <a:pt x="937" y="118"/>
                    </a:lnTo>
                    <a:lnTo>
                      <a:pt x="930" y="121"/>
                    </a:lnTo>
                    <a:lnTo>
                      <a:pt x="928" y="123"/>
                    </a:lnTo>
                    <a:lnTo>
                      <a:pt x="913" y="120"/>
                    </a:lnTo>
                    <a:lnTo>
                      <a:pt x="921" y="115"/>
                    </a:lnTo>
                    <a:close/>
                    <a:moveTo>
                      <a:pt x="2013" y="86"/>
                    </a:moveTo>
                    <a:lnTo>
                      <a:pt x="2021" y="89"/>
                    </a:lnTo>
                    <a:lnTo>
                      <a:pt x="2015" y="96"/>
                    </a:lnTo>
                    <a:lnTo>
                      <a:pt x="2008" y="93"/>
                    </a:lnTo>
                    <a:lnTo>
                      <a:pt x="2013" y="86"/>
                    </a:lnTo>
                    <a:close/>
                    <a:moveTo>
                      <a:pt x="1033" y="74"/>
                    </a:moveTo>
                    <a:lnTo>
                      <a:pt x="1022" y="87"/>
                    </a:lnTo>
                    <a:lnTo>
                      <a:pt x="1012" y="91"/>
                    </a:lnTo>
                    <a:lnTo>
                      <a:pt x="1023" y="77"/>
                    </a:lnTo>
                    <a:lnTo>
                      <a:pt x="1025" y="76"/>
                    </a:lnTo>
                    <a:lnTo>
                      <a:pt x="1033" y="74"/>
                    </a:lnTo>
                    <a:close/>
                    <a:moveTo>
                      <a:pt x="1489" y="0"/>
                    </a:moveTo>
                    <a:lnTo>
                      <a:pt x="1492" y="8"/>
                    </a:lnTo>
                    <a:lnTo>
                      <a:pt x="1485" y="8"/>
                    </a:lnTo>
                    <a:lnTo>
                      <a:pt x="1482" y="0"/>
                    </a:lnTo>
                    <a:lnTo>
                      <a:pt x="14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0" name="Freeform 705"/>
              <p:cNvSpPr>
                <a:spLocks noEditPoints="1"/>
              </p:cNvSpPr>
              <p:nvPr/>
            </p:nvSpPr>
            <p:spPr bwMode="auto">
              <a:xfrm>
                <a:off x="5598" y="1016"/>
                <a:ext cx="3036" cy="3056"/>
              </a:xfrm>
              <a:custGeom>
                <a:avLst/>
                <a:gdLst>
                  <a:gd name="T0" fmla="*/ 1544 w 3036"/>
                  <a:gd name="T1" fmla="*/ 3056 h 3056"/>
                  <a:gd name="T2" fmla="*/ 1534 w 3036"/>
                  <a:gd name="T3" fmla="*/ 3048 h 3056"/>
                  <a:gd name="T4" fmla="*/ 2002 w 3036"/>
                  <a:gd name="T5" fmla="*/ 2969 h 3056"/>
                  <a:gd name="T6" fmla="*/ 1979 w 3036"/>
                  <a:gd name="T7" fmla="*/ 2986 h 3056"/>
                  <a:gd name="T8" fmla="*/ 1999 w 3036"/>
                  <a:gd name="T9" fmla="*/ 2970 h 3056"/>
                  <a:gd name="T10" fmla="*/ 1003 w 3036"/>
                  <a:gd name="T11" fmla="*/ 2957 h 3056"/>
                  <a:gd name="T12" fmla="*/ 1003 w 3036"/>
                  <a:gd name="T13" fmla="*/ 2967 h 3056"/>
                  <a:gd name="T14" fmla="*/ 1003 w 3036"/>
                  <a:gd name="T15" fmla="*/ 2957 h 3056"/>
                  <a:gd name="T16" fmla="*/ 2128 w 3036"/>
                  <a:gd name="T17" fmla="*/ 2929 h 3056"/>
                  <a:gd name="T18" fmla="*/ 2101 w 3036"/>
                  <a:gd name="T19" fmla="*/ 2932 h 3056"/>
                  <a:gd name="T20" fmla="*/ 592 w 3036"/>
                  <a:gd name="T21" fmla="*/ 2733 h 3056"/>
                  <a:gd name="T22" fmla="*/ 607 w 3036"/>
                  <a:gd name="T23" fmla="*/ 2755 h 3056"/>
                  <a:gd name="T24" fmla="*/ 592 w 3036"/>
                  <a:gd name="T25" fmla="*/ 2733 h 3056"/>
                  <a:gd name="T26" fmla="*/ 2508 w 3036"/>
                  <a:gd name="T27" fmla="*/ 2692 h 3056"/>
                  <a:gd name="T28" fmla="*/ 2499 w 3036"/>
                  <a:gd name="T29" fmla="*/ 2687 h 3056"/>
                  <a:gd name="T30" fmla="*/ 487 w 3036"/>
                  <a:gd name="T31" fmla="*/ 2658 h 3056"/>
                  <a:gd name="T32" fmla="*/ 514 w 3036"/>
                  <a:gd name="T33" fmla="*/ 2668 h 3056"/>
                  <a:gd name="T34" fmla="*/ 487 w 3036"/>
                  <a:gd name="T35" fmla="*/ 2658 h 3056"/>
                  <a:gd name="T36" fmla="*/ 213 w 3036"/>
                  <a:gd name="T37" fmla="*/ 2307 h 3056"/>
                  <a:gd name="T38" fmla="*/ 205 w 3036"/>
                  <a:gd name="T39" fmla="*/ 2309 h 3056"/>
                  <a:gd name="T40" fmla="*/ 2845 w 3036"/>
                  <a:gd name="T41" fmla="*/ 2266 h 3056"/>
                  <a:gd name="T42" fmla="*/ 2851 w 3036"/>
                  <a:gd name="T43" fmla="*/ 2275 h 3056"/>
                  <a:gd name="T44" fmla="*/ 2845 w 3036"/>
                  <a:gd name="T45" fmla="*/ 2266 h 3056"/>
                  <a:gd name="T46" fmla="*/ 3013 w 3036"/>
                  <a:gd name="T47" fmla="*/ 1842 h 3056"/>
                  <a:gd name="T48" fmla="*/ 3011 w 3036"/>
                  <a:gd name="T49" fmla="*/ 1857 h 3056"/>
                  <a:gd name="T50" fmla="*/ 3006 w 3036"/>
                  <a:gd name="T51" fmla="*/ 1827 h 3056"/>
                  <a:gd name="T52" fmla="*/ 23 w 3036"/>
                  <a:gd name="T53" fmla="*/ 1799 h 3056"/>
                  <a:gd name="T54" fmla="*/ 14 w 3036"/>
                  <a:gd name="T55" fmla="*/ 1803 h 3056"/>
                  <a:gd name="T56" fmla="*/ 3036 w 3036"/>
                  <a:gd name="T57" fmla="*/ 1701 h 3056"/>
                  <a:gd name="T58" fmla="*/ 3023 w 3036"/>
                  <a:gd name="T59" fmla="*/ 1728 h 3056"/>
                  <a:gd name="T60" fmla="*/ 3036 w 3036"/>
                  <a:gd name="T61" fmla="*/ 1701 h 3056"/>
                  <a:gd name="T62" fmla="*/ 11 w 3036"/>
                  <a:gd name="T63" fmla="*/ 1339 h 3056"/>
                  <a:gd name="T64" fmla="*/ 1 w 3036"/>
                  <a:gd name="T65" fmla="*/ 1338 h 3056"/>
                  <a:gd name="T66" fmla="*/ 3012 w 3036"/>
                  <a:gd name="T67" fmla="*/ 1253 h 3056"/>
                  <a:gd name="T68" fmla="*/ 3022 w 3036"/>
                  <a:gd name="T69" fmla="*/ 1260 h 3056"/>
                  <a:gd name="T70" fmla="*/ 3012 w 3036"/>
                  <a:gd name="T71" fmla="*/ 1253 h 3056"/>
                  <a:gd name="T72" fmla="*/ 31 w 3036"/>
                  <a:gd name="T73" fmla="*/ 1216 h 3056"/>
                  <a:gd name="T74" fmla="*/ 21 w 3036"/>
                  <a:gd name="T75" fmla="*/ 1216 h 3056"/>
                  <a:gd name="T76" fmla="*/ 25 w 3036"/>
                  <a:gd name="T77" fmla="*/ 1201 h 3056"/>
                  <a:gd name="T78" fmla="*/ 194 w 3036"/>
                  <a:gd name="T79" fmla="*/ 784 h 3056"/>
                  <a:gd name="T80" fmla="*/ 181 w 3036"/>
                  <a:gd name="T81" fmla="*/ 788 h 3056"/>
                  <a:gd name="T82" fmla="*/ 2827 w 3036"/>
                  <a:gd name="T83" fmla="*/ 740 h 3056"/>
                  <a:gd name="T84" fmla="*/ 2826 w 3036"/>
                  <a:gd name="T85" fmla="*/ 753 h 3056"/>
                  <a:gd name="T86" fmla="*/ 2827 w 3036"/>
                  <a:gd name="T87" fmla="*/ 740 h 3056"/>
                  <a:gd name="T88" fmla="*/ 2542 w 3036"/>
                  <a:gd name="T89" fmla="*/ 394 h 3056"/>
                  <a:gd name="T90" fmla="*/ 2533 w 3036"/>
                  <a:gd name="T91" fmla="*/ 398 h 3056"/>
                  <a:gd name="T92" fmla="*/ 533 w 3036"/>
                  <a:gd name="T93" fmla="*/ 360 h 3056"/>
                  <a:gd name="T94" fmla="*/ 531 w 3036"/>
                  <a:gd name="T95" fmla="*/ 374 h 3056"/>
                  <a:gd name="T96" fmla="*/ 533 w 3036"/>
                  <a:gd name="T97" fmla="*/ 360 h 3056"/>
                  <a:gd name="T98" fmla="*/ 2436 w 3036"/>
                  <a:gd name="T99" fmla="*/ 306 h 3056"/>
                  <a:gd name="T100" fmla="*/ 2431 w 3036"/>
                  <a:gd name="T101" fmla="*/ 315 h 3056"/>
                  <a:gd name="T102" fmla="*/ 915 w 3036"/>
                  <a:gd name="T103" fmla="*/ 123 h 3056"/>
                  <a:gd name="T104" fmla="*/ 924 w 3036"/>
                  <a:gd name="T105" fmla="*/ 130 h 3056"/>
                  <a:gd name="T106" fmla="*/ 915 w 3036"/>
                  <a:gd name="T107" fmla="*/ 123 h 3056"/>
                  <a:gd name="T108" fmla="*/ 2039 w 3036"/>
                  <a:gd name="T109" fmla="*/ 90 h 3056"/>
                  <a:gd name="T110" fmla="*/ 2024 w 3036"/>
                  <a:gd name="T111" fmla="*/ 96 h 3056"/>
                  <a:gd name="T112" fmla="*/ 1054 w 3036"/>
                  <a:gd name="T113" fmla="*/ 72 h 3056"/>
                  <a:gd name="T114" fmla="*/ 1036 w 3036"/>
                  <a:gd name="T115" fmla="*/ 86 h 3056"/>
                  <a:gd name="T116" fmla="*/ 1045 w 3036"/>
                  <a:gd name="T117" fmla="*/ 75 h 3056"/>
                  <a:gd name="T118" fmla="*/ 1496 w 3036"/>
                  <a:gd name="T119" fmla="*/ 0 h 3056"/>
                  <a:gd name="T120" fmla="*/ 1493 w 3036"/>
                  <a:gd name="T121" fmla="*/ 10 h 3056"/>
                  <a:gd name="T122" fmla="*/ 1496 w 3036"/>
                  <a:gd name="T123" fmla="*/ 0 h 3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36" h="3056">
                    <a:moveTo>
                      <a:pt x="1541" y="3046"/>
                    </a:moveTo>
                    <a:lnTo>
                      <a:pt x="1544" y="3056"/>
                    </a:lnTo>
                    <a:lnTo>
                      <a:pt x="1537" y="3056"/>
                    </a:lnTo>
                    <a:lnTo>
                      <a:pt x="1534" y="3048"/>
                    </a:lnTo>
                    <a:lnTo>
                      <a:pt x="1541" y="3046"/>
                    </a:lnTo>
                    <a:close/>
                    <a:moveTo>
                      <a:pt x="2002" y="2969"/>
                    </a:moveTo>
                    <a:lnTo>
                      <a:pt x="1992" y="2981"/>
                    </a:lnTo>
                    <a:lnTo>
                      <a:pt x="1979" y="2986"/>
                    </a:lnTo>
                    <a:lnTo>
                      <a:pt x="1989" y="2973"/>
                    </a:lnTo>
                    <a:lnTo>
                      <a:pt x="1999" y="2970"/>
                    </a:lnTo>
                    <a:lnTo>
                      <a:pt x="2002" y="2969"/>
                    </a:lnTo>
                    <a:close/>
                    <a:moveTo>
                      <a:pt x="1003" y="2957"/>
                    </a:moveTo>
                    <a:lnTo>
                      <a:pt x="1009" y="2960"/>
                    </a:lnTo>
                    <a:lnTo>
                      <a:pt x="1003" y="2967"/>
                    </a:lnTo>
                    <a:lnTo>
                      <a:pt x="996" y="2966"/>
                    </a:lnTo>
                    <a:lnTo>
                      <a:pt x="1003" y="2957"/>
                    </a:lnTo>
                    <a:close/>
                    <a:moveTo>
                      <a:pt x="2112" y="2926"/>
                    </a:moveTo>
                    <a:lnTo>
                      <a:pt x="2128" y="2929"/>
                    </a:lnTo>
                    <a:lnTo>
                      <a:pt x="2116" y="2935"/>
                    </a:lnTo>
                    <a:lnTo>
                      <a:pt x="2101" y="2932"/>
                    </a:lnTo>
                    <a:lnTo>
                      <a:pt x="2112" y="2926"/>
                    </a:lnTo>
                    <a:close/>
                    <a:moveTo>
                      <a:pt x="592" y="2733"/>
                    </a:moveTo>
                    <a:lnTo>
                      <a:pt x="602" y="2740"/>
                    </a:lnTo>
                    <a:lnTo>
                      <a:pt x="607" y="2755"/>
                    </a:lnTo>
                    <a:lnTo>
                      <a:pt x="598" y="2748"/>
                    </a:lnTo>
                    <a:lnTo>
                      <a:pt x="592" y="2733"/>
                    </a:lnTo>
                    <a:close/>
                    <a:moveTo>
                      <a:pt x="2503" y="2683"/>
                    </a:moveTo>
                    <a:lnTo>
                      <a:pt x="2508" y="2692"/>
                    </a:lnTo>
                    <a:lnTo>
                      <a:pt x="2502" y="2696"/>
                    </a:lnTo>
                    <a:lnTo>
                      <a:pt x="2499" y="2687"/>
                    </a:lnTo>
                    <a:lnTo>
                      <a:pt x="2503" y="2683"/>
                    </a:lnTo>
                    <a:close/>
                    <a:moveTo>
                      <a:pt x="487" y="2658"/>
                    </a:moveTo>
                    <a:lnTo>
                      <a:pt x="504" y="2661"/>
                    </a:lnTo>
                    <a:lnTo>
                      <a:pt x="514" y="2668"/>
                    </a:lnTo>
                    <a:lnTo>
                      <a:pt x="497" y="2665"/>
                    </a:lnTo>
                    <a:lnTo>
                      <a:pt x="487" y="2658"/>
                    </a:lnTo>
                    <a:close/>
                    <a:moveTo>
                      <a:pt x="210" y="2302"/>
                    </a:moveTo>
                    <a:lnTo>
                      <a:pt x="213" y="2307"/>
                    </a:lnTo>
                    <a:lnTo>
                      <a:pt x="208" y="2314"/>
                    </a:lnTo>
                    <a:lnTo>
                      <a:pt x="205" y="2309"/>
                    </a:lnTo>
                    <a:lnTo>
                      <a:pt x="210" y="2302"/>
                    </a:lnTo>
                    <a:close/>
                    <a:moveTo>
                      <a:pt x="2845" y="2266"/>
                    </a:moveTo>
                    <a:lnTo>
                      <a:pt x="2854" y="2269"/>
                    </a:lnTo>
                    <a:lnTo>
                      <a:pt x="2851" y="2275"/>
                    </a:lnTo>
                    <a:lnTo>
                      <a:pt x="2841" y="2273"/>
                    </a:lnTo>
                    <a:lnTo>
                      <a:pt x="2845" y="2266"/>
                    </a:lnTo>
                    <a:close/>
                    <a:moveTo>
                      <a:pt x="3006" y="1827"/>
                    </a:moveTo>
                    <a:lnTo>
                      <a:pt x="3013" y="1842"/>
                    </a:lnTo>
                    <a:lnTo>
                      <a:pt x="3011" y="1855"/>
                    </a:lnTo>
                    <a:lnTo>
                      <a:pt x="3011" y="1857"/>
                    </a:lnTo>
                    <a:lnTo>
                      <a:pt x="3005" y="1841"/>
                    </a:lnTo>
                    <a:lnTo>
                      <a:pt x="3006" y="1827"/>
                    </a:lnTo>
                    <a:close/>
                    <a:moveTo>
                      <a:pt x="13" y="1797"/>
                    </a:moveTo>
                    <a:lnTo>
                      <a:pt x="23" y="1799"/>
                    </a:lnTo>
                    <a:lnTo>
                      <a:pt x="24" y="1804"/>
                    </a:lnTo>
                    <a:lnTo>
                      <a:pt x="14" y="1803"/>
                    </a:lnTo>
                    <a:lnTo>
                      <a:pt x="13" y="1797"/>
                    </a:lnTo>
                    <a:close/>
                    <a:moveTo>
                      <a:pt x="3036" y="1701"/>
                    </a:moveTo>
                    <a:lnTo>
                      <a:pt x="3033" y="1715"/>
                    </a:lnTo>
                    <a:lnTo>
                      <a:pt x="3023" y="1728"/>
                    </a:lnTo>
                    <a:lnTo>
                      <a:pt x="3025" y="1714"/>
                    </a:lnTo>
                    <a:lnTo>
                      <a:pt x="3036" y="1701"/>
                    </a:lnTo>
                    <a:close/>
                    <a:moveTo>
                      <a:pt x="13" y="1325"/>
                    </a:moveTo>
                    <a:lnTo>
                      <a:pt x="11" y="1339"/>
                    </a:lnTo>
                    <a:lnTo>
                      <a:pt x="0" y="1352"/>
                    </a:lnTo>
                    <a:lnTo>
                      <a:pt x="1" y="1338"/>
                    </a:lnTo>
                    <a:lnTo>
                      <a:pt x="13" y="1325"/>
                    </a:lnTo>
                    <a:close/>
                    <a:moveTo>
                      <a:pt x="3012" y="1253"/>
                    </a:moveTo>
                    <a:lnTo>
                      <a:pt x="3022" y="1255"/>
                    </a:lnTo>
                    <a:lnTo>
                      <a:pt x="3022" y="1260"/>
                    </a:lnTo>
                    <a:lnTo>
                      <a:pt x="3013" y="1259"/>
                    </a:lnTo>
                    <a:lnTo>
                      <a:pt x="3012" y="1253"/>
                    </a:lnTo>
                    <a:close/>
                    <a:moveTo>
                      <a:pt x="25" y="1201"/>
                    </a:moveTo>
                    <a:lnTo>
                      <a:pt x="31" y="1216"/>
                    </a:lnTo>
                    <a:lnTo>
                      <a:pt x="28" y="1233"/>
                    </a:lnTo>
                    <a:lnTo>
                      <a:pt x="21" y="1216"/>
                    </a:lnTo>
                    <a:lnTo>
                      <a:pt x="25" y="1201"/>
                    </a:lnTo>
                    <a:lnTo>
                      <a:pt x="25" y="1201"/>
                    </a:lnTo>
                    <a:close/>
                    <a:moveTo>
                      <a:pt x="185" y="783"/>
                    </a:moveTo>
                    <a:lnTo>
                      <a:pt x="194" y="784"/>
                    </a:lnTo>
                    <a:lnTo>
                      <a:pt x="191" y="790"/>
                    </a:lnTo>
                    <a:lnTo>
                      <a:pt x="181" y="788"/>
                    </a:lnTo>
                    <a:lnTo>
                      <a:pt x="185" y="783"/>
                    </a:lnTo>
                    <a:close/>
                    <a:moveTo>
                      <a:pt x="2827" y="740"/>
                    </a:moveTo>
                    <a:lnTo>
                      <a:pt x="2831" y="746"/>
                    </a:lnTo>
                    <a:lnTo>
                      <a:pt x="2826" y="753"/>
                    </a:lnTo>
                    <a:lnTo>
                      <a:pt x="2821" y="749"/>
                    </a:lnTo>
                    <a:lnTo>
                      <a:pt x="2827" y="740"/>
                    </a:lnTo>
                    <a:close/>
                    <a:moveTo>
                      <a:pt x="2525" y="391"/>
                    </a:moveTo>
                    <a:lnTo>
                      <a:pt x="2542" y="394"/>
                    </a:lnTo>
                    <a:lnTo>
                      <a:pt x="2549" y="401"/>
                    </a:lnTo>
                    <a:lnTo>
                      <a:pt x="2533" y="398"/>
                    </a:lnTo>
                    <a:lnTo>
                      <a:pt x="2525" y="391"/>
                    </a:lnTo>
                    <a:close/>
                    <a:moveTo>
                      <a:pt x="533" y="360"/>
                    </a:moveTo>
                    <a:lnTo>
                      <a:pt x="535" y="369"/>
                    </a:lnTo>
                    <a:lnTo>
                      <a:pt x="531" y="374"/>
                    </a:lnTo>
                    <a:lnTo>
                      <a:pt x="527" y="364"/>
                    </a:lnTo>
                    <a:lnTo>
                      <a:pt x="533" y="360"/>
                    </a:lnTo>
                    <a:close/>
                    <a:moveTo>
                      <a:pt x="2426" y="298"/>
                    </a:moveTo>
                    <a:lnTo>
                      <a:pt x="2436" y="306"/>
                    </a:lnTo>
                    <a:lnTo>
                      <a:pt x="2443" y="322"/>
                    </a:lnTo>
                    <a:lnTo>
                      <a:pt x="2431" y="315"/>
                    </a:lnTo>
                    <a:lnTo>
                      <a:pt x="2426" y="298"/>
                    </a:lnTo>
                    <a:close/>
                    <a:moveTo>
                      <a:pt x="915" y="123"/>
                    </a:moveTo>
                    <a:lnTo>
                      <a:pt x="932" y="125"/>
                    </a:lnTo>
                    <a:lnTo>
                      <a:pt x="924" y="130"/>
                    </a:lnTo>
                    <a:lnTo>
                      <a:pt x="908" y="127"/>
                    </a:lnTo>
                    <a:lnTo>
                      <a:pt x="915" y="123"/>
                    </a:lnTo>
                    <a:close/>
                    <a:moveTo>
                      <a:pt x="2032" y="89"/>
                    </a:moveTo>
                    <a:lnTo>
                      <a:pt x="2039" y="90"/>
                    </a:lnTo>
                    <a:lnTo>
                      <a:pt x="2032" y="99"/>
                    </a:lnTo>
                    <a:lnTo>
                      <a:pt x="2024" y="96"/>
                    </a:lnTo>
                    <a:lnTo>
                      <a:pt x="2032" y="89"/>
                    </a:lnTo>
                    <a:close/>
                    <a:moveTo>
                      <a:pt x="1054" y="72"/>
                    </a:moveTo>
                    <a:lnTo>
                      <a:pt x="1044" y="84"/>
                    </a:lnTo>
                    <a:lnTo>
                      <a:pt x="1036" y="86"/>
                    </a:lnTo>
                    <a:lnTo>
                      <a:pt x="1034" y="87"/>
                    </a:lnTo>
                    <a:lnTo>
                      <a:pt x="1045" y="75"/>
                    </a:lnTo>
                    <a:lnTo>
                      <a:pt x="1054" y="72"/>
                    </a:lnTo>
                    <a:close/>
                    <a:moveTo>
                      <a:pt x="1496" y="0"/>
                    </a:moveTo>
                    <a:lnTo>
                      <a:pt x="1500" y="10"/>
                    </a:lnTo>
                    <a:lnTo>
                      <a:pt x="1493" y="10"/>
                    </a:lnTo>
                    <a:lnTo>
                      <a:pt x="1490" y="0"/>
                    </a:lnTo>
                    <a:lnTo>
                      <a:pt x="14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1" name="Freeform 706"/>
              <p:cNvSpPr>
                <a:spLocks noEditPoints="1"/>
              </p:cNvSpPr>
              <p:nvPr/>
            </p:nvSpPr>
            <p:spPr bwMode="auto">
              <a:xfrm>
                <a:off x="5588" y="1007"/>
                <a:ext cx="3056" cy="3075"/>
              </a:xfrm>
              <a:custGeom>
                <a:avLst/>
                <a:gdLst>
                  <a:gd name="T0" fmla="*/ 1558 w 3056"/>
                  <a:gd name="T1" fmla="*/ 3074 h 3075"/>
                  <a:gd name="T2" fmla="*/ 1547 w 3056"/>
                  <a:gd name="T3" fmla="*/ 3065 h 3075"/>
                  <a:gd name="T4" fmla="*/ 2002 w 3056"/>
                  <a:gd name="T5" fmla="*/ 2990 h 3075"/>
                  <a:gd name="T6" fmla="*/ 1978 w 3056"/>
                  <a:gd name="T7" fmla="*/ 3007 h 3075"/>
                  <a:gd name="T8" fmla="*/ 2002 w 3056"/>
                  <a:gd name="T9" fmla="*/ 2990 h 3075"/>
                  <a:gd name="T10" fmla="*/ 1013 w 3056"/>
                  <a:gd name="T11" fmla="*/ 2976 h 3075"/>
                  <a:gd name="T12" fmla="*/ 1002 w 3056"/>
                  <a:gd name="T13" fmla="*/ 2981 h 3075"/>
                  <a:gd name="T14" fmla="*/ 2138 w 3056"/>
                  <a:gd name="T15" fmla="*/ 2938 h 3075"/>
                  <a:gd name="T16" fmla="*/ 2142 w 3056"/>
                  <a:gd name="T17" fmla="*/ 2947 h 3075"/>
                  <a:gd name="T18" fmla="*/ 2138 w 3056"/>
                  <a:gd name="T19" fmla="*/ 2938 h 3075"/>
                  <a:gd name="T20" fmla="*/ 617 w 3056"/>
                  <a:gd name="T21" fmla="*/ 2764 h 3075"/>
                  <a:gd name="T22" fmla="*/ 617 w 3056"/>
                  <a:gd name="T23" fmla="*/ 2777 h 3075"/>
                  <a:gd name="T24" fmla="*/ 608 w 3056"/>
                  <a:gd name="T25" fmla="*/ 2757 h 3075"/>
                  <a:gd name="T26" fmla="*/ 2520 w 3056"/>
                  <a:gd name="T27" fmla="*/ 2711 h 3075"/>
                  <a:gd name="T28" fmla="*/ 2512 w 3056"/>
                  <a:gd name="T29" fmla="*/ 2705 h 3075"/>
                  <a:gd name="T30" fmla="*/ 482 w 3056"/>
                  <a:gd name="T31" fmla="*/ 2664 h 3075"/>
                  <a:gd name="T32" fmla="*/ 507 w 3056"/>
                  <a:gd name="T33" fmla="*/ 2674 h 3075"/>
                  <a:gd name="T34" fmla="*/ 482 w 3056"/>
                  <a:gd name="T35" fmla="*/ 2664 h 3075"/>
                  <a:gd name="T36" fmla="*/ 218 w 3056"/>
                  <a:gd name="T37" fmla="*/ 2323 h 3075"/>
                  <a:gd name="T38" fmla="*/ 208 w 3056"/>
                  <a:gd name="T39" fmla="*/ 2326 h 3075"/>
                  <a:gd name="T40" fmla="*/ 2864 w 3056"/>
                  <a:gd name="T41" fmla="*/ 2278 h 3075"/>
                  <a:gd name="T42" fmla="*/ 2871 w 3056"/>
                  <a:gd name="T43" fmla="*/ 2285 h 3075"/>
                  <a:gd name="T44" fmla="*/ 2864 w 3056"/>
                  <a:gd name="T45" fmla="*/ 2278 h 3075"/>
                  <a:gd name="T46" fmla="*/ 3029 w 3056"/>
                  <a:gd name="T47" fmla="*/ 1867 h 3075"/>
                  <a:gd name="T48" fmla="*/ 3021 w 3056"/>
                  <a:gd name="T49" fmla="*/ 1866 h 3075"/>
                  <a:gd name="T50" fmla="*/ 3023 w 3056"/>
                  <a:gd name="T51" fmla="*/ 1851 h 3075"/>
                  <a:gd name="T52" fmla="*/ 23 w 3056"/>
                  <a:gd name="T53" fmla="*/ 1806 h 3075"/>
                  <a:gd name="T54" fmla="*/ 16 w 3056"/>
                  <a:gd name="T55" fmla="*/ 1810 h 3075"/>
                  <a:gd name="T56" fmla="*/ 3056 w 3056"/>
                  <a:gd name="T57" fmla="*/ 1696 h 3075"/>
                  <a:gd name="T58" fmla="*/ 3043 w 3056"/>
                  <a:gd name="T59" fmla="*/ 1724 h 3075"/>
                  <a:gd name="T60" fmla="*/ 3056 w 3056"/>
                  <a:gd name="T61" fmla="*/ 1696 h 3075"/>
                  <a:gd name="T62" fmla="*/ 10 w 3056"/>
                  <a:gd name="T63" fmla="*/ 1361 h 3075"/>
                  <a:gd name="T64" fmla="*/ 0 w 3056"/>
                  <a:gd name="T65" fmla="*/ 1361 h 3075"/>
                  <a:gd name="T66" fmla="*/ 3032 w 3056"/>
                  <a:gd name="T67" fmla="*/ 1264 h 3075"/>
                  <a:gd name="T68" fmla="*/ 3042 w 3056"/>
                  <a:gd name="T69" fmla="*/ 1271 h 3075"/>
                  <a:gd name="T70" fmla="*/ 3032 w 3056"/>
                  <a:gd name="T71" fmla="*/ 1264 h 3075"/>
                  <a:gd name="T72" fmla="*/ 35 w 3056"/>
                  <a:gd name="T73" fmla="*/ 1210 h 3075"/>
                  <a:gd name="T74" fmla="*/ 31 w 3056"/>
                  <a:gd name="T75" fmla="*/ 1225 h 3075"/>
                  <a:gd name="T76" fmla="*/ 30 w 3056"/>
                  <a:gd name="T77" fmla="*/ 1196 h 3075"/>
                  <a:gd name="T78" fmla="*/ 195 w 3056"/>
                  <a:gd name="T79" fmla="*/ 792 h 3075"/>
                  <a:gd name="T80" fmla="*/ 181 w 3056"/>
                  <a:gd name="T81" fmla="*/ 796 h 3075"/>
                  <a:gd name="T82" fmla="*/ 184 w 3056"/>
                  <a:gd name="T83" fmla="*/ 789 h 3075"/>
                  <a:gd name="T84" fmla="*/ 2847 w 3056"/>
                  <a:gd name="T85" fmla="*/ 748 h 3075"/>
                  <a:gd name="T86" fmla="*/ 2837 w 3056"/>
                  <a:gd name="T87" fmla="*/ 749 h 3075"/>
                  <a:gd name="T88" fmla="*/ 2552 w 3056"/>
                  <a:gd name="T89" fmla="*/ 403 h 3075"/>
                  <a:gd name="T90" fmla="*/ 2576 w 3056"/>
                  <a:gd name="T91" fmla="*/ 411 h 3075"/>
                  <a:gd name="T92" fmla="*/ 2552 w 3056"/>
                  <a:gd name="T93" fmla="*/ 403 h 3075"/>
                  <a:gd name="T94" fmla="*/ 543 w 3056"/>
                  <a:gd name="T95" fmla="*/ 369 h 3075"/>
                  <a:gd name="T96" fmla="*/ 534 w 3056"/>
                  <a:gd name="T97" fmla="*/ 365 h 3075"/>
                  <a:gd name="T98" fmla="*/ 2429 w 3056"/>
                  <a:gd name="T99" fmla="*/ 291 h 3075"/>
                  <a:gd name="T100" fmla="*/ 2440 w 3056"/>
                  <a:gd name="T101" fmla="*/ 298 h 3075"/>
                  <a:gd name="T102" fmla="*/ 2436 w 3056"/>
                  <a:gd name="T103" fmla="*/ 307 h 3075"/>
                  <a:gd name="T104" fmla="*/ 910 w 3056"/>
                  <a:gd name="T105" fmla="*/ 129 h 3075"/>
                  <a:gd name="T106" fmla="*/ 918 w 3056"/>
                  <a:gd name="T107" fmla="*/ 136 h 3075"/>
                  <a:gd name="T108" fmla="*/ 910 w 3056"/>
                  <a:gd name="T109" fmla="*/ 129 h 3075"/>
                  <a:gd name="T110" fmla="*/ 2054 w 3056"/>
                  <a:gd name="T111" fmla="*/ 92 h 3075"/>
                  <a:gd name="T112" fmla="*/ 2042 w 3056"/>
                  <a:gd name="T113" fmla="*/ 98 h 3075"/>
                  <a:gd name="T114" fmla="*/ 1074 w 3056"/>
                  <a:gd name="T115" fmla="*/ 68 h 3075"/>
                  <a:gd name="T116" fmla="*/ 1055 w 3056"/>
                  <a:gd name="T117" fmla="*/ 84 h 3075"/>
                  <a:gd name="T118" fmla="*/ 1074 w 3056"/>
                  <a:gd name="T119" fmla="*/ 68 h 3075"/>
                  <a:gd name="T120" fmla="*/ 1506 w 3056"/>
                  <a:gd name="T121" fmla="*/ 9 h 3075"/>
                  <a:gd name="T122" fmla="*/ 1496 w 3056"/>
                  <a:gd name="T123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56" h="3075">
                    <a:moveTo>
                      <a:pt x="1554" y="3065"/>
                    </a:moveTo>
                    <a:lnTo>
                      <a:pt x="1558" y="3074"/>
                    </a:lnTo>
                    <a:lnTo>
                      <a:pt x="1551" y="3075"/>
                    </a:lnTo>
                    <a:lnTo>
                      <a:pt x="1547" y="3065"/>
                    </a:lnTo>
                    <a:lnTo>
                      <a:pt x="1554" y="3065"/>
                    </a:lnTo>
                    <a:close/>
                    <a:moveTo>
                      <a:pt x="2002" y="2990"/>
                    </a:moveTo>
                    <a:lnTo>
                      <a:pt x="1992" y="3003"/>
                    </a:lnTo>
                    <a:lnTo>
                      <a:pt x="1978" y="3007"/>
                    </a:lnTo>
                    <a:lnTo>
                      <a:pt x="1989" y="2995"/>
                    </a:lnTo>
                    <a:lnTo>
                      <a:pt x="2002" y="2990"/>
                    </a:lnTo>
                    <a:close/>
                    <a:moveTo>
                      <a:pt x="1006" y="2975"/>
                    </a:moveTo>
                    <a:lnTo>
                      <a:pt x="1013" y="2976"/>
                    </a:lnTo>
                    <a:lnTo>
                      <a:pt x="1007" y="2983"/>
                    </a:lnTo>
                    <a:lnTo>
                      <a:pt x="1002" y="2981"/>
                    </a:lnTo>
                    <a:lnTo>
                      <a:pt x="1006" y="2975"/>
                    </a:lnTo>
                    <a:close/>
                    <a:moveTo>
                      <a:pt x="2138" y="2938"/>
                    </a:moveTo>
                    <a:lnTo>
                      <a:pt x="2153" y="2941"/>
                    </a:lnTo>
                    <a:lnTo>
                      <a:pt x="2142" y="2947"/>
                    </a:lnTo>
                    <a:lnTo>
                      <a:pt x="2126" y="2944"/>
                    </a:lnTo>
                    <a:lnTo>
                      <a:pt x="2138" y="2938"/>
                    </a:lnTo>
                    <a:close/>
                    <a:moveTo>
                      <a:pt x="608" y="2757"/>
                    </a:moveTo>
                    <a:lnTo>
                      <a:pt x="617" y="2764"/>
                    </a:lnTo>
                    <a:lnTo>
                      <a:pt x="623" y="2781"/>
                    </a:lnTo>
                    <a:lnTo>
                      <a:pt x="617" y="2777"/>
                    </a:lnTo>
                    <a:lnTo>
                      <a:pt x="613" y="2774"/>
                    </a:lnTo>
                    <a:lnTo>
                      <a:pt x="608" y="2757"/>
                    </a:lnTo>
                    <a:close/>
                    <a:moveTo>
                      <a:pt x="2518" y="2701"/>
                    </a:moveTo>
                    <a:lnTo>
                      <a:pt x="2520" y="2711"/>
                    </a:lnTo>
                    <a:lnTo>
                      <a:pt x="2516" y="2715"/>
                    </a:lnTo>
                    <a:lnTo>
                      <a:pt x="2512" y="2705"/>
                    </a:lnTo>
                    <a:lnTo>
                      <a:pt x="2518" y="2701"/>
                    </a:lnTo>
                    <a:close/>
                    <a:moveTo>
                      <a:pt x="482" y="2664"/>
                    </a:moveTo>
                    <a:lnTo>
                      <a:pt x="497" y="2667"/>
                    </a:lnTo>
                    <a:lnTo>
                      <a:pt x="507" y="2674"/>
                    </a:lnTo>
                    <a:lnTo>
                      <a:pt x="490" y="2671"/>
                    </a:lnTo>
                    <a:lnTo>
                      <a:pt x="482" y="2664"/>
                    </a:lnTo>
                    <a:close/>
                    <a:moveTo>
                      <a:pt x="215" y="2318"/>
                    </a:moveTo>
                    <a:lnTo>
                      <a:pt x="218" y="2323"/>
                    </a:lnTo>
                    <a:lnTo>
                      <a:pt x="212" y="2332"/>
                    </a:lnTo>
                    <a:lnTo>
                      <a:pt x="208" y="2326"/>
                    </a:lnTo>
                    <a:lnTo>
                      <a:pt x="215" y="2318"/>
                    </a:lnTo>
                    <a:close/>
                    <a:moveTo>
                      <a:pt x="2864" y="2278"/>
                    </a:moveTo>
                    <a:lnTo>
                      <a:pt x="2875" y="2280"/>
                    </a:lnTo>
                    <a:lnTo>
                      <a:pt x="2871" y="2285"/>
                    </a:lnTo>
                    <a:lnTo>
                      <a:pt x="2861" y="2284"/>
                    </a:lnTo>
                    <a:lnTo>
                      <a:pt x="2864" y="2278"/>
                    </a:lnTo>
                    <a:close/>
                    <a:moveTo>
                      <a:pt x="3023" y="1851"/>
                    </a:moveTo>
                    <a:lnTo>
                      <a:pt x="3029" y="1867"/>
                    </a:lnTo>
                    <a:lnTo>
                      <a:pt x="3026" y="1881"/>
                    </a:lnTo>
                    <a:lnTo>
                      <a:pt x="3021" y="1866"/>
                    </a:lnTo>
                    <a:lnTo>
                      <a:pt x="3021" y="1864"/>
                    </a:lnTo>
                    <a:lnTo>
                      <a:pt x="3023" y="1851"/>
                    </a:lnTo>
                    <a:close/>
                    <a:moveTo>
                      <a:pt x="14" y="1805"/>
                    </a:moveTo>
                    <a:lnTo>
                      <a:pt x="23" y="1806"/>
                    </a:lnTo>
                    <a:lnTo>
                      <a:pt x="24" y="1812"/>
                    </a:lnTo>
                    <a:lnTo>
                      <a:pt x="16" y="1810"/>
                    </a:lnTo>
                    <a:lnTo>
                      <a:pt x="14" y="1805"/>
                    </a:lnTo>
                    <a:close/>
                    <a:moveTo>
                      <a:pt x="3056" y="1696"/>
                    </a:moveTo>
                    <a:lnTo>
                      <a:pt x="3054" y="1712"/>
                    </a:lnTo>
                    <a:lnTo>
                      <a:pt x="3043" y="1724"/>
                    </a:lnTo>
                    <a:lnTo>
                      <a:pt x="3046" y="1710"/>
                    </a:lnTo>
                    <a:lnTo>
                      <a:pt x="3056" y="1696"/>
                    </a:lnTo>
                    <a:close/>
                    <a:moveTo>
                      <a:pt x="11" y="1347"/>
                    </a:moveTo>
                    <a:lnTo>
                      <a:pt x="10" y="1361"/>
                    </a:lnTo>
                    <a:lnTo>
                      <a:pt x="0" y="1375"/>
                    </a:lnTo>
                    <a:lnTo>
                      <a:pt x="0" y="1361"/>
                    </a:lnTo>
                    <a:lnTo>
                      <a:pt x="11" y="1347"/>
                    </a:lnTo>
                    <a:close/>
                    <a:moveTo>
                      <a:pt x="3032" y="1264"/>
                    </a:moveTo>
                    <a:lnTo>
                      <a:pt x="3040" y="1265"/>
                    </a:lnTo>
                    <a:lnTo>
                      <a:pt x="3042" y="1271"/>
                    </a:lnTo>
                    <a:lnTo>
                      <a:pt x="3032" y="1269"/>
                    </a:lnTo>
                    <a:lnTo>
                      <a:pt x="3032" y="1264"/>
                    </a:lnTo>
                    <a:close/>
                    <a:moveTo>
                      <a:pt x="30" y="1196"/>
                    </a:moveTo>
                    <a:lnTo>
                      <a:pt x="35" y="1210"/>
                    </a:lnTo>
                    <a:lnTo>
                      <a:pt x="35" y="1210"/>
                    </a:lnTo>
                    <a:lnTo>
                      <a:pt x="31" y="1225"/>
                    </a:lnTo>
                    <a:lnTo>
                      <a:pt x="26" y="1211"/>
                    </a:lnTo>
                    <a:lnTo>
                      <a:pt x="30" y="1196"/>
                    </a:lnTo>
                    <a:close/>
                    <a:moveTo>
                      <a:pt x="184" y="789"/>
                    </a:moveTo>
                    <a:lnTo>
                      <a:pt x="195" y="792"/>
                    </a:lnTo>
                    <a:lnTo>
                      <a:pt x="191" y="797"/>
                    </a:lnTo>
                    <a:lnTo>
                      <a:pt x="181" y="796"/>
                    </a:lnTo>
                    <a:lnTo>
                      <a:pt x="181" y="796"/>
                    </a:lnTo>
                    <a:lnTo>
                      <a:pt x="184" y="789"/>
                    </a:lnTo>
                    <a:close/>
                    <a:moveTo>
                      <a:pt x="2844" y="742"/>
                    </a:moveTo>
                    <a:lnTo>
                      <a:pt x="2847" y="748"/>
                    </a:lnTo>
                    <a:lnTo>
                      <a:pt x="2841" y="755"/>
                    </a:lnTo>
                    <a:lnTo>
                      <a:pt x="2837" y="749"/>
                    </a:lnTo>
                    <a:lnTo>
                      <a:pt x="2844" y="742"/>
                    </a:lnTo>
                    <a:close/>
                    <a:moveTo>
                      <a:pt x="2552" y="403"/>
                    </a:moveTo>
                    <a:lnTo>
                      <a:pt x="2569" y="406"/>
                    </a:lnTo>
                    <a:lnTo>
                      <a:pt x="2576" y="411"/>
                    </a:lnTo>
                    <a:lnTo>
                      <a:pt x="2559" y="410"/>
                    </a:lnTo>
                    <a:lnTo>
                      <a:pt x="2552" y="403"/>
                    </a:lnTo>
                    <a:close/>
                    <a:moveTo>
                      <a:pt x="540" y="361"/>
                    </a:moveTo>
                    <a:lnTo>
                      <a:pt x="543" y="369"/>
                    </a:lnTo>
                    <a:lnTo>
                      <a:pt x="537" y="373"/>
                    </a:lnTo>
                    <a:lnTo>
                      <a:pt x="534" y="365"/>
                    </a:lnTo>
                    <a:lnTo>
                      <a:pt x="540" y="361"/>
                    </a:lnTo>
                    <a:close/>
                    <a:moveTo>
                      <a:pt x="2429" y="291"/>
                    </a:moveTo>
                    <a:lnTo>
                      <a:pt x="2437" y="297"/>
                    </a:lnTo>
                    <a:lnTo>
                      <a:pt x="2440" y="298"/>
                    </a:lnTo>
                    <a:lnTo>
                      <a:pt x="2446" y="315"/>
                    </a:lnTo>
                    <a:lnTo>
                      <a:pt x="2436" y="307"/>
                    </a:lnTo>
                    <a:lnTo>
                      <a:pt x="2429" y="291"/>
                    </a:lnTo>
                    <a:close/>
                    <a:moveTo>
                      <a:pt x="910" y="129"/>
                    </a:moveTo>
                    <a:lnTo>
                      <a:pt x="925" y="132"/>
                    </a:lnTo>
                    <a:lnTo>
                      <a:pt x="918" y="136"/>
                    </a:lnTo>
                    <a:lnTo>
                      <a:pt x="901" y="133"/>
                    </a:lnTo>
                    <a:lnTo>
                      <a:pt x="910" y="129"/>
                    </a:lnTo>
                    <a:close/>
                    <a:moveTo>
                      <a:pt x="2047" y="91"/>
                    </a:moveTo>
                    <a:lnTo>
                      <a:pt x="2054" y="92"/>
                    </a:lnTo>
                    <a:lnTo>
                      <a:pt x="2049" y="99"/>
                    </a:lnTo>
                    <a:lnTo>
                      <a:pt x="2042" y="98"/>
                    </a:lnTo>
                    <a:lnTo>
                      <a:pt x="2047" y="91"/>
                    </a:lnTo>
                    <a:close/>
                    <a:moveTo>
                      <a:pt x="1074" y="68"/>
                    </a:moveTo>
                    <a:lnTo>
                      <a:pt x="1064" y="81"/>
                    </a:lnTo>
                    <a:lnTo>
                      <a:pt x="1055" y="84"/>
                    </a:lnTo>
                    <a:lnTo>
                      <a:pt x="1065" y="71"/>
                    </a:lnTo>
                    <a:lnTo>
                      <a:pt x="1074" y="68"/>
                    </a:lnTo>
                    <a:close/>
                    <a:moveTo>
                      <a:pt x="1503" y="0"/>
                    </a:moveTo>
                    <a:lnTo>
                      <a:pt x="1506" y="9"/>
                    </a:lnTo>
                    <a:lnTo>
                      <a:pt x="1500" y="9"/>
                    </a:lnTo>
                    <a:lnTo>
                      <a:pt x="1496" y="0"/>
                    </a:lnTo>
                    <a:lnTo>
                      <a:pt x="15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2" name="Freeform 707"/>
              <p:cNvSpPr>
                <a:spLocks noEditPoints="1"/>
              </p:cNvSpPr>
              <p:nvPr/>
            </p:nvSpPr>
            <p:spPr bwMode="auto">
              <a:xfrm>
                <a:off x="5577" y="997"/>
                <a:ext cx="3077" cy="3094"/>
              </a:xfrm>
              <a:custGeom>
                <a:avLst/>
                <a:gdLst>
                  <a:gd name="T0" fmla="*/ 1575 w 3077"/>
                  <a:gd name="T1" fmla="*/ 3087 h 3094"/>
                  <a:gd name="T2" fmla="*/ 1596 w 3077"/>
                  <a:gd name="T3" fmla="*/ 3092 h 3094"/>
                  <a:gd name="T4" fmla="*/ 1562 w 3077"/>
                  <a:gd name="T5" fmla="*/ 3085 h 3094"/>
                  <a:gd name="T6" fmla="*/ 1993 w 3077"/>
                  <a:gd name="T7" fmla="*/ 3026 h 3094"/>
                  <a:gd name="T8" fmla="*/ 2003 w 3077"/>
                  <a:gd name="T9" fmla="*/ 3013 h 3094"/>
                  <a:gd name="T10" fmla="*/ 1011 w 3077"/>
                  <a:gd name="T11" fmla="*/ 3000 h 3094"/>
                  <a:gd name="T12" fmla="*/ 997 w 3077"/>
                  <a:gd name="T13" fmla="*/ 2993 h 3094"/>
                  <a:gd name="T14" fmla="*/ 1013 w 3077"/>
                  <a:gd name="T15" fmla="*/ 2991 h 3094"/>
                  <a:gd name="T16" fmla="*/ 2170 w 3077"/>
                  <a:gd name="T17" fmla="*/ 2959 h 3094"/>
                  <a:gd name="T18" fmla="*/ 624 w 3077"/>
                  <a:gd name="T19" fmla="*/ 2784 h 3094"/>
                  <a:gd name="T20" fmla="*/ 640 w 3077"/>
                  <a:gd name="T21" fmla="*/ 2805 h 3094"/>
                  <a:gd name="T22" fmla="*/ 2531 w 3077"/>
                  <a:gd name="T23" fmla="*/ 2721 h 3094"/>
                  <a:gd name="T24" fmla="*/ 2524 w 3077"/>
                  <a:gd name="T25" fmla="*/ 2736 h 3094"/>
                  <a:gd name="T26" fmla="*/ 2531 w 3077"/>
                  <a:gd name="T27" fmla="*/ 2721 h 3094"/>
                  <a:gd name="T28" fmla="*/ 501 w 3077"/>
                  <a:gd name="T29" fmla="*/ 2681 h 3094"/>
                  <a:gd name="T30" fmla="*/ 219 w 3077"/>
                  <a:gd name="T31" fmla="*/ 2336 h 3094"/>
                  <a:gd name="T32" fmla="*/ 213 w 3077"/>
                  <a:gd name="T33" fmla="*/ 2343 h 3094"/>
                  <a:gd name="T34" fmla="*/ 2895 w 3077"/>
                  <a:gd name="T35" fmla="*/ 2291 h 3094"/>
                  <a:gd name="T36" fmla="*/ 2882 w 3077"/>
                  <a:gd name="T37" fmla="*/ 2295 h 3094"/>
                  <a:gd name="T38" fmla="*/ 2900 w 3077"/>
                  <a:gd name="T39" fmla="*/ 2280 h 3094"/>
                  <a:gd name="T40" fmla="*/ 3040 w 3077"/>
                  <a:gd name="T41" fmla="*/ 1877 h 3094"/>
                  <a:gd name="T42" fmla="*/ 3037 w 3077"/>
                  <a:gd name="T43" fmla="*/ 1891 h 3094"/>
                  <a:gd name="T44" fmla="*/ 25 w 3077"/>
                  <a:gd name="T45" fmla="*/ 1815 h 3094"/>
                  <a:gd name="T46" fmla="*/ 15 w 3077"/>
                  <a:gd name="T47" fmla="*/ 1813 h 3094"/>
                  <a:gd name="T48" fmla="*/ 3065 w 3077"/>
                  <a:gd name="T49" fmla="*/ 1722 h 3094"/>
                  <a:gd name="T50" fmla="*/ 11 w 3077"/>
                  <a:gd name="T51" fmla="*/ 1371 h 3094"/>
                  <a:gd name="T52" fmla="*/ 1 w 3077"/>
                  <a:gd name="T53" fmla="*/ 1384 h 3094"/>
                  <a:gd name="T54" fmla="*/ 3061 w 3077"/>
                  <a:gd name="T55" fmla="*/ 1276 h 3094"/>
                  <a:gd name="T56" fmla="*/ 3051 w 3077"/>
                  <a:gd name="T57" fmla="*/ 1275 h 3094"/>
                  <a:gd name="T58" fmla="*/ 37 w 3077"/>
                  <a:gd name="T59" fmla="*/ 1221 h 3094"/>
                  <a:gd name="T60" fmla="*/ 186 w 3077"/>
                  <a:gd name="T61" fmla="*/ 797 h 3094"/>
                  <a:gd name="T62" fmla="*/ 192 w 3077"/>
                  <a:gd name="T63" fmla="*/ 806 h 3094"/>
                  <a:gd name="T64" fmla="*/ 186 w 3077"/>
                  <a:gd name="T65" fmla="*/ 797 h 3094"/>
                  <a:gd name="T66" fmla="*/ 2858 w 3077"/>
                  <a:gd name="T67" fmla="*/ 758 h 3094"/>
                  <a:gd name="T68" fmla="*/ 2580 w 3077"/>
                  <a:gd name="T69" fmla="*/ 416 h 3094"/>
                  <a:gd name="T70" fmla="*/ 2587 w 3077"/>
                  <a:gd name="T71" fmla="*/ 421 h 3094"/>
                  <a:gd name="T72" fmla="*/ 551 w 3077"/>
                  <a:gd name="T73" fmla="*/ 371 h 3094"/>
                  <a:gd name="T74" fmla="*/ 547 w 3077"/>
                  <a:gd name="T75" fmla="*/ 361 h 3094"/>
                  <a:gd name="T76" fmla="*/ 551 w 3077"/>
                  <a:gd name="T77" fmla="*/ 358 h 3094"/>
                  <a:gd name="T78" fmla="*/ 2445 w 3077"/>
                  <a:gd name="T79" fmla="*/ 294 h 3094"/>
                  <a:gd name="T80" fmla="*/ 2440 w 3077"/>
                  <a:gd name="T81" fmla="*/ 301 h 3094"/>
                  <a:gd name="T82" fmla="*/ 921 w 3077"/>
                  <a:gd name="T83" fmla="*/ 139 h 3094"/>
                  <a:gd name="T84" fmla="*/ 905 w 3077"/>
                  <a:gd name="T85" fmla="*/ 137 h 3094"/>
                  <a:gd name="T86" fmla="*/ 2065 w 3077"/>
                  <a:gd name="T87" fmla="*/ 102 h 3094"/>
                  <a:gd name="T88" fmla="*/ 1096 w 3077"/>
                  <a:gd name="T89" fmla="*/ 65 h 3094"/>
                  <a:gd name="T90" fmla="*/ 1086 w 3077"/>
                  <a:gd name="T91" fmla="*/ 68 h 3094"/>
                  <a:gd name="T92" fmla="*/ 1514 w 3077"/>
                  <a:gd name="T93" fmla="*/ 10 h 3094"/>
                  <a:gd name="T94" fmla="*/ 1510 w 3077"/>
                  <a:gd name="T95" fmla="*/ 0 h 3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77" h="3094">
                    <a:moveTo>
                      <a:pt x="1569" y="3084"/>
                    </a:moveTo>
                    <a:lnTo>
                      <a:pt x="1571" y="3088"/>
                    </a:lnTo>
                    <a:lnTo>
                      <a:pt x="1575" y="3087"/>
                    </a:lnTo>
                    <a:lnTo>
                      <a:pt x="1581" y="3087"/>
                    </a:lnTo>
                    <a:lnTo>
                      <a:pt x="1585" y="3087"/>
                    </a:lnTo>
                    <a:lnTo>
                      <a:pt x="1596" y="3092"/>
                    </a:lnTo>
                    <a:lnTo>
                      <a:pt x="1562" y="3094"/>
                    </a:lnTo>
                    <a:lnTo>
                      <a:pt x="1565" y="3091"/>
                    </a:lnTo>
                    <a:lnTo>
                      <a:pt x="1562" y="3085"/>
                    </a:lnTo>
                    <a:lnTo>
                      <a:pt x="1569" y="3084"/>
                    </a:lnTo>
                    <a:close/>
                    <a:moveTo>
                      <a:pt x="2003" y="3013"/>
                    </a:moveTo>
                    <a:lnTo>
                      <a:pt x="1993" y="3026"/>
                    </a:lnTo>
                    <a:lnTo>
                      <a:pt x="1979" y="3030"/>
                    </a:lnTo>
                    <a:lnTo>
                      <a:pt x="1989" y="3017"/>
                    </a:lnTo>
                    <a:lnTo>
                      <a:pt x="2003" y="3013"/>
                    </a:lnTo>
                    <a:close/>
                    <a:moveTo>
                      <a:pt x="1013" y="2991"/>
                    </a:moveTo>
                    <a:lnTo>
                      <a:pt x="1018" y="2993"/>
                    </a:lnTo>
                    <a:lnTo>
                      <a:pt x="1011" y="3000"/>
                    </a:lnTo>
                    <a:lnTo>
                      <a:pt x="990" y="2993"/>
                    </a:lnTo>
                    <a:lnTo>
                      <a:pt x="993" y="2993"/>
                    </a:lnTo>
                    <a:lnTo>
                      <a:pt x="997" y="2993"/>
                    </a:lnTo>
                    <a:lnTo>
                      <a:pt x="1003" y="2995"/>
                    </a:lnTo>
                    <a:lnTo>
                      <a:pt x="1007" y="2998"/>
                    </a:lnTo>
                    <a:lnTo>
                      <a:pt x="1013" y="2991"/>
                    </a:lnTo>
                    <a:close/>
                    <a:moveTo>
                      <a:pt x="2164" y="2951"/>
                    </a:moveTo>
                    <a:lnTo>
                      <a:pt x="2180" y="2954"/>
                    </a:lnTo>
                    <a:lnTo>
                      <a:pt x="2170" y="2959"/>
                    </a:lnTo>
                    <a:lnTo>
                      <a:pt x="2153" y="2957"/>
                    </a:lnTo>
                    <a:lnTo>
                      <a:pt x="2164" y="2951"/>
                    </a:lnTo>
                    <a:close/>
                    <a:moveTo>
                      <a:pt x="624" y="2784"/>
                    </a:moveTo>
                    <a:lnTo>
                      <a:pt x="628" y="2787"/>
                    </a:lnTo>
                    <a:lnTo>
                      <a:pt x="634" y="2791"/>
                    </a:lnTo>
                    <a:lnTo>
                      <a:pt x="640" y="2805"/>
                    </a:lnTo>
                    <a:lnTo>
                      <a:pt x="630" y="2800"/>
                    </a:lnTo>
                    <a:lnTo>
                      <a:pt x="624" y="2784"/>
                    </a:lnTo>
                    <a:close/>
                    <a:moveTo>
                      <a:pt x="2531" y="2721"/>
                    </a:moveTo>
                    <a:lnTo>
                      <a:pt x="2536" y="2729"/>
                    </a:lnTo>
                    <a:lnTo>
                      <a:pt x="2522" y="2740"/>
                    </a:lnTo>
                    <a:lnTo>
                      <a:pt x="2524" y="2736"/>
                    </a:lnTo>
                    <a:lnTo>
                      <a:pt x="2529" y="2732"/>
                    </a:lnTo>
                    <a:lnTo>
                      <a:pt x="2527" y="2725"/>
                    </a:lnTo>
                    <a:lnTo>
                      <a:pt x="2531" y="2721"/>
                    </a:lnTo>
                    <a:close/>
                    <a:moveTo>
                      <a:pt x="476" y="2671"/>
                    </a:moveTo>
                    <a:lnTo>
                      <a:pt x="493" y="2674"/>
                    </a:lnTo>
                    <a:lnTo>
                      <a:pt x="501" y="2681"/>
                    </a:lnTo>
                    <a:lnTo>
                      <a:pt x="486" y="2680"/>
                    </a:lnTo>
                    <a:lnTo>
                      <a:pt x="476" y="2671"/>
                    </a:lnTo>
                    <a:close/>
                    <a:moveTo>
                      <a:pt x="219" y="2336"/>
                    </a:moveTo>
                    <a:lnTo>
                      <a:pt x="223" y="2342"/>
                    </a:lnTo>
                    <a:lnTo>
                      <a:pt x="217" y="2349"/>
                    </a:lnTo>
                    <a:lnTo>
                      <a:pt x="213" y="2343"/>
                    </a:lnTo>
                    <a:lnTo>
                      <a:pt x="219" y="2336"/>
                    </a:lnTo>
                    <a:close/>
                    <a:moveTo>
                      <a:pt x="2886" y="2290"/>
                    </a:moveTo>
                    <a:lnTo>
                      <a:pt x="2895" y="2291"/>
                    </a:lnTo>
                    <a:lnTo>
                      <a:pt x="2893" y="2294"/>
                    </a:lnTo>
                    <a:lnTo>
                      <a:pt x="2892" y="2297"/>
                    </a:lnTo>
                    <a:lnTo>
                      <a:pt x="2882" y="2295"/>
                    </a:lnTo>
                    <a:lnTo>
                      <a:pt x="2886" y="2290"/>
                    </a:lnTo>
                    <a:close/>
                    <a:moveTo>
                      <a:pt x="2900" y="2280"/>
                    </a:moveTo>
                    <a:lnTo>
                      <a:pt x="2900" y="2280"/>
                    </a:lnTo>
                    <a:lnTo>
                      <a:pt x="2900" y="2280"/>
                    </a:lnTo>
                    <a:lnTo>
                      <a:pt x="2900" y="2280"/>
                    </a:lnTo>
                    <a:close/>
                    <a:moveTo>
                      <a:pt x="3040" y="1877"/>
                    </a:moveTo>
                    <a:lnTo>
                      <a:pt x="3046" y="1893"/>
                    </a:lnTo>
                    <a:lnTo>
                      <a:pt x="3043" y="1907"/>
                    </a:lnTo>
                    <a:lnTo>
                      <a:pt x="3037" y="1891"/>
                    </a:lnTo>
                    <a:lnTo>
                      <a:pt x="3040" y="1877"/>
                    </a:lnTo>
                    <a:close/>
                    <a:moveTo>
                      <a:pt x="15" y="1813"/>
                    </a:moveTo>
                    <a:lnTo>
                      <a:pt x="25" y="1815"/>
                    </a:lnTo>
                    <a:lnTo>
                      <a:pt x="27" y="1820"/>
                    </a:lnTo>
                    <a:lnTo>
                      <a:pt x="17" y="1819"/>
                    </a:lnTo>
                    <a:lnTo>
                      <a:pt x="15" y="1813"/>
                    </a:lnTo>
                    <a:close/>
                    <a:moveTo>
                      <a:pt x="3077" y="1695"/>
                    </a:moveTo>
                    <a:lnTo>
                      <a:pt x="3077" y="1709"/>
                    </a:lnTo>
                    <a:lnTo>
                      <a:pt x="3065" y="1722"/>
                    </a:lnTo>
                    <a:lnTo>
                      <a:pt x="3067" y="1706"/>
                    </a:lnTo>
                    <a:lnTo>
                      <a:pt x="3077" y="1695"/>
                    </a:lnTo>
                    <a:close/>
                    <a:moveTo>
                      <a:pt x="11" y="1371"/>
                    </a:moveTo>
                    <a:lnTo>
                      <a:pt x="11" y="1385"/>
                    </a:lnTo>
                    <a:lnTo>
                      <a:pt x="0" y="1396"/>
                    </a:lnTo>
                    <a:lnTo>
                      <a:pt x="1" y="1384"/>
                    </a:lnTo>
                    <a:lnTo>
                      <a:pt x="11" y="1371"/>
                    </a:lnTo>
                    <a:close/>
                    <a:moveTo>
                      <a:pt x="3051" y="1275"/>
                    </a:moveTo>
                    <a:lnTo>
                      <a:pt x="3061" y="1276"/>
                    </a:lnTo>
                    <a:lnTo>
                      <a:pt x="3061" y="1282"/>
                    </a:lnTo>
                    <a:lnTo>
                      <a:pt x="3053" y="1281"/>
                    </a:lnTo>
                    <a:lnTo>
                      <a:pt x="3051" y="1275"/>
                    </a:lnTo>
                    <a:close/>
                    <a:moveTo>
                      <a:pt x="35" y="1190"/>
                    </a:moveTo>
                    <a:lnTo>
                      <a:pt x="41" y="1206"/>
                    </a:lnTo>
                    <a:lnTo>
                      <a:pt x="37" y="1221"/>
                    </a:lnTo>
                    <a:lnTo>
                      <a:pt x="31" y="1206"/>
                    </a:lnTo>
                    <a:lnTo>
                      <a:pt x="35" y="1190"/>
                    </a:lnTo>
                    <a:close/>
                    <a:moveTo>
                      <a:pt x="186" y="797"/>
                    </a:moveTo>
                    <a:lnTo>
                      <a:pt x="195" y="799"/>
                    </a:lnTo>
                    <a:lnTo>
                      <a:pt x="192" y="806"/>
                    </a:lnTo>
                    <a:lnTo>
                      <a:pt x="192" y="806"/>
                    </a:lnTo>
                    <a:lnTo>
                      <a:pt x="182" y="804"/>
                    </a:lnTo>
                    <a:lnTo>
                      <a:pt x="183" y="802"/>
                    </a:lnTo>
                    <a:lnTo>
                      <a:pt x="186" y="797"/>
                    </a:lnTo>
                    <a:close/>
                    <a:moveTo>
                      <a:pt x="2861" y="745"/>
                    </a:moveTo>
                    <a:lnTo>
                      <a:pt x="2863" y="751"/>
                    </a:lnTo>
                    <a:lnTo>
                      <a:pt x="2858" y="758"/>
                    </a:lnTo>
                    <a:lnTo>
                      <a:pt x="2855" y="752"/>
                    </a:lnTo>
                    <a:lnTo>
                      <a:pt x="2861" y="745"/>
                    </a:lnTo>
                    <a:close/>
                    <a:moveTo>
                      <a:pt x="2580" y="416"/>
                    </a:moveTo>
                    <a:lnTo>
                      <a:pt x="2595" y="419"/>
                    </a:lnTo>
                    <a:lnTo>
                      <a:pt x="2604" y="424"/>
                    </a:lnTo>
                    <a:lnTo>
                      <a:pt x="2587" y="421"/>
                    </a:lnTo>
                    <a:lnTo>
                      <a:pt x="2580" y="416"/>
                    </a:lnTo>
                    <a:close/>
                    <a:moveTo>
                      <a:pt x="547" y="361"/>
                    </a:moveTo>
                    <a:lnTo>
                      <a:pt x="551" y="371"/>
                    </a:lnTo>
                    <a:lnTo>
                      <a:pt x="545" y="375"/>
                    </a:lnTo>
                    <a:lnTo>
                      <a:pt x="542" y="366"/>
                    </a:lnTo>
                    <a:lnTo>
                      <a:pt x="547" y="361"/>
                    </a:lnTo>
                    <a:close/>
                    <a:moveTo>
                      <a:pt x="552" y="358"/>
                    </a:moveTo>
                    <a:lnTo>
                      <a:pt x="552" y="358"/>
                    </a:lnTo>
                    <a:lnTo>
                      <a:pt x="551" y="358"/>
                    </a:lnTo>
                    <a:lnTo>
                      <a:pt x="552" y="358"/>
                    </a:lnTo>
                    <a:close/>
                    <a:moveTo>
                      <a:pt x="2435" y="287"/>
                    </a:moveTo>
                    <a:lnTo>
                      <a:pt x="2445" y="294"/>
                    </a:lnTo>
                    <a:lnTo>
                      <a:pt x="2451" y="308"/>
                    </a:lnTo>
                    <a:lnTo>
                      <a:pt x="2448" y="307"/>
                    </a:lnTo>
                    <a:lnTo>
                      <a:pt x="2440" y="301"/>
                    </a:lnTo>
                    <a:lnTo>
                      <a:pt x="2435" y="287"/>
                    </a:lnTo>
                    <a:close/>
                    <a:moveTo>
                      <a:pt x="905" y="137"/>
                    </a:moveTo>
                    <a:lnTo>
                      <a:pt x="921" y="139"/>
                    </a:lnTo>
                    <a:lnTo>
                      <a:pt x="912" y="143"/>
                    </a:lnTo>
                    <a:lnTo>
                      <a:pt x="897" y="140"/>
                    </a:lnTo>
                    <a:lnTo>
                      <a:pt x="905" y="137"/>
                    </a:lnTo>
                    <a:close/>
                    <a:moveTo>
                      <a:pt x="2064" y="94"/>
                    </a:moveTo>
                    <a:lnTo>
                      <a:pt x="2071" y="95"/>
                    </a:lnTo>
                    <a:lnTo>
                      <a:pt x="2065" y="102"/>
                    </a:lnTo>
                    <a:lnTo>
                      <a:pt x="2058" y="101"/>
                    </a:lnTo>
                    <a:lnTo>
                      <a:pt x="2064" y="94"/>
                    </a:lnTo>
                    <a:close/>
                    <a:moveTo>
                      <a:pt x="1096" y="65"/>
                    </a:moveTo>
                    <a:lnTo>
                      <a:pt x="1085" y="78"/>
                    </a:lnTo>
                    <a:lnTo>
                      <a:pt x="1076" y="81"/>
                    </a:lnTo>
                    <a:lnTo>
                      <a:pt x="1086" y="68"/>
                    </a:lnTo>
                    <a:lnTo>
                      <a:pt x="1096" y="65"/>
                    </a:lnTo>
                    <a:close/>
                    <a:moveTo>
                      <a:pt x="1510" y="0"/>
                    </a:moveTo>
                    <a:lnTo>
                      <a:pt x="1514" y="10"/>
                    </a:lnTo>
                    <a:lnTo>
                      <a:pt x="1507" y="10"/>
                    </a:lnTo>
                    <a:lnTo>
                      <a:pt x="1504" y="2"/>
                    </a:lnTo>
                    <a:lnTo>
                      <a:pt x="15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3" name="Freeform 708"/>
              <p:cNvSpPr>
                <a:spLocks noEditPoints="1"/>
              </p:cNvSpPr>
              <p:nvPr/>
            </p:nvSpPr>
            <p:spPr bwMode="auto">
              <a:xfrm>
                <a:off x="5567" y="989"/>
                <a:ext cx="3098" cy="3112"/>
              </a:xfrm>
              <a:custGeom>
                <a:avLst/>
                <a:gdLst>
                  <a:gd name="T0" fmla="*/ 1565 w 3098"/>
                  <a:gd name="T1" fmla="*/ 3112 h 3112"/>
                  <a:gd name="T2" fmla="*/ 1606 w 3098"/>
                  <a:gd name="T3" fmla="*/ 3100 h 3112"/>
                  <a:gd name="T4" fmla="*/ 1989 w 3098"/>
                  <a:gd name="T5" fmla="*/ 3038 h 3112"/>
                  <a:gd name="T6" fmla="*/ 1021 w 3098"/>
                  <a:gd name="T7" fmla="*/ 3008 h 3112"/>
                  <a:gd name="T8" fmla="*/ 987 w 3098"/>
                  <a:gd name="T9" fmla="*/ 3006 h 3112"/>
                  <a:gd name="T10" fmla="*/ 2207 w 3098"/>
                  <a:gd name="T11" fmla="*/ 2965 h 3112"/>
                  <a:gd name="T12" fmla="*/ 640 w 3098"/>
                  <a:gd name="T13" fmla="*/ 2808 h 3112"/>
                  <a:gd name="T14" fmla="*/ 640 w 3098"/>
                  <a:gd name="T15" fmla="*/ 2808 h 3112"/>
                  <a:gd name="T16" fmla="*/ 2527 w 3098"/>
                  <a:gd name="T17" fmla="*/ 2764 h 3112"/>
                  <a:gd name="T18" fmla="*/ 2532 w 3098"/>
                  <a:gd name="T19" fmla="*/ 2748 h 3112"/>
                  <a:gd name="T20" fmla="*/ 2556 w 3098"/>
                  <a:gd name="T21" fmla="*/ 2736 h 3112"/>
                  <a:gd name="T22" fmla="*/ 479 w 3098"/>
                  <a:gd name="T23" fmla="*/ 2685 h 3112"/>
                  <a:gd name="T24" fmla="*/ 212 w 3098"/>
                  <a:gd name="T25" fmla="*/ 2348 h 3112"/>
                  <a:gd name="T26" fmla="*/ 227 w 3098"/>
                  <a:gd name="T27" fmla="*/ 2357 h 3112"/>
                  <a:gd name="T28" fmla="*/ 233 w 3098"/>
                  <a:gd name="T29" fmla="*/ 2373 h 3112"/>
                  <a:gd name="T30" fmla="*/ 2926 w 3098"/>
                  <a:gd name="T31" fmla="*/ 2279 h 3112"/>
                  <a:gd name="T32" fmla="*/ 2902 w 3098"/>
                  <a:gd name="T33" fmla="*/ 2305 h 3112"/>
                  <a:gd name="T34" fmla="*/ 2910 w 3098"/>
                  <a:gd name="T35" fmla="*/ 2288 h 3112"/>
                  <a:gd name="T36" fmla="*/ 3056 w 3098"/>
                  <a:gd name="T37" fmla="*/ 1901 h 3112"/>
                  <a:gd name="T38" fmla="*/ 3056 w 3098"/>
                  <a:gd name="T39" fmla="*/ 1901 h 3112"/>
                  <a:gd name="T40" fmla="*/ 24 w 3098"/>
                  <a:gd name="T41" fmla="*/ 1820 h 3112"/>
                  <a:gd name="T42" fmla="*/ 18 w 3098"/>
                  <a:gd name="T43" fmla="*/ 1834 h 3112"/>
                  <a:gd name="T44" fmla="*/ 3087 w 3098"/>
                  <a:gd name="T45" fmla="*/ 1717 h 3112"/>
                  <a:gd name="T46" fmla="*/ 10 w 3098"/>
                  <a:gd name="T47" fmla="*/ 1404 h 3112"/>
                  <a:gd name="T48" fmla="*/ 3078 w 3098"/>
                  <a:gd name="T49" fmla="*/ 1274 h 3112"/>
                  <a:gd name="T50" fmla="*/ 3074 w 3098"/>
                  <a:gd name="T51" fmla="*/ 1290 h 3112"/>
                  <a:gd name="T52" fmla="*/ 3078 w 3098"/>
                  <a:gd name="T53" fmla="*/ 1274 h 3112"/>
                  <a:gd name="T54" fmla="*/ 35 w 3098"/>
                  <a:gd name="T55" fmla="*/ 1198 h 3112"/>
                  <a:gd name="T56" fmla="*/ 196 w 3098"/>
                  <a:gd name="T57" fmla="*/ 805 h 3112"/>
                  <a:gd name="T58" fmla="*/ 186 w 3098"/>
                  <a:gd name="T59" fmla="*/ 822 h 3112"/>
                  <a:gd name="T60" fmla="*/ 191 w 3098"/>
                  <a:gd name="T61" fmla="*/ 797 h 3112"/>
                  <a:gd name="T62" fmla="*/ 2878 w 3098"/>
                  <a:gd name="T63" fmla="*/ 754 h 3112"/>
                  <a:gd name="T64" fmla="*/ 2869 w 3098"/>
                  <a:gd name="T65" fmla="*/ 746 h 3112"/>
                  <a:gd name="T66" fmla="*/ 2865 w 3098"/>
                  <a:gd name="T67" fmla="*/ 728 h 3112"/>
                  <a:gd name="T68" fmla="*/ 2629 w 3098"/>
                  <a:gd name="T69" fmla="*/ 435 h 3112"/>
                  <a:gd name="T70" fmla="*/ 571 w 3098"/>
                  <a:gd name="T71" fmla="*/ 350 h 3112"/>
                  <a:gd name="T72" fmla="*/ 561 w 3098"/>
                  <a:gd name="T73" fmla="*/ 366 h 3112"/>
                  <a:gd name="T74" fmla="*/ 551 w 3098"/>
                  <a:gd name="T75" fmla="*/ 371 h 3112"/>
                  <a:gd name="T76" fmla="*/ 571 w 3098"/>
                  <a:gd name="T77" fmla="*/ 346 h 3112"/>
                  <a:gd name="T78" fmla="*/ 2445 w 3098"/>
                  <a:gd name="T79" fmla="*/ 295 h 3112"/>
                  <a:gd name="T80" fmla="*/ 907 w 3098"/>
                  <a:gd name="T81" fmla="*/ 148 h 3112"/>
                  <a:gd name="T82" fmla="*/ 2105 w 3098"/>
                  <a:gd name="T83" fmla="*/ 103 h 3112"/>
                  <a:gd name="T84" fmla="*/ 2082 w 3098"/>
                  <a:gd name="T85" fmla="*/ 102 h 3112"/>
                  <a:gd name="T86" fmla="*/ 2075 w 3098"/>
                  <a:gd name="T87" fmla="*/ 92 h 3112"/>
                  <a:gd name="T88" fmla="*/ 1106 w 3098"/>
                  <a:gd name="T89" fmla="*/ 63 h 3112"/>
                  <a:gd name="T90" fmla="*/ 1520 w 3098"/>
                  <a:gd name="T91" fmla="*/ 7 h 3112"/>
                  <a:gd name="T92" fmla="*/ 1512 w 3098"/>
                  <a:gd name="T93" fmla="*/ 8 h 3112"/>
                  <a:gd name="T94" fmla="*/ 1490 w 3098"/>
                  <a:gd name="T95" fmla="*/ 1 h 3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98" h="3112">
                    <a:moveTo>
                      <a:pt x="1606" y="3100"/>
                    </a:moveTo>
                    <a:lnTo>
                      <a:pt x="1608" y="3100"/>
                    </a:lnTo>
                    <a:lnTo>
                      <a:pt x="1613" y="3109"/>
                    </a:lnTo>
                    <a:lnTo>
                      <a:pt x="1565" y="3112"/>
                    </a:lnTo>
                    <a:lnTo>
                      <a:pt x="1565" y="3110"/>
                    </a:lnTo>
                    <a:lnTo>
                      <a:pt x="1569" y="3103"/>
                    </a:lnTo>
                    <a:lnTo>
                      <a:pt x="1572" y="3102"/>
                    </a:lnTo>
                    <a:lnTo>
                      <a:pt x="1606" y="3100"/>
                    </a:lnTo>
                    <a:close/>
                    <a:moveTo>
                      <a:pt x="2003" y="3034"/>
                    </a:moveTo>
                    <a:lnTo>
                      <a:pt x="1992" y="3047"/>
                    </a:lnTo>
                    <a:lnTo>
                      <a:pt x="1979" y="3049"/>
                    </a:lnTo>
                    <a:lnTo>
                      <a:pt x="1989" y="3038"/>
                    </a:lnTo>
                    <a:lnTo>
                      <a:pt x="2003" y="3034"/>
                    </a:lnTo>
                    <a:close/>
                    <a:moveTo>
                      <a:pt x="1000" y="3001"/>
                    </a:moveTo>
                    <a:lnTo>
                      <a:pt x="1021" y="3008"/>
                    </a:lnTo>
                    <a:lnTo>
                      <a:pt x="1021" y="3008"/>
                    </a:lnTo>
                    <a:lnTo>
                      <a:pt x="1026" y="3014"/>
                    </a:lnTo>
                    <a:lnTo>
                      <a:pt x="1028" y="3020"/>
                    </a:lnTo>
                    <a:lnTo>
                      <a:pt x="1028" y="3020"/>
                    </a:lnTo>
                    <a:lnTo>
                      <a:pt x="987" y="3006"/>
                    </a:lnTo>
                    <a:lnTo>
                      <a:pt x="990" y="3003"/>
                    </a:lnTo>
                    <a:lnTo>
                      <a:pt x="1000" y="3001"/>
                    </a:lnTo>
                    <a:close/>
                    <a:moveTo>
                      <a:pt x="2190" y="2962"/>
                    </a:moveTo>
                    <a:lnTo>
                      <a:pt x="2207" y="2965"/>
                    </a:lnTo>
                    <a:lnTo>
                      <a:pt x="2195" y="2970"/>
                    </a:lnTo>
                    <a:lnTo>
                      <a:pt x="2180" y="2967"/>
                    </a:lnTo>
                    <a:lnTo>
                      <a:pt x="2190" y="2962"/>
                    </a:lnTo>
                    <a:close/>
                    <a:moveTo>
                      <a:pt x="640" y="2808"/>
                    </a:moveTo>
                    <a:lnTo>
                      <a:pt x="650" y="2813"/>
                    </a:lnTo>
                    <a:lnTo>
                      <a:pt x="655" y="2828"/>
                    </a:lnTo>
                    <a:lnTo>
                      <a:pt x="646" y="2822"/>
                    </a:lnTo>
                    <a:lnTo>
                      <a:pt x="640" y="2808"/>
                    </a:lnTo>
                    <a:close/>
                    <a:moveTo>
                      <a:pt x="2556" y="2736"/>
                    </a:moveTo>
                    <a:lnTo>
                      <a:pt x="2558" y="2736"/>
                    </a:lnTo>
                    <a:lnTo>
                      <a:pt x="2560" y="2736"/>
                    </a:lnTo>
                    <a:lnTo>
                      <a:pt x="2527" y="2764"/>
                    </a:lnTo>
                    <a:lnTo>
                      <a:pt x="2527" y="2763"/>
                    </a:lnTo>
                    <a:lnTo>
                      <a:pt x="2529" y="2757"/>
                    </a:lnTo>
                    <a:lnTo>
                      <a:pt x="2530" y="2750"/>
                    </a:lnTo>
                    <a:lnTo>
                      <a:pt x="2532" y="2748"/>
                    </a:lnTo>
                    <a:lnTo>
                      <a:pt x="2546" y="2737"/>
                    </a:lnTo>
                    <a:lnTo>
                      <a:pt x="2546" y="2737"/>
                    </a:lnTo>
                    <a:lnTo>
                      <a:pt x="2550" y="2736"/>
                    </a:lnTo>
                    <a:lnTo>
                      <a:pt x="2556" y="2736"/>
                    </a:lnTo>
                    <a:close/>
                    <a:moveTo>
                      <a:pt x="470" y="2676"/>
                    </a:moveTo>
                    <a:lnTo>
                      <a:pt x="486" y="2679"/>
                    </a:lnTo>
                    <a:lnTo>
                      <a:pt x="496" y="2688"/>
                    </a:lnTo>
                    <a:lnTo>
                      <a:pt x="479" y="2685"/>
                    </a:lnTo>
                    <a:lnTo>
                      <a:pt x="472" y="2678"/>
                    </a:lnTo>
                    <a:lnTo>
                      <a:pt x="470" y="2676"/>
                    </a:lnTo>
                    <a:close/>
                    <a:moveTo>
                      <a:pt x="210" y="2348"/>
                    </a:moveTo>
                    <a:lnTo>
                      <a:pt x="212" y="2348"/>
                    </a:lnTo>
                    <a:lnTo>
                      <a:pt x="216" y="2350"/>
                    </a:lnTo>
                    <a:lnTo>
                      <a:pt x="222" y="2353"/>
                    </a:lnTo>
                    <a:lnTo>
                      <a:pt x="223" y="2351"/>
                    </a:lnTo>
                    <a:lnTo>
                      <a:pt x="227" y="2357"/>
                    </a:lnTo>
                    <a:lnTo>
                      <a:pt x="226" y="2357"/>
                    </a:lnTo>
                    <a:lnTo>
                      <a:pt x="230" y="2363"/>
                    </a:lnTo>
                    <a:lnTo>
                      <a:pt x="232" y="2367"/>
                    </a:lnTo>
                    <a:lnTo>
                      <a:pt x="233" y="2373"/>
                    </a:lnTo>
                    <a:lnTo>
                      <a:pt x="233" y="2380"/>
                    </a:lnTo>
                    <a:lnTo>
                      <a:pt x="232" y="2381"/>
                    </a:lnTo>
                    <a:lnTo>
                      <a:pt x="210" y="2348"/>
                    </a:lnTo>
                    <a:close/>
                    <a:moveTo>
                      <a:pt x="2926" y="2279"/>
                    </a:moveTo>
                    <a:lnTo>
                      <a:pt x="2912" y="2306"/>
                    </a:lnTo>
                    <a:lnTo>
                      <a:pt x="2907" y="2312"/>
                    </a:lnTo>
                    <a:lnTo>
                      <a:pt x="2906" y="2306"/>
                    </a:lnTo>
                    <a:lnTo>
                      <a:pt x="2902" y="2305"/>
                    </a:lnTo>
                    <a:lnTo>
                      <a:pt x="2903" y="2302"/>
                    </a:lnTo>
                    <a:lnTo>
                      <a:pt x="2905" y="2299"/>
                    </a:lnTo>
                    <a:lnTo>
                      <a:pt x="2906" y="2299"/>
                    </a:lnTo>
                    <a:lnTo>
                      <a:pt x="2910" y="2288"/>
                    </a:lnTo>
                    <a:lnTo>
                      <a:pt x="2910" y="2288"/>
                    </a:lnTo>
                    <a:lnTo>
                      <a:pt x="2920" y="2281"/>
                    </a:lnTo>
                    <a:lnTo>
                      <a:pt x="2926" y="2279"/>
                    </a:lnTo>
                    <a:close/>
                    <a:moveTo>
                      <a:pt x="3056" y="1901"/>
                    </a:moveTo>
                    <a:lnTo>
                      <a:pt x="3061" y="1916"/>
                    </a:lnTo>
                    <a:lnTo>
                      <a:pt x="3059" y="1930"/>
                    </a:lnTo>
                    <a:lnTo>
                      <a:pt x="3053" y="1915"/>
                    </a:lnTo>
                    <a:lnTo>
                      <a:pt x="3056" y="1901"/>
                    </a:lnTo>
                    <a:close/>
                    <a:moveTo>
                      <a:pt x="13" y="1799"/>
                    </a:moveTo>
                    <a:lnTo>
                      <a:pt x="14" y="1799"/>
                    </a:lnTo>
                    <a:lnTo>
                      <a:pt x="21" y="1809"/>
                    </a:lnTo>
                    <a:lnTo>
                      <a:pt x="24" y="1820"/>
                    </a:lnTo>
                    <a:lnTo>
                      <a:pt x="25" y="1821"/>
                    </a:lnTo>
                    <a:lnTo>
                      <a:pt x="27" y="1827"/>
                    </a:lnTo>
                    <a:lnTo>
                      <a:pt x="23" y="1826"/>
                    </a:lnTo>
                    <a:lnTo>
                      <a:pt x="18" y="1834"/>
                    </a:lnTo>
                    <a:lnTo>
                      <a:pt x="13" y="1799"/>
                    </a:lnTo>
                    <a:close/>
                    <a:moveTo>
                      <a:pt x="3098" y="1690"/>
                    </a:moveTo>
                    <a:lnTo>
                      <a:pt x="3097" y="1704"/>
                    </a:lnTo>
                    <a:lnTo>
                      <a:pt x="3087" y="1717"/>
                    </a:lnTo>
                    <a:lnTo>
                      <a:pt x="3087" y="1703"/>
                    </a:lnTo>
                    <a:lnTo>
                      <a:pt x="3098" y="1690"/>
                    </a:lnTo>
                    <a:close/>
                    <a:moveTo>
                      <a:pt x="11" y="1392"/>
                    </a:moveTo>
                    <a:lnTo>
                      <a:pt x="10" y="1404"/>
                    </a:lnTo>
                    <a:lnTo>
                      <a:pt x="0" y="1417"/>
                    </a:lnTo>
                    <a:lnTo>
                      <a:pt x="1" y="1403"/>
                    </a:lnTo>
                    <a:lnTo>
                      <a:pt x="11" y="1392"/>
                    </a:lnTo>
                    <a:close/>
                    <a:moveTo>
                      <a:pt x="3078" y="1274"/>
                    </a:moveTo>
                    <a:lnTo>
                      <a:pt x="3084" y="1311"/>
                    </a:lnTo>
                    <a:lnTo>
                      <a:pt x="3084" y="1311"/>
                    </a:lnTo>
                    <a:lnTo>
                      <a:pt x="3077" y="1303"/>
                    </a:lnTo>
                    <a:lnTo>
                      <a:pt x="3074" y="1290"/>
                    </a:lnTo>
                    <a:lnTo>
                      <a:pt x="3071" y="1290"/>
                    </a:lnTo>
                    <a:lnTo>
                      <a:pt x="3071" y="1284"/>
                    </a:lnTo>
                    <a:lnTo>
                      <a:pt x="3074" y="1284"/>
                    </a:lnTo>
                    <a:lnTo>
                      <a:pt x="3078" y="1274"/>
                    </a:lnTo>
                    <a:close/>
                    <a:moveTo>
                      <a:pt x="39" y="1183"/>
                    </a:moveTo>
                    <a:lnTo>
                      <a:pt x="45" y="1198"/>
                    </a:lnTo>
                    <a:lnTo>
                      <a:pt x="41" y="1214"/>
                    </a:lnTo>
                    <a:lnTo>
                      <a:pt x="35" y="1198"/>
                    </a:lnTo>
                    <a:lnTo>
                      <a:pt x="39" y="1183"/>
                    </a:lnTo>
                    <a:close/>
                    <a:moveTo>
                      <a:pt x="191" y="797"/>
                    </a:moveTo>
                    <a:lnTo>
                      <a:pt x="192" y="805"/>
                    </a:lnTo>
                    <a:lnTo>
                      <a:pt x="196" y="805"/>
                    </a:lnTo>
                    <a:lnTo>
                      <a:pt x="193" y="810"/>
                    </a:lnTo>
                    <a:lnTo>
                      <a:pt x="192" y="812"/>
                    </a:lnTo>
                    <a:lnTo>
                      <a:pt x="192" y="811"/>
                    </a:lnTo>
                    <a:lnTo>
                      <a:pt x="186" y="822"/>
                    </a:lnTo>
                    <a:lnTo>
                      <a:pt x="178" y="829"/>
                    </a:lnTo>
                    <a:lnTo>
                      <a:pt x="172" y="831"/>
                    </a:lnTo>
                    <a:lnTo>
                      <a:pt x="186" y="804"/>
                    </a:lnTo>
                    <a:lnTo>
                      <a:pt x="191" y="797"/>
                    </a:lnTo>
                    <a:close/>
                    <a:moveTo>
                      <a:pt x="2865" y="728"/>
                    </a:moveTo>
                    <a:lnTo>
                      <a:pt x="2885" y="759"/>
                    </a:lnTo>
                    <a:lnTo>
                      <a:pt x="2882" y="757"/>
                    </a:lnTo>
                    <a:lnTo>
                      <a:pt x="2878" y="754"/>
                    </a:lnTo>
                    <a:lnTo>
                      <a:pt x="2873" y="759"/>
                    </a:lnTo>
                    <a:lnTo>
                      <a:pt x="2871" y="753"/>
                    </a:lnTo>
                    <a:lnTo>
                      <a:pt x="2872" y="752"/>
                    </a:lnTo>
                    <a:lnTo>
                      <a:pt x="2869" y="746"/>
                    </a:lnTo>
                    <a:lnTo>
                      <a:pt x="2866" y="740"/>
                    </a:lnTo>
                    <a:lnTo>
                      <a:pt x="2865" y="735"/>
                    </a:lnTo>
                    <a:lnTo>
                      <a:pt x="2865" y="729"/>
                    </a:lnTo>
                    <a:lnTo>
                      <a:pt x="2865" y="728"/>
                    </a:lnTo>
                    <a:close/>
                    <a:moveTo>
                      <a:pt x="2605" y="427"/>
                    </a:moveTo>
                    <a:lnTo>
                      <a:pt x="2622" y="429"/>
                    </a:lnTo>
                    <a:lnTo>
                      <a:pt x="2626" y="432"/>
                    </a:lnTo>
                    <a:lnTo>
                      <a:pt x="2629" y="435"/>
                    </a:lnTo>
                    <a:lnTo>
                      <a:pt x="2614" y="432"/>
                    </a:lnTo>
                    <a:lnTo>
                      <a:pt x="2605" y="427"/>
                    </a:lnTo>
                    <a:close/>
                    <a:moveTo>
                      <a:pt x="571" y="346"/>
                    </a:moveTo>
                    <a:lnTo>
                      <a:pt x="571" y="350"/>
                    </a:lnTo>
                    <a:lnTo>
                      <a:pt x="568" y="356"/>
                    </a:lnTo>
                    <a:lnTo>
                      <a:pt x="565" y="362"/>
                    </a:lnTo>
                    <a:lnTo>
                      <a:pt x="562" y="366"/>
                    </a:lnTo>
                    <a:lnTo>
                      <a:pt x="561" y="366"/>
                    </a:lnTo>
                    <a:lnTo>
                      <a:pt x="557" y="369"/>
                    </a:lnTo>
                    <a:lnTo>
                      <a:pt x="557" y="369"/>
                    </a:lnTo>
                    <a:lnTo>
                      <a:pt x="552" y="374"/>
                    </a:lnTo>
                    <a:lnTo>
                      <a:pt x="551" y="371"/>
                    </a:lnTo>
                    <a:lnTo>
                      <a:pt x="547" y="373"/>
                    </a:lnTo>
                    <a:lnTo>
                      <a:pt x="542" y="373"/>
                    </a:lnTo>
                    <a:lnTo>
                      <a:pt x="540" y="373"/>
                    </a:lnTo>
                    <a:lnTo>
                      <a:pt x="571" y="346"/>
                    </a:lnTo>
                    <a:close/>
                    <a:moveTo>
                      <a:pt x="2440" y="280"/>
                    </a:moveTo>
                    <a:lnTo>
                      <a:pt x="2450" y="287"/>
                    </a:lnTo>
                    <a:lnTo>
                      <a:pt x="2455" y="302"/>
                    </a:lnTo>
                    <a:lnTo>
                      <a:pt x="2445" y="295"/>
                    </a:lnTo>
                    <a:lnTo>
                      <a:pt x="2440" y="280"/>
                    </a:lnTo>
                    <a:close/>
                    <a:moveTo>
                      <a:pt x="900" y="143"/>
                    </a:moveTo>
                    <a:lnTo>
                      <a:pt x="915" y="145"/>
                    </a:lnTo>
                    <a:lnTo>
                      <a:pt x="907" y="148"/>
                    </a:lnTo>
                    <a:lnTo>
                      <a:pt x="891" y="145"/>
                    </a:lnTo>
                    <a:lnTo>
                      <a:pt x="900" y="143"/>
                    </a:lnTo>
                    <a:close/>
                    <a:moveTo>
                      <a:pt x="2075" y="92"/>
                    </a:moveTo>
                    <a:lnTo>
                      <a:pt x="2105" y="103"/>
                    </a:lnTo>
                    <a:lnTo>
                      <a:pt x="2096" y="104"/>
                    </a:lnTo>
                    <a:lnTo>
                      <a:pt x="2092" y="104"/>
                    </a:lnTo>
                    <a:lnTo>
                      <a:pt x="2087" y="103"/>
                    </a:lnTo>
                    <a:lnTo>
                      <a:pt x="2082" y="102"/>
                    </a:lnTo>
                    <a:lnTo>
                      <a:pt x="2081" y="103"/>
                    </a:lnTo>
                    <a:lnTo>
                      <a:pt x="2074" y="102"/>
                    </a:lnTo>
                    <a:lnTo>
                      <a:pt x="2078" y="96"/>
                    </a:lnTo>
                    <a:lnTo>
                      <a:pt x="2075" y="92"/>
                    </a:lnTo>
                    <a:close/>
                    <a:moveTo>
                      <a:pt x="1116" y="61"/>
                    </a:moveTo>
                    <a:lnTo>
                      <a:pt x="1106" y="73"/>
                    </a:lnTo>
                    <a:lnTo>
                      <a:pt x="1096" y="76"/>
                    </a:lnTo>
                    <a:lnTo>
                      <a:pt x="1106" y="63"/>
                    </a:lnTo>
                    <a:lnTo>
                      <a:pt x="1116" y="61"/>
                    </a:lnTo>
                    <a:close/>
                    <a:moveTo>
                      <a:pt x="1530" y="0"/>
                    </a:moveTo>
                    <a:lnTo>
                      <a:pt x="1526" y="4"/>
                    </a:lnTo>
                    <a:lnTo>
                      <a:pt x="1520" y="7"/>
                    </a:lnTo>
                    <a:lnTo>
                      <a:pt x="1520" y="8"/>
                    </a:lnTo>
                    <a:lnTo>
                      <a:pt x="1514" y="10"/>
                    </a:lnTo>
                    <a:lnTo>
                      <a:pt x="1514" y="8"/>
                    </a:lnTo>
                    <a:lnTo>
                      <a:pt x="1512" y="8"/>
                    </a:lnTo>
                    <a:lnTo>
                      <a:pt x="1509" y="8"/>
                    </a:lnTo>
                    <a:lnTo>
                      <a:pt x="1504" y="8"/>
                    </a:lnTo>
                    <a:lnTo>
                      <a:pt x="1493" y="4"/>
                    </a:lnTo>
                    <a:lnTo>
                      <a:pt x="1490" y="1"/>
                    </a:lnTo>
                    <a:lnTo>
                      <a:pt x="15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4" name="Freeform 709"/>
              <p:cNvSpPr>
                <a:spLocks noEditPoints="1"/>
              </p:cNvSpPr>
              <p:nvPr/>
            </p:nvSpPr>
            <p:spPr bwMode="auto">
              <a:xfrm>
                <a:off x="5557" y="979"/>
                <a:ext cx="3118" cy="3130"/>
              </a:xfrm>
              <a:custGeom>
                <a:avLst/>
                <a:gdLst>
                  <a:gd name="T0" fmla="*/ 1626 w 3118"/>
                  <a:gd name="T1" fmla="*/ 3127 h 3130"/>
                  <a:gd name="T2" fmla="*/ 1574 w 3118"/>
                  <a:gd name="T3" fmla="*/ 3126 h 3130"/>
                  <a:gd name="T4" fmla="*/ 2002 w 3118"/>
                  <a:gd name="T5" fmla="*/ 3057 h 3130"/>
                  <a:gd name="T6" fmla="*/ 1989 w 3118"/>
                  <a:gd name="T7" fmla="*/ 3059 h 3130"/>
                  <a:gd name="T8" fmla="*/ 1038 w 3118"/>
                  <a:gd name="T9" fmla="*/ 3030 h 3130"/>
                  <a:gd name="T10" fmla="*/ 990 w 3118"/>
                  <a:gd name="T11" fmla="*/ 3023 h 3130"/>
                  <a:gd name="T12" fmla="*/ 2217 w 3118"/>
                  <a:gd name="T13" fmla="*/ 2975 h 3130"/>
                  <a:gd name="T14" fmla="*/ 2205 w 3118"/>
                  <a:gd name="T15" fmla="*/ 2980 h 3130"/>
                  <a:gd name="T16" fmla="*/ 665 w 3118"/>
                  <a:gd name="T17" fmla="*/ 2838 h 3130"/>
                  <a:gd name="T18" fmla="*/ 656 w 3118"/>
                  <a:gd name="T19" fmla="*/ 2832 h 3130"/>
                  <a:gd name="T20" fmla="*/ 2540 w 3118"/>
                  <a:gd name="T21" fmla="*/ 2782 h 3130"/>
                  <a:gd name="T22" fmla="*/ 2570 w 3118"/>
                  <a:gd name="T23" fmla="*/ 2746 h 3130"/>
                  <a:gd name="T24" fmla="*/ 482 w 3118"/>
                  <a:gd name="T25" fmla="*/ 2688 h 3130"/>
                  <a:gd name="T26" fmla="*/ 465 w 3118"/>
                  <a:gd name="T27" fmla="*/ 2684 h 3130"/>
                  <a:gd name="T28" fmla="*/ 242 w 3118"/>
                  <a:gd name="T29" fmla="*/ 2391 h 3130"/>
                  <a:gd name="T30" fmla="*/ 237 w 3118"/>
                  <a:gd name="T31" fmla="*/ 2401 h 3130"/>
                  <a:gd name="T32" fmla="*/ 216 w 3118"/>
                  <a:gd name="T33" fmla="*/ 2358 h 3130"/>
                  <a:gd name="T34" fmla="*/ 2930 w 3118"/>
                  <a:gd name="T35" fmla="*/ 2320 h 3130"/>
                  <a:gd name="T36" fmla="*/ 2917 w 3118"/>
                  <a:gd name="T37" fmla="*/ 2322 h 3130"/>
                  <a:gd name="T38" fmla="*/ 2941 w 3118"/>
                  <a:gd name="T39" fmla="*/ 2288 h 3130"/>
                  <a:gd name="T40" fmla="*/ 3076 w 3118"/>
                  <a:gd name="T41" fmla="*/ 1947 h 3130"/>
                  <a:gd name="T42" fmla="*/ 3071 w 3118"/>
                  <a:gd name="T43" fmla="*/ 1926 h 3130"/>
                  <a:gd name="T44" fmla="*/ 28 w 3118"/>
                  <a:gd name="T45" fmla="*/ 1844 h 3130"/>
                  <a:gd name="T46" fmla="*/ 13 w 3118"/>
                  <a:gd name="T47" fmla="*/ 1805 h 3130"/>
                  <a:gd name="T48" fmla="*/ 3107 w 3118"/>
                  <a:gd name="T49" fmla="*/ 1714 h 3130"/>
                  <a:gd name="T50" fmla="*/ 11 w 3118"/>
                  <a:gd name="T51" fmla="*/ 1413 h 3130"/>
                  <a:gd name="T52" fmla="*/ 1 w 3118"/>
                  <a:gd name="T53" fmla="*/ 1426 h 3130"/>
                  <a:gd name="T54" fmla="*/ 3104 w 3118"/>
                  <a:gd name="T55" fmla="*/ 1325 h 3130"/>
                  <a:gd name="T56" fmla="*/ 3090 w 3118"/>
                  <a:gd name="T57" fmla="*/ 1283 h 3130"/>
                  <a:gd name="T58" fmla="*/ 49 w 3118"/>
                  <a:gd name="T59" fmla="*/ 1193 h 3130"/>
                  <a:gd name="T60" fmla="*/ 41 w 3118"/>
                  <a:gd name="T61" fmla="*/ 1184 h 3130"/>
                  <a:gd name="T62" fmla="*/ 199 w 3118"/>
                  <a:gd name="T63" fmla="*/ 803 h 3130"/>
                  <a:gd name="T64" fmla="*/ 182 w 3118"/>
                  <a:gd name="T65" fmla="*/ 841 h 3130"/>
                  <a:gd name="T66" fmla="*/ 188 w 3118"/>
                  <a:gd name="T67" fmla="*/ 810 h 3130"/>
                  <a:gd name="T68" fmla="*/ 2905 w 3118"/>
                  <a:gd name="T69" fmla="*/ 767 h 3130"/>
                  <a:gd name="T70" fmla="*/ 2898 w 3118"/>
                  <a:gd name="T71" fmla="*/ 769 h 3130"/>
                  <a:gd name="T72" fmla="*/ 2876 w 3118"/>
                  <a:gd name="T73" fmla="*/ 732 h 3130"/>
                  <a:gd name="T74" fmla="*/ 2648 w 3118"/>
                  <a:gd name="T75" fmla="*/ 441 h 3130"/>
                  <a:gd name="T76" fmla="*/ 2636 w 3118"/>
                  <a:gd name="T77" fmla="*/ 442 h 3130"/>
                  <a:gd name="T78" fmla="*/ 579 w 3118"/>
                  <a:gd name="T79" fmla="*/ 348 h 3130"/>
                  <a:gd name="T80" fmla="*/ 550 w 3118"/>
                  <a:gd name="T81" fmla="*/ 383 h 3130"/>
                  <a:gd name="T82" fmla="*/ 578 w 3118"/>
                  <a:gd name="T83" fmla="*/ 346 h 3130"/>
                  <a:gd name="T84" fmla="*/ 2460 w 3118"/>
                  <a:gd name="T85" fmla="*/ 297 h 3130"/>
                  <a:gd name="T86" fmla="*/ 894 w 3118"/>
                  <a:gd name="T87" fmla="*/ 150 h 3130"/>
                  <a:gd name="T88" fmla="*/ 886 w 3118"/>
                  <a:gd name="T89" fmla="*/ 154 h 3130"/>
                  <a:gd name="T90" fmla="*/ 2123 w 3118"/>
                  <a:gd name="T91" fmla="*/ 106 h 3130"/>
                  <a:gd name="T92" fmla="*/ 2115 w 3118"/>
                  <a:gd name="T93" fmla="*/ 113 h 3130"/>
                  <a:gd name="T94" fmla="*/ 2081 w 3118"/>
                  <a:gd name="T95" fmla="*/ 90 h 3130"/>
                  <a:gd name="T96" fmla="*/ 1116 w 3118"/>
                  <a:gd name="T97" fmla="*/ 73 h 3130"/>
                  <a:gd name="T98" fmla="*/ 1543 w 3118"/>
                  <a:gd name="T99" fmla="*/ 0 h 3130"/>
                  <a:gd name="T100" fmla="*/ 1540 w 3118"/>
                  <a:gd name="T101" fmla="*/ 10 h 3130"/>
                  <a:gd name="T102" fmla="*/ 1495 w 3118"/>
                  <a:gd name="T103" fmla="*/ 4 h 3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18" h="3130">
                    <a:moveTo>
                      <a:pt x="1623" y="3119"/>
                    </a:moveTo>
                    <a:lnTo>
                      <a:pt x="1625" y="3122"/>
                    </a:lnTo>
                    <a:lnTo>
                      <a:pt x="1626" y="3127"/>
                    </a:lnTo>
                    <a:lnTo>
                      <a:pt x="1574" y="3130"/>
                    </a:lnTo>
                    <a:lnTo>
                      <a:pt x="1574" y="3130"/>
                    </a:lnTo>
                    <a:lnTo>
                      <a:pt x="1574" y="3126"/>
                    </a:lnTo>
                    <a:lnTo>
                      <a:pt x="1575" y="3122"/>
                    </a:lnTo>
                    <a:lnTo>
                      <a:pt x="1623" y="3119"/>
                    </a:lnTo>
                    <a:close/>
                    <a:moveTo>
                      <a:pt x="2002" y="3057"/>
                    </a:moveTo>
                    <a:lnTo>
                      <a:pt x="1992" y="3068"/>
                    </a:lnTo>
                    <a:lnTo>
                      <a:pt x="1978" y="3072"/>
                    </a:lnTo>
                    <a:lnTo>
                      <a:pt x="1989" y="3059"/>
                    </a:lnTo>
                    <a:lnTo>
                      <a:pt x="2002" y="3057"/>
                    </a:lnTo>
                    <a:close/>
                    <a:moveTo>
                      <a:pt x="997" y="3016"/>
                    </a:moveTo>
                    <a:lnTo>
                      <a:pt x="1038" y="3030"/>
                    </a:lnTo>
                    <a:lnTo>
                      <a:pt x="1040" y="3035"/>
                    </a:lnTo>
                    <a:lnTo>
                      <a:pt x="1038" y="3040"/>
                    </a:lnTo>
                    <a:lnTo>
                      <a:pt x="990" y="3023"/>
                    </a:lnTo>
                    <a:lnTo>
                      <a:pt x="992" y="3021"/>
                    </a:lnTo>
                    <a:lnTo>
                      <a:pt x="997" y="3016"/>
                    </a:lnTo>
                    <a:close/>
                    <a:moveTo>
                      <a:pt x="2217" y="2975"/>
                    </a:moveTo>
                    <a:lnTo>
                      <a:pt x="2232" y="2977"/>
                    </a:lnTo>
                    <a:lnTo>
                      <a:pt x="2221" y="2982"/>
                    </a:lnTo>
                    <a:lnTo>
                      <a:pt x="2205" y="2980"/>
                    </a:lnTo>
                    <a:lnTo>
                      <a:pt x="2217" y="2975"/>
                    </a:lnTo>
                    <a:close/>
                    <a:moveTo>
                      <a:pt x="656" y="2832"/>
                    </a:moveTo>
                    <a:lnTo>
                      <a:pt x="665" y="2838"/>
                    </a:lnTo>
                    <a:lnTo>
                      <a:pt x="671" y="2853"/>
                    </a:lnTo>
                    <a:lnTo>
                      <a:pt x="661" y="2846"/>
                    </a:lnTo>
                    <a:lnTo>
                      <a:pt x="656" y="2832"/>
                    </a:lnTo>
                    <a:close/>
                    <a:moveTo>
                      <a:pt x="2570" y="2746"/>
                    </a:moveTo>
                    <a:lnTo>
                      <a:pt x="2578" y="2750"/>
                    </a:lnTo>
                    <a:lnTo>
                      <a:pt x="2540" y="2782"/>
                    </a:lnTo>
                    <a:lnTo>
                      <a:pt x="2539" y="2780"/>
                    </a:lnTo>
                    <a:lnTo>
                      <a:pt x="2537" y="2774"/>
                    </a:lnTo>
                    <a:lnTo>
                      <a:pt x="2570" y="2746"/>
                    </a:lnTo>
                    <a:close/>
                    <a:moveTo>
                      <a:pt x="465" y="2684"/>
                    </a:moveTo>
                    <a:lnTo>
                      <a:pt x="480" y="2686"/>
                    </a:lnTo>
                    <a:lnTo>
                      <a:pt x="482" y="2688"/>
                    </a:lnTo>
                    <a:lnTo>
                      <a:pt x="489" y="2695"/>
                    </a:lnTo>
                    <a:lnTo>
                      <a:pt x="473" y="2692"/>
                    </a:lnTo>
                    <a:lnTo>
                      <a:pt x="465" y="2684"/>
                    </a:lnTo>
                    <a:close/>
                    <a:moveTo>
                      <a:pt x="216" y="2358"/>
                    </a:moveTo>
                    <a:lnTo>
                      <a:pt x="220" y="2358"/>
                    </a:lnTo>
                    <a:lnTo>
                      <a:pt x="242" y="2391"/>
                    </a:lnTo>
                    <a:lnTo>
                      <a:pt x="242" y="2395"/>
                    </a:lnTo>
                    <a:lnTo>
                      <a:pt x="237" y="2401"/>
                    </a:lnTo>
                    <a:lnTo>
                      <a:pt x="237" y="2401"/>
                    </a:lnTo>
                    <a:lnTo>
                      <a:pt x="212" y="2363"/>
                    </a:lnTo>
                    <a:lnTo>
                      <a:pt x="211" y="2360"/>
                    </a:lnTo>
                    <a:lnTo>
                      <a:pt x="216" y="2358"/>
                    </a:lnTo>
                    <a:close/>
                    <a:moveTo>
                      <a:pt x="2941" y="2288"/>
                    </a:moveTo>
                    <a:lnTo>
                      <a:pt x="2946" y="2288"/>
                    </a:lnTo>
                    <a:lnTo>
                      <a:pt x="2930" y="2320"/>
                    </a:lnTo>
                    <a:lnTo>
                      <a:pt x="2923" y="2332"/>
                    </a:lnTo>
                    <a:lnTo>
                      <a:pt x="2919" y="2327"/>
                    </a:lnTo>
                    <a:lnTo>
                      <a:pt x="2917" y="2322"/>
                    </a:lnTo>
                    <a:lnTo>
                      <a:pt x="2922" y="2316"/>
                    </a:lnTo>
                    <a:lnTo>
                      <a:pt x="2936" y="2289"/>
                    </a:lnTo>
                    <a:lnTo>
                      <a:pt x="2941" y="2288"/>
                    </a:lnTo>
                    <a:close/>
                    <a:moveTo>
                      <a:pt x="3071" y="1926"/>
                    </a:moveTo>
                    <a:lnTo>
                      <a:pt x="3077" y="1942"/>
                    </a:lnTo>
                    <a:lnTo>
                      <a:pt x="3076" y="1947"/>
                    </a:lnTo>
                    <a:lnTo>
                      <a:pt x="3074" y="1954"/>
                    </a:lnTo>
                    <a:lnTo>
                      <a:pt x="3069" y="1940"/>
                    </a:lnTo>
                    <a:lnTo>
                      <a:pt x="3071" y="1926"/>
                    </a:lnTo>
                    <a:close/>
                    <a:moveTo>
                      <a:pt x="13" y="1805"/>
                    </a:moveTo>
                    <a:lnTo>
                      <a:pt x="23" y="1809"/>
                    </a:lnTo>
                    <a:lnTo>
                      <a:pt x="28" y="1844"/>
                    </a:lnTo>
                    <a:lnTo>
                      <a:pt x="27" y="1847"/>
                    </a:lnTo>
                    <a:lnTo>
                      <a:pt x="21" y="1851"/>
                    </a:lnTo>
                    <a:lnTo>
                      <a:pt x="13" y="1805"/>
                    </a:lnTo>
                    <a:close/>
                    <a:moveTo>
                      <a:pt x="3118" y="1687"/>
                    </a:moveTo>
                    <a:lnTo>
                      <a:pt x="3117" y="1703"/>
                    </a:lnTo>
                    <a:lnTo>
                      <a:pt x="3107" y="1714"/>
                    </a:lnTo>
                    <a:lnTo>
                      <a:pt x="3108" y="1700"/>
                    </a:lnTo>
                    <a:lnTo>
                      <a:pt x="3118" y="1687"/>
                    </a:lnTo>
                    <a:close/>
                    <a:moveTo>
                      <a:pt x="11" y="1413"/>
                    </a:moveTo>
                    <a:lnTo>
                      <a:pt x="10" y="1427"/>
                    </a:lnTo>
                    <a:lnTo>
                      <a:pt x="0" y="1440"/>
                    </a:lnTo>
                    <a:lnTo>
                      <a:pt x="1" y="1426"/>
                    </a:lnTo>
                    <a:lnTo>
                      <a:pt x="11" y="1413"/>
                    </a:lnTo>
                    <a:close/>
                    <a:moveTo>
                      <a:pt x="3097" y="1277"/>
                    </a:moveTo>
                    <a:lnTo>
                      <a:pt x="3104" y="1325"/>
                    </a:lnTo>
                    <a:lnTo>
                      <a:pt x="3094" y="1321"/>
                    </a:lnTo>
                    <a:lnTo>
                      <a:pt x="3088" y="1284"/>
                    </a:lnTo>
                    <a:lnTo>
                      <a:pt x="3090" y="1283"/>
                    </a:lnTo>
                    <a:lnTo>
                      <a:pt x="3097" y="1277"/>
                    </a:lnTo>
                    <a:close/>
                    <a:moveTo>
                      <a:pt x="44" y="1177"/>
                    </a:moveTo>
                    <a:lnTo>
                      <a:pt x="49" y="1193"/>
                    </a:lnTo>
                    <a:lnTo>
                      <a:pt x="45" y="1208"/>
                    </a:lnTo>
                    <a:lnTo>
                      <a:pt x="40" y="1193"/>
                    </a:lnTo>
                    <a:lnTo>
                      <a:pt x="41" y="1184"/>
                    </a:lnTo>
                    <a:lnTo>
                      <a:pt x="44" y="1177"/>
                    </a:lnTo>
                    <a:close/>
                    <a:moveTo>
                      <a:pt x="195" y="798"/>
                    </a:moveTo>
                    <a:lnTo>
                      <a:pt x="199" y="803"/>
                    </a:lnTo>
                    <a:lnTo>
                      <a:pt x="201" y="807"/>
                    </a:lnTo>
                    <a:lnTo>
                      <a:pt x="196" y="814"/>
                    </a:lnTo>
                    <a:lnTo>
                      <a:pt x="182" y="841"/>
                    </a:lnTo>
                    <a:lnTo>
                      <a:pt x="177" y="842"/>
                    </a:lnTo>
                    <a:lnTo>
                      <a:pt x="172" y="842"/>
                    </a:lnTo>
                    <a:lnTo>
                      <a:pt x="188" y="810"/>
                    </a:lnTo>
                    <a:lnTo>
                      <a:pt x="195" y="798"/>
                    </a:lnTo>
                    <a:close/>
                    <a:moveTo>
                      <a:pt x="2879" y="728"/>
                    </a:moveTo>
                    <a:lnTo>
                      <a:pt x="2905" y="767"/>
                    </a:lnTo>
                    <a:lnTo>
                      <a:pt x="2905" y="769"/>
                    </a:lnTo>
                    <a:lnTo>
                      <a:pt x="2902" y="769"/>
                    </a:lnTo>
                    <a:lnTo>
                      <a:pt x="2898" y="769"/>
                    </a:lnTo>
                    <a:lnTo>
                      <a:pt x="2895" y="769"/>
                    </a:lnTo>
                    <a:lnTo>
                      <a:pt x="2875" y="738"/>
                    </a:lnTo>
                    <a:lnTo>
                      <a:pt x="2876" y="732"/>
                    </a:lnTo>
                    <a:lnTo>
                      <a:pt x="2879" y="728"/>
                    </a:lnTo>
                    <a:close/>
                    <a:moveTo>
                      <a:pt x="2632" y="439"/>
                    </a:moveTo>
                    <a:lnTo>
                      <a:pt x="2648" y="441"/>
                    </a:lnTo>
                    <a:lnTo>
                      <a:pt x="2653" y="448"/>
                    </a:lnTo>
                    <a:lnTo>
                      <a:pt x="2639" y="445"/>
                    </a:lnTo>
                    <a:lnTo>
                      <a:pt x="2636" y="442"/>
                    </a:lnTo>
                    <a:lnTo>
                      <a:pt x="2632" y="439"/>
                    </a:lnTo>
                    <a:close/>
                    <a:moveTo>
                      <a:pt x="578" y="346"/>
                    </a:moveTo>
                    <a:lnTo>
                      <a:pt x="579" y="348"/>
                    </a:lnTo>
                    <a:lnTo>
                      <a:pt x="581" y="355"/>
                    </a:lnTo>
                    <a:lnTo>
                      <a:pt x="581" y="356"/>
                    </a:lnTo>
                    <a:lnTo>
                      <a:pt x="550" y="383"/>
                    </a:lnTo>
                    <a:lnTo>
                      <a:pt x="550" y="383"/>
                    </a:lnTo>
                    <a:lnTo>
                      <a:pt x="541" y="379"/>
                    </a:lnTo>
                    <a:lnTo>
                      <a:pt x="578" y="346"/>
                    </a:lnTo>
                    <a:close/>
                    <a:moveTo>
                      <a:pt x="2444" y="275"/>
                    </a:moveTo>
                    <a:lnTo>
                      <a:pt x="2454" y="283"/>
                    </a:lnTo>
                    <a:lnTo>
                      <a:pt x="2460" y="297"/>
                    </a:lnTo>
                    <a:lnTo>
                      <a:pt x="2450" y="290"/>
                    </a:lnTo>
                    <a:lnTo>
                      <a:pt x="2444" y="275"/>
                    </a:lnTo>
                    <a:close/>
                    <a:moveTo>
                      <a:pt x="894" y="150"/>
                    </a:moveTo>
                    <a:lnTo>
                      <a:pt x="910" y="153"/>
                    </a:lnTo>
                    <a:lnTo>
                      <a:pt x="901" y="155"/>
                    </a:lnTo>
                    <a:lnTo>
                      <a:pt x="886" y="154"/>
                    </a:lnTo>
                    <a:lnTo>
                      <a:pt x="894" y="150"/>
                    </a:lnTo>
                    <a:close/>
                    <a:moveTo>
                      <a:pt x="2081" y="90"/>
                    </a:moveTo>
                    <a:lnTo>
                      <a:pt x="2123" y="106"/>
                    </a:lnTo>
                    <a:lnTo>
                      <a:pt x="2123" y="107"/>
                    </a:lnTo>
                    <a:lnTo>
                      <a:pt x="2115" y="113"/>
                    </a:lnTo>
                    <a:lnTo>
                      <a:pt x="2115" y="113"/>
                    </a:lnTo>
                    <a:lnTo>
                      <a:pt x="2085" y="102"/>
                    </a:lnTo>
                    <a:lnTo>
                      <a:pt x="2081" y="96"/>
                    </a:lnTo>
                    <a:lnTo>
                      <a:pt x="2081" y="90"/>
                    </a:lnTo>
                    <a:close/>
                    <a:moveTo>
                      <a:pt x="1136" y="58"/>
                    </a:moveTo>
                    <a:lnTo>
                      <a:pt x="1126" y="71"/>
                    </a:lnTo>
                    <a:lnTo>
                      <a:pt x="1116" y="73"/>
                    </a:lnTo>
                    <a:lnTo>
                      <a:pt x="1127" y="61"/>
                    </a:lnTo>
                    <a:lnTo>
                      <a:pt x="1136" y="58"/>
                    </a:lnTo>
                    <a:close/>
                    <a:moveTo>
                      <a:pt x="1543" y="0"/>
                    </a:moveTo>
                    <a:lnTo>
                      <a:pt x="1544" y="0"/>
                    </a:lnTo>
                    <a:lnTo>
                      <a:pt x="1543" y="4"/>
                    </a:lnTo>
                    <a:lnTo>
                      <a:pt x="1540" y="10"/>
                    </a:lnTo>
                    <a:lnTo>
                      <a:pt x="1540" y="10"/>
                    </a:lnTo>
                    <a:lnTo>
                      <a:pt x="1500" y="11"/>
                    </a:lnTo>
                    <a:lnTo>
                      <a:pt x="1495" y="4"/>
                    </a:lnTo>
                    <a:lnTo>
                      <a:pt x="1495" y="3"/>
                    </a:lnTo>
                    <a:lnTo>
                      <a:pt x="15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5" name="Freeform 710"/>
              <p:cNvSpPr>
                <a:spLocks noEditPoints="1"/>
              </p:cNvSpPr>
              <p:nvPr/>
            </p:nvSpPr>
            <p:spPr bwMode="auto">
              <a:xfrm>
                <a:off x="5547" y="970"/>
                <a:ext cx="3138" cy="3148"/>
              </a:xfrm>
              <a:custGeom>
                <a:avLst/>
                <a:gdLst>
                  <a:gd name="T0" fmla="*/ 1636 w 3138"/>
                  <a:gd name="T1" fmla="*/ 3145 h 3148"/>
                  <a:gd name="T2" fmla="*/ 1585 w 3138"/>
                  <a:gd name="T3" fmla="*/ 3148 h 3148"/>
                  <a:gd name="T4" fmla="*/ 1636 w 3138"/>
                  <a:gd name="T5" fmla="*/ 3136 h 3148"/>
                  <a:gd name="T6" fmla="*/ 1986 w 3138"/>
                  <a:gd name="T7" fmla="*/ 3092 h 3148"/>
                  <a:gd name="T8" fmla="*/ 2002 w 3138"/>
                  <a:gd name="T9" fmla="*/ 3077 h 3148"/>
                  <a:gd name="T10" fmla="*/ 1048 w 3138"/>
                  <a:gd name="T11" fmla="*/ 3050 h 3148"/>
                  <a:gd name="T12" fmla="*/ 996 w 3138"/>
                  <a:gd name="T13" fmla="*/ 3040 h 3148"/>
                  <a:gd name="T14" fmla="*/ 2258 w 3138"/>
                  <a:gd name="T15" fmla="*/ 2989 h 3148"/>
                  <a:gd name="T16" fmla="*/ 2242 w 3138"/>
                  <a:gd name="T17" fmla="*/ 2986 h 3148"/>
                  <a:gd name="T18" fmla="*/ 687 w 3138"/>
                  <a:gd name="T19" fmla="*/ 2876 h 3148"/>
                  <a:gd name="T20" fmla="*/ 2588 w 3138"/>
                  <a:gd name="T21" fmla="*/ 2759 h 3148"/>
                  <a:gd name="T22" fmla="*/ 2550 w 3138"/>
                  <a:gd name="T23" fmla="*/ 2804 h 3148"/>
                  <a:gd name="T24" fmla="*/ 2550 w 3138"/>
                  <a:gd name="T25" fmla="*/ 2791 h 3148"/>
                  <a:gd name="T26" fmla="*/ 475 w 3138"/>
                  <a:gd name="T27" fmla="*/ 2693 h 3148"/>
                  <a:gd name="T28" fmla="*/ 461 w 3138"/>
                  <a:gd name="T29" fmla="*/ 2690 h 3148"/>
                  <a:gd name="T30" fmla="*/ 247 w 3138"/>
                  <a:gd name="T31" fmla="*/ 2410 h 3148"/>
                  <a:gd name="T32" fmla="*/ 215 w 3138"/>
                  <a:gd name="T33" fmla="*/ 2376 h 3148"/>
                  <a:gd name="T34" fmla="*/ 221 w 3138"/>
                  <a:gd name="T35" fmla="*/ 2369 h 3148"/>
                  <a:gd name="T36" fmla="*/ 2960 w 3138"/>
                  <a:gd name="T37" fmla="*/ 2298 h 3148"/>
                  <a:gd name="T38" fmla="*/ 2939 w 3138"/>
                  <a:gd name="T39" fmla="*/ 2346 h 3148"/>
                  <a:gd name="T40" fmla="*/ 2940 w 3138"/>
                  <a:gd name="T41" fmla="*/ 2329 h 3148"/>
                  <a:gd name="T42" fmla="*/ 3093 w 3138"/>
                  <a:gd name="T43" fmla="*/ 1965 h 3148"/>
                  <a:gd name="T44" fmla="*/ 3086 w 3138"/>
                  <a:gd name="T45" fmla="*/ 1956 h 3148"/>
                  <a:gd name="T46" fmla="*/ 21 w 3138"/>
                  <a:gd name="T47" fmla="*/ 1814 h 3148"/>
                  <a:gd name="T48" fmla="*/ 28 w 3138"/>
                  <a:gd name="T49" fmla="*/ 1863 h 3148"/>
                  <a:gd name="T50" fmla="*/ 17 w 3138"/>
                  <a:gd name="T51" fmla="*/ 1812 h 3148"/>
                  <a:gd name="T52" fmla="*/ 3127 w 3138"/>
                  <a:gd name="T53" fmla="*/ 1712 h 3148"/>
                  <a:gd name="T54" fmla="*/ 11 w 3138"/>
                  <a:gd name="T55" fmla="*/ 1435 h 3148"/>
                  <a:gd name="T56" fmla="*/ 2 w 3138"/>
                  <a:gd name="T57" fmla="*/ 1446 h 3148"/>
                  <a:gd name="T58" fmla="*/ 3124 w 3138"/>
                  <a:gd name="T59" fmla="*/ 1339 h 3148"/>
                  <a:gd name="T60" fmla="*/ 3115 w 3138"/>
                  <a:gd name="T61" fmla="*/ 1334 h 3148"/>
                  <a:gd name="T62" fmla="*/ 3108 w 3138"/>
                  <a:gd name="T63" fmla="*/ 1285 h 3148"/>
                  <a:gd name="T64" fmla="*/ 54 w 3138"/>
                  <a:gd name="T65" fmla="*/ 1186 h 3148"/>
                  <a:gd name="T66" fmla="*/ 44 w 3138"/>
                  <a:gd name="T67" fmla="*/ 1186 h 3148"/>
                  <a:gd name="T68" fmla="*/ 201 w 3138"/>
                  <a:gd name="T69" fmla="*/ 803 h 3148"/>
                  <a:gd name="T70" fmla="*/ 182 w 3138"/>
                  <a:gd name="T71" fmla="*/ 851 h 3148"/>
                  <a:gd name="T72" fmla="*/ 174 w 3138"/>
                  <a:gd name="T73" fmla="*/ 847 h 3148"/>
                  <a:gd name="T74" fmla="*/ 2896 w 3138"/>
                  <a:gd name="T75" fmla="*/ 731 h 3148"/>
                  <a:gd name="T76" fmla="*/ 2922 w 3138"/>
                  <a:gd name="T77" fmla="*/ 776 h 3148"/>
                  <a:gd name="T78" fmla="*/ 2889 w 3138"/>
                  <a:gd name="T79" fmla="*/ 737 h 3148"/>
                  <a:gd name="T80" fmla="*/ 2658 w 3138"/>
                  <a:gd name="T81" fmla="*/ 450 h 3148"/>
                  <a:gd name="T82" fmla="*/ 2663 w 3138"/>
                  <a:gd name="T83" fmla="*/ 457 h 3148"/>
                  <a:gd name="T84" fmla="*/ 586 w 3138"/>
                  <a:gd name="T85" fmla="*/ 352 h 3148"/>
                  <a:gd name="T86" fmla="*/ 548 w 3138"/>
                  <a:gd name="T87" fmla="*/ 386 h 3148"/>
                  <a:gd name="T88" fmla="*/ 2448 w 3138"/>
                  <a:gd name="T89" fmla="*/ 270 h 3148"/>
                  <a:gd name="T90" fmla="*/ 2454 w 3138"/>
                  <a:gd name="T91" fmla="*/ 284 h 3148"/>
                  <a:gd name="T92" fmla="*/ 904 w 3138"/>
                  <a:gd name="T93" fmla="*/ 159 h 3148"/>
                  <a:gd name="T94" fmla="*/ 887 w 3138"/>
                  <a:gd name="T95" fmla="*/ 156 h 3148"/>
                  <a:gd name="T96" fmla="*/ 2139 w 3138"/>
                  <a:gd name="T97" fmla="*/ 108 h 3148"/>
                  <a:gd name="T98" fmla="*/ 2090 w 3138"/>
                  <a:gd name="T99" fmla="*/ 92 h 3148"/>
                  <a:gd name="T100" fmla="*/ 1146 w 3138"/>
                  <a:gd name="T101" fmla="*/ 67 h 3148"/>
                  <a:gd name="T102" fmla="*/ 1152 w 3138"/>
                  <a:gd name="T103" fmla="*/ 57 h 3148"/>
                  <a:gd name="T104" fmla="*/ 1556 w 3138"/>
                  <a:gd name="T105" fmla="*/ 0 h 3148"/>
                  <a:gd name="T106" fmla="*/ 1554 w 3138"/>
                  <a:gd name="T107" fmla="*/ 9 h 3148"/>
                  <a:gd name="T108" fmla="*/ 1502 w 3138"/>
                  <a:gd name="T109" fmla="*/ 2 h 3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38" h="3148">
                    <a:moveTo>
                      <a:pt x="1636" y="3136"/>
                    </a:moveTo>
                    <a:lnTo>
                      <a:pt x="1636" y="3145"/>
                    </a:lnTo>
                    <a:lnTo>
                      <a:pt x="1636" y="3145"/>
                    </a:lnTo>
                    <a:lnTo>
                      <a:pt x="1636" y="3146"/>
                    </a:lnTo>
                    <a:lnTo>
                      <a:pt x="1638" y="3146"/>
                    </a:lnTo>
                    <a:lnTo>
                      <a:pt x="1585" y="3148"/>
                    </a:lnTo>
                    <a:lnTo>
                      <a:pt x="1584" y="3139"/>
                    </a:lnTo>
                    <a:lnTo>
                      <a:pt x="1584" y="3139"/>
                    </a:lnTo>
                    <a:lnTo>
                      <a:pt x="1636" y="3136"/>
                    </a:lnTo>
                    <a:close/>
                    <a:moveTo>
                      <a:pt x="2002" y="3077"/>
                    </a:moveTo>
                    <a:lnTo>
                      <a:pt x="1992" y="3090"/>
                    </a:lnTo>
                    <a:lnTo>
                      <a:pt x="1986" y="3092"/>
                    </a:lnTo>
                    <a:lnTo>
                      <a:pt x="1978" y="3094"/>
                    </a:lnTo>
                    <a:lnTo>
                      <a:pt x="1988" y="3081"/>
                    </a:lnTo>
                    <a:lnTo>
                      <a:pt x="2002" y="3077"/>
                    </a:lnTo>
                    <a:close/>
                    <a:moveTo>
                      <a:pt x="1000" y="3032"/>
                    </a:moveTo>
                    <a:lnTo>
                      <a:pt x="1048" y="3049"/>
                    </a:lnTo>
                    <a:lnTo>
                      <a:pt x="1048" y="3050"/>
                    </a:lnTo>
                    <a:lnTo>
                      <a:pt x="1048" y="3056"/>
                    </a:lnTo>
                    <a:lnTo>
                      <a:pt x="1047" y="3059"/>
                    </a:lnTo>
                    <a:lnTo>
                      <a:pt x="996" y="3040"/>
                    </a:lnTo>
                    <a:lnTo>
                      <a:pt x="1000" y="3032"/>
                    </a:lnTo>
                    <a:close/>
                    <a:moveTo>
                      <a:pt x="2242" y="2986"/>
                    </a:moveTo>
                    <a:lnTo>
                      <a:pt x="2258" y="2989"/>
                    </a:lnTo>
                    <a:lnTo>
                      <a:pt x="2246" y="2994"/>
                    </a:lnTo>
                    <a:lnTo>
                      <a:pt x="2231" y="2991"/>
                    </a:lnTo>
                    <a:lnTo>
                      <a:pt x="2242" y="2986"/>
                    </a:lnTo>
                    <a:close/>
                    <a:moveTo>
                      <a:pt x="671" y="2855"/>
                    </a:moveTo>
                    <a:lnTo>
                      <a:pt x="681" y="2862"/>
                    </a:lnTo>
                    <a:lnTo>
                      <a:pt x="687" y="2876"/>
                    </a:lnTo>
                    <a:lnTo>
                      <a:pt x="677" y="2871"/>
                    </a:lnTo>
                    <a:lnTo>
                      <a:pt x="671" y="2855"/>
                    </a:lnTo>
                    <a:close/>
                    <a:moveTo>
                      <a:pt x="2588" y="2759"/>
                    </a:moveTo>
                    <a:lnTo>
                      <a:pt x="2591" y="2760"/>
                    </a:lnTo>
                    <a:lnTo>
                      <a:pt x="2595" y="2766"/>
                    </a:lnTo>
                    <a:lnTo>
                      <a:pt x="2550" y="2804"/>
                    </a:lnTo>
                    <a:lnTo>
                      <a:pt x="2554" y="2798"/>
                    </a:lnTo>
                    <a:lnTo>
                      <a:pt x="2552" y="2793"/>
                    </a:lnTo>
                    <a:lnTo>
                      <a:pt x="2550" y="2791"/>
                    </a:lnTo>
                    <a:lnTo>
                      <a:pt x="2588" y="2759"/>
                    </a:lnTo>
                    <a:close/>
                    <a:moveTo>
                      <a:pt x="461" y="2690"/>
                    </a:moveTo>
                    <a:lnTo>
                      <a:pt x="475" y="2693"/>
                    </a:lnTo>
                    <a:lnTo>
                      <a:pt x="483" y="2701"/>
                    </a:lnTo>
                    <a:lnTo>
                      <a:pt x="468" y="2698"/>
                    </a:lnTo>
                    <a:lnTo>
                      <a:pt x="461" y="2690"/>
                    </a:lnTo>
                    <a:close/>
                    <a:moveTo>
                      <a:pt x="221" y="2369"/>
                    </a:moveTo>
                    <a:lnTo>
                      <a:pt x="222" y="2372"/>
                    </a:lnTo>
                    <a:lnTo>
                      <a:pt x="247" y="2410"/>
                    </a:lnTo>
                    <a:lnTo>
                      <a:pt x="245" y="2414"/>
                    </a:lnTo>
                    <a:lnTo>
                      <a:pt x="240" y="2416"/>
                    </a:lnTo>
                    <a:lnTo>
                      <a:pt x="215" y="2376"/>
                    </a:lnTo>
                    <a:lnTo>
                      <a:pt x="212" y="2372"/>
                    </a:lnTo>
                    <a:lnTo>
                      <a:pt x="216" y="2370"/>
                    </a:lnTo>
                    <a:lnTo>
                      <a:pt x="221" y="2369"/>
                    </a:lnTo>
                    <a:close/>
                    <a:moveTo>
                      <a:pt x="2956" y="2297"/>
                    </a:moveTo>
                    <a:lnTo>
                      <a:pt x="2956" y="2297"/>
                    </a:lnTo>
                    <a:lnTo>
                      <a:pt x="2960" y="2298"/>
                    </a:lnTo>
                    <a:lnTo>
                      <a:pt x="2964" y="2300"/>
                    </a:lnTo>
                    <a:lnTo>
                      <a:pt x="2947" y="2334"/>
                    </a:lnTo>
                    <a:lnTo>
                      <a:pt x="2939" y="2346"/>
                    </a:lnTo>
                    <a:lnTo>
                      <a:pt x="2936" y="2346"/>
                    </a:lnTo>
                    <a:lnTo>
                      <a:pt x="2933" y="2341"/>
                    </a:lnTo>
                    <a:lnTo>
                      <a:pt x="2940" y="2329"/>
                    </a:lnTo>
                    <a:lnTo>
                      <a:pt x="2956" y="2297"/>
                    </a:lnTo>
                    <a:close/>
                    <a:moveTo>
                      <a:pt x="3087" y="1951"/>
                    </a:moveTo>
                    <a:lnTo>
                      <a:pt x="3093" y="1965"/>
                    </a:lnTo>
                    <a:lnTo>
                      <a:pt x="3088" y="1977"/>
                    </a:lnTo>
                    <a:lnTo>
                      <a:pt x="3084" y="1963"/>
                    </a:lnTo>
                    <a:lnTo>
                      <a:pt x="3086" y="1956"/>
                    </a:lnTo>
                    <a:lnTo>
                      <a:pt x="3087" y="1951"/>
                    </a:lnTo>
                    <a:close/>
                    <a:moveTo>
                      <a:pt x="17" y="1812"/>
                    </a:moveTo>
                    <a:lnTo>
                      <a:pt x="21" y="1814"/>
                    </a:lnTo>
                    <a:lnTo>
                      <a:pt x="23" y="1814"/>
                    </a:lnTo>
                    <a:lnTo>
                      <a:pt x="31" y="1860"/>
                    </a:lnTo>
                    <a:lnTo>
                      <a:pt x="28" y="1863"/>
                    </a:lnTo>
                    <a:lnTo>
                      <a:pt x="23" y="1864"/>
                    </a:lnTo>
                    <a:lnTo>
                      <a:pt x="14" y="1814"/>
                    </a:lnTo>
                    <a:lnTo>
                      <a:pt x="17" y="1812"/>
                    </a:lnTo>
                    <a:close/>
                    <a:moveTo>
                      <a:pt x="3138" y="1685"/>
                    </a:moveTo>
                    <a:lnTo>
                      <a:pt x="3136" y="1699"/>
                    </a:lnTo>
                    <a:lnTo>
                      <a:pt x="3127" y="1712"/>
                    </a:lnTo>
                    <a:lnTo>
                      <a:pt x="3128" y="1696"/>
                    </a:lnTo>
                    <a:lnTo>
                      <a:pt x="3138" y="1685"/>
                    </a:lnTo>
                    <a:close/>
                    <a:moveTo>
                      <a:pt x="11" y="1435"/>
                    </a:moveTo>
                    <a:lnTo>
                      <a:pt x="10" y="1449"/>
                    </a:lnTo>
                    <a:lnTo>
                      <a:pt x="0" y="1460"/>
                    </a:lnTo>
                    <a:lnTo>
                      <a:pt x="2" y="1446"/>
                    </a:lnTo>
                    <a:lnTo>
                      <a:pt x="11" y="1435"/>
                    </a:lnTo>
                    <a:close/>
                    <a:moveTo>
                      <a:pt x="3115" y="1284"/>
                    </a:moveTo>
                    <a:lnTo>
                      <a:pt x="3124" y="1339"/>
                    </a:lnTo>
                    <a:lnTo>
                      <a:pt x="3122" y="1334"/>
                    </a:lnTo>
                    <a:lnTo>
                      <a:pt x="3118" y="1334"/>
                    </a:lnTo>
                    <a:lnTo>
                      <a:pt x="3115" y="1334"/>
                    </a:lnTo>
                    <a:lnTo>
                      <a:pt x="3114" y="1334"/>
                    </a:lnTo>
                    <a:lnTo>
                      <a:pt x="3107" y="1286"/>
                    </a:lnTo>
                    <a:lnTo>
                      <a:pt x="3108" y="1285"/>
                    </a:lnTo>
                    <a:lnTo>
                      <a:pt x="3115" y="1284"/>
                    </a:lnTo>
                    <a:close/>
                    <a:moveTo>
                      <a:pt x="48" y="1172"/>
                    </a:moveTo>
                    <a:lnTo>
                      <a:pt x="54" y="1186"/>
                    </a:lnTo>
                    <a:lnTo>
                      <a:pt x="51" y="1193"/>
                    </a:lnTo>
                    <a:lnTo>
                      <a:pt x="50" y="1202"/>
                    </a:lnTo>
                    <a:lnTo>
                      <a:pt x="44" y="1186"/>
                    </a:lnTo>
                    <a:lnTo>
                      <a:pt x="48" y="1172"/>
                    </a:lnTo>
                    <a:close/>
                    <a:moveTo>
                      <a:pt x="198" y="802"/>
                    </a:moveTo>
                    <a:lnTo>
                      <a:pt x="201" y="803"/>
                    </a:lnTo>
                    <a:lnTo>
                      <a:pt x="205" y="807"/>
                    </a:lnTo>
                    <a:lnTo>
                      <a:pt x="198" y="819"/>
                    </a:lnTo>
                    <a:lnTo>
                      <a:pt x="182" y="851"/>
                    </a:lnTo>
                    <a:lnTo>
                      <a:pt x="182" y="850"/>
                    </a:lnTo>
                    <a:lnTo>
                      <a:pt x="177" y="850"/>
                    </a:lnTo>
                    <a:lnTo>
                      <a:pt x="174" y="847"/>
                    </a:lnTo>
                    <a:lnTo>
                      <a:pt x="191" y="814"/>
                    </a:lnTo>
                    <a:lnTo>
                      <a:pt x="198" y="802"/>
                    </a:lnTo>
                    <a:close/>
                    <a:moveTo>
                      <a:pt x="2896" y="731"/>
                    </a:moveTo>
                    <a:lnTo>
                      <a:pt x="2923" y="772"/>
                    </a:lnTo>
                    <a:lnTo>
                      <a:pt x="2925" y="775"/>
                    </a:lnTo>
                    <a:lnTo>
                      <a:pt x="2922" y="776"/>
                    </a:lnTo>
                    <a:lnTo>
                      <a:pt x="2915" y="778"/>
                    </a:lnTo>
                    <a:lnTo>
                      <a:pt x="2915" y="776"/>
                    </a:lnTo>
                    <a:lnTo>
                      <a:pt x="2889" y="737"/>
                    </a:lnTo>
                    <a:lnTo>
                      <a:pt x="2891" y="735"/>
                    </a:lnTo>
                    <a:lnTo>
                      <a:pt x="2896" y="731"/>
                    </a:lnTo>
                    <a:close/>
                    <a:moveTo>
                      <a:pt x="2658" y="450"/>
                    </a:moveTo>
                    <a:lnTo>
                      <a:pt x="2673" y="453"/>
                    </a:lnTo>
                    <a:lnTo>
                      <a:pt x="2679" y="460"/>
                    </a:lnTo>
                    <a:lnTo>
                      <a:pt x="2663" y="457"/>
                    </a:lnTo>
                    <a:lnTo>
                      <a:pt x="2658" y="450"/>
                    </a:lnTo>
                    <a:close/>
                    <a:moveTo>
                      <a:pt x="584" y="347"/>
                    </a:moveTo>
                    <a:lnTo>
                      <a:pt x="586" y="352"/>
                    </a:lnTo>
                    <a:lnTo>
                      <a:pt x="588" y="355"/>
                    </a:lnTo>
                    <a:lnTo>
                      <a:pt x="551" y="388"/>
                    </a:lnTo>
                    <a:lnTo>
                      <a:pt x="548" y="386"/>
                    </a:lnTo>
                    <a:lnTo>
                      <a:pt x="544" y="381"/>
                    </a:lnTo>
                    <a:lnTo>
                      <a:pt x="584" y="347"/>
                    </a:lnTo>
                    <a:close/>
                    <a:moveTo>
                      <a:pt x="2448" y="270"/>
                    </a:moveTo>
                    <a:lnTo>
                      <a:pt x="2458" y="277"/>
                    </a:lnTo>
                    <a:lnTo>
                      <a:pt x="2464" y="292"/>
                    </a:lnTo>
                    <a:lnTo>
                      <a:pt x="2454" y="284"/>
                    </a:lnTo>
                    <a:lnTo>
                      <a:pt x="2448" y="270"/>
                    </a:lnTo>
                    <a:close/>
                    <a:moveTo>
                      <a:pt x="887" y="156"/>
                    </a:moveTo>
                    <a:lnTo>
                      <a:pt x="904" y="159"/>
                    </a:lnTo>
                    <a:lnTo>
                      <a:pt x="896" y="163"/>
                    </a:lnTo>
                    <a:lnTo>
                      <a:pt x="880" y="160"/>
                    </a:lnTo>
                    <a:lnTo>
                      <a:pt x="887" y="156"/>
                    </a:lnTo>
                    <a:close/>
                    <a:moveTo>
                      <a:pt x="2091" y="91"/>
                    </a:moveTo>
                    <a:lnTo>
                      <a:pt x="2143" y="109"/>
                    </a:lnTo>
                    <a:lnTo>
                      <a:pt x="2139" y="108"/>
                    </a:lnTo>
                    <a:lnTo>
                      <a:pt x="2133" y="115"/>
                    </a:lnTo>
                    <a:lnTo>
                      <a:pt x="2091" y="99"/>
                    </a:lnTo>
                    <a:lnTo>
                      <a:pt x="2090" y="92"/>
                    </a:lnTo>
                    <a:lnTo>
                      <a:pt x="2091" y="91"/>
                    </a:lnTo>
                    <a:close/>
                    <a:moveTo>
                      <a:pt x="1156" y="56"/>
                    </a:moveTo>
                    <a:lnTo>
                      <a:pt x="1146" y="67"/>
                    </a:lnTo>
                    <a:lnTo>
                      <a:pt x="1137" y="70"/>
                    </a:lnTo>
                    <a:lnTo>
                      <a:pt x="1147" y="57"/>
                    </a:lnTo>
                    <a:lnTo>
                      <a:pt x="1152" y="57"/>
                    </a:lnTo>
                    <a:lnTo>
                      <a:pt x="1156" y="56"/>
                    </a:lnTo>
                    <a:close/>
                    <a:moveTo>
                      <a:pt x="1553" y="0"/>
                    </a:moveTo>
                    <a:lnTo>
                      <a:pt x="1556" y="0"/>
                    </a:lnTo>
                    <a:lnTo>
                      <a:pt x="1556" y="0"/>
                    </a:lnTo>
                    <a:lnTo>
                      <a:pt x="1554" y="6"/>
                    </a:lnTo>
                    <a:lnTo>
                      <a:pt x="1554" y="9"/>
                    </a:lnTo>
                    <a:lnTo>
                      <a:pt x="1553" y="9"/>
                    </a:lnTo>
                    <a:lnTo>
                      <a:pt x="1505" y="12"/>
                    </a:lnTo>
                    <a:lnTo>
                      <a:pt x="1502" y="2"/>
                    </a:lnTo>
                    <a:lnTo>
                      <a:pt x="15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6" name="Freeform 711"/>
              <p:cNvSpPr>
                <a:spLocks noEditPoints="1"/>
              </p:cNvSpPr>
              <p:nvPr/>
            </p:nvSpPr>
            <p:spPr bwMode="auto">
              <a:xfrm>
                <a:off x="5537" y="962"/>
                <a:ext cx="3158" cy="3164"/>
              </a:xfrm>
              <a:custGeom>
                <a:avLst/>
                <a:gdLst>
                  <a:gd name="T0" fmla="*/ 1659 w 3158"/>
                  <a:gd name="T1" fmla="*/ 3163 h 3164"/>
                  <a:gd name="T2" fmla="*/ 1599 w 3158"/>
                  <a:gd name="T3" fmla="*/ 3164 h 3164"/>
                  <a:gd name="T4" fmla="*/ 1648 w 3158"/>
                  <a:gd name="T5" fmla="*/ 3154 h 3164"/>
                  <a:gd name="T6" fmla="*/ 1980 w 3158"/>
                  <a:gd name="T7" fmla="*/ 3113 h 3164"/>
                  <a:gd name="T8" fmla="*/ 2002 w 3158"/>
                  <a:gd name="T9" fmla="*/ 3098 h 3164"/>
                  <a:gd name="T10" fmla="*/ 1006 w 3158"/>
                  <a:gd name="T11" fmla="*/ 3048 h 3164"/>
                  <a:gd name="T12" fmla="*/ 1053 w 3158"/>
                  <a:gd name="T13" fmla="*/ 3072 h 3164"/>
                  <a:gd name="T14" fmla="*/ 1006 w 3158"/>
                  <a:gd name="T15" fmla="*/ 3054 h 3164"/>
                  <a:gd name="T16" fmla="*/ 2268 w 3158"/>
                  <a:gd name="T17" fmla="*/ 2997 h 3164"/>
                  <a:gd name="T18" fmla="*/ 2256 w 3158"/>
                  <a:gd name="T19" fmla="*/ 3002 h 3164"/>
                  <a:gd name="T20" fmla="*/ 697 w 3158"/>
                  <a:gd name="T21" fmla="*/ 2884 h 3164"/>
                  <a:gd name="T22" fmla="*/ 687 w 3158"/>
                  <a:gd name="T23" fmla="*/ 2879 h 3164"/>
                  <a:gd name="T24" fmla="*/ 2610 w 3158"/>
                  <a:gd name="T25" fmla="*/ 2781 h 3164"/>
                  <a:gd name="T26" fmla="*/ 2560 w 3158"/>
                  <a:gd name="T27" fmla="*/ 2823 h 3164"/>
                  <a:gd name="T28" fmla="*/ 2605 w 3158"/>
                  <a:gd name="T29" fmla="*/ 2774 h 3164"/>
                  <a:gd name="T30" fmla="*/ 478 w 3158"/>
                  <a:gd name="T31" fmla="*/ 2706 h 3164"/>
                  <a:gd name="T32" fmla="*/ 222 w 3158"/>
                  <a:gd name="T33" fmla="*/ 2380 h 3164"/>
                  <a:gd name="T34" fmla="*/ 250 w 3158"/>
                  <a:gd name="T35" fmla="*/ 2425 h 3164"/>
                  <a:gd name="T36" fmla="*/ 242 w 3158"/>
                  <a:gd name="T37" fmla="*/ 2428 h 3164"/>
                  <a:gd name="T38" fmla="*/ 216 w 3158"/>
                  <a:gd name="T39" fmla="*/ 2385 h 3164"/>
                  <a:gd name="T40" fmla="*/ 2998 w 3158"/>
                  <a:gd name="T41" fmla="*/ 2279 h 3164"/>
                  <a:gd name="T42" fmla="*/ 2981 w 3158"/>
                  <a:gd name="T43" fmla="*/ 2315 h 3164"/>
                  <a:gd name="T44" fmla="*/ 2957 w 3158"/>
                  <a:gd name="T45" fmla="*/ 2359 h 3164"/>
                  <a:gd name="T46" fmla="*/ 2974 w 3158"/>
                  <a:gd name="T47" fmla="*/ 2308 h 3164"/>
                  <a:gd name="T48" fmla="*/ 3103 w 3158"/>
                  <a:gd name="T49" fmla="*/ 1973 h 3164"/>
                  <a:gd name="T50" fmla="*/ 3098 w 3158"/>
                  <a:gd name="T51" fmla="*/ 1985 h 3164"/>
                  <a:gd name="T52" fmla="*/ 23 w 3158"/>
                  <a:gd name="T53" fmla="*/ 1822 h 3164"/>
                  <a:gd name="T54" fmla="*/ 26 w 3158"/>
                  <a:gd name="T55" fmla="*/ 1874 h 3164"/>
                  <a:gd name="T56" fmla="*/ 16 w 3158"/>
                  <a:gd name="T57" fmla="*/ 1823 h 3164"/>
                  <a:gd name="T58" fmla="*/ 10 w 3158"/>
                  <a:gd name="T59" fmla="*/ 1785 h 3164"/>
                  <a:gd name="T60" fmla="*/ 3146 w 3158"/>
                  <a:gd name="T61" fmla="*/ 1707 h 3164"/>
                  <a:gd name="T62" fmla="*/ 12 w 3158"/>
                  <a:gd name="T63" fmla="*/ 1454 h 3164"/>
                  <a:gd name="T64" fmla="*/ 2 w 3158"/>
                  <a:gd name="T65" fmla="*/ 1467 h 3164"/>
                  <a:gd name="T66" fmla="*/ 3134 w 3158"/>
                  <a:gd name="T67" fmla="*/ 1290 h 3164"/>
                  <a:gd name="T68" fmla="*/ 3145 w 3158"/>
                  <a:gd name="T69" fmla="*/ 1354 h 3164"/>
                  <a:gd name="T70" fmla="*/ 3134 w 3158"/>
                  <a:gd name="T71" fmla="*/ 1347 h 3164"/>
                  <a:gd name="T72" fmla="*/ 53 w 3158"/>
                  <a:gd name="T73" fmla="*/ 1166 h 3164"/>
                  <a:gd name="T74" fmla="*/ 48 w 3158"/>
                  <a:gd name="T75" fmla="*/ 1180 h 3164"/>
                  <a:gd name="T76" fmla="*/ 208 w 3158"/>
                  <a:gd name="T77" fmla="*/ 810 h 3164"/>
                  <a:gd name="T78" fmla="*/ 182 w 3158"/>
                  <a:gd name="T79" fmla="*/ 855 h 3164"/>
                  <a:gd name="T80" fmla="*/ 177 w 3158"/>
                  <a:gd name="T81" fmla="*/ 851 h 3164"/>
                  <a:gd name="T82" fmla="*/ 199 w 3158"/>
                  <a:gd name="T83" fmla="*/ 805 h 3164"/>
                  <a:gd name="T84" fmla="*/ 2911 w 3158"/>
                  <a:gd name="T85" fmla="*/ 735 h 3164"/>
                  <a:gd name="T86" fmla="*/ 2942 w 3158"/>
                  <a:gd name="T87" fmla="*/ 777 h 3164"/>
                  <a:gd name="T88" fmla="*/ 2933 w 3158"/>
                  <a:gd name="T89" fmla="*/ 780 h 3164"/>
                  <a:gd name="T90" fmla="*/ 2891 w 3158"/>
                  <a:gd name="T91" fmla="*/ 698 h 3164"/>
                  <a:gd name="T92" fmla="*/ 2704 w 3158"/>
                  <a:gd name="T93" fmla="*/ 471 h 3164"/>
                  <a:gd name="T94" fmla="*/ 618 w 3158"/>
                  <a:gd name="T95" fmla="*/ 326 h 3164"/>
                  <a:gd name="T96" fmla="*/ 554 w 3158"/>
                  <a:gd name="T97" fmla="*/ 389 h 3164"/>
                  <a:gd name="T98" fmla="*/ 587 w 3158"/>
                  <a:gd name="T99" fmla="*/ 349 h 3164"/>
                  <a:gd name="T100" fmla="*/ 618 w 3158"/>
                  <a:gd name="T101" fmla="*/ 326 h 3164"/>
                  <a:gd name="T102" fmla="*/ 2468 w 3158"/>
                  <a:gd name="T103" fmla="*/ 285 h 3164"/>
                  <a:gd name="T104" fmla="*/ 882 w 3158"/>
                  <a:gd name="T105" fmla="*/ 161 h 3164"/>
                  <a:gd name="T106" fmla="*/ 873 w 3158"/>
                  <a:gd name="T107" fmla="*/ 165 h 3164"/>
                  <a:gd name="T108" fmla="*/ 2153 w 3158"/>
                  <a:gd name="T109" fmla="*/ 107 h 3164"/>
                  <a:gd name="T110" fmla="*/ 2152 w 3158"/>
                  <a:gd name="T111" fmla="*/ 110 h 3164"/>
                  <a:gd name="T112" fmla="*/ 2153 w 3158"/>
                  <a:gd name="T113" fmla="*/ 117 h 3164"/>
                  <a:gd name="T114" fmla="*/ 2104 w 3158"/>
                  <a:gd name="T115" fmla="*/ 90 h 3164"/>
                  <a:gd name="T116" fmla="*/ 1162 w 3158"/>
                  <a:gd name="T117" fmla="*/ 65 h 3164"/>
                  <a:gd name="T118" fmla="*/ 1176 w 3158"/>
                  <a:gd name="T119" fmla="*/ 51 h 3164"/>
                  <a:gd name="T120" fmla="*/ 1566 w 3158"/>
                  <a:gd name="T121" fmla="*/ 8 h 3164"/>
                  <a:gd name="T122" fmla="*/ 1512 w 3158"/>
                  <a:gd name="T123" fmla="*/ 10 h 3164"/>
                  <a:gd name="T124" fmla="*/ 1512 w 3158"/>
                  <a:gd name="T125" fmla="*/ 3 h 3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58" h="3164">
                    <a:moveTo>
                      <a:pt x="1648" y="3154"/>
                    </a:moveTo>
                    <a:lnTo>
                      <a:pt x="1690" y="3161"/>
                    </a:lnTo>
                    <a:lnTo>
                      <a:pt x="1659" y="3163"/>
                    </a:lnTo>
                    <a:lnTo>
                      <a:pt x="1643" y="3160"/>
                    </a:lnTo>
                    <a:lnTo>
                      <a:pt x="1639" y="3163"/>
                    </a:lnTo>
                    <a:lnTo>
                      <a:pt x="1599" y="3164"/>
                    </a:lnTo>
                    <a:lnTo>
                      <a:pt x="1595" y="3156"/>
                    </a:lnTo>
                    <a:lnTo>
                      <a:pt x="1595" y="3156"/>
                    </a:lnTo>
                    <a:lnTo>
                      <a:pt x="1648" y="3154"/>
                    </a:lnTo>
                    <a:close/>
                    <a:moveTo>
                      <a:pt x="2002" y="3098"/>
                    </a:moveTo>
                    <a:lnTo>
                      <a:pt x="1992" y="3110"/>
                    </a:lnTo>
                    <a:lnTo>
                      <a:pt x="1980" y="3113"/>
                    </a:lnTo>
                    <a:lnTo>
                      <a:pt x="1988" y="3102"/>
                    </a:lnTo>
                    <a:lnTo>
                      <a:pt x="1996" y="3100"/>
                    </a:lnTo>
                    <a:lnTo>
                      <a:pt x="2002" y="3098"/>
                    </a:lnTo>
                    <a:close/>
                    <a:moveTo>
                      <a:pt x="971" y="3042"/>
                    </a:moveTo>
                    <a:lnTo>
                      <a:pt x="1006" y="3048"/>
                    </a:lnTo>
                    <a:lnTo>
                      <a:pt x="1006" y="3048"/>
                    </a:lnTo>
                    <a:lnTo>
                      <a:pt x="1057" y="3067"/>
                    </a:lnTo>
                    <a:lnTo>
                      <a:pt x="1056" y="3068"/>
                    </a:lnTo>
                    <a:lnTo>
                      <a:pt x="1053" y="3072"/>
                    </a:lnTo>
                    <a:lnTo>
                      <a:pt x="1050" y="3074"/>
                    </a:lnTo>
                    <a:lnTo>
                      <a:pt x="1006" y="3058"/>
                    </a:lnTo>
                    <a:lnTo>
                      <a:pt x="1006" y="3054"/>
                    </a:lnTo>
                    <a:lnTo>
                      <a:pt x="991" y="3051"/>
                    </a:lnTo>
                    <a:lnTo>
                      <a:pt x="971" y="3042"/>
                    </a:lnTo>
                    <a:close/>
                    <a:moveTo>
                      <a:pt x="2268" y="2997"/>
                    </a:moveTo>
                    <a:lnTo>
                      <a:pt x="2283" y="2999"/>
                    </a:lnTo>
                    <a:lnTo>
                      <a:pt x="2272" y="3004"/>
                    </a:lnTo>
                    <a:lnTo>
                      <a:pt x="2256" y="3002"/>
                    </a:lnTo>
                    <a:lnTo>
                      <a:pt x="2268" y="2997"/>
                    </a:lnTo>
                    <a:close/>
                    <a:moveTo>
                      <a:pt x="687" y="2879"/>
                    </a:moveTo>
                    <a:lnTo>
                      <a:pt x="697" y="2884"/>
                    </a:lnTo>
                    <a:lnTo>
                      <a:pt x="702" y="2900"/>
                    </a:lnTo>
                    <a:lnTo>
                      <a:pt x="692" y="2893"/>
                    </a:lnTo>
                    <a:lnTo>
                      <a:pt x="687" y="2879"/>
                    </a:lnTo>
                    <a:close/>
                    <a:moveTo>
                      <a:pt x="2605" y="2774"/>
                    </a:moveTo>
                    <a:lnTo>
                      <a:pt x="2610" y="2780"/>
                    </a:lnTo>
                    <a:lnTo>
                      <a:pt x="2610" y="2781"/>
                    </a:lnTo>
                    <a:lnTo>
                      <a:pt x="2573" y="2814"/>
                    </a:lnTo>
                    <a:lnTo>
                      <a:pt x="2570" y="2812"/>
                    </a:lnTo>
                    <a:lnTo>
                      <a:pt x="2560" y="2823"/>
                    </a:lnTo>
                    <a:lnTo>
                      <a:pt x="2536" y="2842"/>
                    </a:lnTo>
                    <a:lnTo>
                      <a:pt x="2560" y="2812"/>
                    </a:lnTo>
                    <a:lnTo>
                      <a:pt x="2605" y="2774"/>
                    </a:lnTo>
                    <a:close/>
                    <a:moveTo>
                      <a:pt x="455" y="2696"/>
                    </a:moveTo>
                    <a:lnTo>
                      <a:pt x="471" y="2698"/>
                    </a:lnTo>
                    <a:lnTo>
                      <a:pt x="478" y="2706"/>
                    </a:lnTo>
                    <a:lnTo>
                      <a:pt x="462" y="2703"/>
                    </a:lnTo>
                    <a:lnTo>
                      <a:pt x="455" y="2696"/>
                    </a:lnTo>
                    <a:close/>
                    <a:moveTo>
                      <a:pt x="222" y="2380"/>
                    </a:moveTo>
                    <a:lnTo>
                      <a:pt x="225" y="2384"/>
                    </a:lnTo>
                    <a:lnTo>
                      <a:pt x="250" y="2424"/>
                    </a:lnTo>
                    <a:lnTo>
                      <a:pt x="250" y="2425"/>
                    </a:lnTo>
                    <a:lnTo>
                      <a:pt x="263" y="2459"/>
                    </a:lnTo>
                    <a:lnTo>
                      <a:pt x="242" y="2428"/>
                    </a:lnTo>
                    <a:lnTo>
                      <a:pt x="242" y="2428"/>
                    </a:lnTo>
                    <a:lnTo>
                      <a:pt x="242" y="2428"/>
                    </a:lnTo>
                    <a:lnTo>
                      <a:pt x="218" y="2388"/>
                    </a:lnTo>
                    <a:lnTo>
                      <a:pt x="216" y="2385"/>
                    </a:lnTo>
                    <a:lnTo>
                      <a:pt x="216" y="2384"/>
                    </a:lnTo>
                    <a:lnTo>
                      <a:pt x="222" y="2380"/>
                    </a:lnTo>
                    <a:close/>
                    <a:moveTo>
                      <a:pt x="2998" y="2279"/>
                    </a:moveTo>
                    <a:lnTo>
                      <a:pt x="2984" y="2309"/>
                    </a:lnTo>
                    <a:lnTo>
                      <a:pt x="2980" y="2313"/>
                    </a:lnTo>
                    <a:lnTo>
                      <a:pt x="2981" y="2315"/>
                    </a:lnTo>
                    <a:lnTo>
                      <a:pt x="2966" y="2346"/>
                    </a:lnTo>
                    <a:lnTo>
                      <a:pt x="2957" y="2359"/>
                    </a:lnTo>
                    <a:lnTo>
                      <a:pt x="2957" y="2359"/>
                    </a:lnTo>
                    <a:lnTo>
                      <a:pt x="2949" y="2354"/>
                    </a:lnTo>
                    <a:lnTo>
                      <a:pt x="2957" y="2342"/>
                    </a:lnTo>
                    <a:lnTo>
                      <a:pt x="2974" y="2308"/>
                    </a:lnTo>
                    <a:lnTo>
                      <a:pt x="2976" y="2309"/>
                    </a:lnTo>
                    <a:lnTo>
                      <a:pt x="2998" y="2279"/>
                    </a:lnTo>
                    <a:close/>
                    <a:moveTo>
                      <a:pt x="3103" y="1973"/>
                    </a:moveTo>
                    <a:lnTo>
                      <a:pt x="3108" y="1987"/>
                    </a:lnTo>
                    <a:lnTo>
                      <a:pt x="3104" y="2000"/>
                    </a:lnTo>
                    <a:lnTo>
                      <a:pt x="3098" y="1985"/>
                    </a:lnTo>
                    <a:lnTo>
                      <a:pt x="3103" y="1973"/>
                    </a:lnTo>
                    <a:close/>
                    <a:moveTo>
                      <a:pt x="10" y="1785"/>
                    </a:moveTo>
                    <a:lnTo>
                      <a:pt x="23" y="1822"/>
                    </a:lnTo>
                    <a:lnTo>
                      <a:pt x="24" y="1822"/>
                    </a:lnTo>
                    <a:lnTo>
                      <a:pt x="33" y="1872"/>
                    </a:lnTo>
                    <a:lnTo>
                      <a:pt x="26" y="1874"/>
                    </a:lnTo>
                    <a:lnTo>
                      <a:pt x="24" y="1874"/>
                    </a:lnTo>
                    <a:lnTo>
                      <a:pt x="16" y="1824"/>
                    </a:lnTo>
                    <a:lnTo>
                      <a:pt x="16" y="1823"/>
                    </a:lnTo>
                    <a:lnTo>
                      <a:pt x="14" y="1819"/>
                    </a:lnTo>
                    <a:lnTo>
                      <a:pt x="12" y="1800"/>
                    </a:lnTo>
                    <a:lnTo>
                      <a:pt x="10" y="1785"/>
                    </a:lnTo>
                    <a:close/>
                    <a:moveTo>
                      <a:pt x="3158" y="1680"/>
                    </a:moveTo>
                    <a:lnTo>
                      <a:pt x="3156" y="1694"/>
                    </a:lnTo>
                    <a:lnTo>
                      <a:pt x="3146" y="1707"/>
                    </a:lnTo>
                    <a:lnTo>
                      <a:pt x="3148" y="1693"/>
                    </a:lnTo>
                    <a:lnTo>
                      <a:pt x="3158" y="1680"/>
                    </a:lnTo>
                    <a:close/>
                    <a:moveTo>
                      <a:pt x="12" y="1454"/>
                    </a:moveTo>
                    <a:lnTo>
                      <a:pt x="10" y="1468"/>
                    </a:lnTo>
                    <a:lnTo>
                      <a:pt x="0" y="1481"/>
                    </a:lnTo>
                    <a:lnTo>
                      <a:pt x="2" y="1467"/>
                    </a:lnTo>
                    <a:lnTo>
                      <a:pt x="12" y="1454"/>
                    </a:lnTo>
                    <a:close/>
                    <a:moveTo>
                      <a:pt x="3130" y="1290"/>
                    </a:moveTo>
                    <a:lnTo>
                      <a:pt x="3134" y="1290"/>
                    </a:lnTo>
                    <a:lnTo>
                      <a:pt x="3142" y="1340"/>
                    </a:lnTo>
                    <a:lnTo>
                      <a:pt x="3139" y="1341"/>
                    </a:lnTo>
                    <a:lnTo>
                      <a:pt x="3145" y="1354"/>
                    </a:lnTo>
                    <a:lnTo>
                      <a:pt x="3146" y="1364"/>
                    </a:lnTo>
                    <a:lnTo>
                      <a:pt x="3148" y="1385"/>
                    </a:lnTo>
                    <a:lnTo>
                      <a:pt x="3134" y="1347"/>
                    </a:lnTo>
                    <a:lnTo>
                      <a:pt x="3125" y="1292"/>
                    </a:lnTo>
                    <a:lnTo>
                      <a:pt x="3130" y="1290"/>
                    </a:lnTo>
                    <a:close/>
                    <a:moveTo>
                      <a:pt x="53" y="1166"/>
                    </a:moveTo>
                    <a:lnTo>
                      <a:pt x="58" y="1180"/>
                    </a:lnTo>
                    <a:lnTo>
                      <a:pt x="54" y="1194"/>
                    </a:lnTo>
                    <a:lnTo>
                      <a:pt x="48" y="1180"/>
                    </a:lnTo>
                    <a:lnTo>
                      <a:pt x="53" y="1166"/>
                    </a:lnTo>
                    <a:close/>
                    <a:moveTo>
                      <a:pt x="199" y="805"/>
                    </a:moveTo>
                    <a:lnTo>
                      <a:pt x="208" y="810"/>
                    </a:lnTo>
                    <a:lnTo>
                      <a:pt x="201" y="822"/>
                    </a:lnTo>
                    <a:lnTo>
                      <a:pt x="184" y="855"/>
                    </a:lnTo>
                    <a:lnTo>
                      <a:pt x="182" y="855"/>
                    </a:lnTo>
                    <a:lnTo>
                      <a:pt x="160" y="882"/>
                    </a:lnTo>
                    <a:lnTo>
                      <a:pt x="177" y="851"/>
                    </a:lnTo>
                    <a:lnTo>
                      <a:pt x="177" y="851"/>
                    </a:lnTo>
                    <a:lnTo>
                      <a:pt x="177" y="851"/>
                    </a:lnTo>
                    <a:lnTo>
                      <a:pt x="192" y="818"/>
                    </a:lnTo>
                    <a:lnTo>
                      <a:pt x="199" y="805"/>
                    </a:lnTo>
                    <a:close/>
                    <a:moveTo>
                      <a:pt x="2891" y="698"/>
                    </a:moveTo>
                    <a:lnTo>
                      <a:pt x="2906" y="722"/>
                    </a:lnTo>
                    <a:lnTo>
                      <a:pt x="2911" y="735"/>
                    </a:lnTo>
                    <a:lnTo>
                      <a:pt x="2913" y="733"/>
                    </a:lnTo>
                    <a:lnTo>
                      <a:pt x="2940" y="776"/>
                    </a:lnTo>
                    <a:lnTo>
                      <a:pt x="2942" y="777"/>
                    </a:lnTo>
                    <a:lnTo>
                      <a:pt x="2940" y="779"/>
                    </a:lnTo>
                    <a:lnTo>
                      <a:pt x="2935" y="783"/>
                    </a:lnTo>
                    <a:lnTo>
                      <a:pt x="2933" y="780"/>
                    </a:lnTo>
                    <a:lnTo>
                      <a:pt x="2906" y="739"/>
                    </a:lnTo>
                    <a:lnTo>
                      <a:pt x="2906" y="739"/>
                    </a:lnTo>
                    <a:lnTo>
                      <a:pt x="2891" y="698"/>
                    </a:lnTo>
                    <a:close/>
                    <a:moveTo>
                      <a:pt x="2683" y="461"/>
                    </a:moveTo>
                    <a:lnTo>
                      <a:pt x="2697" y="463"/>
                    </a:lnTo>
                    <a:lnTo>
                      <a:pt x="2704" y="471"/>
                    </a:lnTo>
                    <a:lnTo>
                      <a:pt x="2689" y="468"/>
                    </a:lnTo>
                    <a:lnTo>
                      <a:pt x="2683" y="461"/>
                    </a:lnTo>
                    <a:close/>
                    <a:moveTo>
                      <a:pt x="618" y="326"/>
                    </a:moveTo>
                    <a:lnTo>
                      <a:pt x="594" y="355"/>
                    </a:lnTo>
                    <a:lnTo>
                      <a:pt x="594" y="355"/>
                    </a:lnTo>
                    <a:lnTo>
                      <a:pt x="554" y="389"/>
                    </a:lnTo>
                    <a:lnTo>
                      <a:pt x="550" y="384"/>
                    </a:lnTo>
                    <a:lnTo>
                      <a:pt x="550" y="382"/>
                    </a:lnTo>
                    <a:lnTo>
                      <a:pt x="587" y="349"/>
                    </a:lnTo>
                    <a:lnTo>
                      <a:pt x="588" y="350"/>
                    </a:lnTo>
                    <a:lnTo>
                      <a:pt x="595" y="342"/>
                    </a:lnTo>
                    <a:lnTo>
                      <a:pt x="618" y="326"/>
                    </a:lnTo>
                    <a:close/>
                    <a:moveTo>
                      <a:pt x="2453" y="263"/>
                    </a:moveTo>
                    <a:lnTo>
                      <a:pt x="2463" y="270"/>
                    </a:lnTo>
                    <a:lnTo>
                      <a:pt x="2468" y="285"/>
                    </a:lnTo>
                    <a:lnTo>
                      <a:pt x="2458" y="278"/>
                    </a:lnTo>
                    <a:lnTo>
                      <a:pt x="2453" y="263"/>
                    </a:lnTo>
                    <a:close/>
                    <a:moveTo>
                      <a:pt x="882" y="161"/>
                    </a:moveTo>
                    <a:lnTo>
                      <a:pt x="897" y="164"/>
                    </a:lnTo>
                    <a:lnTo>
                      <a:pt x="890" y="168"/>
                    </a:lnTo>
                    <a:lnTo>
                      <a:pt x="873" y="165"/>
                    </a:lnTo>
                    <a:lnTo>
                      <a:pt x="882" y="161"/>
                    </a:lnTo>
                    <a:close/>
                    <a:moveTo>
                      <a:pt x="2104" y="90"/>
                    </a:moveTo>
                    <a:lnTo>
                      <a:pt x="2153" y="107"/>
                    </a:lnTo>
                    <a:lnTo>
                      <a:pt x="2153" y="109"/>
                    </a:lnTo>
                    <a:lnTo>
                      <a:pt x="2153" y="110"/>
                    </a:lnTo>
                    <a:lnTo>
                      <a:pt x="2152" y="110"/>
                    </a:lnTo>
                    <a:lnTo>
                      <a:pt x="2167" y="113"/>
                    </a:lnTo>
                    <a:lnTo>
                      <a:pt x="2190" y="123"/>
                    </a:lnTo>
                    <a:lnTo>
                      <a:pt x="2153" y="117"/>
                    </a:lnTo>
                    <a:lnTo>
                      <a:pt x="2101" y="99"/>
                    </a:lnTo>
                    <a:lnTo>
                      <a:pt x="2102" y="93"/>
                    </a:lnTo>
                    <a:lnTo>
                      <a:pt x="2104" y="90"/>
                    </a:lnTo>
                    <a:close/>
                    <a:moveTo>
                      <a:pt x="1176" y="51"/>
                    </a:moveTo>
                    <a:lnTo>
                      <a:pt x="1166" y="64"/>
                    </a:lnTo>
                    <a:lnTo>
                      <a:pt x="1162" y="65"/>
                    </a:lnTo>
                    <a:lnTo>
                      <a:pt x="1157" y="65"/>
                    </a:lnTo>
                    <a:lnTo>
                      <a:pt x="1167" y="54"/>
                    </a:lnTo>
                    <a:lnTo>
                      <a:pt x="1176" y="51"/>
                    </a:lnTo>
                    <a:close/>
                    <a:moveTo>
                      <a:pt x="1563" y="0"/>
                    </a:moveTo>
                    <a:lnTo>
                      <a:pt x="1564" y="3"/>
                    </a:lnTo>
                    <a:lnTo>
                      <a:pt x="1566" y="8"/>
                    </a:lnTo>
                    <a:lnTo>
                      <a:pt x="1563" y="8"/>
                    </a:lnTo>
                    <a:lnTo>
                      <a:pt x="1512" y="10"/>
                    </a:lnTo>
                    <a:lnTo>
                      <a:pt x="1512" y="10"/>
                    </a:lnTo>
                    <a:lnTo>
                      <a:pt x="1474" y="3"/>
                    </a:lnTo>
                    <a:lnTo>
                      <a:pt x="1503" y="1"/>
                    </a:lnTo>
                    <a:lnTo>
                      <a:pt x="1512" y="3"/>
                    </a:lnTo>
                    <a:lnTo>
                      <a:pt x="1513" y="1"/>
                    </a:lnTo>
                    <a:lnTo>
                      <a:pt x="15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7" name="Freeform 712"/>
              <p:cNvSpPr>
                <a:spLocks noEditPoints="1"/>
              </p:cNvSpPr>
              <p:nvPr/>
            </p:nvSpPr>
            <p:spPr bwMode="auto">
              <a:xfrm>
                <a:off x="5527" y="952"/>
                <a:ext cx="3178" cy="3184"/>
              </a:xfrm>
              <a:custGeom>
                <a:avLst/>
                <a:gdLst>
                  <a:gd name="T0" fmla="*/ 1621 w 3178"/>
                  <a:gd name="T1" fmla="*/ 3184 h 3184"/>
                  <a:gd name="T2" fmla="*/ 1605 w 3178"/>
                  <a:gd name="T3" fmla="*/ 3184 h 3184"/>
                  <a:gd name="T4" fmla="*/ 1700 w 3178"/>
                  <a:gd name="T5" fmla="*/ 3171 h 3184"/>
                  <a:gd name="T6" fmla="*/ 1700 w 3178"/>
                  <a:gd name="T7" fmla="*/ 3171 h 3184"/>
                  <a:gd name="T8" fmla="*/ 1990 w 3178"/>
                  <a:gd name="T9" fmla="*/ 3123 h 3184"/>
                  <a:gd name="T10" fmla="*/ 1059 w 3178"/>
                  <a:gd name="T11" fmla="*/ 3085 h 3184"/>
                  <a:gd name="T12" fmla="*/ 1019 w 3178"/>
                  <a:gd name="T13" fmla="*/ 3077 h 3184"/>
                  <a:gd name="T14" fmla="*/ 1001 w 3178"/>
                  <a:gd name="T15" fmla="*/ 3061 h 3184"/>
                  <a:gd name="T16" fmla="*/ 2309 w 3178"/>
                  <a:gd name="T17" fmla="*/ 3012 h 3184"/>
                  <a:gd name="T18" fmla="*/ 2293 w 3178"/>
                  <a:gd name="T19" fmla="*/ 3009 h 3184"/>
                  <a:gd name="T20" fmla="*/ 708 w 3178"/>
                  <a:gd name="T21" fmla="*/ 2917 h 3184"/>
                  <a:gd name="T22" fmla="*/ 2522 w 3178"/>
                  <a:gd name="T23" fmla="*/ 2880 h 3184"/>
                  <a:gd name="T24" fmla="*/ 2621 w 3178"/>
                  <a:gd name="T25" fmla="*/ 2802 h 3184"/>
                  <a:gd name="T26" fmla="*/ 2583 w 3178"/>
                  <a:gd name="T27" fmla="*/ 2824 h 3184"/>
                  <a:gd name="T28" fmla="*/ 472 w 3178"/>
                  <a:gd name="T29" fmla="*/ 2713 h 3184"/>
                  <a:gd name="T30" fmla="*/ 273 w 3178"/>
                  <a:gd name="T31" fmla="*/ 2469 h 3184"/>
                  <a:gd name="T32" fmla="*/ 252 w 3178"/>
                  <a:gd name="T33" fmla="*/ 2438 h 3184"/>
                  <a:gd name="T34" fmla="*/ 249 w 3178"/>
                  <a:gd name="T35" fmla="*/ 2439 h 3184"/>
                  <a:gd name="T36" fmla="*/ 221 w 3178"/>
                  <a:gd name="T37" fmla="*/ 2404 h 3184"/>
                  <a:gd name="T38" fmla="*/ 2997 w 3178"/>
                  <a:gd name="T39" fmla="*/ 2333 h 3184"/>
                  <a:gd name="T40" fmla="*/ 2971 w 3178"/>
                  <a:gd name="T41" fmla="*/ 2369 h 3184"/>
                  <a:gd name="T42" fmla="*/ 2991 w 3178"/>
                  <a:gd name="T43" fmla="*/ 2325 h 3184"/>
                  <a:gd name="T44" fmla="*/ 2994 w 3178"/>
                  <a:gd name="T45" fmla="*/ 2319 h 3184"/>
                  <a:gd name="T46" fmla="*/ 3123 w 3178"/>
                  <a:gd name="T47" fmla="*/ 2011 h 3184"/>
                  <a:gd name="T48" fmla="*/ 26 w 3178"/>
                  <a:gd name="T49" fmla="*/ 1834 h 3184"/>
                  <a:gd name="T50" fmla="*/ 24 w 3178"/>
                  <a:gd name="T51" fmla="*/ 1880 h 3184"/>
                  <a:gd name="T52" fmla="*/ 7 w 3178"/>
                  <a:gd name="T53" fmla="*/ 1761 h 3184"/>
                  <a:gd name="T54" fmla="*/ 10 w 3178"/>
                  <a:gd name="T55" fmla="*/ 1791 h 3184"/>
                  <a:gd name="T56" fmla="*/ 3176 w 3178"/>
                  <a:gd name="T57" fmla="*/ 1693 h 3184"/>
                  <a:gd name="T58" fmla="*/ 12 w 3178"/>
                  <a:gd name="T59" fmla="*/ 1477 h 3184"/>
                  <a:gd name="T60" fmla="*/ 12 w 3178"/>
                  <a:gd name="T61" fmla="*/ 1477 h 3184"/>
                  <a:gd name="T62" fmla="*/ 3158 w 3178"/>
                  <a:gd name="T63" fmla="*/ 1395 h 3184"/>
                  <a:gd name="T64" fmla="*/ 3144 w 3178"/>
                  <a:gd name="T65" fmla="*/ 1300 h 3184"/>
                  <a:gd name="T66" fmla="*/ 3161 w 3178"/>
                  <a:gd name="T67" fmla="*/ 1344 h 3184"/>
                  <a:gd name="T68" fmla="*/ 57 w 3178"/>
                  <a:gd name="T69" fmla="*/ 1162 h 3184"/>
                  <a:gd name="T70" fmla="*/ 57 w 3178"/>
                  <a:gd name="T71" fmla="*/ 1162 h 3184"/>
                  <a:gd name="T72" fmla="*/ 149 w 3178"/>
                  <a:gd name="T73" fmla="*/ 916 h 3184"/>
                  <a:gd name="T74" fmla="*/ 201 w 3178"/>
                  <a:gd name="T75" fmla="*/ 817 h 3184"/>
                  <a:gd name="T76" fmla="*/ 209 w 3178"/>
                  <a:gd name="T77" fmla="*/ 815 h 3184"/>
                  <a:gd name="T78" fmla="*/ 181 w 3178"/>
                  <a:gd name="T79" fmla="*/ 851 h 3184"/>
                  <a:gd name="T80" fmla="*/ 2933 w 3178"/>
                  <a:gd name="T81" fmla="*/ 743 h 3184"/>
                  <a:gd name="T82" fmla="*/ 2950 w 3178"/>
                  <a:gd name="T83" fmla="*/ 786 h 3184"/>
                  <a:gd name="T84" fmla="*/ 2888 w 3178"/>
                  <a:gd name="T85" fmla="*/ 674 h 3184"/>
                  <a:gd name="T86" fmla="*/ 2901 w 3178"/>
                  <a:gd name="T87" fmla="*/ 708 h 3184"/>
                  <a:gd name="T88" fmla="*/ 2728 w 3178"/>
                  <a:gd name="T89" fmla="*/ 482 h 3184"/>
                  <a:gd name="T90" fmla="*/ 588 w 3178"/>
                  <a:gd name="T91" fmla="*/ 356 h 3184"/>
                  <a:gd name="T92" fmla="*/ 558 w 3178"/>
                  <a:gd name="T93" fmla="*/ 382 h 3184"/>
                  <a:gd name="T94" fmla="*/ 628 w 3178"/>
                  <a:gd name="T95" fmla="*/ 336 h 3184"/>
                  <a:gd name="T96" fmla="*/ 2457 w 3178"/>
                  <a:gd name="T97" fmla="*/ 259 h 3184"/>
                  <a:gd name="T98" fmla="*/ 2457 w 3178"/>
                  <a:gd name="T99" fmla="*/ 259 h 3184"/>
                  <a:gd name="T100" fmla="*/ 869 w 3178"/>
                  <a:gd name="T101" fmla="*/ 172 h 3184"/>
                  <a:gd name="T102" fmla="*/ 2216 w 3178"/>
                  <a:gd name="T103" fmla="*/ 130 h 3184"/>
                  <a:gd name="T104" fmla="*/ 2121 w 3178"/>
                  <a:gd name="T105" fmla="*/ 93 h 3184"/>
                  <a:gd name="T106" fmla="*/ 2115 w 3178"/>
                  <a:gd name="T107" fmla="*/ 98 h 3184"/>
                  <a:gd name="T108" fmla="*/ 1186 w 3178"/>
                  <a:gd name="T109" fmla="*/ 61 h 3184"/>
                  <a:gd name="T110" fmla="*/ 1470 w 3178"/>
                  <a:gd name="T111" fmla="*/ 4 h 3184"/>
                  <a:gd name="T112" fmla="*/ 1470 w 3178"/>
                  <a:gd name="T113" fmla="*/ 4 h 3184"/>
                  <a:gd name="T114" fmla="*/ 1573 w 3178"/>
                  <a:gd name="T115" fmla="*/ 10 h 3184"/>
                  <a:gd name="T116" fmla="*/ 1570 w 3178"/>
                  <a:gd name="T117" fmla="*/ 0 h 3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78" h="3184">
                    <a:moveTo>
                      <a:pt x="1649" y="3173"/>
                    </a:moveTo>
                    <a:lnTo>
                      <a:pt x="1643" y="3181"/>
                    </a:lnTo>
                    <a:lnTo>
                      <a:pt x="1636" y="3183"/>
                    </a:lnTo>
                    <a:lnTo>
                      <a:pt x="1621" y="3184"/>
                    </a:lnTo>
                    <a:lnTo>
                      <a:pt x="1621" y="3183"/>
                    </a:lnTo>
                    <a:lnTo>
                      <a:pt x="1617" y="3181"/>
                    </a:lnTo>
                    <a:lnTo>
                      <a:pt x="1614" y="3184"/>
                    </a:lnTo>
                    <a:lnTo>
                      <a:pt x="1605" y="3184"/>
                    </a:lnTo>
                    <a:lnTo>
                      <a:pt x="1611" y="3177"/>
                    </a:lnTo>
                    <a:lnTo>
                      <a:pt x="1609" y="3174"/>
                    </a:lnTo>
                    <a:lnTo>
                      <a:pt x="1649" y="3173"/>
                    </a:lnTo>
                    <a:close/>
                    <a:moveTo>
                      <a:pt x="1700" y="3171"/>
                    </a:moveTo>
                    <a:lnTo>
                      <a:pt x="1734" y="3177"/>
                    </a:lnTo>
                    <a:lnTo>
                      <a:pt x="1711" y="3180"/>
                    </a:lnTo>
                    <a:lnTo>
                      <a:pt x="1669" y="3173"/>
                    </a:lnTo>
                    <a:lnTo>
                      <a:pt x="1700" y="3171"/>
                    </a:lnTo>
                    <a:close/>
                    <a:moveTo>
                      <a:pt x="2002" y="3120"/>
                    </a:moveTo>
                    <a:lnTo>
                      <a:pt x="1992" y="3132"/>
                    </a:lnTo>
                    <a:lnTo>
                      <a:pt x="1980" y="3134"/>
                    </a:lnTo>
                    <a:lnTo>
                      <a:pt x="1990" y="3123"/>
                    </a:lnTo>
                    <a:lnTo>
                      <a:pt x="2002" y="3120"/>
                    </a:lnTo>
                    <a:close/>
                    <a:moveTo>
                      <a:pt x="1016" y="3068"/>
                    </a:moveTo>
                    <a:lnTo>
                      <a:pt x="1060" y="3084"/>
                    </a:lnTo>
                    <a:lnTo>
                      <a:pt x="1059" y="3085"/>
                    </a:lnTo>
                    <a:lnTo>
                      <a:pt x="1054" y="3088"/>
                    </a:lnTo>
                    <a:lnTo>
                      <a:pt x="1056" y="3091"/>
                    </a:lnTo>
                    <a:lnTo>
                      <a:pt x="1020" y="3079"/>
                    </a:lnTo>
                    <a:lnTo>
                      <a:pt x="1019" y="3077"/>
                    </a:lnTo>
                    <a:lnTo>
                      <a:pt x="1016" y="3068"/>
                    </a:lnTo>
                    <a:close/>
                    <a:moveTo>
                      <a:pt x="943" y="3047"/>
                    </a:moveTo>
                    <a:lnTo>
                      <a:pt x="981" y="3052"/>
                    </a:lnTo>
                    <a:lnTo>
                      <a:pt x="1001" y="3061"/>
                    </a:lnTo>
                    <a:lnTo>
                      <a:pt x="964" y="3055"/>
                    </a:lnTo>
                    <a:lnTo>
                      <a:pt x="943" y="3047"/>
                    </a:lnTo>
                    <a:close/>
                    <a:moveTo>
                      <a:pt x="2293" y="3009"/>
                    </a:moveTo>
                    <a:lnTo>
                      <a:pt x="2309" y="3012"/>
                    </a:lnTo>
                    <a:lnTo>
                      <a:pt x="2305" y="3013"/>
                    </a:lnTo>
                    <a:lnTo>
                      <a:pt x="2298" y="3017"/>
                    </a:lnTo>
                    <a:lnTo>
                      <a:pt x="2282" y="3014"/>
                    </a:lnTo>
                    <a:lnTo>
                      <a:pt x="2293" y="3009"/>
                    </a:lnTo>
                    <a:close/>
                    <a:moveTo>
                      <a:pt x="702" y="2903"/>
                    </a:moveTo>
                    <a:lnTo>
                      <a:pt x="712" y="2910"/>
                    </a:lnTo>
                    <a:lnTo>
                      <a:pt x="717" y="2924"/>
                    </a:lnTo>
                    <a:lnTo>
                      <a:pt x="708" y="2917"/>
                    </a:lnTo>
                    <a:lnTo>
                      <a:pt x="702" y="2903"/>
                    </a:lnTo>
                    <a:close/>
                    <a:moveTo>
                      <a:pt x="2570" y="2833"/>
                    </a:moveTo>
                    <a:lnTo>
                      <a:pt x="2546" y="2863"/>
                    </a:lnTo>
                    <a:lnTo>
                      <a:pt x="2522" y="2880"/>
                    </a:lnTo>
                    <a:lnTo>
                      <a:pt x="2546" y="2852"/>
                    </a:lnTo>
                    <a:lnTo>
                      <a:pt x="2570" y="2833"/>
                    </a:lnTo>
                    <a:close/>
                    <a:moveTo>
                      <a:pt x="2620" y="2791"/>
                    </a:moveTo>
                    <a:lnTo>
                      <a:pt x="2621" y="2802"/>
                    </a:lnTo>
                    <a:lnTo>
                      <a:pt x="2593" y="2826"/>
                    </a:lnTo>
                    <a:lnTo>
                      <a:pt x="2590" y="2825"/>
                    </a:lnTo>
                    <a:lnTo>
                      <a:pt x="2584" y="2824"/>
                    </a:lnTo>
                    <a:lnTo>
                      <a:pt x="2583" y="2824"/>
                    </a:lnTo>
                    <a:lnTo>
                      <a:pt x="2620" y="2791"/>
                    </a:lnTo>
                    <a:close/>
                    <a:moveTo>
                      <a:pt x="451" y="2703"/>
                    </a:moveTo>
                    <a:lnTo>
                      <a:pt x="465" y="2706"/>
                    </a:lnTo>
                    <a:lnTo>
                      <a:pt x="472" y="2713"/>
                    </a:lnTo>
                    <a:lnTo>
                      <a:pt x="458" y="2711"/>
                    </a:lnTo>
                    <a:lnTo>
                      <a:pt x="451" y="2703"/>
                    </a:lnTo>
                    <a:close/>
                    <a:moveTo>
                      <a:pt x="252" y="2438"/>
                    </a:moveTo>
                    <a:lnTo>
                      <a:pt x="273" y="2469"/>
                    </a:lnTo>
                    <a:lnTo>
                      <a:pt x="286" y="2506"/>
                    </a:lnTo>
                    <a:lnTo>
                      <a:pt x="279" y="2494"/>
                    </a:lnTo>
                    <a:lnTo>
                      <a:pt x="267" y="2479"/>
                    </a:lnTo>
                    <a:lnTo>
                      <a:pt x="252" y="2438"/>
                    </a:lnTo>
                    <a:close/>
                    <a:moveTo>
                      <a:pt x="226" y="2395"/>
                    </a:moveTo>
                    <a:lnTo>
                      <a:pt x="228" y="2398"/>
                    </a:lnTo>
                    <a:lnTo>
                      <a:pt x="252" y="2438"/>
                    </a:lnTo>
                    <a:lnTo>
                      <a:pt x="249" y="2439"/>
                    </a:lnTo>
                    <a:lnTo>
                      <a:pt x="245" y="2439"/>
                    </a:lnTo>
                    <a:lnTo>
                      <a:pt x="242" y="2439"/>
                    </a:lnTo>
                    <a:lnTo>
                      <a:pt x="219" y="2404"/>
                    </a:lnTo>
                    <a:lnTo>
                      <a:pt x="221" y="2404"/>
                    </a:lnTo>
                    <a:lnTo>
                      <a:pt x="226" y="2395"/>
                    </a:lnTo>
                    <a:close/>
                    <a:moveTo>
                      <a:pt x="2991" y="2325"/>
                    </a:moveTo>
                    <a:lnTo>
                      <a:pt x="2997" y="2333"/>
                    </a:lnTo>
                    <a:lnTo>
                      <a:pt x="2997" y="2333"/>
                    </a:lnTo>
                    <a:lnTo>
                      <a:pt x="2983" y="2360"/>
                    </a:lnTo>
                    <a:lnTo>
                      <a:pt x="2976" y="2371"/>
                    </a:lnTo>
                    <a:lnTo>
                      <a:pt x="2974" y="2367"/>
                    </a:lnTo>
                    <a:lnTo>
                      <a:pt x="2971" y="2369"/>
                    </a:lnTo>
                    <a:lnTo>
                      <a:pt x="2969" y="2369"/>
                    </a:lnTo>
                    <a:lnTo>
                      <a:pt x="2967" y="2369"/>
                    </a:lnTo>
                    <a:lnTo>
                      <a:pt x="2976" y="2356"/>
                    </a:lnTo>
                    <a:lnTo>
                      <a:pt x="2991" y="2325"/>
                    </a:lnTo>
                    <a:close/>
                    <a:moveTo>
                      <a:pt x="3034" y="2260"/>
                    </a:moveTo>
                    <a:lnTo>
                      <a:pt x="3029" y="2268"/>
                    </a:lnTo>
                    <a:lnTo>
                      <a:pt x="3019" y="2288"/>
                    </a:lnTo>
                    <a:lnTo>
                      <a:pt x="2994" y="2319"/>
                    </a:lnTo>
                    <a:lnTo>
                      <a:pt x="3008" y="2289"/>
                    </a:lnTo>
                    <a:lnTo>
                      <a:pt x="3034" y="2260"/>
                    </a:lnTo>
                    <a:close/>
                    <a:moveTo>
                      <a:pt x="3118" y="1997"/>
                    </a:moveTo>
                    <a:lnTo>
                      <a:pt x="3123" y="2011"/>
                    </a:lnTo>
                    <a:lnTo>
                      <a:pt x="3120" y="2024"/>
                    </a:lnTo>
                    <a:lnTo>
                      <a:pt x="3114" y="2010"/>
                    </a:lnTo>
                    <a:lnTo>
                      <a:pt x="3118" y="1997"/>
                    </a:lnTo>
                    <a:close/>
                    <a:moveTo>
                      <a:pt x="26" y="1834"/>
                    </a:moveTo>
                    <a:lnTo>
                      <a:pt x="34" y="1884"/>
                    </a:lnTo>
                    <a:lnTo>
                      <a:pt x="33" y="1884"/>
                    </a:lnTo>
                    <a:lnTo>
                      <a:pt x="27" y="1882"/>
                    </a:lnTo>
                    <a:lnTo>
                      <a:pt x="24" y="1880"/>
                    </a:lnTo>
                    <a:lnTo>
                      <a:pt x="17" y="1840"/>
                    </a:lnTo>
                    <a:lnTo>
                      <a:pt x="22" y="1837"/>
                    </a:lnTo>
                    <a:lnTo>
                      <a:pt x="26" y="1834"/>
                    </a:lnTo>
                    <a:close/>
                    <a:moveTo>
                      <a:pt x="7" y="1761"/>
                    </a:moveTo>
                    <a:lnTo>
                      <a:pt x="20" y="1795"/>
                    </a:lnTo>
                    <a:lnTo>
                      <a:pt x="22" y="1810"/>
                    </a:lnTo>
                    <a:lnTo>
                      <a:pt x="24" y="1829"/>
                    </a:lnTo>
                    <a:lnTo>
                      <a:pt x="10" y="1791"/>
                    </a:lnTo>
                    <a:lnTo>
                      <a:pt x="7" y="1761"/>
                    </a:lnTo>
                    <a:close/>
                    <a:moveTo>
                      <a:pt x="3178" y="1677"/>
                    </a:moveTo>
                    <a:lnTo>
                      <a:pt x="3178" y="1679"/>
                    </a:lnTo>
                    <a:lnTo>
                      <a:pt x="3176" y="1693"/>
                    </a:lnTo>
                    <a:lnTo>
                      <a:pt x="3166" y="1704"/>
                    </a:lnTo>
                    <a:lnTo>
                      <a:pt x="3168" y="1690"/>
                    </a:lnTo>
                    <a:lnTo>
                      <a:pt x="3178" y="1677"/>
                    </a:lnTo>
                    <a:close/>
                    <a:moveTo>
                      <a:pt x="12" y="1477"/>
                    </a:moveTo>
                    <a:lnTo>
                      <a:pt x="10" y="1491"/>
                    </a:lnTo>
                    <a:lnTo>
                      <a:pt x="0" y="1504"/>
                    </a:lnTo>
                    <a:lnTo>
                      <a:pt x="2" y="1490"/>
                    </a:lnTo>
                    <a:lnTo>
                      <a:pt x="12" y="1477"/>
                    </a:lnTo>
                    <a:close/>
                    <a:moveTo>
                      <a:pt x="3155" y="1364"/>
                    </a:moveTo>
                    <a:lnTo>
                      <a:pt x="3168" y="1399"/>
                    </a:lnTo>
                    <a:lnTo>
                      <a:pt x="3171" y="1429"/>
                    </a:lnTo>
                    <a:lnTo>
                      <a:pt x="3158" y="1395"/>
                    </a:lnTo>
                    <a:lnTo>
                      <a:pt x="3156" y="1374"/>
                    </a:lnTo>
                    <a:lnTo>
                      <a:pt x="3155" y="1364"/>
                    </a:lnTo>
                    <a:close/>
                    <a:moveTo>
                      <a:pt x="3144" y="1300"/>
                    </a:moveTo>
                    <a:lnTo>
                      <a:pt x="3144" y="1300"/>
                    </a:lnTo>
                    <a:lnTo>
                      <a:pt x="3148" y="1302"/>
                    </a:lnTo>
                    <a:lnTo>
                      <a:pt x="3152" y="1304"/>
                    </a:lnTo>
                    <a:lnTo>
                      <a:pt x="3154" y="1303"/>
                    </a:lnTo>
                    <a:lnTo>
                      <a:pt x="3161" y="1344"/>
                    </a:lnTo>
                    <a:lnTo>
                      <a:pt x="3155" y="1348"/>
                    </a:lnTo>
                    <a:lnTo>
                      <a:pt x="3152" y="1350"/>
                    </a:lnTo>
                    <a:lnTo>
                      <a:pt x="3144" y="1300"/>
                    </a:lnTo>
                    <a:close/>
                    <a:moveTo>
                      <a:pt x="57" y="1162"/>
                    </a:moveTo>
                    <a:lnTo>
                      <a:pt x="63" y="1176"/>
                    </a:lnTo>
                    <a:lnTo>
                      <a:pt x="58" y="1190"/>
                    </a:lnTo>
                    <a:lnTo>
                      <a:pt x="54" y="1176"/>
                    </a:lnTo>
                    <a:lnTo>
                      <a:pt x="57" y="1162"/>
                    </a:lnTo>
                    <a:close/>
                    <a:moveTo>
                      <a:pt x="187" y="861"/>
                    </a:moveTo>
                    <a:lnTo>
                      <a:pt x="170" y="892"/>
                    </a:lnTo>
                    <a:lnTo>
                      <a:pt x="144" y="923"/>
                    </a:lnTo>
                    <a:lnTo>
                      <a:pt x="149" y="916"/>
                    </a:lnTo>
                    <a:lnTo>
                      <a:pt x="160" y="892"/>
                    </a:lnTo>
                    <a:lnTo>
                      <a:pt x="187" y="861"/>
                    </a:lnTo>
                    <a:close/>
                    <a:moveTo>
                      <a:pt x="201" y="814"/>
                    </a:moveTo>
                    <a:lnTo>
                      <a:pt x="201" y="817"/>
                    </a:lnTo>
                    <a:lnTo>
                      <a:pt x="204" y="815"/>
                    </a:lnTo>
                    <a:lnTo>
                      <a:pt x="208" y="815"/>
                    </a:lnTo>
                    <a:lnTo>
                      <a:pt x="209" y="815"/>
                    </a:lnTo>
                    <a:lnTo>
                      <a:pt x="209" y="815"/>
                    </a:lnTo>
                    <a:lnTo>
                      <a:pt x="202" y="828"/>
                    </a:lnTo>
                    <a:lnTo>
                      <a:pt x="187" y="861"/>
                    </a:lnTo>
                    <a:lnTo>
                      <a:pt x="183" y="855"/>
                    </a:lnTo>
                    <a:lnTo>
                      <a:pt x="181" y="851"/>
                    </a:lnTo>
                    <a:lnTo>
                      <a:pt x="194" y="824"/>
                    </a:lnTo>
                    <a:lnTo>
                      <a:pt x="201" y="814"/>
                    </a:lnTo>
                    <a:close/>
                    <a:moveTo>
                      <a:pt x="2932" y="743"/>
                    </a:moveTo>
                    <a:lnTo>
                      <a:pt x="2933" y="743"/>
                    </a:lnTo>
                    <a:lnTo>
                      <a:pt x="2957" y="780"/>
                    </a:lnTo>
                    <a:lnTo>
                      <a:pt x="2956" y="780"/>
                    </a:lnTo>
                    <a:lnTo>
                      <a:pt x="2952" y="787"/>
                    </a:lnTo>
                    <a:lnTo>
                      <a:pt x="2950" y="786"/>
                    </a:lnTo>
                    <a:lnTo>
                      <a:pt x="2923" y="743"/>
                    </a:lnTo>
                    <a:lnTo>
                      <a:pt x="2926" y="743"/>
                    </a:lnTo>
                    <a:lnTo>
                      <a:pt x="2932" y="743"/>
                    </a:lnTo>
                    <a:close/>
                    <a:moveTo>
                      <a:pt x="2888" y="674"/>
                    </a:moveTo>
                    <a:lnTo>
                      <a:pt x="2899" y="690"/>
                    </a:lnTo>
                    <a:lnTo>
                      <a:pt x="2901" y="691"/>
                    </a:lnTo>
                    <a:lnTo>
                      <a:pt x="2916" y="732"/>
                    </a:lnTo>
                    <a:lnTo>
                      <a:pt x="2901" y="708"/>
                    </a:lnTo>
                    <a:lnTo>
                      <a:pt x="2888" y="674"/>
                    </a:lnTo>
                    <a:close/>
                    <a:moveTo>
                      <a:pt x="2707" y="473"/>
                    </a:moveTo>
                    <a:lnTo>
                      <a:pt x="2723" y="476"/>
                    </a:lnTo>
                    <a:lnTo>
                      <a:pt x="2728" y="482"/>
                    </a:lnTo>
                    <a:lnTo>
                      <a:pt x="2714" y="481"/>
                    </a:lnTo>
                    <a:lnTo>
                      <a:pt x="2707" y="473"/>
                    </a:lnTo>
                    <a:close/>
                    <a:moveTo>
                      <a:pt x="587" y="356"/>
                    </a:moveTo>
                    <a:lnTo>
                      <a:pt x="588" y="356"/>
                    </a:lnTo>
                    <a:lnTo>
                      <a:pt x="594" y="358"/>
                    </a:lnTo>
                    <a:lnTo>
                      <a:pt x="597" y="359"/>
                    </a:lnTo>
                    <a:lnTo>
                      <a:pt x="560" y="392"/>
                    </a:lnTo>
                    <a:lnTo>
                      <a:pt x="558" y="382"/>
                    </a:lnTo>
                    <a:lnTo>
                      <a:pt x="557" y="382"/>
                    </a:lnTo>
                    <a:lnTo>
                      <a:pt x="587" y="356"/>
                    </a:lnTo>
                    <a:close/>
                    <a:moveTo>
                      <a:pt x="650" y="308"/>
                    </a:moveTo>
                    <a:lnTo>
                      <a:pt x="628" y="336"/>
                    </a:lnTo>
                    <a:lnTo>
                      <a:pt x="605" y="352"/>
                    </a:lnTo>
                    <a:lnTo>
                      <a:pt x="628" y="324"/>
                    </a:lnTo>
                    <a:lnTo>
                      <a:pt x="650" y="308"/>
                    </a:lnTo>
                    <a:close/>
                    <a:moveTo>
                      <a:pt x="2457" y="259"/>
                    </a:moveTo>
                    <a:lnTo>
                      <a:pt x="2467" y="266"/>
                    </a:lnTo>
                    <a:lnTo>
                      <a:pt x="2473" y="280"/>
                    </a:lnTo>
                    <a:lnTo>
                      <a:pt x="2463" y="273"/>
                    </a:lnTo>
                    <a:lnTo>
                      <a:pt x="2457" y="259"/>
                    </a:lnTo>
                    <a:close/>
                    <a:moveTo>
                      <a:pt x="876" y="168"/>
                    </a:moveTo>
                    <a:lnTo>
                      <a:pt x="892" y="171"/>
                    </a:lnTo>
                    <a:lnTo>
                      <a:pt x="883" y="175"/>
                    </a:lnTo>
                    <a:lnTo>
                      <a:pt x="869" y="172"/>
                    </a:lnTo>
                    <a:lnTo>
                      <a:pt x="872" y="171"/>
                    </a:lnTo>
                    <a:lnTo>
                      <a:pt x="876" y="168"/>
                    </a:lnTo>
                    <a:close/>
                    <a:moveTo>
                      <a:pt x="2177" y="123"/>
                    </a:moveTo>
                    <a:lnTo>
                      <a:pt x="2216" y="130"/>
                    </a:lnTo>
                    <a:lnTo>
                      <a:pt x="2237" y="139"/>
                    </a:lnTo>
                    <a:lnTo>
                      <a:pt x="2200" y="133"/>
                    </a:lnTo>
                    <a:lnTo>
                      <a:pt x="2177" y="123"/>
                    </a:lnTo>
                    <a:close/>
                    <a:moveTo>
                      <a:pt x="2121" y="93"/>
                    </a:moveTo>
                    <a:lnTo>
                      <a:pt x="2162" y="107"/>
                    </a:lnTo>
                    <a:lnTo>
                      <a:pt x="2163" y="117"/>
                    </a:lnTo>
                    <a:lnTo>
                      <a:pt x="2114" y="100"/>
                    </a:lnTo>
                    <a:lnTo>
                      <a:pt x="2115" y="98"/>
                    </a:lnTo>
                    <a:lnTo>
                      <a:pt x="2121" y="93"/>
                    </a:lnTo>
                    <a:lnTo>
                      <a:pt x="2121" y="93"/>
                    </a:lnTo>
                    <a:close/>
                    <a:moveTo>
                      <a:pt x="1196" y="50"/>
                    </a:moveTo>
                    <a:lnTo>
                      <a:pt x="1186" y="61"/>
                    </a:lnTo>
                    <a:lnTo>
                      <a:pt x="1177" y="64"/>
                    </a:lnTo>
                    <a:lnTo>
                      <a:pt x="1187" y="52"/>
                    </a:lnTo>
                    <a:lnTo>
                      <a:pt x="1196" y="50"/>
                    </a:lnTo>
                    <a:close/>
                    <a:moveTo>
                      <a:pt x="1470" y="4"/>
                    </a:moveTo>
                    <a:lnTo>
                      <a:pt x="1513" y="11"/>
                    </a:lnTo>
                    <a:lnTo>
                      <a:pt x="1484" y="13"/>
                    </a:lnTo>
                    <a:lnTo>
                      <a:pt x="1448" y="7"/>
                    </a:lnTo>
                    <a:lnTo>
                      <a:pt x="1470" y="4"/>
                    </a:lnTo>
                    <a:close/>
                    <a:moveTo>
                      <a:pt x="1570" y="0"/>
                    </a:moveTo>
                    <a:lnTo>
                      <a:pt x="1567" y="3"/>
                    </a:lnTo>
                    <a:lnTo>
                      <a:pt x="1571" y="7"/>
                    </a:lnTo>
                    <a:lnTo>
                      <a:pt x="1573" y="10"/>
                    </a:lnTo>
                    <a:lnTo>
                      <a:pt x="1523" y="11"/>
                    </a:lnTo>
                    <a:lnTo>
                      <a:pt x="1528" y="3"/>
                    </a:lnTo>
                    <a:lnTo>
                      <a:pt x="1528" y="1"/>
                    </a:lnTo>
                    <a:lnTo>
                      <a:pt x="15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8" name="Freeform 713"/>
              <p:cNvSpPr>
                <a:spLocks noEditPoints="1"/>
              </p:cNvSpPr>
              <p:nvPr/>
            </p:nvSpPr>
            <p:spPr bwMode="auto">
              <a:xfrm>
                <a:off x="5517" y="944"/>
                <a:ext cx="3198" cy="3200"/>
              </a:xfrm>
              <a:custGeom>
                <a:avLst/>
                <a:gdLst>
                  <a:gd name="T0" fmla="*/ 1615 w 3198"/>
                  <a:gd name="T1" fmla="*/ 3192 h 3200"/>
                  <a:gd name="T2" fmla="*/ 1631 w 3198"/>
                  <a:gd name="T3" fmla="*/ 3192 h 3200"/>
                  <a:gd name="T4" fmla="*/ 1721 w 3198"/>
                  <a:gd name="T5" fmla="*/ 3188 h 3200"/>
                  <a:gd name="T6" fmla="*/ 1990 w 3198"/>
                  <a:gd name="T7" fmla="*/ 3142 h 3200"/>
                  <a:gd name="T8" fmla="*/ 1061 w 3198"/>
                  <a:gd name="T9" fmla="*/ 3107 h 3200"/>
                  <a:gd name="T10" fmla="*/ 1036 w 3198"/>
                  <a:gd name="T11" fmla="*/ 3093 h 3200"/>
                  <a:gd name="T12" fmla="*/ 937 w 3198"/>
                  <a:gd name="T13" fmla="*/ 3058 h 3200"/>
                  <a:gd name="T14" fmla="*/ 2323 w 3198"/>
                  <a:gd name="T15" fmla="*/ 3028 h 3200"/>
                  <a:gd name="T16" fmla="*/ 727 w 3198"/>
                  <a:gd name="T17" fmla="*/ 2932 h 3200"/>
                  <a:gd name="T18" fmla="*/ 2532 w 3198"/>
                  <a:gd name="T19" fmla="*/ 2899 h 3200"/>
                  <a:gd name="T20" fmla="*/ 2631 w 3198"/>
                  <a:gd name="T21" fmla="*/ 2812 h 3200"/>
                  <a:gd name="T22" fmla="*/ 2614 w 3198"/>
                  <a:gd name="T23" fmla="*/ 2832 h 3200"/>
                  <a:gd name="T24" fmla="*/ 461 w 3198"/>
                  <a:gd name="T25" fmla="*/ 2711 h 3200"/>
                  <a:gd name="T26" fmla="*/ 289 w 3198"/>
                  <a:gd name="T27" fmla="*/ 2502 h 3200"/>
                  <a:gd name="T28" fmla="*/ 218 w 3198"/>
                  <a:gd name="T29" fmla="*/ 2409 h 3200"/>
                  <a:gd name="T30" fmla="*/ 232 w 3198"/>
                  <a:gd name="T31" fmla="*/ 2433 h 3200"/>
                  <a:gd name="T32" fmla="*/ 218 w 3198"/>
                  <a:gd name="T33" fmla="*/ 2409 h 3200"/>
                  <a:gd name="T34" fmla="*/ 2997 w 3198"/>
                  <a:gd name="T35" fmla="*/ 2371 h 3200"/>
                  <a:gd name="T36" fmla="*/ 2993 w 3198"/>
                  <a:gd name="T37" fmla="*/ 2368 h 3200"/>
                  <a:gd name="T38" fmla="*/ 3039 w 3198"/>
                  <a:gd name="T39" fmla="*/ 2276 h 3200"/>
                  <a:gd name="T40" fmla="*/ 3135 w 3198"/>
                  <a:gd name="T41" fmla="*/ 2046 h 3200"/>
                  <a:gd name="T42" fmla="*/ 34 w 3198"/>
                  <a:gd name="T43" fmla="*/ 1888 h 3200"/>
                  <a:gd name="T44" fmla="*/ 23 w 3198"/>
                  <a:gd name="T45" fmla="*/ 1872 h 3200"/>
                  <a:gd name="T46" fmla="*/ 27 w 3198"/>
                  <a:gd name="T47" fmla="*/ 1848 h 3200"/>
                  <a:gd name="T48" fmla="*/ 5 w 3198"/>
                  <a:gd name="T49" fmla="*/ 1736 h 3200"/>
                  <a:gd name="T50" fmla="*/ 3188 w 3198"/>
                  <a:gd name="T51" fmla="*/ 1687 h 3200"/>
                  <a:gd name="T52" fmla="*/ 0 w 3198"/>
                  <a:gd name="T53" fmla="*/ 1523 h 3200"/>
                  <a:gd name="T54" fmla="*/ 3190 w 3198"/>
                  <a:gd name="T55" fmla="*/ 1441 h 3200"/>
                  <a:gd name="T56" fmla="*/ 3172 w 3198"/>
                  <a:gd name="T57" fmla="*/ 1312 h 3200"/>
                  <a:gd name="T58" fmla="*/ 3176 w 3198"/>
                  <a:gd name="T59" fmla="*/ 1339 h 3200"/>
                  <a:gd name="T60" fmla="*/ 3171 w 3198"/>
                  <a:gd name="T61" fmla="*/ 1303 h 3200"/>
                  <a:gd name="T62" fmla="*/ 63 w 3198"/>
                  <a:gd name="T63" fmla="*/ 1157 h 3200"/>
                  <a:gd name="T64" fmla="*/ 146 w 3198"/>
                  <a:gd name="T65" fmla="*/ 929 h 3200"/>
                  <a:gd name="T66" fmla="*/ 191 w 3198"/>
                  <a:gd name="T67" fmla="*/ 859 h 3200"/>
                  <a:gd name="T68" fmla="*/ 195 w 3198"/>
                  <a:gd name="T69" fmla="*/ 835 h 3200"/>
                  <a:gd name="T70" fmla="*/ 2943 w 3198"/>
                  <a:gd name="T71" fmla="*/ 751 h 3200"/>
                  <a:gd name="T72" fmla="*/ 2967 w 3198"/>
                  <a:gd name="T73" fmla="*/ 781 h 3200"/>
                  <a:gd name="T74" fmla="*/ 2943 w 3198"/>
                  <a:gd name="T75" fmla="*/ 751 h 3200"/>
                  <a:gd name="T76" fmla="*/ 2898 w 3198"/>
                  <a:gd name="T77" fmla="*/ 682 h 3200"/>
                  <a:gd name="T78" fmla="*/ 2738 w 3198"/>
                  <a:gd name="T79" fmla="*/ 490 h 3200"/>
                  <a:gd name="T80" fmla="*/ 556 w 3198"/>
                  <a:gd name="T81" fmla="*/ 388 h 3200"/>
                  <a:gd name="T82" fmla="*/ 595 w 3198"/>
                  <a:gd name="T83" fmla="*/ 364 h 3200"/>
                  <a:gd name="T84" fmla="*/ 684 w 3198"/>
                  <a:gd name="T85" fmla="*/ 286 h 3200"/>
                  <a:gd name="T86" fmla="*/ 2461 w 3198"/>
                  <a:gd name="T87" fmla="*/ 251 h 3200"/>
                  <a:gd name="T88" fmla="*/ 864 w 3198"/>
                  <a:gd name="T89" fmla="*/ 178 h 3200"/>
                  <a:gd name="T90" fmla="*/ 2283 w 3198"/>
                  <a:gd name="T91" fmla="*/ 152 h 3200"/>
                  <a:gd name="T92" fmla="*/ 2137 w 3198"/>
                  <a:gd name="T93" fmla="*/ 99 h 3200"/>
                  <a:gd name="T94" fmla="*/ 2172 w 3198"/>
                  <a:gd name="T95" fmla="*/ 115 h 3200"/>
                  <a:gd name="T96" fmla="*/ 1197 w 3198"/>
                  <a:gd name="T97" fmla="*/ 60 h 3200"/>
                  <a:gd name="T98" fmla="*/ 1458 w 3198"/>
                  <a:gd name="T99" fmla="*/ 15 h 3200"/>
                  <a:gd name="T100" fmla="*/ 1580 w 3198"/>
                  <a:gd name="T101" fmla="*/ 8 h 3200"/>
                  <a:gd name="T102" fmla="*/ 1567 w 3198"/>
                  <a:gd name="T103" fmla="*/ 2 h 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98" h="3200">
                    <a:moveTo>
                      <a:pt x="1624" y="3192"/>
                    </a:moveTo>
                    <a:lnTo>
                      <a:pt x="1617" y="3200"/>
                    </a:lnTo>
                    <a:lnTo>
                      <a:pt x="1614" y="3200"/>
                    </a:lnTo>
                    <a:lnTo>
                      <a:pt x="1608" y="3200"/>
                    </a:lnTo>
                    <a:lnTo>
                      <a:pt x="1615" y="3192"/>
                    </a:lnTo>
                    <a:lnTo>
                      <a:pt x="1624" y="3192"/>
                    </a:lnTo>
                    <a:close/>
                    <a:moveTo>
                      <a:pt x="1646" y="3191"/>
                    </a:moveTo>
                    <a:lnTo>
                      <a:pt x="1639" y="3193"/>
                    </a:lnTo>
                    <a:lnTo>
                      <a:pt x="1635" y="3192"/>
                    </a:lnTo>
                    <a:lnTo>
                      <a:pt x="1631" y="3192"/>
                    </a:lnTo>
                    <a:lnTo>
                      <a:pt x="1646" y="3191"/>
                    </a:lnTo>
                    <a:close/>
                    <a:moveTo>
                      <a:pt x="1744" y="3185"/>
                    </a:moveTo>
                    <a:lnTo>
                      <a:pt x="1776" y="3191"/>
                    </a:lnTo>
                    <a:lnTo>
                      <a:pt x="1755" y="3193"/>
                    </a:lnTo>
                    <a:lnTo>
                      <a:pt x="1721" y="3188"/>
                    </a:lnTo>
                    <a:lnTo>
                      <a:pt x="1744" y="3185"/>
                    </a:lnTo>
                    <a:close/>
                    <a:moveTo>
                      <a:pt x="2002" y="3140"/>
                    </a:moveTo>
                    <a:lnTo>
                      <a:pt x="1992" y="3151"/>
                    </a:lnTo>
                    <a:lnTo>
                      <a:pt x="1980" y="3154"/>
                    </a:lnTo>
                    <a:lnTo>
                      <a:pt x="1990" y="3142"/>
                    </a:lnTo>
                    <a:lnTo>
                      <a:pt x="2002" y="3140"/>
                    </a:lnTo>
                    <a:close/>
                    <a:moveTo>
                      <a:pt x="1030" y="3087"/>
                    </a:moveTo>
                    <a:lnTo>
                      <a:pt x="1066" y="3099"/>
                    </a:lnTo>
                    <a:lnTo>
                      <a:pt x="1070" y="3110"/>
                    </a:lnTo>
                    <a:lnTo>
                      <a:pt x="1061" y="3107"/>
                    </a:lnTo>
                    <a:lnTo>
                      <a:pt x="1057" y="3097"/>
                    </a:lnTo>
                    <a:lnTo>
                      <a:pt x="1054" y="3099"/>
                    </a:lnTo>
                    <a:lnTo>
                      <a:pt x="1050" y="3099"/>
                    </a:lnTo>
                    <a:lnTo>
                      <a:pt x="1047" y="3099"/>
                    </a:lnTo>
                    <a:lnTo>
                      <a:pt x="1036" y="3093"/>
                    </a:lnTo>
                    <a:lnTo>
                      <a:pt x="1030" y="3087"/>
                    </a:lnTo>
                    <a:close/>
                    <a:moveTo>
                      <a:pt x="916" y="3048"/>
                    </a:moveTo>
                    <a:lnTo>
                      <a:pt x="953" y="3055"/>
                    </a:lnTo>
                    <a:lnTo>
                      <a:pt x="974" y="3063"/>
                    </a:lnTo>
                    <a:lnTo>
                      <a:pt x="937" y="3058"/>
                    </a:lnTo>
                    <a:lnTo>
                      <a:pt x="919" y="3049"/>
                    </a:lnTo>
                    <a:lnTo>
                      <a:pt x="916" y="3048"/>
                    </a:lnTo>
                    <a:close/>
                    <a:moveTo>
                      <a:pt x="2319" y="3020"/>
                    </a:moveTo>
                    <a:lnTo>
                      <a:pt x="2333" y="3022"/>
                    </a:lnTo>
                    <a:lnTo>
                      <a:pt x="2323" y="3028"/>
                    </a:lnTo>
                    <a:lnTo>
                      <a:pt x="2308" y="3025"/>
                    </a:lnTo>
                    <a:lnTo>
                      <a:pt x="2315" y="3021"/>
                    </a:lnTo>
                    <a:lnTo>
                      <a:pt x="2319" y="3020"/>
                    </a:lnTo>
                    <a:close/>
                    <a:moveTo>
                      <a:pt x="718" y="2925"/>
                    </a:moveTo>
                    <a:lnTo>
                      <a:pt x="727" y="2932"/>
                    </a:lnTo>
                    <a:lnTo>
                      <a:pt x="732" y="2946"/>
                    </a:lnTo>
                    <a:lnTo>
                      <a:pt x="724" y="2940"/>
                    </a:lnTo>
                    <a:lnTo>
                      <a:pt x="718" y="2925"/>
                    </a:lnTo>
                    <a:close/>
                    <a:moveTo>
                      <a:pt x="2556" y="2871"/>
                    </a:moveTo>
                    <a:lnTo>
                      <a:pt x="2532" y="2899"/>
                    </a:lnTo>
                    <a:lnTo>
                      <a:pt x="2510" y="2916"/>
                    </a:lnTo>
                    <a:lnTo>
                      <a:pt x="2532" y="2888"/>
                    </a:lnTo>
                    <a:lnTo>
                      <a:pt x="2556" y="2871"/>
                    </a:lnTo>
                    <a:close/>
                    <a:moveTo>
                      <a:pt x="2631" y="2810"/>
                    </a:moveTo>
                    <a:lnTo>
                      <a:pt x="2631" y="2812"/>
                    </a:lnTo>
                    <a:lnTo>
                      <a:pt x="2642" y="2813"/>
                    </a:lnTo>
                    <a:lnTo>
                      <a:pt x="2635" y="2819"/>
                    </a:lnTo>
                    <a:lnTo>
                      <a:pt x="2628" y="2817"/>
                    </a:lnTo>
                    <a:lnTo>
                      <a:pt x="2623" y="2826"/>
                    </a:lnTo>
                    <a:lnTo>
                      <a:pt x="2614" y="2832"/>
                    </a:lnTo>
                    <a:lnTo>
                      <a:pt x="2604" y="2834"/>
                    </a:lnTo>
                    <a:lnTo>
                      <a:pt x="2603" y="2834"/>
                    </a:lnTo>
                    <a:lnTo>
                      <a:pt x="2631" y="2810"/>
                    </a:lnTo>
                    <a:close/>
                    <a:moveTo>
                      <a:pt x="445" y="2709"/>
                    </a:moveTo>
                    <a:lnTo>
                      <a:pt x="461" y="2711"/>
                    </a:lnTo>
                    <a:lnTo>
                      <a:pt x="468" y="2719"/>
                    </a:lnTo>
                    <a:lnTo>
                      <a:pt x="453" y="2717"/>
                    </a:lnTo>
                    <a:lnTo>
                      <a:pt x="445" y="2709"/>
                    </a:lnTo>
                    <a:close/>
                    <a:moveTo>
                      <a:pt x="277" y="2487"/>
                    </a:moveTo>
                    <a:lnTo>
                      <a:pt x="289" y="2502"/>
                    </a:lnTo>
                    <a:lnTo>
                      <a:pt x="296" y="2514"/>
                    </a:lnTo>
                    <a:lnTo>
                      <a:pt x="307" y="2545"/>
                    </a:lnTo>
                    <a:lnTo>
                      <a:pt x="290" y="2522"/>
                    </a:lnTo>
                    <a:lnTo>
                      <a:pt x="277" y="2487"/>
                    </a:lnTo>
                    <a:close/>
                    <a:moveTo>
                      <a:pt x="218" y="2409"/>
                    </a:moveTo>
                    <a:lnTo>
                      <a:pt x="229" y="2412"/>
                    </a:lnTo>
                    <a:lnTo>
                      <a:pt x="252" y="2447"/>
                    </a:lnTo>
                    <a:lnTo>
                      <a:pt x="251" y="2447"/>
                    </a:lnTo>
                    <a:lnTo>
                      <a:pt x="239" y="2442"/>
                    </a:lnTo>
                    <a:lnTo>
                      <a:pt x="232" y="2433"/>
                    </a:lnTo>
                    <a:lnTo>
                      <a:pt x="232" y="2430"/>
                    </a:lnTo>
                    <a:lnTo>
                      <a:pt x="229" y="2419"/>
                    </a:lnTo>
                    <a:lnTo>
                      <a:pt x="224" y="2418"/>
                    </a:lnTo>
                    <a:lnTo>
                      <a:pt x="222" y="2416"/>
                    </a:lnTo>
                    <a:lnTo>
                      <a:pt x="218" y="2409"/>
                    </a:lnTo>
                    <a:close/>
                    <a:moveTo>
                      <a:pt x="3007" y="2341"/>
                    </a:moveTo>
                    <a:lnTo>
                      <a:pt x="3007" y="2354"/>
                    </a:lnTo>
                    <a:lnTo>
                      <a:pt x="3005" y="2361"/>
                    </a:lnTo>
                    <a:lnTo>
                      <a:pt x="3001" y="2367"/>
                    </a:lnTo>
                    <a:lnTo>
                      <a:pt x="2997" y="2371"/>
                    </a:lnTo>
                    <a:lnTo>
                      <a:pt x="2991" y="2374"/>
                    </a:lnTo>
                    <a:lnTo>
                      <a:pt x="2994" y="2382"/>
                    </a:lnTo>
                    <a:lnTo>
                      <a:pt x="2990" y="2391"/>
                    </a:lnTo>
                    <a:lnTo>
                      <a:pt x="2986" y="2379"/>
                    </a:lnTo>
                    <a:lnTo>
                      <a:pt x="2993" y="2368"/>
                    </a:lnTo>
                    <a:lnTo>
                      <a:pt x="3007" y="2341"/>
                    </a:lnTo>
                    <a:close/>
                    <a:moveTo>
                      <a:pt x="3063" y="2244"/>
                    </a:moveTo>
                    <a:lnTo>
                      <a:pt x="3053" y="2266"/>
                    </a:lnTo>
                    <a:lnTo>
                      <a:pt x="3029" y="2296"/>
                    </a:lnTo>
                    <a:lnTo>
                      <a:pt x="3039" y="2276"/>
                    </a:lnTo>
                    <a:lnTo>
                      <a:pt x="3044" y="2268"/>
                    </a:lnTo>
                    <a:lnTo>
                      <a:pt x="3063" y="2244"/>
                    </a:lnTo>
                    <a:close/>
                    <a:moveTo>
                      <a:pt x="3133" y="2019"/>
                    </a:moveTo>
                    <a:lnTo>
                      <a:pt x="3138" y="2033"/>
                    </a:lnTo>
                    <a:lnTo>
                      <a:pt x="3135" y="2046"/>
                    </a:lnTo>
                    <a:lnTo>
                      <a:pt x="3130" y="2032"/>
                    </a:lnTo>
                    <a:lnTo>
                      <a:pt x="3133" y="2019"/>
                    </a:lnTo>
                    <a:close/>
                    <a:moveTo>
                      <a:pt x="27" y="1848"/>
                    </a:moveTo>
                    <a:lnTo>
                      <a:pt x="34" y="1888"/>
                    </a:lnTo>
                    <a:lnTo>
                      <a:pt x="34" y="1888"/>
                    </a:lnTo>
                    <a:lnTo>
                      <a:pt x="26" y="1896"/>
                    </a:lnTo>
                    <a:lnTo>
                      <a:pt x="24" y="1886"/>
                    </a:lnTo>
                    <a:lnTo>
                      <a:pt x="29" y="1882"/>
                    </a:lnTo>
                    <a:lnTo>
                      <a:pt x="24" y="1878"/>
                    </a:lnTo>
                    <a:lnTo>
                      <a:pt x="23" y="1872"/>
                    </a:lnTo>
                    <a:lnTo>
                      <a:pt x="22" y="1866"/>
                    </a:lnTo>
                    <a:lnTo>
                      <a:pt x="22" y="1861"/>
                    </a:lnTo>
                    <a:lnTo>
                      <a:pt x="23" y="1855"/>
                    </a:lnTo>
                    <a:lnTo>
                      <a:pt x="27" y="1849"/>
                    </a:lnTo>
                    <a:lnTo>
                      <a:pt x="27" y="1848"/>
                    </a:lnTo>
                    <a:close/>
                    <a:moveTo>
                      <a:pt x="5" y="1736"/>
                    </a:moveTo>
                    <a:lnTo>
                      <a:pt x="17" y="1769"/>
                    </a:lnTo>
                    <a:lnTo>
                      <a:pt x="20" y="1799"/>
                    </a:lnTo>
                    <a:lnTo>
                      <a:pt x="8" y="1765"/>
                    </a:lnTo>
                    <a:lnTo>
                      <a:pt x="5" y="1736"/>
                    </a:lnTo>
                    <a:close/>
                    <a:moveTo>
                      <a:pt x="3198" y="1674"/>
                    </a:moveTo>
                    <a:lnTo>
                      <a:pt x="3196" y="1687"/>
                    </a:lnTo>
                    <a:lnTo>
                      <a:pt x="3196" y="1688"/>
                    </a:lnTo>
                    <a:lnTo>
                      <a:pt x="3186" y="1701"/>
                    </a:lnTo>
                    <a:lnTo>
                      <a:pt x="3188" y="1687"/>
                    </a:lnTo>
                    <a:lnTo>
                      <a:pt x="3188" y="1685"/>
                    </a:lnTo>
                    <a:lnTo>
                      <a:pt x="3198" y="1674"/>
                    </a:lnTo>
                    <a:close/>
                    <a:moveTo>
                      <a:pt x="12" y="1498"/>
                    </a:moveTo>
                    <a:lnTo>
                      <a:pt x="10" y="1512"/>
                    </a:lnTo>
                    <a:lnTo>
                      <a:pt x="0" y="1523"/>
                    </a:lnTo>
                    <a:lnTo>
                      <a:pt x="0" y="1513"/>
                    </a:lnTo>
                    <a:lnTo>
                      <a:pt x="0" y="1509"/>
                    </a:lnTo>
                    <a:lnTo>
                      <a:pt x="12" y="1498"/>
                    </a:lnTo>
                    <a:close/>
                    <a:moveTo>
                      <a:pt x="3178" y="1407"/>
                    </a:moveTo>
                    <a:lnTo>
                      <a:pt x="3190" y="1441"/>
                    </a:lnTo>
                    <a:lnTo>
                      <a:pt x="3193" y="1469"/>
                    </a:lnTo>
                    <a:lnTo>
                      <a:pt x="3181" y="1437"/>
                    </a:lnTo>
                    <a:lnTo>
                      <a:pt x="3178" y="1407"/>
                    </a:lnTo>
                    <a:close/>
                    <a:moveTo>
                      <a:pt x="3171" y="1303"/>
                    </a:moveTo>
                    <a:lnTo>
                      <a:pt x="3172" y="1312"/>
                    </a:lnTo>
                    <a:lnTo>
                      <a:pt x="3169" y="1317"/>
                    </a:lnTo>
                    <a:lnTo>
                      <a:pt x="3172" y="1322"/>
                    </a:lnTo>
                    <a:lnTo>
                      <a:pt x="3175" y="1327"/>
                    </a:lnTo>
                    <a:lnTo>
                      <a:pt x="3176" y="1335"/>
                    </a:lnTo>
                    <a:lnTo>
                      <a:pt x="3176" y="1339"/>
                    </a:lnTo>
                    <a:lnTo>
                      <a:pt x="3174" y="1346"/>
                    </a:lnTo>
                    <a:lnTo>
                      <a:pt x="3171" y="1352"/>
                    </a:lnTo>
                    <a:lnTo>
                      <a:pt x="3171" y="1352"/>
                    </a:lnTo>
                    <a:lnTo>
                      <a:pt x="3164" y="1311"/>
                    </a:lnTo>
                    <a:lnTo>
                      <a:pt x="3171" y="1303"/>
                    </a:lnTo>
                    <a:close/>
                    <a:moveTo>
                      <a:pt x="63" y="1157"/>
                    </a:moveTo>
                    <a:lnTo>
                      <a:pt x="67" y="1170"/>
                    </a:lnTo>
                    <a:lnTo>
                      <a:pt x="64" y="1184"/>
                    </a:lnTo>
                    <a:lnTo>
                      <a:pt x="58" y="1170"/>
                    </a:lnTo>
                    <a:lnTo>
                      <a:pt x="63" y="1157"/>
                    </a:lnTo>
                    <a:close/>
                    <a:moveTo>
                      <a:pt x="170" y="900"/>
                    </a:moveTo>
                    <a:lnTo>
                      <a:pt x="159" y="924"/>
                    </a:lnTo>
                    <a:lnTo>
                      <a:pt x="154" y="931"/>
                    </a:lnTo>
                    <a:lnTo>
                      <a:pt x="135" y="955"/>
                    </a:lnTo>
                    <a:lnTo>
                      <a:pt x="146" y="929"/>
                    </a:lnTo>
                    <a:lnTo>
                      <a:pt x="170" y="900"/>
                    </a:lnTo>
                    <a:close/>
                    <a:moveTo>
                      <a:pt x="207" y="811"/>
                    </a:moveTo>
                    <a:lnTo>
                      <a:pt x="211" y="822"/>
                    </a:lnTo>
                    <a:lnTo>
                      <a:pt x="204" y="832"/>
                    </a:lnTo>
                    <a:lnTo>
                      <a:pt x="191" y="859"/>
                    </a:lnTo>
                    <a:lnTo>
                      <a:pt x="190" y="857"/>
                    </a:lnTo>
                    <a:lnTo>
                      <a:pt x="190" y="852"/>
                    </a:lnTo>
                    <a:lnTo>
                      <a:pt x="190" y="846"/>
                    </a:lnTo>
                    <a:lnTo>
                      <a:pt x="191" y="840"/>
                    </a:lnTo>
                    <a:lnTo>
                      <a:pt x="195" y="835"/>
                    </a:lnTo>
                    <a:lnTo>
                      <a:pt x="200" y="831"/>
                    </a:lnTo>
                    <a:lnTo>
                      <a:pt x="204" y="828"/>
                    </a:lnTo>
                    <a:lnTo>
                      <a:pt x="201" y="819"/>
                    </a:lnTo>
                    <a:lnTo>
                      <a:pt x="207" y="811"/>
                    </a:lnTo>
                    <a:close/>
                    <a:moveTo>
                      <a:pt x="2943" y="751"/>
                    </a:moveTo>
                    <a:lnTo>
                      <a:pt x="2945" y="751"/>
                    </a:lnTo>
                    <a:lnTo>
                      <a:pt x="2957" y="757"/>
                    </a:lnTo>
                    <a:lnTo>
                      <a:pt x="2964" y="767"/>
                    </a:lnTo>
                    <a:lnTo>
                      <a:pt x="2966" y="768"/>
                    </a:lnTo>
                    <a:lnTo>
                      <a:pt x="2967" y="781"/>
                    </a:lnTo>
                    <a:lnTo>
                      <a:pt x="2974" y="782"/>
                    </a:lnTo>
                    <a:lnTo>
                      <a:pt x="2976" y="784"/>
                    </a:lnTo>
                    <a:lnTo>
                      <a:pt x="2979" y="791"/>
                    </a:lnTo>
                    <a:lnTo>
                      <a:pt x="2967" y="788"/>
                    </a:lnTo>
                    <a:lnTo>
                      <a:pt x="2943" y="751"/>
                    </a:lnTo>
                    <a:close/>
                    <a:moveTo>
                      <a:pt x="2887" y="651"/>
                    </a:moveTo>
                    <a:lnTo>
                      <a:pt x="2899" y="668"/>
                    </a:lnTo>
                    <a:lnTo>
                      <a:pt x="2911" y="699"/>
                    </a:lnTo>
                    <a:lnTo>
                      <a:pt x="2909" y="698"/>
                    </a:lnTo>
                    <a:lnTo>
                      <a:pt x="2898" y="682"/>
                    </a:lnTo>
                    <a:lnTo>
                      <a:pt x="2887" y="651"/>
                    </a:lnTo>
                    <a:close/>
                    <a:moveTo>
                      <a:pt x="2733" y="484"/>
                    </a:moveTo>
                    <a:lnTo>
                      <a:pt x="2747" y="487"/>
                    </a:lnTo>
                    <a:lnTo>
                      <a:pt x="2754" y="493"/>
                    </a:lnTo>
                    <a:lnTo>
                      <a:pt x="2738" y="490"/>
                    </a:lnTo>
                    <a:lnTo>
                      <a:pt x="2733" y="484"/>
                    </a:lnTo>
                    <a:close/>
                    <a:moveTo>
                      <a:pt x="595" y="364"/>
                    </a:moveTo>
                    <a:lnTo>
                      <a:pt x="597" y="364"/>
                    </a:lnTo>
                    <a:lnTo>
                      <a:pt x="567" y="390"/>
                    </a:lnTo>
                    <a:lnTo>
                      <a:pt x="556" y="388"/>
                    </a:lnTo>
                    <a:lnTo>
                      <a:pt x="561" y="383"/>
                    </a:lnTo>
                    <a:lnTo>
                      <a:pt x="568" y="383"/>
                    </a:lnTo>
                    <a:lnTo>
                      <a:pt x="574" y="373"/>
                    </a:lnTo>
                    <a:lnTo>
                      <a:pt x="584" y="366"/>
                    </a:lnTo>
                    <a:lnTo>
                      <a:pt x="595" y="364"/>
                    </a:lnTo>
                    <a:close/>
                    <a:moveTo>
                      <a:pt x="684" y="286"/>
                    </a:moveTo>
                    <a:lnTo>
                      <a:pt x="660" y="316"/>
                    </a:lnTo>
                    <a:lnTo>
                      <a:pt x="638" y="332"/>
                    </a:lnTo>
                    <a:lnTo>
                      <a:pt x="662" y="303"/>
                    </a:lnTo>
                    <a:lnTo>
                      <a:pt x="684" y="286"/>
                    </a:lnTo>
                    <a:close/>
                    <a:moveTo>
                      <a:pt x="2461" y="251"/>
                    </a:moveTo>
                    <a:lnTo>
                      <a:pt x="2473" y="258"/>
                    </a:lnTo>
                    <a:lnTo>
                      <a:pt x="2477" y="274"/>
                    </a:lnTo>
                    <a:lnTo>
                      <a:pt x="2467" y="267"/>
                    </a:lnTo>
                    <a:lnTo>
                      <a:pt x="2461" y="251"/>
                    </a:lnTo>
                    <a:close/>
                    <a:moveTo>
                      <a:pt x="872" y="173"/>
                    </a:moveTo>
                    <a:lnTo>
                      <a:pt x="886" y="176"/>
                    </a:lnTo>
                    <a:lnTo>
                      <a:pt x="882" y="179"/>
                    </a:lnTo>
                    <a:lnTo>
                      <a:pt x="879" y="180"/>
                    </a:lnTo>
                    <a:lnTo>
                      <a:pt x="864" y="178"/>
                    </a:lnTo>
                    <a:lnTo>
                      <a:pt x="872" y="173"/>
                    </a:lnTo>
                    <a:close/>
                    <a:moveTo>
                      <a:pt x="2226" y="138"/>
                    </a:moveTo>
                    <a:lnTo>
                      <a:pt x="2262" y="144"/>
                    </a:lnTo>
                    <a:lnTo>
                      <a:pt x="2279" y="151"/>
                    </a:lnTo>
                    <a:lnTo>
                      <a:pt x="2283" y="152"/>
                    </a:lnTo>
                    <a:lnTo>
                      <a:pt x="2247" y="147"/>
                    </a:lnTo>
                    <a:lnTo>
                      <a:pt x="2226" y="138"/>
                    </a:lnTo>
                    <a:close/>
                    <a:moveTo>
                      <a:pt x="2127" y="90"/>
                    </a:moveTo>
                    <a:lnTo>
                      <a:pt x="2134" y="93"/>
                    </a:lnTo>
                    <a:lnTo>
                      <a:pt x="2137" y="99"/>
                    </a:lnTo>
                    <a:lnTo>
                      <a:pt x="2141" y="97"/>
                    </a:lnTo>
                    <a:lnTo>
                      <a:pt x="2145" y="97"/>
                    </a:lnTo>
                    <a:lnTo>
                      <a:pt x="2163" y="103"/>
                    </a:lnTo>
                    <a:lnTo>
                      <a:pt x="2172" y="114"/>
                    </a:lnTo>
                    <a:lnTo>
                      <a:pt x="2172" y="115"/>
                    </a:lnTo>
                    <a:lnTo>
                      <a:pt x="2131" y="101"/>
                    </a:lnTo>
                    <a:lnTo>
                      <a:pt x="2127" y="90"/>
                    </a:lnTo>
                    <a:close/>
                    <a:moveTo>
                      <a:pt x="1215" y="46"/>
                    </a:moveTo>
                    <a:lnTo>
                      <a:pt x="1206" y="58"/>
                    </a:lnTo>
                    <a:lnTo>
                      <a:pt x="1197" y="60"/>
                    </a:lnTo>
                    <a:lnTo>
                      <a:pt x="1206" y="49"/>
                    </a:lnTo>
                    <a:lnTo>
                      <a:pt x="1215" y="46"/>
                    </a:lnTo>
                    <a:close/>
                    <a:moveTo>
                      <a:pt x="1447" y="7"/>
                    </a:moveTo>
                    <a:lnTo>
                      <a:pt x="1480" y="12"/>
                    </a:lnTo>
                    <a:lnTo>
                      <a:pt x="1458" y="15"/>
                    </a:lnTo>
                    <a:lnTo>
                      <a:pt x="1425" y="9"/>
                    </a:lnTo>
                    <a:lnTo>
                      <a:pt x="1447" y="7"/>
                    </a:lnTo>
                    <a:close/>
                    <a:moveTo>
                      <a:pt x="1583" y="0"/>
                    </a:moveTo>
                    <a:lnTo>
                      <a:pt x="1587" y="0"/>
                    </a:lnTo>
                    <a:lnTo>
                      <a:pt x="1580" y="8"/>
                    </a:lnTo>
                    <a:lnTo>
                      <a:pt x="1538" y="9"/>
                    </a:lnTo>
                    <a:lnTo>
                      <a:pt x="1546" y="4"/>
                    </a:lnTo>
                    <a:lnTo>
                      <a:pt x="1557" y="1"/>
                    </a:lnTo>
                    <a:lnTo>
                      <a:pt x="1562" y="1"/>
                    </a:lnTo>
                    <a:lnTo>
                      <a:pt x="1567" y="2"/>
                    </a:lnTo>
                    <a:lnTo>
                      <a:pt x="1573" y="5"/>
                    </a:lnTo>
                    <a:lnTo>
                      <a:pt x="1577" y="0"/>
                    </a:lnTo>
                    <a:lnTo>
                      <a:pt x="15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9" name="Freeform 714"/>
              <p:cNvSpPr>
                <a:spLocks noEditPoints="1"/>
              </p:cNvSpPr>
              <p:nvPr/>
            </p:nvSpPr>
            <p:spPr bwMode="auto">
              <a:xfrm>
                <a:off x="5509" y="934"/>
                <a:ext cx="3214" cy="3220"/>
              </a:xfrm>
              <a:custGeom>
                <a:avLst/>
                <a:gdLst>
                  <a:gd name="T0" fmla="*/ 1618 w 3214"/>
                  <a:gd name="T1" fmla="*/ 3220 h 3220"/>
                  <a:gd name="T2" fmla="*/ 1818 w 3214"/>
                  <a:gd name="T3" fmla="*/ 3206 h 3220"/>
                  <a:gd name="T4" fmla="*/ 2000 w 3214"/>
                  <a:gd name="T5" fmla="*/ 3161 h 3220"/>
                  <a:gd name="T6" fmla="*/ 2000 w 3214"/>
                  <a:gd name="T7" fmla="*/ 3161 h 3220"/>
                  <a:gd name="T8" fmla="*/ 1072 w 3214"/>
                  <a:gd name="T9" fmla="*/ 3128 h 3220"/>
                  <a:gd name="T10" fmla="*/ 927 w 3214"/>
                  <a:gd name="T11" fmla="*/ 3059 h 3220"/>
                  <a:gd name="T12" fmla="*/ 2341 w 3214"/>
                  <a:gd name="T13" fmla="*/ 3032 h 3220"/>
                  <a:gd name="T14" fmla="*/ 2341 w 3214"/>
                  <a:gd name="T15" fmla="*/ 3032 h 3220"/>
                  <a:gd name="T16" fmla="*/ 740 w 3214"/>
                  <a:gd name="T17" fmla="*/ 2967 h 3220"/>
                  <a:gd name="T18" fmla="*/ 2518 w 3214"/>
                  <a:gd name="T19" fmla="*/ 2938 h 3220"/>
                  <a:gd name="T20" fmla="*/ 2650 w 3214"/>
                  <a:gd name="T21" fmla="*/ 2823 h 3220"/>
                  <a:gd name="T22" fmla="*/ 2650 w 3214"/>
                  <a:gd name="T23" fmla="*/ 2823 h 3220"/>
                  <a:gd name="T24" fmla="*/ 446 w 3214"/>
                  <a:gd name="T25" fmla="*/ 2724 h 3220"/>
                  <a:gd name="T26" fmla="*/ 328 w 3214"/>
                  <a:gd name="T27" fmla="*/ 2584 h 3220"/>
                  <a:gd name="T28" fmla="*/ 240 w 3214"/>
                  <a:gd name="T29" fmla="*/ 2443 h 3220"/>
                  <a:gd name="T30" fmla="*/ 226 w 3214"/>
                  <a:gd name="T31" fmla="*/ 2419 h 3220"/>
                  <a:gd name="T32" fmla="*/ 215 w 3214"/>
                  <a:gd name="T33" fmla="*/ 2418 h 3220"/>
                  <a:gd name="T34" fmla="*/ 2998 w 3214"/>
                  <a:gd name="T35" fmla="*/ 2401 h 3220"/>
                  <a:gd name="T36" fmla="*/ 3061 w 3214"/>
                  <a:gd name="T37" fmla="*/ 2276 h 3220"/>
                  <a:gd name="T38" fmla="*/ 3152 w 3214"/>
                  <a:gd name="T39" fmla="*/ 2057 h 3220"/>
                  <a:gd name="T40" fmla="*/ 32 w 3214"/>
                  <a:gd name="T41" fmla="*/ 1896 h 3220"/>
                  <a:gd name="T42" fmla="*/ 32 w 3214"/>
                  <a:gd name="T43" fmla="*/ 1896 h 3220"/>
                  <a:gd name="T44" fmla="*/ 3 w 3214"/>
                  <a:gd name="T45" fmla="*/ 1742 h 3220"/>
                  <a:gd name="T46" fmla="*/ 3214 w 3214"/>
                  <a:gd name="T47" fmla="*/ 1687 h 3220"/>
                  <a:gd name="T48" fmla="*/ 3214 w 3214"/>
                  <a:gd name="T49" fmla="*/ 1674 h 3220"/>
                  <a:gd name="T50" fmla="*/ 0 w 3214"/>
                  <a:gd name="T51" fmla="*/ 1544 h 3220"/>
                  <a:gd name="T52" fmla="*/ 3211 w 3214"/>
                  <a:gd name="T53" fmla="*/ 1484 h 3220"/>
                  <a:gd name="T54" fmla="*/ 3198 w 3214"/>
                  <a:gd name="T55" fmla="*/ 1451 h 3220"/>
                  <a:gd name="T56" fmla="*/ 3184 w 3214"/>
                  <a:gd name="T57" fmla="*/ 1345 h 3220"/>
                  <a:gd name="T58" fmla="*/ 3180 w 3214"/>
                  <a:gd name="T59" fmla="*/ 1322 h 3220"/>
                  <a:gd name="T60" fmla="*/ 71 w 3214"/>
                  <a:gd name="T61" fmla="*/ 1167 h 3220"/>
                  <a:gd name="T62" fmla="*/ 154 w 3214"/>
                  <a:gd name="T63" fmla="*/ 939 h 3220"/>
                  <a:gd name="T64" fmla="*/ 154 w 3214"/>
                  <a:gd name="T65" fmla="*/ 939 h 3220"/>
                  <a:gd name="T66" fmla="*/ 205 w 3214"/>
                  <a:gd name="T67" fmla="*/ 819 h 3220"/>
                  <a:gd name="T68" fmla="*/ 2998 w 3214"/>
                  <a:gd name="T69" fmla="*/ 802 h 3220"/>
                  <a:gd name="T70" fmla="*/ 2972 w 3214"/>
                  <a:gd name="T71" fmla="*/ 777 h 3220"/>
                  <a:gd name="T72" fmla="*/ 2882 w 3214"/>
                  <a:gd name="T73" fmla="*/ 630 h 3220"/>
                  <a:gd name="T74" fmla="*/ 2882 w 3214"/>
                  <a:gd name="T75" fmla="*/ 630 h 3220"/>
                  <a:gd name="T76" fmla="*/ 2762 w 3214"/>
                  <a:gd name="T77" fmla="*/ 503 h 3220"/>
                  <a:gd name="T78" fmla="*/ 564 w 3214"/>
                  <a:gd name="T79" fmla="*/ 398 h 3220"/>
                  <a:gd name="T80" fmla="*/ 698 w 3214"/>
                  <a:gd name="T81" fmla="*/ 289 h 3220"/>
                  <a:gd name="T82" fmla="*/ 694 w 3214"/>
                  <a:gd name="T83" fmla="*/ 284 h 3220"/>
                  <a:gd name="T84" fmla="*/ 2475 w 3214"/>
                  <a:gd name="T85" fmla="*/ 254 h 3220"/>
                  <a:gd name="T86" fmla="*/ 866 w 3214"/>
                  <a:gd name="T87" fmla="*/ 182 h 3220"/>
                  <a:gd name="T88" fmla="*/ 866 w 3214"/>
                  <a:gd name="T89" fmla="*/ 182 h 3220"/>
                  <a:gd name="T90" fmla="*/ 2291 w 3214"/>
                  <a:gd name="T91" fmla="*/ 162 h 3220"/>
                  <a:gd name="T92" fmla="*/ 2159 w 3214"/>
                  <a:gd name="T93" fmla="*/ 107 h 3220"/>
                  <a:gd name="T94" fmla="*/ 2154 w 3214"/>
                  <a:gd name="T95" fmla="*/ 106 h 3220"/>
                  <a:gd name="T96" fmla="*/ 2135 w 3214"/>
                  <a:gd name="T97" fmla="*/ 100 h 3220"/>
                  <a:gd name="T98" fmla="*/ 1214 w 3214"/>
                  <a:gd name="T99" fmla="*/ 59 h 3220"/>
                  <a:gd name="T100" fmla="*/ 1455 w 3214"/>
                  <a:gd name="T101" fmla="*/ 17 h 3220"/>
                  <a:gd name="T102" fmla="*/ 1592 w 3214"/>
                  <a:gd name="T103" fmla="*/ 0 h 3220"/>
                  <a:gd name="T104" fmla="*/ 1585 w 3214"/>
                  <a:gd name="T105" fmla="*/ 10 h 3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14" h="3220">
                    <a:moveTo>
                      <a:pt x="1616" y="3210"/>
                    </a:moveTo>
                    <a:lnTo>
                      <a:pt x="1622" y="3210"/>
                    </a:lnTo>
                    <a:lnTo>
                      <a:pt x="1625" y="3210"/>
                    </a:lnTo>
                    <a:lnTo>
                      <a:pt x="1618" y="3220"/>
                    </a:lnTo>
                    <a:lnTo>
                      <a:pt x="1609" y="3220"/>
                    </a:lnTo>
                    <a:lnTo>
                      <a:pt x="1616" y="3210"/>
                    </a:lnTo>
                    <a:close/>
                    <a:moveTo>
                      <a:pt x="1784" y="3201"/>
                    </a:moveTo>
                    <a:lnTo>
                      <a:pt x="1818" y="3206"/>
                    </a:lnTo>
                    <a:lnTo>
                      <a:pt x="1796" y="3208"/>
                    </a:lnTo>
                    <a:lnTo>
                      <a:pt x="1763" y="3203"/>
                    </a:lnTo>
                    <a:lnTo>
                      <a:pt x="1784" y="3201"/>
                    </a:lnTo>
                    <a:close/>
                    <a:moveTo>
                      <a:pt x="2000" y="3161"/>
                    </a:moveTo>
                    <a:lnTo>
                      <a:pt x="1992" y="3172"/>
                    </a:lnTo>
                    <a:lnTo>
                      <a:pt x="1979" y="3175"/>
                    </a:lnTo>
                    <a:lnTo>
                      <a:pt x="1988" y="3164"/>
                    </a:lnTo>
                    <a:lnTo>
                      <a:pt x="2000" y="3161"/>
                    </a:lnTo>
                    <a:close/>
                    <a:moveTo>
                      <a:pt x="1069" y="3117"/>
                    </a:moveTo>
                    <a:lnTo>
                      <a:pt x="1078" y="3120"/>
                    </a:lnTo>
                    <a:lnTo>
                      <a:pt x="1082" y="3131"/>
                    </a:lnTo>
                    <a:lnTo>
                      <a:pt x="1072" y="3128"/>
                    </a:lnTo>
                    <a:lnTo>
                      <a:pt x="1069" y="3117"/>
                    </a:lnTo>
                    <a:close/>
                    <a:moveTo>
                      <a:pt x="896" y="3054"/>
                    </a:moveTo>
                    <a:lnTo>
                      <a:pt x="924" y="3058"/>
                    </a:lnTo>
                    <a:lnTo>
                      <a:pt x="927" y="3059"/>
                    </a:lnTo>
                    <a:lnTo>
                      <a:pt x="945" y="3068"/>
                    </a:lnTo>
                    <a:lnTo>
                      <a:pt x="911" y="3062"/>
                    </a:lnTo>
                    <a:lnTo>
                      <a:pt x="896" y="3054"/>
                    </a:lnTo>
                    <a:close/>
                    <a:moveTo>
                      <a:pt x="2341" y="3032"/>
                    </a:moveTo>
                    <a:lnTo>
                      <a:pt x="2355" y="3035"/>
                    </a:lnTo>
                    <a:lnTo>
                      <a:pt x="2345" y="3039"/>
                    </a:lnTo>
                    <a:lnTo>
                      <a:pt x="2331" y="3038"/>
                    </a:lnTo>
                    <a:lnTo>
                      <a:pt x="2341" y="3032"/>
                    </a:lnTo>
                    <a:close/>
                    <a:moveTo>
                      <a:pt x="732" y="2950"/>
                    </a:moveTo>
                    <a:lnTo>
                      <a:pt x="740" y="2956"/>
                    </a:lnTo>
                    <a:lnTo>
                      <a:pt x="746" y="2970"/>
                    </a:lnTo>
                    <a:lnTo>
                      <a:pt x="740" y="2967"/>
                    </a:lnTo>
                    <a:lnTo>
                      <a:pt x="737" y="2965"/>
                    </a:lnTo>
                    <a:lnTo>
                      <a:pt x="732" y="2950"/>
                    </a:lnTo>
                    <a:close/>
                    <a:moveTo>
                      <a:pt x="2540" y="2909"/>
                    </a:moveTo>
                    <a:lnTo>
                      <a:pt x="2518" y="2938"/>
                    </a:lnTo>
                    <a:lnTo>
                      <a:pt x="2498" y="2949"/>
                    </a:lnTo>
                    <a:lnTo>
                      <a:pt x="2518" y="2926"/>
                    </a:lnTo>
                    <a:lnTo>
                      <a:pt x="2540" y="2909"/>
                    </a:lnTo>
                    <a:close/>
                    <a:moveTo>
                      <a:pt x="2650" y="2823"/>
                    </a:moveTo>
                    <a:lnTo>
                      <a:pt x="2662" y="2825"/>
                    </a:lnTo>
                    <a:lnTo>
                      <a:pt x="2655" y="2830"/>
                    </a:lnTo>
                    <a:lnTo>
                      <a:pt x="2643" y="2829"/>
                    </a:lnTo>
                    <a:lnTo>
                      <a:pt x="2650" y="2823"/>
                    </a:lnTo>
                    <a:close/>
                    <a:moveTo>
                      <a:pt x="438" y="2716"/>
                    </a:moveTo>
                    <a:lnTo>
                      <a:pt x="453" y="2719"/>
                    </a:lnTo>
                    <a:lnTo>
                      <a:pt x="461" y="2727"/>
                    </a:lnTo>
                    <a:lnTo>
                      <a:pt x="446" y="2724"/>
                    </a:lnTo>
                    <a:lnTo>
                      <a:pt x="438" y="2716"/>
                    </a:lnTo>
                    <a:close/>
                    <a:moveTo>
                      <a:pt x="298" y="2532"/>
                    </a:moveTo>
                    <a:lnTo>
                      <a:pt x="315" y="2555"/>
                    </a:lnTo>
                    <a:lnTo>
                      <a:pt x="328" y="2584"/>
                    </a:lnTo>
                    <a:lnTo>
                      <a:pt x="311" y="2562"/>
                    </a:lnTo>
                    <a:lnTo>
                      <a:pt x="298" y="2532"/>
                    </a:lnTo>
                    <a:close/>
                    <a:moveTo>
                      <a:pt x="240" y="2440"/>
                    </a:moveTo>
                    <a:lnTo>
                      <a:pt x="240" y="2443"/>
                    </a:lnTo>
                    <a:lnTo>
                      <a:pt x="240" y="2442"/>
                    </a:lnTo>
                    <a:lnTo>
                      <a:pt x="240" y="2440"/>
                    </a:lnTo>
                    <a:close/>
                    <a:moveTo>
                      <a:pt x="215" y="2418"/>
                    </a:moveTo>
                    <a:lnTo>
                      <a:pt x="226" y="2419"/>
                    </a:lnTo>
                    <a:lnTo>
                      <a:pt x="230" y="2426"/>
                    </a:lnTo>
                    <a:lnTo>
                      <a:pt x="232" y="2428"/>
                    </a:lnTo>
                    <a:lnTo>
                      <a:pt x="219" y="2426"/>
                    </a:lnTo>
                    <a:lnTo>
                      <a:pt x="215" y="2418"/>
                    </a:lnTo>
                    <a:close/>
                    <a:moveTo>
                      <a:pt x="3002" y="2392"/>
                    </a:moveTo>
                    <a:lnTo>
                      <a:pt x="3006" y="2403"/>
                    </a:lnTo>
                    <a:lnTo>
                      <a:pt x="3002" y="2411"/>
                    </a:lnTo>
                    <a:lnTo>
                      <a:pt x="2998" y="2401"/>
                    </a:lnTo>
                    <a:lnTo>
                      <a:pt x="3002" y="2392"/>
                    </a:lnTo>
                    <a:close/>
                    <a:moveTo>
                      <a:pt x="3093" y="2228"/>
                    </a:moveTo>
                    <a:lnTo>
                      <a:pt x="3081" y="2252"/>
                    </a:lnTo>
                    <a:lnTo>
                      <a:pt x="3061" y="2276"/>
                    </a:lnTo>
                    <a:lnTo>
                      <a:pt x="3071" y="2254"/>
                    </a:lnTo>
                    <a:lnTo>
                      <a:pt x="3093" y="2228"/>
                    </a:lnTo>
                    <a:close/>
                    <a:moveTo>
                      <a:pt x="3146" y="2043"/>
                    </a:moveTo>
                    <a:lnTo>
                      <a:pt x="3152" y="2057"/>
                    </a:lnTo>
                    <a:lnTo>
                      <a:pt x="3148" y="2070"/>
                    </a:lnTo>
                    <a:lnTo>
                      <a:pt x="3143" y="2056"/>
                    </a:lnTo>
                    <a:lnTo>
                      <a:pt x="3146" y="2043"/>
                    </a:lnTo>
                    <a:close/>
                    <a:moveTo>
                      <a:pt x="32" y="1896"/>
                    </a:moveTo>
                    <a:lnTo>
                      <a:pt x="34" y="1906"/>
                    </a:lnTo>
                    <a:lnTo>
                      <a:pt x="27" y="1916"/>
                    </a:lnTo>
                    <a:lnTo>
                      <a:pt x="25" y="1906"/>
                    </a:lnTo>
                    <a:lnTo>
                      <a:pt x="32" y="1896"/>
                    </a:lnTo>
                    <a:close/>
                    <a:moveTo>
                      <a:pt x="1" y="1715"/>
                    </a:moveTo>
                    <a:lnTo>
                      <a:pt x="13" y="1746"/>
                    </a:lnTo>
                    <a:lnTo>
                      <a:pt x="16" y="1775"/>
                    </a:lnTo>
                    <a:lnTo>
                      <a:pt x="3" y="1742"/>
                    </a:lnTo>
                    <a:lnTo>
                      <a:pt x="1" y="1729"/>
                    </a:lnTo>
                    <a:lnTo>
                      <a:pt x="1" y="1715"/>
                    </a:lnTo>
                    <a:close/>
                    <a:moveTo>
                      <a:pt x="3214" y="1674"/>
                    </a:moveTo>
                    <a:lnTo>
                      <a:pt x="3214" y="1687"/>
                    </a:lnTo>
                    <a:lnTo>
                      <a:pt x="3204" y="1698"/>
                    </a:lnTo>
                    <a:lnTo>
                      <a:pt x="3204" y="1697"/>
                    </a:lnTo>
                    <a:lnTo>
                      <a:pt x="3206" y="1684"/>
                    </a:lnTo>
                    <a:lnTo>
                      <a:pt x="3214" y="1674"/>
                    </a:lnTo>
                    <a:close/>
                    <a:moveTo>
                      <a:pt x="8" y="1519"/>
                    </a:moveTo>
                    <a:lnTo>
                      <a:pt x="8" y="1523"/>
                    </a:lnTo>
                    <a:lnTo>
                      <a:pt x="8" y="1533"/>
                    </a:lnTo>
                    <a:lnTo>
                      <a:pt x="0" y="1544"/>
                    </a:lnTo>
                    <a:lnTo>
                      <a:pt x="0" y="1532"/>
                    </a:lnTo>
                    <a:lnTo>
                      <a:pt x="8" y="1519"/>
                    </a:lnTo>
                    <a:close/>
                    <a:moveTo>
                      <a:pt x="3198" y="1451"/>
                    </a:moveTo>
                    <a:lnTo>
                      <a:pt x="3211" y="1484"/>
                    </a:lnTo>
                    <a:lnTo>
                      <a:pt x="3211" y="1491"/>
                    </a:lnTo>
                    <a:lnTo>
                      <a:pt x="3213" y="1509"/>
                    </a:lnTo>
                    <a:lnTo>
                      <a:pt x="3201" y="1479"/>
                    </a:lnTo>
                    <a:lnTo>
                      <a:pt x="3198" y="1451"/>
                    </a:lnTo>
                    <a:close/>
                    <a:moveTo>
                      <a:pt x="3183" y="1337"/>
                    </a:moveTo>
                    <a:lnTo>
                      <a:pt x="3183" y="1337"/>
                    </a:lnTo>
                    <a:lnTo>
                      <a:pt x="3184" y="1344"/>
                    </a:lnTo>
                    <a:lnTo>
                      <a:pt x="3184" y="1345"/>
                    </a:lnTo>
                    <a:lnTo>
                      <a:pt x="3183" y="1337"/>
                    </a:lnTo>
                    <a:close/>
                    <a:moveTo>
                      <a:pt x="3186" y="1303"/>
                    </a:moveTo>
                    <a:lnTo>
                      <a:pt x="3189" y="1314"/>
                    </a:lnTo>
                    <a:lnTo>
                      <a:pt x="3180" y="1322"/>
                    </a:lnTo>
                    <a:lnTo>
                      <a:pt x="3179" y="1313"/>
                    </a:lnTo>
                    <a:lnTo>
                      <a:pt x="3186" y="1303"/>
                    </a:lnTo>
                    <a:close/>
                    <a:moveTo>
                      <a:pt x="65" y="1153"/>
                    </a:moveTo>
                    <a:lnTo>
                      <a:pt x="71" y="1167"/>
                    </a:lnTo>
                    <a:lnTo>
                      <a:pt x="66" y="1180"/>
                    </a:lnTo>
                    <a:lnTo>
                      <a:pt x="61" y="1166"/>
                    </a:lnTo>
                    <a:lnTo>
                      <a:pt x="65" y="1153"/>
                    </a:lnTo>
                    <a:close/>
                    <a:moveTo>
                      <a:pt x="154" y="939"/>
                    </a:moveTo>
                    <a:lnTo>
                      <a:pt x="143" y="965"/>
                    </a:lnTo>
                    <a:lnTo>
                      <a:pt x="121" y="990"/>
                    </a:lnTo>
                    <a:lnTo>
                      <a:pt x="133" y="965"/>
                    </a:lnTo>
                    <a:lnTo>
                      <a:pt x="154" y="939"/>
                    </a:lnTo>
                    <a:close/>
                    <a:moveTo>
                      <a:pt x="210" y="811"/>
                    </a:moveTo>
                    <a:lnTo>
                      <a:pt x="215" y="821"/>
                    </a:lnTo>
                    <a:lnTo>
                      <a:pt x="209" y="829"/>
                    </a:lnTo>
                    <a:lnTo>
                      <a:pt x="205" y="819"/>
                    </a:lnTo>
                    <a:lnTo>
                      <a:pt x="210" y="811"/>
                    </a:lnTo>
                    <a:close/>
                    <a:moveTo>
                      <a:pt x="2982" y="792"/>
                    </a:moveTo>
                    <a:lnTo>
                      <a:pt x="2994" y="795"/>
                    </a:lnTo>
                    <a:lnTo>
                      <a:pt x="2998" y="802"/>
                    </a:lnTo>
                    <a:lnTo>
                      <a:pt x="2987" y="801"/>
                    </a:lnTo>
                    <a:lnTo>
                      <a:pt x="2984" y="794"/>
                    </a:lnTo>
                    <a:lnTo>
                      <a:pt x="2982" y="792"/>
                    </a:lnTo>
                    <a:close/>
                    <a:moveTo>
                      <a:pt x="2972" y="777"/>
                    </a:moveTo>
                    <a:lnTo>
                      <a:pt x="2974" y="778"/>
                    </a:lnTo>
                    <a:lnTo>
                      <a:pt x="2974" y="778"/>
                    </a:lnTo>
                    <a:lnTo>
                      <a:pt x="2972" y="777"/>
                    </a:lnTo>
                    <a:close/>
                    <a:moveTo>
                      <a:pt x="2882" y="630"/>
                    </a:moveTo>
                    <a:lnTo>
                      <a:pt x="2896" y="648"/>
                    </a:lnTo>
                    <a:lnTo>
                      <a:pt x="2907" y="678"/>
                    </a:lnTo>
                    <a:lnTo>
                      <a:pt x="2895" y="661"/>
                    </a:lnTo>
                    <a:lnTo>
                      <a:pt x="2882" y="630"/>
                    </a:lnTo>
                    <a:close/>
                    <a:moveTo>
                      <a:pt x="2755" y="497"/>
                    </a:moveTo>
                    <a:lnTo>
                      <a:pt x="2770" y="499"/>
                    </a:lnTo>
                    <a:lnTo>
                      <a:pt x="2776" y="506"/>
                    </a:lnTo>
                    <a:lnTo>
                      <a:pt x="2762" y="503"/>
                    </a:lnTo>
                    <a:lnTo>
                      <a:pt x="2755" y="497"/>
                    </a:lnTo>
                    <a:close/>
                    <a:moveTo>
                      <a:pt x="558" y="390"/>
                    </a:moveTo>
                    <a:lnTo>
                      <a:pt x="569" y="393"/>
                    </a:lnTo>
                    <a:lnTo>
                      <a:pt x="564" y="398"/>
                    </a:lnTo>
                    <a:lnTo>
                      <a:pt x="551" y="395"/>
                    </a:lnTo>
                    <a:lnTo>
                      <a:pt x="558" y="390"/>
                    </a:lnTo>
                    <a:close/>
                    <a:moveTo>
                      <a:pt x="712" y="272"/>
                    </a:moveTo>
                    <a:lnTo>
                      <a:pt x="698" y="289"/>
                    </a:lnTo>
                    <a:lnTo>
                      <a:pt x="692" y="296"/>
                    </a:lnTo>
                    <a:lnTo>
                      <a:pt x="670" y="313"/>
                    </a:lnTo>
                    <a:lnTo>
                      <a:pt x="694" y="285"/>
                    </a:lnTo>
                    <a:lnTo>
                      <a:pt x="694" y="284"/>
                    </a:lnTo>
                    <a:lnTo>
                      <a:pt x="712" y="272"/>
                    </a:lnTo>
                    <a:close/>
                    <a:moveTo>
                      <a:pt x="2465" y="248"/>
                    </a:moveTo>
                    <a:lnTo>
                      <a:pt x="2472" y="253"/>
                    </a:lnTo>
                    <a:lnTo>
                      <a:pt x="2475" y="254"/>
                    </a:lnTo>
                    <a:lnTo>
                      <a:pt x="2481" y="268"/>
                    </a:lnTo>
                    <a:lnTo>
                      <a:pt x="2469" y="261"/>
                    </a:lnTo>
                    <a:lnTo>
                      <a:pt x="2465" y="248"/>
                    </a:lnTo>
                    <a:close/>
                    <a:moveTo>
                      <a:pt x="866" y="182"/>
                    </a:moveTo>
                    <a:lnTo>
                      <a:pt x="880" y="183"/>
                    </a:lnTo>
                    <a:lnTo>
                      <a:pt x="872" y="188"/>
                    </a:lnTo>
                    <a:lnTo>
                      <a:pt x="858" y="186"/>
                    </a:lnTo>
                    <a:lnTo>
                      <a:pt x="866" y="182"/>
                    </a:lnTo>
                    <a:close/>
                    <a:moveTo>
                      <a:pt x="2270" y="154"/>
                    </a:moveTo>
                    <a:lnTo>
                      <a:pt x="2304" y="159"/>
                    </a:lnTo>
                    <a:lnTo>
                      <a:pt x="2320" y="168"/>
                    </a:lnTo>
                    <a:lnTo>
                      <a:pt x="2291" y="162"/>
                    </a:lnTo>
                    <a:lnTo>
                      <a:pt x="2287" y="161"/>
                    </a:lnTo>
                    <a:lnTo>
                      <a:pt x="2270" y="154"/>
                    </a:lnTo>
                    <a:close/>
                    <a:moveTo>
                      <a:pt x="2154" y="106"/>
                    </a:moveTo>
                    <a:lnTo>
                      <a:pt x="2159" y="107"/>
                    </a:lnTo>
                    <a:lnTo>
                      <a:pt x="2171" y="113"/>
                    </a:lnTo>
                    <a:lnTo>
                      <a:pt x="2171" y="113"/>
                    </a:lnTo>
                    <a:lnTo>
                      <a:pt x="2153" y="107"/>
                    </a:lnTo>
                    <a:lnTo>
                      <a:pt x="2154" y="106"/>
                    </a:lnTo>
                    <a:close/>
                    <a:moveTo>
                      <a:pt x="2130" y="89"/>
                    </a:moveTo>
                    <a:lnTo>
                      <a:pt x="2137" y="92"/>
                    </a:lnTo>
                    <a:lnTo>
                      <a:pt x="2142" y="103"/>
                    </a:lnTo>
                    <a:lnTo>
                      <a:pt x="2135" y="100"/>
                    </a:lnTo>
                    <a:lnTo>
                      <a:pt x="2130" y="89"/>
                    </a:lnTo>
                    <a:close/>
                    <a:moveTo>
                      <a:pt x="1232" y="45"/>
                    </a:moveTo>
                    <a:lnTo>
                      <a:pt x="1223" y="56"/>
                    </a:lnTo>
                    <a:lnTo>
                      <a:pt x="1214" y="59"/>
                    </a:lnTo>
                    <a:lnTo>
                      <a:pt x="1223" y="48"/>
                    </a:lnTo>
                    <a:lnTo>
                      <a:pt x="1232" y="45"/>
                    </a:lnTo>
                    <a:close/>
                    <a:moveTo>
                      <a:pt x="1421" y="11"/>
                    </a:moveTo>
                    <a:lnTo>
                      <a:pt x="1455" y="17"/>
                    </a:lnTo>
                    <a:lnTo>
                      <a:pt x="1433" y="19"/>
                    </a:lnTo>
                    <a:lnTo>
                      <a:pt x="1400" y="14"/>
                    </a:lnTo>
                    <a:lnTo>
                      <a:pt x="1421" y="11"/>
                    </a:lnTo>
                    <a:close/>
                    <a:moveTo>
                      <a:pt x="1592" y="0"/>
                    </a:moveTo>
                    <a:lnTo>
                      <a:pt x="1602" y="1"/>
                    </a:lnTo>
                    <a:lnTo>
                      <a:pt x="1595" y="10"/>
                    </a:lnTo>
                    <a:lnTo>
                      <a:pt x="1591" y="10"/>
                    </a:lnTo>
                    <a:lnTo>
                      <a:pt x="1585" y="10"/>
                    </a:lnTo>
                    <a:lnTo>
                      <a:pt x="159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0" name="Freeform 715"/>
              <p:cNvSpPr>
                <a:spLocks noEditPoints="1"/>
              </p:cNvSpPr>
              <p:nvPr/>
            </p:nvSpPr>
            <p:spPr bwMode="auto">
              <a:xfrm>
                <a:off x="5499" y="925"/>
                <a:ext cx="3234" cy="3238"/>
              </a:xfrm>
              <a:custGeom>
                <a:avLst/>
                <a:gdLst>
                  <a:gd name="T0" fmla="*/ 1621 w 3234"/>
                  <a:gd name="T1" fmla="*/ 3238 h 3238"/>
                  <a:gd name="T2" fmla="*/ 1828 w 3234"/>
                  <a:gd name="T3" fmla="*/ 3215 h 3238"/>
                  <a:gd name="T4" fmla="*/ 1840 w 3234"/>
                  <a:gd name="T5" fmla="*/ 3222 h 3238"/>
                  <a:gd name="T6" fmla="*/ 2002 w 3234"/>
                  <a:gd name="T7" fmla="*/ 3181 h 3238"/>
                  <a:gd name="T8" fmla="*/ 1989 w 3234"/>
                  <a:gd name="T9" fmla="*/ 3184 h 3238"/>
                  <a:gd name="T10" fmla="*/ 1092 w 3234"/>
                  <a:gd name="T11" fmla="*/ 3140 h 3238"/>
                  <a:gd name="T12" fmla="*/ 1082 w 3234"/>
                  <a:gd name="T13" fmla="*/ 3137 h 3238"/>
                  <a:gd name="T14" fmla="*/ 921 w 3234"/>
                  <a:gd name="T15" fmla="*/ 3071 h 3238"/>
                  <a:gd name="T16" fmla="*/ 2365 w 3234"/>
                  <a:gd name="T17" fmla="*/ 3044 h 3238"/>
                  <a:gd name="T18" fmla="*/ 2355 w 3234"/>
                  <a:gd name="T19" fmla="*/ 3048 h 3238"/>
                  <a:gd name="T20" fmla="*/ 750 w 3234"/>
                  <a:gd name="T21" fmla="*/ 2976 h 3238"/>
                  <a:gd name="T22" fmla="*/ 752 w 3234"/>
                  <a:gd name="T23" fmla="*/ 2988 h 3238"/>
                  <a:gd name="T24" fmla="*/ 2509 w 3234"/>
                  <a:gd name="T25" fmla="*/ 2968 h 3238"/>
                  <a:gd name="T26" fmla="*/ 2528 w 3234"/>
                  <a:gd name="T27" fmla="*/ 2947 h 3238"/>
                  <a:gd name="T28" fmla="*/ 2676 w 3234"/>
                  <a:gd name="T29" fmla="*/ 2842 h 3238"/>
                  <a:gd name="T30" fmla="*/ 434 w 3234"/>
                  <a:gd name="T31" fmla="*/ 2723 h 3238"/>
                  <a:gd name="T32" fmla="*/ 441 w 3234"/>
                  <a:gd name="T33" fmla="*/ 2730 h 3238"/>
                  <a:gd name="T34" fmla="*/ 338 w 3234"/>
                  <a:gd name="T35" fmla="*/ 2593 h 3238"/>
                  <a:gd name="T36" fmla="*/ 321 w 3234"/>
                  <a:gd name="T37" fmla="*/ 2571 h 3238"/>
                  <a:gd name="T38" fmla="*/ 229 w 3234"/>
                  <a:gd name="T39" fmla="*/ 2435 h 3238"/>
                  <a:gd name="T40" fmla="*/ 3016 w 3234"/>
                  <a:gd name="T41" fmla="*/ 2412 h 3238"/>
                  <a:gd name="T42" fmla="*/ 3012 w 3234"/>
                  <a:gd name="T43" fmla="*/ 2420 h 3238"/>
                  <a:gd name="T44" fmla="*/ 3112 w 3234"/>
                  <a:gd name="T45" fmla="*/ 2236 h 3238"/>
                  <a:gd name="T46" fmla="*/ 3122 w 3234"/>
                  <a:gd name="T47" fmla="*/ 2213 h 3238"/>
                  <a:gd name="T48" fmla="*/ 3163 w 3234"/>
                  <a:gd name="T49" fmla="*/ 2093 h 3238"/>
                  <a:gd name="T50" fmla="*/ 35 w 3234"/>
                  <a:gd name="T51" fmla="*/ 1915 h 3238"/>
                  <a:gd name="T52" fmla="*/ 28 w 3234"/>
                  <a:gd name="T53" fmla="*/ 1924 h 3238"/>
                  <a:gd name="T54" fmla="*/ 11 w 3234"/>
                  <a:gd name="T55" fmla="*/ 1724 h 3238"/>
                  <a:gd name="T56" fmla="*/ 2 w 3234"/>
                  <a:gd name="T57" fmla="*/ 1721 h 3238"/>
                  <a:gd name="T58" fmla="*/ 3234 w 3234"/>
                  <a:gd name="T59" fmla="*/ 1685 h 3238"/>
                  <a:gd name="T60" fmla="*/ 3234 w 3234"/>
                  <a:gd name="T61" fmla="*/ 1672 h 3238"/>
                  <a:gd name="T62" fmla="*/ 0 w 3234"/>
                  <a:gd name="T63" fmla="*/ 1565 h 3238"/>
                  <a:gd name="T64" fmla="*/ 3221 w 3234"/>
                  <a:gd name="T65" fmla="*/ 1493 h 3238"/>
                  <a:gd name="T66" fmla="*/ 3223 w 3234"/>
                  <a:gd name="T67" fmla="*/ 1518 h 3238"/>
                  <a:gd name="T68" fmla="*/ 3204 w 3234"/>
                  <a:gd name="T69" fmla="*/ 1303 h 3238"/>
                  <a:gd name="T70" fmla="*/ 3196 w 3234"/>
                  <a:gd name="T71" fmla="*/ 1312 h 3238"/>
                  <a:gd name="T72" fmla="*/ 75 w 3234"/>
                  <a:gd name="T73" fmla="*/ 1162 h 3238"/>
                  <a:gd name="T74" fmla="*/ 69 w 3234"/>
                  <a:gd name="T75" fmla="*/ 1148 h 3238"/>
                  <a:gd name="T76" fmla="*/ 112 w 3234"/>
                  <a:gd name="T77" fmla="*/ 1025 h 3238"/>
                  <a:gd name="T78" fmla="*/ 216 w 3234"/>
                  <a:gd name="T79" fmla="*/ 809 h 3238"/>
                  <a:gd name="T80" fmla="*/ 212 w 3234"/>
                  <a:gd name="T81" fmla="*/ 817 h 3238"/>
                  <a:gd name="T82" fmla="*/ 3015 w 3234"/>
                  <a:gd name="T83" fmla="*/ 806 h 3238"/>
                  <a:gd name="T84" fmla="*/ 3004 w 3234"/>
                  <a:gd name="T85" fmla="*/ 804 h 3238"/>
                  <a:gd name="T86" fmla="*/ 2895 w 3234"/>
                  <a:gd name="T87" fmla="*/ 626 h 3238"/>
                  <a:gd name="T88" fmla="*/ 2881 w 3234"/>
                  <a:gd name="T89" fmla="*/ 609 h 3238"/>
                  <a:gd name="T90" fmla="*/ 2802 w 3234"/>
                  <a:gd name="T91" fmla="*/ 517 h 3238"/>
                  <a:gd name="T92" fmla="*/ 557 w 3234"/>
                  <a:gd name="T93" fmla="*/ 397 h 3238"/>
                  <a:gd name="T94" fmla="*/ 550 w 3234"/>
                  <a:gd name="T95" fmla="*/ 403 h 3238"/>
                  <a:gd name="T96" fmla="*/ 722 w 3234"/>
                  <a:gd name="T97" fmla="*/ 281 h 3238"/>
                  <a:gd name="T98" fmla="*/ 704 w 3234"/>
                  <a:gd name="T99" fmla="*/ 293 h 3238"/>
                  <a:gd name="T100" fmla="*/ 2470 w 3234"/>
                  <a:gd name="T101" fmla="*/ 243 h 3238"/>
                  <a:gd name="T102" fmla="*/ 2482 w 3234"/>
                  <a:gd name="T103" fmla="*/ 262 h 3238"/>
                  <a:gd name="T104" fmla="*/ 862 w 3234"/>
                  <a:gd name="T105" fmla="*/ 188 h 3238"/>
                  <a:gd name="T106" fmla="*/ 853 w 3234"/>
                  <a:gd name="T107" fmla="*/ 192 h 3238"/>
                  <a:gd name="T108" fmla="*/ 2342 w 3234"/>
                  <a:gd name="T109" fmla="*/ 173 h 3238"/>
                  <a:gd name="T110" fmla="*/ 2314 w 3234"/>
                  <a:gd name="T111" fmla="*/ 168 h 3238"/>
                  <a:gd name="T112" fmla="*/ 2147 w 3234"/>
                  <a:gd name="T113" fmla="*/ 101 h 3238"/>
                  <a:gd name="T114" fmla="*/ 1252 w 3234"/>
                  <a:gd name="T115" fmla="*/ 43 h 3238"/>
                  <a:gd name="T116" fmla="*/ 1243 w 3234"/>
                  <a:gd name="T117" fmla="*/ 44 h 3238"/>
                  <a:gd name="T118" fmla="*/ 1431 w 3234"/>
                  <a:gd name="T119" fmla="*/ 20 h 3238"/>
                  <a:gd name="T120" fmla="*/ 1393 w 3234"/>
                  <a:gd name="T121" fmla="*/ 16 h 3238"/>
                  <a:gd name="T122" fmla="*/ 1619 w 3234"/>
                  <a:gd name="T123" fmla="*/ 0 h 3238"/>
                  <a:gd name="T124" fmla="*/ 1609 w 3234"/>
                  <a:gd name="T125" fmla="*/ 0 h 3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34" h="3238">
                    <a:moveTo>
                      <a:pt x="1619" y="3229"/>
                    </a:moveTo>
                    <a:lnTo>
                      <a:pt x="1628" y="3229"/>
                    </a:lnTo>
                    <a:lnTo>
                      <a:pt x="1621" y="3238"/>
                    </a:lnTo>
                    <a:lnTo>
                      <a:pt x="1612" y="3238"/>
                    </a:lnTo>
                    <a:lnTo>
                      <a:pt x="1619" y="3229"/>
                    </a:lnTo>
                    <a:close/>
                    <a:moveTo>
                      <a:pt x="1828" y="3215"/>
                    </a:moveTo>
                    <a:lnTo>
                      <a:pt x="1856" y="3219"/>
                    </a:lnTo>
                    <a:lnTo>
                      <a:pt x="1841" y="3222"/>
                    </a:lnTo>
                    <a:lnTo>
                      <a:pt x="1840" y="3222"/>
                    </a:lnTo>
                    <a:lnTo>
                      <a:pt x="1806" y="3217"/>
                    </a:lnTo>
                    <a:lnTo>
                      <a:pt x="1828" y="3215"/>
                    </a:lnTo>
                    <a:close/>
                    <a:moveTo>
                      <a:pt x="2002" y="3181"/>
                    </a:moveTo>
                    <a:lnTo>
                      <a:pt x="1992" y="3193"/>
                    </a:lnTo>
                    <a:lnTo>
                      <a:pt x="1979" y="3197"/>
                    </a:lnTo>
                    <a:lnTo>
                      <a:pt x="1989" y="3184"/>
                    </a:lnTo>
                    <a:lnTo>
                      <a:pt x="2002" y="3181"/>
                    </a:lnTo>
                    <a:close/>
                    <a:moveTo>
                      <a:pt x="1082" y="3137"/>
                    </a:moveTo>
                    <a:lnTo>
                      <a:pt x="1092" y="3140"/>
                    </a:lnTo>
                    <a:lnTo>
                      <a:pt x="1096" y="3152"/>
                    </a:lnTo>
                    <a:lnTo>
                      <a:pt x="1087" y="3147"/>
                    </a:lnTo>
                    <a:lnTo>
                      <a:pt x="1082" y="3137"/>
                    </a:lnTo>
                    <a:close/>
                    <a:moveTo>
                      <a:pt x="876" y="3057"/>
                    </a:moveTo>
                    <a:lnTo>
                      <a:pt x="906" y="3063"/>
                    </a:lnTo>
                    <a:lnTo>
                      <a:pt x="921" y="3071"/>
                    </a:lnTo>
                    <a:lnTo>
                      <a:pt x="892" y="3065"/>
                    </a:lnTo>
                    <a:lnTo>
                      <a:pt x="876" y="3057"/>
                    </a:lnTo>
                    <a:close/>
                    <a:moveTo>
                      <a:pt x="2365" y="3044"/>
                    </a:moveTo>
                    <a:lnTo>
                      <a:pt x="2379" y="3046"/>
                    </a:lnTo>
                    <a:lnTo>
                      <a:pt x="2369" y="3051"/>
                    </a:lnTo>
                    <a:lnTo>
                      <a:pt x="2355" y="3048"/>
                    </a:lnTo>
                    <a:lnTo>
                      <a:pt x="2365" y="3044"/>
                    </a:lnTo>
                    <a:close/>
                    <a:moveTo>
                      <a:pt x="747" y="2974"/>
                    </a:moveTo>
                    <a:lnTo>
                      <a:pt x="750" y="2976"/>
                    </a:lnTo>
                    <a:lnTo>
                      <a:pt x="756" y="2979"/>
                    </a:lnTo>
                    <a:lnTo>
                      <a:pt x="762" y="2993"/>
                    </a:lnTo>
                    <a:lnTo>
                      <a:pt x="752" y="2988"/>
                    </a:lnTo>
                    <a:lnTo>
                      <a:pt x="747" y="2974"/>
                    </a:lnTo>
                    <a:close/>
                    <a:moveTo>
                      <a:pt x="2528" y="2947"/>
                    </a:moveTo>
                    <a:lnTo>
                      <a:pt x="2509" y="2968"/>
                    </a:lnTo>
                    <a:lnTo>
                      <a:pt x="2489" y="2981"/>
                    </a:lnTo>
                    <a:lnTo>
                      <a:pt x="2508" y="2958"/>
                    </a:lnTo>
                    <a:lnTo>
                      <a:pt x="2528" y="2947"/>
                    </a:lnTo>
                    <a:close/>
                    <a:moveTo>
                      <a:pt x="2672" y="2834"/>
                    </a:moveTo>
                    <a:lnTo>
                      <a:pt x="2683" y="2836"/>
                    </a:lnTo>
                    <a:lnTo>
                      <a:pt x="2676" y="2842"/>
                    </a:lnTo>
                    <a:lnTo>
                      <a:pt x="2665" y="2839"/>
                    </a:lnTo>
                    <a:lnTo>
                      <a:pt x="2672" y="2834"/>
                    </a:lnTo>
                    <a:close/>
                    <a:moveTo>
                      <a:pt x="434" y="2723"/>
                    </a:moveTo>
                    <a:lnTo>
                      <a:pt x="448" y="2725"/>
                    </a:lnTo>
                    <a:lnTo>
                      <a:pt x="456" y="2733"/>
                    </a:lnTo>
                    <a:lnTo>
                      <a:pt x="441" y="2730"/>
                    </a:lnTo>
                    <a:lnTo>
                      <a:pt x="434" y="2723"/>
                    </a:lnTo>
                    <a:close/>
                    <a:moveTo>
                      <a:pt x="321" y="2571"/>
                    </a:moveTo>
                    <a:lnTo>
                      <a:pt x="338" y="2593"/>
                    </a:lnTo>
                    <a:lnTo>
                      <a:pt x="349" y="2624"/>
                    </a:lnTo>
                    <a:lnTo>
                      <a:pt x="332" y="2602"/>
                    </a:lnTo>
                    <a:lnTo>
                      <a:pt x="321" y="2571"/>
                    </a:lnTo>
                    <a:close/>
                    <a:moveTo>
                      <a:pt x="213" y="2425"/>
                    </a:moveTo>
                    <a:lnTo>
                      <a:pt x="225" y="2427"/>
                    </a:lnTo>
                    <a:lnTo>
                      <a:pt x="229" y="2435"/>
                    </a:lnTo>
                    <a:lnTo>
                      <a:pt x="218" y="2434"/>
                    </a:lnTo>
                    <a:lnTo>
                      <a:pt x="213" y="2425"/>
                    </a:lnTo>
                    <a:close/>
                    <a:moveTo>
                      <a:pt x="3016" y="2412"/>
                    </a:moveTo>
                    <a:lnTo>
                      <a:pt x="3021" y="2424"/>
                    </a:lnTo>
                    <a:lnTo>
                      <a:pt x="3016" y="2431"/>
                    </a:lnTo>
                    <a:lnTo>
                      <a:pt x="3012" y="2420"/>
                    </a:lnTo>
                    <a:lnTo>
                      <a:pt x="3016" y="2412"/>
                    </a:lnTo>
                    <a:close/>
                    <a:moveTo>
                      <a:pt x="3122" y="2213"/>
                    </a:moveTo>
                    <a:lnTo>
                      <a:pt x="3112" y="2236"/>
                    </a:lnTo>
                    <a:lnTo>
                      <a:pt x="3091" y="2261"/>
                    </a:lnTo>
                    <a:lnTo>
                      <a:pt x="3103" y="2237"/>
                    </a:lnTo>
                    <a:lnTo>
                      <a:pt x="3122" y="2213"/>
                    </a:lnTo>
                    <a:close/>
                    <a:moveTo>
                      <a:pt x="3162" y="2066"/>
                    </a:moveTo>
                    <a:lnTo>
                      <a:pt x="3168" y="2080"/>
                    </a:lnTo>
                    <a:lnTo>
                      <a:pt x="3163" y="2093"/>
                    </a:lnTo>
                    <a:lnTo>
                      <a:pt x="3158" y="2079"/>
                    </a:lnTo>
                    <a:lnTo>
                      <a:pt x="3162" y="2066"/>
                    </a:lnTo>
                    <a:close/>
                    <a:moveTo>
                      <a:pt x="35" y="1915"/>
                    </a:moveTo>
                    <a:lnTo>
                      <a:pt x="37" y="1925"/>
                    </a:lnTo>
                    <a:lnTo>
                      <a:pt x="30" y="1933"/>
                    </a:lnTo>
                    <a:lnTo>
                      <a:pt x="28" y="1924"/>
                    </a:lnTo>
                    <a:lnTo>
                      <a:pt x="35" y="1915"/>
                    </a:lnTo>
                    <a:close/>
                    <a:moveTo>
                      <a:pt x="2" y="1697"/>
                    </a:moveTo>
                    <a:lnTo>
                      <a:pt x="11" y="1724"/>
                    </a:lnTo>
                    <a:lnTo>
                      <a:pt x="11" y="1738"/>
                    </a:lnTo>
                    <a:lnTo>
                      <a:pt x="13" y="1751"/>
                    </a:lnTo>
                    <a:lnTo>
                      <a:pt x="2" y="1721"/>
                    </a:lnTo>
                    <a:lnTo>
                      <a:pt x="2" y="1697"/>
                    </a:lnTo>
                    <a:close/>
                    <a:moveTo>
                      <a:pt x="3234" y="1672"/>
                    </a:moveTo>
                    <a:lnTo>
                      <a:pt x="3234" y="1685"/>
                    </a:lnTo>
                    <a:lnTo>
                      <a:pt x="3224" y="1696"/>
                    </a:lnTo>
                    <a:lnTo>
                      <a:pt x="3224" y="1683"/>
                    </a:lnTo>
                    <a:lnTo>
                      <a:pt x="3234" y="1672"/>
                    </a:lnTo>
                    <a:close/>
                    <a:moveTo>
                      <a:pt x="10" y="1541"/>
                    </a:moveTo>
                    <a:lnTo>
                      <a:pt x="10" y="1553"/>
                    </a:lnTo>
                    <a:lnTo>
                      <a:pt x="0" y="1565"/>
                    </a:lnTo>
                    <a:lnTo>
                      <a:pt x="0" y="1552"/>
                    </a:lnTo>
                    <a:lnTo>
                      <a:pt x="10" y="1541"/>
                    </a:lnTo>
                    <a:close/>
                    <a:moveTo>
                      <a:pt x="3221" y="1493"/>
                    </a:moveTo>
                    <a:lnTo>
                      <a:pt x="3231" y="1521"/>
                    </a:lnTo>
                    <a:lnTo>
                      <a:pt x="3232" y="1545"/>
                    </a:lnTo>
                    <a:lnTo>
                      <a:pt x="3223" y="1518"/>
                    </a:lnTo>
                    <a:lnTo>
                      <a:pt x="3221" y="1500"/>
                    </a:lnTo>
                    <a:lnTo>
                      <a:pt x="3221" y="1493"/>
                    </a:lnTo>
                    <a:close/>
                    <a:moveTo>
                      <a:pt x="3204" y="1303"/>
                    </a:moveTo>
                    <a:lnTo>
                      <a:pt x="3206" y="1313"/>
                    </a:lnTo>
                    <a:lnTo>
                      <a:pt x="3199" y="1323"/>
                    </a:lnTo>
                    <a:lnTo>
                      <a:pt x="3196" y="1312"/>
                    </a:lnTo>
                    <a:lnTo>
                      <a:pt x="3204" y="1303"/>
                    </a:lnTo>
                    <a:close/>
                    <a:moveTo>
                      <a:pt x="69" y="1148"/>
                    </a:moveTo>
                    <a:lnTo>
                      <a:pt x="75" y="1162"/>
                    </a:lnTo>
                    <a:lnTo>
                      <a:pt x="71" y="1175"/>
                    </a:lnTo>
                    <a:lnTo>
                      <a:pt x="65" y="1160"/>
                    </a:lnTo>
                    <a:lnTo>
                      <a:pt x="69" y="1148"/>
                    </a:lnTo>
                    <a:close/>
                    <a:moveTo>
                      <a:pt x="143" y="974"/>
                    </a:moveTo>
                    <a:lnTo>
                      <a:pt x="131" y="999"/>
                    </a:lnTo>
                    <a:lnTo>
                      <a:pt x="112" y="1025"/>
                    </a:lnTo>
                    <a:lnTo>
                      <a:pt x="123" y="998"/>
                    </a:lnTo>
                    <a:lnTo>
                      <a:pt x="143" y="974"/>
                    </a:lnTo>
                    <a:close/>
                    <a:moveTo>
                      <a:pt x="216" y="809"/>
                    </a:moveTo>
                    <a:lnTo>
                      <a:pt x="220" y="820"/>
                    </a:lnTo>
                    <a:lnTo>
                      <a:pt x="215" y="828"/>
                    </a:lnTo>
                    <a:lnTo>
                      <a:pt x="212" y="817"/>
                    </a:lnTo>
                    <a:lnTo>
                      <a:pt x="216" y="809"/>
                    </a:lnTo>
                    <a:close/>
                    <a:moveTo>
                      <a:pt x="3004" y="804"/>
                    </a:moveTo>
                    <a:lnTo>
                      <a:pt x="3015" y="806"/>
                    </a:lnTo>
                    <a:lnTo>
                      <a:pt x="3019" y="813"/>
                    </a:lnTo>
                    <a:lnTo>
                      <a:pt x="3008" y="811"/>
                    </a:lnTo>
                    <a:lnTo>
                      <a:pt x="3004" y="804"/>
                    </a:lnTo>
                    <a:close/>
                    <a:moveTo>
                      <a:pt x="2881" y="609"/>
                    </a:moveTo>
                    <a:lnTo>
                      <a:pt x="2884" y="612"/>
                    </a:lnTo>
                    <a:lnTo>
                      <a:pt x="2895" y="626"/>
                    </a:lnTo>
                    <a:lnTo>
                      <a:pt x="2906" y="657"/>
                    </a:lnTo>
                    <a:lnTo>
                      <a:pt x="2892" y="639"/>
                    </a:lnTo>
                    <a:lnTo>
                      <a:pt x="2881" y="609"/>
                    </a:lnTo>
                    <a:close/>
                    <a:moveTo>
                      <a:pt x="2780" y="508"/>
                    </a:moveTo>
                    <a:lnTo>
                      <a:pt x="2796" y="510"/>
                    </a:lnTo>
                    <a:lnTo>
                      <a:pt x="2802" y="517"/>
                    </a:lnTo>
                    <a:lnTo>
                      <a:pt x="2786" y="515"/>
                    </a:lnTo>
                    <a:lnTo>
                      <a:pt x="2780" y="508"/>
                    </a:lnTo>
                    <a:close/>
                    <a:moveTo>
                      <a:pt x="557" y="397"/>
                    </a:moveTo>
                    <a:lnTo>
                      <a:pt x="568" y="399"/>
                    </a:lnTo>
                    <a:lnTo>
                      <a:pt x="561" y="404"/>
                    </a:lnTo>
                    <a:lnTo>
                      <a:pt x="550" y="403"/>
                    </a:lnTo>
                    <a:lnTo>
                      <a:pt x="557" y="397"/>
                    </a:lnTo>
                    <a:close/>
                    <a:moveTo>
                      <a:pt x="740" y="259"/>
                    </a:moveTo>
                    <a:lnTo>
                      <a:pt x="722" y="281"/>
                    </a:lnTo>
                    <a:lnTo>
                      <a:pt x="704" y="293"/>
                    </a:lnTo>
                    <a:lnTo>
                      <a:pt x="704" y="294"/>
                    </a:lnTo>
                    <a:lnTo>
                      <a:pt x="704" y="293"/>
                    </a:lnTo>
                    <a:lnTo>
                      <a:pt x="722" y="272"/>
                    </a:lnTo>
                    <a:lnTo>
                      <a:pt x="740" y="259"/>
                    </a:lnTo>
                    <a:close/>
                    <a:moveTo>
                      <a:pt x="2470" y="243"/>
                    </a:moveTo>
                    <a:lnTo>
                      <a:pt x="2479" y="249"/>
                    </a:lnTo>
                    <a:lnTo>
                      <a:pt x="2485" y="263"/>
                    </a:lnTo>
                    <a:lnTo>
                      <a:pt x="2482" y="262"/>
                    </a:lnTo>
                    <a:lnTo>
                      <a:pt x="2475" y="257"/>
                    </a:lnTo>
                    <a:lnTo>
                      <a:pt x="2470" y="243"/>
                    </a:lnTo>
                    <a:close/>
                    <a:moveTo>
                      <a:pt x="862" y="188"/>
                    </a:moveTo>
                    <a:lnTo>
                      <a:pt x="876" y="191"/>
                    </a:lnTo>
                    <a:lnTo>
                      <a:pt x="868" y="195"/>
                    </a:lnTo>
                    <a:lnTo>
                      <a:pt x="853" y="192"/>
                    </a:lnTo>
                    <a:lnTo>
                      <a:pt x="862" y="188"/>
                    </a:lnTo>
                    <a:close/>
                    <a:moveTo>
                      <a:pt x="2314" y="168"/>
                    </a:moveTo>
                    <a:lnTo>
                      <a:pt x="2342" y="173"/>
                    </a:lnTo>
                    <a:lnTo>
                      <a:pt x="2359" y="181"/>
                    </a:lnTo>
                    <a:lnTo>
                      <a:pt x="2330" y="177"/>
                    </a:lnTo>
                    <a:lnTo>
                      <a:pt x="2314" y="168"/>
                    </a:lnTo>
                    <a:close/>
                    <a:moveTo>
                      <a:pt x="2136" y="86"/>
                    </a:moveTo>
                    <a:lnTo>
                      <a:pt x="2143" y="89"/>
                    </a:lnTo>
                    <a:lnTo>
                      <a:pt x="2147" y="101"/>
                    </a:lnTo>
                    <a:lnTo>
                      <a:pt x="2140" y="98"/>
                    </a:lnTo>
                    <a:lnTo>
                      <a:pt x="2136" y="86"/>
                    </a:lnTo>
                    <a:close/>
                    <a:moveTo>
                      <a:pt x="1252" y="43"/>
                    </a:moveTo>
                    <a:lnTo>
                      <a:pt x="1242" y="54"/>
                    </a:lnTo>
                    <a:lnTo>
                      <a:pt x="1233" y="57"/>
                    </a:lnTo>
                    <a:lnTo>
                      <a:pt x="1243" y="44"/>
                    </a:lnTo>
                    <a:lnTo>
                      <a:pt x="1252" y="43"/>
                    </a:lnTo>
                    <a:close/>
                    <a:moveTo>
                      <a:pt x="1399" y="14"/>
                    </a:moveTo>
                    <a:lnTo>
                      <a:pt x="1431" y="20"/>
                    </a:lnTo>
                    <a:lnTo>
                      <a:pt x="1410" y="23"/>
                    </a:lnTo>
                    <a:lnTo>
                      <a:pt x="1379" y="19"/>
                    </a:lnTo>
                    <a:lnTo>
                      <a:pt x="1393" y="16"/>
                    </a:lnTo>
                    <a:lnTo>
                      <a:pt x="1399" y="14"/>
                    </a:lnTo>
                    <a:close/>
                    <a:moveTo>
                      <a:pt x="1609" y="0"/>
                    </a:moveTo>
                    <a:lnTo>
                      <a:pt x="1619" y="0"/>
                    </a:lnTo>
                    <a:lnTo>
                      <a:pt x="1612" y="10"/>
                    </a:lnTo>
                    <a:lnTo>
                      <a:pt x="1602" y="9"/>
                    </a:lnTo>
                    <a:lnTo>
                      <a:pt x="16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1" name="Freeform 716"/>
              <p:cNvSpPr>
                <a:spLocks noEditPoints="1"/>
              </p:cNvSpPr>
              <p:nvPr/>
            </p:nvSpPr>
            <p:spPr bwMode="auto">
              <a:xfrm>
                <a:off x="5489" y="917"/>
                <a:ext cx="3252" cy="3254"/>
              </a:xfrm>
              <a:custGeom>
                <a:avLst/>
                <a:gdLst>
                  <a:gd name="T0" fmla="*/ 1615 w 3252"/>
                  <a:gd name="T1" fmla="*/ 3254 h 3254"/>
                  <a:gd name="T2" fmla="*/ 1876 w 3252"/>
                  <a:gd name="T3" fmla="*/ 3236 h 3254"/>
                  <a:gd name="T4" fmla="*/ 1963 w 3252"/>
                  <a:gd name="T5" fmla="*/ 3218 h 3254"/>
                  <a:gd name="T6" fmla="*/ 1946 w 3252"/>
                  <a:gd name="T7" fmla="*/ 3223 h 3254"/>
                  <a:gd name="T8" fmla="*/ 1992 w 3252"/>
                  <a:gd name="T9" fmla="*/ 3213 h 3254"/>
                  <a:gd name="T10" fmla="*/ 1097 w 3252"/>
                  <a:gd name="T11" fmla="*/ 3155 h 3254"/>
                  <a:gd name="T12" fmla="*/ 1097 w 3252"/>
                  <a:gd name="T13" fmla="*/ 3155 h 3254"/>
                  <a:gd name="T14" fmla="*/ 872 w 3252"/>
                  <a:gd name="T15" fmla="*/ 3069 h 3254"/>
                  <a:gd name="T16" fmla="*/ 2393 w 3252"/>
                  <a:gd name="T17" fmla="*/ 3062 h 3254"/>
                  <a:gd name="T18" fmla="*/ 2429 w 3252"/>
                  <a:gd name="T19" fmla="*/ 3042 h 3254"/>
                  <a:gd name="T20" fmla="*/ 772 w 3252"/>
                  <a:gd name="T21" fmla="*/ 3001 h 3254"/>
                  <a:gd name="T22" fmla="*/ 2519 w 3252"/>
                  <a:gd name="T23" fmla="*/ 2976 h 3254"/>
                  <a:gd name="T24" fmla="*/ 2519 w 3252"/>
                  <a:gd name="T25" fmla="*/ 2976 h 3254"/>
                  <a:gd name="T26" fmla="*/ 2686 w 3252"/>
                  <a:gd name="T27" fmla="*/ 2850 h 3254"/>
                  <a:gd name="T28" fmla="*/ 451 w 3252"/>
                  <a:gd name="T29" fmla="*/ 2738 h 3254"/>
                  <a:gd name="T30" fmla="*/ 359 w 3252"/>
                  <a:gd name="T31" fmla="*/ 2632 h 3254"/>
                  <a:gd name="T32" fmla="*/ 3031 w 3252"/>
                  <a:gd name="T33" fmla="*/ 2432 h 3254"/>
                  <a:gd name="T34" fmla="*/ 3031 w 3252"/>
                  <a:gd name="T35" fmla="*/ 2432 h 3254"/>
                  <a:gd name="T36" fmla="*/ 216 w 3252"/>
                  <a:gd name="T37" fmla="*/ 2439 h 3254"/>
                  <a:gd name="T38" fmla="*/ 3122 w 3252"/>
                  <a:gd name="T39" fmla="*/ 2244 h 3254"/>
                  <a:gd name="T40" fmla="*/ 3183 w 3252"/>
                  <a:gd name="T41" fmla="*/ 2103 h 3254"/>
                  <a:gd name="T42" fmla="*/ 38 w 3252"/>
                  <a:gd name="T43" fmla="*/ 1932 h 3254"/>
                  <a:gd name="T44" fmla="*/ 38 w 3252"/>
                  <a:gd name="T45" fmla="*/ 1932 h 3254"/>
                  <a:gd name="T46" fmla="*/ 2 w 3252"/>
                  <a:gd name="T47" fmla="*/ 1703 h 3254"/>
                  <a:gd name="T48" fmla="*/ 3244 w 3252"/>
                  <a:gd name="T49" fmla="*/ 1693 h 3254"/>
                  <a:gd name="T50" fmla="*/ 10 w 3252"/>
                  <a:gd name="T51" fmla="*/ 1573 h 3254"/>
                  <a:gd name="T52" fmla="*/ 3241 w 3252"/>
                  <a:gd name="T53" fmla="*/ 1529 h 3254"/>
                  <a:gd name="T54" fmla="*/ 3241 w 3252"/>
                  <a:gd name="T55" fmla="*/ 1529 h 3254"/>
                  <a:gd name="T56" fmla="*/ 3214 w 3252"/>
                  <a:gd name="T57" fmla="*/ 1311 h 3254"/>
                  <a:gd name="T58" fmla="*/ 75 w 3252"/>
                  <a:gd name="T59" fmla="*/ 1168 h 3254"/>
                  <a:gd name="T60" fmla="*/ 122 w 3252"/>
                  <a:gd name="T61" fmla="*/ 1033 h 3254"/>
                  <a:gd name="T62" fmla="*/ 133 w 3252"/>
                  <a:gd name="T63" fmla="*/ 1006 h 3254"/>
                  <a:gd name="T64" fmla="*/ 3029 w 3252"/>
                  <a:gd name="T65" fmla="*/ 821 h 3254"/>
                  <a:gd name="T66" fmla="*/ 222 w 3252"/>
                  <a:gd name="T67" fmla="*/ 825 h 3254"/>
                  <a:gd name="T68" fmla="*/ 2894 w 3252"/>
                  <a:gd name="T69" fmla="*/ 606 h 3254"/>
                  <a:gd name="T70" fmla="*/ 2882 w 3252"/>
                  <a:gd name="T71" fmla="*/ 592 h 3254"/>
                  <a:gd name="T72" fmla="*/ 2812 w 3252"/>
                  <a:gd name="T73" fmla="*/ 525 h 3254"/>
                  <a:gd name="T74" fmla="*/ 560 w 3252"/>
                  <a:gd name="T75" fmla="*/ 411 h 3254"/>
                  <a:gd name="T76" fmla="*/ 750 w 3252"/>
                  <a:gd name="T77" fmla="*/ 267 h 3254"/>
                  <a:gd name="T78" fmla="*/ 2474 w 3252"/>
                  <a:gd name="T79" fmla="*/ 239 h 3254"/>
                  <a:gd name="T80" fmla="*/ 2474 w 3252"/>
                  <a:gd name="T81" fmla="*/ 239 h 3254"/>
                  <a:gd name="T82" fmla="*/ 849 w 3252"/>
                  <a:gd name="T83" fmla="*/ 198 h 3254"/>
                  <a:gd name="T84" fmla="*/ 2399 w 3252"/>
                  <a:gd name="T85" fmla="*/ 195 h 3254"/>
                  <a:gd name="T86" fmla="*/ 2149 w 3252"/>
                  <a:gd name="T87" fmla="*/ 86 h 3254"/>
                  <a:gd name="T88" fmla="*/ 1272 w 3252"/>
                  <a:gd name="T89" fmla="*/ 39 h 3254"/>
                  <a:gd name="T90" fmla="*/ 1272 w 3252"/>
                  <a:gd name="T91" fmla="*/ 39 h 3254"/>
                  <a:gd name="T92" fmla="*/ 1291 w 3252"/>
                  <a:gd name="T93" fmla="*/ 34 h 3254"/>
                  <a:gd name="T94" fmla="*/ 1409 w 3252"/>
                  <a:gd name="T95" fmla="*/ 22 h 3254"/>
                  <a:gd name="T96" fmla="*/ 1380 w 3252"/>
                  <a:gd name="T97" fmla="*/ 18 h 3254"/>
                  <a:gd name="T98" fmla="*/ 1619 w 3252"/>
                  <a:gd name="T99" fmla="*/ 8 h 3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52" h="3254">
                    <a:moveTo>
                      <a:pt x="1622" y="3246"/>
                    </a:moveTo>
                    <a:lnTo>
                      <a:pt x="1631" y="3246"/>
                    </a:lnTo>
                    <a:lnTo>
                      <a:pt x="1622" y="3254"/>
                    </a:lnTo>
                    <a:lnTo>
                      <a:pt x="1615" y="3254"/>
                    </a:lnTo>
                    <a:lnTo>
                      <a:pt x="1622" y="3246"/>
                    </a:lnTo>
                    <a:close/>
                    <a:moveTo>
                      <a:pt x="1866" y="3227"/>
                    </a:moveTo>
                    <a:lnTo>
                      <a:pt x="1893" y="3232"/>
                    </a:lnTo>
                    <a:lnTo>
                      <a:pt x="1876" y="3236"/>
                    </a:lnTo>
                    <a:lnTo>
                      <a:pt x="1850" y="3230"/>
                    </a:lnTo>
                    <a:lnTo>
                      <a:pt x="1851" y="3230"/>
                    </a:lnTo>
                    <a:lnTo>
                      <a:pt x="1866" y="3227"/>
                    </a:lnTo>
                    <a:close/>
                    <a:moveTo>
                      <a:pt x="1963" y="3218"/>
                    </a:moveTo>
                    <a:lnTo>
                      <a:pt x="1967" y="3218"/>
                    </a:lnTo>
                    <a:lnTo>
                      <a:pt x="1970" y="3218"/>
                    </a:lnTo>
                    <a:lnTo>
                      <a:pt x="1955" y="3222"/>
                    </a:lnTo>
                    <a:lnTo>
                      <a:pt x="1946" y="3223"/>
                    </a:lnTo>
                    <a:lnTo>
                      <a:pt x="1950" y="3220"/>
                    </a:lnTo>
                    <a:lnTo>
                      <a:pt x="1963" y="3218"/>
                    </a:lnTo>
                    <a:close/>
                    <a:moveTo>
                      <a:pt x="2002" y="3201"/>
                    </a:moveTo>
                    <a:lnTo>
                      <a:pt x="1992" y="3213"/>
                    </a:lnTo>
                    <a:lnTo>
                      <a:pt x="1979" y="3216"/>
                    </a:lnTo>
                    <a:lnTo>
                      <a:pt x="1989" y="3205"/>
                    </a:lnTo>
                    <a:lnTo>
                      <a:pt x="2002" y="3201"/>
                    </a:lnTo>
                    <a:close/>
                    <a:moveTo>
                      <a:pt x="1097" y="3155"/>
                    </a:moveTo>
                    <a:lnTo>
                      <a:pt x="1106" y="3160"/>
                    </a:lnTo>
                    <a:lnTo>
                      <a:pt x="1109" y="3169"/>
                    </a:lnTo>
                    <a:lnTo>
                      <a:pt x="1101" y="3167"/>
                    </a:lnTo>
                    <a:lnTo>
                      <a:pt x="1097" y="3155"/>
                    </a:lnTo>
                    <a:close/>
                    <a:moveTo>
                      <a:pt x="856" y="3061"/>
                    </a:moveTo>
                    <a:lnTo>
                      <a:pt x="886" y="3065"/>
                    </a:lnTo>
                    <a:lnTo>
                      <a:pt x="902" y="3073"/>
                    </a:lnTo>
                    <a:lnTo>
                      <a:pt x="872" y="3069"/>
                    </a:lnTo>
                    <a:lnTo>
                      <a:pt x="856" y="3061"/>
                    </a:lnTo>
                    <a:close/>
                    <a:moveTo>
                      <a:pt x="2389" y="3054"/>
                    </a:moveTo>
                    <a:lnTo>
                      <a:pt x="2403" y="3056"/>
                    </a:lnTo>
                    <a:lnTo>
                      <a:pt x="2393" y="3062"/>
                    </a:lnTo>
                    <a:lnTo>
                      <a:pt x="2379" y="3059"/>
                    </a:lnTo>
                    <a:lnTo>
                      <a:pt x="2389" y="3054"/>
                    </a:lnTo>
                    <a:close/>
                    <a:moveTo>
                      <a:pt x="2436" y="3038"/>
                    </a:moveTo>
                    <a:lnTo>
                      <a:pt x="2429" y="3042"/>
                    </a:lnTo>
                    <a:lnTo>
                      <a:pt x="2433" y="3039"/>
                    </a:lnTo>
                    <a:lnTo>
                      <a:pt x="2436" y="3038"/>
                    </a:lnTo>
                    <a:close/>
                    <a:moveTo>
                      <a:pt x="762" y="2996"/>
                    </a:moveTo>
                    <a:lnTo>
                      <a:pt x="772" y="3001"/>
                    </a:lnTo>
                    <a:lnTo>
                      <a:pt x="776" y="3014"/>
                    </a:lnTo>
                    <a:lnTo>
                      <a:pt x="767" y="3008"/>
                    </a:lnTo>
                    <a:lnTo>
                      <a:pt x="762" y="2996"/>
                    </a:lnTo>
                    <a:close/>
                    <a:moveTo>
                      <a:pt x="2519" y="2976"/>
                    </a:moveTo>
                    <a:lnTo>
                      <a:pt x="2501" y="2998"/>
                    </a:lnTo>
                    <a:lnTo>
                      <a:pt x="2481" y="3011"/>
                    </a:lnTo>
                    <a:lnTo>
                      <a:pt x="2499" y="2989"/>
                    </a:lnTo>
                    <a:lnTo>
                      <a:pt x="2519" y="2976"/>
                    </a:lnTo>
                    <a:close/>
                    <a:moveTo>
                      <a:pt x="2693" y="2844"/>
                    </a:moveTo>
                    <a:lnTo>
                      <a:pt x="2704" y="2846"/>
                    </a:lnTo>
                    <a:lnTo>
                      <a:pt x="2699" y="2851"/>
                    </a:lnTo>
                    <a:lnTo>
                      <a:pt x="2686" y="2850"/>
                    </a:lnTo>
                    <a:lnTo>
                      <a:pt x="2693" y="2844"/>
                    </a:lnTo>
                    <a:close/>
                    <a:moveTo>
                      <a:pt x="428" y="2729"/>
                    </a:moveTo>
                    <a:lnTo>
                      <a:pt x="444" y="2731"/>
                    </a:lnTo>
                    <a:lnTo>
                      <a:pt x="451" y="2738"/>
                    </a:lnTo>
                    <a:lnTo>
                      <a:pt x="435" y="2736"/>
                    </a:lnTo>
                    <a:lnTo>
                      <a:pt x="428" y="2729"/>
                    </a:lnTo>
                    <a:close/>
                    <a:moveTo>
                      <a:pt x="342" y="2610"/>
                    </a:moveTo>
                    <a:lnTo>
                      <a:pt x="359" y="2632"/>
                    </a:lnTo>
                    <a:lnTo>
                      <a:pt x="368" y="2658"/>
                    </a:lnTo>
                    <a:lnTo>
                      <a:pt x="353" y="2641"/>
                    </a:lnTo>
                    <a:lnTo>
                      <a:pt x="342" y="2610"/>
                    </a:lnTo>
                    <a:close/>
                    <a:moveTo>
                      <a:pt x="3031" y="2432"/>
                    </a:moveTo>
                    <a:lnTo>
                      <a:pt x="3035" y="2442"/>
                    </a:lnTo>
                    <a:lnTo>
                      <a:pt x="3031" y="2450"/>
                    </a:lnTo>
                    <a:lnTo>
                      <a:pt x="3026" y="2439"/>
                    </a:lnTo>
                    <a:lnTo>
                      <a:pt x="3031" y="2432"/>
                    </a:lnTo>
                    <a:close/>
                    <a:moveTo>
                      <a:pt x="212" y="2430"/>
                    </a:moveTo>
                    <a:lnTo>
                      <a:pt x="223" y="2433"/>
                    </a:lnTo>
                    <a:lnTo>
                      <a:pt x="228" y="2442"/>
                    </a:lnTo>
                    <a:lnTo>
                      <a:pt x="216" y="2439"/>
                    </a:lnTo>
                    <a:lnTo>
                      <a:pt x="212" y="2430"/>
                    </a:lnTo>
                    <a:close/>
                    <a:moveTo>
                      <a:pt x="3149" y="2200"/>
                    </a:moveTo>
                    <a:lnTo>
                      <a:pt x="3142" y="2220"/>
                    </a:lnTo>
                    <a:lnTo>
                      <a:pt x="3122" y="2244"/>
                    </a:lnTo>
                    <a:lnTo>
                      <a:pt x="3132" y="2221"/>
                    </a:lnTo>
                    <a:lnTo>
                      <a:pt x="3149" y="2200"/>
                    </a:lnTo>
                    <a:close/>
                    <a:moveTo>
                      <a:pt x="3178" y="2088"/>
                    </a:moveTo>
                    <a:lnTo>
                      <a:pt x="3183" y="2103"/>
                    </a:lnTo>
                    <a:lnTo>
                      <a:pt x="3179" y="2115"/>
                    </a:lnTo>
                    <a:lnTo>
                      <a:pt x="3173" y="2101"/>
                    </a:lnTo>
                    <a:lnTo>
                      <a:pt x="3178" y="2088"/>
                    </a:lnTo>
                    <a:close/>
                    <a:moveTo>
                      <a:pt x="38" y="1932"/>
                    </a:moveTo>
                    <a:lnTo>
                      <a:pt x="40" y="1941"/>
                    </a:lnTo>
                    <a:lnTo>
                      <a:pt x="31" y="1951"/>
                    </a:lnTo>
                    <a:lnTo>
                      <a:pt x="30" y="1941"/>
                    </a:lnTo>
                    <a:lnTo>
                      <a:pt x="38" y="1932"/>
                    </a:lnTo>
                    <a:close/>
                    <a:moveTo>
                      <a:pt x="0" y="1679"/>
                    </a:moveTo>
                    <a:lnTo>
                      <a:pt x="12" y="1705"/>
                    </a:lnTo>
                    <a:lnTo>
                      <a:pt x="12" y="1729"/>
                    </a:lnTo>
                    <a:lnTo>
                      <a:pt x="2" y="1703"/>
                    </a:lnTo>
                    <a:lnTo>
                      <a:pt x="0" y="1679"/>
                    </a:lnTo>
                    <a:close/>
                    <a:moveTo>
                      <a:pt x="3252" y="1669"/>
                    </a:moveTo>
                    <a:lnTo>
                      <a:pt x="3252" y="1681"/>
                    </a:lnTo>
                    <a:lnTo>
                      <a:pt x="3244" y="1693"/>
                    </a:lnTo>
                    <a:lnTo>
                      <a:pt x="3244" y="1680"/>
                    </a:lnTo>
                    <a:lnTo>
                      <a:pt x="3252" y="1669"/>
                    </a:lnTo>
                    <a:close/>
                    <a:moveTo>
                      <a:pt x="10" y="1560"/>
                    </a:moveTo>
                    <a:lnTo>
                      <a:pt x="10" y="1573"/>
                    </a:lnTo>
                    <a:lnTo>
                      <a:pt x="0" y="1584"/>
                    </a:lnTo>
                    <a:lnTo>
                      <a:pt x="2" y="1570"/>
                    </a:lnTo>
                    <a:lnTo>
                      <a:pt x="10" y="1560"/>
                    </a:lnTo>
                    <a:close/>
                    <a:moveTo>
                      <a:pt x="3241" y="1529"/>
                    </a:moveTo>
                    <a:lnTo>
                      <a:pt x="3252" y="1556"/>
                    </a:lnTo>
                    <a:lnTo>
                      <a:pt x="3252" y="1580"/>
                    </a:lnTo>
                    <a:lnTo>
                      <a:pt x="3242" y="1553"/>
                    </a:lnTo>
                    <a:lnTo>
                      <a:pt x="3241" y="1529"/>
                    </a:lnTo>
                    <a:close/>
                    <a:moveTo>
                      <a:pt x="3221" y="1301"/>
                    </a:moveTo>
                    <a:lnTo>
                      <a:pt x="3223" y="1313"/>
                    </a:lnTo>
                    <a:lnTo>
                      <a:pt x="3216" y="1321"/>
                    </a:lnTo>
                    <a:lnTo>
                      <a:pt x="3214" y="1311"/>
                    </a:lnTo>
                    <a:lnTo>
                      <a:pt x="3221" y="1301"/>
                    </a:lnTo>
                    <a:close/>
                    <a:moveTo>
                      <a:pt x="74" y="1142"/>
                    </a:moveTo>
                    <a:lnTo>
                      <a:pt x="79" y="1156"/>
                    </a:lnTo>
                    <a:lnTo>
                      <a:pt x="75" y="1168"/>
                    </a:lnTo>
                    <a:lnTo>
                      <a:pt x="71" y="1154"/>
                    </a:lnTo>
                    <a:lnTo>
                      <a:pt x="74" y="1142"/>
                    </a:lnTo>
                    <a:close/>
                    <a:moveTo>
                      <a:pt x="133" y="1006"/>
                    </a:moveTo>
                    <a:lnTo>
                      <a:pt x="122" y="1033"/>
                    </a:lnTo>
                    <a:lnTo>
                      <a:pt x="105" y="1053"/>
                    </a:lnTo>
                    <a:lnTo>
                      <a:pt x="112" y="1031"/>
                    </a:lnTo>
                    <a:lnTo>
                      <a:pt x="112" y="1031"/>
                    </a:lnTo>
                    <a:lnTo>
                      <a:pt x="133" y="1006"/>
                    </a:lnTo>
                    <a:close/>
                    <a:moveTo>
                      <a:pt x="3025" y="814"/>
                    </a:moveTo>
                    <a:lnTo>
                      <a:pt x="3036" y="815"/>
                    </a:lnTo>
                    <a:lnTo>
                      <a:pt x="3040" y="824"/>
                    </a:lnTo>
                    <a:lnTo>
                      <a:pt x="3029" y="821"/>
                    </a:lnTo>
                    <a:lnTo>
                      <a:pt x="3025" y="814"/>
                    </a:lnTo>
                    <a:close/>
                    <a:moveTo>
                      <a:pt x="222" y="805"/>
                    </a:moveTo>
                    <a:lnTo>
                      <a:pt x="226" y="817"/>
                    </a:lnTo>
                    <a:lnTo>
                      <a:pt x="222" y="825"/>
                    </a:lnTo>
                    <a:lnTo>
                      <a:pt x="218" y="814"/>
                    </a:lnTo>
                    <a:lnTo>
                      <a:pt x="222" y="805"/>
                    </a:lnTo>
                    <a:close/>
                    <a:moveTo>
                      <a:pt x="2882" y="592"/>
                    </a:moveTo>
                    <a:lnTo>
                      <a:pt x="2894" y="606"/>
                    </a:lnTo>
                    <a:lnTo>
                      <a:pt x="2905" y="634"/>
                    </a:lnTo>
                    <a:lnTo>
                      <a:pt x="2894" y="620"/>
                    </a:lnTo>
                    <a:lnTo>
                      <a:pt x="2891" y="617"/>
                    </a:lnTo>
                    <a:lnTo>
                      <a:pt x="2882" y="592"/>
                    </a:lnTo>
                    <a:close/>
                    <a:moveTo>
                      <a:pt x="2806" y="518"/>
                    </a:moveTo>
                    <a:lnTo>
                      <a:pt x="2820" y="521"/>
                    </a:lnTo>
                    <a:lnTo>
                      <a:pt x="2827" y="527"/>
                    </a:lnTo>
                    <a:lnTo>
                      <a:pt x="2812" y="525"/>
                    </a:lnTo>
                    <a:lnTo>
                      <a:pt x="2806" y="518"/>
                    </a:lnTo>
                    <a:close/>
                    <a:moveTo>
                      <a:pt x="555" y="403"/>
                    </a:moveTo>
                    <a:lnTo>
                      <a:pt x="567" y="405"/>
                    </a:lnTo>
                    <a:lnTo>
                      <a:pt x="560" y="411"/>
                    </a:lnTo>
                    <a:lnTo>
                      <a:pt x="548" y="408"/>
                    </a:lnTo>
                    <a:lnTo>
                      <a:pt x="555" y="403"/>
                    </a:lnTo>
                    <a:close/>
                    <a:moveTo>
                      <a:pt x="769" y="246"/>
                    </a:moveTo>
                    <a:lnTo>
                      <a:pt x="750" y="267"/>
                    </a:lnTo>
                    <a:lnTo>
                      <a:pt x="732" y="280"/>
                    </a:lnTo>
                    <a:lnTo>
                      <a:pt x="750" y="257"/>
                    </a:lnTo>
                    <a:lnTo>
                      <a:pt x="769" y="246"/>
                    </a:lnTo>
                    <a:close/>
                    <a:moveTo>
                      <a:pt x="2474" y="239"/>
                    </a:moveTo>
                    <a:lnTo>
                      <a:pt x="2484" y="244"/>
                    </a:lnTo>
                    <a:lnTo>
                      <a:pt x="2489" y="257"/>
                    </a:lnTo>
                    <a:lnTo>
                      <a:pt x="2480" y="251"/>
                    </a:lnTo>
                    <a:lnTo>
                      <a:pt x="2474" y="239"/>
                    </a:lnTo>
                    <a:close/>
                    <a:moveTo>
                      <a:pt x="856" y="193"/>
                    </a:moveTo>
                    <a:lnTo>
                      <a:pt x="872" y="196"/>
                    </a:lnTo>
                    <a:lnTo>
                      <a:pt x="863" y="200"/>
                    </a:lnTo>
                    <a:lnTo>
                      <a:pt x="849" y="198"/>
                    </a:lnTo>
                    <a:lnTo>
                      <a:pt x="856" y="193"/>
                    </a:lnTo>
                    <a:close/>
                    <a:moveTo>
                      <a:pt x="2352" y="181"/>
                    </a:moveTo>
                    <a:lnTo>
                      <a:pt x="2382" y="186"/>
                    </a:lnTo>
                    <a:lnTo>
                      <a:pt x="2399" y="195"/>
                    </a:lnTo>
                    <a:lnTo>
                      <a:pt x="2369" y="189"/>
                    </a:lnTo>
                    <a:lnTo>
                      <a:pt x="2352" y="181"/>
                    </a:lnTo>
                    <a:close/>
                    <a:moveTo>
                      <a:pt x="2142" y="83"/>
                    </a:moveTo>
                    <a:lnTo>
                      <a:pt x="2149" y="86"/>
                    </a:lnTo>
                    <a:lnTo>
                      <a:pt x="2153" y="97"/>
                    </a:lnTo>
                    <a:lnTo>
                      <a:pt x="2146" y="94"/>
                    </a:lnTo>
                    <a:lnTo>
                      <a:pt x="2142" y="83"/>
                    </a:lnTo>
                    <a:close/>
                    <a:moveTo>
                      <a:pt x="1272" y="39"/>
                    </a:moveTo>
                    <a:lnTo>
                      <a:pt x="1262" y="51"/>
                    </a:lnTo>
                    <a:lnTo>
                      <a:pt x="1253" y="52"/>
                    </a:lnTo>
                    <a:lnTo>
                      <a:pt x="1262" y="41"/>
                    </a:lnTo>
                    <a:lnTo>
                      <a:pt x="1272" y="39"/>
                    </a:lnTo>
                    <a:close/>
                    <a:moveTo>
                      <a:pt x="1304" y="31"/>
                    </a:moveTo>
                    <a:lnTo>
                      <a:pt x="1304" y="32"/>
                    </a:lnTo>
                    <a:lnTo>
                      <a:pt x="1293" y="34"/>
                    </a:lnTo>
                    <a:lnTo>
                      <a:pt x="1291" y="34"/>
                    </a:lnTo>
                    <a:lnTo>
                      <a:pt x="1299" y="32"/>
                    </a:lnTo>
                    <a:lnTo>
                      <a:pt x="1304" y="31"/>
                    </a:lnTo>
                    <a:close/>
                    <a:moveTo>
                      <a:pt x="1380" y="18"/>
                    </a:moveTo>
                    <a:lnTo>
                      <a:pt x="1409" y="22"/>
                    </a:lnTo>
                    <a:lnTo>
                      <a:pt x="1403" y="24"/>
                    </a:lnTo>
                    <a:lnTo>
                      <a:pt x="1389" y="27"/>
                    </a:lnTo>
                    <a:lnTo>
                      <a:pt x="1362" y="21"/>
                    </a:lnTo>
                    <a:lnTo>
                      <a:pt x="1380" y="18"/>
                    </a:lnTo>
                    <a:close/>
                    <a:moveTo>
                      <a:pt x="1626" y="0"/>
                    </a:moveTo>
                    <a:lnTo>
                      <a:pt x="1636" y="0"/>
                    </a:lnTo>
                    <a:lnTo>
                      <a:pt x="1629" y="8"/>
                    </a:lnTo>
                    <a:lnTo>
                      <a:pt x="1619" y="8"/>
                    </a:lnTo>
                    <a:lnTo>
                      <a:pt x="16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2" name="Freeform 717"/>
              <p:cNvSpPr>
                <a:spLocks noEditPoints="1"/>
              </p:cNvSpPr>
              <p:nvPr/>
            </p:nvSpPr>
            <p:spPr bwMode="auto">
              <a:xfrm>
                <a:off x="5479" y="908"/>
                <a:ext cx="3272" cy="3272"/>
              </a:xfrm>
              <a:custGeom>
                <a:avLst/>
                <a:gdLst>
                  <a:gd name="T0" fmla="*/ 1625 w 3272"/>
                  <a:gd name="T1" fmla="*/ 3263 h 3272"/>
                  <a:gd name="T2" fmla="*/ 1903 w 3272"/>
                  <a:gd name="T3" fmla="*/ 3241 h 3272"/>
                  <a:gd name="T4" fmla="*/ 1950 w 3272"/>
                  <a:gd name="T5" fmla="*/ 3236 h 3272"/>
                  <a:gd name="T6" fmla="*/ 1985 w 3272"/>
                  <a:gd name="T7" fmla="*/ 3229 h 3272"/>
                  <a:gd name="T8" fmla="*/ 1123 w 3272"/>
                  <a:gd name="T9" fmla="*/ 3190 h 3272"/>
                  <a:gd name="T10" fmla="*/ 882 w 3272"/>
                  <a:gd name="T11" fmla="*/ 3078 h 3272"/>
                  <a:gd name="T12" fmla="*/ 2459 w 3272"/>
                  <a:gd name="T13" fmla="*/ 3046 h 3272"/>
                  <a:gd name="T14" fmla="*/ 2413 w 3272"/>
                  <a:gd name="T15" fmla="*/ 3065 h 3272"/>
                  <a:gd name="T16" fmla="*/ 2454 w 3272"/>
                  <a:gd name="T17" fmla="*/ 3046 h 3272"/>
                  <a:gd name="T18" fmla="*/ 799 w 3272"/>
                  <a:gd name="T19" fmla="*/ 3034 h 3272"/>
                  <a:gd name="T20" fmla="*/ 782 w 3272"/>
                  <a:gd name="T21" fmla="*/ 3031 h 3272"/>
                  <a:gd name="T22" fmla="*/ 2491 w 3272"/>
                  <a:gd name="T23" fmla="*/ 3020 h 3272"/>
                  <a:gd name="T24" fmla="*/ 2709 w 3272"/>
                  <a:gd name="T25" fmla="*/ 2860 h 3272"/>
                  <a:gd name="T26" fmla="*/ 423 w 3272"/>
                  <a:gd name="T27" fmla="*/ 2722 h 3272"/>
                  <a:gd name="T28" fmla="*/ 427 w 3272"/>
                  <a:gd name="T29" fmla="*/ 2739 h 3272"/>
                  <a:gd name="T30" fmla="*/ 373 w 3272"/>
                  <a:gd name="T31" fmla="*/ 2674 h 3272"/>
                  <a:gd name="T32" fmla="*/ 3041 w 3272"/>
                  <a:gd name="T33" fmla="*/ 2459 h 3272"/>
                  <a:gd name="T34" fmla="*/ 216 w 3272"/>
                  <a:gd name="T35" fmla="*/ 2446 h 3272"/>
                  <a:gd name="T36" fmla="*/ 3159 w 3272"/>
                  <a:gd name="T37" fmla="*/ 2209 h 3272"/>
                  <a:gd name="T38" fmla="*/ 3183 w 3272"/>
                  <a:gd name="T39" fmla="*/ 2167 h 3272"/>
                  <a:gd name="T40" fmla="*/ 3185 w 3272"/>
                  <a:gd name="T41" fmla="*/ 2141 h 3272"/>
                  <a:gd name="T42" fmla="*/ 40 w 3272"/>
                  <a:gd name="T43" fmla="*/ 1950 h 3272"/>
                  <a:gd name="T44" fmla="*/ 40 w 3272"/>
                  <a:gd name="T45" fmla="*/ 1950 h 3272"/>
                  <a:gd name="T46" fmla="*/ 3272 w 3272"/>
                  <a:gd name="T47" fmla="*/ 1666 h 3272"/>
                  <a:gd name="T48" fmla="*/ 0 w 3272"/>
                  <a:gd name="T49" fmla="*/ 1661 h 3272"/>
                  <a:gd name="T50" fmla="*/ 3265 w 3272"/>
                  <a:gd name="T51" fmla="*/ 1649 h 3272"/>
                  <a:gd name="T52" fmla="*/ 2 w 3272"/>
                  <a:gd name="T53" fmla="*/ 1606 h 3272"/>
                  <a:gd name="T54" fmla="*/ 0 w 3272"/>
                  <a:gd name="T55" fmla="*/ 1641 h 3272"/>
                  <a:gd name="T56" fmla="*/ 2 w 3272"/>
                  <a:gd name="T57" fmla="*/ 1590 h 3272"/>
                  <a:gd name="T58" fmla="*/ 3262 w 3272"/>
                  <a:gd name="T59" fmla="*/ 1589 h 3272"/>
                  <a:gd name="T60" fmla="*/ 3233 w 3272"/>
                  <a:gd name="T61" fmla="*/ 1322 h 3272"/>
                  <a:gd name="T62" fmla="*/ 92 w 3272"/>
                  <a:gd name="T63" fmla="*/ 1119 h 3272"/>
                  <a:gd name="T64" fmla="*/ 84 w 3272"/>
                  <a:gd name="T65" fmla="*/ 1151 h 3272"/>
                  <a:gd name="T66" fmla="*/ 122 w 3272"/>
                  <a:gd name="T67" fmla="*/ 1040 h 3272"/>
                  <a:gd name="T68" fmla="*/ 122 w 3272"/>
                  <a:gd name="T69" fmla="*/ 1040 h 3272"/>
                  <a:gd name="T70" fmla="*/ 3046 w 3272"/>
                  <a:gd name="T71" fmla="*/ 824 h 3272"/>
                  <a:gd name="T72" fmla="*/ 228 w 3272"/>
                  <a:gd name="T73" fmla="*/ 804 h 3272"/>
                  <a:gd name="T74" fmla="*/ 2882 w 3272"/>
                  <a:gd name="T75" fmla="*/ 577 h 3272"/>
                  <a:gd name="T76" fmla="*/ 2871 w 3272"/>
                  <a:gd name="T77" fmla="*/ 563 h 3272"/>
                  <a:gd name="T78" fmla="*/ 2830 w 3272"/>
                  <a:gd name="T79" fmla="*/ 530 h 3272"/>
                  <a:gd name="T80" fmla="*/ 553 w 3272"/>
                  <a:gd name="T81" fmla="*/ 410 h 3272"/>
                  <a:gd name="T82" fmla="*/ 797 w 3272"/>
                  <a:gd name="T83" fmla="*/ 232 h 3272"/>
                  <a:gd name="T84" fmla="*/ 2480 w 3272"/>
                  <a:gd name="T85" fmla="*/ 235 h 3272"/>
                  <a:gd name="T86" fmla="*/ 2453 w 3272"/>
                  <a:gd name="T87" fmla="*/ 218 h 3272"/>
                  <a:gd name="T88" fmla="*/ 839 w 3272"/>
                  <a:gd name="T89" fmla="*/ 215 h 3272"/>
                  <a:gd name="T90" fmla="*/ 852 w 3272"/>
                  <a:gd name="T91" fmla="*/ 201 h 3272"/>
                  <a:gd name="T92" fmla="*/ 2409 w 3272"/>
                  <a:gd name="T93" fmla="*/ 204 h 3272"/>
                  <a:gd name="T94" fmla="*/ 2152 w 3272"/>
                  <a:gd name="T95" fmla="*/ 92 h 3272"/>
                  <a:gd name="T96" fmla="*/ 1309 w 3272"/>
                  <a:gd name="T97" fmla="*/ 41 h 3272"/>
                  <a:gd name="T98" fmla="*/ 1282 w 3272"/>
                  <a:gd name="T99" fmla="*/ 48 h 3272"/>
                  <a:gd name="T100" fmla="*/ 1364 w 3272"/>
                  <a:gd name="T101" fmla="*/ 23 h 3272"/>
                  <a:gd name="T102" fmla="*/ 1643 w 3272"/>
                  <a:gd name="T103" fmla="*/ 0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72" h="3272">
                    <a:moveTo>
                      <a:pt x="1625" y="3263"/>
                    </a:moveTo>
                    <a:lnTo>
                      <a:pt x="1632" y="3263"/>
                    </a:lnTo>
                    <a:lnTo>
                      <a:pt x="1625" y="3272"/>
                    </a:lnTo>
                    <a:lnTo>
                      <a:pt x="1618" y="3272"/>
                    </a:lnTo>
                    <a:lnTo>
                      <a:pt x="1625" y="3263"/>
                    </a:lnTo>
                    <a:close/>
                    <a:moveTo>
                      <a:pt x="1903" y="3241"/>
                    </a:moveTo>
                    <a:lnTo>
                      <a:pt x="1930" y="3246"/>
                    </a:lnTo>
                    <a:lnTo>
                      <a:pt x="1913" y="3249"/>
                    </a:lnTo>
                    <a:lnTo>
                      <a:pt x="1886" y="3245"/>
                    </a:lnTo>
                    <a:lnTo>
                      <a:pt x="1903" y="3241"/>
                    </a:lnTo>
                    <a:close/>
                    <a:moveTo>
                      <a:pt x="2002" y="3222"/>
                    </a:moveTo>
                    <a:lnTo>
                      <a:pt x="1994" y="3234"/>
                    </a:lnTo>
                    <a:lnTo>
                      <a:pt x="1967" y="3239"/>
                    </a:lnTo>
                    <a:lnTo>
                      <a:pt x="1947" y="3243"/>
                    </a:lnTo>
                    <a:lnTo>
                      <a:pt x="1950" y="3236"/>
                    </a:lnTo>
                    <a:lnTo>
                      <a:pt x="1956" y="3232"/>
                    </a:lnTo>
                    <a:lnTo>
                      <a:pt x="1965" y="3231"/>
                    </a:lnTo>
                    <a:lnTo>
                      <a:pt x="1980" y="3227"/>
                    </a:lnTo>
                    <a:lnTo>
                      <a:pt x="1981" y="3228"/>
                    </a:lnTo>
                    <a:lnTo>
                      <a:pt x="1985" y="3229"/>
                    </a:lnTo>
                    <a:lnTo>
                      <a:pt x="1989" y="3225"/>
                    </a:lnTo>
                    <a:lnTo>
                      <a:pt x="2002" y="3222"/>
                    </a:lnTo>
                    <a:close/>
                    <a:moveTo>
                      <a:pt x="1111" y="3176"/>
                    </a:moveTo>
                    <a:lnTo>
                      <a:pt x="1119" y="3178"/>
                    </a:lnTo>
                    <a:lnTo>
                      <a:pt x="1123" y="3190"/>
                    </a:lnTo>
                    <a:lnTo>
                      <a:pt x="1115" y="3187"/>
                    </a:lnTo>
                    <a:lnTo>
                      <a:pt x="1111" y="3176"/>
                    </a:lnTo>
                    <a:close/>
                    <a:moveTo>
                      <a:pt x="838" y="3065"/>
                    </a:moveTo>
                    <a:lnTo>
                      <a:pt x="866" y="3070"/>
                    </a:lnTo>
                    <a:lnTo>
                      <a:pt x="882" y="3078"/>
                    </a:lnTo>
                    <a:lnTo>
                      <a:pt x="854" y="3072"/>
                    </a:lnTo>
                    <a:lnTo>
                      <a:pt x="848" y="3070"/>
                    </a:lnTo>
                    <a:lnTo>
                      <a:pt x="838" y="3065"/>
                    </a:lnTo>
                    <a:close/>
                    <a:moveTo>
                      <a:pt x="2454" y="3046"/>
                    </a:moveTo>
                    <a:lnTo>
                      <a:pt x="2459" y="3046"/>
                    </a:lnTo>
                    <a:lnTo>
                      <a:pt x="2461" y="3047"/>
                    </a:lnTo>
                    <a:lnTo>
                      <a:pt x="2464" y="3047"/>
                    </a:lnTo>
                    <a:lnTo>
                      <a:pt x="2418" y="3074"/>
                    </a:lnTo>
                    <a:lnTo>
                      <a:pt x="2403" y="3071"/>
                    </a:lnTo>
                    <a:lnTo>
                      <a:pt x="2413" y="3065"/>
                    </a:lnTo>
                    <a:lnTo>
                      <a:pt x="2427" y="3068"/>
                    </a:lnTo>
                    <a:lnTo>
                      <a:pt x="2433" y="3057"/>
                    </a:lnTo>
                    <a:lnTo>
                      <a:pt x="2439" y="3051"/>
                    </a:lnTo>
                    <a:lnTo>
                      <a:pt x="2446" y="3047"/>
                    </a:lnTo>
                    <a:lnTo>
                      <a:pt x="2454" y="3046"/>
                    </a:lnTo>
                    <a:close/>
                    <a:moveTo>
                      <a:pt x="777" y="3017"/>
                    </a:moveTo>
                    <a:lnTo>
                      <a:pt x="786" y="3023"/>
                    </a:lnTo>
                    <a:lnTo>
                      <a:pt x="790" y="3036"/>
                    </a:lnTo>
                    <a:lnTo>
                      <a:pt x="794" y="3034"/>
                    </a:lnTo>
                    <a:lnTo>
                      <a:pt x="799" y="3034"/>
                    </a:lnTo>
                    <a:lnTo>
                      <a:pt x="801" y="3034"/>
                    </a:lnTo>
                    <a:lnTo>
                      <a:pt x="813" y="3040"/>
                    </a:lnTo>
                    <a:lnTo>
                      <a:pt x="820" y="3050"/>
                    </a:lnTo>
                    <a:lnTo>
                      <a:pt x="821" y="3054"/>
                    </a:lnTo>
                    <a:lnTo>
                      <a:pt x="782" y="3031"/>
                    </a:lnTo>
                    <a:lnTo>
                      <a:pt x="777" y="3017"/>
                    </a:lnTo>
                    <a:close/>
                    <a:moveTo>
                      <a:pt x="2511" y="3007"/>
                    </a:moveTo>
                    <a:lnTo>
                      <a:pt x="2492" y="3030"/>
                    </a:lnTo>
                    <a:lnTo>
                      <a:pt x="2473" y="3043"/>
                    </a:lnTo>
                    <a:lnTo>
                      <a:pt x="2491" y="3020"/>
                    </a:lnTo>
                    <a:lnTo>
                      <a:pt x="2511" y="3007"/>
                    </a:lnTo>
                    <a:close/>
                    <a:moveTo>
                      <a:pt x="2714" y="2855"/>
                    </a:moveTo>
                    <a:lnTo>
                      <a:pt x="2726" y="2856"/>
                    </a:lnTo>
                    <a:lnTo>
                      <a:pt x="2720" y="2862"/>
                    </a:lnTo>
                    <a:lnTo>
                      <a:pt x="2709" y="2860"/>
                    </a:lnTo>
                    <a:lnTo>
                      <a:pt x="2714" y="2855"/>
                    </a:lnTo>
                    <a:close/>
                    <a:moveTo>
                      <a:pt x="400" y="2708"/>
                    </a:moveTo>
                    <a:lnTo>
                      <a:pt x="403" y="2708"/>
                    </a:lnTo>
                    <a:lnTo>
                      <a:pt x="414" y="2712"/>
                    </a:lnTo>
                    <a:lnTo>
                      <a:pt x="423" y="2722"/>
                    </a:lnTo>
                    <a:lnTo>
                      <a:pt x="424" y="2735"/>
                    </a:lnTo>
                    <a:lnTo>
                      <a:pt x="438" y="2738"/>
                    </a:lnTo>
                    <a:lnTo>
                      <a:pt x="445" y="2745"/>
                    </a:lnTo>
                    <a:lnTo>
                      <a:pt x="431" y="2742"/>
                    </a:lnTo>
                    <a:lnTo>
                      <a:pt x="427" y="2739"/>
                    </a:lnTo>
                    <a:lnTo>
                      <a:pt x="400" y="2708"/>
                    </a:lnTo>
                    <a:close/>
                    <a:moveTo>
                      <a:pt x="363" y="2650"/>
                    </a:moveTo>
                    <a:lnTo>
                      <a:pt x="378" y="2667"/>
                    </a:lnTo>
                    <a:lnTo>
                      <a:pt x="387" y="2692"/>
                    </a:lnTo>
                    <a:lnTo>
                      <a:pt x="373" y="2674"/>
                    </a:lnTo>
                    <a:lnTo>
                      <a:pt x="363" y="2650"/>
                    </a:lnTo>
                    <a:close/>
                    <a:moveTo>
                      <a:pt x="3045" y="2451"/>
                    </a:moveTo>
                    <a:lnTo>
                      <a:pt x="3049" y="2462"/>
                    </a:lnTo>
                    <a:lnTo>
                      <a:pt x="3045" y="2469"/>
                    </a:lnTo>
                    <a:lnTo>
                      <a:pt x="3041" y="2459"/>
                    </a:lnTo>
                    <a:lnTo>
                      <a:pt x="3045" y="2451"/>
                    </a:lnTo>
                    <a:close/>
                    <a:moveTo>
                      <a:pt x="211" y="2438"/>
                    </a:moveTo>
                    <a:lnTo>
                      <a:pt x="222" y="2439"/>
                    </a:lnTo>
                    <a:lnTo>
                      <a:pt x="226" y="2448"/>
                    </a:lnTo>
                    <a:lnTo>
                      <a:pt x="216" y="2446"/>
                    </a:lnTo>
                    <a:lnTo>
                      <a:pt x="211" y="2438"/>
                    </a:lnTo>
                    <a:close/>
                    <a:moveTo>
                      <a:pt x="3176" y="2189"/>
                    </a:moveTo>
                    <a:lnTo>
                      <a:pt x="3169" y="2209"/>
                    </a:lnTo>
                    <a:lnTo>
                      <a:pt x="3152" y="2229"/>
                    </a:lnTo>
                    <a:lnTo>
                      <a:pt x="3159" y="2209"/>
                    </a:lnTo>
                    <a:lnTo>
                      <a:pt x="3176" y="2189"/>
                    </a:lnTo>
                    <a:close/>
                    <a:moveTo>
                      <a:pt x="3193" y="2112"/>
                    </a:moveTo>
                    <a:lnTo>
                      <a:pt x="3197" y="2126"/>
                    </a:lnTo>
                    <a:lnTo>
                      <a:pt x="3195" y="2136"/>
                    </a:lnTo>
                    <a:lnTo>
                      <a:pt x="3183" y="2167"/>
                    </a:lnTo>
                    <a:lnTo>
                      <a:pt x="3182" y="2164"/>
                    </a:lnTo>
                    <a:lnTo>
                      <a:pt x="3180" y="2158"/>
                    </a:lnTo>
                    <a:lnTo>
                      <a:pt x="3180" y="2153"/>
                    </a:lnTo>
                    <a:lnTo>
                      <a:pt x="3183" y="2147"/>
                    </a:lnTo>
                    <a:lnTo>
                      <a:pt x="3185" y="2141"/>
                    </a:lnTo>
                    <a:lnTo>
                      <a:pt x="3189" y="2137"/>
                    </a:lnTo>
                    <a:lnTo>
                      <a:pt x="3193" y="2134"/>
                    </a:lnTo>
                    <a:lnTo>
                      <a:pt x="3189" y="2124"/>
                    </a:lnTo>
                    <a:lnTo>
                      <a:pt x="3193" y="2112"/>
                    </a:lnTo>
                    <a:close/>
                    <a:moveTo>
                      <a:pt x="40" y="1950"/>
                    </a:moveTo>
                    <a:lnTo>
                      <a:pt x="41" y="1960"/>
                    </a:lnTo>
                    <a:lnTo>
                      <a:pt x="34" y="1969"/>
                    </a:lnTo>
                    <a:lnTo>
                      <a:pt x="34" y="1967"/>
                    </a:lnTo>
                    <a:lnTo>
                      <a:pt x="33" y="1959"/>
                    </a:lnTo>
                    <a:lnTo>
                      <a:pt x="40" y="1950"/>
                    </a:lnTo>
                    <a:close/>
                    <a:moveTo>
                      <a:pt x="3272" y="1666"/>
                    </a:moveTo>
                    <a:lnTo>
                      <a:pt x="3272" y="1679"/>
                    </a:lnTo>
                    <a:lnTo>
                      <a:pt x="3262" y="1690"/>
                    </a:lnTo>
                    <a:lnTo>
                      <a:pt x="3262" y="1678"/>
                    </a:lnTo>
                    <a:lnTo>
                      <a:pt x="3272" y="1666"/>
                    </a:lnTo>
                    <a:close/>
                    <a:moveTo>
                      <a:pt x="0" y="1661"/>
                    </a:moveTo>
                    <a:lnTo>
                      <a:pt x="10" y="1688"/>
                    </a:lnTo>
                    <a:lnTo>
                      <a:pt x="12" y="1712"/>
                    </a:lnTo>
                    <a:lnTo>
                      <a:pt x="2" y="1685"/>
                    </a:lnTo>
                    <a:lnTo>
                      <a:pt x="0" y="1661"/>
                    </a:lnTo>
                    <a:close/>
                    <a:moveTo>
                      <a:pt x="3272" y="1630"/>
                    </a:moveTo>
                    <a:lnTo>
                      <a:pt x="3272" y="1665"/>
                    </a:lnTo>
                    <a:lnTo>
                      <a:pt x="3269" y="1661"/>
                    </a:lnTo>
                    <a:lnTo>
                      <a:pt x="3267" y="1655"/>
                    </a:lnTo>
                    <a:lnTo>
                      <a:pt x="3265" y="1649"/>
                    </a:lnTo>
                    <a:lnTo>
                      <a:pt x="3265" y="1644"/>
                    </a:lnTo>
                    <a:lnTo>
                      <a:pt x="3267" y="1638"/>
                    </a:lnTo>
                    <a:lnTo>
                      <a:pt x="3269" y="1634"/>
                    </a:lnTo>
                    <a:lnTo>
                      <a:pt x="3272" y="1630"/>
                    </a:lnTo>
                    <a:close/>
                    <a:moveTo>
                      <a:pt x="2" y="1606"/>
                    </a:moveTo>
                    <a:lnTo>
                      <a:pt x="7" y="1616"/>
                    </a:lnTo>
                    <a:lnTo>
                      <a:pt x="9" y="1627"/>
                    </a:lnTo>
                    <a:lnTo>
                      <a:pt x="6" y="1632"/>
                    </a:lnTo>
                    <a:lnTo>
                      <a:pt x="3" y="1638"/>
                    </a:lnTo>
                    <a:lnTo>
                      <a:pt x="0" y="1641"/>
                    </a:lnTo>
                    <a:lnTo>
                      <a:pt x="2" y="1606"/>
                    </a:lnTo>
                    <a:close/>
                    <a:moveTo>
                      <a:pt x="12" y="1579"/>
                    </a:moveTo>
                    <a:lnTo>
                      <a:pt x="10" y="1593"/>
                    </a:lnTo>
                    <a:lnTo>
                      <a:pt x="2" y="1604"/>
                    </a:lnTo>
                    <a:lnTo>
                      <a:pt x="2" y="1590"/>
                    </a:lnTo>
                    <a:lnTo>
                      <a:pt x="12" y="1579"/>
                    </a:lnTo>
                    <a:close/>
                    <a:moveTo>
                      <a:pt x="3262" y="1565"/>
                    </a:moveTo>
                    <a:lnTo>
                      <a:pt x="3272" y="1591"/>
                    </a:lnTo>
                    <a:lnTo>
                      <a:pt x="3272" y="1616"/>
                    </a:lnTo>
                    <a:lnTo>
                      <a:pt x="3262" y="1589"/>
                    </a:lnTo>
                    <a:lnTo>
                      <a:pt x="3262" y="1565"/>
                    </a:lnTo>
                    <a:close/>
                    <a:moveTo>
                      <a:pt x="3238" y="1302"/>
                    </a:moveTo>
                    <a:lnTo>
                      <a:pt x="3240" y="1306"/>
                    </a:lnTo>
                    <a:lnTo>
                      <a:pt x="3241" y="1312"/>
                    </a:lnTo>
                    <a:lnTo>
                      <a:pt x="3233" y="1322"/>
                    </a:lnTo>
                    <a:lnTo>
                      <a:pt x="3231" y="1310"/>
                    </a:lnTo>
                    <a:lnTo>
                      <a:pt x="3238" y="1302"/>
                    </a:lnTo>
                    <a:close/>
                    <a:moveTo>
                      <a:pt x="89" y="1105"/>
                    </a:moveTo>
                    <a:lnTo>
                      <a:pt x="92" y="1108"/>
                    </a:lnTo>
                    <a:lnTo>
                      <a:pt x="92" y="1119"/>
                    </a:lnTo>
                    <a:lnTo>
                      <a:pt x="91" y="1125"/>
                    </a:lnTo>
                    <a:lnTo>
                      <a:pt x="88" y="1131"/>
                    </a:lnTo>
                    <a:lnTo>
                      <a:pt x="84" y="1135"/>
                    </a:lnTo>
                    <a:lnTo>
                      <a:pt x="79" y="1138"/>
                    </a:lnTo>
                    <a:lnTo>
                      <a:pt x="84" y="1151"/>
                    </a:lnTo>
                    <a:lnTo>
                      <a:pt x="81" y="1163"/>
                    </a:lnTo>
                    <a:lnTo>
                      <a:pt x="75" y="1148"/>
                    </a:lnTo>
                    <a:lnTo>
                      <a:pt x="78" y="1136"/>
                    </a:lnTo>
                    <a:lnTo>
                      <a:pt x="89" y="1105"/>
                    </a:lnTo>
                    <a:close/>
                    <a:moveTo>
                      <a:pt x="122" y="1040"/>
                    </a:moveTo>
                    <a:lnTo>
                      <a:pt x="122" y="1040"/>
                    </a:lnTo>
                    <a:lnTo>
                      <a:pt x="115" y="1062"/>
                    </a:lnTo>
                    <a:lnTo>
                      <a:pt x="98" y="1083"/>
                    </a:lnTo>
                    <a:lnTo>
                      <a:pt x="106" y="1060"/>
                    </a:lnTo>
                    <a:lnTo>
                      <a:pt x="122" y="1040"/>
                    </a:lnTo>
                    <a:close/>
                    <a:moveTo>
                      <a:pt x="3046" y="824"/>
                    </a:moveTo>
                    <a:lnTo>
                      <a:pt x="3058" y="827"/>
                    </a:lnTo>
                    <a:lnTo>
                      <a:pt x="3062" y="834"/>
                    </a:lnTo>
                    <a:lnTo>
                      <a:pt x="3050" y="833"/>
                    </a:lnTo>
                    <a:lnTo>
                      <a:pt x="3046" y="824"/>
                    </a:lnTo>
                    <a:close/>
                    <a:moveTo>
                      <a:pt x="228" y="804"/>
                    </a:moveTo>
                    <a:lnTo>
                      <a:pt x="232" y="814"/>
                    </a:lnTo>
                    <a:lnTo>
                      <a:pt x="228" y="823"/>
                    </a:lnTo>
                    <a:lnTo>
                      <a:pt x="224" y="813"/>
                    </a:lnTo>
                    <a:lnTo>
                      <a:pt x="228" y="804"/>
                    </a:lnTo>
                    <a:close/>
                    <a:moveTo>
                      <a:pt x="2882" y="577"/>
                    </a:moveTo>
                    <a:lnTo>
                      <a:pt x="2895" y="591"/>
                    </a:lnTo>
                    <a:lnTo>
                      <a:pt x="2904" y="615"/>
                    </a:lnTo>
                    <a:lnTo>
                      <a:pt x="2892" y="601"/>
                    </a:lnTo>
                    <a:lnTo>
                      <a:pt x="2882" y="577"/>
                    </a:lnTo>
                    <a:close/>
                    <a:moveTo>
                      <a:pt x="2830" y="530"/>
                    </a:moveTo>
                    <a:lnTo>
                      <a:pt x="2846" y="533"/>
                    </a:lnTo>
                    <a:lnTo>
                      <a:pt x="2846" y="533"/>
                    </a:lnTo>
                    <a:lnTo>
                      <a:pt x="2871" y="563"/>
                    </a:lnTo>
                    <a:lnTo>
                      <a:pt x="2871" y="563"/>
                    </a:lnTo>
                    <a:lnTo>
                      <a:pt x="2860" y="558"/>
                    </a:lnTo>
                    <a:lnTo>
                      <a:pt x="2853" y="550"/>
                    </a:lnTo>
                    <a:lnTo>
                      <a:pt x="2850" y="539"/>
                    </a:lnTo>
                    <a:lnTo>
                      <a:pt x="2837" y="536"/>
                    </a:lnTo>
                    <a:lnTo>
                      <a:pt x="2830" y="530"/>
                    </a:lnTo>
                    <a:close/>
                    <a:moveTo>
                      <a:pt x="553" y="410"/>
                    </a:moveTo>
                    <a:lnTo>
                      <a:pt x="565" y="412"/>
                    </a:lnTo>
                    <a:lnTo>
                      <a:pt x="558" y="417"/>
                    </a:lnTo>
                    <a:lnTo>
                      <a:pt x="547" y="416"/>
                    </a:lnTo>
                    <a:lnTo>
                      <a:pt x="553" y="410"/>
                    </a:lnTo>
                    <a:close/>
                    <a:moveTo>
                      <a:pt x="797" y="232"/>
                    </a:moveTo>
                    <a:lnTo>
                      <a:pt x="779" y="255"/>
                    </a:lnTo>
                    <a:lnTo>
                      <a:pt x="760" y="266"/>
                    </a:lnTo>
                    <a:lnTo>
                      <a:pt x="779" y="243"/>
                    </a:lnTo>
                    <a:lnTo>
                      <a:pt x="797" y="232"/>
                    </a:lnTo>
                    <a:close/>
                    <a:moveTo>
                      <a:pt x="2453" y="218"/>
                    </a:moveTo>
                    <a:lnTo>
                      <a:pt x="2490" y="239"/>
                    </a:lnTo>
                    <a:lnTo>
                      <a:pt x="2494" y="253"/>
                    </a:lnTo>
                    <a:lnTo>
                      <a:pt x="2484" y="248"/>
                    </a:lnTo>
                    <a:lnTo>
                      <a:pt x="2480" y="235"/>
                    </a:lnTo>
                    <a:lnTo>
                      <a:pt x="2475" y="235"/>
                    </a:lnTo>
                    <a:lnTo>
                      <a:pt x="2473" y="235"/>
                    </a:lnTo>
                    <a:lnTo>
                      <a:pt x="2461" y="231"/>
                    </a:lnTo>
                    <a:lnTo>
                      <a:pt x="2454" y="221"/>
                    </a:lnTo>
                    <a:lnTo>
                      <a:pt x="2453" y="218"/>
                    </a:lnTo>
                    <a:close/>
                    <a:moveTo>
                      <a:pt x="852" y="201"/>
                    </a:moveTo>
                    <a:lnTo>
                      <a:pt x="866" y="202"/>
                    </a:lnTo>
                    <a:lnTo>
                      <a:pt x="859" y="207"/>
                    </a:lnTo>
                    <a:lnTo>
                      <a:pt x="845" y="205"/>
                    </a:lnTo>
                    <a:lnTo>
                      <a:pt x="839" y="215"/>
                    </a:lnTo>
                    <a:lnTo>
                      <a:pt x="831" y="221"/>
                    </a:lnTo>
                    <a:lnTo>
                      <a:pt x="820" y="224"/>
                    </a:lnTo>
                    <a:lnTo>
                      <a:pt x="815" y="224"/>
                    </a:lnTo>
                    <a:lnTo>
                      <a:pt x="813" y="222"/>
                    </a:lnTo>
                    <a:lnTo>
                      <a:pt x="852" y="201"/>
                    </a:lnTo>
                    <a:close/>
                    <a:moveTo>
                      <a:pt x="2392" y="195"/>
                    </a:moveTo>
                    <a:lnTo>
                      <a:pt x="2422" y="200"/>
                    </a:lnTo>
                    <a:lnTo>
                      <a:pt x="2426" y="202"/>
                    </a:lnTo>
                    <a:lnTo>
                      <a:pt x="2436" y="208"/>
                    </a:lnTo>
                    <a:lnTo>
                      <a:pt x="2409" y="204"/>
                    </a:lnTo>
                    <a:lnTo>
                      <a:pt x="2392" y="195"/>
                    </a:lnTo>
                    <a:close/>
                    <a:moveTo>
                      <a:pt x="2148" y="82"/>
                    </a:moveTo>
                    <a:lnTo>
                      <a:pt x="2155" y="84"/>
                    </a:lnTo>
                    <a:lnTo>
                      <a:pt x="2159" y="95"/>
                    </a:lnTo>
                    <a:lnTo>
                      <a:pt x="2152" y="92"/>
                    </a:lnTo>
                    <a:lnTo>
                      <a:pt x="2148" y="82"/>
                    </a:lnTo>
                    <a:close/>
                    <a:moveTo>
                      <a:pt x="1324" y="30"/>
                    </a:moveTo>
                    <a:lnTo>
                      <a:pt x="1323" y="34"/>
                    </a:lnTo>
                    <a:lnTo>
                      <a:pt x="1314" y="40"/>
                    </a:lnTo>
                    <a:lnTo>
                      <a:pt x="1309" y="41"/>
                    </a:lnTo>
                    <a:lnTo>
                      <a:pt x="1301" y="43"/>
                    </a:lnTo>
                    <a:lnTo>
                      <a:pt x="1299" y="43"/>
                    </a:lnTo>
                    <a:lnTo>
                      <a:pt x="1293" y="41"/>
                    </a:lnTo>
                    <a:lnTo>
                      <a:pt x="1289" y="40"/>
                    </a:lnTo>
                    <a:lnTo>
                      <a:pt x="1282" y="48"/>
                    </a:lnTo>
                    <a:lnTo>
                      <a:pt x="1272" y="50"/>
                    </a:lnTo>
                    <a:lnTo>
                      <a:pt x="1282" y="38"/>
                    </a:lnTo>
                    <a:lnTo>
                      <a:pt x="1306" y="33"/>
                    </a:lnTo>
                    <a:lnTo>
                      <a:pt x="1324" y="30"/>
                    </a:lnTo>
                    <a:close/>
                    <a:moveTo>
                      <a:pt x="1364" y="23"/>
                    </a:moveTo>
                    <a:lnTo>
                      <a:pt x="1390" y="27"/>
                    </a:lnTo>
                    <a:lnTo>
                      <a:pt x="1372" y="30"/>
                    </a:lnTo>
                    <a:lnTo>
                      <a:pt x="1345" y="26"/>
                    </a:lnTo>
                    <a:lnTo>
                      <a:pt x="1364" y="23"/>
                    </a:lnTo>
                    <a:close/>
                    <a:moveTo>
                      <a:pt x="1643" y="0"/>
                    </a:moveTo>
                    <a:lnTo>
                      <a:pt x="1653" y="0"/>
                    </a:lnTo>
                    <a:lnTo>
                      <a:pt x="1646" y="9"/>
                    </a:lnTo>
                    <a:lnTo>
                      <a:pt x="1636" y="9"/>
                    </a:lnTo>
                    <a:lnTo>
                      <a:pt x="16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3" name="Freeform 718"/>
              <p:cNvSpPr>
                <a:spLocks noEditPoints="1"/>
              </p:cNvSpPr>
              <p:nvPr/>
            </p:nvSpPr>
            <p:spPr bwMode="auto">
              <a:xfrm>
                <a:off x="5471" y="898"/>
                <a:ext cx="3290" cy="3292"/>
              </a:xfrm>
              <a:custGeom>
                <a:avLst/>
                <a:gdLst>
                  <a:gd name="T0" fmla="*/ 1617 w 3290"/>
                  <a:gd name="T1" fmla="*/ 3290 h 3292"/>
                  <a:gd name="T2" fmla="*/ 2003 w 3290"/>
                  <a:gd name="T3" fmla="*/ 3251 h 3292"/>
                  <a:gd name="T4" fmla="*/ 1921 w 3290"/>
                  <a:gd name="T5" fmla="*/ 3259 h 3292"/>
                  <a:gd name="T6" fmla="*/ 1975 w 3290"/>
                  <a:gd name="T7" fmla="*/ 3249 h 3292"/>
                  <a:gd name="T8" fmla="*/ 1136 w 3290"/>
                  <a:gd name="T9" fmla="*/ 3211 h 3292"/>
                  <a:gd name="T10" fmla="*/ 829 w 3290"/>
                  <a:gd name="T11" fmla="*/ 3064 h 3292"/>
                  <a:gd name="T12" fmla="*/ 862 w 3290"/>
                  <a:gd name="T13" fmla="*/ 3082 h 3292"/>
                  <a:gd name="T14" fmla="*/ 790 w 3290"/>
                  <a:gd name="T15" fmla="*/ 3041 h 3292"/>
                  <a:gd name="T16" fmla="*/ 2435 w 3290"/>
                  <a:gd name="T17" fmla="*/ 3085 h 3292"/>
                  <a:gd name="T18" fmla="*/ 2475 w 3290"/>
                  <a:gd name="T19" fmla="*/ 3058 h 3292"/>
                  <a:gd name="T20" fmla="*/ 2746 w 3290"/>
                  <a:gd name="T21" fmla="*/ 2869 h 3292"/>
                  <a:gd name="T22" fmla="*/ 381 w 3290"/>
                  <a:gd name="T23" fmla="*/ 2684 h 3292"/>
                  <a:gd name="T24" fmla="*/ 408 w 3290"/>
                  <a:gd name="T25" fmla="*/ 2718 h 3292"/>
                  <a:gd name="T26" fmla="*/ 429 w 3290"/>
                  <a:gd name="T27" fmla="*/ 2756 h 3292"/>
                  <a:gd name="T28" fmla="*/ 3057 w 3290"/>
                  <a:gd name="T29" fmla="*/ 2472 h 3292"/>
                  <a:gd name="T30" fmla="*/ 3057 w 3290"/>
                  <a:gd name="T31" fmla="*/ 2472 h 3292"/>
                  <a:gd name="T32" fmla="*/ 213 w 3290"/>
                  <a:gd name="T33" fmla="*/ 2455 h 3292"/>
                  <a:gd name="T34" fmla="*/ 3212 w 3290"/>
                  <a:gd name="T35" fmla="*/ 2140 h 3292"/>
                  <a:gd name="T36" fmla="*/ 3177 w 3290"/>
                  <a:gd name="T37" fmla="*/ 2219 h 3292"/>
                  <a:gd name="T38" fmla="*/ 3191 w 3290"/>
                  <a:gd name="T39" fmla="*/ 2177 h 3292"/>
                  <a:gd name="T40" fmla="*/ 42 w 3290"/>
                  <a:gd name="T41" fmla="*/ 1977 h 3292"/>
                  <a:gd name="T42" fmla="*/ 41 w 3290"/>
                  <a:gd name="T43" fmla="*/ 1969 h 3292"/>
                  <a:gd name="T44" fmla="*/ 3289 w 3290"/>
                  <a:gd name="T45" fmla="*/ 1682 h 3292"/>
                  <a:gd name="T46" fmla="*/ 3280 w 3290"/>
                  <a:gd name="T47" fmla="*/ 1676 h 3292"/>
                  <a:gd name="T48" fmla="*/ 3285 w 3290"/>
                  <a:gd name="T49" fmla="*/ 1635 h 3292"/>
                  <a:gd name="T50" fmla="*/ 10 w 3290"/>
                  <a:gd name="T51" fmla="*/ 1614 h 3292"/>
                  <a:gd name="T52" fmla="*/ 8 w 3290"/>
                  <a:gd name="T53" fmla="*/ 1652 h 3292"/>
                  <a:gd name="T54" fmla="*/ 0 w 3290"/>
                  <a:gd name="T55" fmla="*/ 1668 h 3292"/>
                  <a:gd name="T56" fmla="*/ 10 w 3290"/>
                  <a:gd name="T57" fmla="*/ 1600 h 3292"/>
                  <a:gd name="T58" fmla="*/ 3248 w 3290"/>
                  <a:gd name="T59" fmla="*/ 1316 h 3292"/>
                  <a:gd name="T60" fmla="*/ 106 w 3290"/>
                  <a:gd name="T61" fmla="*/ 1093 h 3292"/>
                  <a:gd name="T62" fmla="*/ 83 w 3290"/>
                  <a:gd name="T63" fmla="*/ 1158 h 3292"/>
                  <a:gd name="T64" fmla="*/ 97 w 3290"/>
                  <a:gd name="T65" fmla="*/ 1090 h 3292"/>
                  <a:gd name="T66" fmla="*/ 3081 w 3290"/>
                  <a:gd name="T67" fmla="*/ 845 h 3292"/>
                  <a:gd name="T68" fmla="*/ 236 w 3290"/>
                  <a:gd name="T69" fmla="*/ 814 h 3292"/>
                  <a:gd name="T70" fmla="*/ 2861 w 3290"/>
                  <a:gd name="T71" fmla="*/ 537 h 3292"/>
                  <a:gd name="T72" fmla="*/ 2890 w 3290"/>
                  <a:gd name="T73" fmla="*/ 587 h 3292"/>
                  <a:gd name="T74" fmla="*/ 2854 w 3290"/>
                  <a:gd name="T75" fmla="*/ 543 h 3292"/>
                  <a:gd name="T76" fmla="*/ 549 w 3290"/>
                  <a:gd name="T77" fmla="*/ 419 h 3292"/>
                  <a:gd name="T78" fmla="*/ 549 w 3290"/>
                  <a:gd name="T79" fmla="*/ 419 h 3292"/>
                  <a:gd name="T80" fmla="*/ 2495 w 3290"/>
                  <a:gd name="T81" fmla="*/ 245 h 3292"/>
                  <a:gd name="T82" fmla="*/ 2444 w 3290"/>
                  <a:gd name="T83" fmla="*/ 218 h 3292"/>
                  <a:gd name="T84" fmla="*/ 855 w 3290"/>
                  <a:gd name="T85" fmla="*/ 210 h 3292"/>
                  <a:gd name="T86" fmla="*/ 814 w 3290"/>
                  <a:gd name="T87" fmla="*/ 231 h 3292"/>
                  <a:gd name="T88" fmla="*/ 807 w 3290"/>
                  <a:gd name="T89" fmla="*/ 229 h 3292"/>
                  <a:gd name="T90" fmla="*/ 2163 w 3290"/>
                  <a:gd name="T91" fmla="*/ 94 h 3292"/>
                  <a:gd name="T92" fmla="*/ 1372 w 3290"/>
                  <a:gd name="T93" fmla="*/ 33 h 3292"/>
                  <a:gd name="T94" fmla="*/ 1314 w 3290"/>
                  <a:gd name="T95" fmla="*/ 43 h 3292"/>
                  <a:gd name="T96" fmla="*/ 1287 w 3290"/>
                  <a:gd name="T97" fmla="*/ 40 h 3292"/>
                  <a:gd name="T98" fmla="*/ 1668 w 3290"/>
                  <a:gd name="T99" fmla="*/ 2 h 3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0" h="3292">
                    <a:moveTo>
                      <a:pt x="1626" y="3282"/>
                    </a:moveTo>
                    <a:lnTo>
                      <a:pt x="1633" y="3282"/>
                    </a:lnTo>
                    <a:lnTo>
                      <a:pt x="1626" y="3292"/>
                    </a:lnTo>
                    <a:lnTo>
                      <a:pt x="1617" y="3290"/>
                    </a:lnTo>
                    <a:lnTo>
                      <a:pt x="1626" y="3282"/>
                    </a:lnTo>
                    <a:close/>
                    <a:moveTo>
                      <a:pt x="2002" y="3244"/>
                    </a:moveTo>
                    <a:lnTo>
                      <a:pt x="1999" y="3246"/>
                    </a:lnTo>
                    <a:lnTo>
                      <a:pt x="2003" y="3251"/>
                    </a:lnTo>
                    <a:lnTo>
                      <a:pt x="2003" y="3252"/>
                    </a:lnTo>
                    <a:lnTo>
                      <a:pt x="1978" y="3258"/>
                    </a:lnTo>
                    <a:lnTo>
                      <a:pt x="1949" y="3263"/>
                    </a:lnTo>
                    <a:lnTo>
                      <a:pt x="1921" y="3259"/>
                    </a:lnTo>
                    <a:lnTo>
                      <a:pt x="1938" y="3256"/>
                    </a:lnTo>
                    <a:lnTo>
                      <a:pt x="1954" y="3258"/>
                    </a:lnTo>
                    <a:lnTo>
                      <a:pt x="1955" y="3253"/>
                    </a:lnTo>
                    <a:lnTo>
                      <a:pt x="1975" y="3249"/>
                    </a:lnTo>
                    <a:lnTo>
                      <a:pt x="2002" y="3244"/>
                    </a:lnTo>
                    <a:close/>
                    <a:moveTo>
                      <a:pt x="1123" y="3197"/>
                    </a:moveTo>
                    <a:lnTo>
                      <a:pt x="1131" y="3200"/>
                    </a:lnTo>
                    <a:lnTo>
                      <a:pt x="1136" y="3211"/>
                    </a:lnTo>
                    <a:lnTo>
                      <a:pt x="1127" y="3208"/>
                    </a:lnTo>
                    <a:lnTo>
                      <a:pt x="1123" y="3197"/>
                    </a:lnTo>
                    <a:close/>
                    <a:moveTo>
                      <a:pt x="790" y="3041"/>
                    </a:moveTo>
                    <a:lnTo>
                      <a:pt x="829" y="3064"/>
                    </a:lnTo>
                    <a:lnTo>
                      <a:pt x="831" y="3073"/>
                    </a:lnTo>
                    <a:lnTo>
                      <a:pt x="846" y="3075"/>
                    </a:lnTo>
                    <a:lnTo>
                      <a:pt x="856" y="3080"/>
                    </a:lnTo>
                    <a:lnTo>
                      <a:pt x="862" y="3082"/>
                    </a:lnTo>
                    <a:lnTo>
                      <a:pt x="835" y="3078"/>
                    </a:lnTo>
                    <a:lnTo>
                      <a:pt x="788" y="3051"/>
                    </a:lnTo>
                    <a:lnTo>
                      <a:pt x="792" y="3049"/>
                    </a:lnTo>
                    <a:lnTo>
                      <a:pt x="790" y="3041"/>
                    </a:lnTo>
                    <a:close/>
                    <a:moveTo>
                      <a:pt x="2500" y="3040"/>
                    </a:moveTo>
                    <a:lnTo>
                      <a:pt x="2482" y="3063"/>
                    </a:lnTo>
                    <a:lnTo>
                      <a:pt x="2437" y="3088"/>
                    </a:lnTo>
                    <a:lnTo>
                      <a:pt x="2435" y="3085"/>
                    </a:lnTo>
                    <a:lnTo>
                      <a:pt x="2426" y="3084"/>
                    </a:lnTo>
                    <a:lnTo>
                      <a:pt x="2472" y="3057"/>
                    </a:lnTo>
                    <a:lnTo>
                      <a:pt x="2474" y="3057"/>
                    </a:lnTo>
                    <a:lnTo>
                      <a:pt x="2475" y="3058"/>
                    </a:lnTo>
                    <a:lnTo>
                      <a:pt x="2481" y="3053"/>
                    </a:lnTo>
                    <a:lnTo>
                      <a:pt x="2500" y="3040"/>
                    </a:lnTo>
                    <a:close/>
                    <a:moveTo>
                      <a:pt x="2734" y="2866"/>
                    </a:moveTo>
                    <a:lnTo>
                      <a:pt x="2746" y="2869"/>
                    </a:lnTo>
                    <a:lnTo>
                      <a:pt x="2739" y="2875"/>
                    </a:lnTo>
                    <a:lnTo>
                      <a:pt x="2728" y="2872"/>
                    </a:lnTo>
                    <a:lnTo>
                      <a:pt x="2734" y="2866"/>
                    </a:lnTo>
                    <a:close/>
                    <a:moveTo>
                      <a:pt x="381" y="2684"/>
                    </a:moveTo>
                    <a:lnTo>
                      <a:pt x="395" y="2702"/>
                    </a:lnTo>
                    <a:lnTo>
                      <a:pt x="401" y="2718"/>
                    </a:lnTo>
                    <a:lnTo>
                      <a:pt x="407" y="2716"/>
                    </a:lnTo>
                    <a:lnTo>
                      <a:pt x="408" y="2718"/>
                    </a:lnTo>
                    <a:lnTo>
                      <a:pt x="435" y="2749"/>
                    </a:lnTo>
                    <a:lnTo>
                      <a:pt x="439" y="2752"/>
                    </a:lnTo>
                    <a:lnTo>
                      <a:pt x="431" y="2752"/>
                    </a:lnTo>
                    <a:lnTo>
                      <a:pt x="429" y="2756"/>
                    </a:lnTo>
                    <a:lnTo>
                      <a:pt x="429" y="2755"/>
                    </a:lnTo>
                    <a:lnTo>
                      <a:pt x="390" y="2709"/>
                    </a:lnTo>
                    <a:lnTo>
                      <a:pt x="381" y="2684"/>
                    </a:lnTo>
                    <a:close/>
                    <a:moveTo>
                      <a:pt x="3057" y="2472"/>
                    </a:moveTo>
                    <a:lnTo>
                      <a:pt x="3061" y="2483"/>
                    </a:lnTo>
                    <a:lnTo>
                      <a:pt x="3057" y="2490"/>
                    </a:lnTo>
                    <a:lnTo>
                      <a:pt x="3053" y="2479"/>
                    </a:lnTo>
                    <a:lnTo>
                      <a:pt x="3057" y="2472"/>
                    </a:lnTo>
                    <a:close/>
                    <a:moveTo>
                      <a:pt x="208" y="2447"/>
                    </a:moveTo>
                    <a:lnTo>
                      <a:pt x="219" y="2448"/>
                    </a:lnTo>
                    <a:lnTo>
                      <a:pt x="224" y="2456"/>
                    </a:lnTo>
                    <a:lnTo>
                      <a:pt x="213" y="2455"/>
                    </a:lnTo>
                    <a:lnTo>
                      <a:pt x="208" y="2447"/>
                    </a:lnTo>
                    <a:close/>
                    <a:moveTo>
                      <a:pt x="3205" y="2136"/>
                    </a:moveTo>
                    <a:lnTo>
                      <a:pt x="3208" y="2141"/>
                    </a:lnTo>
                    <a:lnTo>
                      <a:pt x="3212" y="2140"/>
                    </a:lnTo>
                    <a:lnTo>
                      <a:pt x="3214" y="2140"/>
                    </a:lnTo>
                    <a:lnTo>
                      <a:pt x="3211" y="2148"/>
                    </a:lnTo>
                    <a:lnTo>
                      <a:pt x="3194" y="2198"/>
                    </a:lnTo>
                    <a:lnTo>
                      <a:pt x="3177" y="2219"/>
                    </a:lnTo>
                    <a:lnTo>
                      <a:pt x="3184" y="2199"/>
                    </a:lnTo>
                    <a:lnTo>
                      <a:pt x="3197" y="2184"/>
                    </a:lnTo>
                    <a:lnTo>
                      <a:pt x="3193" y="2179"/>
                    </a:lnTo>
                    <a:lnTo>
                      <a:pt x="3191" y="2177"/>
                    </a:lnTo>
                    <a:lnTo>
                      <a:pt x="3203" y="2146"/>
                    </a:lnTo>
                    <a:lnTo>
                      <a:pt x="3205" y="2136"/>
                    </a:lnTo>
                    <a:close/>
                    <a:moveTo>
                      <a:pt x="41" y="1969"/>
                    </a:moveTo>
                    <a:lnTo>
                      <a:pt x="42" y="1977"/>
                    </a:lnTo>
                    <a:lnTo>
                      <a:pt x="42" y="1979"/>
                    </a:lnTo>
                    <a:lnTo>
                      <a:pt x="35" y="1987"/>
                    </a:lnTo>
                    <a:lnTo>
                      <a:pt x="34" y="1979"/>
                    </a:lnTo>
                    <a:lnTo>
                      <a:pt x="41" y="1969"/>
                    </a:lnTo>
                    <a:close/>
                    <a:moveTo>
                      <a:pt x="3280" y="1601"/>
                    </a:moveTo>
                    <a:lnTo>
                      <a:pt x="3290" y="1628"/>
                    </a:lnTo>
                    <a:lnTo>
                      <a:pt x="3290" y="1630"/>
                    </a:lnTo>
                    <a:lnTo>
                      <a:pt x="3289" y="1682"/>
                    </a:lnTo>
                    <a:lnTo>
                      <a:pt x="3286" y="1681"/>
                    </a:lnTo>
                    <a:lnTo>
                      <a:pt x="3280" y="1689"/>
                    </a:lnTo>
                    <a:lnTo>
                      <a:pt x="3280" y="1676"/>
                    </a:lnTo>
                    <a:lnTo>
                      <a:pt x="3280" y="1676"/>
                    </a:lnTo>
                    <a:lnTo>
                      <a:pt x="3280" y="1675"/>
                    </a:lnTo>
                    <a:lnTo>
                      <a:pt x="3280" y="1640"/>
                    </a:lnTo>
                    <a:lnTo>
                      <a:pt x="3282" y="1640"/>
                    </a:lnTo>
                    <a:lnTo>
                      <a:pt x="3285" y="1635"/>
                    </a:lnTo>
                    <a:lnTo>
                      <a:pt x="3280" y="1626"/>
                    </a:lnTo>
                    <a:lnTo>
                      <a:pt x="3280" y="1601"/>
                    </a:lnTo>
                    <a:close/>
                    <a:moveTo>
                      <a:pt x="10" y="1600"/>
                    </a:moveTo>
                    <a:lnTo>
                      <a:pt x="10" y="1614"/>
                    </a:lnTo>
                    <a:lnTo>
                      <a:pt x="8" y="1614"/>
                    </a:lnTo>
                    <a:lnTo>
                      <a:pt x="10" y="1616"/>
                    </a:lnTo>
                    <a:lnTo>
                      <a:pt x="8" y="1651"/>
                    </a:lnTo>
                    <a:lnTo>
                      <a:pt x="8" y="1652"/>
                    </a:lnTo>
                    <a:lnTo>
                      <a:pt x="3" y="1655"/>
                    </a:lnTo>
                    <a:lnTo>
                      <a:pt x="8" y="1671"/>
                    </a:lnTo>
                    <a:lnTo>
                      <a:pt x="10" y="1695"/>
                    </a:lnTo>
                    <a:lnTo>
                      <a:pt x="0" y="1668"/>
                    </a:lnTo>
                    <a:lnTo>
                      <a:pt x="0" y="1662"/>
                    </a:lnTo>
                    <a:lnTo>
                      <a:pt x="1" y="1609"/>
                    </a:lnTo>
                    <a:lnTo>
                      <a:pt x="3" y="1610"/>
                    </a:lnTo>
                    <a:lnTo>
                      <a:pt x="10" y="1600"/>
                    </a:lnTo>
                    <a:close/>
                    <a:moveTo>
                      <a:pt x="3253" y="1303"/>
                    </a:moveTo>
                    <a:lnTo>
                      <a:pt x="3256" y="1313"/>
                    </a:lnTo>
                    <a:lnTo>
                      <a:pt x="3249" y="1322"/>
                    </a:lnTo>
                    <a:lnTo>
                      <a:pt x="3248" y="1316"/>
                    </a:lnTo>
                    <a:lnTo>
                      <a:pt x="3246" y="1312"/>
                    </a:lnTo>
                    <a:lnTo>
                      <a:pt x="3253" y="1303"/>
                    </a:lnTo>
                    <a:close/>
                    <a:moveTo>
                      <a:pt x="114" y="1070"/>
                    </a:moveTo>
                    <a:lnTo>
                      <a:pt x="106" y="1093"/>
                    </a:lnTo>
                    <a:lnTo>
                      <a:pt x="93" y="1107"/>
                    </a:lnTo>
                    <a:lnTo>
                      <a:pt x="97" y="1115"/>
                    </a:lnTo>
                    <a:lnTo>
                      <a:pt x="86" y="1146"/>
                    </a:lnTo>
                    <a:lnTo>
                      <a:pt x="83" y="1158"/>
                    </a:lnTo>
                    <a:lnTo>
                      <a:pt x="80" y="1151"/>
                    </a:lnTo>
                    <a:lnTo>
                      <a:pt x="76" y="1152"/>
                    </a:lnTo>
                    <a:lnTo>
                      <a:pt x="78" y="1144"/>
                    </a:lnTo>
                    <a:lnTo>
                      <a:pt x="97" y="1090"/>
                    </a:lnTo>
                    <a:lnTo>
                      <a:pt x="114" y="1070"/>
                    </a:lnTo>
                    <a:close/>
                    <a:moveTo>
                      <a:pt x="3066" y="837"/>
                    </a:moveTo>
                    <a:lnTo>
                      <a:pt x="3077" y="838"/>
                    </a:lnTo>
                    <a:lnTo>
                      <a:pt x="3081" y="845"/>
                    </a:lnTo>
                    <a:lnTo>
                      <a:pt x="3070" y="844"/>
                    </a:lnTo>
                    <a:lnTo>
                      <a:pt x="3066" y="837"/>
                    </a:lnTo>
                    <a:close/>
                    <a:moveTo>
                      <a:pt x="232" y="803"/>
                    </a:moveTo>
                    <a:lnTo>
                      <a:pt x="236" y="814"/>
                    </a:lnTo>
                    <a:lnTo>
                      <a:pt x="232" y="823"/>
                    </a:lnTo>
                    <a:lnTo>
                      <a:pt x="227" y="812"/>
                    </a:lnTo>
                    <a:lnTo>
                      <a:pt x="232" y="803"/>
                    </a:lnTo>
                    <a:close/>
                    <a:moveTo>
                      <a:pt x="2861" y="537"/>
                    </a:moveTo>
                    <a:lnTo>
                      <a:pt x="2861" y="537"/>
                    </a:lnTo>
                    <a:lnTo>
                      <a:pt x="2893" y="576"/>
                    </a:lnTo>
                    <a:lnTo>
                      <a:pt x="2903" y="601"/>
                    </a:lnTo>
                    <a:lnTo>
                      <a:pt x="2890" y="587"/>
                    </a:lnTo>
                    <a:lnTo>
                      <a:pt x="2886" y="573"/>
                    </a:lnTo>
                    <a:lnTo>
                      <a:pt x="2882" y="573"/>
                    </a:lnTo>
                    <a:lnTo>
                      <a:pt x="2879" y="573"/>
                    </a:lnTo>
                    <a:lnTo>
                      <a:pt x="2854" y="543"/>
                    </a:lnTo>
                    <a:lnTo>
                      <a:pt x="2854" y="543"/>
                    </a:lnTo>
                    <a:lnTo>
                      <a:pt x="2858" y="543"/>
                    </a:lnTo>
                    <a:lnTo>
                      <a:pt x="2861" y="537"/>
                    </a:lnTo>
                    <a:close/>
                    <a:moveTo>
                      <a:pt x="549" y="419"/>
                    </a:moveTo>
                    <a:lnTo>
                      <a:pt x="561" y="420"/>
                    </a:lnTo>
                    <a:lnTo>
                      <a:pt x="555" y="426"/>
                    </a:lnTo>
                    <a:lnTo>
                      <a:pt x="544" y="424"/>
                    </a:lnTo>
                    <a:lnTo>
                      <a:pt x="549" y="419"/>
                    </a:lnTo>
                    <a:close/>
                    <a:moveTo>
                      <a:pt x="2430" y="210"/>
                    </a:moveTo>
                    <a:lnTo>
                      <a:pt x="2455" y="214"/>
                    </a:lnTo>
                    <a:lnTo>
                      <a:pt x="2500" y="241"/>
                    </a:lnTo>
                    <a:lnTo>
                      <a:pt x="2495" y="245"/>
                    </a:lnTo>
                    <a:lnTo>
                      <a:pt x="2498" y="249"/>
                    </a:lnTo>
                    <a:lnTo>
                      <a:pt x="2461" y="228"/>
                    </a:lnTo>
                    <a:lnTo>
                      <a:pt x="2458" y="221"/>
                    </a:lnTo>
                    <a:lnTo>
                      <a:pt x="2444" y="218"/>
                    </a:lnTo>
                    <a:lnTo>
                      <a:pt x="2434" y="212"/>
                    </a:lnTo>
                    <a:lnTo>
                      <a:pt x="2430" y="210"/>
                    </a:lnTo>
                    <a:close/>
                    <a:moveTo>
                      <a:pt x="853" y="204"/>
                    </a:moveTo>
                    <a:lnTo>
                      <a:pt x="855" y="210"/>
                    </a:lnTo>
                    <a:lnTo>
                      <a:pt x="860" y="211"/>
                    </a:lnTo>
                    <a:lnTo>
                      <a:pt x="821" y="232"/>
                    </a:lnTo>
                    <a:lnTo>
                      <a:pt x="819" y="232"/>
                    </a:lnTo>
                    <a:lnTo>
                      <a:pt x="814" y="231"/>
                    </a:lnTo>
                    <a:lnTo>
                      <a:pt x="805" y="242"/>
                    </a:lnTo>
                    <a:lnTo>
                      <a:pt x="787" y="253"/>
                    </a:lnTo>
                    <a:lnTo>
                      <a:pt x="805" y="231"/>
                    </a:lnTo>
                    <a:lnTo>
                      <a:pt x="807" y="229"/>
                    </a:lnTo>
                    <a:lnTo>
                      <a:pt x="853" y="204"/>
                    </a:lnTo>
                    <a:close/>
                    <a:moveTo>
                      <a:pt x="2151" y="81"/>
                    </a:moveTo>
                    <a:lnTo>
                      <a:pt x="2160" y="84"/>
                    </a:lnTo>
                    <a:lnTo>
                      <a:pt x="2163" y="94"/>
                    </a:lnTo>
                    <a:lnTo>
                      <a:pt x="2156" y="92"/>
                    </a:lnTo>
                    <a:lnTo>
                      <a:pt x="2151" y="81"/>
                    </a:lnTo>
                    <a:close/>
                    <a:moveTo>
                      <a:pt x="1345" y="29"/>
                    </a:moveTo>
                    <a:lnTo>
                      <a:pt x="1372" y="33"/>
                    </a:lnTo>
                    <a:lnTo>
                      <a:pt x="1353" y="36"/>
                    </a:lnTo>
                    <a:lnTo>
                      <a:pt x="1336" y="33"/>
                    </a:lnTo>
                    <a:lnTo>
                      <a:pt x="1332" y="40"/>
                    </a:lnTo>
                    <a:lnTo>
                      <a:pt x="1314" y="43"/>
                    </a:lnTo>
                    <a:lnTo>
                      <a:pt x="1290" y="48"/>
                    </a:lnTo>
                    <a:lnTo>
                      <a:pt x="1293" y="46"/>
                    </a:lnTo>
                    <a:lnTo>
                      <a:pt x="1288" y="41"/>
                    </a:lnTo>
                    <a:lnTo>
                      <a:pt x="1287" y="40"/>
                    </a:lnTo>
                    <a:lnTo>
                      <a:pt x="1312" y="34"/>
                    </a:lnTo>
                    <a:lnTo>
                      <a:pt x="1345" y="29"/>
                    </a:lnTo>
                    <a:close/>
                    <a:moveTo>
                      <a:pt x="1660" y="0"/>
                    </a:moveTo>
                    <a:lnTo>
                      <a:pt x="1668" y="2"/>
                    </a:lnTo>
                    <a:lnTo>
                      <a:pt x="1661" y="10"/>
                    </a:lnTo>
                    <a:lnTo>
                      <a:pt x="1651" y="10"/>
                    </a:lnTo>
                    <a:lnTo>
                      <a:pt x="16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4" name="Freeform 719"/>
              <p:cNvSpPr>
                <a:spLocks noEditPoints="1"/>
              </p:cNvSpPr>
              <p:nvPr/>
            </p:nvSpPr>
            <p:spPr bwMode="auto">
              <a:xfrm>
                <a:off x="5461" y="890"/>
                <a:ext cx="3309" cy="3308"/>
              </a:xfrm>
              <a:custGeom>
                <a:avLst/>
                <a:gdLst>
                  <a:gd name="T0" fmla="*/ 1629 w 3309"/>
                  <a:gd name="T1" fmla="*/ 3308 h 3308"/>
                  <a:gd name="T2" fmla="*/ 2013 w 3309"/>
                  <a:gd name="T3" fmla="*/ 3260 h 3308"/>
                  <a:gd name="T4" fmla="*/ 1989 w 3309"/>
                  <a:gd name="T5" fmla="*/ 3276 h 3308"/>
                  <a:gd name="T6" fmla="*/ 1959 w 3309"/>
                  <a:gd name="T7" fmla="*/ 3271 h 3308"/>
                  <a:gd name="T8" fmla="*/ 1137 w 3309"/>
                  <a:gd name="T9" fmla="*/ 3216 h 3308"/>
                  <a:gd name="T10" fmla="*/ 1150 w 3309"/>
                  <a:gd name="T11" fmla="*/ 3230 h 3308"/>
                  <a:gd name="T12" fmla="*/ 2492 w 3309"/>
                  <a:gd name="T13" fmla="*/ 3071 h 3308"/>
                  <a:gd name="T14" fmla="*/ 2450 w 3309"/>
                  <a:gd name="T15" fmla="*/ 3105 h 3308"/>
                  <a:gd name="T16" fmla="*/ 2492 w 3309"/>
                  <a:gd name="T17" fmla="*/ 3071 h 3308"/>
                  <a:gd name="T18" fmla="*/ 839 w 3309"/>
                  <a:gd name="T19" fmla="*/ 3086 h 3308"/>
                  <a:gd name="T20" fmla="*/ 793 w 3309"/>
                  <a:gd name="T21" fmla="*/ 3064 h 3308"/>
                  <a:gd name="T22" fmla="*/ 2756 w 3309"/>
                  <a:gd name="T23" fmla="*/ 2877 h 3308"/>
                  <a:gd name="T24" fmla="*/ 2749 w 3309"/>
                  <a:gd name="T25" fmla="*/ 2883 h 3308"/>
                  <a:gd name="T26" fmla="*/ 439 w 3309"/>
                  <a:gd name="T27" fmla="*/ 2763 h 3308"/>
                  <a:gd name="T28" fmla="*/ 434 w 3309"/>
                  <a:gd name="T29" fmla="*/ 2771 h 3308"/>
                  <a:gd name="T30" fmla="*/ 404 w 3309"/>
                  <a:gd name="T31" fmla="*/ 2729 h 3308"/>
                  <a:gd name="T32" fmla="*/ 3076 w 3309"/>
                  <a:gd name="T33" fmla="*/ 2501 h 3308"/>
                  <a:gd name="T34" fmla="*/ 3071 w 3309"/>
                  <a:gd name="T35" fmla="*/ 2491 h 3308"/>
                  <a:gd name="T36" fmla="*/ 223 w 3309"/>
                  <a:gd name="T37" fmla="*/ 2463 h 3308"/>
                  <a:gd name="T38" fmla="*/ 3227 w 3309"/>
                  <a:gd name="T39" fmla="*/ 2148 h 3308"/>
                  <a:gd name="T40" fmla="*/ 3230 w 3309"/>
                  <a:gd name="T41" fmla="*/ 2159 h 3308"/>
                  <a:gd name="T42" fmla="*/ 3204 w 3309"/>
                  <a:gd name="T43" fmla="*/ 2206 h 3308"/>
                  <a:gd name="T44" fmla="*/ 3227 w 3309"/>
                  <a:gd name="T45" fmla="*/ 2148 h 3308"/>
                  <a:gd name="T46" fmla="*/ 38 w 3309"/>
                  <a:gd name="T47" fmla="*/ 2005 h 3308"/>
                  <a:gd name="T48" fmla="*/ 3300 w 3309"/>
                  <a:gd name="T49" fmla="*/ 1636 h 3308"/>
                  <a:gd name="T50" fmla="*/ 3309 w 3309"/>
                  <a:gd name="T51" fmla="*/ 1641 h 3308"/>
                  <a:gd name="T52" fmla="*/ 3306 w 3309"/>
                  <a:gd name="T53" fmla="*/ 1693 h 3308"/>
                  <a:gd name="T54" fmla="*/ 3300 w 3309"/>
                  <a:gd name="T55" fmla="*/ 1638 h 3308"/>
                  <a:gd name="T56" fmla="*/ 4 w 3309"/>
                  <a:gd name="T57" fmla="*/ 1615 h 3308"/>
                  <a:gd name="T58" fmla="*/ 10 w 3309"/>
                  <a:gd name="T59" fmla="*/ 1670 h 3308"/>
                  <a:gd name="T60" fmla="*/ 3 w 3309"/>
                  <a:gd name="T61" fmla="*/ 1667 h 3308"/>
                  <a:gd name="T62" fmla="*/ 3270 w 3309"/>
                  <a:gd name="T63" fmla="*/ 1303 h 3308"/>
                  <a:gd name="T64" fmla="*/ 3263 w 3309"/>
                  <a:gd name="T65" fmla="*/ 1311 h 3308"/>
                  <a:gd name="T66" fmla="*/ 88 w 3309"/>
                  <a:gd name="T67" fmla="*/ 1152 h 3308"/>
                  <a:gd name="T68" fmla="*/ 79 w 3309"/>
                  <a:gd name="T69" fmla="*/ 1160 h 3308"/>
                  <a:gd name="T70" fmla="*/ 93 w 3309"/>
                  <a:gd name="T71" fmla="*/ 1109 h 3308"/>
                  <a:gd name="T72" fmla="*/ 3087 w 3309"/>
                  <a:gd name="T73" fmla="*/ 846 h 3308"/>
                  <a:gd name="T74" fmla="*/ 3091 w 3309"/>
                  <a:gd name="T75" fmla="*/ 853 h 3308"/>
                  <a:gd name="T76" fmla="*/ 242 w 3309"/>
                  <a:gd name="T77" fmla="*/ 811 h 3308"/>
                  <a:gd name="T78" fmla="*/ 239 w 3309"/>
                  <a:gd name="T79" fmla="*/ 801 h 3308"/>
                  <a:gd name="T80" fmla="*/ 2909 w 3309"/>
                  <a:gd name="T81" fmla="*/ 575 h 3308"/>
                  <a:gd name="T82" fmla="*/ 2903 w 3309"/>
                  <a:gd name="T83" fmla="*/ 584 h 3308"/>
                  <a:gd name="T84" fmla="*/ 2872 w 3309"/>
                  <a:gd name="T85" fmla="*/ 540 h 3308"/>
                  <a:gd name="T86" fmla="*/ 559 w 3309"/>
                  <a:gd name="T87" fmla="*/ 427 h 3308"/>
                  <a:gd name="T88" fmla="*/ 548 w 3309"/>
                  <a:gd name="T89" fmla="*/ 424 h 3308"/>
                  <a:gd name="T90" fmla="*/ 2516 w 3309"/>
                  <a:gd name="T91" fmla="*/ 244 h 3308"/>
                  <a:gd name="T92" fmla="*/ 2465 w 3309"/>
                  <a:gd name="T93" fmla="*/ 222 h 3308"/>
                  <a:gd name="T94" fmla="*/ 860 w 3309"/>
                  <a:gd name="T95" fmla="*/ 203 h 3308"/>
                  <a:gd name="T96" fmla="*/ 817 w 3309"/>
                  <a:gd name="T97" fmla="*/ 237 h 3308"/>
                  <a:gd name="T98" fmla="*/ 815 w 3309"/>
                  <a:gd name="T99" fmla="*/ 227 h 3308"/>
                  <a:gd name="T100" fmla="*/ 2160 w 3309"/>
                  <a:gd name="T101" fmla="*/ 79 h 3308"/>
                  <a:gd name="T102" fmla="*/ 2161 w 3309"/>
                  <a:gd name="T103" fmla="*/ 89 h 3308"/>
                  <a:gd name="T104" fmla="*/ 1346 w 3309"/>
                  <a:gd name="T105" fmla="*/ 35 h 3308"/>
                  <a:gd name="T106" fmla="*/ 1297 w 3309"/>
                  <a:gd name="T107" fmla="*/ 48 h 3308"/>
                  <a:gd name="T108" fmla="*/ 1321 w 3309"/>
                  <a:gd name="T109" fmla="*/ 32 h 3308"/>
                  <a:gd name="T110" fmla="*/ 1687 w 3309"/>
                  <a:gd name="T111" fmla="*/ 0 h 3308"/>
                  <a:gd name="T112" fmla="*/ 1677 w 3309"/>
                  <a:gd name="T113" fmla="*/ 0 h 3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309" h="3308">
                    <a:moveTo>
                      <a:pt x="1627" y="3298"/>
                    </a:moveTo>
                    <a:lnTo>
                      <a:pt x="1636" y="3300"/>
                    </a:lnTo>
                    <a:lnTo>
                      <a:pt x="1629" y="3308"/>
                    </a:lnTo>
                    <a:lnTo>
                      <a:pt x="1620" y="3308"/>
                    </a:lnTo>
                    <a:lnTo>
                      <a:pt x="1627" y="3298"/>
                    </a:lnTo>
                    <a:close/>
                    <a:moveTo>
                      <a:pt x="2013" y="3260"/>
                    </a:moveTo>
                    <a:lnTo>
                      <a:pt x="2016" y="3264"/>
                    </a:lnTo>
                    <a:lnTo>
                      <a:pt x="2016" y="3269"/>
                    </a:lnTo>
                    <a:lnTo>
                      <a:pt x="1989" y="3276"/>
                    </a:lnTo>
                    <a:lnTo>
                      <a:pt x="1965" y="3280"/>
                    </a:lnTo>
                    <a:lnTo>
                      <a:pt x="1962" y="3271"/>
                    </a:lnTo>
                    <a:lnTo>
                      <a:pt x="1959" y="3271"/>
                    </a:lnTo>
                    <a:lnTo>
                      <a:pt x="1988" y="3266"/>
                    </a:lnTo>
                    <a:lnTo>
                      <a:pt x="2013" y="3260"/>
                    </a:lnTo>
                    <a:close/>
                    <a:moveTo>
                      <a:pt x="1137" y="3216"/>
                    </a:moveTo>
                    <a:lnTo>
                      <a:pt x="1146" y="3219"/>
                    </a:lnTo>
                    <a:lnTo>
                      <a:pt x="1150" y="3230"/>
                    </a:lnTo>
                    <a:lnTo>
                      <a:pt x="1150" y="3230"/>
                    </a:lnTo>
                    <a:lnTo>
                      <a:pt x="1141" y="3228"/>
                    </a:lnTo>
                    <a:lnTo>
                      <a:pt x="1137" y="3216"/>
                    </a:lnTo>
                    <a:close/>
                    <a:moveTo>
                      <a:pt x="2492" y="3071"/>
                    </a:moveTo>
                    <a:lnTo>
                      <a:pt x="2491" y="3072"/>
                    </a:lnTo>
                    <a:lnTo>
                      <a:pt x="2496" y="3079"/>
                    </a:lnTo>
                    <a:lnTo>
                      <a:pt x="2450" y="3105"/>
                    </a:lnTo>
                    <a:lnTo>
                      <a:pt x="2450" y="3103"/>
                    </a:lnTo>
                    <a:lnTo>
                      <a:pt x="2447" y="3096"/>
                    </a:lnTo>
                    <a:lnTo>
                      <a:pt x="2492" y="3071"/>
                    </a:lnTo>
                    <a:close/>
                    <a:moveTo>
                      <a:pt x="798" y="3059"/>
                    </a:moveTo>
                    <a:lnTo>
                      <a:pt x="845" y="3086"/>
                    </a:lnTo>
                    <a:lnTo>
                      <a:pt x="839" y="3086"/>
                    </a:lnTo>
                    <a:lnTo>
                      <a:pt x="836" y="3092"/>
                    </a:lnTo>
                    <a:lnTo>
                      <a:pt x="793" y="3065"/>
                    </a:lnTo>
                    <a:lnTo>
                      <a:pt x="793" y="3064"/>
                    </a:lnTo>
                    <a:lnTo>
                      <a:pt x="798" y="3059"/>
                    </a:lnTo>
                    <a:lnTo>
                      <a:pt x="798" y="3059"/>
                    </a:lnTo>
                    <a:close/>
                    <a:moveTo>
                      <a:pt x="2756" y="2877"/>
                    </a:moveTo>
                    <a:lnTo>
                      <a:pt x="2768" y="2878"/>
                    </a:lnTo>
                    <a:lnTo>
                      <a:pt x="2760" y="2884"/>
                    </a:lnTo>
                    <a:lnTo>
                      <a:pt x="2749" y="2883"/>
                    </a:lnTo>
                    <a:lnTo>
                      <a:pt x="2756" y="2877"/>
                    </a:lnTo>
                    <a:close/>
                    <a:moveTo>
                      <a:pt x="400" y="2717"/>
                    </a:moveTo>
                    <a:lnTo>
                      <a:pt x="439" y="2763"/>
                    </a:lnTo>
                    <a:lnTo>
                      <a:pt x="439" y="2764"/>
                    </a:lnTo>
                    <a:lnTo>
                      <a:pt x="436" y="2770"/>
                    </a:lnTo>
                    <a:lnTo>
                      <a:pt x="434" y="2771"/>
                    </a:lnTo>
                    <a:lnTo>
                      <a:pt x="432" y="2768"/>
                    </a:lnTo>
                    <a:lnTo>
                      <a:pt x="400" y="2732"/>
                    </a:lnTo>
                    <a:lnTo>
                      <a:pt x="404" y="2729"/>
                    </a:lnTo>
                    <a:lnTo>
                      <a:pt x="400" y="2717"/>
                    </a:lnTo>
                    <a:close/>
                    <a:moveTo>
                      <a:pt x="3071" y="2491"/>
                    </a:moveTo>
                    <a:lnTo>
                      <a:pt x="3076" y="2501"/>
                    </a:lnTo>
                    <a:lnTo>
                      <a:pt x="3070" y="2510"/>
                    </a:lnTo>
                    <a:lnTo>
                      <a:pt x="3067" y="2498"/>
                    </a:lnTo>
                    <a:lnTo>
                      <a:pt x="3071" y="2491"/>
                    </a:lnTo>
                    <a:close/>
                    <a:moveTo>
                      <a:pt x="206" y="2453"/>
                    </a:moveTo>
                    <a:lnTo>
                      <a:pt x="218" y="2455"/>
                    </a:lnTo>
                    <a:lnTo>
                      <a:pt x="223" y="2463"/>
                    </a:lnTo>
                    <a:lnTo>
                      <a:pt x="212" y="2460"/>
                    </a:lnTo>
                    <a:lnTo>
                      <a:pt x="206" y="2453"/>
                    </a:lnTo>
                    <a:close/>
                    <a:moveTo>
                      <a:pt x="3227" y="2148"/>
                    </a:moveTo>
                    <a:lnTo>
                      <a:pt x="3230" y="2148"/>
                    </a:lnTo>
                    <a:lnTo>
                      <a:pt x="3232" y="2149"/>
                    </a:lnTo>
                    <a:lnTo>
                      <a:pt x="3230" y="2159"/>
                    </a:lnTo>
                    <a:lnTo>
                      <a:pt x="3215" y="2199"/>
                    </a:lnTo>
                    <a:lnTo>
                      <a:pt x="3211" y="2197"/>
                    </a:lnTo>
                    <a:lnTo>
                      <a:pt x="3204" y="2206"/>
                    </a:lnTo>
                    <a:lnTo>
                      <a:pt x="3221" y="2156"/>
                    </a:lnTo>
                    <a:lnTo>
                      <a:pt x="3224" y="2148"/>
                    </a:lnTo>
                    <a:lnTo>
                      <a:pt x="3227" y="2148"/>
                    </a:lnTo>
                    <a:close/>
                    <a:moveTo>
                      <a:pt x="44" y="1987"/>
                    </a:moveTo>
                    <a:lnTo>
                      <a:pt x="45" y="1995"/>
                    </a:lnTo>
                    <a:lnTo>
                      <a:pt x="38" y="2005"/>
                    </a:lnTo>
                    <a:lnTo>
                      <a:pt x="35" y="1995"/>
                    </a:lnTo>
                    <a:lnTo>
                      <a:pt x="44" y="1987"/>
                    </a:lnTo>
                    <a:close/>
                    <a:moveTo>
                      <a:pt x="3300" y="1636"/>
                    </a:moveTo>
                    <a:lnTo>
                      <a:pt x="3302" y="1641"/>
                    </a:lnTo>
                    <a:lnTo>
                      <a:pt x="3306" y="1641"/>
                    </a:lnTo>
                    <a:lnTo>
                      <a:pt x="3309" y="1641"/>
                    </a:lnTo>
                    <a:lnTo>
                      <a:pt x="3309" y="1641"/>
                    </a:lnTo>
                    <a:lnTo>
                      <a:pt x="3307" y="1693"/>
                    </a:lnTo>
                    <a:lnTo>
                      <a:pt x="3306" y="1693"/>
                    </a:lnTo>
                    <a:lnTo>
                      <a:pt x="3300" y="1691"/>
                    </a:lnTo>
                    <a:lnTo>
                      <a:pt x="3299" y="1690"/>
                    </a:lnTo>
                    <a:lnTo>
                      <a:pt x="3300" y="1638"/>
                    </a:lnTo>
                    <a:lnTo>
                      <a:pt x="3300" y="1636"/>
                    </a:lnTo>
                    <a:close/>
                    <a:moveTo>
                      <a:pt x="1" y="1615"/>
                    </a:moveTo>
                    <a:lnTo>
                      <a:pt x="4" y="1615"/>
                    </a:lnTo>
                    <a:lnTo>
                      <a:pt x="8" y="1617"/>
                    </a:lnTo>
                    <a:lnTo>
                      <a:pt x="11" y="1617"/>
                    </a:lnTo>
                    <a:lnTo>
                      <a:pt x="10" y="1670"/>
                    </a:lnTo>
                    <a:lnTo>
                      <a:pt x="10" y="1676"/>
                    </a:lnTo>
                    <a:lnTo>
                      <a:pt x="7" y="1667"/>
                    </a:lnTo>
                    <a:lnTo>
                      <a:pt x="3" y="1667"/>
                    </a:lnTo>
                    <a:lnTo>
                      <a:pt x="0" y="1667"/>
                    </a:lnTo>
                    <a:lnTo>
                      <a:pt x="1" y="1615"/>
                    </a:lnTo>
                    <a:close/>
                    <a:moveTo>
                      <a:pt x="3270" y="1303"/>
                    </a:moveTo>
                    <a:lnTo>
                      <a:pt x="3273" y="1313"/>
                    </a:lnTo>
                    <a:lnTo>
                      <a:pt x="3266" y="1321"/>
                    </a:lnTo>
                    <a:lnTo>
                      <a:pt x="3263" y="1311"/>
                    </a:lnTo>
                    <a:lnTo>
                      <a:pt x="3270" y="1303"/>
                    </a:lnTo>
                    <a:close/>
                    <a:moveTo>
                      <a:pt x="107" y="1098"/>
                    </a:moveTo>
                    <a:lnTo>
                      <a:pt x="88" y="1152"/>
                    </a:lnTo>
                    <a:lnTo>
                      <a:pt x="86" y="1160"/>
                    </a:lnTo>
                    <a:lnTo>
                      <a:pt x="83" y="1160"/>
                    </a:lnTo>
                    <a:lnTo>
                      <a:pt x="79" y="1160"/>
                    </a:lnTo>
                    <a:lnTo>
                      <a:pt x="76" y="1159"/>
                    </a:lnTo>
                    <a:lnTo>
                      <a:pt x="79" y="1149"/>
                    </a:lnTo>
                    <a:lnTo>
                      <a:pt x="93" y="1109"/>
                    </a:lnTo>
                    <a:lnTo>
                      <a:pt x="97" y="1111"/>
                    </a:lnTo>
                    <a:lnTo>
                      <a:pt x="107" y="1098"/>
                    </a:lnTo>
                    <a:close/>
                    <a:moveTo>
                      <a:pt x="3087" y="846"/>
                    </a:moveTo>
                    <a:lnTo>
                      <a:pt x="3098" y="848"/>
                    </a:lnTo>
                    <a:lnTo>
                      <a:pt x="3102" y="856"/>
                    </a:lnTo>
                    <a:lnTo>
                      <a:pt x="3091" y="853"/>
                    </a:lnTo>
                    <a:lnTo>
                      <a:pt x="3087" y="846"/>
                    </a:lnTo>
                    <a:close/>
                    <a:moveTo>
                      <a:pt x="239" y="801"/>
                    </a:moveTo>
                    <a:lnTo>
                      <a:pt x="242" y="811"/>
                    </a:lnTo>
                    <a:lnTo>
                      <a:pt x="237" y="820"/>
                    </a:lnTo>
                    <a:lnTo>
                      <a:pt x="233" y="810"/>
                    </a:lnTo>
                    <a:lnTo>
                      <a:pt x="239" y="801"/>
                    </a:lnTo>
                    <a:close/>
                    <a:moveTo>
                      <a:pt x="2875" y="537"/>
                    </a:moveTo>
                    <a:lnTo>
                      <a:pt x="2878" y="540"/>
                    </a:lnTo>
                    <a:lnTo>
                      <a:pt x="2909" y="575"/>
                    </a:lnTo>
                    <a:lnTo>
                      <a:pt x="2907" y="575"/>
                    </a:lnTo>
                    <a:lnTo>
                      <a:pt x="2902" y="579"/>
                    </a:lnTo>
                    <a:lnTo>
                      <a:pt x="2903" y="584"/>
                    </a:lnTo>
                    <a:lnTo>
                      <a:pt x="2871" y="545"/>
                    </a:lnTo>
                    <a:lnTo>
                      <a:pt x="2871" y="545"/>
                    </a:lnTo>
                    <a:lnTo>
                      <a:pt x="2872" y="540"/>
                    </a:lnTo>
                    <a:lnTo>
                      <a:pt x="2875" y="537"/>
                    </a:lnTo>
                    <a:close/>
                    <a:moveTo>
                      <a:pt x="548" y="424"/>
                    </a:moveTo>
                    <a:lnTo>
                      <a:pt x="559" y="427"/>
                    </a:lnTo>
                    <a:lnTo>
                      <a:pt x="554" y="432"/>
                    </a:lnTo>
                    <a:lnTo>
                      <a:pt x="541" y="430"/>
                    </a:lnTo>
                    <a:lnTo>
                      <a:pt x="548" y="424"/>
                    </a:lnTo>
                    <a:close/>
                    <a:moveTo>
                      <a:pt x="2472" y="216"/>
                    </a:moveTo>
                    <a:lnTo>
                      <a:pt x="2517" y="243"/>
                    </a:lnTo>
                    <a:lnTo>
                      <a:pt x="2516" y="244"/>
                    </a:lnTo>
                    <a:lnTo>
                      <a:pt x="2512" y="249"/>
                    </a:lnTo>
                    <a:lnTo>
                      <a:pt x="2510" y="249"/>
                    </a:lnTo>
                    <a:lnTo>
                      <a:pt x="2465" y="222"/>
                    </a:lnTo>
                    <a:lnTo>
                      <a:pt x="2469" y="223"/>
                    </a:lnTo>
                    <a:lnTo>
                      <a:pt x="2472" y="216"/>
                    </a:lnTo>
                    <a:close/>
                    <a:moveTo>
                      <a:pt x="860" y="203"/>
                    </a:moveTo>
                    <a:lnTo>
                      <a:pt x="862" y="205"/>
                    </a:lnTo>
                    <a:lnTo>
                      <a:pt x="863" y="212"/>
                    </a:lnTo>
                    <a:lnTo>
                      <a:pt x="817" y="237"/>
                    </a:lnTo>
                    <a:lnTo>
                      <a:pt x="815" y="239"/>
                    </a:lnTo>
                    <a:lnTo>
                      <a:pt x="819" y="233"/>
                    </a:lnTo>
                    <a:lnTo>
                      <a:pt x="815" y="227"/>
                    </a:lnTo>
                    <a:lnTo>
                      <a:pt x="860" y="203"/>
                    </a:lnTo>
                    <a:close/>
                    <a:moveTo>
                      <a:pt x="2159" y="78"/>
                    </a:moveTo>
                    <a:lnTo>
                      <a:pt x="2160" y="79"/>
                    </a:lnTo>
                    <a:lnTo>
                      <a:pt x="2166" y="80"/>
                    </a:lnTo>
                    <a:lnTo>
                      <a:pt x="2170" y="92"/>
                    </a:lnTo>
                    <a:lnTo>
                      <a:pt x="2161" y="89"/>
                    </a:lnTo>
                    <a:lnTo>
                      <a:pt x="2159" y="78"/>
                    </a:lnTo>
                    <a:close/>
                    <a:moveTo>
                      <a:pt x="1345" y="28"/>
                    </a:moveTo>
                    <a:lnTo>
                      <a:pt x="1346" y="35"/>
                    </a:lnTo>
                    <a:lnTo>
                      <a:pt x="1355" y="37"/>
                    </a:lnTo>
                    <a:lnTo>
                      <a:pt x="1322" y="42"/>
                    </a:lnTo>
                    <a:lnTo>
                      <a:pt x="1297" y="48"/>
                    </a:lnTo>
                    <a:lnTo>
                      <a:pt x="1295" y="44"/>
                    </a:lnTo>
                    <a:lnTo>
                      <a:pt x="1294" y="39"/>
                    </a:lnTo>
                    <a:lnTo>
                      <a:pt x="1321" y="32"/>
                    </a:lnTo>
                    <a:lnTo>
                      <a:pt x="1345" y="28"/>
                    </a:lnTo>
                    <a:close/>
                    <a:moveTo>
                      <a:pt x="1677" y="0"/>
                    </a:moveTo>
                    <a:lnTo>
                      <a:pt x="1687" y="0"/>
                    </a:lnTo>
                    <a:lnTo>
                      <a:pt x="1678" y="10"/>
                    </a:lnTo>
                    <a:lnTo>
                      <a:pt x="1670" y="8"/>
                    </a:lnTo>
                    <a:lnTo>
                      <a:pt x="16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5" name="Freeform 720"/>
              <p:cNvSpPr>
                <a:spLocks noEditPoints="1"/>
              </p:cNvSpPr>
              <p:nvPr/>
            </p:nvSpPr>
            <p:spPr bwMode="auto">
              <a:xfrm>
                <a:off x="5452" y="881"/>
                <a:ext cx="3328" cy="3326"/>
              </a:xfrm>
              <a:custGeom>
                <a:avLst/>
                <a:gdLst>
                  <a:gd name="T0" fmla="*/ 1631 w 3328"/>
                  <a:gd name="T1" fmla="*/ 3326 h 3326"/>
                  <a:gd name="T2" fmla="*/ 2025 w 3328"/>
                  <a:gd name="T3" fmla="*/ 3278 h 3326"/>
                  <a:gd name="T4" fmla="*/ 2025 w 3328"/>
                  <a:gd name="T5" fmla="*/ 3287 h 3326"/>
                  <a:gd name="T6" fmla="*/ 1974 w 3328"/>
                  <a:gd name="T7" fmla="*/ 3292 h 3326"/>
                  <a:gd name="T8" fmla="*/ 2025 w 3328"/>
                  <a:gd name="T9" fmla="*/ 3278 h 3326"/>
                  <a:gd name="T10" fmla="*/ 1159 w 3328"/>
                  <a:gd name="T11" fmla="*/ 3239 h 3326"/>
                  <a:gd name="T12" fmla="*/ 1155 w 3328"/>
                  <a:gd name="T13" fmla="*/ 3246 h 3326"/>
                  <a:gd name="T14" fmla="*/ 2507 w 3328"/>
                  <a:gd name="T15" fmla="*/ 3091 h 3326"/>
                  <a:gd name="T16" fmla="*/ 2459 w 3328"/>
                  <a:gd name="T17" fmla="*/ 3114 h 3326"/>
                  <a:gd name="T18" fmla="*/ 845 w 3328"/>
                  <a:gd name="T19" fmla="*/ 3101 h 3326"/>
                  <a:gd name="T20" fmla="*/ 797 w 3328"/>
                  <a:gd name="T21" fmla="*/ 3083 h 3326"/>
                  <a:gd name="T22" fmla="*/ 2777 w 3328"/>
                  <a:gd name="T23" fmla="*/ 2887 h 3326"/>
                  <a:gd name="T24" fmla="*/ 2782 w 3328"/>
                  <a:gd name="T25" fmla="*/ 2895 h 3326"/>
                  <a:gd name="T26" fmla="*/ 409 w 3328"/>
                  <a:gd name="T27" fmla="*/ 2741 h 3326"/>
                  <a:gd name="T28" fmla="*/ 437 w 3328"/>
                  <a:gd name="T29" fmla="*/ 2784 h 3326"/>
                  <a:gd name="T30" fmla="*/ 403 w 3328"/>
                  <a:gd name="T31" fmla="*/ 2746 h 3326"/>
                  <a:gd name="T32" fmla="*/ 409 w 3328"/>
                  <a:gd name="T33" fmla="*/ 2741 h 3326"/>
                  <a:gd name="T34" fmla="*/ 3083 w 3328"/>
                  <a:gd name="T35" fmla="*/ 2529 h 3326"/>
                  <a:gd name="T36" fmla="*/ 204 w 3328"/>
                  <a:gd name="T37" fmla="*/ 2459 h 3326"/>
                  <a:gd name="T38" fmla="*/ 210 w 3328"/>
                  <a:gd name="T39" fmla="*/ 2468 h 3326"/>
                  <a:gd name="T40" fmla="*/ 3250 w 3328"/>
                  <a:gd name="T41" fmla="*/ 2163 h 3326"/>
                  <a:gd name="T42" fmla="*/ 3230 w 3328"/>
                  <a:gd name="T43" fmla="*/ 2209 h 3326"/>
                  <a:gd name="T44" fmla="*/ 3239 w 3328"/>
                  <a:gd name="T45" fmla="*/ 2168 h 3326"/>
                  <a:gd name="T46" fmla="*/ 47 w 3328"/>
                  <a:gd name="T47" fmla="*/ 2014 h 3326"/>
                  <a:gd name="T48" fmla="*/ 44 w 3328"/>
                  <a:gd name="T49" fmla="*/ 2004 h 3326"/>
                  <a:gd name="T50" fmla="*/ 3328 w 3328"/>
                  <a:gd name="T51" fmla="*/ 1651 h 3326"/>
                  <a:gd name="T52" fmla="*/ 3316 w 3328"/>
                  <a:gd name="T53" fmla="*/ 1702 h 3326"/>
                  <a:gd name="T54" fmla="*/ 10 w 3328"/>
                  <a:gd name="T55" fmla="*/ 1624 h 3326"/>
                  <a:gd name="T56" fmla="*/ 5 w 3328"/>
                  <a:gd name="T57" fmla="*/ 1676 h 3326"/>
                  <a:gd name="T58" fmla="*/ 9 w 3328"/>
                  <a:gd name="T59" fmla="*/ 1623 h 3326"/>
                  <a:gd name="T60" fmla="*/ 3282 w 3328"/>
                  <a:gd name="T61" fmla="*/ 1322 h 3326"/>
                  <a:gd name="T62" fmla="*/ 94 w 3328"/>
                  <a:gd name="T63" fmla="*/ 1117 h 3326"/>
                  <a:gd name="T64" fmla="*/ 102 w 3328"/>
                  <a:gd name="T65" fmla="*/ 1118 h 3326"/>
                  <a:gd name="T66" fmla="*/ 77 w 3328"/>
                  <a:gd name="T67" fmla="*/ 1163 h 3326"/>
                  <a:gd name="T68" fmla="*/ 3107 w 3328"/>
                  <a:gd name="T69" fmla="*/ 857 h 3326"/>
                  <a:gd name="T70" fmla="*/ 3111 w 3328"/>
                  <a:gd name="T71" fmla="*/ 865 h 3326"/>
                  <a:gd name="T72" fmla="*/ 248 w 3328"/>
                  <a:gd name="T73" fmla="*/ 810 h 3326"/>
                  <a:gd name="T74" fmla="*/ 243 w 3328"/>
                  <a:gd name="T75" fmla="*/ 799 h 3326"/>
                  <a:gd name="T76" fmla="*/ 2923 w 3328"/>
                  <a:gd name="T77" fmla="*/ 578 h 3326"/>
                  <a:gd name="T78" fmla="*/ 2887 w 3328"/>
                  <a:gd name="T79" fmla="*/ 549 h 3326"/>
                  <a:gd name="T80" fmla="*/ 2891 w 3328"/>
                  <a:gd name="T81" fmla="*/ 540 h 3326"/>
                  <a:gd name="T82" fmla="*/ 550 w 3328"/>
                  <a:gd name="T83" fmla="*/ 439 h 3326"/>
                  <a:gd name="T84" fmla="*/ 546 w 3328"/>
                  <a:gd name="T85" fmla="*/ 431 h 3326"/>
                  <a:gd name="T86" fmla="*/ 2529 w 3328"/>
                  <a:gd name="T87" fmla="*/ 248 h 3326"/>
                  <a:gd name="T88" fmla="*/ 2483 w 3328"/>
                  <a:gd name="T89" fmla="*/ 219 h 3326"/>
                  <a:gd name="T90" fmla="*/ 869 w 3328"/>
                  <a:gd name="T91" fmla="*/ 212 h 3326"/>
                  <a:gd name="T92" fmla="*/ 821 w 3328"/>
                  <a:gd name="T93" fmla="*/ 229 h 3326"/>
                  <a:gd name="T94" fmla="*/ 2170 w 3328"/>
                  <a:gd name="T95" fmla="*/ 78 h 3326"/>
                  <a:gd name="T96" fmla="*/ 2168 w 3328"/>
                  <a:gd name="T97" fmla="*/ 87 h 3326"/>
                  <a:gd name="T98" fmla="*/ 1352 w 3328"/>
                  <a:gd name="T99" fmla="*/ 32 h 3326"/>
                  <a:gd name="T100" fmla="*/ 1303 w 3328"/>
                  <a:gd name="T101" fmla="*/ 48 h 3326"/>
                  <a:gd name="T102" fmla="*/ 1304 w 3328"/>
                  <a:gd name="T103" fmla="*/ 39 h 3326"/>
                  <a:gd name="T104" fmla="*/ 1693 w 3328"/>
                  <a:gd name="T105" fmla="*/ 0 h 3326"/>
                  <a:gd name="T106" fmla="*/ 1686 w 3328"/>
                  <a:gd name="T107" fmla="*/ 9 h 3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28" h="3326">
                    <a:moveTo>
                      <a:pt x="1629" y="3317"/>
                    </a:moveTo>
                    <a:lnTo>
                      <a:pt x="1638" y="3317"/>
                    </a:lnTo>
                    <a:lnTo>
                      <a:pt x="1631" y="3326"/>
                    </a:lnTo>
                    <a:lnTo>
                      <a:pt x="1622" y="3326"/>
                    </a:lnTo>
                    <a:lnTo>
                      <a:pt x="1629" y="3317"/>
                    </a:lnTo>
                    <a:close/>
                    <a:moveTo>
                      <a:pt x="2025" y="3278"/>
                    </a:moveTo>
                    <a:lnTo>
                      <a:pt x="2025" y="3279"/>
                    </a:lnTo>
                    <a:lnTo>
                      <a:pt x="2025" y="3285"/>
                    </a:lnTo>
                    <a:lnTo>
                      <a:pt x="2025" y="3287"/>
                    </a:lnTo>
                    <a:lnTo>
                      <a:pt x="2000" y="3293"/>
                    </a:lnTo>
                    <a:lnTo>
                      <a:pt x="1978" y="3296"/>
                    </a:lnTo>
                    <a:lnTo>
                      <a:pt x="1974" y="3292"/>
                    </a:lnTo>
                    <a:lnTo>
                      <a:pt x="1974" y="3289"/>
                    </a:lnTo>
                    <a:lnTo>
                      <a:pt x="1998" y="3285"/>
                    </a:lnTo>
                    <a:lnTo>
                      <a:pt x="2025" y="3278"/>
                    </a:lnTo>
                    <a:close/>
                    <a:moveTo>
                      <a:pt x="1150" y="3237"/>
                    </a:moveTo>
                    <a:lnTo>
                      <a:pt x="1159" y="3239"/>
                    </a:lnTo>
                    <a:lnTo>
                      <a:pt x="1159" y="3239"/>
                    </a:lnTo>
                    <a:lnTo>
                      <a:pt x="1163" y="3249"/>
                    </a:lnTo>
                    <a:lnTo>
                      <a:pt x="1156" y="3248"/>
                    </a:lnTo>
                    <a:lnTo>
                      <a:pt x="1155" y="3246"/>
                    </a:lnTo>
                    <a:lnTo>
                      <a:pt x="1150" y="3237"/>
                    </a:lnTo>
                    <a:close/>
                    <a:moveTo>
                      <a:pt x="2505" y="3088"/>
                    </a:moveTo>
                    <a:lnTo>
                      <a:pt x="2507" y="3091"/>
                    </a:lnTo>
                    <a:lnTo>
                      <a:pt x="2507" y="3097"/>
                    </a:lnTo>
                    <a:lnTo>
                      <a:pt x="2464" y="3121"/>
                    </a:lnTo>
                    <a:lnTo>
                      <a:pt x="2459" y="3114"/>
                    </a:lnTo>
                    <a:lnTo>
                      <a:pt x="2505" y="3088"/>
                    </a:lnTo>
                    <a:close/>
                    <a:moveTo>
                      <a:pt x="802" y="3074"/>
                    </a:moveTo>
                    <a:lnTo>
                      <a:pt x="845" y="3101"/>
                    </a:lnTo>
                    <a:lnTo>
                      <a:pt x="842" y="3105"/>
                    </a:lnTo>
                    <a:lnTo>
                      <a:pt x="840" y="3108"/>
                    </a:lnTo>
                    <a:lnTo>
                      <a:pt x="797" y="3083"/>
                    </a:lnTo>
                    <a:lnTo>
                      <a:pt x="799" y="3078"/>
                    </a:lnTo>
                    <a:lnTo>
                      <a:pt x="802" y="3074"/>
                    </a:lnTo>
                    <a:close/>
                    <a:moveTo>
                      <a:pt x="2777" y="2887"/>
                    </a:moveTo>
                    <a:lnTo>
                      <a:pt x="2788" y="2889"/>
                    </a:lnTo>
                    <a:lnTo>
                      <a:pt x="2785" y="2893"/>
                    </a:lnTo>
                    <a:lnTo>
                      <a:pt x="2782" y="2895"/>
                    </a:lnTo>
                    <a:lnTo>
                      <a:pt x="2769" y="2893"/>
                    </a:lnTo>
                    <a:lnTo>
                      <a:pt x="2777" y="2887"/>
                    </a:lnTo>
                    <a:close/>
                    <a:moveTo>
                      <a:pt x="409" y="2741"/>
                    </a:moveTo>
                    <a:lnTo>
                      <a:pt x="441" y="2777"/>
                    </a:lnTo>
                    <a:lnTo>
                      <a:pt x="443" y="2780"/>
                    </a:lnTo>
                    <a:lnTo>
                      <a:pt x="437" y="2784"/>
                    </a:lnTo>
                    <a:lnTo>
                      <a:pt x="436" y="2784"/>
                    </a:lnTo>
                    <a:lnTo>
                      <a:pt x="434" y="2784"/>
                    </a:lnTo>
                    <a:lnTo>
                      <a:pt x="403" y="2746"/>
                    </a:lnTo>
                    <a:lnTo>
                      <a:pt x="403" y="2745"/>
                    </a:lnTo>
                    <a:lnTo>
                      <a:pt x="407" y="2741"/>
                    </a:lnTo>
                    <a:lnTo>
                      <a:pt x="409" y="2741"/>
                    </a:lnTo>
                    <a:close/>
                    <a:moveTo>
                      <a:pt x="3085" y="2510"/>
                    </a:moveTo>
                    <a:lnTo>
                      <a:pt x="3087" y="2521"/>
                    </a:lnTo>
                    <a:lnTo>
                      <a:pt x="3083" y="2529"/>
                    </a:lnTo>
                    <a:lnTo>
                      <a:pt x="3079" y="2519"/>
                    </a:lnTo>
                    <a:lnTo>
                      <a:pt x="3085" y="2510"/>
                    </a:lnTo>
                    <a:close/>
                    <a:moveTo>
                      <a:pt x="204" y="2459"/>
                    </a:moveTo>
                    <a:lnTo>
                      <a:pt x="215" y="2462"/>
                    </a:lnTo>
                    <a:lnTo>
                      <a:pt x="221" y="2469"/>
                    </a:lnTo>
                    <a:lnTo>
                      <a:pt x="210" y="2468"/>
                    </a:lnTo>
                    <a:lnTo>
                      <a:pt x="204" y="2459"/>
                    </a:lnTo>
                    <a:close/>
                    <a:moveTo>
                      <a:pt x="3241" y="2158"/>
                    </a:moveTo>
                    <a:lnTo>
                      <a:pt x="3250" y="2163"/>
                    </a:lnTo>
                    <a:lnTo>
                      <a:pt x="3247" y="2171"/>
                    </a:lnTo>
                    <a:lnTo>
                      <a:pt x="3234" y="2209"/>
                    </a:lnTo>
                    <a:lnTo>
                      <a:pt x="3230" y="2209"/>
                    </a:lnTo>
                    <a:lnTo>
                      <a:pt x="3226" y="2208"/>
                    </a:lnTo>
                    <a:lnTo>
                      <a:pt x="3224" y="2208"/>
                    </a:lnTo>
                    <a:lnTo>
                      <a:pt x="3239" y="2168"/>
                    </a:lnTo>
                    <a:lnTo>
                      <a:pt x="3241" y="2158"/>
                    </a:lnTo>
                    <a:close/>
                    <a:moveTo>
                      <a:pt x="44" y="2004"/>
                    </a:moveTo>
                    <a:lnTo>
                      <a:pt x="47" y="2014"/>
                    </a:lnTo>
                    <a:lnTo>
                      <a:pt x="40" y="2023"/>
                    </a:lnTo>
                    <a:lnTo>
                      <a:pt x="37" y="2013"/>
                    </a:lnTo>
                    <a:lnTo>
                      <a:pt x="44" y="2004"/>
                    </a:lnTo>
                    <a:close/>
                    <a:moveTo>
                      <a:pt x="3318" y="1650"/>
                    </a:moveTo>
                    <a:lnTo>
                      <a:pt x="3323" y="1650"/>
                    </a:lnTo>
                    <a:lnTo>
                      <a:pt x="3328" y="1651"/>
                    </a:lnTo>
                    <a:lnTo>
                      <a:pt x="3326" y="1700"/>
                    </a:lnTo>
                    <a:lnTo>
                      <a:pt x="3320" y="1702"/>
                    </a:lnTo>
                    <a:lnTo>
                      <a:pt x="3316" y="1702"/>
                    </a:lnTo>
                    <a:lnTo>
                      <a:pt x="3318" y="1650"/>
                    </a:lnTo>
                    <a:close/>
                    <a:moveTo>
                      <a:pt x="9" y="1623"/>
                    </a:moveTo>
                    <a:lnTo>
                      <a:pt x="10" y="1624"/>
                    </a:lnTo>
                    <a:lnTo>
                      <a:pt x="9" y="1676"/>
                    </a:lnTo>
                    <a:lnTo>
                      <a:pt x="8" y="1676"/>
                    </a:lnTo>
                    <a:lnTo>
                      <a:pt x="5" y="1676"/>
                    </a:lnTo>
                    <a:lnTo>
                      <a:pt x="0" y="1675"/>
                    </a:lnTo>
                    <a:lnTo>
                      <a:pt x="2" y="1626"/>
                    </a:lnTo>
                    <a:lnTo>
                      <a:pt x="9" y="1623"/>
                    </a:lnTo>
                    <a:close/>
                    <a:moveTo>
                      <a:pt x="3288" y="1303"/>
                    </a:moveTo>
                    <a:lnTo>
                      <a:pt x="3289" y="1312"/>
                    </a:lnTo>
                    <a:lnTo>
                      <a:pt x="3282" y="1322"/>
                    </a:lnTo>
                    <a:lnTo>
                      <a:pt x="3279" y="1312"/>
                    </a:lnTo>
                    <a:lnTo>
                      <a:pt x="3288" y="1303"/>
                    </a:lnTo>
                    <a:close/>
                    <a:moveTo>
                      <a:pt x="94" y="1117"/>
                    </a:moveTo>
                    <a:lnTo>
                      <a:pt x="98" y="1117"/>
                    </a:lnTo>
                    <a:lnTo>
                      <a:pt x="102" y="1118"/>
                    </a:lnTo>
                    <a:lnTo>
                      <a:pt x="102" y="1118"/>
                    </a:lnTo>
                    <a:lnTo>
                      <a:pt x="88" y="1158"/>
                    </a:lnTo>
                    <a:lnTo>
                      <a:pt x="85" y="1168"/>
                    </a:lnTo>
                    <a:lnTo>
                      <a:pt x="77" y="1163"/>
                    </a:lnTo>
                    <a:lnTo>
                      <a:pt x="80" y="1155"/>
                    </a:lnTo>
                    <a:lnTo>
                      <a:pt x="94" y="1117"/>
                    </a:lnTo>
                    <a:close/>
                    <a:moveTo>
                      <a:pt x="3107" y="857"/>
                    </a:moveTo>
                    <a:lnTo>
                      <a:pt x="3118" y="860"/>
                    </a:lnTo>
                    <a:lnTo>
                      <a:pt x="3123" y="867"/>
                    </a:lnTo>
                    <a:lnTo>
                      <a:pt x="3111" y="865"/>
                    </a:lnTo>
                    <a:lnTo>
                      <a:pt x="3107" y="857"/>
                    </a:lnTo>
                    <a:close/>
                    <a:moveTo>
                      <a:pt x="243" y="799"/>
                    </a:moveTo>
                    <a:lnTo>
                      <a:pt x="248" y="810"/>
                    </a:lnTo>
                    <a:lnTo>
                      <a:pt x="242" y="819"/>
                    </a:lnTo>
                    <a:lnTo>
                      <a:pt x="238" y="807"/>
                    </a:lnTo>
                    <a:lnTo>
                      <a:pt x="243" y="799"/>
                    </a:lnTo>
                    <a:close/>
                    <a:moveTo>
                      <a:pt x="2891" y="540"/>
                    </a:moveTo>
                    <a:lnTo>
                      <a:pt x="2892" y="542"/>
                    </a:lnTo>
                    <a:lnTo>
                      <a:pt x="2923" y="578"/>
                    </a:lnTo>
                    <a:lnTo>
                      <a:pt x="2922" y="580"/>
                    </a:lnTo>
                    <a:lnTo>
                      <a:pt x="2918" y="584"/>
                    </a:lnTo>
                    <a:lnTo>
                      <a:pt x="2887" y="549"/>
                    </a:lnTo>
                    <a:lnTo>
                      <a:pt x="2884" y="546"/>
                    </a:lnTo>
                    <a:lnTo>
                      <a:pt x="2891" y="540"/>
                    </a:lnTo>
                    <a:lnTo>
                      <a:pt x="2891" y="540"/>
                    </a:lnTo>
                    <a:close/>
                    <a:moveTo>
                      <a:pt x="546" y="431"/>
                    </a:moveTo>
                    <a:lnTo>
                      <a:pt x="557" y="433"/>
                    </a:lnTo>
                    <a:lnTo>
                      <a:pt x="550" y="439"/>
                    </a:lnTo>
                    <a:lnTo>
                      <a:pt x="539" y="437"/>
                    </a:lnTo>
                    <a:lnTo>
                      <a:pt x="543" y="433"/>
                    </a:lnTo>
                    <a:lnTo>
                      <a:pt x="546" y="431"/>
                    </a:lnTo>
                    <a:close/>
                    <a:moveTo>
                      <a:pt x="2487" y="218"/>
                    </a:moveTo>
                    <a:lnTo>
                      <a:pt x="2531" y="243"/>
                    </a:lnTo>
                    <a:lnTo>
                      <a:pt x="2529" y="248"/>
                    </a:lnTo>
                    <a:lnTo>
                      <a:pt x="2526" y="252"/>
                    </a:lnTo>
                    <a:lnTo>
                      <a:pt x="2481" y="225"/>
                    </a:lnTo>
                    <a:lnTo>
                      <a:pt x="2483" y="219"/>
                    </a:lnTo>
                    <a:lnTo>
                      <a:pt x="2487" y="218"/>
                    </a:lnTo>
                    <a:close/>
                    <a:moveTo>
                      <a:pt x="864" y="205"/>
                    </a:moveTo>
                    <a:lnTo>
                      <a:pt x="869" y="212"/>
                    </a:lnTo>
                    <a:lnTo>
                      <a:pt x="824" y="236"/>
                    </a:lnTo>
                    <a:lnTo>
                      <a:pt x="821" y="232"/>
                    </a:lnTo>
                    <a:lnTo>
                      <a:pt x="821" y="229"/>
                    </a:lnTo>
                    <a:lnTo>
                      <a:pt x="864" y="205"/>
                    </a:lnTo>
                    <a:close/>
                    <a:moveTo>
                      <a:pt x="2163" y="77"/>
                    </a:moveTo>
                    <a:lnTo>
                      <a:pt x="2170" y="78"/>
                    </a:lnTo>
                    <a:lnTo>
                      <a:pt x="2175" y="89"/>
                    </a:lnTo>
                    <a:lnTo>
                      <a:pt x="2169" y="88"/>
                    </a:lnTo>
                    <a:lnTo>
                      <a:pt x="2168" y="87"/>
                    </a:lnTo>
                    <a:lnTo>
                      <a:pt x="2163" y="77"/>
                    </a:lnTo>
                    <a:close/>
                    <a:moveTo>
                      <a:pt x="1351" y="29"/>
                    </a:moveTo>
                    <a:lnTo>
                      <a:pt x="1352" y="32"/>
                    </a:lnTo>
                    <a:lnTo>
                      <a:pt x="1354" y="37"/>
                    </a:lnTo>
                    <a:lnTo>
                      <a:pt x="1330" y="41"/>
                    </a:lnTo>
                    <a:lnTo>
                      <a:pt x="1303" y="48"/>
                    </a:lnTo>
                    <a:lnTo>
                      <a:pt x="1303" y="47"/>
                    </a:lnTo>
                    <a:lnTo>
                      <a:pt x="1303" y="41"/>
                    </a:lnTo>
                    <a:lnTo>
                      <a:pt x="1304" y="39"/>
                    </a:lnTo>
                    <a:lnTo>
                      <a:pt x="1328" y="33"/>
                    </a:lnTo>
                    <a:lnTo>
                      <a:pt x="1351" y="29"/>
                    </a:lnTo>
                    <a:close/>
                    <a:moveTo>
                      <a:pt x="1693" y="0"/>
                    </a:moveTo>
                    <a:lnTo>
                      <a:pt x="1703" y="0"/>
                    </a:lnTo>
                    <a:lnTo>
                      <a:pt x="1696" y="9"/>
                    </a:lnTo>
                    <a:lnTo>
                      <a:pt x="1686" y="9"/>
                    </a:lnTo>
                    <a:lnTo>
                      <a:pt x="16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6" name="Freeform 721"/>
              <p:cNvSpPr>
                <a:spLocks noEditPoints="1"/>
              </p:cNvSpPr>
              <p:nvPr/>
            </p:nvSpPr>
            <p:spPr bwMode="auto">
              <a:xfrm>
                <a:off x="5444" y="872"/>
                <a:ext cx="3344" cy="3344"/>
              </a:xfrm>
              <a:custGeom>
                <a:avLst/>
                <a:gdLst>
                  <a:gd name="T0" fmla="*/ 1630 w 3344"/>
                  <a:gd name="T1" fmla="*/ 3344 h 3344"/>
                  <a:gd name="T2" fmla="*/ 1630 w 3344"/>
                  <a:gd name="T3" fmla="*/ 3335 h 3344"/>
                  <a:gd name="T4" fmla="*/ 2027 w 3344"/>
                  <a:gd name="T5" fmla="*/ 3306 h 3344"/>
                  <a:gd name="T6" fmla="*/ 1991 w 3344"/>
                  <a:gd name="T7" fmla="*/ 3309 h 3344"/>
                  <a:gd name="T8" fmla="*/ 2033 w 3344"/>
                  <a:gd name="T9" fmla="*/ 3296 h 3344"/>
                  <a:gd name="T10" fmla="*/ 1171 w 3344"/>
                  <a:gd name="T11" fmla="*/ 3258 h 3344"/>
                  <a:gd name="T12" fmla="*/ 1163 w 3344"/>
                  <a:gd name="T13" fmla="*/ 3255 h 3344"/>
                  <a:gd name="T14" fmla="*/ 2515 w 3344"/>
                  <a:gd name="T15" fmla="*/ 3117 h 3344"/>
                  <a:gd name="T16" fmla="*/ 2472 w 3344"/>
                  <a:gd name="T17" fmla="*/ 3130 h 3344"/>
                  <a:gd name="T18" fmla="*/ 848 w 3344"/>
                  <a:gd name="T19" fmla="*/ 3117 h 3344"/>
                  <a:gd name="T20" fmla="*/ 805 w 3344"/>
                  <a:gd name="T21" fmla="*/ 3103 h 3344"/>
                  <a:gd name="T22" fmla="*/ 805 w 3344"/>
                  <a:gd name="T23" fmla="*/ 3092 h 3344"/>
                  <a:gd name="T24" fmla="*/ 2800 w 3344"/>
                  <a:gd name="T25" fmla="*/ 2906 h 3344"/>
                  <a:gd name="T26" fmla="*/ 2796 w 3344"/>
                  <a:gd name="T27" fmla="*/ 2898 h 3344"/>
                  <a:gd name="T28" fmla="*/ 444 w 3344"/>
                  <a:gd name="T29" fmla="*/ 2793 h 3344"/>
                  <a:gd name="T30" fmla="*/ 429 w 3344"/>
                  <a:gd name="T31" fmla="*/ 2792 h 3344"/>
                  <a:gd name="T32" fmla="*/ 411 w 3344"/>
                  <a:gd name="T33" fmla="*/ 2755 h 3344"/>
                  <a:gd name="T34" fmla="*/ 3095 w 3344"/>
                  <a:gd name="T35" fmla="*/ 2549 h 3344"/>
                  <a:gd name="T36" fmla="*/ 201 w 3344"/>
                  <a:gd name="T37" fmla="*/ 2467 h 3344"/>
                  <a:gd name="T38" fmla="*/ 205 w 3344"/>
                  <a:gd name="T39" fmla="*/ 2475 h 3344"/>
                  <a:gd name="T40" fmla="*/ 3259 w 3344"/>
                  <a:gd name="T41" fmla="*/ 2172 h 3344"/>
                  <a:gd name="T42" fmla="*/ 3242 w 3344"/>
                  <a:gd name="T43" fmla="*/ 2218 h 3344"/>
                  <a:gd name="T44" fmla="*/ 3258 w 3344"/>
                  <a:gd name="T45" fmla="*/ 2172 h 3344"/>
                  <a:gd name="T46" fmla="*/ 41 w 3344"/>
                  <a:gd name="T47" fmla="*/ 2040 h 3344"/>
                  <a:gd name="T48" fmla="*/ 45 w 3344"/>
                  <a:gd name="T49" fmla="*/ 2022 h 3344"/>
                  <a:gd name="T50" fmla="*/ 3344 w 3344"/>
                  <a:gd name="T51" fmla="*/ 1664 h 3344"/>
                  <a:gd name="T52" fmla="*/ 3334 w 3344"/>
                  <a:gd name="T53" fmla="*/ 1709 h 3344"/>
                  <a:gd name="T54" fmla="*/ 8 w 3344"/>
                  <a:gd name="T55" fmla="*/ 1684 h 3344"/>
                  <a:gd name="T56" fmla="*/ 0 w 3344"/>
                  <a:gd name="T57" fmla="*/ 1639 h 3344"/>
                  <a:gd name="T58" fmla="*/ 3303 w 3344"/>
                  <a:gd name="T59" fmla="*/ 1302 h 3344"/>
                  <a:gd name="T60" fmla="*/ 3297 w 3344"/>
                  <a:gd name="T61" fmla="*/ 1321 h 3344"/>
                  <a:gd name="T62" fmla="*/ 100 w 3344"/>
                  <a:gd name="T63" fmla="*/ 1124 h 3344"/>
                  <a:gd name="T64" fmla="*/ 85 w 3344"/>
                  <a:gd name="T65" fmla="*/ 1172 h 3344"/>
                  <a:gd name="T66" fmla="*/ 90 w 3344"/>
                  <a:gd name="T67" fmla="*/ 1127 h 3344"/>
                  <a:gd name="T68" fmla="*/ 3138 w 3344"/>
                  <a:gd name="T69" fmla="*/ 870 h 3344"/>
                  <a:gd name="T70" fmla="*/ 3126 w 3344"/>
                  <a:gd name="T71" fmla="*/ 869 h 3344"/>
                  <a:gd name="T72" fmla="*/ 246 w 3344"/>
                  <a:gd name="T73" fmla="*/ 816 h 3344"/>
                  <a:gd name="T74" fmla="*/ 2909 w 3344"/>
                  <a:gd name="T75" fmla="*/ 548 h 3344"/>
                  <a:gd name="T76" fmla="*/ 2934 w 3344"/>
                  <a:gd name="T77" fmla="*/ 583 h 3344"/>
                  <a:gd name="T78" fmla="*/ 2899 w 3344"/>
                  <a:gd name="T79" fmla="*/ 549 h 3344"/>
                  <a:gd name="T80" fmla="*/ 554 w 3344"/>
                  <a:gd name="T81" fmla="*/ 440 h 3344"/>
                  <a:gd name="T82" fmla="*/ 537 w 3344"/>
                  <a:gd name="T83" fmla="*/ 445 h 3344"/>
                  <a:gd name="T84" fmla="*/ 2505 w 3344"/>
                  <a:gd name="T85" fmla="*/ 221 h 3344"/>
                  <a:gd name="T86" fmla="*/ 2539 w 3344"/>
                  <a:gd name="T87" fmla="*/ 250 h 3344"/>
                  <a:gd name="T88" fmla="*/ 2501 w 3344"/>
                  <a:gd name="T89" fmla="*/ 221 h 3344"/>
                  <a:gd name="T90" fmla="*/ 872 w 3344"/>
                  <a:gd name="T91" fmla="*/ 213 h 3344"/>
                  <a:gd name="T92" fmla="*/ 828 w 3344"/>
                  <a:gd name="T93" fmla="*/ 228 h 3344"/>
                  <a:gd name="T94" fmla="*/ 2167 w 3344"/>
                  <a:gd name="T95" fmla="*/ 76 h 3344"/>
                  <a:gd name="T96" fmla="*/ 2171 w 3344"/>
                  <a:gd name="T97" fmla="*/ 86 h 3344"/>
                  <a:gd name="T98" fmla="*/ 1353 w 3344"/>
                  <a:gd name="T99" fmla="*/ 31 h 3344"/>
                  <a:gd name="T100" fmla="*/ 1312 w 3344"/>
                  <a:gd name="T101" fmla="*/ 48 h 3344"/>
                  <a:gd name="T102" fmla="*/ 1318 w 3344"/>
                  <a:gd name="T103" fmla="*/ 38 h 3344"/>
                  <a:gd name="T104" fmla="*/ 1711 w 3344"/>
                  <a:gd name="T105" fmla="*/ 9 h 3344"/>
                  <a:gd name="T106" fmla="*/ 1718 w 3344"/>
                  <a:gd name="T107" fmla="*/ 0 h 3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44" h="3344">
                    <a:moveTo>
                      <a:pt x="1630" y="3335"/>
                    </a:moveTo>
                    <a:lnTo>
                      <a:pt x="1639" y="3335"/>
                    </a:lnTo>
                    <a:lnTo>
                      <a:pt x="1630" y="3344"/>
                    </a:lnTo>
                    <a:lnTo>
                      <a:pt x="1623" y="3344"/>
                    </a:lnTo>
                    <a:lnTo>
                      <a:pt x="1623" y="3344"/>
                    </a:lnTo>
                    <a:lnTo>
                      <a:pt x="1630" y="3335"/>
                    </a:lnTo>
                    <a:close/>
                    <a:moveTo>
                      <a:pt x="2033" y="3296"/>
                    </a:moveTo>
                    <a:lnTo>
                      <a:pt x="2032" y="3301"/>
                    </a:lnTo>
                    <a:lnTo>
                      <a:pt x="2027" y="3306"/>
                    </a:lnTo>
                    <a:lnTo>
                      <a:pt x="2027" y="3306"/>
                    </a:lnTo>
                    <a:lnTo>
                      <a:pt x="1998" y="3312"/>
                    </a:lnTo>
                    <a:lnTo>
                      <a:pt x="1991" y="3309"/>
                    </a:lnTo>
                    <a:lnTo>
                      <a:pt x="1986" y="3305"/>
                    </a:lnTo>
                    <a:lnTo>
                      <a:pt x="2008" y="3302"/>
                    </a:lnTo>
                    <a:lnTo>
                      <a:pt x="2033" y="3296"/>
                    </a:lnTo>
                    <a:close/>
                    <a:moveTo>
                      <a:pt x="1163" y="3255"/>
                    </a:moveTo>
                    <a:lnTo>
                      <a:pt x="1164" y="3257"/>
                    </a:lnTo>
                    <a:lnTo>
                      <a:pt x="1171" y="3258"/>
                    </a:lnTo>
                    <a:lnTo>
                      <a:pt x="1175" y="3268"/>
                    </a:lnTo>
                    <a:lnTo>
                      <a:pt x="1166" y="3265"/>
                    </a:lnTo>
                    <a:lnTo>
                      <a:pt x="1163" y="3255"/>
                    </a:lnTo>
                    <a:close/>
                    <a:moveTo>
                      <a:pt x="2515" y="3106"/>
                    </a:moveTo>
                    <a:lnTo>
                      <a:pt x="2516" y="3113"/>
                    </a:lnTo>
                    <a:lnTo>
                      <a:pt x="2515" y="3117"/>
                    </a:lnTo>
                    <a:lnTo>
                      <a:pt x="2482" y="3134"/>
                    </a:lnTo>
                    <a:lnTo>
                      <a:pt x="2474" y="3131"/>
                    </a:lnTo>
                    <a:lnTo>
                      <a:pt x="2472" y="3130"/>
                    </a:lnTo>
                    <a:lnTo>
                      <a:pt x="2515" y="3106"/>
                    </a:lnTo>
                    <a:close/>
                    <a:moveTo>
                      <a:pt x="805" y="3092"/>
                    </a:moveTo>
                    <a:lnTo>
                      <a:pt x="848" y="3117"/>
                    </a:lnTo>
                    <a:lnTo>
                      <a:pt x="842" y="3121"/>
                    </a:lnTo>
                    <a:lnTo>
                      <a:pt x="836" y="3121"/>
                    </a:lnTo>
                    <a:lnTo>
                      <a:pt x="805" y="3103"/>
                    </a:lnTo>
                    <a:lnTo>
                      <a:pt x="805" y="3099"/>
                    </a:lnTo>
                    <a:lnTo>
                      <a:pt x="805" y="3093"/>
                    </a:lnTo>
                    <a:lnTo>
                      <a:pt x="805" y="3092"/>
                    </a:lnTo>
                    <a:close/>
                    <a:moveTo>
                      <a:pt x="2796" y="2898"/>
                    </a:moveTo>
                    <a:lnTo>
                      <a:pt x="2807" y="2901"/>
                    </a:lnTo>
                    <a:lnTo>
                      <a:pt x="2800" y="2906"/>
                    </a:lnTo>
                    <a:lnTo>
                      <a:pt x="2790" y="2904"/>
                    </a:lnTo>
                    <a:lnTo>
                      <a:pt x="2793" y="2902"/>
                    </a:lnTo>
                    <a:lnTo>
                      <a:pt x="2796" y="2898"/>
                    </a:lnTo>
                    <a:close/>
                    <a:moveTo>
                      <a:pt x="411" y="2755"/>
                    </a:moveTo>
                    <a:lnTo>
                      <a:pt x="442" y="2793"/>
                    </a:lnTo>
                    <a:lnTo>
                      <a:pt x="444" y="2793"/>
                    </a:lnTo>
                    <a:lnTo>
                      <a:pt x="434" y="2796"/>
                    </a:lnTo>
                    <a:lnTo>
                      <a:pt x="434" y="2796"/>
                    </a:lnTo>
                    <a:lnTo>
                      <a:pt x="429" y="2792"/>
                    </a:lnTo>
                    <a:lnTo>
                      <a:pt x="405" y="2764"/>
                    </a:lnTo>
                    <a:lnTo>
                      <a:pt x="408" y="2759"/>
                    </a:lnTo>
                    <a:lnTo>
                      <a:pt x="411" y="2755"/>
                    </a:lnTo>
                    <a:close/>
                    <a:moveTo>
                      <a:pt x="3095" y="2530"/>
                    </a:moveTo>
                    <a:lnTo>
                      <a:pt x="3100" y="2542"/>
                    </a:lnTo>
                    <a:lnTo>
                      <a:pt x="3095" y="2549"/>
                    </a:lnTo>
                    <a:lnTo>
                      <a:pt x="3091" y="2538"/>
                    </a:lnTo>
                    <a:lnTo>
                      <a:pt x="3095" y="2530"/>
                    </a:lnTo>
                    <a:close/>
                    <a:moveTo>
                      <a:pt x="201" y="2467"/>
                    </a:moveTo>
                    <a:lnTo>
                      <a:pt x="212" y="2468"/>
                    </a:lnTo>
                    <a:lnTo>
                      <a:pt x="218" y="2477"/>
                    </a:lnTo>
                    <a:lnTo>
                      <a:pt x="205" y="2475"/>
                    </a:lnTo>
                    <a:lnTo>
                      <a:pt x="201" y="2467"/>
                    </a:lnTo>
                    <a:close/>
                    <a:moveTo>
                      <a:pt x="3258" y="2172"/>
                    </a:moveTo>
                    <a:lnTo>
                      <a:pt x="3259" y="2172"/>
                    </a:lnTo>
                    <a:lnTo>
                      <a:pt x="3265" y="2179"/>
                    </a:lnTo>
                    <a:lnTo>
                      <a:pt x="3252" y="2217"/>
                    </a:lnTo>
                    <a:lnTo>
                      <a:pt x="3242" y="2218"/>
                    </a:lnTo>
                    <a:lnTo>
                      <a:pt x="3242" y="2218"/>
                    </a:lnTo>
                    <a:lnTo>
                      <a:pt x="3255" y="2180"/>
                    </a:lnTo>
                    <a:lnTo>
                      <a:pt x="3258" y="2172"/>
                    </a:lnTo>
                    <a:close/>
                    <a:moveTo>
                      <a:pt x="45" y="2022"/>
                    </a:moveTo>
                    <a:lnTo>
                      <a:pt x="48" y="2032"/>
                    </a:lnTo>
                    <a:lnTo>
                      <a:pt x="41" y="2040"/>
                    </a:lnTo>
                    <a:lnTo>
                      <a:pt x="40" y="2036"/>
                    </a:lnTo>
                    <a:lnTo>
                      <a:pt x="38" y="2032"/>
                    </a:lnTo>
                    <a:lnTo>
                      <a:pt x="45" y="2022"/>
                    </a:lnTo>
                    <a:close/>
                    <a:moveTo>
                      <a:pt x="3336" y="1660"/>
                    </a:moveTo>
                    <a:lnTo>
                      <a:pt x="3343" y="1664"/>
                    </a:lnTo>
                    <a:lnTo>
                      <a:pt x="3344" y="1664"/>
                    </a:lnTo>
                    <a:lnTo>
                      <a:pt x="3344" y="1705"/>
                    </a:lnTo>
                    <a:lnTo>
                      <a:pt x="3338" y="1709"/>
                    </a:lnTo>
                    <a:lnTo>
                      <a:pt x="3334" y="1709"/>
                    </a:lnTo>
                    <a:lnTo>
                      <a:pt x="3336" y="1660"/>
                    </a:lnTo>
                    <a:close/>
                    <a:moveTo>
                      <a:pt x="10" y="1635"/>
                    </a:moveTo>
                    <a:lnTo>
                      <a:pt x="8" y="1684"/>
                    </a:lnTo>
                    <a:lnTo>
                      <a:pt x="1" y="1680"/>
                    </a:lnTo>
                    <a:lnTo>
                      <a:pt x="0" y="1678"/>
                    </a:lnTo>
                    <a:lnTo>
                      <a:pt x="0" y="1639"/>
                    </a:lnTo>
                    <a:lnTo>
                      <a:pt x="6" y="1635"/>
                    </a:lnTo>
                    <a:lnTo>
                      <a:pt x="10" y="1635"/>
                    </a:lnTo>
                    <a:close/>
                    <a:moveTo>
                      <a:pt x="3303" y="1302"/>
                    </a:moveTo>
                    <a:lnTo>
                      <a:pt x="3304" y="1308"/>
                    </a:lnTo>
                    <a:lnTo>
                      <a:pt x="3306" y="1312"/>
                    </a:lnTo>
                    <a:lnTo>
                      <a:pt x="3297" y="1321"/>
                    </a:lnTo>
                    <a:lnTo>
                      <a:pt x="3296" y="1312"/>
                    </a:lnTo>
                    <a:lnTo>
                      <a:pt x="3303" y="1302"/>
                    </a:lnTo>
                    <a:close/>
                    <a:moveTo>
                      <a:pt x="100" y="1124"/>
                    </a:moveTo>
                    <a:lnTo>
                      <a:pt x="102" y="1126"/>
                    </a:lnTo>
                    <a:lnTo>
                      <a:pt x="88" y="1164"/>
                    </a:lnTo>
                    <a:lnTo>
                      <a:pt x="85" y="1172"/>
                    </a:lnTo>
                    <a:lnTo>
                      <a:pt x="85" y="1172"/>
                    </a:lnTo>
                    <a:lnTo>
                      <a:pt x="79" y="1165"/>
                    </a:lnTo>
                    <a:lnTo>
                      <a:pt x="90" y="1127"/>
                    </a:lnTo>
                    <a:lnTo>
                      <a:pt x="100" y="1124"/>
                    </a:lnTo>
                    <a:close/>
                    <a:moveTo>
                      <a:pt x="3126" y="869"/>
                    </a:moveTo>
                    <a:lnTo>
                      <a:pt x="3138" y="870"/>
                    </a:lnTo>
                    <a:lnTo>
                      <a:pt x="3142" y="877"/>
                    </a:lnTo>
                    <a:lnTo>
                      <a:pt x="3131" y="876"/>
                    </a:lnTo>
                    <a:lnTo>
                      <a:pt x="3126" y="869"/>
                    </a:lnTo>
                    <a:close/>
                    <a:moveTo>
                      <a:pt x="247" y="797"/>
                    </a:moveTo>
                    <a:lnTo>
                      <a:pt x="251" y="808"/>
                    </a:lnTo>
                    <a:lnTo>
                      <a:pt x="246" y="816"/>
                    </a:lnTo>
                    <a:lnTo>
                      <a:pt x="242" y="805"/>
                    </a:lnTo>
                    <a:lnTo>
                      <a:pt x="247" y="797"/>
                    </a:lnTo>
                    <a:close/>
                    <a:moveTo>
                      <a:pt x="2909" y="548"/>
                    </a:moveTo>
                    <a:lnTo>
                      <a:pt x="2913" y="552"/>
                    </a:lnTo>
                    <a:lnTo>
                      <a:pt x="2936" y="578"/>
                    </a:lnTo>
                    <a:lnTo>
                      <a:pt x="2934" y="583"/>
                    </a:lnTo>
                    <a:lnTo>
                      <a:pt x="2931" y="587"/>
                    </a:lnTo>
                    <a:lnTo>
                      <a:pt x="2900" y="551"/>
                    </a:lnTo>
                    <a:lnTo>
                      <a:pt x="2899" y="549"/>
                    </a:lnTo>
                    <a:lnTo>
                      <a:pt x="2909" y="548"/>
                    </a:lnTo>
                    <a:close/>
                    <a:moveTo>
                      <a:pt x="542" y="439"/>
                    </a:moveTo>
                    <a:lnTo>
                      <a:pt x="554" y="440"/>
                    </a:lnTo>
                    <a:lnTo>
                      <a:pt x="551" y="442"/>
                    </a:lnTo>
                    <a:lnTo>
                      <a:pt x="547" y="446"/>
                    </a:lnTo>
                    <a:lnTo>
                      <a:pt x="537" y="445"/>
                    </a:lnTo>
                    <a:lnTo>
                      <a:pt x="542" y="439"/>
                    </a:lnTo>
                    <a:close/>
                    <a:moveTo>
                      <a:pt x="2503" y="220"/>
                    </a:moveTo>
                    <a:lnTo>
                      <a:pt x="2505" y="221"/>
                    </a:lnTo>
                    <a:lnTo>
                      <a:pt x="2539" y="243"/>
                    </a:lnTo>
                    <a:lnTo>
                      <a:pt x="2539" y="244"/>
                    </a:lnTo>
                    <a:lnTo>
                      <a:pt x="2539" y="250"/>
                    </a:lnTo>
                    <a:lnTo>
                      <a:pt x="2539" y="252"/>
                    </a:lnTo>
                    <a:lnTo>
                      <a:pt x="2495" y="227"/>
                    </a:lnTo>
                    <a:lnTo>
                      <a:pt x="2501" y="221"/>
                    </a:lnTo>
                    <a:lnTo>
                      <a:pt x="2503" y="220"/>
                    </a:lnTo>
                    <a:close/>
                    <a:moveTo>
                      <a:pt x="863" y="209"/>
                    </a:moveTo>
                    <a:lnTo>
                      <a:pt x="872" y="213"/>
                    </a:lnTo>
                    <a:lnTo>
                      <a:pt x="872" y="214"/>
                    </a:lnTo>
                    <a:lnTo>
                      <a:pt x="829" y="238"/>
                    </a:lnTo>
                    <a:lnTo>
                      <a:pt x="828" y="228"/>
                    </a:lnTo>
                    <a:lnTo>
                      <a:pt x="828" y="228"/>
                    </a:lnTo>
                    <a:lnTo>
                      <a:pt x="863" y="209"/>
                    </a:lnTo>
                    <a:close/>
                    <a:moveTo>
                      <a:pt x="2167" y="76"/>
                    </a:moveTo>
                    <a:lnTo>
                      <a:pt x="2174" y="77"/>
                    </a:lnTo>
                    <a:lnTo>
                      <a:pt x="2178" y="87"/>
                    </a:lnTo>
                    <a:lnTo>
                      <a:pt x="2171" y="86"/>
                    </a:lnTo>
                    <a:lnTo>
                      <a:pt x="2167" y="76"/>
                    </a:lnTo>
                    <a:close/>
                    <a:moveTo>
                      <a:pt x="1353" y="31"/>
                    </a:moveTo>
                    <a:lnTo>
                      <a:pt x="1353" y="31"/>
                    </a:lnTo>
                    <a:lnTo>
                      <a:pt x="1359" y="38"/>
                    </a:lnTo>
                    <a:lnTo>
                      <a:pt x="1336" y="42"/>
                    </a:lnTo>
                    <a:lnTo>
                      <a:pt x="1312" y="48"/>
                    </a:lnTo>
                    <a:lnTo>
                      <a:pt x="1314" y="43"/>
                    </a:lnTo>
                    <a:lnTo>
                      <a:pt x="1317" y="39"/>
                    </a:lnTo>
                    <a:lnTo>
                      <a:pt x="1318" y="38"/>
                    </a:lnTo>
                    <a:lnTo>
                      <a:pt x="1353" y="31"/>
                    </a:lnTo>
                    <a:close/>
                    <a:moveTo>
                      <a:pt x="1718" y="0"/>
                    </a:moveTo>
                    <a:lnTo>
                      <a:pt x="1711" y="9"/>
                    </a:lnTo>
                    <a:lnTo>
                      <a:pt x="1701" y="9"/>
                    </a:lnTo>
                    <a:lnTo>
                      <a:pt x="1708" y="0"/>
                    </a:lnTo>
                    <a:lnTo>
                      <a:pt x="17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7" name="Freeform 722"/>
              <p:cNvSpPr>
                <a:spLocks noEditPoints="1"/>
              </p:cNvSpPr>
              <p:nvPr/>
            </p:nvSpPr>
            <p:spPr bwMode="auto">
              <a:xfrm>
                <a:off x="5436" y="863"/>
                <a:ext cx="3360" cy="3362"/>
              </a:xfrm>
              <a:custGeom>
                <a:avLst/>
                <a:gdLst>
                  <a:gd name="T0" fmla="*/ 1638 w 3360"/>
                  <a:gd name="T1" fmla="*/ 3353 h 3362"/>
                  <a:gd name="T2" fmla="*/ 1631 w 3360"/>
                  <a:gd name="T3" fmla="*/ 3353 h 3362"/>
                  <a:gd name="T4" fmla="*/ 2024 w 3360"/>
                  <a:gd name="T5" fmla="*/ 3322 h 3362"/>
                  <a:gd name="T6" fmla="*/ 2017 w 3360"/>
                  <a:gd name="T7" fmla="*/ 3322 h 3362"/>
                  <a:gd name="T8" fmla="*/ 2006 w 3360"/>
                  <a:gd name="T9" fmla="*/ 3321 h 3362"/>
                  <a:gd name="T10" fmla="*/ 1183 w 3360"/>
                  <a:gd name="T11" fmla="*/ 3277 h 3362"/>
                  <a:gd name="T12" fmla="*/ 1174 w 3360"/>
                  <a:gd name="T13" fmla="*/ 3274 h 3362"/>
                  <a:gd name="T14" fmla="*/ 2517 w 3360"/>
                  <a:gd name="T15" fmla="*/ 3134 h 3362"/>
                  <a:gd name="T16" fmla="*/ 2507 w 3360"/>
                  <a:gd name="T17" fmla="*/ 3144 h 3362"/>
                  <a:gd name="T18" fmla="*/ 2497 w 3360"/>
                  <a:gd name="T19" fmla="*/ 3144 h 3362"/>
                  <a:gd name="T20" fmla="*/ 2490 w 3360"/>
                  <a:gd name="T21" fmla="*/ 3143 h 3362"/>
                  <a:gd name="T22" fmla="*/ 844 w 3360"/>
                  <a:gd name="T23" fmla="*/ 3130 h 3362"/>
                  <a:gd name="T24" fmla="*/ 830 w 3360"/>
                  <a:gd name="T25" fmla="*/ 3130 h 3362"/>
                  <a:gd name="T26" fmla="*/ 820 w 3360"/>
                  <a:gd name="T27" fmla="*/ 3126 h 3362"/>
                  <a:gd name="T28" fmla="*/ 815 w 3360"/>
                  <a:gd name="T29" fmla="*/ 3113 h 3362"/>
                  <a:gd name="T30" fmla="*/ 2825 w 3360"/>
                  <a:gd name="T31" fmla="*/ 2911 h 3362"/>
                  <a:gd name="T32" fmla="*/ 2815 w 3360"/>
                  <a:gd name="T33" fmla="*/ 2910 h 3362"/>
                  <a:gd name="T34" fmla="*/ 442 w 3360"/>
                  <a:gd name="T35" fmla="*/ 2805 h 3362"/>
                  <a:gd name="T36" fmla="*/ 428 w 3360"/>
                  <a:gd name="T37" fmla="*/ 2802 h 3362"/>
                  <a:gd name="T38" fmla="*/ 415 w 3360"/>
                  <a:gd name="T39" fmla="*/ 2788 h 3362"/>
                  <a:gd name="T40" fmla="*/ 3108 w 3360"/>
                  <a:gd name="T41" fmla="*/ 2551 h 3362"/>
                  <a:gd name="T42" fmla="*/ 3103 w 3360"/>
                  <a:gd name="T43" fmla="*/ 2558 h 3362"/>
                  <a:gd name="T44" fmla="*/ 209 w 3360"/>
                  <a:gd name="T45" fmla="*/ 2476 h 3362"/>
                  <a:gd name="T46" fmla="*/ 197 w 3360"/>
                  <a:gd name="T47" fmla="*/ 2474 h 3362"/>
                  <a:gd name="T48" fmla="*/ 3277 w 3360"/>
                  <a:gd name="T49" fmla="*/ 2205 h 3362"/>
                  <a:gd name="T50" fmla="*/ 3270 w 3360"/>
                  <a:gd name="T51" fmla="*/ 2220 h 3362"/>
                  <a:gd name="T52" fmla="*/ 3273 w 3360"/>
                  <a:gd name="T53" fmla="*/ 2188 h 3362"/>
                  <a:gd name="T54" fmla="*/ 49 w 3360"/>
                  <a:gd name="T55" fmla="*/ 2049 h 3362"/>
                  <a:gd name="T56" fmla="*/ 46 w 3360"/>
                  <a:gd name="T57" fmla="*/ 2041 h 3362"/>
                  <a:gd name="T58" fmla="*/ 3360 w 3360"/>
                  <a:gd name="T59" fmla="*/ 1693 h 3362"/>
                  <a:gd name="T60" fmla="*/ 3355 w 3360"/>
                  <a:gd name="T61" fmla="*/ 1711 h 3362"/>
                  <a:gd name="T62" fmla="*/ 8 w 3360"/>
                  <a:gd name="T63" fmla="*/ 1648 h 3362"/>
                  <a:gd name="T64" fmla="*/ 0 w 3360"/>
                  <a:gd name="T65" fmla="*/ 1666 h 3362"/>
                  <a:gd name="T66" fmla="*/ 5 w 3360"/>
                  <a:gd name="T67" fmla="*/ 1651 h 3362"/>
                  <a:gd name="T68" fmla="*/ 3321 w 3360"/>
                  <a:gd name="T69" fmla="*/ 1313 h 3362"/>
                  <a:gd name="T70" fmla="*/ 3311 w 3360"/>
                  <a:gd name="T71" fmla="*/ 1311 h 3362"/>
                  <a:gd name="T72" fmla="*/ 87 w 3360"/>
                  <a:gd name="T73" fmla="*/ 1174 h 3362"/>
                  <a:gd name="T74" fmla="*/ 84 w 3360"/>
                  <a:gd name="T75" fmla="*/ 1150 h 3362"/>
                  <a:gd name="T76" fmla="*/ 98 w 3360"/>
                  <a:gd name="T77" fmla="*/ 1136 h 3362"/>
                  <a:gd name="T78" fmla="*/ 3161 w 3360"/>
                  <a:gd name="T79" fmla="*/ 889 h 3362"/>
                  <a:gd name="T80" fmla="*/ 251 w 3360"/>
                  <a:gd name="T81" fmla="*/ 796 h 3362"/>
                  <a:gd name="T82" fmla="*/ 245 w 3360"/>
                  <a:gd name="T83" fmla="*/ 804 h 3362"/>
                  <a:gd name="T84" fmla="*/ 2924 w 3360"/>
                  <a:gd name="T85" fmla="*/ 557 h 3362"/>
                  <a:gd name="T86" fmla="*/ 2932 w 3360"/>
                  <a:gd name="T87" fmla="*/ 560 h 3362"/>
                  <a:gd name="T88" fmla="*/ 2945 w 3360"/>
                  <a:gd name="T89" fmla="*/ 585 h 3362"/>
                  <a:gd name="T90" fmla="*/ 2917 w 3360"/>
                  <a:gd name="T91" fmla="*/ 557 h 3362"/>
                  <a:gd name="T92" fmla="*/ 550 w 3360"/>
                  <a:gd name="T93" fmla="*/ 448 h 3362"/>
                  <a:gd name="T94" fmla="*/ 539 w 3360"/>
                  <a:gd name="T95" fmla="*/ 445 h 3362"/>
                  <a:gd name="T96" fmla="*/ 2527 w 3360"/>
                  <a:gd name="T97" fmla="*/ 228 h 3362"/>
                  <a:gd name="T98" fmla="*/ 2544 w 3360"/>
                  <a:gd name="T99" fmla="*/ 242 h 3362"/>
                  <a:gd name="T100" fmla="*/ 2513 w 3360"/>
                  <a:gd name="T101" fmla="*/ 230 h 3362"/>
                  <a:gd name="T102" fmla="*/ 857 w 3360"/>
                  <a:gd name="T103" fmla="*/ 215 h 3362"/>
                  <a:gd name="T104" fmla="*/ 868 w 3360"/>
                  <a:gd name="T105" fmla="*/ 216 h 3362"/>
                  <a:gd name="T106" fmla="*/ 839 w 3360"/>
                  <a:gd name="T107" fmla="*/ 232 h 3362"/>
                  <a:gd name="T108" fmla="*/ 857 w 3360"/>
                  <a:gd name="T109" fmla="*/ 215 h 3362"/>
                  <a:gd name="T110" fmla="*/ 2182 w 3360"/>
                  <a:gd name="T111" fmla="*/ 86 h 3362"/>
                  <a:gd name="T112" fmla="*/ 1350 w 3360"/>
                  <a:gd name="T113" fmla="*/ 34 h 3362"/>
                  <a:gd name="T114" fmla="*/ 1329 w 3360"/>
                  <a:gd name="T115" fmla="*/ 44 h 3362"/>
                  <a:gd name="T116" fmla="*/ 1339 w 3360"/>
                  <a:gd name="T117" fmla="*/ 34 h 3362"/>
                  <a:gd name="T118" fmla="*/ 1350 w 3360"/>
                  <a:gd name="T119" fmla="*/ 34 h 3362"/>
                  <a:gd name="T120" fmla="*/ 1726 w 3360"/>
                  <a:gd name="T121" fmla="*/ 9 h 3362"/>
                  <a:gd name="T122" fmla="*/ 1727 w 3360"/>
                  <a:gd name="T123" fmla="*/ 0 h 3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360" h="3362">
                    <a:moveTo>
                      <a:pt x="1631" y="3353"/>
                    </a:moveTo>
                    <a:lnTo>
                      <a:pt x="1631" y="3353"/>
                    </a:lnTo>
                    <a:lnTo>
                      <a:pt x="1638" y="3353"/>
                    </a:lnTo>
                    <a:lnTo>
                      <a:pt x="1631" y="3362"/>
                    </a:lnTo>
                    <a:lnTo>
                      <a:pt x="1624" y="3362"/>
                    </a:lnTo>
                    <a:lnTo>
                      <a:pt x="1631" y="3353"/>
                    </a:lnTo>
                    <a:close/>
                    <a:moveTo>
                      <a:pt x="2035" y="3315"/>
                    </a:moveTo>
                    <a:lnTo>
                      <a:pt x="2031" y="3320"/>
                    </a:lnTo>
                    <a:lnTo>
                      <a:pt x="2024" y="3322"/>
                    </a:lnTo>
                    <a:lnTo>
                      <a:pt x="2025" y="3327"/>
                    </a:lnTo>
                    <a:lnTo>
                      <a:pt x="2018" y="3328"/>
                    </a:lnTo>
                    <a:lnTo>
                      <a:pt x="2017" y="3322"/>
                    </a:lnTo>
                    <a:lnTo>
                      <a:pt x="2013" y="3324"/>
                    </a:lnTo>
                    <a:lnTo>
                      <a:pt x="2008" y="3322"/>
                    </a:lnTo>
                    <a:lnTo>
                      <a:pt x="2006" y="3321"/>
                    </a:lnTo>
                    <a:lnTo>
                      <a:pt x="2035" y="3315"/>
                    </a:lnTo>
                    <a:close/>
                    <a:moveTo>
                      <a:pt x="1174" y="3274"/>
                    </a:moveTo>
                    <a:lnTo>
                      <a:pt x="1183" y="3277"/>
                    </a:lnTo>
                    <a:lnTo>
                      <a:pt x="1186" y="3288"/>
                    </a:lnTo>
                    <a:lnTo>
                      <a:pt x="1178" y="3286"/>
                    </a:lnTo>
                    <a:lnTo>
                      <a:pt x="1174" y="3274"/>
                    </a:lnTo>
                    <a:close/>
                    <a:moveTo>
                      <a:pt x="2523" y="3126"/>
                    </a:moveTo>
                    <a:lnTo>
                      <a:pt x="2521" y="3129"/>
                    </a:lnTo>
                    <a:lnTo>
                      <a:pt x="2517" y="3134"/>
                    </a:lnTo>
                    <a:lnTo>
                      <a:pt x="2513" y="3139"/>
                    </a:lnTo>
                    <a:lnTo>
                      <a:pt x="2506" y="3141"/>
                    </a:lnTo>
                    <a:lnTo>
                      <a:pt x="2507" y="3144"/>
                    </a:lnTo>
                    <a:lnTo>
                      <a:pt x="2500" y="3149"/>
                    </a:lnTo>
                    <a:lnTo>
                      <a:pt x="2499" y="3144"/>
                    </a:lnTo>
                    <a:lnTo>
                      <a:pt x="2497" y="3144"/>
                    </a:lnTo>
                    <a:lnTo>
                      <a:pt x="2494" y="3144"/>
                    </a:lnTo>
                    <a:lnTo>
                      <a:pt x="2493" y="3144"/>
                    </a:lnTo>
                    <a:lnTo>
                      <a:pt x="2490" y="3143"/>
                    </a:lnTo>
                    <a:lnTo>
                      <a:pt x="2523" y="3126"/>
                    </a:lnTo>
                    <a:close/>
                    <a:moveTo>
                      <a:pt x="813" y="3112"/>
                    </a:moveTo>
                    <a:lnTo>
                      <a:pt x="844" y="3130"/>
                    </a:lnTo>
                    <a:lnTo>
                      <a:pt x="839" y="3132"/>
                    </a:lnTo>
                    <a:lnTo>
                      <a:pt x="834" y="3132"/>
                    </a:lnTo>
                    <a:lnTo>
                      <a:pt x="830" y="3130"/>
                    </a:lnTo>
                    <a:lnTo>
                      <a:pt x="825" y="3129"/>
                    </a:lnTo>
                    <a:lnTo>
                      <a:pt x="825" y="3129"/>
                    </a:lnTo>
                    <a:lnTo>
                      <a:pt x="820" y="3126"/>
                    </a:lnTo>
                    <a:lnTo>
                      <a:pt x="820" y="3125"/>
                    </a:lnTo>
                    <a:lnTo>
                      <a:pt x="818" y="3119"/>
                    </a:lnTo>
                    <a:lnTo>
                      <a:pt x="815" y="3113"/>
                    </a:lnTo>
                    <a:lnTo>
                      <a:pt x="813" y="3112"/>
                    </a:lnTo>
                    <a:close/>
                    <a:moveTo>
                      <a:pt x="2815" y="2910"/>
                    </a:moveTo>
                    <a:lnTo>
                      <a:pt x="2825" y="2911"/>
                    </a:lnTo>
                    <a:lnTo>
                      <a:pt x="2819" y="2917"/>
                    </a:lnTo>
                    <a:lnTo>
                      <a:pt x="2808" y="2915"/>
                    </a:lnTo>
                    <a:lnTo>
                      <a:pt x="2815" y="2910"/>
                    </a:lnTo>
                    <a:close/>
                    <a:moveTo>
                      <a:pt x="413" y="2773"/>
                    </a:moveTo>
                    <a:lnTo>
                      <a:pt x="437" y="2801"/>
                    </a:lnTo>
                    <a:lnTo>
                      <a:pt x="442" y="2805"/>
                    </a:lnTo>
                    <a:lnTo>
                      <a:pt x="437" y="2805"/>
                    </a:lnTo>
                    <a:lnTo>
                      <a:pt x="432" y="2804"/>
                    </a:lnTo>
                    <a:lnTo>
                      <a:pt x="428" y="2802"/>
                    </a:lnTo>
                    <a:lnTo>
                      <a:pt x="428" y="2802"/>
                    </a:lnTo>
                    <a:lnTo>
                      <a:pt x="418" y="2791"/>
                    </a:lnTo>
                    <a:lnTo>
                      <a:pt x="415" y="2788"/>
                    </a:lnTo>
                    <a:lnTo>
                      <a:pt x="413" y="2775"/>
                    </a:lnTo>
                    <a:lnTo>
                      <a:pt x="413" y="2773"/>
                    </a:lnTo>
                    <a:close/>
                    <a:moveTo>
                      <a:pt x="3108" y="2551"/>
                    </a:moveTo>
                    <a:lnTo>
                      <a:pt x="3112" y="2561"/>
                    </a:lnTo>
                    <a:lnTo>
                      <a:pt x="3108" y="2568"/>
                    </a:lnTo>
                    <a:lnTo>
                      <a:pt x="3103" y="2558"/>
                    </a:lnTo>
                    <a:lnTo>
                      <a:pt x="3108" y="2551"/>
                    </a:lnTo>
                    <a:close/>
                    <a:moveTo>
                      <a:pt x="197" y="2474"/>
                    </a:moveTo>
                    <a:lnTo>
                      <a:pt x="209" y="2476"/>
                    </a:lnTo>
                    <a:lnTo>
                      <a:pt x="213" y="2484"/>
                    </a:lnTo>
                    <a:lnTo>
                      <a:pt x="202" y="2482"/>
                    </a:lnTo>
                    <a:lnTo>
                      <a:pt x="197" y="2474"/>
                    </a:lnTo>
                    <a:close/>
                    <a:moveTo>
                      <a:pt x="3273" y="2188"/>
                    </a:moveTo>
                    <a:lnTo>
                      <a:pt x="3274" y="2190"/>
                    </a:lnTo>
                    <a:lnTo>
                      <a:pt x="3277" y="2205"/>
                    </a:lnTo>
                    <a:lnTo>
                      <a:pt x="3277" y="2205"/>
                    </a:lnTo>
                    <a:lnTo>
                      <a:pt x="3274" y="2212"/>
                    </a:lnTo>
                    <a:lnTo>
                      <a:pt x="3270" y="2220"/>
                    </a:lnTo>
                    <a:lnTo>
                      <a:pt x="3262" y="2226"/>
                    </a:lnTo>
                    <a:lnTo>
                      <a:pt x="3260" y="2226"/>
                    </a:lnTo>
                    <a:lnTo>
                      <a:pt x="3273" y="2188"/>
                    </a:lnTo>
                    <a:close/>
                    <a:moveTo>
                      <a:pt x="46" y="2041"/>
                    </a:moveTo>
                    <a:lnTo>
                      <a:pt x="48" y="2045"/>
                    </a:lnTo>
                    <a:lnTo>
                      <a:pt x="49" y="2049"/>
                    </a:lnTo>
                    <a:lnTo>
                      <a:pt x="42" y="2058"/>
                    </a:lnTo>
                    <a:lnTo>
                      <a:pt x="39" y="2049"/>
                    </a:lnTo>
                    <a:lnTo>
                      <a:pt x="46" y="2041"/>
                    </a:lnTo>
                    <a:close/>
                    <a:moveTo>
                      <a:pt x="3352" y="1673"/>
                    </a:moveTo>
                    <a:lnTo>
                      <a:pt x="3359" y="1683"/>
                    </a:lnTo>
                    <a:lnTo>
                      <a:pt x="3360" y="1693"/>
                    </a:lnTo>
                    <a:lnTo>
                      <a:pt x="3360" y="1703"/>
                    </a:lnTo>
                    <a:lnTo>
                      <a:pt x="3359" y="1703"/>
                    </a:lnTo>
                    <a:lnTo>
                      <a:pt x="3355" y="1711"/>
                    </a:lnTo>
                    <a:lnTo>
                      <a:pt x="3352" y="1714"/>
                    </a:lnTo>
                    <a:lnTo>
                      <a:pt x="3352" y="1673"/>
                    </a:lnTo>
                    <a:close/>
                    <a:moveTo>
                      <a:pt x="8" y="1648"/>
                    </a:moveTo>
                    <a:lnTo>
                      <a:pt x="8" y="1687"/>
                    </a:lnTo>
                    <a:lnTo>
                      <a:pt x="1" y="1679"/>
                    </a:lnTo>
                    <a:lnTo>
                      <a:pt x="0" y="1666"/>
                    </a:lnTo>
                    <a:lnTo>
                      <a:pt x="0" y="1659"/>
                    </a:lnTo>
                    <a:lnTo>
                      <a:pt x="0" y="1659"/>
                    </a:lnTo>
                    <a:lnTo>
                      <a:pt x="5" y="1651"/>
                    </a:lnTo>
                    <a:lnTo>
                      <a:pt x="8" y="1648"/>
                    </a:lnTo>
                    <a:close/>
                    <a:moveTo>
                      <a:pt x="3318" y="1303"/>
                    </a:moveTo>
                    <a:lnTo>
                      <a:pt x="3321" y="1313"/>
                    </a:lnTo>
                    <a:lnTo>
                      <a:pt x="3314" y="1321"/>
                    </a:lnTo>
                    <a:lnTo>
                      <a:pt x="3312" y="1317"/>
                    </a:lnTo>
                    <a:lnTo>
                      <a:pt x="3311" y="1311"/>
                    </a:lnTo>
                    <a:lnTo>
                      <a:pt x="3318" y="1303"/>
                    </a:lnTo>
                    <a:close/>
                    <a:moveTo>
                      <a:pt x="98" y="1136"/>
                    </a:moveTo>
                    <a:lnTo>
                      <a:pt x="87" y="1174"/>
                    </a:lnTo>
                    <a:lnTo>
                      <a:pt x="84" y="1172"/>
                    </a:lnTo>
                    <a:lnTo>
                      <a:pt x="83" y="1159"/>
                    </a:lnTo>
                    <a:lnTo>
                      <a:pt x="84" y="1150"/>
                    </a:lnTo>
                    <a:lnTo>
                      <a:pt x="90" y="1143"/>
                    </a:lnTo>
                    <a:lnTo>
                      <a:pt x="98" y="1136"/>
                    </a:lnTo>
                    <a:lnTo>
                      <a:pt x="98" y="1136"/>
                    </a:lnTo>
                    <a:close/>
                    <a:moveTo>
                      <a:pt x="3146" y="879"/>
                    </a:moveTo>
                    <a:lnTo>
                      <a:pt x="3157" y="880"/>
                    </a:lnTo>
                    <a:lnTo>
                      <a:pt x="3161" y="889"/>
                    </a:lnTo>
                    <a:lnTo>
                      <a:pt x="3150" y="886"/>
                    </a:lnTo>
                    <a:lnTo>
                      <a:pt x="3146" y="879"/>
                    </a:lnTo>
                    <a:close/>
                    <a:moveTo>
                      <a:pt x="251" y="796"/>
                    </a:moveTo>
                    <a:lnTo>
                      <a:pt x="255" y="806"/>
                    </a:lnTo>
                    <a:lnTo>
                      <a:pt x="250" y="814"/>
                    </a:lnTo>
                    <a:lnTo>
                      <a:pt x="245" y="804"/>
                    </a:lnTo>
                    <a:lnTo>
                      <a:pt x="251" y="796"/>
                    </a:lnTo>
                    <a:close/>
                    <a:moveTo>
                      <a:pt x="2918" y="555"/>
                    </a:moveTo>
                    <a:lnTo>
                      <a:pt x="2924" y="557"/>
                    </a:lnTo>
                    <a:lnTo>
                      <a:pt x="2928" y="558"/>
                    </a:lnTo>
                    <a:lnTo>
                      <a:pt x="2932" y="560"/>
                    </a:lnTo>
                    <a:lnTo>
                      <a:pt x="2932" y="560"/>
                    </a:lnTo>
                    <a:lnTo>
                      <a:pt x="2941" y="570"/>
                    </a:lnTo>
                    <a:lnTo>
                      <a:pt x="2942" y="572"/>
                    </a:lnTo>
                    <a:lnTo>
                      <a:pt x="2945" y="585"/>
                    </a:lnTo>
                    <a:lnTo>
                      <a:pt x="2944" y="587"/>
                    </a:lnTo>
                    <a:lnTo>
                      <a:pt x="2921" y="561"/>
                    </a:lnTo>
                    <a:lnTo>
                      <a:pt x="2917" y="557"/>
                    </a:lnTo>
                    <a:lnTo>
                      <a:pt x="2918" y="555"/>
                    </a:lnTo>
                    <a:close/>
                    <a:moveTo>
                      <a:pt x="539" y="445"/>
                    </a:moveTo>
                    <a:lnTo>
                      <a:pt x="550" y="448"/>
                    </a:lnTo>
                    <a:lnTo>
                      <a:pt x="545" y="454"/>
                    </a:lnTo>
                    <a:lnTo>
                      <a:pt x="534" y="451"/>
                    </a:lnTo>
                    <a:lnTo>
                      <a:pt x="539" y="445"/>
                    </a:lnTo>
                    <a:close/>
                    <a:moveTo>
                      <a:pt x="2521" y="228"/>
                    </a:moveTo>
                    <a:lnTo>
                      <a:pt x="2524" y="228"/>
                    </a:lnTo>
                    <a:lnTo>
                      <a:pt x="2527" y="228"/>
                    </a:lnTo>
                    <a:lnTo>
                      <a:pt x="2540" y="236"/>
                    </a:lnTo>
                    <a:lnTo>
                      <a:pt x="2540" y="236"/>
                    </a:lnTo>
                    <a:lnTo>
                      <a:pt x="2544" y="242"/>
                    </a:lnTo>
                    <a:lnTo>
                      <a:pt x="2547" y="247"/>
                    </a:lnTo>
                    <a:lnTo>
                      <a:pt x="2547" y="252"/>
                    </a:lnTo>
                    <a:lnTo>
                      <a:pt x="2513" y="230"/>
                    </a:lnTo>
                    <a:lnTo>
                      <a:pt x="2511" y="229"/>
                    </a:lnTo>
                    <a:lnTo>
                      <a:pt x="2521" y="228"/>
                    </a:lnTo>
                    <a:close/>
                    <a:moveTo>
                      <a:pt x="857" y="215"/>
                    </a:moveTo>
                    <a:lnTo>
                      <a:pt x="858" y="216"/>
                    </a:lnTo>
                    <a:lnTo>
                      <a:pt x="863" y="216"/>
                    </a:lnTo>
                    <a:lnTo>
                      <a:pt x="868" y="216"/>
                    </a:lnTo>
                    <a:lnTo>
                      <a:pt x="871" y="218"/>
                    </a:lnTo>
                    <a:lnTo>
                      <a:pt x="836" y="237"/>
                    </a:lnTo>
                    <a:lnTo>
                      <a:pt x="839" y="232"/>
                    </a:lnTo>
                    <a:lnTo>
                      <a:pt x="842" y="226"/>
                    </a:lnTo>
                    <a:lnTo>
                      <a:pt x="846" y="222"/>
                    </a:lnTo>
                    <a:lnTo>
                      <a:pt x="857" y="215"/>
                    </a:lnTo>
                    <a:close/>
                    <a:moveTo>
                      <a:pt x="2171" y="74"/>
                    </a:moveTo>
                    <a:lnTo>
                      <a:pt x="2178" y="76"/>
                    </a:lnTo>
                    <a:lnTo>
                      <a:pt x="2182" y="86"/>
                    </a:lnTo>
                    <a:lnTo>
                      <a:pt x="2175" y="85"/>
                    </a:lnTo>
                    <a:lnTo>
                      <a:pt x="2171" y="74"/>
                    </a:lnTo>
                    <a:close/>
                    <a:moveTo>
                      <a:pt x="1350" y="34"/>
                    </a:moveTo>
                    <a:lnTo>
                      <a:pt x="1361" y="40"/>
                    </a:lnTo>
                    <a:lnTo>
                      <a:pt x="1326" y="47"/>
                    </a:lnTo>
                    <a:lnTo>
                      <a:pt x="1329" y="44"/>
                    </a:lnTo>
                    <a:lnTo>
                      <a:pt x="1335" y="41"/>
                    </a:lnTo>
                    <a:lnTo>
                      <a:pt x="1332" y="35"/>
                    </a:lnTo>
                    <a:lnTo>
                      <a:pt x="1339" y="34"/>
                    </a:lnTo>
                    <a:lnTo>
                      <a:pt x="1339" y="35"/>
                    </a:lnTo>
                    <a:lnTo>
                      <a:pt x="1344" y="34"/>
                    </a:lnTo>
                    <a:lnTo>
                      <a:pt x="1350" y="34"/>
                    </a:lnTo>
                    <a:close/>
                    <a:moveTo>
                      <a:pt x="1727" y="0"/>
                    </a:moveTo>
                    <a:lnTo>
                      <a:pt x="1733" y="0"/>
                    </a:lnTo>
                    <a:lnTo>
                      <a:pt x="1726" y="9"/>
                    </a:lnTo>
                    <a:lnTo>
                      <a:pt x="1716" y="9"/>
                    </a:lnTo>
                    <a:lnTo>
                      <a:pt x="1725" y="0"/>
                    </a:lnTo>
                    <a:lnTo>
                      <a:pt x="17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8" name="Freeform 723"/>
              <p:cNvSpPr>
                <a:spLocks noEditPoints="1"/>
              </p:cNvSpPr>
              <p:nvPr/>
            </p:nvSpPr>
            <p:spPr bwMode="auto">
              <a:xfrm>
                <a:off x="5426" y="855"/>
                <a:ext cx="3379" cy="3378"/>
              </a:xfrm>
              <a:custGeom>
                <a:avLst/>
                <a:gdLst>
                  <a:gd name="T0" fmla="*/ 1634 w 3379"/>
                  <a:gd name="T1" fmla="*/ 3378 h 3378"/>
                  <a:gd name="T2" fmla="*/ 2035 w 3379"/>
                  <a:gd name="T3" fmla="*/ 3335 h 3378"/>
                  <a:gd name="T4" fmla="*/ 2028 w 3379"/>
                  <a:gd name="T5" fmla="*/ 3336 h 3378"/>
                  <a:gd name="T6" fmla="*/ 1196 w 3379"/>
                  <a:gd name="T7" fmla="*/ 3296 h 3378"/>
                  <a:gd name="T8" fmla="*/ 1188 w 3379"/>
                  <a:gd name="T9" fmla="*/ 3294 h 3378"/>
                  <a:gd name="T10" fmla="*/ 2513 w 3379"/>
                  <a:gd name="T11" fmla="*/ 3165 h 3378"/>
                  <a:gd name="T12" fmla="*/ 830 w 3379"/>
                  <a:gd name="T13" fmla="*/ 3134 h 3378"/>
                  <a:gd name="T14" fmla="*/ 823 w 3379"/>
                  <a:gd name="T15" fmla="*/ 3141 h 3378"/>
                  <a:gd name="T16" fmla="*/ 2846 w 3379"/>
                  <a:gd name="T17" fmla="*/ 2921 h 3378"/>
                  <a:gd name="T18" fmla="*/ 2835 w 3379"/>
                  <a:gd name="T19" fmla="*/ 2919 h 3378"/>
                  <a:gd name="T20" fmla="*/ 432 w 3379"/>
                  <a:gd name="T21" fmla="*/ 2817 h 3378"/>
                  <a:gd name="T22" fmla="*/ 428 w 3379"/>
                  <a:gd name="T23" fmla="*/ 2799 h 3378"/>
                  <a:gd name="T24" fmla="*/ 3122 w 3379"/>
                  <a:gd name="T25" fmla="*/ 2587 h 3378"/>
                  <a:gd name="T26" fmla="*/ 196 w 3379"/>
                  <a:gd name="T27" fmla="*/ 2480 h 3378"/>
                  <a:gd name="T28" fmla="*/ 200 w 3379"/>
                  <a:gd name="T29" fmla="*/ 2488 h 3378"/>
                  <a:gd name="T30" fmla="*/ 3296 w 3379"/>
                  <a:gd name="T31" fmla="*/ 2214 h 3378"/>
                  <a:gd name="T32" fmla="*/ 3284 w 3379"/>
                  <a:gd name="T33" fmla="*/ 2220 h 3378"/>
                  <a:gd name="T34" fmla="*/ 52 w 3379"/>
                  <a:gd name="T35" fmla="*/ 2066 h 3378"/>
                  <a:gd name="T36" fmla="*/ 49 w 3379"/>
                  <a:gd name="T37" fmla="*/ 2057 h 3378"/>
                  <a:gd name="T38" fmla="*/ 3379 w 3379"/>
                  <a:gd name="T39" fmla="*/ 1707 h 3378"/>
                  <a:gd name="T40" fmla="*/ 3370 w 3379"/>
                  <a:gd name="T41" fmla="*/ 1701 h 3378"/>
                  <a:gd name="T42" fmla="*/ 10 w 3379"/>
                  <a:gd name="T43" fmla="*/ 1674 h 3378"/>
                  <a:gd name="T44" fmla="*/ 0 w 3379"/>
                  <a:gd name="T45" fmla="*/ 1666 h 3378"/>
                  <a:gd name="T46" fmla="*/ 3331 w 3379"/>
                  <a:gd name="T47" fmla="*/ 1321 h 3378"/>
                  <a:gd name="T48" fmla="*/ 86 w 3379"/>
                  <a:gd name="T49" fmla="*/ 1158 h 3378"/>
                  <a:gd name="T50" fmla="*/ 93 w 3379"/>
                  <a:gd name="T51" fmla="*/ 1167 h 3378"/>
                  <a:gd name="T52" fmla="*/ 86 w 3379"/>
                  <a:gd name="T53" fmla="*/ 1158 h 3378"/>
                  <a:gd name="T54" fmla="*/ 3183 w 3379"/>
                  <a:gd name="T55" fmla="*/ 898 h 3378"/>
                  <a:gd name="T56" fmla="*/ 257 w 3379"/>
                  <a:gd name="T57" fmla="*/ 792 h 3378"/>
                  <a:gd name="T58" fmla="*/ 253 w 3379"/>
                  <a:gd name="T59" fmla="*/ 801 h 3378"/>
                  <a:gd name="T60" fmla="*/ 2951 w 3379"/>
                  <a:gd name="T61" fmla="*/ 565 h 3378"/>
                  <a:gd name="T62" fmla="*/ 2942 w 3379"/>
                  <a:gd name="T63" fmla="*/ 568 h 3378"/>
                  <a:gd name="T64" fmla="*/ 549 w 3379"/>
                  <a:gd name="T65" fmla="*/ 453 h 3378"/>
                  <a:gd name="T66" fmla="*/ 538 w 3379"/>
                  <a:gd name="T67" fmla="*/ 452 h 3378"/>
                  <a:gd name="T68" fmla="*/ 2550 w 3379"/>
                  <a:gd name="T69" fmla="*/ 244 h 3378"/>
                  <a:gd name="T70" fmla="*/ 2544 w 3379"/>
                  <a:gd name="T71" fmla="*/ 240 h 3378"/>
                  <a:gd name="T72" fmla="*/ 867 w 3379"/>
                  <a:gd name="T73" fmla="*/ 223 h 3378"/>
                  <a:gd name="T74" fmla="*/ 861 w 3379"/>
                  <a:gd name="T75" fmla="*/ 226 h 3378"/>
                  <a:gd name="T76" fmla="*/ 2177 w 3379"/>
                  <a:gd name="T77" fmla="*/ 70 h 3378"/>
                  <a:gd name="T78" fmla="*/ 2181 w 3379"/>
                  <a:gd name="T79" fmla="*/ 82 h 3378"/>
                  <a:gd name="T80" fmla="*/ 1349 w 3379"/>
                  <a:gd name="T81" fmla="*/ 42 h 3378"/>
                  <a:gd name="T82" fmla="*/ 1346 w 3379"/>
                  <a:gd name="T83" fmla="*/ 33 h 3378"/>
                  <a:gd name="T84" fmla="*/ 1743 w 3379"/>
                  <a:gd name="T85" fmla="*/ 8 h 3378"/>
                  <a:gd name="T86" fmla="*/ 1742 w 3379"/>
                  <a:gd name="T87" fmla="*/ 0 h 3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379" h="3378">
                    <a:moveTo>
                      <a:pt x="1634" y="3370"/>
                    </a:moveTo>
                    <a:lnTo>
                      <a:pt x="1641" y="3370"/>
                    </a:lnTo>
                    <a:lnTo>
                      <a:pt x="1634" y="3378"/>
                    </a:lnTo>
                    <a:lnTo>
                      <a:pt x="1627" y="3378"/>
                    </a:lnTo>
                    <a:lnTo>
                      <a:pt x="1634" y="3370"/>
                    </a:lnTo>
                    <a:close/>
                    <a:moveTo>
                      <a:pt x="2035" y="3335"/>
                    </a:moveTo>
                    <a:lnTo>
                      <a:pt x="2040" y="3343"/>
                    </a:lnTo>
                    <a:lnTo>
                      <a:pt x="2031" y="3345"/>
                    </a:lnTo>
                    <a:lnTo>
                      <a:pt x="2028" y="3336"/>
                    </a:lnTo>
                    <a:lnTo>
                      <a:pt x="2035" y="3335"/>
                    </a:lnTo>
                    <a:close/>
                    <a:moveTo>
                      <a:pt x="1188" y="3294"/>
                    </a:moveTo>
                    <a:lnTo>
                      <a:pt x="1196" y="3296"/>
                    </a:lnTo>
                    <a:lnTo>
                      <a:pt x="1200" y="3306"/>
                    </a:lnTo>
                    <a:lnTo>
                      <a:pt x="1192" y="3304"/>
                    </a:lnTo>
                    <a:lnTo>
                      <a:pt x="1188" y="3294"/>
                    </a:lnTo>
                    <a:close/>
                    <a:moveTo>
                      <a:pt x="2517" y="3152"/>
                    </a:moveTo>
                    <a:lnTo>
                      <a:pt x="2520" y="3161"/>
                    </a:lnTo>
                    <a:lnTo>
                      <a:pt x="2513" y="3165"/>
                    </a:lnTo>
                    <a:lnTo>
                      <a:pt x="2510" y="3157"/>
                    </a:lnTo>
                    <a:lnTo>
                      <a:pt x="2517" y="3152"/>
                    </a:lnTo>
                    <a:close/>
                    <a:moveTo>
                      <a:pt x="830" y="3134"/>
                    </a:moveTo>
                    <a:lnTo>
                      <a:pt x="835" y="3137"/>
                    </a:lnTo>
                    <a:lnTo>
                      <a:pt x="829" y="3144"/>
                    </a:lnTo>
                    <a:lnTo>
                      <a:pt x="823" y="3141"/>
                    </a:lnTo>
                    <a:lnTo>
                      <a:pt x="830" y="3134"/>
                    </a:lnTo>
                    <a:close/>
                    <a:moveTo>
                      <a:pt x="2835" y="2919"/>
                    </a:moveTo>
                    <a:lnTo>
                      <a:pt x="2846" y="2921"/>
                    </a:lnTo>
                    <a:lnTo>
                      <a:pt x="2841" y="2926"/>
                    </a:lnTo>
                    <a:lnTo>
                      <a:pt x="2829" y="2925"/>
                    </a:lnTo>
                    <a:lnTo>
                      <a:pt x="2835" y="2919"/>
                    </a:lnTo>
                    <a:close/>
                    <a:moveTo>
                      <a:pt x="428" y="2799"/>
                    </a:moveTo>
                    <a:lnTo>
                      <a:pt x="438" y="2810"/>
                    </a:lnTo>
                    <a:lnTo>
                      <a:pt x="432" y="2817"/>
                    </a:lnTo>
                    <a:lnTo>
                      <a:pt x="426" y="2813"/>
                    </a:lnTo>
                    <a:lnTo>
                      <a:pt x="432" y="2806"/>
                    </a:lnTo>
                    <a:lnTo>
                      <a:pt x="428" y="2799"/>
                    </a:lnTo>
                    <a:close/>
                    <a:moveTo>
                      <a:pt x="3122" y="2569"/>
                    </a:moveTo>
                    <a:lnTo>
                      <a:pt x="3126" y="2580"/>
                    </a:lnTo>
                    <a:lnTo>
                      <a:pt x="3122" y="2587"/>
                    </a:lnTo>
                    <a:lnTo>
                      <a:pt x="3118" y="2576"/>
                    </a:lnTo>
                    <a:lnTo>
                      <a:pt x="3122" y="2569"/>
                    </a:lnTo>
                    <a:close/>
                    <a:moveTo>
                      <a:pt x="196" y="2480"/>
                    </a:moveTo>
                    <a:lnTo>
                      <a:pt x="207" y="2482"/>
                    </a:lnTo>
                    <a:lnTo>
                      <a:pt x="212" y="2490"/>
                    </a:lnTo>
                    <a:lnTo>
                      <a:pt x="200" y="2488"/>
                    </a:lnTo>
                    <a:lnTo>
                      <a:pt x="196" y="2480"/>
                    </a:lnTo>
                    <a:close/>
                    <a:moveTo>
                      <a:pt x="3287" y="2213"/>
                    </a:moveTo>
                    <a:lnTo>
                      <a:pt x="3296" y="2214"/>
                    </a:lnTo>
                    <a:lnTo>
                      <a:pt x="3294" y="2220"/>
                    </a:lnTo>
                    <a:lnTo>
                      <a:pt x="3286" y="2218"/>
                    </a:lnTo>
                    <a:lnTo>
                      <a:pt x="3284" y="2220"/>
                    </a:lnTo>
                    <a:lnTo>
                      <a:pt x="3287" y="2213"/>
                    </a:lnTo>
                    <a:close/>
                    <a:moveTo>
                      <a:pt x="49" y="2057"/>
                    </a:moveTo>
                    <a:lnTo>
                      <a:pt x="52" y="2066"/>
                    </a:lnTo>
                    <a:lnTo>
                      <a:pt x="45" y="2074"/>
                    </a:lnTo>
                    <a:lnTo>
                      <a:pt x="42" y="2066"/>
                    </a:lnTo>
                    <a:lnTo>
                      <a:pt x="49" y="2057"/>
                    </a:lnTo>
                    <a:close/>
                    <a:moveTo>
                      <a:pt x="3370" y="1701"/>
                    </a:moveTo>
                    <a:lnTo>
                      <a:pt x="3370" y="1705"/>
                    </a:lnTo>
                    <a:lnTo>
                      <a:pt x="3379" y="1707"/>
                    </a:lnTo>
                    <a:lnTo>
                      <a:pt x="3379" y="1712"/>
                    </a:lnTo>
                    <a:lnTo>
                      <a:pt x="3370" y="1711"/>
                    </a:lnTo>
                    <a:lnTo>
                      <a:pt x="3370" y="1701"/>
                    </a:lnTo>
                    <a:close/>
                    <a:moveTo>
                      <a:pt x="0" y="1666"/>
                    </a:moveTo>
                    <a:lnTo>
                      <a:pt x="10" y="1667"/>
                    </a:lnTo>
                    <a:lnTo>
                      <a:pt x="10" y="1674"/>
                    </a:lnTo>
                    <a:lnTo>
                      <a:pt x="10" y="1674"/>
                    </a:lnTo>
                    <a:lnTo>
                      <a:pt x="0" y="1673"/>
                    </a:lnTo>
                    <a:lnTo>
                      <a:pt x="0" y="1666"/>
                    </a:lnTo>
                    <a:close/>
                    <a:moveTo>
                      <a:pt x="3335" y="1303"/>
                    </a:moveTo>
                    <a:lnTo>
                      <a:pt x="3338" y="1312"/>
                    </a:lnTo>
                    <a:lnTo>
                      <a:pt x="3331" y="1321"/>
                    </a:lnTo>
                    <a:lnTo>
                      <a:pt x="3328" y="1311"/>
                    </a:lnTo>
                    <a:lnTo>
                      <a:pt x="3335" y="1303"/>
                    </a:lnTo>
                    <a:close/>
                    <a:moveTo>
                      <a:pt x="86" y="1158"/>
                    </a:moveTo>
                    <a:lnTo>
                      <a:pt x="94" y="1160"/>
                    </a:lnTo>
                    <a:lnTo>
                      <a:pt x="94" y="1158"/>
                    </a:lnTo>
                    <a:lnTo>
                      <a:pt x="93" y="1167"/>
                    </a:lnTo>
                    <a:lnTo>
                      <a:pt x="93" y="1165"/>
                    </a:lnTo>
                    <a:lnTo>
                      <a:pt x="83" y="1164"/>
                    </a:lnTo>
                    <a:lnTo>
                      <a:pt x="86" y="1158"/>
                    </a:lnTo>
                    <a:close/>
                    <a:moveTo>
                      <a:pt x="3167" y="888"/>
                    </a:moveTo>
                    <a:lnTo>
                      <a:pt x="3180" y="891"/>
                    </a:lnTo>
                    <a:lnTo>
                      <a:pt x="3183" y="898"/>
                    </a:lnTo>
                    <a:lnTo>
                      <a:pt x="3171" y="897"/>
                    </a:lnTo>
                    <a:lnTo>
                      <a:pt x="3167" y="888"/>
                    </a:lnTo>
                    <a:close/>
                    <a:moveTo>
                      <a:pt x="257" y="792"/>
                    </a:moveTo>
                    <a:lnTo>
                      <a:pt x="261" y="804"/>
                    </a:lnTo>
                    <a:lnTo>
                      <a:pt x="255" y="812"/>
                    </a:lnTo>
                    <a:lnTo>
                      <a:pt x="253" y="801"/>
                    </a:lnTo>
                    <a:lnTo>
                      <a:pt x="257" y="792"/>
                    </a:lnTo>
                    <a:close/>
                    <a:moveTo>
                      <a:pt x="2948" y="561"/>
                    </a:moveTo>
                    <a:lnTo>
                      <a:pt x="2951" y="565"/>
                    </a:lnTo>
                    <a:lnTo>
                      <a:pt x="2947" y="570"/>
                    </a:lnTo>
                    <a:lnTo>
                      <a:pt x="2951" y="578"/>
                    </a:lnTo>
                    <a:lnTo>
                      <a:pt x="2942" y="568"/>
                    </a:lnTo>
                    <a:lnTo>
                      <a:pt x="2948" y="561"/>
                    </a:lnTo>
                    <a:close/>
                    <a:moveTo>
                      <a:pt x="538" y="452"/>
                    </a:moveTo>
                    <a:lnTo>
                      <a:pt x="549" y="453"/>
                    </a:lnTo>
                    <a:lnTo>
                      <a:pt x="544" y="459"/>
                    </a:lnTo>
                    <a:lnTo>
                      <a:pt x="532" y="457"/>
                    </a:lnTo>
                    <a:lnTo>
                      <a:pt x="538" y="452"/>
                    </a:lnTo>
                    <a:close/>
                    <a:moveTo>
                      <a:pt x="2550" y="233"/>
                    </a:moveTo>
                    <a:lnTo>
                      <a:pt x="2555" y="237"/>
                    </a:lnTo>
                    <a:lnTo>
                      <a:pt x="2550" y="244"/>
                    </a:lnTo>
                    <a:lnTo>
                      <a:pt x="2537" y="236"/>
                    </a:lnTo>
                    <a:lnTo>
                      <a:pt x="2540" y="237"/>
                    </a:lnTo>
                    <a:lnTo>
                      <a:pt x="2544" y="240"/>
                    </a:lnTo>
                    <a:lnTo>
                      <a:pt x="2550" y="233"/>
                    </a:lnTo>
                    <a:close/>
                    <a:moveTo>
                      <a:pt x="864" y="214"/>
                    </a:moveTo>
                    <a:lnTo>
                      <a:pt x="867" y="223"/>
                    </a:lnTo>
                    <a:lnTo>
                      <a:pt x="856" y="230"/>
                    </a:lnTo>
                    <a:lnTo>
                      <a:pt x="856" y="230"/>
                    </a:lnTo>
                    <a:lnTo>
                      <a:pt x="861" y="226"/>
                    </a:lnTo>
                    <a:lnTo>
                      <a:pt x="859" y="217"/>
                    </a:lnTo>
                    <a:lnTo>
                      <a:pt x="864" y="214"/>
                    </a:lnTo>
                    <a:close/>
                    <a:moveTo>
                      <a:pt x="2177" y="70"/>
                    </a:moveTo>
                    <a:lnTo>
                      <a:pt x="2185" y="73"/>
                    </a:lnTo>
                    <a:lnTo>
                      <a:pt x="2188" y="84"/>
                    </a:lnTo>
                    <a:lnTo>
                      <a:pt x="2181" y="82"/>
                    </a:lnTo>
                    <a:lnTo>
                      <a:pt x="2177" y="70"/>
                    </a:lnTo>
                    <a:close/>
                    <a:moveTo>
                      <a:pt x="1346" y="33"/>
                    </a:moveTo>
                    <a:lnTo>
                      <a:pt x="1349" y="42"/>
                    </a:lnTo>
                    <a:lnTo>
                      <a:pt x="1342" y="43"/>
                    </a:lnTo>
                    <a:lnTo>
                      <a:pt x="1339" y="35"/>
                    </a:lnTo>
                    <a:lnTo>
                      <a:pt x="1346" y="33"/>
                    </a:lnTo>
                    <a:close/>
                    <a:moveTo>
                      <a:pt x="1742" y="0"/>
                    </a:moveTo>
                    <a:lnTo>
                      <a:pt x="1750" y="0"/>
                    </a:lnTo>
                    <a:lnTo>
                      <a:pt x="1743" y="8"/>
                    </a:lnTo>
                    <a:lnTo>
                      <a:pt x="1737" y="8"/>
                    </a:lnTo>
                    <a:lnTo>
                      <a:pt x="1735" y="8"/>
                    </a:lnTo>
                    <a:lnTo>
                      <a:pt x="17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9" name="Freeform 724"/>
              <p:cNvSpPr>
                <a:spLocks noEditPoints="1"/>
              </p:cNvSpPr>
              <p:nvPr/>
            </p:nvSpPr>
            <p:spPr bwMode="auto">
              <a:xfrm>
                <a:off x="5417" y="846"/>
                <a:ext cx="3398" cy="3396"/>
              </a:xfrm>
              <a:custGeom>
                <a:avLst/>
                <a:gdLst>
                  <a:gd name="T0" fmla="*/ 1643 w 3398"/>
                  <a:gd name="T1" fmla="*/ 3387 h 3396"/>
                  <a:gd name="T2" fmla="*/ 1629 w 3398"/>
                  <a:gd name="T3" fmla="*/ 3396 h 3396"/>
                  <a:gd name="T4" fmla="*/ 2049 w 3398"/>
                  <a:gd name="T5" fmla="*/ 3352 h 3396"/>
                  <a:gd name="T6" fmla="*/ 2043 w 3398"/>
                  <a:gd name="T7" fmla="*/ 3362 h 3396"/>
                  <a:gd name="T8" fmla="*/ 2049 w 3398"/>
                  <a:gd name="T9" fmla="*/ 3352 h 3396"/>
                  <a:gd name="T10" fmla="*/ 1209 w 3398"/>
                  <a:gd name="T11" fmla="*/ 3315 h 3396"/>
                  <a:gd name="T12" fmla="*/ 1205 w 3398"/>
                  <a:gd name="T13" fmla="*/ 3324 h 3396"/>
                  <a:gd name="T14" fmla="*/ 2529 w 3398"/>
                  <a:gd name="T15" fmla="*/ 3170 h 3396"/>
                  <a:gd name="T16" fmla="*/ 2526 w 3398"/>
                  <a:gd name="T17" fmla="*/ 3183 h 3396"/>
                  <a:gd name="T18" fmla="*/ 2529 w 3398"/>
                  <a:gd name="T19" fmla="*/ 3170 h 3396"/>
                  <a:gd name="T20" fmla="*/ 838 w 3398"/>
                  <a:gd name="T21" fmla="*/ 3153 h 3396"/>
                  <a:gd name="T22" fmla="*/ 827 w 3398"/>
                  <a:gd name="T23" fmla="*/ 3157 h 3396"/>
                  <a:gd name="T24" fmla="*/ 2855 w 3398"/>
                  <a:gd name="T25" fmla="*/ 2930 h 3396"/>
                  <a:gd name="T26" fmla="*/ 2861 w 3398"/>
                  <a:gd name="T27" fmla="*/ 2938 h 3396"/>
                  <a:gd name="T28" fmla="*/ 2855 w 3398"/>
                  <a:gd name="T29" fmla="*/ 2930 h 3396"/>
                  <a:gd name="T30" fmla="*/ 441 w 3398"/>
                  <a:gd name="T31" fmla="*/ 2826 h 3396"/>
                  <a:gd name="T32" fmla="*/ 430 w 3398"/>
                  <a:gd name="T33" fmla="*/ 2829 h 3396"/>
                  <a:gd name="T34" fmla="*/ 3135 w 3398"/>
                  <a:gd name="T35" fmla="*/ 2589 h 3396"/>
                  <a:gd name="T36" fmla="*/ 3135 w 3398"/>
                  <a:gd name="T37" fmla="*/ 2606 h 3396"/>
                  <a:gd name="T38" fmla="*/ 3135 w 3398"/>
                  <a:gd name="T39" fmla="*/ 2589 h 3396"/>
                  <a:gd name="T40" fmla="*/ 205 w 3398"/>
                  <a:gd name="T41" fmla="*/ 2489 h 3396"/>
                  <a:gd name="T42" fmla="*/ 198 w 3398"/>
                  <a:gd name="T43" fmla="*/ 2496 h 3396"/>
                  <a:gd name="T44" fmla="*/ 3305 w 3398"/>
                  <a:gd name="T45" fmla="*/ 2223 h 3396"/>
                  <a:gd name="T46" fmla="*/ 3312 w 3398"/>
                  <a:gd name="T47" fmla="*/ 2230 h 3396"/>
                  <a:gd name="T48" fmla="*/ 3305 w 3398"/>
                  <a:gd name="T49" fmla="*/ 2223 h 3396"/>
                  <a:gd name="T50" fmla="*/ 54 w 3398"/>
                  <a:gd name="T51" fmla="*/ 2083 h 3396"/>
                  <a:gd name="T52" fmla="*/ 44 w 3398"/>
                  <a:gd name="T53" fmla="*/ 2083 h 3396"/>
                  <a:gd name="T54" fmla="*/ 3388 w 3398"/>
                  <a:gd name="T55" fmla="*/ 1716 h 3396"/>
                  <a:gd name="T56" fmla="*/ 3398 w 3398"/>
                  <a:gd name="T57" fmla="*/ 1723 h 3396"/>
                  <a:gd name="T58" fmla="*/ 3388 w 3398"/>
                  <a:gd name="T59" fmla="*/ 1716 h 3396"/>
                  <a:gd name="T60" fmla="*/ 9 w 3398"/>
                  <a:gd name="T61" fmla="*/ 1675 h 3396"/>
                  <a:gd name="T62" fmla="*/ 0 w 3398"/>
                  <a:gd name="T63" fmla="*/ 1680 h 3396"/>
                  <a:gd name="T64" fmla="*/ 3351 w 3398"/>
                  <a:gd name="T65" fmla="*/ 1303 h 3396"/>
                  <a:gd name="T66" fmla="*/ 3347 w 3398"/>
                  <a:gd name="T67" fmla="*/ 1321 h 3396"/>
                  <a:gd name="T68" fmla="*/ 3351 w 3398"/>
                  <a:gd name="T69" fmla="*/ 1303 h 3396"/>
                  <a:gd name="T70" fmla="*/ 95 w 3398"/>
                  <a:gd name="T71" fmla="*/ 1167 h 3396"/>
                  <a:gd name="T72" fmla="*/ 84 w 3398"/>
                  <a:gd name="T73" fmla="*/ 1172 h 3396"/>
                  <a:gd name="T74" fmla="*/ 3189 w 3398"/>
                  <a:gd name="T75" fmla="*/ 900 h 3396"/>
                  <a:gd name="T76" fmla="*/ 3203 w 3398"/>
                  <a:gd name="T77" fmla="*/ 909 h 3396"/>
                  <a:gd name="T78" fmla="*/ 3189 w 3398"/>
                  <a:gd name="T79" fmla="*/ 900 h 3396"/>
                  <a:gd name="T80" fmla="*/ 266 w 3398"/>
                  <a:gd name="T81" fmla="*/ 801 h 3396"/>
                  <a:gd name="T82" fmla="*/ 257 w 3398"/>
                  <a:gd name="T83" fmla="*/ 800 h 3396"/>
                  <a:gd name="T84" fmla="*/ 2963 w 3398"/>
                  <a:gd name="T85" fmla="*/ 563 h 3396"/>
                  <a:gd name="T86" fmla="*/ 2960 w 3398"/>
                  <a:gd name="T87" fmla="*/ 574 h 3396"/>
                  <a:gd name="T88" fmla="*/ 2963 w 3398"/>
                  <a:gd name="T89" fmla="*/ 563 h 3396"/>
                  <a:gd name="T90" fmla="*/ 547 w 3398"/>
                  <a:gd name="T91" fmla="*/ 461 h 3396"/>
                  <a:gd name="T92" fmla="*/ 530 w 3398"/>
                  <a:gd name="T93" fmla="*/ 465 h 3396"/>
                  <a:gd name="T94" fmla="*/ 2564 w 3398"/>
                  <a:gd name="T95" fmla="*/ 235 h 3396"/>
                  <a:gd name="T96" fmla="*/ 2564 w 3398"/>
                  <a:gd name="T97" fmla="*/ 246 h 3396"/>
                  <a:gd name="T98" fmla="*/ 2564 w 3398"/>
                  <a:gd name="T99" fmla="*/ 235 h 3396"/>
                  <a:gd name="T100" fmla="*/ 873 w 3398"/>
                  <a:gd name="T101" fmla="*/ 223 h 3396"/>
                  <a:gd name="T102" fmla="*/ 865 w 3398"/>
                  <a:gd name="T103" fmla="*/ 218 h 3396"/>
                  <a:gd name="T104" fmla="*/ 2183 w 3398"/>
                  <a:gd name="T105" fmla="*/ 69 h 3396"/>
                  <a:gd name="T106" fmla="*/ 2194 w 3398"/>
                  <a:gd name="T107" fmla="*/ 82 h 3396"/>
                  <a:gd name="T108" fmla="*/ 2183 w 3398"/>
                  <a:gd name="T109" fmla="*/ 69 h 3396"/>
                  <a:gd name="T110" fmla="*/ 1355 w 3398"/>
                  <a:gd name="T111" fmla="*/ 42 h 3396"/>
                  <a:gd name="T112" fmla="*/ 1345 w 3398"/>
                  <a:gd name="T113" fmla="*/ 35 h 3396"/>
                  <a:gd name="T114" fmla="*/ 1758 w 3398"/>
                  <a:gd name="T115" fmla="*/ 0 h 3396"/>
                  <a:gd name="T116" fmla="*/ 1759 w 3398"/>
                  <a:gd name="T117" fmla="*/ 9 h 3396"/>
                  <a:gd name="T118" fmla="*/ 1758 w 3398"/>
                  <a:gd name="T119" fmla="*/ 0 h 3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98" h="3396">
                    <a:moveTo>
                      <a:pt x="1636" y="3387"/>
                    </a:moveTo>
                    <a:lnTo>
                      <a:pt x="1643" y="3387"/>
                    </a:lnTo>
                    <a:lnTo>
                      <a:pt x="1636" y="3396"/>
                    </a:lnTo>
                    <a:lnTo>
                      <a:pt x="1629" y="3396"/>
                    </a:lnTo>
                    <a:lnTo>
                      <a:pt x="1636" y="3387"/>
                    </a:lnTo>
                    <a:close/>
                    <a:moveTo>
                      <a:pt x="2049" y="3352"/>
                    </a:moveTo>
                    <a:lnTo>
                      <a:pt x="2051" y="3361"/>
                    </a:lnTo>
                    <a:lnTo>
                      <a:pt x="2043" y="3362"/>
                    </a:lnTo>
                    <a:lnTo>
                      <a:pt x="2040" y="3354"/>
                    </a:lnTo>
                    <a:lnTo>
                      <a:pt x="2049" y="3352"/>
                    </a:lnTo>
                    <a:close/>
                    <a:moveTo>
                      <a:pt x="1201" y="3313"/>
                    </a:moveTo>
                    <a:lnTo>
                      <a:pt x="1209" y="3315"/>
                    </a:lnTo>
                    <a:lnTo>
                      <a:pt x="1214" y="3327"/>
                    </a:lnTo>
                    <a:lnTo>
                      <a:pt x="1205" y="3324"/>
                    </a:lnTo>
                    <a:lnTo>
                      <a:pt x="1201" y="3313"/>
                    </a:lnTo>
                    <a:close/>
                    <a:moveTo>
                      <a:pt x="2529" y="3170"/>
                    </a:moveTo>
                    <a:lnTo>
                      <a:pt x="2532" y="3178"/>
                    </a:lnTo>
                    <a:lnTo>
                      <a:pt x="2526" y="3183"/>
                    </a:lnTo>
                    <a:lnTo>
                      <a:pt x="2522" y="3174"/>
                    </a:lnTo>
                    <a:lnTo>
                      <a:pt x="2529" y="3170"/>
                    </a:lnTo>
                    <a:close/>
                    <a:moveTo>
                      <a:pt x="832" y="3150"/>
                    </a:moveTo>
                    <a:lnTo>
                      <a:pt x="838" y="3153"/>
                    </a:lnTo>
                    <a:lnTo>
                      <a:pt x="832" y="3160"/>
                    </a:lnTo>
                    <a:lnTo>
                      <a:pt x="827" y="3157"/>
                    </a:lnTo>
                    <a:lnTo>
                      <a:pt x="832" y="3150"/>
                    </a:lnTo>
                    <a:close/>
                    <a:moveTo>
                      <a:pt x="2855" y="2930"/>
                    </a:moveTo>
                    <a:lnTo>
                      <a:pt x="2867" y="2932"/>
                    </a:lnTo>
                    <a:lnTo>
                      <a:pt x="2861" y="2938"/>
                    </a:lnTo>
                    <a:lnTo>
                      <a:pt x="2850" y="2935"/>
                    </a:lnTo>
                    <a:lnTo>
                      <a:pt x="2855" y="2930"/>
                    </a:lnTo>
                    <a:close/>
                    <a:moveTo>
                      <a:pt x="435" y="2822"/>
                    </a:moveTo>
                    <a:lnTo>
                      <a:pt x="441" y="2826"/>
                    </a:lnTo>
                    <a:lnTo>
                      <a:pt x="435" y="2833"/>
                    </a:lnTo>
                    <a:lnTo>
                      <a:pt x="430" y="2829"/>
                    </a:lnTo>
                    <a:lnTo>
                      <a:pt x="435" y="2822"/>
                    </a:lnTo>
                    <a:close/>
                    <a:moveTo>
                      <a:pt x="3135" y="2589"/>
                    </a:moveTo>
                    <a:lnTo>
                      <a:pt x="3139" y="2599"/>
                    </a:lnTo>
                    <a:lnTo>
                      <a:pt x="3135" y="2606"/>
                    </a:lnTo>
                    <a:lnTo>
                      <a:pt x="3131" y="2596"/>
                    </a:lnTo>
                    <a:lnTo>
                      <a:pt x="3135" y="2589"/>
                    </a:lnTo>
                    <a:close/>
                    <a:moveTo>
                      <a:pt x="194" y="2487"/>
                    </a:moveTo>
                    <a:lnTo>
                      <a:pt x="205" y="2489"/>
                    </a:lnTo>
                    <a:lnTo>
                      <a:pt x="209" y="2497"/>
                    </a:lnTo>
                    <a:lnTo>
                      <a:pt x="198" y="2496"/>
                    </a:lnTo>
                    <a:lnTo>
                      <a:pt x="194" y="2487"/>
                    </a:lnTo>
                    <a:close/>
                    <a:moveTo>
                      <a:pt x="3305" y="2223"/>
                    </a:moveTo>
                    <a:lnTo>
                      <a:pt x="3314" y="2224"/>
                    </a:lnTo>
                    <a:lnTo>
                      <a:pt x="3312" y="2230"/>
                    </a:lnTo>
                    <a:lnTo>
                      <a:pt x="3303" y="2229"/>
                    </a:lnTo>
                    <a:lnTo>
                      <a:pt x="3305" y="2223"/>
                    </a:lnTo>
                    <a:close/>
                    <a:moveTo>
                      <a:pt x="51" y="2075"/>
                    </a:moveTo>
                    <a:lnTo>
                      <a:pt x="54" y="2083"/>
                    </a:lnTo>
                    <a:lnTo>
                      <a:pt x="45" y="2092"/>
                    </a:lnTo>
                    <a:lnTo>
                      <a:pt x="44" y="2083"/>
                    </a:lnTo>
                    <a:lnTo>
                      <a:pt x="51" y="2075"/>
                    </a:lnTo>
                    <a:close/>
                    <a:moveTo>
                      <a:pt x="3388" y="1716"/>
                    </a:moveTo>
                    <a:lnTo>
                      <a:pt x="3398" y="1717"/>
                    </a:lnTo>
                    <a:lnTo>
                      <a:pt x="3398" y="1723"/>
                    </a:lnTo>
                    <a:lnTo>
                      <a:pt x="3388" y="1721"/>
                    </a:lnTo>
                    <a:lnTo>
                      <a:pt x="3388" y="1716"/>
                    </a:lnTo>
                    <a:close/>
                    <a:moveTo>
                      <a:pt x="0" y="1673"/>
                    </a:moveTo>
                    <a:lnTo>
                      <a:pt x="9" y="1675"/>
                    </a:lnTo>
                    <a:lnTo>
                      <a:pt x="9" y="1682"/>
                    </a:lnTo>
                    <a:lnTo>
                      <a:pt x="0" y="1680"/>
                    </a:lnTo>
                    <a:lnTo>
                      <a:pt x="0" y="1673"/>
                    </a:lnTo>
                    <a:close/>
                    <a:moveTo>
                      <a:pt x="3351" y="1303"/>
                    </a:moveTo>
                    <a:lnTo>
                      <a:pt x="3354" y="1313"/>
                    </a:lnTo>
                    <a:lnTo>
                      <a:pt x="3347" y="1321"/>
                    </a:lnTo>
                    <a:lnTo>
                      <a:pt x="3344" y="1312"/>
                    </a:lnTo>
                    <a:lnTo>
                      <a:pt x="3351" y="1303"/>
                    </a:lnTo>
                    <a:close/>
                    <a:moveTo>
                      <a:pt x="85" y="1166"/>
                    </a:moveTo>
                    <a:lnTo>
                      <a:pt x="95" y="1167"/>
                    </a:lnTo>
                    <a:lnTo>
                      <a:pt x="92" y="1173"/>
                    </a:lnTo>
                    <a:lnTo>
                      <a:pt x="84" y="1172"/>
                    </a:lnTo>
                    <a:lnTo>
                      <a:pt x="85" y="1166"/>
                    </a:lnTo>
                    <a:close/>
                    <a:moveTo>
                      <a:pt x="3189" y="900"/>
                    </a:moveTo>
                    <a:lnTo>
                      <a:pt x="3200" y="902"/>
                    </a:lnTo>
                    <a:lnTo>
                      <a:pt x="3203" y="909"/>
                    </a:lnTo>
                    <a:lnTo>
                      <a:pt x="3192" y="907"/>
                    </a:lnTo>
                    <a:lnTo>
                      <a:pt x="3189" y="900"/>
                    </a:lnTo>
                    <a:close/>
                    <a:moveTo>
                      <a:pt x="262" y="791"/>
                    </a:moveTo>
                    <a:lnTo>
                      <a:pt x="266" y="801"/>
                    </a:lnTo>
                    <a:lnTo>
                      <a:pt x="262" y="810"/>
                    </a:lnTo>
                    <a:lnTo>
                      <a:pt x="257" y="800"/>
                    </a:lnTo>
                    <a:lnTo>
                      <a:pt x="262" y="791"/>
                    </a:lnTo>
                    <a:close/>
                    <a:moveTo>
                      <a:pt x="2963" y="563"/>
                    </a:moveTo>
                    <a:lnTo>
                      <a:pt x="2966" y="567"/>
                    </a:lnTo>
                    <a:lnTo>
                      <a:pt x="2960" y="574"/>
                    </a:lnTo>
                    <a:lnTo>
                      <a:pt x="2957" y="570"/>
                    </a:lnTo>
                    <a:lnTo>
                      <a:pt x="2963" y="563"/>
                    </a:lnTo>
                    <a:close/>
                    <a:moveTo>
                      <a:pt x="537" y="459"/>
                    </a:moveTo>
                    <a:lnTo>
                      <a:pt x="547" y="461"/>
                    </a:lnTo>
                    <a:lnTo>
                      <a:pt x="541" y="466"/>
                    </a:lnTo>
                    <a:lnTo>
                      <a:pt x="530" y="465"/>
                    </a:lnTo>
                    <a:lnTo>
                      <a:pt x="537" y="459"/>
                    </a:lnTo>
                    <a:close/>
                    <a:moveTo>
                      <a:pt x="2564" y="235"/>
                    </a:moveTo>
                    <a:lnTo>
                      <a:pt x="2570" y="239"/>
                    </a:lnTo>
                    <a:lnTo>
                      <a:pt x="2564" y="246"/>
                    </a:lnTo>
                    <a:lnTo>
                      <a:pt x="2559" y="242"/>
                    </a:lnTo>
                    <a:lnTo>
                      <a:pt x="2564" y="235"/>
                    </a:lnTo>
                    <a:close/>
                    <a:moveTo>
                      <a:pt x="870" y="215"/>
                    </a:moveTo>
                    <a:lnTo>
                      <a:pt x="873" y="223"/>
                    </a:lnTo>
                    <a:lnTo>
                      <a:pt x="868" y="226"/>
                    </a:lnTo>
                    <a:lnTo>
                      <a:pt x="865" y="218"/>
                    </a:lnTo>
                    <a:lnTo>
                      <a:pt x="870" y="215"/>
                    </a:lnTo>
                    <a:close/>
                    <a:moveTo>
                      <a:pt x="2183" y="69"/>
                    </a:moveTo>
                    <a:lnTo>
                      <a:pt x="2190" y="72"/>
                    </a:lnTo>
                    <a:lnTo>
                      <a:pt x="2194" y="82"/>
                    </a:lnTo>
                    <a:lnTo>
                      <a:pt x="2186" y="79"/>
                    </a:lnTo>
                    <a:lnTo>
                      <a:pt x="2183" y="69"/>
                    </a:lnTo>
                    <a:close/>
                    <a:moveTo>
                      <a:pt x="1352" y="34"/>
                    </a:moveTo>
                    <a:lnTo>
                      <a:pt x="1355" y="42"/>
                    </a:lnTo>
                    <a:lnTo>
                      <a:pt x="1348" y="44"/>
                    </a:lnTo>
                    <a:lnTo>
                      <a:pt x="1345" y="35"/>
                    </a:lnTo>
                    <a:lnTo>
                      <a:pt x="1352" y="34"/>
                    </a:lnTo>
                    <a:close/>
                    <a:moveTo>
                      <a:pt x="1758" y="0"/>
                    </a:moveTo>
                    <a:lnTo>
                      <a:pt x="1766" y="0"/>
                    </a:lnTo>
                    <a:lnTo>
                      <a:pt x="1759" y="9"/>
                    </a:lnTo>
                    <a:lnTo>
                      <a:pt x="1751" y="9"/>
                    </a:lnTo>
                    <a:lnTo>
                      <a:pt x="17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0" name="Freeform 725"/>
              <p:cNvSpPr>
                <a:spLocks noEditPoints="1"/>
              </p:cNvSpPr>
              <p:nvPr/>
            </p:nvSpPr>
            <p:spPr bwMode="auto">
              <a:xfrm>
                <a:off x="5409" y="838"/>
                <a:ext cx="3414" cy="3412"/>
              </a:xfrm>
              <a:custGeom>
                <a:avLst/>
                <a:gdLst>
                  <a:gd name="T0" fmla="*/ 1644 w 3414"/>
                  <a:gd name="T1" fmla="*/ 3404 h 3412"/>
                  <a:gd name="T2" fmla="*/ 1630 w 3414"/>
                  <a:gd name="T3" fmla="*/ 3412 h 3412"/>
                  <a:gd name="T4" fmla="*/ 2059 w 3414"/>
                  <a:gd name="T5" fmla="*/ 3369 h 3412"/>
                  <a:gd name="T6" fmla="*/ 2055 w 3414"/>
                  <a:gd name="T7" fmla="*/ 3378 h 3412"/>
                  <a:gd name="T8" fmla="*/ 2059 w 3414"/>
                  <a:gd name="T9" fmla="*/ 3369 h 3412"/>
                  <a:gd name="T10" fmla="*/ 1222 w 3414"/>
                  <a:gd name="T11" fmla="*/ 3335 h 3412"/>
                  <a:gd name="T12" fmla="*/ 1217 w 3414"/>
                  <a:gd name="T13" fmla="*/ 3342 h 3412"/>
                  <a:gd name="T14" fmla="*/ 2540 w 3414"/>
                  <a:gd name="T15" fmla="*/ 3186 h 3412"/>
                  <a:gd name="T16" fmla="*/ 2537 w 3414"/>
                  <a:gd name="T17" fmla="*/ 3199 h 3412"/>
                  <a:gd name="T18" fmla="*/ 2540 w 3414"/>
                  <a:gd name="T19" fmla="*/ 3186 h 3412"/>
                  <a:gd name="T20" fmla="*/ 840 w 3414"/>
                  <a:gd name="T21" fmla="*/ 3168 h 3412"/>
                  <a:gd name="T22" fmla="*/ 829 w 3414"/>
                  <a:gd name="T23" fmla="*/ 3172 h 3412"/>
                  <a:gd name="T24" fmla="*/ 2875 w 3414"/>
                  <a:gd name="T25" fmla="*/ 2940 h 3412"/>
                  <a:gd name="T26" fmla="*/ 2880 w 3414"/>
                  <a:gd name="T27" fmla="*/ 2947 h 3412"/>
                  <a:gd name="T28" fmla="*/ 2875 w 3414"/>
                  <a:gd name="T29" fmla="*/ 2940 h 3412"/>
                  <a:gd name="T30" fmla="*/ 443 w 3414"/>
                  <a:gd name="T31" fmla="*/ 2841 h 3412"/>
                  <a:gd name="T32" fmla="*/ 432 w 3414"/>
                  <a:gd name="T33" fmla="*/ 2844 h 3412"/>
                  <a:gd name="T34" fmla="*/ 3147 w 3414"/>
                  <a:gd name="T35" fmla="*/ 2607 h 3412"/>
                  <a:gd name="T36" fmla="*/ 3146 w 3414"/>
                  <a:gd name="T37" fmla="*/ 2625 h 3412"/>
                  <a:gd name="T38" fmla="*/ 3147 w 3414"/>
                  <a:gd name="T39" fmla="*/ 2607 h 3412"/>
                  <a:gd name="T40" fmla="*/ 202 w 3414"/>
                  <a:gd name="T41" fmla="*/ 2495 h 3412"/>
                  <a:gd name="T42" fmla="*/ 195 w 3414"/>
                  <a:gd name="T43" fmla="*/ 2501 h 3412"/>
                  <a:gd name="T44" fmla="*/ 3322 w 3414"/>
                  <a:gd name="T45" fmla="*/ 2232 h 3412"/>
                  <a:gd name="T46" fmla="*/ 3328 w 3414"/>
                  <a:gd name="T47" fmla="*/ 2239 h 3412"/>
                  <a:gd name="T48" fmla="*/ 3322 w 3414"/>
                  <a:gd name="T49" fmla="*/ 2232 h 3412"/>
                  <a:gd name="T50" fmla="*/ 53 w 3414"/>
                  <a:gd name="T51" fmla="*/ 2100 h 3412"/>
                  <a:gd name="T52" fmla="*/ 45 w 3414"/>
                  <a:gd name="T53" fmla="*/ 2100 h 3412"/>
                  <a:gd name="T54" fmla="*/ 3406 w 3414"/>
                  <a:gd name="T55" fmla="*/ 1725 h 3412"/>
                  <a:gd name="T56" fmla="*/ 3414 w 3414"/>
                  <a:gd name="T57" fmla="*/ 1732 h 3412"/>
                  <a:gd name="T58" fmla="*/ 3406 w 3414"/>
                  <a:gd name="T59" fmla="*/ 1725 h 3412"/>
                  <a:gd name="T60" fmla="*/ 8 w 3414"/>
                  <a:gd name="T61" fmla="*/ 1681 h 3412"/>
                  <a:gd name="T62" fmla="*/ 0 w 3414"/>
                  <a:gd name="T63" fmla="*/ 1686 h 3412"/>
                  <a:gd name="T64" fmla="*/ 3366 w 3414"/>
                  <a:gd name="T65" fmla="*/ 1303 h 3412"/>
                  <a:gd name="T66" fmla="*/ 3362 w 3414"/>
                  <a:gd name="T67" fmla="*/ 1321 h 3412"/>
                  <a:gd name="T68" fmla="*/ 3366 w 3414"/>
                  <a:gd name="T69" fmla="*/ 1303 h 3412"/>
                  <a:gd name="T70" fmla="*/ 93 w 3414"/>
                  <a:gd name="T71" fmla="*/ 1174 h 3412"/>
                  <a:gd name="T72" fmla="*/ 83 w 3414"/>
                  <a:gd name="T73" fmla="*/ 1178 h 3412"/>
                  <a:gd name="T74" fmla="*/ 3208 w 3414"/>
                  <a:gd name="T75" fmla="*/ 910 h 3412"/>
                  <a:gd name="T76" fmla="*/ 3222 w 3414"/>
                  <a:gd name="T77" fmla="*/ 920 h 3412"/>
                  <a:gd name="T78" fmla="*/ 3208 w 3414"/>
                  <a:gd name="T79" fmla="*/ 910 h 3412"/>
                  <a:gd name="T80" fmla="*/ 270 w 3414"/>
                  <a:gd name="T81" fmla="*/ 799 h 3412"/>
                  <a:gd name="T82" fmla="*/ 261 w 3414"/>
                  <a:gd name="T83" fmla="*/ 797 h 3412"/>
                  <a:gd name="T84" fmla="*/ 2978 w 3414"/>
                  <a:gd name="T85" fmla="*/ 563 h 3412"/>
                  <a:gd name="T86" fmla="*/ 2974 w 3414"/>
                  <a:gd name="T87" fmla="*/ 575 h 3412"/>
                  <a:gd name="T88" fmla="*/ 2978 w 3414"/>
                  <a:gd name="T89" fmla="*/ 563 h 3412"/>
                  <a:gd name="T90" fmla="*/ 545 w 3414"/>
                  <a:gd name="T91" fmla="*/ 467 h 3412"/>
                  <a:gd name="T92" fmla="*/ 527 w 3414"/>
                  <a:gd name="T93" fmla="*/ 472 h 3412"/>
                  <a:gd name="T94" fmla="*/ 2578 w 3414"/>
                  <a:gd name="T95" fmla="*/ 236 h 3412"/>
                  <a:gd name="T96" fmla="*/ 2578 w 3414"/>
                  <a:gd name="T97" fmla="*/ 247 h 3412"/>
                  <a:gd name="T98" fmla="*/ 2578 w 3414"/>
                  <a:gd name="T99" fmla="*/ 236 h 3412"/>
                  <a:gd name="T100" fmla="*/ 878 w 3414"/>
                  <a:gd name="T101" fmla="*/ 223 h 3412"/>
                  <a:gd name="T102" fmla="*/ 869 w 3414"/>
                  <a:gd name="T103" fmla="*/ 217 h 3412"/>
                  <a:gd name="T104" fmla="*/ 2187 w 3414"/>
                  <a:gd name="T105" fmla="*/ 66 h 3412"/>
                  <a:gd name="T106" fmla="*/ 2198 w 3414"/>
                  <a:gd name="T107" fmla="*/ 80 h 3412"/>
                  <a:gd name="T108" fmla="*/ 2187 w 3414"/>
                  <a:gd name="T109" fmla="*/ 66 h 3412"/>
                  <a:gd name="T110" fmla="*/ 1360 w 3414"/>
                  <a:gd name="T111" fmla="*/ 42 h 3412"/>
                  <a:gd name="T112" fmla="*/ 1350 w 3414"/>
                  <a:gd name="T113" fmla="*/ 35 h 3412"/>
                  <a:gd name="T114" fmla="*/ 1773 w 3414"/>
                  <a:gd name="T115" fmla="*/ 0 h 3412"/>
                  <a:gd name="T116" fmla="*/ 1774 w 3414"/>
                  <a:gd name="T117" fmla="*/ 8 h 3412"/>
                  <a:gd name="T118" fmla="*/ 1773 w 3414"/>
                  <a:gd name="T119" fmla="*/ 0 h 3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14" h="3412">
                    <a:moveTo>
                      <a:pt x="1637" y="3404"/>
                    </a:moveTo>
                    <a:lnTo>
                      <a:pt x="1644" y="3404"/>
                    </a:lnTo>
                    <a:lnTo>
                      <a:pt x="1637" y="3412"/>
                    </a:lnTo>
                    <a:lnTo>
                      <a:pt x="1630" y="3412"/>
                    </a:lnTo>
                    <a:lnTo>
                      <a:pt x="1637" y="3404"/>
                    </a:lnTo>
                    <a:close/>
                    <a:moveTo>
                      <a:pt x="2059" y="3369"/>
                    </a:moveTo>
                    <a:lnTo>
                      <a:pt x="2062" y="3377"/>
                    </a:lnTo>
                    <a:lnTo>
                      <a:pt x="2055" y="3378"/>
                    </a:lnTo>
                    <a:lnTo>
                      <a:pt x="2051" y="3370"/>
                    </a:lnTo>
                    <a:lnTo>
                      <a:pt x="2059" y="3369"/>
                    </a:lnTo>
                    <a:close/>
                    <a:moveTo>
                      <a:pt x="1213" y="3332"/>
                    </a:moveTo>
                    <a:lnTo>
                      <a:pt x="1222" y="3335"/>
                    </a:lnTo>
                    <a:lnTo>
                      <a:pt x="1226" y="3345"/>
                    </a:lnTo>
                    <a:lnTo>
                      <a:pt x="1217" y="3342"/>
                    </a:lnTo>
                    <a:lnTo>
                      <a:pt x="1213" y="3332"/>
                    </a:lnTo>
                    <a:close/>
                    <a:moveTo>
                      <a:pt x="2540" y="3186"/>
                    </a:moveTo>
                    <a:lnTo>
                      <a:pt x="2543" y="3195"/>
                    </a:lnTo>
                    <a:lnTo>
                      <a:pt x="2537" y="3199"/>
                    </a:lnTo>
                    <a:lnTo>
                      <a:pt x="2534" y="3191"/>
                    </a:lnTo>
                    <a:lnTo>
                      <a:pt x="2540" y="3186"/>
                    </a:lnTo>
                    <a:close/>
                    <a:moveTo>
                      <a:pt x="835" y="3165"/>
                    </a:moveTo>
                    <a:lnTo>
                      <a:pt x="840" y="3168"/>
                    </a:lnTo>
                    <a:lnTo>
                      <a:pt x="835" y="3175"/>
                    </a:lnTo>
                    <a:lnTo>
                      <a:pt x="829" y="3172"/>
                    </a:lnTo>
                    <a:lnTo>
                      <a:pt x="835" y="3165"/>
                    </a:lnTo>
                    <a:close/>
                    <a:moveTo>
                      <a:pt x="2875" y="2940"/>
                    </a:moveTo>
                    <a:lnTo>
                      <a:pt x="2886" y="2942"/>
                    </a:lnTo>
                    <a:lnTo>
                      <a:pt x="2880" y="2947"/>
                    </a:lnTo>
                    <a:lnTo>
                      <a:pt x="2869" y="2946"/>
                    </a:lnTo>
                    <a:lnTo>
                      <a:pt x="2875" y="2940"/>
                    </a:lnTo>
                    <a:close/>
                    <a:moveTo>
                      <a:pt x="438" y="2837"/>
                    </a:moveTo>
                    <a:lnTo>
                      <a:pt x="443" y="2841"/>
                    </a:lnTo>
                    <a:lnTo>
                      <a:pt x="436" y="2849"/>
                    </a:lnTo>
                    <a:lnTo>
                      <a:pt x="432" y="2844"/>
                    </a:lnTo>
                    <a:lnTo>
                      <a:pt x="438" y="2837"/>
                    </a:lnTo>
                    <a:close/>
                    <a:moveTo>
                      <a:pt x="3147" y="2607"/>
                    </a:moveTo>
                    <a:lnTo>
                      <a:pt x="3152" y="2618"/>
                    </a:lnTo>
                    <a:lnTo>
                      <a:pt x="3146" y="2625"/>
                    </a:lnTo>
                    <a:lnTo>
                      <a:pt x="3143" y="2614"/>
                    </a:lnTo>
                    <a:lnTo>
                      <a:pt x="3147" y="2607"/>
                    </a:lnTo>
                    <a:close/>
                    <a:moveTo>
                      <a:pt x="190" y="2494"/>
                    </a:moveTo>
                    <a:lnTo>
                      <a:pt x="202" y="2495"/>
                    </a:lnTo>
                    <a:lnTo>
                      <a:pt x="206" y="2504"/>
                    </a:lnTo>
                    <a:lnTo>
                      <a:pt x="195" y="2501"/>
                    </a:lnTo>
                    <a:lnTo>
                      <a:pt x="190" y="2494"/>
                    </a:lnTo>
                    <a:close/>
                    <a:moveTo>
                      <a:pt x="3322" y="2232"/>
                    </a:moveTo>
                    <a:lnTo>
                      <a:pt x="3331" y="2234"/>
                    </a:lnTo>
                    <a:lnTo>
                      <a:pt x="3328" y="2239"/>
                    </a:lnTo>
                    <a:lnTo>
                      <a:pt x="3320" y="2238"/>
                    </a:lnTo>
                    <a:lnTo>
                      <a:pt x="3322" y="2232"/>
                    </a:lnTo>
                    <a:close/>
                    <a:moveTo>
                      <a:pt x="52" y="2091"/>
                    </a:moveTo>
                    <a:lnTo>
                      <a:pt x="53" y="2100"/>
                    </a:lnTo>
                    <a:lnTo>
                      <a:pt x="46" y="2109"/>
                    </a:lnTo>
                    <a:lnTo>
                      <a:pt x="45" y="2100"/>
                    </a:lnTo>
                    <a:lnTo>
                      <a:pt x="52" y="2091"/>
                    </a:lnTo>
                    <a:close/>
                    <a:moveTo>
                      <a:pt x="3406" y="1725"/>
                    </a:moveTo>
                    <a:lnTo>
                      <a:pt x="3414" y="1726"/>
                    </a:lnTo>
                    <a:lnTo>
                      <a:pt x="3414" y="1732"/>
                    </a:lnTo>
                    <a:lnTo>
                      <a:pt x="3406" y="1731"/>
                    </a:lnTo>
                    <a:lnTo>
                      <a:pt x="3406" y="1725"/>
                    </a:lnTo>
                    <a:close/>
                    <a:moveTo>
                      <a:pt x="0" y="1680"/>
                    </a:moveTo>
                    <a:lnTo>
                      <a:pt x="8" y="1681"/>
                    </a:lnTo>
                    <a:lnTo>
                      <a:pt x="8" y="1688"/>
                    </a:lnTo>
                    <a:lnTo>
                      <a:pt x="0" y="1686"/>
                    </a:lnTo>
                    <a:lnTo>
                      <a:pt x="0" y="1680"/>
                    </a:lnTo>
                    <a:close/>
                    <a:moveTo>
                      <a:pt x="3366" y="1303"/>
                    </a:moveTo>
                    <a:lnTo>
                      <a:pt x="3369" y="1311"/>
                    </a:lnTo>
                    <a:lnTo>
                      <a:pt x="3362" y="1321"/>
                    </a:lnTo>
                    <a:lnTo>
                      <a:pt x="3359" y="1311"/>
                    </a:lnTo>
                    <a:lnTo>
                      <a:pt x="3366" y="1303"/>
                    </a:lnTo>
                    <a:close/>
                    <a:moveTo>
                      <a:pt x="84" y="1173"/>
                    </a:moveTo>
                    <a:lnTo>
                      <a:pt x="93" y="1174"/>
                    </a:lnTo>
                    <a:lnTo>
                      <a:pt x="92" y="1180"/>
                    </a:lnTo>
                    <a:lnTo>
                      <a:pt x="83" y="1178"/>
                    </a:lnTo>
                    <a:lnTo>
                      <a:pt x="84" y="1173"/>
                    </a:lnTo>
                    <a:close/>
                    <a:moveTo>
                      <a:pt x="3208" y="910"/>
                    </a:moveTo>
                    <a:lnTo>
                      <a:pt x="3219" y="911"/>
                    </a:lnTo>
                    <a:lnTo>
                      <a:pt x="3222" y="920"/>
                    </a:lnTo>
                    <a:lnTo>
                      <a:pt x="3211" y="917"/>
                    </a:lnTo>
                    <a:lnTo>
                      <a:pt x="3208" y="910"/>
                    </a:lnTo>
                    <a:close/>
                    <a:moveTo>
                      <a:pt x="267" y="788"/>
                    </a:moveTo>
                    <a:lnTo>
                      <a:pt x="270" y="799"/>
                    </a:lnTo>
                    <a:lnTo>
                      <a:pt x="265" y="808"/>
                    </a:lnTo>
                    <a:lnTo>
                      <a:pt x="261" y="797"/>
                    </a:lnTo>
                    <a:lnTo>
                      <a:pt x="267" y="788"/>
                    </a:lnTo>
                    <a:close/>
                    <a:moveTo>
                      <a:pt x="2978" y="563"/>
                    </a:moveTo>
                    <a:lnTo>
                      <a:pt x="2981" y="568"/>
                    </a:lnTo>
                    <a:lnTo>
                      <a:pt x="2974" y="575"/>
                    </a:lnTo>
                    <a:lnTo>
                      <a:pt x="2971" y="571"/>
                    </a:lnTo>
                    <a:lnTo>
                      <a:pt x="2978" y="563"/>
                    </a:lnTo>
                    <a:close/>
                    <a:moveTo>
                      <a:pt x="534" y="466"/>
                    </a:moveTo>
                    <a:lnTo>
                      <a:pt x="545" y="467"/>
                    </a:lnTo>
                    <a:lnTo>
                      <a:pt x="538" y="473"/>
                    </a:lnTo>
                    <a:lnTo>
                      <a:pt x="527" y="472"/>
                    </a:lnTo>
                    <a:lnTo>
                      <a:pt x="534" y="466"/>
                    </a:lnTo>
                    <a:close/>
                    <a:moveTo>
                      <a:pt x="2578" y="236"/>
                    </a:moveTo>
                    <a:lnTo>
                      <a:pt x="2585" y="241"/>
                    </a:lnTo>
                    <a:lnTo>
                      <a:pt x="2578" y="247"/>
                    </a:lnTo>
                    <a:lnTo>
                      <a:pt x="2572" y="243"/>
                    </a:lnTo>
                    <a:lnTo>
                      <a:pt x="2578" y="236"/>
                    </a:lnTo>
                    <a:close/>
                    <a:moveTo>
                      <a:pt x="876" y="214"/>
                    </a:moveTo>
                    <a:lnTo>
                      <a:pt x="878" y="223"/>
                    </a:lnTo>
                    <a:lnTo>
                      <a:pt x="873" y="226"/>
                    </a:lnTo>
                    <a:lnTo>
                      <a:pt x="869" y="217"/>
                    </a:lnTo>
                    <a:lnTo>
                      <a:pt x="876" y="214"/>
                    </a:lnTo>
                    <a:close/>
                    <a:moveTo>
                      <a:pt x="2187" y="66"/>
                    </a:moveTo>
                    <a:lnTo>
                      <a:pt x="2194" y="69"/>
                    </a:lnTo>
                    <a:lnTo>
                      <a:pt x="2198" y="80"/>
                    </a:lnTo>
                    <a:lnTo>
                      <a:pt x="2191" y="77"/>
                    </a:lnTo>
                    <a:lnTo>
                      <a:pt x="2187" y="66"/>
                    </a:lnTo>
                    <a:close/>
                    <a:moveTo>
                      <a:pt x="1356" y="34"/>
                    </a:moveTo>
                    <a:lnTo>
                      <a:pt x="1360" y="42"/>
                    </a:lnTo>
                    <a:lnTo>
                      <a:pt x="1353" y="43"/>
                    </a:lnTo>
                    <a:lnTo>
                      <a:pt x="1350" y="35"/>
                    </a:lnTo>
                    <a:lnTo>
                      <a:pt x="1356" y="34"/>
                    </a:lnTo>
                    <a:close/>
                    <a:moveTo>
                      <a:pt x="1773" y="0"/>
                    </a:moveTo>
                    <a:lnTo>
                      <a:pt x="1781" y="0"/>
                    </a:lnTo>
                    <a:lnTo>
                      <a:pt x="1774" y="8"/>
                    </a:lnTo>
                    <a:lnTo>
                      <a:pt x="1766" y="8"/>
                    </a:lnTo>
                    <a:lnTo>
                      <a:pt x="17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1" name="Freeform 726"/>
              <p:cNvSpPr>
                <a:spLocks noEditPoints="1"/>
              </p:cNvSpPr>
              <p:nvPr/>
            </p:nvSpPr>
            <p:spPr bwMode="auto">
              <a:xfrm>
                <a:off x="5399" y="829"/>
                <a:ext cx="3433" cy="3430"/>
              </a:xfrm>
              <a:custGeom>
                <a:avLst/>
                <a:gdLst>
                  <a:gd name="T0" fmla="*/ 1647 w 3433"/>
                  <a:gd name="T1" fmla="*/ 3421 h 3430"/>
                  <a:gd name="T2" fmla="*/ 1633 w 3433"/>
                  <a:gd name="T3" fmla="*/ 3430 h 3430"/>
                  <a:gd name="T4" fmla="*/ 2072 w 3433"/>
                  <a:gd name="T5" fmla="*/ 3386 h 3430"/>
                  <a:gd name="T6" fmla="*/ 2068 w 3433"/>
                  <a:gd name="T7" fmla="*/ 3396 h 3430"/>
                  <a:gd name="T8" fmla="*/ 2072 w 3433"/>
                  <a:gd name="T9" fmla="*/ 3386 h 3430"/>
                  <a:gd name="T10" fmla="*/ 1236 w 3433"/>
                  <a:gd name="T11" fmla="*/ 3354 h 3430"/>
                  <a:gd name="T12" fmla="*/ 1230 w 3433"/>
                  <a:gd name="T13" fmla="*/ 3362 h 3430"/>
                  <a:gd name="T14" fmla="*/ 2553 w 3433"/>
                  <a:gd name="T15" fmla="*/ 3204 h 3430"/>
                  <a:gd name="T16" fmla="*/ 2550 w 3433"/>
                  <a:gd name="T17" fmla="*/ 3216 h 3430"/>
                  <a:gd name="T18" fmla="*/ 2553 w 3433"/>
                  <a:gd name="T19" fmla="*/ 3204 h 3430"/>
                  <a:gd name="T20" fmla="*/ 845 w 3433"/>
                  <a:gd name="T21" fmla="*/ 3184 h 3430"/>
                  <a:gd name="T22" fmla="*/ 833 w 3433"/>
                  <a:gd name="T23" fmla="*/ 3188 h 3430"/>
                  <a:gd name="T24" fmla="*/ 2896 w 3433"/>
                  <a:gd name="T25" fmla="*/ 2951 h 3430"/>
                  <a:gd name="T26" fmla="*/ 2902 w 3433"/>
                  <a:gd name="T27" fmla="*/ 2958 h 3430"/>
                  <a:gd name="T28" fmla="*/ 2896 w 3433"/>
                  <a:gd name="T29" fmla="*/ 2951 h 3430"/>
                  <a:gd name="T30" fmla="*/ 446 w 3433"/>
                  <a:gd name="T31" fmla="*/ 2858 h 3430"/>
                  <a:gd name="T32" fmla="*/ 436 w 3433"/>
                  <a:gd name="T33" fmla="*/ 2860 h 3430"/>
                  <a:gd name="T34" fmla="*/ 3162 w 3433"/>
                  <a:gd name="T35" fmla="*/ 2627 h 3430"/>
                  <a:gd name="T36" fmla="*/ 3160 w 3433"/>
                  <a:gd name="T37" fmla="*/ 2644 h 3430"/>
                  <a:gd name="T38" fmla="*/ 3162 w 3433"/>
                  <a:gd name="T39" fmla="*/ 2627 h 3430"/>
                  <a:gd name="T40" fmla="*/ 200 w 3433"/>
                  <a:gd name="T41" fmla="*/ 2503 h 3430"/>
                  <a:gd name="T42" fmla="*/ 193 w 3433"/>
                  <a:gd name="T43" fmla="*/ 2508 h 3430"/>
                  <a:gd name="T44" fmla="*/ 3341 w 3433"/>
                  <a:gd name="T45" fmla="*/ 2243 h 3430"/>
                  <a:gd name="T46" fmla="*/ 3348 w 3433"/>
                  <a:gd name="T47" fmla="*/ 2250 h 3430"/>
                  <a:gd name="T48" fmla="*/ 3341 w 3433"/>
                  <a:gd name="T49" fmla="*/ 2243 h 3430"/>
                  <a:gd name="T50" fmla="*/ 56 w 3433"/>
                  <a:gd name="T51" fmla="*/ 2118 h 3430"/>
                  <a:gd name="T52" fmla="*/ 48 w 3433"/>
                  <a:gd name="T53" fmla="*/ 2117 h 3430"/>
                  <a:gd name="T54" fmla="*/ 3424 w 3433"/>
                  <a:gd name="T55" fmla="*/ 1735 h 3430"/>
                  <a:gd name="T56" fmla="*/ 3433 w 3433"/>
                  <a:gd name="T57" fmla="*/ 1743 h 3430"/>
                  <a:gd name="T58" fmla="*/ 3424 w 3433"/>
                  <a:gd name="T59" fmla="*/ 1735 h 3430"/>
                  <a:gd name="T60" fmla="*/ 10 w 3433"/>
                  <a:gd name="T61" fmla="*/ 1689 h 3430"/>
                  <a:gd name="T62" fmla="*/ 0 w 3433"/>
                  <a:gd name="T63" fmla="*/ 1693 h 3430"/>
                  <a:gd name="T64" fmla="*/ 3383 w 3433"/>
                  <a:gd name="T65" fmla="*/ 1303 h 3430"/>
                  <a:gd name="T66" fmla="*/ 3379 w 3433"/>
                  <a:gd name="T67" fmla="*/ 1320 h 3430"/>
                  <a:gd name="T68" fmla="*/ 3383 w 3433"/>
                  <a:gd name="T69" fmla="*/ 1303 h 3430"/>
                  <a:gd name="T70" fmla="*/ 94 w 3433"/>
                  <a:gd name="T71" fmla="*/ 1182 h 3430"/>
                  <a:gd name="T72" fmla="*/ 83 w 3433"/>
                  <a:gd name="T73" fmla="*/ 1186 h 3430"/>
                  <a:gd name="T74" fmla="*/ 3229 w 3433"/>
                  <a:gd name="T75" fmla="*/ 920 h 3430"/>
                  <a:gd name="T76" fmla="*/ 3243 w 3433"/>
                  <a:gd name="T77" fmla="*/ 930 h 3430"/>
                  <a:gd name="T78" fmla="*/ 3229 w 3433"/>
                  <a:gd name="T79" fmla="*/ 920 h 3430"/>
                  <a:gd name="T80" fmla="*/ 277 w 3433"/>
                  <a:gd name="T81" fmla="*/ 797 h 3430"/>
                  <a:gd name="T82" fmla="*/ 267 w 3433"/>
                  <a:gd name="T83" fmla="*/ 796 h 3430"/>
                  <a:gd name="T84" fmla="*/ 2993 w 3433"/>
                  <a:gd name="T85" fmla="*/ 565 h 3430"/>
                  <a:gd name="T86" fmla="*/ 2991 w 3433"/>
                  <a:gd name="T87" fmla="*/ 577 h 3430"/>
                  <a:gd name="T88" fmla="*/ 2993 w 3433"/>
                  <a:gd name="T89" fmla="*/ 565 h 3430"/>
                  <a:gd name="T90" fmla="*/ 544 w 3433"/>
                  <a:gd name="T91" fmla="*/ 475 h 3430"/>
                  <a:gd name="T92" fmla="*/ 527 w 3433"/>
                  <a:gd name="T93" fmla="*/ 478 h 3430"/>
                  <a:gd name="T94" fmla="*/ 2594 w 3433"/>
                  <a:gd name="T95" fmla="*/ 239 h 3430"/>
                  <a:gd name="T96" fmla="*/ 2595 w 3433"/>
                  <a:gd name="T97" fmla="*/ 250 h 3430"/>
                  <a:gd name="T98" fmla="*/ 2594 w 3433"/>
                  <a:gd name="T99" fmla="*/ 239 h 3430"/>
                  <a:gd name="T100" fmla="*/ 886 w 3433"/>
                  <a:gd name="T101" fmla="*/ 223 h 3430"/>
                  <a:gd name="T102" fmla="*/ 876 w 3433"/>
                  <a:gd name="T103" fmla="*/ 218 h 3430"/>
                  <a:gd name="T104" fmla="*/ 2192 w 3433"/>
                  <a:gd name="T105" fmla="*/ 65 h 3430"/>
                  <a:gd name="T106" fmla="*/ 2204 w 3433"/>
                  <a:gd name="T107" fmla="*/ 78 h 3430"/>
                  <a:gd name="T108" fmla="*/ 2192 w 3433"/>
                  <a:gd name="T109" fmla="*/ 65 h 3430"/>
                  <a:gd name="T110" fmla="*/ 1366 w 3433"/>
                  <a:gd name="T111" fmla="*/ 43 h 3430"/>
                  <a:gd name="T112" fmla="*/ 1356 w 3433"/>
                  <a:gd name="T113" fmla="*/ 35 h 3430"/>
                  <a:gd name="T114" fmla="*/ 1790 w 3433"/>
                  <a:gd name="T115" fmla="*/ 0 h 3430"/>
                  <a:gd name="T116" fmla="*/ 1791 w 3433"/>
                  <a:gd name="T117" fmla="*/ 9 h 3430"/>
                  <a:gd name="T118" fmla="*/ 1790 w 3433"/>
                  <a:gd name="T119" fmla="*/ 0 h 3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33" h="3430">
                    <a:moveTo>
                      <a:pt x="1640" y="3421"/>
                    </a:moveTo>
                    <a:lnTo>
                      <a:pt x="1647" y="3421"/>
                    </a:lnTo>
                    <a:lnTo>
                      <a:pt x="1640" y="3430"/>
                    </a:lnTo>
                    <a:lnTo>
                      <a:pt x="1633" y="3430"/>
                    </a:lnTo>
                    <a:lnTo>
                      <a:pt x="1640" y="3421"/>
                    </a:lnTo>
                    <a:close/>
                    <a:moveTo>
                      <a:pt x="2072" y="3386"/>
                    </a:moveTo>
                    <a:lnTo>
                      <a:pt x="2077" y="3395"/>
                    </a:lnTo>
                    <a:lnTo>
                      <a:pt x="2068" y="3396"/>
                    </a:lnTo>
                    <a:lnTo>
                      <a:pt x="2065" y="3387"/>
                    </a:lnTo>
                    <a:lnTo>
                      <a:pt x="2072" y="3386"/>
                    </a:lnTo>
                    <a:close/>
                    <a:moveTo>
                      <a:pt x="1227" y="3351"/>
                    </a:moveTo>
                    <a:lnTo>
                      <a:pt x="1236" y="3354"/>
                    </a:lnTo>
                    <a:lnTo>
                      <a:pt x="1240" y="3365"/>
                    </a:lnTo>
                    <a:lnTo>
                      <a:pt x="1230" y="3362"/>
                    </a:lnTo>
                    <a:lnTo>
                      <a:pt x="1227" y="3351"/>
                    </a:lnTo>
                    <a:close/>
                    <a:moveTo>
                      <a:pt x="2553" y="3204"/>
                    </a:moveTo>
                    <a:lnTo>
                      <a:pt x="2557" y="3212"/>
                    </a:lnTo>
                    <a:lnTo>
                      <a:pt x="2550" y="3216"/>
                    </a:lnTo>
                    <a:lnTo>
                      <a:pt x="2547" y="3208"/>
                    </a:lnTo>
                    <a:lnTo>
                      <a:pt x="2553" y="3204"/>
                    </a:lnTo>
                    <a:close/>
                    <a:moveTo>
                      <a:pt x="839" y="3181"/>
                    </a:moveTo>
                    <a:lnTo>
                      <a:pt x="845" y="3184"/>
                    </a:lnTo>
                    <a:lnTo>
                      <a:pt x="839" y="3191"/>
                    </a:lnTo>
                    <a:lnTo>
                      <a:pt x="833" y="3188"/>
                    </a:lnTo>
                    <a:lnTo>
                      <a:pt x="839" y="3181"/>
                    </a:lnTo>
                    <a:close/>
                    <a:moveTo>
                      <a:pt x="2896" y="2951"/>
                    </a:moveTo>
                    <a:lnTo>
                      <a:pt x="2907" y="2952"/>
                    </a:lnTo>
                    <a:lnTo>
                      <a:pt x="2902" y="2958"/>
                    </a:lnTo>
                    <a:lnTo>
                      <a:pt x="2890" y="2956"/>
                    </a:lnTo>
                    <a:lnTo>
                      <a:pt x="2896" y="2951"/>
                    </a:lnTo>
                    <a:close/>
                    <a:moveTo>
                      <a:pt x="442" y="2853"/>
                    </a:moveTo>
                    <a:lnTo>
                      <a:pt x="446" y="2858"/>
                    </a:lnTo>
                    <a:lnTo>
                      <a:pt x="441" y="2865"/>
                    </a:lnTo>
                    <a:lnTo>
                      <a:pt x="436" y="2860"/>
                    </a:lnTo>
                    <a:lnTo>
                      <a:pt x="442" y="2853"/>
                    </a:lnTo>
                    <a:close/>
                    <a:moveTo>
                      <a:pt x="3162" y="2627"/>
                    </a:moveTo>
                    <a:lnTo>
                      <a:pt x="3166" y="2637"/>
                    </a:lnTo>
                    <a:lnTo>
                      <a:pt x="3160" y="2644"/>
                    </a:lnTo>
                    <a:lnTo>
                      <a:pt x="3156" y="2634"/>
                    </a:lnTo>
                    <a:lnTo>
                      <a:pt x="3162" y="2627"/>
                    </a:lnTo>
                    <a:close/>
                    <a:moveTo>
                      <a:pt x="189" y="2500"/>
                    </a:moveTo>
                    <a:lnTo>
                      <a:pt x="200" y="2503"/>
                    </a:lnTo>
                    <a:lnTo>
                      <a:pt x="205" y="2510"/>
                    </a:lnTo>
                    <a:lnTo>
                      <a:pt x="193" y="2508"/>
                    </a:lnTo>
                    <a:lnTo>
                      <a:pt x="189" y="2500"/>
                    </a:lnTo>
                    <a:close/>
                    <a:moveTo>
                      <a:pt x="3341" y="2243"/>
                    </a:moveTo>
                    <a:lnTo>
                      <a:pt x="3349" y="2244"/>
                    </a:lnTo>
                    <a:lnTo>
                      <a:pt x="3348" y="2250"/>
                    </a:lnTo>
                    <a:lnTo>
                      <a:pt x="3338" y="2248"/>
                    </a:lnTo>
                    <a:lnTo>
                      <a:pt x="3341" y="2243"/>
                    </a:lnTo>
                    <a:close/>
                    <a:moveTo>
                      <a:pt x="55" y="2109"/>
                    </a:moveTo>
                    <a:lnTo>
                      <a:pt x="56" y="2118"/>
                    </a:lnTo>
                    <a:lnTo>
                      <a:pt x="49" y="2127"/>
                    </a:lnTo>
                    <a:lnTo>
                      <a:pt x="48" y="2117"/>
                    </a:lnTo>
                    <a:lnTo>
                      <a:pt x="55" y="2109"/>
                    </a:lnTo>
                    <a:close/>
                    <a:moveTo>
                      <a:pt x="3424" y="1735"/>
                    </a:moveTo>
                    <a:lnTo>
                      <a:pt x="3433" y="1737"/>
                    </a:lnTo>
                    <a:lnTo>
                      <a:pt x="3433" y="1743"/>
                    </a:lnTo>
                    <a:lnTo>
                      <a:pt x="3424" y="1741"/>
                    </a:lnTo>
                    <a:lnTo>
                      <a:pt x="3424" y="1735"/>
                    </a:lnTo>
                    <a:close/>
                    <a:moveTo>
                      <a:pt x="0" y="1687"/>
                    </a:moveTo>
                    <a:lnTo>
                      <a:pt x="10" y="1689"/>
                    </a:lnTo>
                    <a:lnTo>
                      <a:pt x="10" y="1695"/>
                    </a:lnTo>
                    <a:lnTo>
                      <a:pt x="0" y="1693"/>
                    </a:lnTo>
                    <a:lnTo>
                      <a:pt x="0" y="1687"/>
                    </a:lnTo>
                    <a:close/>
                    <a:moveTo>
                      <a:pt x="3383" y="1303"/>
                    </a:moveTo>
                    <a:lnTo>
                      <a:pt x="3386" y="1312"/>
                    </a:lnTo>
                    <a:lnTo>
                      <a:pt x="3379" y="1320"/>
                    </a:lnTo>
                    <a:lnTo>
                      <a:pt x="3376" y="1312"/>
                    </a:lnTo>
                    <a:lnTo>
                      <a:pt x="3383" y="1303"/>
                    </a:lnTo>
                    <a:close/>
                    <a:moveTo>
                      <a:pt x="86" y="1180"/>
                    </a:moveTo>
                    <a:lnTo>
                      <a:pt x="94" y="1182"/>
                    </a:lnTo>
                    <a:lnTo>
                      <a:pt x="93" y="1187"/>
                    </a:lnTo>
                    <a:lnTo>
                      <a:pt x="83" y="1186"/>
                    </a:lnTo>
                    <a:lnTo>
                      <a:pt x="86" y="1180"/>
                    </a:lnTo>
                    <a:close/>
                    <a:moveTo>
                      <a:pt x="3229" y="920"/>
                    </a:moveTo>
                    <a:lnTo>
                      <a:pt x="3241" y="923"/>
                    </a:lnTo>
                    <a:lnTo>
                      <a:pt x="3243" y="930"/>
                    </a:lnTo>
                    <a:lnTo>
                      <a:pt x="3232" y="929"/>
                    </a:lnTo>
                    <a:lnTo>
                      <a:pt x="3229" y="920"/>
                    </a:lnTo>
                    <a:close/>
                    <a:moveTo>
                      <a:pt x="272" y="787"/>
                    </a:moveTo>
                    <a:lnTo>
                      <a:pt x="277" y="797"/>
                    </a:lnTo>
                    <a:lnTo>
                      <a:pt x="271" y="806"/>
                    </a:lnTo>
                    <a:lnTo>
                      <a:pt x="267" y="796"/>
                    </a:lnTo>
                    <a:lnTo>
                      <a:pt x="272" y="787"/>
                    </a:lnTo>
                    <a:close/>
                    <a:moveTo>
                      <a:pt x="2993" y="565"/>
                    </a:moveTo>
                    <a:lnTo>
                      <a:pt x="2996" y="570"/>
                    </a:lnTo>
                    <a:lnTo>
                      <a:pt x="2991" y="577"/>
                    </a:lnTo>
                    <a:lnTo>
                      <a:pt x="2988" y="572"/>
                    </a:lnTo>
                    <a:lnTo>
                      <a:pt x="2993" y="565"/>
                    </a:lnTo>
                    <a:close/>
                    <a:moveTo>
                      <a:pt x="532" y="472"/>
                    </a:moveTo>
                    <a:lnTo>
                      <a:pt x="544" y="475"/>
                    </a:lnTo>
                    <a:lnTo>
                      <a:pt x="537" y="481"/>
                    </a:lnTo>
                    <a:lnTo>
                      <a:pt x="527" y="478"/>
                    </a:lnTo>
                    <a:lnTo>
                      <a:pt x="532" y="472"/>
                    </a:lnTo>
                    <a:close/>
                    <a:moveTo>
                      <a:pt x="2594" y="239"/>
                    </a:moveTo>
                    <a:lnTo>
                      <a:pt x="2601" y="243"/>
                    </a:lnTo>
                    <a:lnTo>
                      <a:pt x="2595" y="250"/>
                    </a:lnTo>
                    <a:lnTo>
                      <a:pt x="2588" y="245"/>
                    </a:lnTo>
                    <a:lnTo>
                      <a:pt x="2594" y="239"/>
                    </a:lnTo>
                    <a:close/>
                    <a:moveTo>
                      <a:pt x="881" y="215"/>
                    </a:moveTo>
                    <a:lnTo>
                      <a:pt x="886" y="223"/>
                    </a:lnTo>
                    <a:lnTo>
                      <a:pt x="879" y="226"/>
                    </a:lnTo>
                    <a:lnTo>
                      <a:pt x="876" y="218"/>
                    </a:lnTo>
                    <a:lnTo>
                      <a:pt x="881" y="215"/>
                    </a:lnTo>
                    <a:close/>
                    <a:moveTo>
                      <a:pt x="2192" y="65"/>
                    </a:moveTo>
                    <a:lnTo>
                      <a:pt x="2199" y="67"/>
                    </a:lnTo>
                    <a:lnTo>
                      <a:pt x="2204" y="78"/>
                    </a:lnTo>
                    <a:lnTo>
                      <a:pt x="2197" y="75"/>
                    </a:lnTo>
                    <a:lnTo>
                      <a:pt x="2192" y="65"/>
                    </a:lnTo>
                    <a:close/>
                    <a:moveTo>
                      <a:pt x="1363" y="34"/>
                    </a:moveTo>
                    <a:lnTo>
                      <a:pt x="1366" y="43"/>
                    </a:lnTo>
                    <a:lnTo>
                      <a:pt x="1360" y="44"/>
                    </a:lnTo>
                    <a:lnTo>
                      <a:pt x="1356" y="35"/>
                    </a:lnTo>
                    <a:lnTo>
                      <a:pt x="1363" y="34"/>
                    </a:lnTo>
                    <a:close/>
                    <a:moveTo>
                      <a:pt x="1790" y="0"/>
                    </a:moveTo>
                    <a:lnTo>
                      <a:pt x="1798" y="0"/>
                    </a:lnTo>
                    <a:lnTo>
                      <a:pt x="1791" y="9"/>
                    </a:lnTo>
                    <a:lnTo>
                      <a:pt x="1783" y="9"/>
                    </a:lnTo>
                    <a:lnTo>
                      <a:pt x="17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2" name="Freeform 727"/>
              <p:cNvSpPr>
                <a:spLocks noEditPoints="1"/>
              </p:cNvSpPr>
              <p:nvPr/>
            </p:nvSpPr>
            <p:spPr bwMode="auto">
              <a:xfrm>
                <a:off x="5390" y="819"/>
                <a:ext cx="3452" cy="3450"/>
              </a:xfrm>
              <a:custGeom>
                <a:avLst/>
                <a:gdLst>
                  <a:gd name="T0" fmla="*/ 1649 w 3452"/>
                  <a:gd name="T1" fmla="*/ 3440 h 3450"/>
                  <a:gd name="T2" fmla="*/ 1635 w 3452"/>
                  <a:gd name="T3" fmla="*/ 3448 h 3450"/>
                  <a:gd name="T4" fmla="*/ 2086 w 3452"/>
                  <a:gd name="T5" fmla="*/ 3405 h 3450"/>
                  <a:gd name="T6" fmla="*/ 2080 w 3452"/>
                  <a:gd name="T7" fmla="*/ 3414 h 3450"/>
                  <a:gd name="T8" fmla="*/ 2086 w 3452"/>
                  <a:gd name="T9" fmla="*/ 3405 h 3450"/>
                  <a:gd name="T10" fmla="*/ 1249 w 3452"/>
                  <a:gd name="T11" fmla="*/ 3375 h 3450"/>
                  <a:gd name="T12" fmla="*/ 1244 w 3452"/>
                  <a:gd name="T13" fmla="*/ 3383 h 3450"/>
                  <a:gd name="T14" fmla="*/ 1239 w 3452"/>
                  <a:gd name="T15" fmla="*/ 3372 h 3450"/>
                  <a:gd name="T16" fmla="*/ 2569 w 3452"/>
                  <a:gd name="T17" fmla="*/ 3231 h 3450"/>
                  <a:gd name="T18" fmla="*/ 2559 w 3452"/>
                  <a:gd name="T19" fmla="*/ 3226 h 3450"/>
                  <a:gd name="T20" fmla="*/ 842 w 3452"/>
                  <a:gd name="T21" fmla="*/ 3198 h 3450"/>
                  <a:gd name="T22" fmla="*/ 842 w 3452"/>
                  <a:gd name="T23" fmla="*/ 3208 h 3450"/>
                  <a:gd name="T24" fmla="*/ 842 w 3452"/>
                  <a:gd name="T25" fmla="*/ 3198 h 3450"/>
                  <a:gd name="T26" fmla="*/ 2928 w 3452"/>
                  <a:gd name="T27" fmla="*/ 2964 h 3450"/>
                  <a:gd name="T28" fmla="*/ 2911 w 3452"/>
                  <a:gd name="T29" fmla="*/ 2968 h 3450"/>
                  <a:gd name="T30" fmla="*/ 445 w 3452"/>
                  <a:gd name="T31" fmla="*/ 2870 h 3450"/>
                  <a:gd name="T32" fmla="*/ 444 w 3452"/>
                  <a:gd name="T33" fmla="*/ 2882 h 3450"/>
                  <a:gd name="T34" fmla="*/ 440 w 3452"/>
                  <a:gd name="T35" fmla="*/ 2877 h 3450"/>
                  <a:gd name="T36" fmla="*/ 3175 w 3452"/>
                  <a:gd name="T37" fmla="*/ 2647 h 3450"/>
                  <a:gd name="T38" fmla="*/ 3173 w 3452"/>
                  <a:gd name="T39" fmla="*/ 2665 h 3450"/>
                  <a:gd name="T40" fmla="*/ 3175 w 3452"/>
                  <a:gd name="T41" fmla="*/ 2647 h 3450"/>
                  <a:gd name="T42" fmla="*/ 198 w 3452"/>
                  <a:gd name="T43" fmla="*/ 2510 h 3450"/>
                  <a:gd name="T44" fmla="*/ 191 w 3452"/>
                  <a:gd name="T45" fmla="*/ 2517 h 3450"/>
                  <a:gd name="T46" fmla="*/ 187 w 3452"/>
                  <a:gd name="T47" fmla="*/ 2509 h 3450"/>
                  <a:gd name="T48" fmla="*/ 3368 w 3452"/>
                  <a:gd name="T49" fmla="*/ 2256 h 3450"/>
                  <a:gd name="T50" fmla="*/ 3357 w 3452"/>
                  <a:gd name="T51" fmla="*/ 2260 h 3450"/>
                  <a:gd name="T52" fmla="*/ 57 w 3452"/>
                  <a:gd name="T53" fmla="*/ 2127 h 3450"/>
                  <a:gd name="T54" fmla="*/ 51 w 3452"/>
                  <a:gd name="T55" fmla="*/ 2145 h 3450"/>
                  <a:gd name="T56" fmla="*/ 57 w 3452"/>
                  <a:gd name="T57" fmla="*/ 2127 h 3450"/>
                  <a:gd name="T58" fmla="*/ 3452 w 3452"/>
                  <a:gd name="T59" fmla="*/ 1748 h 3450"/>
                  <a:gd name="T60" fmla="*/ 3442 w 3452"/>
                  <a:gd name="T61" fmla="*/ 1753 h 3450"/>
                  <a:gd name="T62" fmla="*/ 0 w 3452"/>
                  <a:gd name="T63" fmla="*/ 1696 h 3450"/>
                  <a:gd name="T64" fmla="*/ 9 w 3452"/>
                  <a:gd name="T65" fmla="*/ 1703 h 3450"/>
                  <a:gd name="T66" fmla="*/ 0 w 3452"/>
                  <a:gd name="T67" fmla="*/ 1696 h 3450"/>
                  <a:gd name="T68" fmla="*/ 3402 w 3452"/>
                  <a:gd name="T69" fmla="*/ 1313 h 3450"/>
                  <a:gd name="T70" fmla="*/ 3392 w 3452"/>
                  <a:gd name="T71" fmla="*/ 1313 h 3450"/>
                  <a:gd name="T72" fmla="*/ 85 w 3452"/>
                  <a:gd name="T73" fmla="*/ 1189 h 3450"/>
                  <a:gd name="T74" fmla="*/ 92 w 3452"/>
                  <a:gd name="T75" fmla="*/ 1196 h 3450"/>
                  <a:gd name="T76" fmla="*/ 85 w 3452"/>
                  <a:gd name="T77" fmla="*/ 1189 h 3450"/>
                  <a:gd name="T78" fmla="*/ 3261 w 3452"/>
                  <a:gd name="T79" fmla="*/ 934 h 3450"/>
                  <a:gd name="T80" fmla="*/ 3264 w 3452"/>
                  <a:gd name="T81" fmla="*/ 941 h 3450"/>
                  <a:gd name="T82" fmla="*/ 3250 w 3452"/>
                  <a:gd name="T83" fmla="*/ 933 h 3450"/>
                  <a:gd name="T84" fmla="*/ 281 w 3452"/>
                  <a:gd name="T85" fmla="*/ 797 h 3450"/>
                  <a:gd name="T86" fmla="*/ 272 w 3452"/>
                  <a:gd name="T87" fmla="*/ 794 h 3450"/>
                  <a:gd name="T88" fmla="*/ 3008 w 3452"/>
                  <a:gd name="T89" fmla="*/ 568 h 3450"/>
                  <a:gd name="T90" fmla="*/ 3011 w 3452"/>
                  <a:gd name="T91" fmla="*/ 573 h 3450"/>
                  <a:gd name="T92" fmla="*/ 3002 w 3452"/>
                  <a:gd name="T93" fmla="*/ 575 h 3450"/>
                  <a:gd name="T94" fmla="*/ 530 w 3452"/>
                  <a:gd name="T95" fmla="*/ 481 h 3450"/>
                  <a:gd name="T96" fmla="*/ 536 w 3452"/>
                  <a:gd name="T97" fmla="*/ 488 h 3450"/>
                  <a:gd name="T98" fmla="*/ 530 w 3452"/>
                  <a:gd name="T99" fmla="*/ 481 h 3450"/>
                  <a:gd name="T100" fmla="*/ 2615 w 3452"/>
                  <a:gd name="T101" fmla="*/ 246 h 3450"/>
                  <a:gd name="T102" fmla="*/ 2603 w 3452"/>
                  <a:gd name="T103" fmla="*/ 249 h 3450"/>
                  <a:gd name="T104" fmla="*/ 888 w 3452"/>
                  <a:gd name="T105" fmla="*/ 216 h 3450"/>
                  <a:gd name="T106" fmla="*/ 885 w 3452"/>
                  <a:gd name="T107" fmla="*/ 228 h 3450"/>
                  <a:gd name="T108" fmla="*/ 888 w 3452"/>
                  <a:gd name="T109" fmla="*/ 216 h 3450"/>
                  <a:gd name="T110" fmla="*/ 2204 w 3452"/>
                  <a:gd name="T111" fmla="*/ 67 h 3450"/>
                  <a:gd name="T112" fmla="*/ 2201 w 3452"/>
                  <a:gd name="T113" fmla="*/ 75 h 3450"/>
                  <a:gd name="T114" fmla="*/ 1369 w 3452"/>
                  <a:gd name="T115" fmla="*/ 36 h 3450"/>
                  <a:gd name="T116" fmla="*/ 1365 w 3452"/>
                  <a:gd name="T117" fmla="*/ 45 h 3450"/>
                  <a:gd name="T118" fmla="*/ 1369 w 3452"/>
                  <a:gd name="T119" fmla="*/ 36 h 3450"/>
                  <a:gd name="T120" fmla="*/ 1814 w 3452"/>
                  <a:gd name="T121" fmla="*/ 2 h 3450"/>
                  <a:gd name="T122" fmla="*/ 1799 w 3452"/>
                  <a:gd name="T123" fmla="*/ 10 h 3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52" h="3450">
                    <a:moveTo>
                      <a:pt x="1642" y="3440"/>
                    </a:moveTo>
                    <a:lnTo>
                      <a:pt x="1649" y="3440"/>
                    </a:lnTo>
                    <a:lnTo>
                      <a:pt x="1642" y="3450"/>
                    </a:lnTo>
                    <a:lnTo>
                      <a:pt x="1635" y="3448"/>
                    </a:lnTo>
                    <a:lnTo>
                      <a:pt x="1642" y="3440"/>
                    </a:lnTo>
                    <a:close/>
                    <a:moveTo>
                      <a:pt x="2086" y="3405"/>
                    </a:moveTo>
                    <a:lnTo>
                      <a:pt x="2088" y="3413"/>
                    </a:lnTo>
                    <a:lnTo>
                      <a:pt x="2080" y="3414"/>
                    </a:lnTo>
                    <a:lnTo>
                      <a:pt x="2077" y="3406"/>
                    </a:lnTo>
                    <a:lnTo>
                      <a:pt x="2086" y="3405"/>
                    </a:lnTo>
                    <a:close/>
                    <a:moveTo>
                      <a:pt x="1239" y="3372"/>
                    </a:moveTo>
                    <a:lnTo>
                      <a:pt x="1249" y="3375"/>
                    </a:lnTo>
                    <a:lnTo>
                      <a:pt x="1252" y="3386"/>
                    </a:lnTo>
                    <a:lnTo>
                      <a:pt x="1244" y="3383"/>
                    </a:lnTo>
                    <a:lnTo>
                      <a:pt x="1244" y="3382"/>
                    </a:lnTo>
                    <a:lnTo>
                      <a:pt x="1239" y="3372"/>
                    </a:lnTo>
                    <a:close/>
                    <a:moveTo>
                      <a:pt x="2566" y="3222"/>
                    </a:moveTo>
                    <a:lnTo>
                      <a:pt x="2569" y="3231"/>
                    </a:lnTo>
                    <a:lnTo>
                      <a:pt x="2562" y="3235"/>
                    </a:lnTo>
                    <a:lnTo>
                      <a:pt x="2559" y="3226"/>
                    </a:lnTo>
                    <a:lnTo>
                      <a:pt x="2566" y="3222"/>
                    </a:lnTo>
                    <a:close/>
                    <a:moveTo>
                      <a:pt x="842" y="3198"/>
                    </a:moveTo>
                    <a:lnTo>
                      <a:pt x="848" y="3201"/>
                    </a:lnTo>
                    <a:lnTo>
                      <a:pt x="842" y="3208"/>
                    </a:lnTo>
                    <a:lnTo>
                      <a:pt x="837" y="3205"/>
                    </a:lnTo>
                    <a:lnTo>
                      <a:pt x="842" y="3198"/>
                    </a:lnTo>
                    <a:close/>
                    <a:moveTo>
                      <a:pt x="2916" y="2962"/>
                    </a:moveTo>
                    <a:lnTo>
                      <a:pt x="2928" y="2964"/>
                    </a:lnTo>
                    <a:lnTo>
                      <a:pt x="2920" y="2969"/>
                    </a:lnTo>
                    <a:lnTo>
                      <a:pt x="2911" y="2968"/>
                    </a:lnTo>
                    <a:lnTo>
                      <a:pt x="2916" y="2962"/>
                    </a:lnTo>
                    <a:close/>
                    <a:moveTo>
                      <a:pt x="445" y="2870"/>
                    </a:moveTo>
                    <a:lnTo>
                      <a:pt x="450" y="2875"/>
                    </a:lnTo>
                    <a:lnTo>
                      <a:pt x="444" y="2882"/>
                    </a:lnTo>
                    <a:lnTo>
                      <a:pt x="444" y="2882"/>
                    </a:lnTo>
                    <a:lnTo>
                      <a:pt x="440" y="2877"/>
                    </a:lnTo>
                    <a:lnTo>
                      <a:pt x="445" y="2870"/>
                    </a:lnTo>
                    <a:close/>
                    <a:moveTo>
                      <a:pt x="3175" y="2647"/>
                    </a:moveTo>
                    <a:lnTo>
                      <a:pt x="3178" y="2658"/>
                    </a:lnTo>
                    <a:lnTo>
                      <a:pt x="3173" y="2665"/>
                    </a:lnTo>
                    <a:lnTo>
                      <a:pt x="3169" y="2654"/>
                    </a:lnTo>
                    <a:lnTo>
                      <a:pt x="3175" y="2647"/>
                    </a:lnTo>
                    <a:close/>
                    <a:moveTo>
                      <a:pt x="187" y="2509"/>
                    </a:moveTo>
                    <a:lnTo>
                      <a:pt x="198" y="2510"/>
                    </a:lnTo>
                    <a:lnTo>
                      <a:pt x="202" y="2518"/>
                    </a:lnTo>
                    <a:lnTo>
                      <a:pt x="191" y="2517"/>
                    </a:lnTo>
                    <a:lnTo>
                      <a:pt x="188" y="2511"/>
                    </a:lnTo>
                    <a:lnTo>
                      <a:pt x="187" y="2509"/>
                    </a:lnTo>
                    <a:close/>
                    <a:moveTo>
                      <a:pt x="3358" y="2254"/>
                    </a:moveTo>
                    <a:lnTo>
                      <a:pt x="3368" y="2256"/>
                    </a:lnTo>
                    <a:lnTo>
                      <a:pt x="3366" y="2263"/>
                    </a:lnTo>
                    <a:lnTo>
                      <a:pt x="3357" y="2260"/>
                    </a:lnTo>
                    <a:lnTo>
                      <a:pt x="3358" y="2254"/>
                    </a:lnTo>
                    <a:close/>
                    <a:moveTo>
                      <a:pt x="57" y="2127"/>
                    </a:moveTo>
                    <a:lnTo>
                      <a:pt x="58" y="2137"/>
                    </a:lnTo>
                    <a:lnTo>
                      <a:pt x="51" y="2145"/>
                    </a:lnTo>
                    <a:lnTo>
                      <a:pt x="50" y="2136"/>
                    </a:lnTo>
                    <a:lnTo>
                      <a:pt x="57" y="2127"/>
                    </a:lnTo>
                    <a:close/>
                    <a:moveTo>
                      <a:pt x="3442" y="1747"/>
                    </a:moveTo>
                    <a:lnTo>
                      <a:pt x="3452" y="1748"/>
                    </a:lnTo>
                    <a:lnTo>
                      <a:pt x="3452" y="1754"/>
                    </a:lnTo>
                    <a:lnTo>
                      <a:pt x="3442" y="1753"/>
                    </a:lnTo>
                    <a:lnTo>
                      <a:pt x="3442" y="1747"/>
                    </a:lnTo>
                    <a:close/>
                    <a:moveTo>
                      <a:pt x="0" y="1696"/>
                    </a:moveTo>
                    <a:lnTo>
                      <a:pt x="9" y="1697"/>
                    </a:lnTo>
                    <a:lnTo>
                      <a:pt x="9" y="1703"/>
                    </a:lnTo>
                    <a:lnTo>
                      <a:pt x="0" y="1702"/>
                    </a:lnTo>
                    <a:lnTo>
                      <a:pt x="0" y="1696"/>
                    </a:lnTo>
                    <a:close/>
                    <a:moveTo>
                      <a:pt x="3399" y="1305"/>
                    </a:moveTo>
                    <a:lnTo>
                      <a:pt x="3402" y="1313"/>
                    </a:lnTo>
                    <a:lnTo>
                      <a:pt x="3395" y="1322"/>
                    </a:lnTo>
                    <a:lnTo>
                      <a:pt x="3392" y="1313"/>
                    </a:lnTo>
                    <a:lnTo>
                      <a:pt x="3399" y="1305"/>
                    </a:lnTo>
                    <a:close/>
                    <a:moveTo>
                      <a:pt x="85" y="1189"/>
                    </a:moveTo>
                    <a:lnTo>
                      <a:pt x="95" y="1190"/>
                    </a:lnTo>
                    <a:lnTo>
                      <a:pt x="92" y="1196"/>
                    </a:lnTo>
                    <a:lnTo>
                      <a:pt x="84" y="1194"/>
                    </a:lnTo>
                    <a:lnTo>
                      <a:pt x="85" y="1189"/>
                    </a:lnTo>
                    <a:close/>
                    <a:moveTo>
                      <a:pt x="3250" y="933"/>
                    </a:moveTo>
                    <a:lnTo>
                      <a:pt x="3261" y="934"/>
                    </a:lnTo>
                    <a:lnTo>
                      <a:pt x="3264" y="940"/>
                    </a:lnTo>
                    <a:lnTo>
                      <a:pt x="3264" y="941"/>
                    </a:lnTo>
                    <a:lnTo>
                      <a:pt x="3252" y="940"/>
                    </a:lnTo>
                    <a:lnTo>
                      <a:pt x="3250" y="933"/>
                    </a:lnTo>
                    <a:close/>
                    <a:moveTo>
                      <a:pt x="277" y="786"/>
                    </a:moveTo>
                    <a:lnTo>
                      <a:pt x="281" y="797"/>
                    </a:lnTo>
                    <a:lnTo>
                      <a:pt x="276" y="806"/>
                    </a:lnTo>
                    <a:lnTo>
                      <a:pt x="272" y="794"/>
                    </a:lnTo>
                    <a:lnTo>
                      <a:pt x="277" y="786"/>
                    </a:lnTo>
                    <a:close/>
                    <a:moveTo>
                      <a:pt x="3008" y="568"/>
                    </a:moveTo>
                    <a:lnTo>
                      <a:pt x="3008" y="568"/>
                    </a:lnTo>
                    <a:lnTo>
                      <a:pt x="3011" y="573"/>
                    </a:lnTo>
                    <a:lnTo>
                      <a:pt x="3005" y="580"/>
                    </a:lnTo>
                    <a:lnTo>
                      <a:pt x="3002" y="575"/>
                    </a:lnTo>
                    <a:lnTo>
                      <a:pt x="3008" y="568"/>
                    </a:lnTo>
                    <a:close/>
                    <a:moveTo>
                      <a:pt x="530" y="481"/>
                    </a:moveTo>
                    <a:lnTo>
                      <a:pt x="541" y="482"/>
                    </a:lnTo>
                    <a:lnTo>
                      <a:pt x="536" y="488"/>
                    </a:lnTo>
                    <a:lnTo>
                      <a:pt x="524" y="486"/>
                    </a:lnTo>
                    <a:lnTo>
                      <a:pt x="530" y="481"/>
                    </a:lnTo>
                    <a:close/>
                    <a:moveTo>
                      <a:pt x="2608" y="242"/>
                    </a:moveTo>
                    <a:lnTo>
                      <a:pt x="2615" y="246"/>
                    </a:lnTo>
                    <a:lnTo>
                      <a:pt x="2610" y="253"/>
                    </a:lnTo>
                    <a:lnTo>
                      <a:pt x="2603" y="249"/>
                    </a:lnTo>
                    <a:lnTo>
                      <a:pt x="2608" y="242"/>
                    </a:lnTo>
                    <a:close/>
                    <a:moveTo>
                      <a:pt x="888" y="216"/>
                    </a:moveTo>
                    <a:lnTo>
                      <a:pt x="890" y="225"/>
                    </a:lnTo>
                    <a:lnTo>
                      <a:pt x="885" y="228"/>
                    </a:lnTo>
                    <a:lnTo>
                      <a:pt x="882" y="219"/>
                    </a:lnTo>
                    <a:lnTo>
                      <a:pt x="888" y="216"/>
                    </a:lnTo>
                    <a:close/>
                    <a:moveTo>
                      <a:pt x="2197" y="64"/>
                    </a:moveTo>
                    <a:lnTo>
                      <a:pt x="2204" y="67"/>
                    </a:lnTo>
                    <a:lnTo>
                      <a:pt x="2208" y="77"/>
                    </a:lnTo>
                    <a:lnTo>
                      <a:pt x="2201" y="75"/>
                    </a:lnTo>
                    <a:lnTo>
                      <a:pt x="2197" y="64"/>
                    </a:lnTo>
                    <a:close/>
                    <a:moveTo>
                      <a:pt x="1369" y="36"/>
                    </a:moveTo>
                    <a:lnTo>
                      <a:pt x="1372" y="44"/>
                    </a:lnTo>
                    <a:lnTo>
                      <a:pt x="1365" y="45"/>
                    </a:lnTo>
                    <a:lnTo>
                      <a:pt x="1362" y="37"/>
                    </a:lnTo>
                    <a:lnTo>
                      <a:pt x="1369" y="36"/>
                    </a:lnTo>
                    <a:close/>
                    <a:moveTo>
                      <a:pt x="1806" y="0"/>
                    </a:moveTo>
                    <a:lnTo>
                      <a:pt x="1814" y="2"/>
                    </a:lnTo>
                    <a:lnTo>
                      <a:pt x="1807" y="10"/>
                    </a:lnTo>
                    <a:lnTo>
                      <a:pt x="1799" y="10"/>
                    </a:lnTo>
                    <a:lnTo>
                      <a:pt x="18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3" name="Freeform 728"/>
              <p:cNvSpPr>
                <a:spLocks noEditPoints="1"/>
              </p:cNvSpPr>
              <p:nvPr/>
            </p:nvSpPr>
            <p:spPr bwMode="auto">
              <a:xfrm>
                <a:off x="5382" y="811"/>
                <a:ext cx="3468" cy="3466"/>
              </a:xfrm>
              <a:custGeom>
                <a:avLst/>
                <a:gdLst>
                  <a:gd name="T0" fmla="*/ 1643 w 3468"/>
                  <a:gd name="T1" fmla="*/ 3466 h 3466"/>
                  <a:gd name="T2" fmla="*/ 2096 w 3468"/>
                  <a:gd name="T3" fmla="*/ 3421 h 3466"/>
                  <a:gd name="T4" fmla="*/ 2088 w 3468"/>
                  <a:gd name="T5" fmla="*/ 3422 h 3466"/>
                  <a:gd name="T6" fmla="*/ 1260 w 3468"/>
                  <a:gd name="T7" fmla="*/ 3394 h 3466"/>
                  <a:gd name="T8" fmla="*/ 1256 w 3468"/>
                  <a:gd name="T9" fmla="*/ 3401 h 3466"/>
                  <a:gd name="T10" fmla="*/ 2580 w 3468"/>
                  <a:gd name="T11" fmla="*/ 3247 h 3466"/>
                  <a:gd name="T12" fmla="*/ 2577 w 3468"/>
                  <a:gd name="T13" fmla="*/ 3239 h 3466"/>
                  <a:gd name="T14" fmla="*/ 845 w 3468"/>
                  <a:gd name="T15" fmla="*/ 3223 h 3466"/>
                  <a:gd name="T16" fmla="*/ 2936 w 3468"/>
                  <a:gd name="T17" fmla="*/ 2972 h 3466"/>
                  <a:gd name="T18" fmla="*/ 2928 w 3468"/>
                  <a:gd name="T19" fmla="*/ 2977 h 3466"/>
                  <a:gd name="T20" fmla="*/ 452 w 3468"/>
                  <a:gd name="T21" fmla="*/ 2890 h 3466"/>
                  <a:gd name="T22" fmla="*/ 445 w 3468"/>
                  <a:gd name="T23" fmla="*/ 2895 h 3466"/>
                  <a:gd name="T24" fmla="*/ 3186 w 3468"/>
                  <a:gd name="T25" fmla="*/ 2666 h 3466"/>
                  <a:gd name="T26" fmla="*/ 3181 w 3468"/>
                  <a:gd name="T27" fmla="*/ 2673 h 3466"/>
                  <a:gd name="T28" fmla="*/ 195 w 3468"/>
                  <a:gd name="T29" fmla="*/ 2517 h 3466"/>
                  <a:gd name="T30" fmla="*/ 188 w 3468"/>
                  <a:gd name="T31" fmla="*/ 2522 h 3466"/>
                  <a:gd name="T32" fmla="*/ 3385 w 3468"/>
                  <a:gd name="T33" fmla="*/ 2265 h 3466"/>
                  <a:gd name="T34" fmla="*/ 3376 w 3468"/>
                  <a:gd name="T35" fmla="*/ 2264 h 3466"/>
                  <a:gd name="T36" fmla="*/ 52 w 3468"/>
                  <a:gd name="T37" fmla="*/ 2162 h 3466"/>
                  <a:gd name="T38" fmla="*/ 3460 w 3468"/>
                  <a:gd name="T39" fmla="*/ 1756 h 3466"/>
                  <a:gd name="T40" fmla="*/ 3460 w 3468"/>
                  <a:gd name="T41" fmla="*/ 1762 h 3466"/>
                  <a:gd name="T42" fmla="*/ 8 w 3468"/>
                  <a:gd name="T43" fmla="*/ 1704 h 3466"/>
                  <a:gd name="T44" fmla="*/ 0 w 3468"/>
                  <a:gd name="T45" fmla="*/ 1703 h 3466"/>
                  <a:gd name="T46" fmla="*/ 3410 w 3468"/>
                  <a:gd name="T47" fmla="*/ 1321 h 3466"/>
                  <a:gd name="T48" fmla="*/ 85 w 3468"/>
                  <a:gd name="T49" fmla="*/ 1195 h 3466"/>
                  <a:gd name="T50" fmla="*/ 83 w 3468"/>
                  <a:gd name="T51" fmla="*/ 1201 h 3466"/>
                  <a:gd name="T52" fmla="*/ 3280 w 3468"/>
                  <a:gd name="T53" fmla="*/ 944 h 3466"/>
                  <a:gd name="T54" fmla="*/ 3272 w 3468"/>
                  <a:gd name="T55" fmla="*/ 948 h 3466"/>
                  <a:gd name="T56" fmla="*/ 285 w 3468"/>
                  <a:gd name="T57" fmla="*/ 794 h 3466"/>
                  <a:gd name="T58" fmla="*/ 281 w 3468"/>
                  <a:gd name="T59" fmla="*/ 784 h 3466"/>
                  <a:gd name="T60" fmla="*/ 3025 w 3468"/>
                  <a:gd name="T61" fmla="*/ 574 h 3466"/>
                  <a:gd name="T62" fmla="*/ 3016 w 3468"/>
                  <a:gd name="T63" fmla="*/ 576 h 3466"/>
                  <a:gd name="T64" fmla="*/ 538 w 3468"/>
                  <a:gd name="T65" fmla="*/ 489 h 3466"/>
                  <a:gd name="T66" fmla="*/ 527 w 3468"/>
                  <a:gd name="T67" fmla="*/ 487 h 3466"/>
                  <a:gd name="T68" fmla="*/ 2623 w 3468"/>
                  <a:gd name="T69" fmla="*/ 254 h 3466"/>
                  <a:gd name="T70" fmla="*/ 893 w 3468"/>
                  <a:gd name="T71" fmla="*/ 216 h 3466"/>
                  <a:gd name="T72" fmla="*/ 887 w 3468"/>
                  <a:gd name="T73" fmla="*/ 219 h 3466"/>
                  <a:gd name="T74" fmla="*/ 2204 w 3468"/>
                  <a:gd name="T75" fmla="*/ 62 h 3466"/>
                  <a:gd name="T76" fmla="*/ 2205 w 3468"/>
                  <a:gd name="T77" fmla="*/ 72 h 3466"/>
                  <a:gd name="T78" fmla="*/ 1377 w 3468"/>
                  <a:gd name="T79" fmla="*/ 44 h 3466"/>
                  <a:gd name="T80" fmla="*/ 1374 w 3468"/>
                  <a:gd name="T81" fmla="*/ 35 h 3466"/>
                  <a:gd name="T82" fmla="*/ 1822 w 3468"/>
                  <a:gd name="T83" fmla="*/ 10 h 3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68" h="3466">
                    <a:moveTo>
                      <a:pt x="1643" y="3456"/>
                    </a:moveTo>
                    <a:lnTo>
                      <a:pt x="1650" y="3458"/>
                    </a:lnTo>
                    <a:lnTo>
                      <a:pt x="1643" y="3466"/>
                    </a:lnTo>
                    <a:lnTo>
                      <a:pt x="1636" y="3465"/>
                    </a:lnTo>
                    <a:lnTo>
                      <a:pt x="1643" y="3456"/>
                    </a:lnTo>
                    <a:close/>
                    <a:moveTo>
                      <a:pt x="2096" y="3421"/>
                    </a:moveTo>
                    <a:lnTo>
                      <a:pt x="2099" y="3429"/>
                    </a:lnTo>
                    <a:lnTo>
                      <a:pt x="2092" y="3431"/>
                    </a:lnTo>
                    <a:lnTo>
                      <a:pt x="2088" y="3422"/>
                    </a:lnTo>
                    <a:lnTo>
                      <a:pt x="2096" y="3421"/>
                    </a:lnTo>
                    <a:close/>
                    <a:moveTo>
                      <a:pt x="1252" y="3391"/>
                    </a:moveTo>
                    <a:lnTo>
                      <a:pt x="1260" y="3394"/>
                    </a:lnTo>
                    <a:lnTo>
                      <a:pt x="1264" y="3404"/>
                    </a:lnTo>
                    <a:lnTo>
                      <a:pt x="1263" y="3404"/>
                    </a:lnTo>
                    <a:lnTo>
                      <a:pt x="1256" y="3401"/>
                    </a:lnTo>
                    <a:lnTo>
                      <a:pt x="1252" y="3391"/>
                    </a:lnTo>
                    <a:close/>
                    <a:moveTo>
                      <a:pt x="2577" y="3239"/>
                    </a:moveTo>
                    <a:lnTo>
                      <a:pt x="2580" y="3247"/>
                    </a:lnTo>
                    <a:lnTo>
                      <a:pt x="2574" y="3251"/>
                    </a:lnTo>
                    <a:lnTo>
                      <a:pt x="2570" y="3243"/>
                    </a:lnTo>
                    <a:lnTo>
                      <a:pt x="2577" y="3239"/>
                    </a:lnTo>
                    <a:close/>
                    <a:moveTo>
                      <a:pt x="845" y="3213"/>
                    </a:moveTo>
                    <a:lnTo>
                      <a:pt x="850" y="3216"/>
                    </a:lnTo>
                    <a:lnTo>
                      <a:pt x="845" y="3223"/>
                    </a:lnTo>
                    <a:lnTo>
                      <a:pt x="839" y="3220"/>
                    </a:lnTo>
                    <a:lnTo>
                      <a:pt x="845" y="3213"/>
                    </a:lnTo>
                    <a:close/>
                    <a:moveTo>
                      <a:pt x="2936" y="2972"/>
                    </a:moveTo>
                    <a:lnTo>
                      <a:pt x="2945" y="2974"/>
                    </a:lnTo>
                    <a:lnTo>
                      <a:pt x="2940" y="2980"/>
                    </a:lnTo>
                    <a:lnTo>
                      <a:pt x="2928" y="2977"/>
                    </a:lnTo>
                    <a:lnTo>
                      <a:pt x="2936" y="2972"/>
                    </a:lnTo>
                    <a:close/>
                    <a:moveTo>
                      <a:pt x="448" y="2885"/>
                    </a:moveTo>
                    <a:lnTo>
                      <a:pt x="452" y="2890"/>
                    </a:lnTo>
                    <a:lnTo>
                      <a:pt x="452" y="2890"/>
                    </a:lnTo>
                    <a:lnTo>
                      <a:pt x="446" y="2897"/>
                    </a:lnTo>
                    <a:lnTo>
                      <a:pt x="445" y="2895"/>
                    </a:lnTo>
                    <a:lnTo>
                      <a:pt x="442" y="2891"/>
                    </a:lnTo>
                    <a:lnTo>
                      <a:pt x="448" y="2885"/>
                    </a:lnTo>
                    <a:close/>
                    <a:moveTo>
                      <a:pt x="3186" y="2666"/>
                    </a:moveTo>
                    <a:lnTo>
                      <a:pt x="3190" y="2676"/>
                    </a:lnTo>
                    <a:lnTo>
                      <a:pt x="3186" y="2685"/>
                    </a:lnTo>
                    <a:lnTo>
                      <a:pt x="3181" y="2673"/>
                    </a:lnTo>
                    <a:lnTo>
                      <a:pt x="3186" y="2666"/>
                    </a:lnTo>
                    <a:close/>
                    <a:moveTo>
                      <a:pt x="185" y="2515"/>
                    </a:moveTo>
                    <a:lnTo>
                      <a:pt x="195" y="2517"/>
                    </a:lnTo>
                    <a:lnTo>
                      <a:pt x="196" y="2519"/>
                    </a:lnTo>
                    <a:lnTo>
                      <a:pt x="199" y="2525"/>
                    </a:lnTo>
                    <a:lnTo>
                      <a:pt x="188" y="2522"/>
                    </a:lnTo>
                    <a:lnTo>
                      <a:pt x="185" y="2515"/>
                    </a:lnTo>
                    <a:close/>
                    <a:moveTo>
                      <a:pt x="3376" y="2264"/>
                    </a:moveTo>
                    <a:lnTo>
                      <a:pt x="3385" y="2265"/>
                    </a:lnTo>
                    <a:lnTo>
                      <a:pt x="3382" y="2272"/>
                    </a:lnTo>
                    <a:lnTo>
                      <a:pt x="3374" y="2271"/>
                    </a:lnTo>
                    <a:lnTo>
                      <a:pt x="3376" y="2264"/>
                    </a:lnTo>
                    <a:close/>
                    <a:moveTo>
                      <a:pt x="58" y="2144"/>
                    </a:moveTo>
                    <a:lnTo>
                      <a:pt x="59" y="2153"/>
                    </a:lnTo>
                    <a:lnTo>
                      <a:pt x="52" y="2162"/>
                    </a:lnTo>
                    <a:lnTo>
                      <a:pt x="51" y="2153"/>
                    </a:lnTo>
                    <a:lnTo>
                      <a:pt x="58" y="2144"/>
                    </a:lnTo>
                    <a:close/>
                    <a:moveTo>
                      <a:pt x="3460" y="1756"/>
                    </a:moveTo>
                    <a:lnTo>
                      <a:pt x="3468" y="1758"/>
                    </a:lnTo>
                    <a:lnTo>
                      <a:pt x="3468" y="1763"/>
                    </a:lnTo>
                    <a:lnTo>
                      <a:pt x="3460" y="1762"/>
                    </a:lnTo>
                    <a:lnTo>
                      <a:pt x="3460" y="1756"/>
                    </a:lnTo>
                    <a:close/>
                    <a:moveTo>
                      <a:pt x="0" y="1703"/>
                    </a:moveTo>
                    <a:lnTo>
                      <a:pt x="8" y="1704"/>
                    </a:lnTo>
                    <a:lnTo>
                      <a:pt x="8" y="1710"/>
                    </a:lnTo>
                    <a:lnTo>
                      <a:pt x="0" y="1708"/>
                    </a:lnTo>
                    <a:lnTo>
                      <a:pt x="0" y="1703"/>
                    </a:lnTo>
                    <a:close/>
                    <a:moveTo>
                      <a:pt x="3414" y="1303"/>
                    </a:moveTo>
                    <a:lnTo>
                      <a:pt x="3417" y="1313"/>
                    </a:lnTo>
                    <a:lnTo>
                      <a:pt x="3410" y="1321"/>
                    </a:lnTo>
                    <a:lnTo>
                      <a:pt x="3407" y="1313"/>
                    </a:lnTo>
                    <a:lnTo>
                      <a:pt x="3414" y="1303"/>
                    </a:lnTo>
                    <a:close/>
                    <a:moveTo>
                      <a:pt x="85" y="1195"/>
                    </a:moveTo>
                    <a:lnTo>
                      <a:pt x="93" y="1197"/>
                    </a:lnTo>
                    <a:lnTo>
                      <a:pt x="92" y="1202"/>
                    </a:lnTo>
                    <a:lnTo>
                      <a:pt x="83" y="1201"/>
                    </a:lnTo>
                    <a:lnTo>
                      <a:pt x="85" y="1195"/>
                    </a:lnTo>
                    <a:close/>
                    <a:moveTo>
                      <a:pt x="3269" y="942"/>
                    </a:moveTo>
                    <a:lnTo>
                      <a:pt x="3280" y="944"/>
                    </a:lnTo>
                    <a:lnTo>
                      <a:pt x="3283" y="951"/>
                    </a:lnTo>
                    <a:lnTo>
                      <a:pt x="3272" y="949"/>
                    </a:lnTo>
                    <a:lnTo>
                      <a:pt x="3272" y="948"/>
                    </a:lnTo>
                    <a:lnTo>
                      <a:pt x="3269" y="942"/>
                    </a:lnTo>
                    <a:close/>
                    <a:moveTo>
                      <a:pt x="281" y="784"/>
                    </a:moveTo>
                    <a:lnTo>
                      <a:pt x="285" y="794"/>
                    </a:lnTo>
                    <a:lnTo>
                      <a:pt x="280" y="802"/>
                    </a:lnTo>
                    <a:lnTo>
                      <a:pt x="275" y="791"/>
                    </a:lnTo>
                    <a:lnTo>
                      <a:pt x="281" y="784"/>
                    </a:lnTo>
                    <a:close/>
                    <a:moveTo>
                      <a:pt x="3022" y="569"/>
                    </a:moveTo>
                    <a:lnTo>
                      <a:pt x="3023" y="571"/>
                    </a:lnTo>
                    <a:lnTo>
                      <a:pt x="3025" y="574"/>
                    </a:lnTo>
                    <a:lnTo>
                      <a:pt x="3019" y="581"/>
                    </a:lnTo>
                    <a:lnTo>
                      <a:pt x="3016" y="576"/>
                    </a:lnTo>
                    <a:lnTo>
                      <a:pt x="3016" y="576"/>
                    </a:lnTo>
                    <a:lnTo>
                      <a:pt x="3022" y="569"/>
                    </a:lnTo>
                    <a:close/>
                    <a:moveTo>
                      <a:pt x="527" y="487"/>
                    </a:moveTo>
                    <a:lnTo>
                      <a:pt x="538" y="489"/>
                    </a:lnTo>
                    <a:lnTo>
                      <a:pt x="532" y="494"/>
                    </a:lnTo>
                    <a:lnTo>
                      <a:pt x="521" y="493"/>
                    </a:lnTo>
                    <a:lnTo>
                      <a:pt x="527" y="487"/>
                    </a:lnTo>
                    <a:close/>
                    <a:moveTo>
                      <a:pt x="2622" y="243"/>
                    </a:moveTo>
                    <a:lnTo>
                      <a:pt x="2629" y="247"/>
                    </a:lnTo>
                    <a:lnTo>
                      <a:pt x="2623" y="254"/>
                    </a:lnTo>
                    <a:lnTo>
                      <a:pt x="2616" y="250"/>
                    </a:lnTo>
                    <a:lnTo>
                      <a:pt x="2622" y="243"/>
                    </a:lnTo>
                    <a:close/>
                    <a:moveTo>
                      <a:pt x="893" y="216"/>
                    </a:moveTo>
                    <a:lnTo>
                      <a:pt x="896" y="224"/>
                    </a:lnTo>
                    <a:lnTo>
                      <a:pt x="890" y="227"/>
                    </a:lnTo>
                    <a:lnTo>
                      <a:pt x="887" y="219"/>
                    </a:lnTo>
                    <a:lnTo>
                      <a:pt x="893" y="216"/>
                    </a:lnTo>
                    <a:close/>
                    <a:moveTo>
                      <a:pt x="2201" y="62"/>
                    </a:moveTo>
                    <a:lnTo>
                      <a:pt x="2204" y="62"/>
                    </a:lnTo>
                    <a:lnTo>
                      <a:pt x="2208" y="63"/>
                    </a:lnTo>
                    <a:lnTo>
                      <a:pt x="2212" y="75"/>
                    </a:lnTo>
                    <a:lnTo>
                      <a:pt x="2205" y="72"/>
                    </a:lnTo>
                    <a:lnTo>
                      <a:pt x="2201" y="62"/>
                    </a:lnTo>
                    <a:close/>
                    <a:moveTo>
                      <a:pt x="1374" y="35"/>
                    </a:moveTo>
                    <a:lnTo>
                      <a:pt x="1377" y="44"/>
                    </a:lnTo>
                    <a:lnTo>
                      <a:pt x="1370" y="45"/>
                    </a:lnTo>
                    <a:lnTo>
                      <a:pt x="1367" y="37"/>
                    </a:lnTo>
                    <a:lnTo>
                      <a:pt x="1374" y="35"/>
                    </a:lnTo>
                    <a:close/>
                    <a:moveTo>
                      <a:pt x="1821" y="0"/>
                    </a:moveTo>
                    <a:lnTo>
                      <a:pt x="1829" y="1"/>
                    </a:lnTo>
                    <a:lnTo>
                      <a:pt x="1822" y="10"/>
                    </a:lnTo>
                    <a:lnTo>
                      <a:pt x="1814" y="8"/>
                    </a:lnTo>
                    <a:lnTo>
                      <a:pt x="18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4" name="Freeform 729"/>
              <p:cNvSpPr>
                <a:spLocks noEditPoints="1"/>
              </p:cNvSpPr>
              <p:nvPr/>
            </p:nvSpPr>
            <p:spPr bwMode="auto">
              <a:xfrm>
                <a:off x="5372" y="802"/>
                <a:ext cx="3487" cy="3484"/>
              </a:xfrm>
              <a:custGeom>
                <a:avLst/>
                <a:gdLst>
                  <a:gd name="T0" fmla="*/ 1653 w 3487"/>
                  <a:gd name="T1" fmla="*/ 3475 h 3484"/>
                  <a:gd name="T2" fmla="*/ 1639 w 3487"/>
                  <a:gd name="T3" fmla="*/ 3482 h 3484"/>
                  <a:gd name="T4" fmla="*/ 2109 w 3487"/>
                  <a:gd name="T5" fmla="*/ 3438 h 3484"/>
                  <a:gd name="T6" fmla="*/ 2105 w 3487"/>
                  <a:gd name="T7" fmla="*/ 3448 h 3484"/>
                  <a:gd name="T8" fmla="*/ 2109 w 3487"/>
                  <a:gd name="T9" fmla="*/ 3438 h 3484"/>
                  <a:gd name="T10" fmla="*/ 1273 w 3487"/>
                  <a:gd name="T11" fmla="*/ 3413 h 3484"/>
                  <a:gd name="T12" fmla="*/ 1278 w 3487"/>
                  <a:gd name="T13" fmla="*/ 3423 h 3484"/>
                  <a:gd name="T14" fmla="*/ 1270 w 3487"/>
                  <a:gd name="T15" fmla="*/ 3422 h 3484"/>
                  <a:gd name="T16" fmla="*/ 2590 w 3487"/>
                  <a:gd name="T17" fmla="*/ 3256 h 3484"/>
                  <a:gd name="T18" fmla="*/ 2587 w 3487"/>
                  <a:gd name="T19" fmla="*/ 3269 h 3484"/>
                  <a:gd name="T20" fmla="*/ 2590 w 3487"/>
                  <a:gd name="T21" fmla="*/ 3256 h 3484"/>
                  <a:gd name="T22" fmla="*/ 855 w 3487"/>
                  <a:gd name="T23" fmla="*/ 3232 h 3484"/>
                  <a:gd name="T24" fmla="*/ 843 w 3487"/>
                  <a:gd name="T25" fmla="*/ 3236 h 3484"/>
                  <a:gd name="T26" fmla="*/ 2955 w 3487"/>
                  <a:gd name="T27" fmla="*/ 2983 h 3484"/>
                  <a:gd name="T28" fmla="*/ 2961 w 3487"/>
                  <a:gd name="T29" fmla="*/ 2991 h 3484"/>
                  <a:gd name="T30" fmla="*/ 2955 w 3487"/>
                  <a:gd name="T31" fmla="*/ 2983 h 3484"/>
                  <a:gd name="T32" fmla="*/ 455 w 3487"/>
                  <a:gd name="T33" fmla="*/ 2904 h 3484"/>
                  <a:gd name="T34" fmla="*/ 451 w 3487"/>
                  <a:gd name="T35" fmla="*/ 2913 h 3484"/>
                  <a:gd name="T36" fmla="*/ 446 w 3487"/>
                  <a:gd name="T37" fmla="*/ 2907 h 3484"/>
                  <a:gd name="T38" fmla="*/ 3200 w 3487"/>
                  <a:gd name="T39" fmla="*/ 2685 h 3484"/>
                  <a:gd name="T40" fmla="*/ 3200 w 3487"/>
                  <a:gd name="T41" fmla="*/ 2704 h 3484"/>
                  <a:gd name="T42" fmla="*/ 3200 w 3487"/>
                  <a:gd name="T43" fmla="*/ 2685 h 3484"/>
                  <a:gd name="T44" fmla="*/ 195 w 3487"/>
                  <a:gd name="T45" fmla="*/ 2524 h 3484"/>
                  <a:gd name="T46" fmla="*/ 188 w 3487"/>
                  <a:gd name="T47" fmla="*/ 2530 h 3484"/>
                  <a:gd name="T48" fmla="*/ 3395 w 3487"/>
                  <a:gd name="T49" fmla="*/ 2274 h 3484"/>
                  <a:gd name="T50" fmla="*/ 3402 w 3487"/>
                  <a:gd name="T51" fmla="*/ 2283 h 3484"/>
                  <a:gd name="T52" fmla="*/ 3395 w 3487"/>
                  <a:gd name="T53" fmla="*/ 2274 h 3484"/>
                  <a:gd name="T54" fmla="*/ 62 w 3487"/>
                  <a:gd name="T55" fmla="*/ 2171 h 3484"/>
                  <a:gd name="T56" fmla="*/ 54 w 3487"/>
                  <a:gd name="T57" fmla="*/ 2171 h 3484"/>
                  <a:gd name="T58" fmla="*/ 3478 w 3487"/>
                  <a:gd name="T59" fmla="*/ 1767 h 3484"/>
                  <a:gd name="T60" fmla="*/ 3487 w 3487"/>
                  <a:gd name="T61" fmla="*/ 1775 h 3484"/>
                  <a:gd name="T62" fmla="*/ 3478 w 3487"/>
                  <a:gd name="T63" fmla="*/ 1767 h 3484"/>
                  <a:gd name="T64" fmla="*/ 10 w 3487"/>
                  <a:gd name="T65" fmla="*/ 1712 h 3484"/>
                  <a:gd name="T66" fmla="*/ 0 w 3487"/>
                  <a:gd name="T67" fmla="*/ 1716 h 3484"/>
                  <a:gd name="T68" fmla="*/ 3432 w 3487"/>
                  <a:gd name="T69" fmla="*/ 1303 h 3484"/>
                  <a:gd name="T70" fmla="*/ 3427 w 3487"/>
                  <a:gd name="T71" fmla="*/ 1322 h 3484"/>
                  <a:gd name="T72" fmla="*/ 3432 w 3487"/>
                  <a:gd name="T73" fmla="*/ 1303 h 3484"/>
                  <a:gd name="T74" fmla="*/ 95 w 3487"/>
                  <a:gd name="T75" fmla="*/ 1204 h 3484"/>
                  <a:gd name="T76" fmla="*/ 83 w 3487"/>
                  <a:gd name="T77" fmla="*/ 1209 h 3484"/>
                  <a:gd name="T78" fmla="*/ 3290 w 3487"/>
                  <a:gd name="T79" fmla="*/ 953 h 3484"/>
                  <a:gd name="T80" fmla="*/ 3304 w 3487"/>
                  <a:gd name="T81" fmla="*/ 963 h 3484"/>
                  <a:gd name="T82" fmla="*/ 3290 w 3487"/>
                  <a:gd name="T83" fmla="*/ 953 h 3484"/>
                  <a:gd name="T84" fmla="*/ 291 w 3487"/>
                  <a:gd name="T85" fmla="*/ 793 h 3484"/>
                  <a:gd name="T86" fmla="*/ 282 w 3487"/>
                  <a:gd name="T87" fmla="*/ 790 h 3484"/>
                  <a:gd name="T88" fmla="*/ 3037 w 3487"/>
                  <a:gd name="T89" fmla="*/ 571 h 3484"/>
                  <a:gd name="T90" fmla="*/ 3040 w 3487"/>
                  <a:gd name="T91" fmla="*/ 575 h 3484"/>
                  <a:gd name="T92" fmla="*/ 3033 w 3487"/>
                  <a:gd name="T93" fmla="*/ 580 h 3484"/>
                  <a:gd name="T94" fmla="*/ 3037 w 3487"/>
                  <a:gd name="T95" fmla="*/ 571 h 3484"/>
                  <a:gd name="T96" fmla="*/ 537 w 3487"/>
                  <a:gd name="T97" fmla="*/ 496 h 3484"/>
                  <a:gd name="T98" fmla="*/ 520 w 3487"/>
                  <a:gd name="T99" fmla="*/ 499 h 3484"/>
                  <a:gd name="T100" fmla="*/ 2638 w 3487"/>
                  <a:gd name="T101" fmla="*/ 245 h 3484"/>
                  <a:gd name="T102" fmla="*/ 2639 w 3487"/>
                  <a:gd name="T103" fmla="*/ 256 h 3484"/>
                  <a:gd name="T104" fmla="*/ 2638 w 3487"/>
                  <a:gd name="T105" fmla="*/ 245 h 3484"/>
                  <a:gd name="T106" fmla="*/ 903 w 3487"/>
                  <a:gd name="T107" fmla="*/ 225 h 3484"/>
                  <a:gd name="T108" fmla="*/ 893 w 3487"/>
                  <a:gd name="T109" fmla="*/ 219 h 3484"/>
                  <a:gd name="T110" fmla="*/ 2208 w 3487"/>
                  <a:gd name="T111" fmla="*/ 61 h 3484"/>
                  <a:gd name="T112" fmla="*/ 2218 w 3487"/>
                  <a:gd name="T113" fmla="*/ 72 h 3484"/>
                  <a:gd name="T114" fmla="*/ 2211 w 3487"/>
                  <a:gd name="T115" fmla="*/ 71 h 3484"/>
                  <a:gd name="T116" fmla="*/ 1380 w 3487"/>
                  <a:gd name="T117" fmla="*/ 36 h 3484"/>
                  <a:gd name="T118" fmla="*/ 1377 w 3487"/>
                  <a:gd name="T119" fmla="*/ 46 h 3484"/>
                  <a:gd name="T120" fmla="*/ 1380 w 3487"/>
                  <a:gd name="T121" fmla="*/ 36 h 3484"/>
                  <a:gd name="T122" fmla="*/ 1846 w 3487"/>
                  <a:gd name="T123" fmla="*/ 2 h 3484"/>
                  <a:gd name="T124" fmla="*/ 1831 w 3487"/>
                  <a:gd name="T125" fmla="*/ 9 h 3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87" h="3484">
                    <a:moveTo>
                      <a:pt x="1646" y="3474"/>
                    </a:moveTo>
                    <a:lnTo>
                      <a:pt x="1653" y="3475"/>
                    </a:lnTo>
                    <a:lnTo>
                      <a:pt x="1646" y="3484"/>
                    </a:lnTo>
                    <a:lnTo>
                      <a:pt x="1639" y="3482"/>
                    </a:lnTo>
                    <a:lnTo>
                      <a:pt x="1646" y="3474"/>
                    </a:lnTo>
                    <a:close/>
                    <a:moveTo>
                      <a:pt x="2109" y="3438"/>
                    </a:moveTo>
                    <a:lnTo>
                      <a:pt x="2112" y="3447"/>
                    </a:lnTo>
                    <a:lnTo>
                      <a:pt x="2105" y="3448"/>
                    </a:lnTo>
                    <a:lnTo>
                      <a:pt x="2102" y="3440"/>
                    </a:lnTo>
                    <a:lnTo>
                      <a:pt x="2109" y="3438"/>
                    </a:lnTo>
                    <a:close/>
                    <a:moveTo>
                      <a:pt x="1266" y="3410"/>
                    </a:moveTo>
                    <a:lnTo>
                      <a:pt x="1273" y="3413"/>
                    </a:lnTo>
                    <a:lnTo>
                      <a:pt x="1274" y="3413"/>
                    </a:lnTo>
                    <a:lnTo>
                      <a:pt x="1278" y="3423"/>
                    </a:lnTo>
                    <a:lnTo>
                      <a:pt x="1271" y="3422"/>
                    </a:lnTo>
                    <a:lnTo>
                      <a:pt x="1270" y="3422"/>
                    </a:lnTo>
                    <a:lnTo>
                      <a:pt x="1266" y="3410"/>
                    </a:lnTo>
                    <a:close/>
                    <a:moveTo>
                      <a:pt x="2590" y="3256"/>
                    </a:moveTo>
                    <a:lnTo>
                      <a:pt x="2594" y="3265"/>
                    </a:lnTo>
                    <a:lnTo>
                      <a:pt x="2587" y="3269"/>
                    </a:lnTo>
                    <a:lnTo>
                      <a:pt x="2584" y="3260"/>
                    </a:lnTo>
                    <a:lnTo>
                      <a:pt x="2590" y="3256"/>
                    </a:lnTo>
                    <a:close/>
                    <a:moveTo>
                      <a:pt x="849" y="3229"/>
                    </a:moveTo>
                    <a:lnTo>
                      <a:pt x="855" y="3232"/>
                    </a:lnTo>
                    <a:lnTo>
                      <a:pt x="849" y="3239"/>
                    </a:lnTo>
                    <a:lnTo>
                      <a:pt x="843" y="3236"/>
                    </a:lnTo>
                    <a:lnTo>
                      <a:pt x="849" y="3229"/>
                    </a:lnTo>
                    <a:close/>
                    <a:moveTo>
                      <a:pt x="2955" y="2983"/>
                    </a:moveTo>
                    <a:lnTo>
                      <a:pt x="2967" y="2985"/>
                    </a:lnTo>
                    <a:lnTo>
                      <a:pt x="2961" y="2991"/>
                    </a:lnTo>
                    <a:lnTo>
                      <a:pt x="2950" y="2989"/>
                    </a:lnTo>
                    <a:lnTo>
                      <a:pt x="2955" y="2983"/>
                    </a:lnTo>
                    <a:close/>
                    <a:moveTo>
                      <a:pt x="452" y="2900"/>
                    </a:moveTo>
                    <a:lnTo>
                      <a:pt x="455" y="2904"/>
                    </a:lnTo>
                    <a:lnTo>
                      <a:pt x="456" y="2906"/>
                    </a:lnTo>
                    <a:lnTo>
                      <a:pt x="451" y="2913"/>
                    </a:lnTo>
                    <a:lnTo>
                      <a:pt x="448" y="2910"/>
                    </a:lnTo>
                    <a:lnTo>
                      <a:pt x="446" y="2907"/>
                    </a:lnTo>
                    <a:lnTo>
                      <a:pt x="452" y="2900"/>
                    </a:lnTo>
                    <a:close/>
                    <a:moveTo>
                      <a:pt x="3200" y="2685"/>
                    </a:moveTo>
                    <a:lnTo>
                      <a:pt x="3204" y="2697"/>
                    </a:lnTo>
                    <a:lnTo>
                      <a:pt x="3200" y="2704"/>
                    </a:lnTo>
                    <a:lnTo>
                      <a:pt x="3196" y="2694"/>
                    </a:lnTo>
                    <a:lnTo>
                      <a:pt x="3200" y="2685"/>
                    </a:lnTo>
                    <a:close/>
                    <a:moveTo>
                      <a:pt x="184" y="2521"/>
                    </a:moveTo>
                    <a:lnTo>
                      <a:pt x="195" y="2524"/>
                    </a:lnTo>
                    <a:lnTo>
                      <a:pt x="198" y="2531"/>
                    </a:lnTo>
                    <a:lnTo>
                      <a:pt x="188" y="2530"/>
                    </a:lnTo>
                    <a:lnTo>
                      <a:pt x="184" y="2521"/>
                    </a:lnTo>
                    <a:close/>
                    <a:moveTo>
                      <a:pt x="3395" y="2274"/>
                    </a:moveTo>
                    <a:lnTo>
                      <a:pt x="3403" y="2275"/>
                    </a:lnTo>
                    <a:lnTo>
                      <a:pt x="3402" y="2283"/>
                    </a:lnTo>
                    <a:lnTo>
                      <a:pt x="3392" y="2281"/>
                    </a:lnTo>
                    <a:lnTo>
                      <a:pt x="3395" y="2274"/>
                    </a:lnTo>
                    <a:close/>
                    <a:moveTo>
                      <a:pt x="61" y="2162"/>
                    </a:moveTo>
                    <a:lnTo>
                      <a:pt x="62" y="2171"/>
                    </a:lnTo>
                    <a:lnTo>
                      <a:pt x="55" y="2179"/>
                    </a:lnTo>
                    <a:lnTo>
                      <a:pt x="54" y="2171"/>
                    </a:lnTo>
                    <a:lnTo>
                      <a:pt x="61" y="2162"/>
                    </a:lnTo>
                    <a:close/>
                    <a:moveTo>
                      <a:pt x="3478" y="1767"/>
                    </a:moveTo>
                    <a:lnTo>
                      <a:pt x="3487" y="1768"/>
                    </a:lnTo>
                    <a:lnTo>
                      <a:pt x="3487" y="1775"/>
                    </a:lnTo>
                    <a:lnTo>
                      <a:pt x="3478" y="1772"/>
                    </a:lnTo>
                    <a:lnTo>
                      <a:pt x="3478" y="1767"/>
                    </a:lnTo>
                    <a:close/>
                    <a:moveTo>
                      <a:pt x="0" y="1710"/>
                    </a:moveTo>
                    <a:lnTo>
                      <a:pt x="10" y="1712"/>
                    </a:lnTo>
                    <a:lnTo>
                      <a:pt x="10" y="1717"/>
                    </a:lnTo>
                    <a:lnTo>
                      <a:pt x="0" y="1716"/>
                    </a:lnTo>
                    <a:lnTo>
                      <a:pt x="0" y="1710"/>
                    </a:lnTo>
                    <a:close/>
                    <a:moveTo>
                      <a:pt x="3432" y="1303"/>
                    </a:moveTo>
                    <a:lnTo>
                      <a:pt x="3434" y="1313"/>
                    </a:lnTo>
                    <a:lnTo>
                      <a:pt x="3427" y="1322"/>
                    </a:lnTo>
                    <a:lnTo>
                      <a:pt x="3424" y="1312"/>
                    </a:lnTo>
                    <a:lnTo>
                      <a:pt x="3432" y="1303"/>
                    </a:lnTo>
                    <a:close/>
                    <a:moveTo>
                      <a:pt x="86" y="1203"/>
                    </a:moveTo>
                    <a:lnTo>
                      <a:pt x="95" y="1204"/>
                    </a:lnTo>
                    <a:lnTo>
                      <a:pt x="93" y="1210"/>
                    </a:lnTo>
                    <a:lnTo>
                      <a:pt x="83" y="1209"/>
                    </a:lnTo>
                    <a:lnTo>
                      <a:pt x="86" y="1203"/>
                    </a:lnTo>
                    <a:close/>
                    <a:moveTo>
                      <a:pt x="3290" y="953"/>
                    </a:moveTo>
                    <a:lnTo>
                      <a:pt x="3300" y="956"/>
                    </a:lnTo>
                    <a:lnTo>
                      <a:pt x="3304" y="963"/>
                    </a:lnTo>
                    <a:lnTo>
                      <a:pt x="3293" y="960"/>
                    </a:lnTo>
                    <a:lnTo>
                      <a:pt x="3290" y="953"/>
                    </a:lnTo>
                    <a:close/>
                    <a:moveTo>
                      <a:pt x="287" y="782"/>
                    </a:moveTo>
                    <a:lnTo>
                      <a:pt x="291" y="793"/>
                    </a:lnTo>
                    <a:lnTo>
                      <a:pt x="285" y="800"/>
                    </a:lnTo>
                    <a:lnTo>
                      <a:pt x="282" y="790"/>
                    </a:lnTo>
                    <a:lnTo>
                      <a:pt x="287" y="782"/>
                    </a:lnTo>
                    <a:close/>
                    <a:moveTo>
                      <a:pt x="3037" y="571"/>
                    </a:moveTo>
                    <a:lnTo>
                      <a:pt x="3039" y="574"/>
                    </a:lnTo>
                    <a:lnTo>
                      <a:pt x="3040" y="575"/>
                    </a:lnTo>
                    <a:lnTo>
                      <a:pt x="3035" y="583"/>
                    </a:lnTo>
                    <a:lnTo>
                      <a:pt x="3033" y="580"/>
                    </a:lnTo>
                    <a:lnTo>
                      <a:pt x="3032" y="578"/>
                    </a:lnTo>
                    <a:lnTo>
                      <a:pt x="3037" y="571"/>
                    </a:lnTo>
                    <a:close/>
                    <a:moveTo>
                      <a:pt x="525" y="493"/>
                    </a:moveTo>
                    <a:lnTo>
                      <a:pt x="537" y="496"/>
                    </a:lnTo>
                    <a:lnTo>
                      <a:pt x="531" y="502"/>
                    </a:lnTo>
                    <a:lnTo>
                      <a:pt x="520" y="499"/>
                    </a:lnTo>
                    <a:lnTo>
                      <a:pt x="525" y="493"/>
                    </a:lnTo>
                    <a:close/>
                    <a:moveTo>
                      <a:pt x="2638" y="245"/>
                    </a:moveTo>
                    <a:lnTo>
                      <a:pt x="2645" y="249"/>
                    </a:lnTo>
                    <a:lnTo>
                      <a:pt x="2639" y="256"/>
                    </a:lnTo>
                    <a:lnTo>
                      <a:pt x="2632" y="252"/>
                    </a:lnTo>
                    <a:lnTo>
                      <a:pt x="2638" y="245"/>
                    </a:lnTo>
                    <a:close/>
                    <a:moveTo>
                      <a:pt x="900" y="216"/>
                    </a:moveTo>
                    <a:lnTo>
                      <a:pt x="903" y="225"/>
                    </a:lnTo>
                    <a:lnTo>
                      <a:pt x="897" y="228"/>
                    </a:lnTo>
                    <a:lnTo>
                      <a:pt x="893" y="219"/>
                    </a:lnTo>
                    <a:lnTo>
                      <a:pt x="900" y="216"/>
                    </a:lnTo>
                    <a:close/>
                    <a:moveTo>
                      <a:pt x="2208" y="61"/>
                    </a:moveTo>
                    <a:lnTo>
                      <a:pt x="2215" y="62"/>
                    </a:lnTo>
                    <a:lnTo>
                      <a:pt x="2218" y="72"/>
                    </a:lnTo>
                    <a:lnTo>
                      <a:pt x="2214" y="71"/>
                    </a:lnTo>
                    <a:lnTo>
                      <a:pt x="2211" y="71"/>
                    </a:lnTo>
                    <a:lnTo>
                      <a:pt x="2208" y="61"/>
                    </a:lnTo>
                    <a:close/>
                    <a:moveTo>
                      <a:pt x="1380" y="36"/>
                    </a:moveTo>
                    <a:lnTo>
                      <a:pt x="1384" y="44"/>
                    </a:lnTo>
                    <a:lnTo>
                      <a:pt x="1377" y="46"/>
                    </a:lnTo>
                    <a:lnTo>
                      <a:pt x="1375" y="37"/>
                    </a:lnTo>
                    <a:lnTo>
                      <a:pt x="1380" y="36"/>
                    </a:lnTo>
                    <a:close/>
                    <a:moveTo>
                      <a:pt x="1838" y="0"/>
                    </a:moveTo>
                    <a:lnTo>
                      <a:pt x="1846" y="2"/>
                    </a:lnTo>
                    <a:lnTo>
                      <a:pt x="1839" y="10"/>
                    </a:lnTo>
                    <a:lnTo>
                      <a:pt x="1831" y="9"/>
                    </a:lnTo>
                    <a:lnTo>
                      <a:pt x="18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5" name="Freeform 730"/>
              <p:cNvSpPr>
                <a:spLocks noEditPoints="1"/>
              </p:cNvSpPr>
              <p:nvPr/>
            </p:nvSpPr>
            <p:spPr bwMode="auto">
              <a:xfrm>
                <a:off x="5363" y="794"/>
                <a:ext cx="3506" cy="3500"/>
              </a:xfrm>
              <a:custGeom>
                <a:avLst/>
                <a:gdLst>
                  <a:gd name="T0" fmla="*/ 1655 w 3506"/>
                  <a:gd name="T1" fmla="*/ 3492 h 3500"/>
                  <a:gd name="T2" fmla="*/ 1641 w 3506"/>
                  <a:gd name="T3" fmla="*/ 3499 h 3500"/>
                  <a:gd name="T4" fmla="*/ 2121 w 3506"/>
                  <a:gd name="T5" fmla="*/ 3455 h 3500"/>
                  <a:gd name="T6" fmla="*/ 2117 w 3506"/>
                  <a:gd name="T7" fmla="*/ 3465 h 3500"/>
                  <a:gd name="T8" fmla="*/ 2121 w 3506"/>
                  <a:gd name="T9" fmla="*/ 3455 h 3500"/>
                  <a:gd name="T10" fmla="*/ 1280 w 3506"/>
                  <a:gd name="T11" fmla="*/ 3430 h 3500"/>
                  <a:gd name="T12" fmla="*/ 1292 w 3506"/>
                  <a:gd name="T13" fmla="*/ 3441 h 3500"/>
                  <a:gd name="T14" fmla="*/ 1279 w 3506"/>
                  <a:gd name="T15" fmla="*/ 3430 h 3500"/>
                  <a:gd name="T16" fmla="*/ 2606 w 3506"/>
                  <a:gd name="T17" fmla="*/ 3281 h 3500"/>
                  <a:gd name="T18" fmla="*/ 2596 w 3506"/>
                  <a:gd name="T19" fmla="*/ 3277 h 3500"/>
                  <a:gd name="T20" fmla="*/ 852 w 3506"/>
                  <a:gd name="T21" fmla="*/ 3244 h 3500"/>
                  <a:gd name="T22" fmla="*/ 852 w 3506"/>
                  <a:gd name="T23" fmla="*/ 3254 h 3500"/>
                  <a:gd name="T24" fmla="*/ 852 w 3506"/>
                  <a:gd name="T25" fmla="*/ 3244 h 3500"/>
                  <a:gd name="T26" fmla="*/ 2987 w 3506"/>
                  <a:gd name="T27" fmla="*/ 2994 h 3500"/>
                  <a:gd name="T28" fmla="*/ 2970 w 3506"/>
                  <a:gd name="T29" fmla="*/ 2999 h 3500"/>
                  <a:gd name="T30" fmla="*/ 455 w 3506"/>
                  <a:gd name="T31" fmla="*/ 2915 h 3500"/>
                  <a:gd name="T32" fmla="*/ 460 w 3506"/>
                  <a:gd name="T33" fmla="*/ 2921 h 3500"/>
                  <a:gd name="T34" fmla="*/ 451 w 3506"/>
                  <a:gd name="T35" fmla="*/ 2925 h 3500"/>
                  <a:gd name="T36" fmla="*/ 455 w 3506"/>
                  <a:gd name="T37" fmla="*/ 2915 h 3500"/>
                  <a:gd name="T38" fmla="*/ 3217 w 3506"/>
                  <a:gd name="T39" fmla="*/ 2714 h 3500"/>
                  <a:gd name="T40" fmla="*/ 3213 w 3506"/>
                  <a:gd name="T41" fmla="*/ 2722 h 3500"/>
                  <a:gd name="T42" fmla="*/ 3213 w 3506"/>
                  <a:gd name="T43" fmla="*/ 2705 h 3500"/>
                  <a:gd name="T44" fmla="*/ 193 w 3506"/>
                  <a:gd name="T45" fmla="*/ 2529 h 3500"/>
                  <a:gd name="T46" fmla="*/ 186 w 3506"/>
                  <a:gd name="T47" fmla="*/ 2536 h 3500"/>
                  <a:gd name="T48" fmla="*/ 3412 w 3506"/>
                  <a:gd name="T49" fmla="*/ 2283 h 3500"/>
                  <a:gd name="T50" fmla="*/ 3419 w 3506"/>
                  <a:gd name="T51" fmla="*/ 2292 h 3500"/>
                  <a:gd name="T52" fmla="*/ 3412 w 3506"/>
                  <a:gd name="T53" fmla="*/ 2283 h 3500"/>
                  <a:gd name="T54" fmla="*/ 64 w 3506"/>
                  <a:gd name="T55" fmla="*/ 2187 h 3500"/>
                  <a:gd name="T56" fmla="*/ 56 w 3506"/>
                  <a:gd name="T57" fmla="*/ 2187 h 3500"/>
                  <a:gd name="T58" fmla="*/ 3496 w 3506"/>
                  <a:gd name="T59" fmla="*/ 1776 h 3500"/>
                  <a:gd name="T60" fmla="*/ 3506 w 3506"/>
                  <a:gd name="T61" fmla="*/ 1785 h 3500"/>
                  <a:gd name="T62" fmla="*/ 3496 w 3506"/>
                  <a:gd name="T63" fmla="*/ 1776 h 3500"/>
                  <a:gd name="T64" fmla="*/ 9 w 3506"/>
                  <a:gd name="T65" fmla="*/ 1718 h 3500"/>
                  <a:gd name="T66" fmla="*/ 0 w 3506"/>
                  <a:gd name="T67" fmla="*/ 1722 h 3500"/>
                  <a:gd name="T68" fmla="*/ 3448 w 3506"/>
                  <a:gd name="T69" fmla="*/ 1303 h 3500"/>
                  <a:gd name="T70" fmla="*/ 3443 w 3506"/>
                  <a:gd name="T71" fmla="*/ 1321 h 3500"/>
                  <a:gd name="T72" fmla="*/ 3448 w 3506"/>
                  <a:gd name="T73" fmla="*/ 1303 h 3500"/>
                  <a:gd name="T74" fmla="*/ 95 w 3506"/>
                  <a:gd name="T75" fmla="*/ 1211 h 3500"/>
                  <a:gd name="T76" fmla="*/ 84 w 3506"/>
                  <a:gd name="T77" fmla="*/ 1215 h 3500"/>
                  <a:gd name="T78" fmla="*/ 3309 w 3506"/>
                  <a:gd name="T79" fmla="*/ 964 h 3500"/>
                  <a:gd name="T80" fmla="*/ 3323 w 3506"/>
                  <a:gd name="T81" fmla="*/ 972 h 3500"/>
                  <a:gd name="T82" fmla="*/ 3309 w 3506"/>
                  <a:gd name="T83" fmla="*/ 964 h 3500"/>
                  <a:gd name="T84" fmla="*/ 296 w 3506"/>
                  <a:gd name="T85" fmla="*/ 790 h 3500"/>
                  <a:gd name="T86" fmla="*/ 287 w 3506"/>
                  <a:gd name="T87" fmla="*/ 787 h 3500"/>
                  <a:gd name="T88" fmla="*/ 291 w 3506"/>
                  <a:gd name="T89" fmla="*/ 780 h 3500"/>
                  <a:gd name="T90" fmla="*/ 3055 w 3506"/>
                  <a:gd name="T91" fmla="*/ 575 h 3500"/>
                  <a:gd name="T92" fmla="*/ 3049 w 3506"/>
                  <a:gd name="T93" fmla="*/ 583 h 3500"/>
                  <a:gd name="T94" fmla="*/ 3046 w 3506"/>
                  <a:gd name="T95" fmla="*/ 579 h 3500"/>
                  <a:gd name="T96" fmla="*/ 525 w 3506"/>
                  <a:gd name="T97" fmla="*/ 500 h 3500"/>
                  <a:gd name="T98" fmla="*/ 529 w 3506"/>
                  <a:gd name="T99" fmla="*/ 507 h 3500"/>
                  <a:gd name="T100" fmla="*/ 525 w 3506"/>
                  <a:gd name="T101" fmla="*/ 500 h 3500"/>
                  <a:gd name="T102" fmla="*/ 2659 w 3506"/>
                  <a:gd name="T103" fmla="*/ 250 h 3500"/>
                  <a:gd name="T104" fmla="*/ 2647 w 3506"/>
                  <a:gd name="T105" fmla="*/ 253 h 3500"/>
                  <a:gd name="T106" fmla="*/ 905 w 3506"/>
                  <a:gd name="T107" fmla="*/ 216 h 3500"/>
                  <a:gd name="T108" fmla="*/ 902 w 3506"/>
                  <a:gd name="T109" fmla="*/ 227 h 3500"/>
                  <a:gd name="T110" fmla="*/ 905 w 3506"/>
                  <a:gd name="T111" fmla="*/ 216 h 3500"/>
                  <a:gd name="T112" fmla="*/ 2220 w 3506"/>
                  <a:gd name="T113" fmla="*/ 61 h 3500"/>
                  <a:gd name="T114" fmla="*/ 2217 w 3506"/>
                  <a:gd name="T115" fmla="*/ 69 h 3500"/>
                  <a:gd name="T116" fmla="*/ 1386 w 3506"/>
                  <a:gd name="T117" fmla="*/ 35 h 3500"/>
                  <a:gd name="T118" fmla="*/ 1384 w 3506"/>
                  <a:gd name="T119" fmla="*/ 45 h 3500"/>
                  <a:gd name="T120" fmla="*/ 1386 w 3506"/>
                  <a:gd name="T121" fmla="*/ 35 h 3500"/>
                  <a:gd name="T122" fmla="*/ 1862 w 3506"/>
                  <a:gd name="T123" fmla="*/ 1 h 3500"/>
                  <a:gd name="T124" fmla="*/ 1847 w 3506"/>
                  <a:gd name="T125" fmla="*/ 8 h 3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06" h="3500">
                    <a:moveTo>
                      <a:pt x="1648" y="3490"/>
                    </a:moveTo>
                    <a:lnTo>
                      <a:pt x="1655" y="3492"/>
                    </a:lnTo>
                    <a:lnTo>
                      <a:pt x="1648" y="3500"/>
                    </a:lnTo>
                    <a:lnTo>
                      <a:pt x="1641" y="3499"/>
                    </a:lnTo>
                    <a:lnTo>
                      <a:pt x="1648" y="3490"/>
                    </a:lnTo>
                    <a:close/>
                    <a:moveTo>
                      <a:pt x="2121" y="3455"/>
                    </a:moveTo>
                    <a:lnTo>
                      <a:pt x="2125" y="3463"/>
                    </a:lnTo>
                    <a:lnTo>
                      <a:pt x="2117" y="3465"/>
                    </a:lnTo>
                    <a:lnTo>
                      <a:pt x="2114" y="3456"/>
                    </a:lnTo>
                    <a:lnTo>
                      <a:pt x="2121" y="3455"/>
                    </a:lnTo>
                    <a:close/>
                    <a:moveTo>
                      <a:pt x="1279" y="3430"/>
                    </a:moveTo>
                    <a:lnTo>
                      <a:pt x="1280" y="3430"/>
                    </a:lnTo>
                    <a:lnTo>
                      <a:pt x="1287" y="3431"/>
                    </a:lnTo>
                    <a:lnTo>
                      <a:pt x="1292" y="3441"/>
                    </a:lnTo>
                    <a:lnTo>
                      <a:pt x="1283" y="3439"/>
                    </a:lnTo>
                    <a:lnTo>
                      <a:pt x="1279" y="3430"/>
                    </a:lnTo>
                    <a:close/>
                    <a:moveTo>
                      <a:pt x="2603" y="3273"/>
                    </a:moveTo>
                    <a:lnTo>
                      <a:pt x="2606" y="3281"/>
                    </a:lnTo>
                    <a:lnTo>
                      <a:pt x="2599" y="3285"/>
                    </a:lnTo>
                    <a:lnTo>
                      <a:pt x="2596" y="3277"/>
                    </a:lnTo>
                    <a:lnTo>
                      <a:pt x="2603" y="3273"/>
                    </a:lnTo>
                    <a:close/>
                    <a:moveTo>
                      <a:pt x="852" y="3244"/>
                    </a:moveTo>
                    <a:lnTo>
                      <a:pt x="858" y="3247"/>
                    </a:lnTo>
                    <a:lnTo>
                      <a:pt x="852" y="3254"/>
                    </a:lnTo>
                    <a:lnTo>
                      <a:pt x="847" y="3251"/>
                    </a:lnTo>
                    <a:lnTo>
                      <a:pt x="852" y="3244"/>
                    </a:lnTo>
                    <a:close/>
                    <a:moveTo>
                      <a:pt x="2976" y="2993"/>
                    </a:moveTo>
                    <a:lnTo>
                      <a:pt x="2987" y="2994"/>
                    </a:lnTo>
                    <a:lnTo>
                      <a:pt x="2981" y="3000"/>
                    </a:lnTo>
                    <a:lnTo>
                      <a:pt x="2970" y="2999"/>
                    </a:lnTo>
                    <a:lnTo>
                      <a:pt x="2976" y="2993"/>
                    </a:lnTo>
                    <a:close/>
                    <a:moveTo>
                      <a:pt x="455" y="2915"/>
                    </a:moveTo>
                    <a:lnTo>
                      <a:pt x="457" y="2918"/>
                    </a:lnTo>
                    <a:lnTo>
                      <a:pt x="460" y="2921"/>
                    </a:lnTo>
                    <a:lnTo>
                      <a:pt x="454" y="2928"/>
                    </a:lnTo>
                    <a:lnTo>
                      <a:pt x="451" y="2925"/>
                    </a:lnTo>
                    <a:lnTo>
                      <a:pt x="450" y="2922"/>
                    </a:lnTo>
                    <a:lnTo>
                      <a:pt x="455" y="2915"/>
                    </a:lnTo>
                    <a:close/>
                    <a:moveTo>
                      <a:pt x="3213" y="2705"/>
                    </a:moveTo>
                    <a:lnTo>
                      <a:pt x="3217" y="2714"/>
                    </a:lnTo>
                    <a:lnTo>
                      <a:pt x="3216" y="2717"/>
                    </a:lnTo>
                    <a:lnTo>
                      <a:pt x="3213" y="2722"/>
                    </a:lnTo>
                    <a:lnTo>
                      <a:pt x="3209" y="2712"/>
                    </a:lnTo>
                    <a:lnTo>
                      <a:pt x="3213" y="2705"/>
                    </a:lnTo>
                    <a:close/>
                    <a:moveTo>
                      <a:pt x="181" y="2528"/>
                    </a:moveTo>
                    <a:lnTo>
                      <a:pt x="193" y="2529"/>
                    </a:lnTo>
                    <a:lnTo>
                      <a:pt x="197" y="2538"/>
                    </a:lnTo>
                    <a:lnTo>
                      <a:pt x="186" y="2536"/>
                    </a:lnTo>
                    <a:lnTo>
                      <a:pt x="181" y="2528"/>
                    </a:lnTo>
                    <a:close/>
                    <a:moveTo>
                      <a:pt x="3412" y="2283"/>
                    </a:moveTo>
                    <a:lnTo>
                      <a:pt x="3422" y="2285"/>
                    </a:lnTo>
                    <a:lnTo>
                      <a:pt x="3419" y="2292"/>
                    </a:lnTo>
                    <a:lnTo>
                      <a:pt x="3411" y="2291"/>
                    </a:lnTo>
                    <a:lnTo>
                      <a:pt x="3412" y="2283"/>
                    </a:lnTo>
                    <a:close/>
                    <a:moveTo>
                      <a:pt x="63" y="2179"/>
                    </a:moveTo>
                    <a:lnTo>
                      <a:pt x="64" y="2187"/>
                    </a:lnTo>
                    <a:lnTo>
                      <a:pt x="57" y="2196"/>
                    </a:lnTo>
                    <a:lnTo>
                      <a:pt x="56" y="2187"/>
                    </a:lnTo>
                    <a:lnTo>
                      <a:pt x="63" y="2179"/>
                    </a:lnTo>
                    <a:close/>
                    <a:moveTo>
                      <a:pt x="3496" y="1776"/>
                    </a:moveTo>
                    <a:lnTo>
                      <a:pt x="3506" y="1778"/>
                    </a:lnTo>
                    <a:lnTo>
                      <a:pt x="3506" y="1785"/>
                    </a:lnTo>
                    <a:lnTo>
                      <a:pt x="3496" y="1783"/>
                    </a:lnTo>
                    <a:lnTo>
                      <a:pt x="3496" y="1776"/>
                    </a:lnTo>
                    <a:close/>
                    <a:moveTo>
                      <a:pt x="0" y="1717"/>
                    </a:moveTo>
                    <a:lnTo>
                      <a:pt x="9" y="1718"/>
                    </a:lnTo>
                    <a:lnTo>
                      <a:pt x="9" y="1724"/>
                    </a:lnTo>
                    <a:lnTo>
                      <a:pt x="0" y="1722"/>
                    </a:lnTo>
                    <a:lnTo>
                      <a:pt x="0" y="1717"/>
                    </a:lnTo>
                    <a:close/>
                    <a:moveTo>
                      <a:pt x="3448" y="1303"/>
                    </a:moveTo>
                    <a:lnTo>
                      <a:pt x="3450" y="1313"/>
                    </a:lnTo>
                    <a:lnTo>
                      <a:pt x="3443" y="1321"/>
                    </a:lnTo>
                    <a:lnTo>
                      <a:pt x="3441" y="1311"/>
                    </a:lnTo>
                    <a:lnTo>
                      <a:pt x="3448" y="1303"/>
                    </a:lnTo>
                    <a:close/>
                    <a:moveTo>
                      <a:pt x="85" y="1209"/>
                    </a:moveTo>
                    <a:lnTo>
                      <a:pt x="95" y="1211"/>
                    </a:lnTo>
                    <a:lnTo>
                      <a:pt x="92" y="1217"/>
                    </a:lnTo>
                    <a:lnTo>
                      <a:pt x="84" y="1215"/>
                    </a:lnTo>
                    <a:lnTo>
                      <a:pt x="85" y="1209"/>
                    </a:lnTo>
                    <a:close/>
                    <a:moveTo>
                      <a:pt x="3309" y="964"/>
                    </a:moveTo>
                    <a:lnTo>
                      <a:pt x="3320" y="965"/>
                    </a:lnTo>
                    <a:lnTo>
                      <a:pt x="3323" y="972"/>
                    </a:lnTo>
                    <a:lnTo>
                      <a:pt x="3313" y="971"/>
                    </a:lnTo>
                    <a:lnTo>
                      <a:pt x="3309" y="964"/>
                    </a:lnTo>
                    <a:close/>
                    <a:moveTo>
                      <a:pt x="291" y="780"/>
                    </a:moveTo>
                    <a:lnTo>
                      <a:pt x="296" y="790"/>
                    </a:lnTo>
                    <a:lnTo>
                      <a:pt x="291" y="798"/>
                    </a:lnTo>
                    <a:lnTo>
                      <a:pt x="287" y="787"/>
                    </a:lnTo>
                    <a:lnTo>
                      <a:pt x="290" y="784"/>
                    </a:lnTo>
                    <a:lnTo>
                      <a:pt x="291" y="780"/>
                    </a:lnTo>
                    <a:close/>
                    <a:moveTo>
                      <a:pt x="3052" y="572"/>
                    </a:moveTo>
                    <a:lnTo>
                      <a:pt x="3055" y="575"/>
                    </a:lnTo>
                    <a:lnTo>
                      <a:pt x="3055" y="576"/>
                    </a:lnTo>
                    <a:lnTo>
                      <a:pt x="3049" y="583"/>
                    </a:lnTo>
                    <a:lnTo>
                      <a:pt x="3048" y="582"/>
                    </a:lnTo>
                    <a:lnTo>
                      <a:pt x="3046" y="579"/>
                    </a:lnTo>
                    <a:lnTo>
                      <a:pt x="3052" y="572"/>
                    </a:lnTo>
                    <a:close/>
                    <a:moveTo>
                      <a:pt x="525" y="500"/>
                    </a:moveTo>
                    <a:lnTo>
                      <a:pt x="534" y="501"/>
                    </a:lnTo>
                    <a:lnTo>
                      <a:pt x="529" y="507"/>
                    </a:lnTo>
                    <a:lnTo>
                      <a:pt x="518" y="506"/>
                    </a:lnTo>
                    <a:lnTo>
                      <a:pt x="525" y="500"/>
                    </a:lnTo>
                    <a:close/>
                    <a:moveTo>
                      <a:pt x="2652" y="246"/>
                    </a:moveTo>
                    <a:lnTo>
                      <a:pt x="2659" y="250"/>
                    </a:lnTo>
                    <a:lnTo>
                      <a:pt x="2654" y="257"/>
                    </a:lnTo>
                    <a:lnTo>
                      <a:pt x="2647" y="253"/>
                    </a:lnTo>
                    <a:lnTo>
                      <a:pt x="2652" y="246"/>
                    </a:lnTo>
                    <a:close/>
                    <a:moveTo>
                      <a:pt x="905" y="216"/>
                    </a:moveTo>
                    <a:lnTo>
                      <a:pt x="909" y="224"/>
                    </a:lnTo>
                    <a:lnTo>
                      <a:pt x="902" y="227"/>
                    </a:lnTo>
                    <a:lnTo>
                      <a:pt x="899" y="219"/>
                    </a:lnTo>
                    <a:lnTo>
                      <a:pt x="905" y="216"/>
                    </a:lnTo>
                    <a:close/>
                    <a:moveTo>
                      <a:pt x="2213" y="58"/>
                    </a:moveTo>
                    <a:lnTo>
                      <a:pt x="2220" y="61"/>
                    </a:lnTo>
                    <a:lnTo>
                      <a:pt x="2224" y="70"/>
                    </a:lnTo>
                    <a:lnTo>
                      <a:pt x="2217" y="69"/>
                    </a:lnTo>
                    <a:lnTo>
                      <a:pt x="2213" y="58"/>
                    </a:lnTo>
                    <a:close/>
                    <a:moveTo>
                      <a:pt x="1386" y="35"/>
                    </a:moveTo>
                    <a:lnTo>
                      <a:pt x="1389" y="44"/>
                    </a:lnTo>
                    <a:lnTo>
                      <a:pt x="1384" y="45"/>
                    </a:lnTo>
                    <a:lnTo>
                      <a:pt x="1379" y="37"/>
                    </a:lnTo>
                    <a:lnTo>
                      <a:pt x="1386" y="35"/>
                    </a:lnTo>
                    <a:close/>
                    <a:moveTo>
                      <a:pt x="1854" y="0"/>
                    </a:moveTo>
                    <a:lnTo>
                      <a:pt x="1862" y="1"/>
                    </a:lnTo>
                    <a:lnTo>
                      <a:pt x="1855" y="10"/>
                    </a:lnTo>
                    <a:lnTo>
                      <a:pt x="1847" y="8"/>
                    </a:lnTo>
                    <a:lnTo>
                      <a:pt x="18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6" name="Freeform 731"/>
              <p:cNvSpPr>
                <a:spLocks noEditPoints="1"/>
              </p:cNvSpPr>
              <p:nvPr/>
            </p:nvSpPr>
            <p:spPr bwMode="auto">
              <a:xfrm>
                <a:off x="5354" y="785"/>
                <a:ext cx="3523" cy="3518"/>
              </a:xfrm>
              <a:custGeom>
                <a:avLst/>
                <a:gdLst>
                  <a:gd name="T0" fmla="*/ 1657 w 3523"/>
                  <a:gd name="T1" fmla="*/ 3509 h 3518"/>
                  <a:gd name="T2" fmla="*/ 1643 w 3523"/>
                  <a:gd name="T3" fmla="*/ 3516 h 3518"/>
                  <a:gd name="T4" fmla="*/ 2134 w 3523"/>
                  <a:gd name="T5" fmla="*/ 3472 h 3518"/>
                  <a:gd name="T6" fmla="*/ 2129 w 3523"/>
                  <a:gd name="T7" fmla="*/ 3482 h 3518"/>
                  <a:gd name="T8" fmla="*/ 2134 w 3523"/>
                  <a:gd name="T9" fmla="*/ 3472 h 3518"/>
                  <a:gd name="T10" fmla="*/ 1301 w 3523"/>
                  <a:gd name="T11" fmla="*/ 3450 h 3518"/>
                  <a:gd name="T12" fmla="*/ 1295 w 3523"/>
                  <a:gd name="T13" fmla="*/ 3458 h 3518"/>
                  <a:gd name="T14" fmla="*/ 2615 w 3523"/>
                  <a:gd name="T15" fmla="*/ 3290 h 3518"/>
                  <a:gd name="T16" fmla="*/ 2610 w 3523"/>
                  <a:gd name="T17" fmla="*/ 3303 h 3518"/>
                  <a:gd name="T18" fmla="*/ 2615 w 3523"/>
                  <a:gd name="T19" fmla="*/ 3290 h 3518"/>
                  <a:gd name="T20" fmla="*/ 861 w 3523"/>
                  <a:gd name="T21" fmla="*/ 3263 h 3518"/>
                  <a:gd name="T22" fmla="*/ 850 w 3523"/>
                  <a:gd name="T23" fmla="*/ 3266 h 3518"/>
                  <a:gd name="T24" fmla="*/ 2996 w 3523"/>
                  <a:gd name="T25" fmla="*/ 3003 h 3518"/>
                  <a:gd name="T26" fmla="*/ 3002 w 3523"/>
                  <a:gd name="T27" fmla="*/ 3012 h 3518"/>
                  <a:gd name="T28" fmla="*/ 2996 w 3523"/>
                  <a:gd name="T29" fmla="*/ 3003 h 3518"/>
                  <a:gd name="T30" fmla="*/ 460 w 3523"/>
                  <a:gd name="T31" fmla="*/ 2934 h 3518"/>
                  <a:gd name="T32" fmla="*/ 457 w 3523"/>
                  <a:gd name="T33" fmla="*/ 2944 h 3518"/>
                  <a:gd name="T34" fmla="*/ 453 w 3523"/>
                  <a:gd name="T35" fmla="*/ 2938 h 3518"/>
                  <a:gd name="T36" fmla="*/ 3226 w 3523"/>
                  <a:gd name="T37" fmla="*/ 2723 h 3518"/>
                  <a:gd name="T38" fmla="*/ 3225 w 3523"/>
                  <a:gd name="T39" fmla="*/ 2740 h 3518"/>
                  <a:gd name="T40" fmla="*/ 3225 w 3523"/>
                  <a:gd name="T41" fmla="*/ 2726 h 3518"/>
                  <a:gd name="T42" fmla="*/ 180 w 3523"/>
                  <a:gd name="T43" fmla="*/ 2536 h 3518"/>
                  <a:gd name="T44" fmla="*/ 195 w 3523"/>
                  <a:gd name="T45" fmla="*/ 2545 h 3518"/>
                  <a:gd name="T46" fmla="*/ 180 w 3523"/>
                  <a:gd name="T47" fmla="*/ 2536 h 3518"/>
                  <a:gd name="T48" fmla="*/ 3440 w 3523"/>
                  <a:gd name="T49" fmla="*/ 2295 h 3518"/>
                  <a:gd name="T50" fmla="*/ 3428 w 3523"/>
                  <a:gd name="T51" fmla="*/ 2301 h 3518"/>
                  <a:gd name="T52" fmla="*/ 65 w 3523"/>
                  <a:gd name="T53" fmla="*/ 2196 h 3518"/>
                  <a:gd name="T54" fmla="*/ 59 w 3523"/>
                  <a:gd name="T55" fmla="*/ 2213 h 3518"/>
                  <a:gd name="T56" fmla="*/ 65 w 3523"/>
                  <a:gd name="T57" fmla="*/ 2196 h 3518"/>
                  <a:gd name="T58" fmla="*/ 3523 w 3523"/>
                  <a:gd name="T59" fmla="*/ 1788 h 3518"/>
                  <a:gd name="T60" fmla="*/ 3515 w 3523"/>
                  <a:gd name="T61" fmla="*/ 1794 h 3518"/>
                  <a:gd name="T62" fmla="*/ 0 w 3523"/>
                  <a:gd name="T63" fmla="*/ 1724 h 3518"/>
                  <a:gd name="T64" fmla="*/ 9 w 3523"/>
                  <a:gd name="T65" fmla="*/ 1731 h 3518"/>
                  <a:gd name="T66" fmla="*/ 0 w 3523"/>
                  <a:gd name="T67" fmla="*/ 1724 h 3518"/>
                  <a:gd name="T68" fmla="*/ 3466 w 3523"/>
                  <a:gd name="T69" fmla="*/ 1313 h 3518"/>
                  <a:gd name="T70" fmla="*/ 3457 w 3523"/>
                  <a:gd name="T71" fmla="*/ 1312 h 3518"/>
                  <a:gd name="T72" fmla="*/ 86 w 3523"/>
                  <a:gd name="T73" fmla="*/ 1217 h 3518"/>
                  <a:gd name="T74" fmla="*/ 93 w 3523"/>
                  <a:gd name="T75" fmla="*/ 1224 h 3518"/>
                  <a:gd name="T76" fmla="*/ 86 w 3523"/>
                  <a:gd name="T77" fmla="*/ 1217 h 3518"/>
                  <a:gd name="T78" fmla="*/ 3339 w 3523"/>
                  <a:gd name="T79" fmla="*/ 975 h 3518"/>
                  <a:gd name="T80" fmla="*/ 3332 w 3523"/>
                  <a:gd name="T81" fmla="*/ 981 h 3518"/>
                  <a:gd name="T82" fmla="*/ 298 w 3523"/>
                  <a:gd name="T83" fmla="*/ 779 h 3518"/>
                  <a:gd name="T84" fmla="*/ 299 w 3523"/>
                  <a:gd name="T85" fmla="*/ 793 h 3518"/>
                  <a:gd name="T86" fmla="*/ 292 w 3523"/>
                  <a:gd name="T87" fmla="*/ 786 h 3518"/>
                  <a:gd name="T88" fmla="*/ 3067 w 3523"/>
                  <a:gd name="T89" fmla="*/ 574 h 3518"/>
                  <a:gd name="T90" fmla="*/ 3064 w 3523"/>
                  <a:gd name="T91" fmla="*/ 585 h 3518"/>
                  <a:gd name="T92" fmla="*/ 3061 w 3523"/>
                  <a:gd name="T93" fmla="*/ 581 h 3518"/>
                  <a:gd name="T94" fmla="*/ 522 w 3523"/>
                  <a:gd name="T95" fmla="*/ 508 h 3518"/>
                  <a:gd name="T96" fmla="*/ 527 w 3523"/>
                  <a:gd name="T97" fmla="*/ 515 h 3518"/>
                  <a:gd name="T98" fmla="*/ 522 w 3523"/>
                  <a:gd name="T99" fmla="*/ 508 h 3518"/>
                  <a:gd name="T100" fmla="*/ 2674 w 3523"/>
                  <a:gd name="T101" fmla="*/ 252 h 3518"/>
                  <a:gd name="T102" fmla="*/ 2661 w 3523"/>
                  <a:gd name="T103" fmla="*/ 255 h 3518"/>
                  <a:gd name="T104" fmla="*/ 911 w 3523"/>
                  <a:gd name="T105" fmla="*/ 217 h 3518"/>
                  <a:gd name="T106" fmla="*/ 908 w 3523"/>
                  <a:gd name="T107" fmla="*/ 228 h 3518"/>
                  <a:gd name="T108" fmla="*/ 911 w 3523"/>
                  <a:gd name="T109" fmla="*/ 217 h 3518"/>
                  <a:gd name="T110" fmla="*/ 2225 w 3523"/>
                  <a:gd name="T111" fmla="*/ 58 h 3518"/>
                  <a:gd name="T112" fmla="*/ 2222 w 3523"/>
                  <a:gd name="T113" fmla="*/ 67 h 3518"/>
                  <a:gd name="T114" fmla="*/ 1393 w 3523"/>
                  <a:gd name="T115" fmla="*/ 36 h 3518"/>
                  <a:gd name="T116" fmla="*/ 1388 w 3523"/>
                  <a:gd name="T117" fmla="*/ 46 h 3518"/>
                  <a:gd name="T118" fmla="*/ 1393 w 3523"/>
                  <a:gd name="T119" fmla="*/ 36 h 3518"/>
                  <a:gd name="T120" fmla="*/ 1879 w 3523"/>
                  <a:gd name="T121" fmla="*/ 2 h 3518"/>
                  <a:gd name="T122" fmla="*/ 1863 w 3523"/>
                  <a:gd name="T123" fmla="*/ 9 h 3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3" h="3518">
                    <a:moveTo>
                      <a:pt x="1650" y="3508"/>
                    </a:moveTo>
                    <a:lnTo>
                      <a:pt x="1657" y="3509"/>
                    </a:lnTo>
                    <a:lnTo>
                      <a:pt x="1650" y="3518"/>
                    </a:lnTo>
                    <a:lnTo>
                      <a:pt x="1643" y="3516"/>
                    </a:lnTo>
                    <a:lnTo>
                      <a:pt x="1650" y="3508"/>
                    </a:lnTo>
                    <a:close/>
                    <a:moveTo>
                      <a:pt x="2134" y="3472"/>
                    </a:moveTo>
                    <a:lnTo>
                      <a:pt x="2137" y="3481"/>
                    </a:lnTo>
                    <a:lnTo>
                      <a:pt x="2129" y="3482"/>
                    </a:lnTo>
                    <a:lnTo>
                      <a:pt x="2126" y="3474"/>
                    </a:lnTo>
                    <a:lnTo>
                      <a:pt x="2134" y="3472"/>
                    </a:lnTo>
                    <a:close/>
                    <a:moveTo>
                      <a:pt x="1292" y="3448"/>
                    </a:moveTo>
                    <a:lnTo>
                      <a:pt x="1301" y="3450"/>
                    </a:lnTo>
                    <a:lnTo>
                      <a:pt x="1304" y="3461"/>
                    </a:lnTo>
                    <a:lnTo>
                      <a:pt x="1295" y="3458"/>
                    </a:lnTo>
                    <a:lnTo>
                      <a:pt x="1292" y="3448"/>
                    </a:lnTo>
                    <a:close/>
                    <a:moveTo>
                      <a:pt x="2615" y="3290"/>
                    </a:moveTo>
                    <a:lnTo>
                      <a:pt x="2617" y="3299"/>
                    </a:lnTo>
                    <a:lnTo>
                      <a:pt x="2610" y="3303"/>
                    </a:lnTo>
                    <a:lnTo>
                      <a:pt x="2608" y="3294"/>
                    </a:lnTo>
                    <a:lnTo>
                      <a:pt x="2615" y="3290"/>
                    </a:lnTo>
                    <a:close/>
                    <a:moveTo>
                      <a:pt x="856" y="3260"/>
                    </a:moveTo>
                    <a:lnTo>
                      <a:pt x="861" y="3263"/>
                    </a:lnTo>
                    <a:lnTo>
                      <a:pt x="854" y="3270"/>
                    </a:lnTo>
                    <a:lnTo>
                      <a:pt x="850" y="3266"/>
                    </a:lnTo>
                    <a:lnTo>
                      <a:pt x="856" y="3260"/>
                    </a:lnTo>
                    <a:close/>
                    <a:moveTo>
                      <a:pt x="2996" y="3003"/>
                    </a:moveTo>
                    <a:lnTo>
                      <a:pt x="3007" y="3006"/>
                    </a:lnTo>
                    <a:lnTo>
                      <a:pt x="3002" y="3012"/>
                    </a:lnTo>
                    <a:lnTo>
                      <a:pt x="2990" y="3009"/>
                    </a:lnTo>
                    <a:lnTo>
                      <a:pt x="2996" y="3003"/>
                    </a:lnTo>
                    <a:close/>
                    <a:moveTo>
                      <a:pt x="459" y="2931"/>
                    </a:moveTo>
                    <a:lnTo>
                      <a:pt x="460" y="2934"/>
                    </a:lnTo>
                    <a:lnTo>
                      <a:pt x="463" y="2937"/>
                    </a:lnTo>
                    <a:lnTo>
                      <a:pt x="457" y="2944"/>
                    </a:lnTo>
                    <a:lnTo>
                      <a:pt x="453" y="2940"/>
                    </a:lnTo>
                    <a:lnTo>
                      <a:pt x="453" y="2938"/>
                    </a:lnTo>
                    <a:lnTo>
                      <a:pt x="459" y="2931"/>
                    </a:lnTo>
                    <a:close/>
                    <a:moveTo>
                      <a:pt x="3226" y="2723"/>
                    </a:moveTo>
                    <a:lnTo>
                      <a:pt x="3231" y="2735"/>
                    </a:lnTo>
                    <a:lnTo>
                      <a:pt x="3225" y="2740"/>
                    </a:lnTo>
                    <a:lnTo>
                      <a:pt x="3222" y="2731"/>
                    </a:lnTo>
                    <a:lnTo>
                      <a:pt x="3225" y="2726"/>
                    </a:lnTo>
                    <a:lnTo>
                      <a:pt x="3226" y="2723"/>
                    </a:lnTo>
                    <a:close/>
                    <a:moveTo>
                      <a:pt x="180" y="2536"/>
                    </a:moveTo>
                    <a:lnTo>
                      <a:pt x="190" y="2537"/>
                    </a:lnTo>
                    <a:lnTo>
                      <a:pt x="195" y="2545"/>
                    </a:lnTo>
                    <a:lnTo>
                      <a:pt x="185" y="2543"/>
                    </a:lnTo>
                    <a:lnTo>
                      <a:pt x="180" y="2536"/>
                    </a:lnTo>
                    <a:close/>
                    <a:moveTo>
                      <a:pt x="3431" y="2294"/>
                    </a:moveTo>
                    <a:lnTo>
                      <a:pt x="3440" y="2295"/>
                    </a:lnTo>
                    <a:lnTo>
                      <a:pt x="3437" y="2302"/>
                    </a:lnTo>
                    <a:lnTo>
                      <a:pt x="3428" y="2301"/>
                    </a:lnTo>
                    <a:lnTo>
                      <a:pt x="3431" y="2294"/>
                    </a:lnTo>
                    <a:close/>
                    <a:moveTo>
                      <a:pt x="65" y="2196"/>
                    </a:moveTo>
                    <a:lnTo>
                      <a:pt x="66" y="2205"/>
                    </a:lnTo>
                    <a:lnTo>
                      <a:pt x="59" y="2213"/>
                    </a:lnTo>
                    <a:lnTo>
                      <a:pt x="58" y="2205"/>
                    </a:lnTo>
                    <a:lnTo>
                      <a:pt x="65" y="2196"/>
                    </a:lnTo>
                    <a:close/>
                    <a:moveTo>
                      <a:pt x="3515" y="1787"/>
                    </a:moveTo>
                    <a:lnTo>
                      <a:pt x="3523" y="1788"/>
                    </a:lnTo>
                    <a:lnTo>
                      <a:pt x="3523" y="1795"/>
                    </a:lnTo>
                    <a:lnTo>
                      <a:pt x="3515" y="1794"/>
                    </a:lnTo>
                    <a:lnTo>
                      <a:pt x="3515" y="1787"/>
                    </a:lnTo>
                    <a:close/>
                    <a:moveTo>
                      <a:pt x="0" y="1724"/>
                    </a:moveTo>
                    <a:lnTo>
                      <a:pt x="9" y="1726"/>
                    </a:lnTo>
                    <a:lnTo>
                      <a:pt x="9" y="1731"/>
                    </a:lnTo>
                    <a:lnTo>
                      <a:pt x="1" y="1730"/>
                    </a:lnTo>
                    <a:lnTo>
                      <a:pt x="0" y="1724"/>
                    </a:lnTo>
                    <a:close/>
                    <a:moveTo>
                      <a:pt x="3464" y="1303"/>
                    </a:moveTo>
                    <a:lnTo>
                      <a:pt x="3466" y="1313"/>
                    </a:lnTo>
                    <a:lnTo>
                      <a:pt x="3459" y="1322"/>
                    </a:lnTo>
                    <a:lnTo>
                      <a:pt x="3457" y="1312"/>
                    </a:lnTo>
                    <a:lnTo>
                      <a:pt x="3464" y="1303"/>
                    </a:lnTo>
                    <a:close/>
                    <a:moveTo>
                      <a:pt x="86" y="1217"/>
                    </a:moveTo>
                    <a:lnTo>
                      <a:pt x="94" y="1218"/>
                    </a:lnTo>
                    <a:lnTo>
                      <a:pt x="93" y="1224"/>
                    </a:lnTo>
                    <a:lnTo>
                      <a:pt x="84" y="1223"/>
                    </a:lnTo>
                    <a:lnTo>
                      <a:pt x="86" y="1217"/>
                    </a:lnTo>
                    <a:close/>
                    <a:moveTo>
                      <a:pt x="3329" y="974"/>
                    </a:moveTo>
                    <a:lnTo>
                      <a:pt x="3339" y="975"/>
                    </a:lnTo>
                    <a:lnTo>
                      <a:pt x="3344" y="982"/>
                    </a:lnTo>
                    <a:lnTo>
                      <a:pt x="3332" y="981"/>
                    </a:lnTo>
                    <a:lnTo>
                      <a:pt x="3329" y="974"/>
                    </a:lnTo>
                    <a:close/>
                    <a:moveTo>
                      <a:pt x="298" y="779"/>
                    </a:moveTo>
                    <a:lnTo>
                      <a:pt x="300" y="789"/>
                    </a:lnTo>
                    <a:lnTo>
                      <a:pt x="299" y="793"/>
                    </a:lnTo>
                    <a:lnTo>
                      <a:pt x="296" y="796"/>
                    </a:lnTo>
                    <a:lnTo>
                      <a:pt x="292" y="786"/>
                    </a:lnTo>
                    <a:lnTo>
                      <a:pt x="298" y="779"/>
                    </a:lnTo>
                    <a:close/>
                    <a:moveTo>
                      <a:pt x="3067" y="574"/>
                    </a:moveTo>
                    <a:lnTo>
                      <a:pt x="3070" y="578"/>
                    </a:lnTo>
                    <a:lnTo>
                      <a:pt x="3064" y="585"/>
                    </a:lnTo>
                    <a:lnTo>
                      <a:pt x="3064" y="584"/>
                    </a:lnTo>
                    <a:lnTo>
                      <a:pt x="3061" y="581"/>
                    </a:lnTo>
                    <a:lnTo>
                      <a:pt x="3067" y="574"/>
                    </a:lnTo>
                    <a:close/>
                    <a:moveTo>
                      <a:pt x="522" y="508"/>
                    </a:moveTo>
                    <a:lnTo>
                      <a:pt x="534" y="509"/>
                    </a:lnTo>
                    <a:lnTo>
                      <a:pt x="527" y="515"/>
                    </a:lnTo>
                    <a:lnTo>
                      <a:pt x="515" y="513"/>
                    </a:lnTo>
                    <a:lnTo>
                      <a:pt x="522" y="508"/>
                    </a:lnTo>
                    <a:close/>
                    <a:moveTo>
                      <a:pt x="2667" y="248"/>
                    </a:moveTo>
                    <a:lnTo>
                      <a:pt x="2674" y="252"/>
                    </a:lnTo>
                    <a:lnTo>
                      <a:pt x="2668" y="259"/>
                    </a:lnTo>
                    <a:lnTo>
                      <a:pt x="2661" y="255"/>
                    </a:lnTo>
                    <a:lnTo>
                      <a:pt x="2667" y="248"/>
                    </a:lnTo>
                    <a:close/>
                    <a:moveTo>
                      <a:pt x="911" y="217"/>
                    </a:moveTo>
                    <a:lnTo>
                      <a:pt x="914" y="225"/>
                    </a:lnTo>
                    <a:lnTo>
                      <a:pt x="908" y="228"/>
                    </a:lnTo>
                    <a:lnTo>
                      <a:pt x="905" y="219"/>
                    </a:lnTo>
                    <a:lnTo>
                      <a:pt x="911" y="217"/>
                    </a:lnTo>
                    <a:close/>
                    <a:moveTo>
                      <a:pt x="2218" y="57"/>
                    </a:moveTo>
                    <a:lnTo>
                      <a:pt x="2225" y="58"/>
                    </a:lnTo>
                    <a:lnTo>
                      <a:pt x="2229" y="70"/>
                    </a:lnTo>
                    <a:lnTo>
                      <a:pt x="2222" y="67"/>
                    </a:lnTo>
                    <a:lnTo>
                      <a:pt x="2218" y="57"/>
                    </a:lnTo>
                    <a:close/>
                    <a:moveTo>
                      <a:pt x="1393" y="36"/>
                    </a:moveTo>
                    <a:lnTo>
                      <a:pt x="1395" y="44"/>
                    </a:lnTo>
                    <a:lnTo>
                      <a:pt x="1388" y="46"/>
                    </a:lnTo>
                    <a:lnTo>
                      <a:pt x="1385" y="37"/>
                    </a:lnTo>
                    <a:lnTo>
                      <a:pt x="1393" y="36"/>
                    </a:lnTo>
                    <a:close/>
                    <a:moveTo>
                      <a:pt x="1870" y="0"/>
                    </a:moveTo>
                    <a:lnTo>
                      <a:pt x="1879" y="2"/>
                    </a:lnTo>
                    <a:lnTo>
                      <a:pt x="1871" y="10"/>
                    </a:lnTo>
                    <a:lnTo>
                      <a:pt x="1863" y="9"/>
                    </a:lnTo>
                    <a:lnTo>
                      <a:pt x="18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7" name="Freeform 732"/>
              <p:cNvSpPr>
                <a:spLocks noEditPoints="1"/>
              </p:cNvSpPr>
              <p:nvPr/>
            </p:nvSpPr>
            <p:spPr bwMode="auto">
              <a:xfrm>
                <a:off x="5345" y="777"/>
                <a:ext cx="3542" cy="3534"/>
              </a:xfrm>
              <a:custGeom>
                <a:avLst/>
                <a:gdLst>
                  <a:gd name="T0" fmla="*/ 1659 w 3542"/>
                  <a:gd name="T1" fmla="*/ 3526 h 3534"/>
                  <a:gd name="T2" fmla="*/ 1645 w 3542"/>
                  <a:gd name="T3" fmla="*/ 3534 h 3534"/>
                  <a:gd name="T4" fmla="*/ 2146 w 3542"/>
                  <a:gd name="T5" fmla="*/ 3489 h 3534"/>
                  <a:gd name="T6" fmla="*/ 2142 w 3542"/>
                  <a:gd name="T7" fmla="*/ 3500 h 3534"/>
                  <a:gd name="T8" fmla="*/ 2146 w 3542"/>
                  <a:gd name="T9" fmla="*/ 3489 h 3534"/>
                  <a:gd name="T10" fmla="*/ 1313 w 3542"/>
                  <a:gd name="T11" fmla="*/ 3469 h 3534"/>
                  <a:gd name="T12" fmla="*/ 1308 w 3542"/>
                  <a:gd name="T13" fmla="*/ 3476 h 3534"/>
                  <a:gd name="T14" fmla="*/ 2626 w 3542"/>
                  <a:gd name="T15" fmla="*/ 3307 h 3534"/>
                  <a:gd name="T16" fmla="*/ 2624 w 3542"/>
                  <a:gd name="T17" fmla="*/ 3319 h 3534"/>
                  <a:gd name="T18" fmla="*/ 2626 w 3542"/>
                  <a:gd name="T19" fmla="*/ 3307 h 3534"/>
                  <a:gd name="T20" fmla="*/ 863 w 3542"/>
                  <a:gd name="T21" fmla="*/ 3278 h 3534"/>
                  <a:gd name="T22" fmla="*/ 853 w 3542"/>
                  <a:gd name="T23" fmla="*/ 3281 h 3534"/>
                  <a:gd name="T24" fmla="*/ 3016 w 3542"/>
                  <a:gd name="T25" fmla="*/ 3014 h 3534"/>
                  <a:gd name="T26" fmla="*/ 3022 w 3542"/>
                  <a:gd name="T27" fmla="*/ 3021 h 3534"/>
                  <a:gd name="T28" fmla="*/ 3016 w 3542"/>
                  <a:gd name="T29" fmla="*/ 3014 h 3534"/>
                  <a:gd name="T30" fmla="*/ 462 w 3542"/>
                  <a:gd name="T31" fmla="*/ 2948 h 3534"/>
                  <a:gd name="T32" fmla="*/ 461 w 3542"/>
                  <a:gd name="T33" fmla="*/ 2959 h 3534"/>
                  <a:gd name="T34" fmla="*/ 462 w 3542"/>
                  <a:gd name="T35" fmla="*/ 2946 h 3534"/>
                  <a:gd name="T36" fmla="*/ 3242 w 3542"/>
                  <a:gd name="T37" fmla="*/ 2753 h 3534"/>
                  <a:gd name="T38" fmla="*/ 3234 w 3542"/>
                  <a:gd name="T39" fmla="*/ 2748 h 3534"/>
                  <a:gd name="T40" fmla="*/ 178 w 3542"/>
                  <a:gd name="T41" fmla="*/ 2542 h 3534"/>
                  <a:gd name="T42" fmla="*/ 194 w 3542"/>
                  <a:gd name="T43" fmla="*/ 2551 h 3534"/>
                  <a:gd name="T44" fmla="*/ 178 w 3542"/>
                  <a:gd name="T45" fmla="*/ 2542 h 3534"/>
                  <a:gd name="T46" fmla="*/ 3457 w 3542"/>
                  <a:gd name="T47" fmla="*/ 2305 h 3534"/>
                  <a:gd name="T48" fmla="*/ 3446 w 3542"/>
                  <a:gd name="T49" fmla="*/ 2310 h 3534"/>
                  <a:gd name="T50" fmla="*/ 67 w 3542"/>
                  <a:gd name="T51" fmla="*/ 2213 h 3534"/>
                  <a:gd name="T52" fmla="*/ 61 w 3542"/>
                  <a:gd name="T53" fmla="*/ 2230 h 3534"/>
                  <a:gd name="T54" fmla="*/ 67 w 3542"/>
                  <a:gd name="T55" fmla="*/ 2213 h 3534"/>
                  <a:gd name="T56" fmla="*/ 3542 w 3542"/>
                  <a:gd name="T57" fmla="*/ 1797 h 3534"/>
                  <a:gd name="T58" fmla="*/ 3532 w 3542"/>
                  <a:gd name="T59" fmla="*/ 1803 h 3534"/>
                  <a:gd name="T60" fmla="*/ 0 w 3542"/>
                  <a:gd name="T61" fmla="*/ 1731 h 3534"/>
                  <a:gd name="T62" fmla="*/ 10 w 3542"/>
                  <a:gd name="T63" fmla="*/ 1738 h 3534"/>
                  <a:gd name="T64" fmla="*/ 0 w 3542"/>
                  <a:gd name="T65" fmla="*/ 1731 h 3534"/>
                  <a:gd name="T66" fmla="*/ 3483 w 3542"/>
                  <a:gd name="T67" fmla="*/ 1313 h 3534"/>
                  <a:gd name="T68" fmla="*/ 3473 w 3542"/>
                  <a:gd name="T69" fmla="*/ 1311 h 3534"/>
                  <a:gd name="T70" fmla="*/ 86 w 3542"/>
                  <a:gd name="T71" fmla="*/ 1224 h 3534"/>
                  <a:gd name="T72" fmla="*/ 93 w 3542"/>
                  <a:gd name="T73" fmla="*/ 1231 h 3534"/>
                  <a:gd name="T74" fmla="*/ 86 w 3542"/>
                  <a:gd name="T75" fmla="*/ 1224 h 3534"/>
                  <a:gd name="T76" fmla="*/ 3360 w 3542"/>
                  <a:gd name="T77" fmla="*/ 986 h 3534"/>
                  <a:gd name="T78" fmla="*/ 3353 w 3542"/>
                  <a:gd name="T79" fmla="*/ 990 h 3534"/>
                  <a:gd name="T80" fmla="*/ 302 w 3542"/>
                  <a:gd name="T81" fmla="*/ 777 h 3534"/>
                  <a:gd name="T82" fmla="*/ 301 w 3542"/>
                  <a:gd name="T83" fmla="*/ 794 h 3534"/>
                  <a:gd name="T84" fmla="*/ 302 w 3542"/>
                  <a:gd name="T85" fmla="*/ 777 h 3534"/>
                  <a:gd name="T86" fmla="*/ 3084 w 3542"/>
                  <a:gd name="T87" fmla="*/ 579 h 3534"/>
                  <a:gd name="T88" fmla="*/ 3076 w 3542"/>
                  <a:gd name="T89" fmla="*/ 582 h 3534"/>
                  <a:gd name="T90" fmla="*/ 520 w 3542"/>
                  <a:gd name="T91" fmla="*/ 513 h 3534"/>
                  <a:gd name="T92" fmla="*/ 524 w 3542"/>
                  <a:gd name="T93" fmla="*/ 521 h 3534"/>
                  <a:gd name="T94" fmla="*/ 520 w 3542"/>
                  <a:gd name="T95" fmla="*/ 513 h 3534"/>
                  <a:gd name="T96" fmla="*/ 2689 w 3542"/>
                  <a:gd name="T97" fmla="*/ 253 h 3534"/>
                  <a:gd name="T98" fmla="*/ 2676 w 3542"/>
                  <a:gd name="T99" fmla="*/ 256 h 3534"/>
                  <a:gd name="T100" fmla="*/ 917 w 3542"/>
                  <a:gd name="T101" fmla="*/ 216 h 3534"/>
                  <a:gd name="T102" fmla="*/ 914 w 3542"/>
                  <a:gd name="T103" fmla="*/ 227 h 3534"/>
                  <a:gd name="T104" fmla="*/ 917 w 3542"/>
                  <a:gd name="T105" fmla="*/ 216 h 3534"/>
                  <a:gd name="T106" fmla="*/ 2231 w 3542"/>
                  <a:gd name="T107" fmla="*/ 56 h 3534"/>
                  <a:gd name="T108" fmla="*/ 2227 w 3542"/>
                  <a:gd name="T109" fmla="*/ 65 h 3534"/>
                  <a:gd name="T110" fmla="*/ 1399 w 3542"/>
                  <a:gd name="T111" fmla="*/ 35 h 3534"/>
                  <a:gd name="T112" fmla="*/ 1394 w 3542"/>
                  <a:gd name="T113" fmla="*/ 45 h 3534"/>
                  <a:gd name="T114" fmla="*/ 1399 w 3542"/>
                  <a:gd name="T115" fmla="*/ 35 h 3534"/>
                  <a:gd name="T116" fmla="*/ 1895 w 3542"/>
                  <a:gd name="T117" fmla="*/ 0 h 3534"/>
                  <a:gd name="T118" fmla="*/ 1879 w 3542"/>
                  <a:gd name="T119" fmla="*/ 8 h 3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42" h="3534">
                    <a:moveTo>
                      <a:pt x="1652" y="3524"/>
                    </a:moveTo>
                    <a:lnTo>
                      <a:pt x="1659" y="3526"/>
                    </a:lnTo>
                    <a:lnTo>
                      <a:pt x="1652" y="3534"/>
                    </a:lnTo>
                    <a:lnTo>
                      <a:pt x="1645" y="3534"/>
                    </a:lnTo>
                    <a:lnTo>
                      <a:pt x="1652" y="3524"/>
                    </a:lnTo>
                    <a:close/>
                    <a:moveTo>
                      <a:pt x="2146" y="3489"/>
                    </a:moveTo>
                    <a:lnTo>
                      <a:pt x="2149" y="3497"/>
                    </a:lnTo>
                    <a:lnTo>
                      <a:pt x="2142" y="3500"/>
                    </a:lnTo>
                    <a:lnTo>
                      <a:pt x="2138" y="3490"/>
                    </a:lnTo>
                    <a:lnTo>
                      <a:pt x="2146" y="3489"/>
                    </a:lnTo>
                    <a:close/>
                    <a:moveTo>
                      <a:pt x="1304" y="3466"/>
                    </a:moveTo>
                    <a:lnTo>
                      <a:pt x="1313" y="3469"/>
                    </a:lnTo>
                    <a:lnTo>
                      <a:pt x="1317" y="3479"/>
                    </a:lnTo>
                    <a:lnTo>
                      <a:pt x="1308" y="3476"/>
                    </a:lnTo>
                    <a:lnTo>
                      <a:pt x="1304" y="3466"/>
                    </a:lnTo>
                    <a:close/>
                    <a:moveTo>
                      <a:pt x="2626" y="3307"/>
                    </a:moveTo>
                    <a:lnTo>
                      <a:pt x="2629" y="3315"/>
                    </a:lnTo>
                    <a:lnTo>
                      <a:pt x="2624" y="3319"/>
                    </a:lnTo>
                    <a:lnTo>
                      <a:pt x="2619" y="3311"/>
                    </a:lnTo>
                    <a:lnTo>
                      <a:pt x="2626" y="3307"/>
                    </a:lnTo>
                    <a:close/>
                    <a:moveTo>
                      <a:pt x="859" y="3274"/>
                    </a:moveTo>
                    <a:lnTo>
                      <a:pt x="863" y="3278"/>
                    </a:lnTo>
                    <a:lnTo>
                      <a:pt x="858" y="3285"/>
                    </a:lnTo>
                    <a:lnTo>
                      <a:pt x="853" y="3281"/>
                    </a:lnTo>
                    <a:lnTo>
                      <a:pt x="859" y="3274"/>
                    </a:lnTo>
                    <a:close/>
                    <a:moveTo>
                      <a:pt x="3016" y="3014"/>
                    </a:moveTo>
                    <a:lnTo>
                      <a:pt x="3028" y="3016"/>
                    </a:lnTo>
                    <a:lnTo>
                      <a:pt x="3022" y="3021"/>
                    </a:lnTo>
                    <a:lnTo>
                      <a:pt x="3011" y="3020"/>
                    </a:lnTo>
                    <a:lnTo>
                      <a:pt x="3016" y="3014"/>
                    </a:lnTo>
                    <a:close/>
                    <a:moveTo>
                      <a:pt x="462" y="2946"/>
                    </a:moveTo>
                    <a:lnTo>
                      <a:pt x="462" y="2948"/>
                    </a:lnTo>
                    <a:lnTo>
                      <a:pt x="466" y="2952"/>
                    </a:lnTo>
                    <a:lnTo>
                      <a:pt x="461" y="2959"/>
                    </a:lnTo>
                    <a:lnTo>
                      <a:pt x="455" y="2953"/>
                    </a:lnTo>
                    <a:lnTo>
                      <a:pt x="462" y="2946"/>
                    </a:lnTo>
                    <a:close/>
                    <a:moveTo>
                      <a:pt x="3240" y="2743"/>
                    </a:moveTo>
                    <a:lnTo>
                      <a:pt x="3242" y="2753"/>
                    </a:lnTo>
                    <a:lnTo>
                      <a:pt x="3238" y="2760"/>
                    </a:lnTo>
                    <a:lnTo>
                      <a:pt x="3234" y="2748"/>
                    </a:lnTo>
                    <a:lnTo>
                      <a:pt x="3240" y="2743"/>
                    </a:lnTo>
                    <a:close/>
                    <a:moveTo>
                      <a:pt x="178" y="2542"/>
                    </a:moveTo>
                    <a:lnTo>
                      <a:pt x="189" y="2544"/>
                    </a:lnTo>
                    <a:lnTo>
                      <a:pt x="194" y="2551"/>
                    </a:lnTo>
                    <a:lnTo>
                      <a:pt x="182" y="2549"/>
                    </a:lnTo>
                    <a:lnTo>
                      <a:pt x="178" y="2542"/>
                    </a:lnTo>
                    <a:close/>
                    <a:moveTo>
                      <a:pt x="3449" y="2303"/>
                    </a:moveTo>
                    <a:lnTo>
                      <a:pt x="3457" y="2305"/>
                    </a:lnTo>
                    <a:lnTo>
                      <a:pt x="3456" y="2312"/>
                    </a:lnTo>
                    <a:lnTo>
                      <a:pt x="3446" y="2310"/>
                    </a:lnTo>
                    <a:lnTo>
                      <a:pt x="3449" y="2303"/>
                    </a:lnTo>
                    <a:close/>
                    <a:moveTo>
                      <a:pt x="67" y="2213"/>
                    </a:moveTo>
                    <a:lnTo>
                      <a:pt x="68" y="2221"/>
                    </a:lnTo>
                    <a:lnTo>
                      <a:pt x="61" y="2230"/>
                    </a:lnTo>
                    <a:lnTo>
                      <a:pt x="59" y="2221"/>
                    </a:lnTo>
                    <a:lnTo>
                      <a:pt x="67" y="2213"/>
                    </a:lnTo>
                    <a:close/>
                    <a:moveTo>
                      <a:pt x="3532" y="1796"/>
                    </a:moveTo>
                    <a:lnTo>
                      <a:pt x="3542" y="1797"/>
                    </a:lnTo>
                    <a:lnTo>
                      <a:pt x="3542" y="1804"/>
                    </a:lnTo>
                    <a:lnTo>
                      <a:pt x="3532" y="1803"/>
                    </a:lnTo>
                    <a:lnTo>
                      <a:pt x="3532" y="1796"/>
                    </a:lnTo>
                    <a:close/>
                    <a:moveTo>
                      <a:pt x="0" y="1731"/>
                    </a:moveTo>
                    <a:lnTo>
                      <a:pt x="9" y="1732"/>
                    </a:lnTo>
                    <a:lnTo>
                      <a:pt x="10" y="1738"/>
                    </a:lnTo>
                    <a:lnTo>
                      <a:pt x="0" y="1737"/>
                    </a:lnTo>
                    <a:lnTo>
                      <a:pt x="0" y="1731"/>
                    </a:lnTo>
                    <a:close/>
                    <a:moveTo>
                      <a:pt x="3480" y="1303"/>
                    </a:moveTo>
                    <a:lnTo>
                      <a:pt x="3483" y="1313"/>
                    </a:lnTo>
                    <a:lnTo>
                      <a:pt x="3475" y="1321"/>
                    </a:lnTo>
                    <a:lnTo>
                      <a:pt x="3473" y="1311"/>
                    </a:lnTo>
                    <a:lnTo>
                      <a:pt x="3480" y="1303"/>
                    </a:lnTo>
                    <a:close/>
                    <a:moveTo>
                      <a:pt x="86" y="1224"/>
                    </a:moveTo>
                    <a:lnTo>
                      <a:pt x="95" y="1225"/>
                    </a:lnTo>
                    <a:lnTo>
                      <a:pt x="93" y="1231"/>
                    </a:lnTo>
                    <a:lnTo>
                      <a:pt x="83" y="1229"/>
                    </a:lnTo>
                    <a:lnTo>
                      <a:pt x="86" y="1224"/>
                    </a:lnTo>
                    <a:close/>
                    <a:moveTo>
                      <a:pt x="3348" y="983"/>
                    </a:moveTo>
                    <a:lnTo>
                      <a:pt x="3360" y="986"/>
                    </a:lnTo>
                    <a:lnTo>
                      <a:pt x="3362" y="992"/>
                    </a:lnTo>
                    <a:lnTo>
                      <a:pt x="3353" y="990"/>
                    </a:lnTo>
                    <a:lnTo>
                      <a:pt x="3348" y="983"/>
                    </a:lnTo>
                    <a:close/>
                    <a:moveTo>
                      <a:pt x="302" y="777"/>
                    </a:moveTo>
                    <a:lnTo>
                      <a:pt x="307" y="787"/>
                    </a:lnTo>
                    <a:lnTo>
                      <a:pt x="301" y="794"/>
                    </a:lnTo>
                    <a:lnTo>
                      <a:pt x="297" y="784"/>
                    </a:lnTo>
                    <a:lnTo>
                      <a:pt x="302" y="777"/>
                    </a:lnTo>
                    <a:close/>
                    <a:moveTo>
                      <a:pt x="3081" y="575"/>
                    </a:moveTo>
                    <a:lnTo>
                      <a:pt x="3084" y="579"/>
                    </a:lnTo>
                    <a:lnTo>
                      <a:pt x="3079" y="586"/>
                    </a:lnTo>
                    <a:lnTo>
                      <a:pt x="3076" y="582"/>
                    </a:lnTo>
                    <a:lnTo>
                      <a:pt x="3081" y="575"/>
                    </a:lnTo>
                    <a:close/>
                    <a:moveTo>
                      <a:pt x="520" y="513"/>
                    </a:moveTo>
                    <a:lnTo>
                      <a:pt x="531" y="516"/>
                    </a:lnTo>
                    <a:lnTo>
                      <a:pt x="524" y="521"/>
                    </a:lnTo>
                    <a:lnTo>
                      <a:pt x="514" y="518"/>
                    </a:lnTo>
                    <a:lnTo>
                      <a:pt x="520" y="513"/>
                    </a:lnTo>
                    <a:close/>
                    <a:moveTo>
                      <a:pt x="2682" y="249"/>
                    </a:moveTo>
                    <a:lnTo>
                      <a:pt x="2689" y="253"/>
                    </a:lnTo>
                    <a:lnTo>
                      <a:pt x="2683" y="260"/>
                    </a:lnTo>
                    <a:lnTo>
                      <a:pt x="2676" y="256"/>
                    </a:lnTo>
                    <a:lnTo>
                      <a:pt x="2682" y="249"/>
                    </a:lnTo>
                    <a:close/>
                    <a:moveTo>
                      <a:pt x="917" y="216"/>
                    </a:moveTo>
                    <a:lnTo>
                      <a:pt x="920" y="225"/>
                    </a:lnTo>
                    <a:lnTo>
                      <a:pt x="914" y="227"/>
                    </a:lnTo>
                    <a:lnTo>
                      <a:pt x="911" y="219"/>
                    </a:lnTo>
                    <a:lnTo>
                      <a:pt x="917" y="216"/>
                    </a:lnTo>
                    <a:close/>
                    <a:moveTo>
                      <a:pt x="2224" y="55"/>
                    </a:moveTo>
                    <a:lnTo>
                      <a:pt x="2231" y="56"/>
                    </a:lnTo>
                    <a:lnTo>
                      <a:pt x="2234" y="66"/>
                    </a:lnTo>
                    <a:lnTo>
                      <a:pt x="2227" y="65"/>
                    </a:lnTo>
                    <a:lnTo>
                      <a:pt x="2224" y="55"/>
                    </a:lnTo>
                    <a:close/>
                    <a:moveTo>
                      <a:pt x="1399" y="35"/>
                    </a:moveTo>
                    <a:lnTo>
                      <a:pt x="1402" y="44"/>
                    </a:lnTo>
                    <a:lnTo>
                      <a:pt x="1394" y="45"/>
                    </a:lnTo>
                    <a:lnTo>
                      <a:pt x="1392" y="37"/>
                    </a:lnTo>
                    <a:lnTo>
                      <a:pt x="1399" y="35"/>
                    </a:lnTo>
                    <a:close/>
                    <a:moveTo>
                      <a:pt x="1886" y="0"/>
                    </a:moveTo>
                    <a:lnTo>
                      <a:pt x="1895" y="0"/>
                    </a:lnTo>
                    <a:lnTo>
                      <a:pt x="1888" y="10"/>
                    </a:lnTo>
                    <a:lnTo>
                      <a:pt x="1879" y="8"/>
                    </a:lnTo>
                    <a:lnTo>
                      <a:pt x="18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8" name="Freeform 733"/>
              <p:cNvSpPr>
                <a:spLocks noEditPoints="1"/>
              </p:cNvSpPr>
              <p:nvPr/>
            </p:nvSpPr>
            <p:spPr bwMode="auto">
              <a:xfrm>
                <a:off x="5337" y="768"/>
                <a:ext cx="3558" cy="3552"/>
              </a:xfrm>
              <a:custGeom>
                <a:avLst/>
                <a:gdLst>
                  <a:gd name="T0" fmla="*/ 1653 w 3558"/>
                  <a:gd name="T1" fmla="*/ 3552 h 3552"/>
                  <a:gd name="T2" fmla="*/ 1619 w 3558"/>
                  <a:gd name="T3" fmla="*/ 3549 h 3552"/>
                  <a:gd name="T4" fmla="*/ 1641 w 3558"/>
                  <a:gd name="T5" fmla="*/ 3547 h 3552"/>
                  <a:gd name="T6" fmla="*/ 2157 w 3558"/>
                  <a:gd name="T7" fmla="*/ 3506 h 3552"/>
                  <a:gd name="T8" fmla="*/ 2150 w 3558"/>
                  <a:gd name="T9" fmla="*/ 3509 h 3552"/>
                  <a:gd name="T10" fmla="*/ 1340 w 3558"/>
                  <a:gd name="T11" fmla="*/ 3501 h 3552"/>
                  <a:gd name="T12" fmla="*/ 1316 w 3558"/>
                  <a:gd name="T13" fmla="*/ 3485 h 3552"/>
                  <a:gd name="T14" fmla="*/ 1321 w 3558"/>
                  <a:gd name="T15" fmla="*/ 3497 h 3552"/>
                  <a:gd name="T16" fmla="*/ 2641 w 3558"/>
                  <a:gd name="T17" fmla="*/ 3333 h 3552"/>
                  <a:gd name="T18" fmla="*/ 2637 w 3558"/>
                  <a:gd name="T19" fmla="*/ 3324 h 3552"/>
                  <a:gd name="T20" fmla="*/ 860 w 3558"/>
                  <a:gd name="T21" fmla="*/ 3302 h 3552"/>
                  <a:gd name="T22" fmla="*/ 3036 w 3558"/>
                  <a:gd name="T23" fmla="*/ 3025 h 3552"/>
                  <a:gd name="T24" fmla="*/ 3030 w 3558"/>
                  <a:gd name="T25" fmla="*/ 3030 h 3552"/>
                  <a:gd name="T26" fmla="*/ 3057 w 3558"/>
                  <a:gd name="T27" fmla="*/ 3016 h 3552"/>
                  <a:gd name="T28" fmla="*/ 463 w 3558"/>
                  <a:gd name="T29" fmla="*/ 2962 h 3552"/>
                  <a:gd name="T30" fmla="*/ 457 w 3558"/>
                  <a:gd name="T31" fmla="*/ 2969 h 3552"/>
                  <a:gd name="T32" fmla="*/ 3255 w 3558"/>
                  <a:gd name="T33" fmla="*/ 2772 h 3552"/>
                  <a:gd name="T34" fmla="*/ 3250 w 3558"/>
                  <a:gd name="T35" fmla="*/ 2762 h 3552"/>
                  <a:gd name="T36" fmla="*/ 190 w 3558"/>
                  <a:gd name="T37" fmla="*/ 2558 h 3552"/>
                  <a:gd name="T38" fmla="*/ 3465 w 3558"/>
                  <a:gd name="T39" fmla="*/ 2314 h 3552"/>
                  <a:gd name="T40" fmla="*/ 3464 w 3558"/>
                  <a:gd name="T41" fmla="*/ 2321 h 3552"/>
                  <a:gd name="T42" fmla="*/ 69 w 3558"/>
                  <a:gd name="T43" fmla="*/ 2239 h 3552"/>
                  <a:gd name="T44" fmla="*/ 67 w 3558"/>
                  <a:gd name="T45" fmla="*/ 2230 h 3552"/>
                  <a:gd name="T46" fmla="*/ 3558 w 3558"/>
                  <a:gd name="T47" fmla="*/ 1815 h 3552"/>
                  <a:gd name="T48" fmla="*/ 0 w 3558"/>
                  <a:gd name="T49" fmla="*/ 1739 h 3552"/>
                  <a:gd name="T50" fmla="*/ 0 w 3558"/>
                  <a:gd name="T51" fmla="*/ 1744 h 3552"/>
                  <a:gd name="T52" fmla="*/ 3498 w 3558"/>
                  <a:gd name="T53" fmla="*/ 1313 h 3552"/>
                  <a:gd name="T54" fmla="*/ 3495 w 3558"/>
                  <a:gd name="T55" fmla="*/ 1303 h 3552"/>
                  <a:gd name="T56" fmla="*/ 91 w 3558"/>
                  <a:gd name="T57" fmla="*/ 1238 h 3552"/>
                  <a:gd name="T58" fmla="*/ 3368 w 3558"/>
                  <a:gd name="T59" fmla="*/ 995 h 3552"/>
                  <a:gd name="T60" fmla="*/ 3370 w 3558"/>
                  <a:gd name="T61" fmla="*/ 1001 h 3552"/>
                  <a:gd name="T62" fmla="*/ 310 w 3558"/>
                  <a:gd name="T63" fmla="*/ 786 h 3552"/>
                  <a:gd name="T64" fmla="*/ 306 w 3558"/>
                  <a:gd name="T65" fmla="*/ 775 h 3552"/>
                  <a:gd name="T66" fmla="*/ 3092 w 3558"/>
                  <a:gd name="T67" fmla="*/ 588 h 3552"/>
                  <a:gd name="T68" fmla="*/ 517 w 3558"/>
                  <a:gd name="T69" fmla="*/ 520 h 3552"/>
                  <a:gd name="T70" fmla="*/ 511 w 3558"/>
                  <a:gd name="T71" fmla="*/ 526 h 3552"/>
                  <a:gd name="T72" fmla="*/ 2702 w 3558"/>
                  <a:gd name="T73" fmla="*/ 255 h 3552"/>
                  <a:gd name="T74" fmla="*/ 2695 w 3558"/>
                  <a:gd name="T75" fmla="*/ 250 h 3552"/>
                  <a:gd name="T76" fmla="*/ 919 w 3558"/>
                  <a:gd name="T77" fmla="*/ 228 h 3552"/>
                  <a:gd name="T78" fmla="*/ 2228 w 3558"/>
                  <a:gd name="T79" fmla="*/ 54 h 3552"/>
                  <a:gd name="T80" fmla="*/ 2232 w 3558"/>
                  <a:gd name="T81" fmla="*/ 64 h 3552"/>
                  <a:gd name="T82" fmla="*/ 1407 w 3558"/>
                  <a:gd name="T83" fmla="*/ 44 h 3552"/>
                  <a:gd name="T84" fmla="*/ 1402 w 3558"/>
                  <a:gd name="T85" fmla="*/ 36 h 3552"/>
                  <a:gd name="T86" fmla="*/ 1927 w 3558"/>
                  <a:gd name="T87" fmla="*/ 3 h 3552"/>
                  <a:gd name="T88" fmla="*/ 1901 w 3558"/>
                  <a:gd name="T89" fmla="*/ 0 h 3552"/>
                  <a:gd name="T90" fmla="*/ 1894 w 3558"/>
                  <a:gd name="T91" fmla="*/ 9 h 3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58" h="3552">
                    <a:moveTo>
                      <a:pt x="1653" y="3543"/>
                    </a:moveTo>
                    <a:lnTo>
                      <a:pt x="1660" y="3543"/>
                    </a:lnTo>
                    <a:lnTo>
                      <a:pt x="1653" y="3552"/>
                    </a:lnTo>
                    <a:lnTo>
                      <a:pt x="1619" y="3549"/>
                    </a:lnTo>
                    <a:lnTo>
                      <a:pt x="1619" y="3549"/>
                    </a:lnTo>
                    <a:lnTo>
                      <a:pt x="1619" y="3549"/>
                    </a:lnTo>
                    <a:lnTo>
                      <a:pt x="1631" y="3546"/>
                    </a:lnTo>
                    <a:lnTo>
                      <a:pt x="1636" y="3546"/>
                    </a:lnTo>
                    <a:lnTo>
                      <a:pt x="1641" y="3547"/>
                    </a:lnTo>
                    <a:lnTo>
                      <a:pt x="1645" y="3550"/>
                    </a:lnTo>
                    <a:lnTo>
                      <a:pt x="1653" y="3543"/>
                    </a:lnTo>
                    <a:close/>
                    <a:moveTo>
                      <a:pt x="2157" y="3506"/>
                    </a:moveTo>
                    <a:lnTo>
                      <a:pt x="2160" y="3516"/>
                    </a:lnTo>
                    <a:lnTo>
                      <a:pt x="2153" y="3518"/>
                    </a:lnTo>
                    <a:lnTo>
                      <a:pt x="2150" y="3509"/>
                    </a:lnTo>
                    <a:lnTo>
                      <a:pt x="2157" y="3506"/>
                    </a:lnTo>
                    <a:close/>
                    <a:moveTo>
                      <a:pt x="1338" y="3501"/>
                    </a:moveTo>
                    <a:lnTo>
                      <a:pt x="1340" y="3501"/>
                    </a:lnTo>
                    <a:lnTo>
                      <a:pt x="1343" y="3502"/>
                    </a:lnTo>
                    <a:lnTo>
                      <a:pt x="1338" y="3501"/>
                    </a:lnTo>
                    <a:close/>
                    <a:moveTo>
                      <a:pt x="1316" y="3485"/>
                    </a:moveTo>
                    <a:lnTo>
                      <a:pt x="1325" y="3488"/>
                    </a:lnTo>
                    <a:lnTo>
                      <a:pt x="1329" y="3498"/>
                    </a:lnTo>
                    <a:lnTo>
                      <a:pt x="1321" y="3497"/>
                    </a:lnTo>
                    <a:lnTo>
                      <a:pt x="1316" y="3485"/>
                    </a:lnTo>
                    <a:close/>
                    <a:moveTo>
                      <a:pt x="2637" y="3324"/>
                    </a:moveTo>
                    <a:lnTo>
                      <a:pt x="2641" y="3333"/>
                    </a:lnTo>
                    <a:lnTo>
                      <a:pt x="2634" y="3337"/>
                    </a:lnTo>
                    <a:lnTo>
                      <a:pt x="2632" y="3328"/>
                    </a:lnTo>
                    <a:lnTo>
                      <a:pt x="2637" y="3324"/>
                    </a:lnTo>
                    <a:close/>
                    <a:moveTo>
                      <a:pt x="861" y="3290"/>
                    </a:moveTo>
                    <a:lnTo>
                      <a:pt x="866" y="3294"/>
                    </a:lnTo>
                    <a:lnTo>
                      <a:pt x="860" y="3302"/>
                    </a:lnTo>
                    <a:lnTo>
                      <a:pt x="856" y="3297"/>
                    </a:lnTo>
                    <a:lnTo>
                      <a:pt x="861" y="3290"/>
                    </a:lnTo>
                    <a:close/>
                    <a:moveTo>
                      <a:pt x="3036" y="3025"/>
                    </a:moveTo>
                    <a:lnTo>
                      <a:pt x="3047" y="3026"/>
                    </a:lnTo>
                    <a:lnTo>
                      <a:pt x="3040" y="3032"/>
                    </a:lnTo>
                    <a:lnTo>
                      <a:pt x="3030" y="3030"/>
                    </a:lnTo>
                    <a:lnTo>
                      <a:pt x="3036" y="3025"/>
                    </a:lnTo>
                    <a:close/>
                    <a:moveTo>
                      <a:pt x="3057" y="3016"/>
                    </a:moveTo>
                    <a:lnTo>
                      <a:pt x="3057" y="3016"/>
                    </a:lnTo>
                    <a:lnTo>
                      <a:pt x="3057" y="3016"/>
                    </a:lnTo>
                    <a:lnTo>
                      <a:pt x="3057" y="3016"/>
                    </a:lnTo>
                    <a:close/>
                    <a:moveTo>
                      <a:pt x="463" y="2962"/>
                    </a:moveTo>
                    <a:lnTo>
                      <a:pt x="469" y="2968"/>
                    </a:lnTo>
                    <a:lnTo>
                      <a:pt x="463" y="2975"/>
                    </a:lnTo>
                    <a:lnTo>
                      <a:pt x="457" y="2969"/>
                    </a:lnTo>
                    <a:lnTo>
                      <a:pt x="463" y="2962"/>
                    </a:lnTo>
                    <a:close/>
                    <a:moveTo>
                      <a:pt x="3250" y="2762"/>
                    </a:moveTo>
                    <a:lnTo>
                      <a:pt x="3255" y="2772"/>
                    </a:lnTo>
                    <a:lnTo>
                      <a:pt x="3250" y="2779"/>
                    </a:lnTo>
                    <a:lnTo>
                      <a:pt x="3246" y="2769"/>
                    </a:lnTo>
                    <a:lnTo>
                      <a:pt x="3250" y="2762"/>
                    </a:lnTo>
                    <a:close/>
                    <a:moveTo>
                      <a:pt x="176" y="2548"/>
                    </a:moveTo>
                    <a:lnTo>
                      <a:pt x="186" y="2551"/>
                    </a:lnTo>
                    <a:lnTo>
                      <a:pt x="190" y="2558"/>
                    </a:lnTo>
                    <a:lnTo>
                      <a:pt x="179" y="2557"/>
                    </a:lnTo>
                    <a:lnTo>
                      <a:pt x="176" y="2548"/>
                    </a:lnTo>
                    <a:close/>
                    <a:moveTo>
                      <a:pt x="3465" y="2314"/>
                    </a:moveTo>
                    <a:lnTo>
                      <a:pt x="3475" y="2315"/>
                    </a:lnTo>
                    <a:lnTo>
                      <a:pt x="3472" y="2322"/>
                    </a:lnTo>
                    <a:lnTo>
                      <a:pt x="3464" y="2321"/>
                    </a:lnTo>
                    <a:lnTo>
                      <a:pt x="3465" y="2314"/>
                    </a:lnTo>
                    <a:close/>
                    <a:moveTo>
                      <a:pt x="67" y="2230"/>
                    </a:moveTo>
                    <a:lnTo>
                      <a:pt x="69" y="2239"/>
                    </a:lnTo>
                    <a:lnTo>
                      <a:pt x="62" y="2247"/>
                    </a:lnTo>
                    <a:lnTo>
                      <a:pt x="60" y="2239"/>
                    </a:lnTo>
                    <a:lnTo>
                      <a:pt x="67" y="2230"/>
                    </a:lnTo>
                    <a:close/>
                    <a:moveTo>
                      <a:pt x="3550" y="1806"/>
                    </a:moveTo>
                    <a:lnTo>
                      <a:pt x="3558" y="1808"/>
                    </a:lnTo>
                    <a:lnTo>
                      <a:pt x="3558" y="1815"/>
                    </a:lnTo>
                    <a:lnTo>
                      <a:pt x="3550" y="1813"/>
                    </a:lnTo>
                    <a:lnTo>
                      <a:pt x="3550" y="1806"/>
                    </a:lnTo>
                    <a:close/>
                    <a:moveTo>
                      <a:pt x="0" y="1739"/>
                    </a:moveTo>
                    <a:lnTo>
                      <a:pt x="8" y="1740"/>
                    </a:lnTo>
                    <a:lnTo>
                      <a:pt x="8" y="1746"/>
                    </a:lnTo>
                    <a:lnTo>
                      <a:pt x="0" y="1744"/>
                    </a:lnTo>
                    <a:lnTo>
                      <a:pt x="0" y="1739"/>
                    </a:lnTo>
                    <a:close/>
                    <a:moveTo>
                      <a:pt x="3495" y="1303"/>
                    </a:moveTo>
                    <a:lnTo>
                      <a:pt x="3498" y="1313"/>
                    </a:lnTo>
                    <a:lnTo>
                      <a:pt x="3491" y="1322"/>
                    </a:lnTo>
                    <a:lnTo>
                      <a:pt x="3488" y="1312"/>
                    </a:lnTo>
                    <a:lnTo>
                      <a:pt x="3495" y="1303"/>
                    </a:lnTo>
                    <a:close/>
                    <a:moveTo>
                      <a:pt x="84" y="1231"/>
                    </a:moveTo>
                    <a:lnTo>
                      <a:pt x="94" y="1233"/>
                    </a:lnTo>
                    <a:lnTo>
                      <a:pt x="91" y="1238"/>
                    </a:lnTo>
                    <a:lnTo>
                      <a:pt x="83" y="1237"/>
                    </a:lnTo>
                    <a:lnTo>
                      <a:pt x="84" y="1231"/>
                    </a:lnTo>
                    <a:close/>
                    <a:moveTo>
                      <a:pt x="3368" y="995"/>
                    </a:moveTo>
                    <a:lnTo>
                      <a:pt x="3379" y="997"/>
                    </a:lnTo>
                    <a:lnTo>
                      <a:pt x="3382" y="1004"/>
                    </a:lnTo>
                    <a:lnTo>
                      <a:pt x="3370" y="1001"/>
                    </a:lnTo>
                    <a:lnTo>
                      <a:pt x="3368" y="995"/>
                    </a:lnTo>
                    <a:close/>
                    <a:moveTo>
                      <a:pt x="306" y="775"/>
                    </a:moveTo>
                    <a:lnTo>
                      <a:pt x="310" y="786"/>
                    </a:lnTo>
                    <a:lnTo>
                      <a:pt x="305" y="793"/>
                    </a:lnTo>
                    <a:lnTo>
                      <a:pt x="302" y="783"/>
                    </a:lnTo>
                    <a:lnTo>
                      <a:pt x="306" y="775"/>
                    </a:lnTo>
                    <a:close/>
                    <a:moveTo>
                      <a:pt x="3095" y="577"/>
                    </a:moveTo>
                    <a:lnTo>
                      <a:pt x="3098" y="581"/>
                    </a:lnTo>
                    <a:lnTo>
                      <a:pt x="3092" y="588"/>
                    </a:lnTo>
                    <a:lnTo>
                      <a:pt x="3089" y="584"/>
                    </a:lnTo>
                    <a:lnTo>
                      <a:pt x="3095" y="577"/>
                    </a:lnTo>
                    <a:close/>
                    <a:moveTo>
                      <a:pt x="517" y="520"/>
                    </a:moveTo>
                    <a:lnTo>
                      <a:pt x="528" y="522"/>
                    </a:lnTo>
                    <a:lnTo>
                      <a:pt x="522" y="527"/>
                    </a:lnTo>
                    <a:lnTo>
                      <a:pt x="511" y="526"/>
                    </a:lnTo>
                    <a:lnTo>
                      <a:pt x="517" y="520"/>
                    </a:lnTo>
                    <a:close/>
                    <a:moveTo>
                      <a:pt x="2695" y="250"/>
                    </a:moveTo>
                    <a:lnTo>
                      <a:pt x="2702" y="255"/>
                    </a:lnTo>
                    <a:lnTo>
                      <a:pt x="2697" y="262"/>
                    </a:lnTo>
                    <a:lnTo>
                      <a:pt x="2690" y="258"/>
                    </a:lnTo>
                    <a:lnTo>
                      <a:pt x="2695" y="250"/>
                    </a:lnTo>
                    <a:close/>
                    <a:moveTo>
                      <a:pt x="922" y="217"/>
                    </a:moveTo>
                    <a:lnTo>
                      <a:pt x="925" y="225"/>
                    </a:lnTo>
                    <a:lnTo>
                      <a:pt x="919" y="228"/>
                    </a:lnTo>
                    <a:lnTo>
                      <a:pt x="915" y="219"/>
                    </a:lnTo>
                    <a:lnTo>
                      <a:pt x="922" y="217"/>
                    </a:lnTo>
                    <a:close/>
                    <a:moveTo>
                      <a:pt x="2228" y="54"/>
                    </a:moveTo>
                    <a:lnTo>
                      <a:pt x="2235" y="55"/>
                    </a:lnTo>
                    <a:lnTo>
                      <a:pt x="2239" y="65"/>
                    </a:lnTo>
                    <a:lnTo>
                      <a:pt x="2232" y="64"/>
                    </a:lnTo>
                    <a:lnTo>
                      <a:pt x="2228" y="54"/>
                    </a:lnTo>
                    <a:close/>
                    <a:moveTo>
                      <a:pt x="1402" y="36"/>
                    </a:moveTo>
                    <a:lnTo>
                      <a:pt x="1407" y="44"/>
                    </a:lnTo>
                    <a:lnTo>
                      <a:pt x="1400" y="46"/>
                    </a:lnTo>
                    <a:lnTo>
                      <a:pt x="1395" y="37"/>
                    </a:lnTo>
                    <a:lnTo>
                      <a:pt x="1402" y="36"/>
                    </a:lnTo>
                    <a:close/>
                    <a:moveTo>
                      <a:pt x="1920" y="2"/>
                    </a:moveTo>
                    <a:lnTo>
                      <a:pt x="1928" y="2"/>
                    </a:lnTo>
                    <a:lnTo>
                      <a:pt x="1927" y="3"/>
                    </a:lnTo>
                    <a:lnTo>
                      <a:pt x="1922" y="2"/>
                    </a:lnTo>
                    <a:lnTo>
                      <a:pt x="1920" y="2"/>
                    </a:lnTo>
                    <a:close/>
                    <a:moveTo>
                      <a:pt x="1901" y="0"/>
                    </a:moveTo>
                    <a:lnTo>
                      <a:pt x="1910" y="0"/>
                    </a:lnTo>
                    <a:lnTo>
                      <a:pt x="1903" y="9"/>
                    </a:lnTo>
                    <a:lnTo>
                      <a:pt x="1894" y="9"/>
                    </a:lnTo>
                    <a:lnTo>
                      <a:pt x="19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9" name="Freeform 734"/>
              <p:cNvSpPr>
                <a:spLocks noEditPoints="1"/>
              </p:cNvSpPr>
              <p:nvPr/>
            </p:nvSpPr>
            <p:spPr bwMode="auto">
              <a:xfrm>
                <a:off x="5327" y="760"/>
                <a:ext cx="3577" cy="3568"/>
              </a:xfrm>
              <a:custGeom>
                <a:avLst/>
                <a:gdLst>
                  <a:gd name="T0" fmla="*/ 1660 w 3577"/>
                  <a:gd name="T1" fmla="*/ 3562 h 3568"/>
                  <a:gd name="T2" fmla="*/ 1619 w 3577"/>
                  <a:gd name="T3" fmla="*/ 3565 h 3568"/>
                  <a:gd name="T4" fmla="*/ 2174 w 3577"/>
                  <a:gd name="T5" fmla="*/ 3533 h 3568"/>
                  <a:gd name="T6" fmla="*/ 1331 w 3577"/>
                  <a:gd name="T7" fmla="*/ 3505 h 3568"/>
                  <a:gd name="T8" fmla="*/ 1348 w 3577"/>
                  <a:gd name="T9" fmla="*/ 3509 h 3568"/>
                  <a:gd name="T10" fmla="*/ 1331 w 3577"/>
                  <a:gd name="T11" fmla="*/ 3513 h 3568"/>
                  <a:gd name="T12" fmla="*/ 2654 w 3577"/>
                  <a:gd name="T13" fmla="*/ 3349 h 3568"/>
                  <a:gd name="T14" fmla="*/ 866 w 3577"/>
                  <a:gd name="T15" fmla="*/ 3305 h 3568"/>
                  <a:gd name="T16" fmla="*/ 866 w 3577"/>
                  <a:gd name="T17" fmla="*/ 3305 h 3568"/>
                  <a:gd name="T18" fmla="*/ 3061 w 3577"/>
                  <a:gd name="T19" fmla="*/ 3042 h 3568"/>
                  <a:gd name="T20" fmla="*/ 3061 w 3577"/>
                  <a:gd name="T21" fmla="*/ 3035 h 3568"/>
                  <a:gd name="T22" fmla="*/ 3088 w 3577"/>
                  <a:gd name="T23" fmla="*/ 3014 h 3568"/>
                  <a:gd name="T24" fmla="*/ 462 w 3577"/>
                  <a:gd name="T25" fmla="*/ 2984 h 3568"/>
                  <a:gd name="T26" fmla="*/ 3270 w 3577"/>
                  <a:gd name="T27" fmla="*/ 2785 h 3568"/>
                  <a:gd name="T28" fmla="*/ 3249 w 3577"/>
                  <a:gd name="T29" fmla="*/ 2806 h 3568"/>
                  <a:gd name="T30" fmla="*/ 3260 w 3577"/>
                  <a:gd name="T31" fmla="*/ 2789 h 3568"/>
                  <a:gd name="T32" fmla="*/ 168 w 3577"/>
                  <a:gd name="T33" fmla="*/ 2534 h 3568"/>
                  <a:gd name="T34" fmla="*/ 189 w 3577"/>
                  <a:gd name="T35" fmla="*/ 2565 h 3568"/>
                  <a:gd name="T36" fmla="*/ 3493 w 3577"/>
                  <a:gd name="T37" fmla="*/ 2325 h 3568"/>
                  <a:gd name="T38" fmla="*/ 70 w 3577"/>
                  <a:gd name="T39" fmla="*/ 2247 h 3568"/>
                  <a:gd name="T40" fmla="*/ 75 w 3577"/>
                  <a:gd name="T41" fmla="*/ 2271 h 3568"/>
                  <a:gd name="T42" fmla="*/ 73 w 3577"/>
                  <a:gd name="T43" fmla="*/ 2291 h 3568"/>
                  <a:gd name="T44" fmla="*/ 3568 w 3577"/>
                  <a:gd name="T45" fmla="*/ 1816 h 3568"/>
                  <a:gd name="T46" fmla="*/ 3568 w 3577"/>
                  <a:gd name="T47" fmla="*/ 1816 h 3568"/>
                  <a:gd name="T48" fmla="*/ 0 w 3577"/>
                  <a:gd name="T49" fmla="*/ 1751 h 3568"/>
                  <a:gd name="T50" fmla="*/ 3515 w 3577"/>
                  <a:gd name="T51" fmla="*/ 1313 h 3568"/>
                  <a:gd name="T52" fmla="*/ 3508 w 3577"/>
                  <a:gd name="T53" fmla="*/ 1307 h 3568"/>
                  <a:gd name="T54" fmla="*/ 3502 w 3577"/>
                  <a:gd name="T55" fmla="*/ 1286 h 3568"/>
                  <a:gd name="T56" fmla="*/ 94 w 3577"/>
                  <a:gd name="T57" fmla="*/ 1239 h 3568"/>
                  <a:gd name="T58" fmla="*/ 3399 w 3577"/>
                  <a:gd name="T59" fmla="*/ 1003 h 3568"/>
                  <a:gd name="T60" fmla="*/ 3399 w 3577"/>
                  <a:gd name="T61" fmla="*/ 1013 h 3568"/>
                  <a:gd name="T62" fmla="*/ 3399 w 3577"/>
                  <a:gd name="T63" fmla="*/ 1003 h 3568"/>
                  <a:gd name="T64" fmla="*/ 327 w 3577"/>
                  <a:gd name="T65" fmla="*/ 766 h 3568"/>
                  <a:gd name="T66" fmla="*/ 316 w 3577"/>
                  <a:gd name="T67" fmla="*/ 783 h 3568"/>
                  <a:gd name="T68" fmla="*/ 329 w 3577"/>
                  <a:gd name="T69" fmla="*/ 750 h 3568"/>
                  <a:gd name="T70" fmla="*/ 3105 w 3577"/>
                  <a:gd name="T71" fmla="*/ 585 h 3568"/>
                  <a:gd name="T72" fmla="*/ 527 w 3577"/>
                  <a:gd name="T73" fmla="*/ 528 h 3568"/>
                  <a:gd name="T74" fmla="*/ 501 w 3577"/>
                  <a:gd name="T75" fmla="*/ 551 h 3568"/>
                  <a:gd name="T76" fmla="*/ 2711 w 3577"/>
                  <a:gd name="T77" fmla="*/ 251 h 3568"/>
                  <a:gd name="T78" fmla="*/ 2711 w 3577"/>
                  <a:gd name="T79" fmla="*/ 251 h 3568"/>
                  <a:gd name="T80" fmla="*/ 922 w 3577"/>
                  <a:gd name="T81" fmla="*/ 219 h 3568"/>
                  <a:gd name="T82" fmla="*/ 2240 w 3577"/>
                  <a:gd name="T83" fmla="*/ 55 h 3568"/>
                  <a:gd name="T84" fmla="*/ 2232 w 3577"/>
                  <a:gd name="T85" fmla="*/ 56 h 3568"/>
                  <a:gd name="T86" fmla="*/ 1410 w 3577"/>
                  <a:gd name="T87" fmla="*/ 35 h 3568"/>
                  <a:gd name="T88" fmla="*/ 1410 w 3577"/>
                  <a:gd name="T89" fmla="*/ 35 h 3568"/>
                  <a:gd name="T90" fmla="*/ 1948 w 3577"/>
                  <a:gd name="T91" fmla="*/ 8 h 3568"/>
                  <a:gd name="T92" fmla="*/ 1923 w 3577"/>
                  <a:gd name="T93" fmla="*/ 7 h 3568"/>
                  <a:gd name="T94" fmla="*/ 1915 w 3577"/>
                  <a:gd name="T95" fmla="*/ 0 h 3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77" h="3568">
                    <a:moveTo>
                      <a:pt x="1629" y="3557"/>
                    </a:moveTo>
                    <a:lnTo>
                      <a:pt x="1629" y="3557"/>
                    </a:lnTo>
                    <a:lnTo>
                      <a:pt x="1663" y="3560"/>
                    </a:lnTo>
                    <a:lnTo>
                      <a:pt x="1660" y="3562"/>
                    </a:lnTo>
                    <a:lnTo>
                      <a:pt x="1664" y="3568"/>
                    </a:lnTo>
                    <a:lnTo>
                      <a:pt x="1664" y="3568"/>
                    </a:lnTo>
                    <a:lnTo>
                      <a:pt x="1627" y="3567"/>
                    </a:lnTo>
                    <a:lnTo>
                      <a:pt x="1619" y="3565"/>
                    </a:lnTo>
                    <a:lnTo>
                      <a:pt x="1620" y="3565"/>
                    </a:lnTo>
                    <a:lnTo>
                      <a:pt x="1629" y="3557"/>
                    </a:lnTo>
                    <a:close/>
                    <a:moveTo>
                      <a:pt x="2170" y="3524"/>
                    </a:moveTo>
                    <a:lnTo>
                      <a:pt x="2174" y="3533"/>
                    </a:lnTo>
                    <a:lnTo>
                      <a:pt x="2166" y="3534"/>
                    </a:lnTo>
                    <a:lnTo>
                      <a:pt x="2163" y="3526"/>
                    </a:lnTo>
                    <a:lnTo>
                      <a:pt x="2170" y="3524"/>
                    </a:lnTo>
                    <a:close/>
                    <a:moveTo>
                      <a:pt x="1331" y="3505"/>
                    </a:moveTo>
                    <a:lnTo>
                      <a:pt x="1339" y="3506"/>
                    </a:lnTo>
                    <a:lnTo>
                      <a:pt x="1340" y="3509"/>
                    </a:lnTo>
                    <a:lnTo>
                      <a:pt x="1348" y="3509"/>
                    </a:lnTo>
                    <a:lnTo>
                      <a:pt x="1348" y="3509"/>
                    </a:lnTo>
                    <a:lnTo>
                      <a:pt x="1353" y="3510"/>
                    </a:lnTo>
                    <a:lnTo>
                      <a:pt x="1363" y="3514"/>
                    </a:lnTo>
                    <a:lnTo>
                      <a:pt x="1370" y="3523"/>
                    </a:lnTo>
                    <a:lnTo>
                      <a:pt x="1331" y="3513"/>
                    </a:lnTo>
                    <a:lnTo>
                      <a:pt x="1333" y="3512"/>
                    </a:lnTo>
                    <a:lnTo>
                      <a:pt x="1331" y="3505"/>
                    </a:lnTo>
                    <a:close/>
                    <a:moveTo>
                      <a:pt x="2651" y="3341"/>
                    </a:moveTo>
                    <a:lnTo>
                      <a:pt x="2654" y="3349"/>
                    </a:lnTo>
                    <a:lnTo>
                      <a:pt x="2647" y="3353"/>
                    </a:lnTo>
                    <a:lnTo>
                      <a:pt x="2644" y="3345"/>
                    </a:lnTo>
                    <a:lnTo>
                      <a:pt x="2651" y="3341"/>
                    </a:lnTo>
                    <a:close/>
                    <a:moveTo>
                      <a:pt x="866" y="3305"/>
                    </a:moveTo>
                    <a:lnTo>
                      <a:pt x="870" y="3310"/>
                    </a:lnTo>
                    <a:lnTo>
                      <a:pt x="864" y="3317"/>
                    </a:lnTo>
                    <a:lnTo>
                      <a:pt x="859" y="3312"/>
                    </a:lnTo>
                    <a:lnTo>
                      <a:pt x="866" y="3305"/>
                    </a:lnTo>
                    <a:close/>
                    <a:moveTo>
                      <a:pt x="3088" y="3014"/>
                    </a:moveTo>
                    <a:lnTo>
                      <a:pt x="3088" y="3014"/>
                    </a:lnTo>
                    <a:lnTo>
                      <a:pt x="3070" y="3034"/>
                    </a:lnTo>
                    <a:lnTo>
                      <a:pt x="3061" y="3042"/>
                    </a:lnTo>
                    <a:lnTo>
                      <a:pt x="3061" y="3041"/>
                    </a:lnTo>
                    <a:lnTo>
                      <a:pt x="3050" y="3040"/>
                    </a:lnTo>
                    <a:lnTo>
                      <a:pt x="3057" y="3034"/>
                    </a:lnTo>
                    <a:lnTo>
                      <a:pt x="3061" y="3035"/>
                    </a:lnTo>
                    <a:lnTo>
                      <a:pt x="3067" y="3024"/>
                    </a:lnTo>
                    <a:lnTo>
                      <a:pt x="3067" y="3024"/>
                    </a:lnTo>
                    <a:lnTo>
                      <a:pt x="3075" y="3017"/>
                    </a:lnTo>
                    <a:lnTo>
                      <a:pt x="3088" y="3014"/>
                    </a:lnTo>
                    <a:close/>
                    <a:moveTo>
                      <a:pt x="467" y="2977"/>
                    </a:moveTo>
                    <a:lnTo>
                      <a:pt x="473" y="2983"/>
                    </a:lnTo>
                    <a:lnTo>
                      <a:pt x="467" y="2990"/>
                    </a:lnTo>
                    <a:lnTo>
                      <a:pt x="462" y="2984"/>
                    </a:lnTo>
                    <a:lnTo>
                      <a:pt x="467" y="2977"/>
                    </a:lnTo>
                    <a:close/>
                    <a:moveTo>
                      <a:pt x="3265" y="2780"/>
                    </a:moveTo>
                    <a:lnTo>
                      <a:pt x="3267" y="2787"/>
                    </a:lnTo>
                    <a:lnTo>
                      <a:pt x="3270" y="2785"/>
                    </a:lnTo>
                    <a:lnTo>
                      <a:pt x="3272" y="2785"/>
                    </a:lnTo>
                    <a:lnTo>
                      <a:pt x="3249" y="2816"/>
                    </a:lnTo>
                    <a:lnTo>
                      <a:pt x="3249" y="2813"/>
                    </a:lnTo>
                    <a:lnTo>
                      <a:pt x="3249" y="2806"/>
                    </a:lnTo>
                    <a:lnTo>
                      <a:pt x="3251" y="2802"/>
                    </a:lnTo>
                    <a:lnTo>
                      <a:pt x="3253" y="2797"/>
                    </a:lnTo>
                    <a:lnTo>
                      <a:pt x="3258" y="2792"/>
                    </a:lnTo>
                    <a:lnTo>
                      <a:pt x="3260" y="2789"/>
                    </a:lnTo>
                    <a:lnTo>
                      <a:pt x="3260" y="2787"/>
                    </a:lnTo>
                    <a:lnTo>
                      <a:pt x="3265" y="2780"/>
                    </a:lnTo>
                    <a:close/>
                    <a:moveTo>
                      <a:pt x="164" y="2532"/>
                    </a:moveTo>
                    <a:lnTo>
                      <a:pt x="168" y="2534"/>
                    </a:lnTo>
                    <a:lnTo>
                      <a:pt x="176" y="2544"/>
                    </a:lnTo>
                    <a:lnTo>
                      <a:pt x="179" y="2555"/>
                    </a:lnTo>
                    <a:lnTo>
                      <a:pt x="186" y="2556"/>
                    </a:lnTo>
                    <a:lnTo>
                      <a:pt x="189" y="2565"/>
                    </a:lnTo>
                    <a:lnTo>
                      <a:pt x="179" y="2563"/>
                    </a:lnTo>
                    <a:lnTo>
                      <a:pt x="164" y="2532"/>
                    </a:lnTo>
                    <a:close/>
                    <a:moveTo>
                      <a:pt x="3485" y="2323"/>
                    </a:moveTo>
                    <a:lnTo>
                      <a:pt x="3493" y="2325"/>
                    </a:lnTo>
                    <a:lnTo>
                      <a:pt x="3491" y="2332"/>
                    </a:lnTo>
                    <a:lnTo>
                      <a:pt x="3482" y="2330"/>
                    </a:lnTo>
                    <a:lnTo>
                      <a:pt x="3485" y="2323"/>
                    </a:lnTo>
                    <a:close/>
                    <a:moveTo>
                      <a:pt x="70" y="2247"/>
                    </a:moveTo>
                    <a:lnTo>
                      <a:pt x="72" y="2255"/>
                    </a:lnTo>
                    <a:lnTo>
                      <a:pt x="69" y="2260"/>
                    </a:lnTo>
                    <a:lnTo>
                      <a:pt x="72" y="2265"/>
                    </a:lnTo>
                    <a:lnTo>
                      <a:pt x="75" y="2271"/>
                    </a:lnTo>
                    <a:lnTo>
                      <a:pt x="76" y="2276"/>
                    </a:lnTo>
                    <a:lnTo>
                      <a:pt x="76" y="2282"/>
                    </a:lnTo>
                    <a:lnTo>
                      <a:pt x="75" y="2288"/>
                    </a:lnTo>
                    <a:lnTo>
                      <a:pt x="73" y="2291"/>
                    </a:lnTo>
                    <a:lnTo>
                      <a:pt x="69" y="2282"/>
                    </a:lnTo>
                    <a:lnTo>
                      <a:pt x="63" y="2255"/>
                    </a:lnTo>
                    <a:lnTo>
                      <a:pt x="70" y="2247"/>
                    </a:lnTo>
                    <a:close/>
                    <a:moveTo>
                      <a:pt x="3568" y="1816"/>
                    </a:moveTo>
                    <a:lnTo>
                      <a:pt x="3577" y="1817"/>
                    </a:lnTo>
                    <a:lnTo>
                      <a:pt x="3577" y="1824"/>
                    </a:lnTo>
                    <a:lnTo>
                      <a:pt x="3568" y="1823"/>
                    </a:lnTo>
                    <a:lnTo>
                      <a:pt x="3568" y="1816"/>
                    </a:lnTo>
                    <a:close/>
                    <a:moveTo>
                      <a:pt x="0" y="1745"/>
                    </a:moveTo>
                    <a:lnTo>
                      <a:pt x="10" y="1747"/>
                    </a:lnTo>
                    <a:lnTo>
                      <a:pt x="10" y="1752"/>
                    </a:lnTo>
                    <a:lnTo>
                      <a:pt x="0" y="1751"/>
                    </a:lnTo>
                    <a:lnTo>
                      <a:pt x="0" y="1745"/>
                    </a:lnTo>
                    <a:close/>
                    <a:moveTo>
                      <a:pt x="3505" y="1277"/>
                    </a:moveTo>
                    <a:lnTo>
                      <a:pt x="3508" y="1287"/>
                    </a:lnTo>
                    <a:lnTo>
                      <a:pt x="3515" y="1313"/>
                    </a:lnTo>
                    <a:lnTo>
                      <a:pt x="3515" y="1313"/>
                    </a:lnTo>
                    <a:lnTo>
                      <a:pt x="3508" y="1321"/>
                    </a:lnTo>
                    <a:lnTo>
                      <a:pt x="3505" y="1311"/>
                    </a:lnTo>
                    <a:lnTo>
                      <a:pt x="3508" y="1307"/>
                    </a:lnTo>
                    <a:lnTo>
                      <a:pt x="3505" y="1303"/>
                    </a:lnTo>
                    <a:lnTo>
                      <a:pt x="3502" y="1297"/>
                    </a:lnTo>
                    <a:lnTo>
                      <a:pt x="3501" y="1292"/>
                    </a:lnTo>
                    <a:lnTo>
                      <a:pt x="3502" y="1286"/>
                    </a:lnTo>
                    <a:lnTo>
                      <a:pt x="3503" y="1280"/>
                    </a:lnTo>
                    <a:lnTo>
                      <a:pt x="3505" y="1277"/>
                    </a:lnTo>
                    <a:close/>
                    <a:moveTo>
                      <a:pt x="86" y="1238"/>
                    </a:moveTo>
                    <a:lnTo>
                      <a:pt x="94" y="1239"/>
                    </a:lnTo>
                    <a:lnTo>
                      <a:pt x="93" y="1245"/>
                    </a:lnTo>
                    <a:lnTo>
                      <a:pt x="85" y="1243"/>
                    </a:lnTo>
                    <a:lnTo>
                      <a:pt x="86" y="1238"/>
                    </a:lnTo>
                    <a:close/>
                    <a:moveTo>
                      <a:pt x="3399" y="1003"/>
                    </a:moveTo>
                    <a:lnTo>
                      <a:pt x="3413" y="1034"/>
                    </a:lnTo>
                    <a:lnTo>
                      <a:pt x="3409" y="1033"/>
                    </a:lnTo>
                    <a:lnTo>
                      <a:pt x="3402" y="1024"/>
                    </a:lnTo>
                    <a:lnTo>
                      <a:pt x="3399" y="1013"/>
                    </a:lnTo>
                    <a:lnTo>
                      <a:pt x="3392" y="1012"/>
                    </a:lnTo>
                    <a:lnTo>
                      <a:pt x="3389" y="1005"/>
                    </a:lnTo>
                    <a:lnTo>
                      <a:pt x="3397" y="1006"/>
                    </a:lnTo>
                    <a:lnTo>
                      <a:pt x="3399" y="1003"/>
                    </a:lnTo>
                    <a:close/>
                    <a:moveTo>
                      <a:pt x="329" y="750"/>
                    </a:moveTo>
                    <a:lnTo>
                      <a:pt x="329" y="755"/>
                    </a:lnTo>
                    <a:lnTo>
                      <a:pt x="329" y="760"/>
                    </a:lnTo>
                    <a:lnTo>
                      <a:pt x="327" y="766"/>
                    </a:lnTo>
                    <a:lnTo>
                      <a:pt x="325" y="771"/>
                    </a:lnTo>
                    <a:lnTo>
                      <a:pt x="320" y="776"/>
                    </a:lnTo>
                    <a:lnTo>
                      <a:pt x="315" y="779"/>
                    </a:lnTo>
                    <a:lnTo>
                      <a:pt x="316" y="783"/>
                    </a:lnTo>
                    <a:lnTo>
                      <a:pt x="312" y="791"/>
                    </a:lnTo>
                    <a:lnTo>
                      <a:pt x="308" y="783"/>
                    </a:lnTo>
                    <a:lnTo>
                      <a:pt x="306" y="783"/>
                    </a:lnTo>
                    <a:lnTo>
                      <a:pt x="329" y="750"/>
                    </a:lnTo>
                    <a:close/>
                    <a:moveTo>
                      <a:pt x="3111" y="579"/>
                    </a:moveTo>
                    <a:lnTo>
                      <a:pt x="3113" y="582"/>
                    </a:lnTo>
                    <a:lnTo>
                      <a:pt x="3108" y="589"/>
                    </a:lnTo>
                    <a:lnTo>
                      <a:pt x="3105" y="585"/>
                    </a:lnTo>
                    <a:lnTo>
                      <a:pt x="3111" y="579"/>
                    </a:lnTo>
                    <a:close/>
                    <a:moveTo>
                      <a:pt x="517" y="526"/>
                    </a:moveTo>
                    <a:lnTo>
                      <a:pt x="517" y="527"/>
                    </a:lnTo>
                    <a:lnTo>
                      <a:pt x="527" y="528"/>
                    </a:lnTo>
                    <a:lnTo>
                      <a:pt x="521" y="534"/>
                    </a:lnTo>
                    <a:lnTo>
                      <a:pt x="515" y="534"/>
                    </a:lnTo>
                    <a:lnTo>
                      <a:pt x="511" y="544"/>
                    </a:lnTo>
                    <a:lnTo>
                      <a:pt x="501" y="551"/>
                    </a:lnTo>
                    <a:lnTo>
                      <a:pt x="490" y="554"/>
                    </a:lnTo>
                    <a:lnTo>
                      <a:pt x="508" y="534"/>
                    </a:lnTo>
                    <a:lnTo>
                      <a:pt x="517" y="526"/>
                    </a:lnTo>
                    <a:close/>
                    <a:moveTo>
                      <a:pt x="2711" y="251"/>
                    </a:moveTo>
                    <a:lnTo>
                      <a:pt x="2718" y="256"/>
                    </a:lnTo>
                    <a:lnTo>
                      <a:pt x="2712" y="263"/>
                    </a:lnTo>
                    <a:lnTo>
                      <a:pt x="2705" y="258"/>
                    </a:lnTo>
                    <a:lnTo>
                      <a:pt x="2711" y="251"/>
                    </a:lnTo>
                    <a:close/>
                    <a:moveTo>
                      <a:pt x="928" y="216"/>
                    </a:moveTo>
                    <a:lnTo>
                      <a:pt x="932" y="225"/>
                    </a:lnTo>
                    <a:lnTo>
                      <a:pt x="925" y="227"/>
                    </a:lnTo>
                    <a:lnTo>
                      <a:pt x="922" y="219"/>
                    </a:lnTo>
                    <a:lnTo>
                      <a:pt x="928" y="216"/>
                    </a:lnTo>
                    <a:close/>
                    <a:moveTo>
                      <a:pt x="2212" y="47"/>
                    </a:moveTo>
                    <a:lnTo>
                      <a:pt x="2243" y="54"/>
                    </a:lnTo>
                    <a:lnTo>
                      <a:pt x="2240" y="55"/>
                    </a:lnTo>
                    <a:lnTo>
                      <a:pt x="2245" y="63"/>
                    </a:lnTo>
                    <a:lnTo>
                      <a:pt x="2238" y="62"/>
                    </a:lnTo>
                    <a:lnTo>
                      <a:pt x="2235" y="56"/>
                    </a:lnTo>
                    <a:lnTo>
                      <a:pt x="2232" y="56"/>
                    </a:lnTo>
                    <a:lnTo>
                      <a:pt x="2228" y="56"/>
                    </a:lnTo>
                    <a:lnTo>
                      <a:pt x="2216" y="52"/>
                    </a:lnTo>
                    <a:lnTo>
                      <a:pt x="2212" y="47"/>
                    </a:lnTo>
                    <a:close/>
                    <a:moveTo>
                      <a:pt x="1410" y="35"/>
                    </a:moveTo>
                    <a:lnTo>
                      <a:pt x="1412" y="44"/>
                    </a:lnTo>
                    <a:lnTo>
                      <a:pt x="1405" y="45"/>
                    </a:lnTo>
                    <a:lnTo>
                      <a:pt x="1403" y="37"/>
                    </a:lnTo>
                    <a:lnTo>
                      <a:pt x="1410" y="35"/>
                    </a:lnTo>
                    <a:close/>
                    <a:moveTo>
                      <a:pt x="1915" y="0"/>
                    </a:moveTo>
                    <a:lnTo>
                      <a:pt x="1949" y="1"/>
                    </a:lnTo>
                    <a:lnTo>
                      <a:pt x="1955" y="3"/>
                    </a:lnTo>
                    <a:lnTo>
                      <a:pt x="1948" y="8"/>
                    </a:lnTo>
                    <a:lnTo>
                      <a:pt x="1938" y="10"/>
                    </a:lnTo>
                    <a:lnTo>
                      <a:pt x="1930" y="10"/>
                    </a:lnTo>
                    <a:lnTo>
                      <a:pt x="1927" y="8"/>
                    </a:lnTo>
                    <a:lnTo>
                      <a:pt x="1923" y="7"/>
                    </a:lnTo>
                    <a:lnTo>
                      <a:pt x="1920" y="8"/>
                    </a:lnTo>
                    <a:lnTo>
                      <a:pt x="1911" y="8"/>
                    </a:lnTo>
                    <a:lnTo>
                      <a:pt x="1917" y="1"/>
                    </a:lnTo>
                    <a:lnTo>
                      <a:pt x="19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0" name="Freeform 735"/>
              <p:cNvSpPr>
                <a:spLocks noEditPoints="1"/>
              </p:cNvSpPr>
              <p:nvPr/>
            </p:nvSpPr>
            <p:spPr bwMode="auto">
              <a:xfrm>
                <a:off x="5318" y="750"/>
                <a:ext cx="3596" cy="3588"/>
              </a:xfrm>
              <a:custGeom>
                <a:avLst/>
                <a:gdLst>
                  <a:gd name="T0" fmla="*/ 1676 w 3596"/>
                  <a:gd name="T1" fmla="*/ 3582 h 3588"/>
                  <a:gd name="T2" fmla="*/ 1628 w 3596"/>
                  <a:gd name="T3" fmla="*/ 3575 h 3588"/>
                  <a:gd name="T4" fmla="*/ 1430 w 3596"/>
                  <a:gd name="T5" fmla="*/ 3554 h 3588"/>
                  <a:gd name="T6" fmla="*/ 2175 w 3596"/>
                  <a:gd name="T7" fmla="*/ 3544 h 3588"/>
                  <a:gd name="T8" fmla="*/ 1379 w 3596"/>
                  <a:gd name="T9" fmla="*/ 3534 h 3588"/>
                  <a:gd name="T10" fmla="*/ 1338 w 3596"/>
                  <a:gd name="T11" fmla="*/ 3526 h 3588"/>
                  <a:gd name="T12" fmla="*/ 2659 w 3596"/>
                  <a:gd name="T13" fmla="*/ 3372 h 3588"/>
                  <a:gd name="T14" fmla="*/ 873 w 3596"/>
                  <a:gd name="T15" fmla="*/ 3327 h 3588"/>
                  <a:gd name="T16" fmla="*/ 3097 w 3596"/>
                  <a:gd name="T17" fmla="*/ 3024 h 3588"/>
                  <a:gd name="T18" fmla="*/ 3086 w 3596"/>
                  <a:gd name="T19" fmla="*/ 3050 h 3588"/>
                  <a:gd name="T20" fmla="*/ 3097 w 3596"/>
                  <a:gd name="T21" fmla="*/ 3024 h 3588"/>
                  <a:gd name="T22" fmla="*/ 465 w 3596"/>
                  <a:gd name="T23" fmla="*/ 3002 h 3588"/>
                  <a:gd name="T24" fmla="*/ 3146 w 3596"/>
                  <a:gd name="T25" fmla="*/ 2983 h 3588"/>
                  <a:gd name="T26" fmla="*/ 3291 w 3596"/>
                  <a:gd name="T27" fmla="*/ 2797 h 3588"/>
                  <a:gd name="T28" fmla="*/ 3258 w 3596"/>
                  <a:gd name="T29" fmla="*/ 2826 h 3588"/>
                  <a:gd name="T30" fmla="*/ 166 w 3596"/>
                  <a:gd name="T31" fmla="*/ 2539 h 3588"/>
                  <a:gd name="T32" fmla="*/ 183 w 3596"/>
                  <a:gd name="T33" fmla="*/ 2582 h 3588"/>
                  <a:gd name="T34" fmla="*/ 110 w 3596"/>
                  <a:gd name="T35" fmla="*/ 2415 h 3588"/>
                  <a:gd name="T36" fmla="*/ 3511 w 3596"/>
                  <a:gd name="T37" fmla="*/ 2336 h 3588"/>
                  <a:gd name="T38" fmla="*/ 62 w 3596"/>
                  <a:gd name="T39" fmla="*/ 2262 h 3588"/>
                  <a:gd name="T40" fmla="*/ 72 w 3596"/>
                  <a:gd name="T41" fmla="*/ 2265 h 3588"/>
                  <a:gd name="T42" fmla="*/ 75 w 3596"/>
                  <a:gd name="T43" fmla="*/ 2308 h 3588"/>
                  <a:gd name="T44" fmla="*/ 3586 w 3596"/>
                  <a:gd name="T45" fmla="*/ 1827 h 3588"/>
                  <a:gd name="T46" fmla="*/ 3586 w 3596"/>
                  <a:gd name="T47" fmla="*/ 1827 h 3588"/>
                  <a:gd name="T48" fmla="*/ 0 w 3596"/>
                  <a:gd name="T49" fmla="*/ 1759 h 3588"/>
                  <a:gd name="T50" fmla="*/ 3534 w 3596"/>
                  <a:gd name="T51" fmla="*/ 1327 h 3588"/>
                  <a:gd name="T52" fmla="*/ 3517 w 3596"/>
                  <a:gd name="T53" fmla="*/ 1297 h 3588"/>
                  <a:gd name="T54" fmla="*/ 3521 w 3596"/>
                  <a:gd name="T55" fmla="*/ 1279 h 3588"/>
                  <a:gd name="T56" fmla="*/ 84 w 3596"/>
                  <a:gd name="T57" fmla="*/ 1252 h 3588"/>
                  <a:gd name="T58" fmla="*/ 3491 w 3596"/>
                  <a:gd name="T59" fmla="*/ 1187 h 3588"/>
                  <a:gd name="T60" fmla="*/ 3433 w 3596"/>
                  <a:gd name="T61" fmla="*/ 1049 h 3588"/>
                  <a:gd name="T62" fmla="*/ 3408 w 3596"/>
                  <a:gd name="T63" fmla="*/ 1013 h 3588"/>
                  <a:gd name="T64" fmla="*/ 334 w 3596"/>
                  <a:gd name="T65" fmla="*/ 753 h 3588"/>
                  <a:gd name="T66" fmla="*/ 312 w 3596"/>
                  <a:gd name="T67" fmla="*/ 793 h 3588"/>
                  <a:gd name="T68" fmla="*/ 445 w 3596"/>
                  <a:gd name="T69" fmla="*/ 608 h 3588"/>
                  <a:gd name="T70" fmla="*/ 3125 w 3596"/>
                  <a:gd name="T71" fmla="*/ 582 h 3588"/>
                  <a:gd name="T72" fmla="*/ 3125 w 3596"/>
                  <a:gd name="T73" fmla="*/ 582 h 3588"/>
                  <a:gd name="T74" fmla="*/ 499 w 3596"/>
                  <a:gd name="T75" fmla="*/ 564 h 3588"/>
                  <a:gd name="T76" fmla="*/ 489 w 3596"/>
                  <a:gd name="T77" fmla="*/ 561 h 3588"/>
                  <a:gd name="T78" fmla="*/ 2733 w 3596"/>
                  <a:gd name="T79" fmla="*/ 259 h 3588"/>
                  <a:gd name="T80" fmla="*/ 934 w 3596"/>
                  <a:gd name="T81" fmla="*/ 218 h 3588"/>
                  <a:gd name="T82" fmla="*/ 934 w 3596"/>
                  <a:gd name="T83" fmla="*/ 218 h 3588"/>
                  <a:gd name="T84" fmla="*/ 2255 w 3596"/>
                  <a:gd name="T85" fmla="*/ 62 h 3588"/>
                  <a:gd name="T86" fmla="*/ 2215 w 3596"/>
                  <a:gd name="T87" fmla="*/ 45 h 3588"/>
                  <a:gd name="T88" fmla="*/ 1409 w 3596"/>
                  <a:gd name="T89" fmla="*/ 38 h 3588"/>
                  <a:gd name="T90" fmla="*/ 2177 w 3596"/>
                  <a:gd name="T91" fmla="*/ 37 h 3588"/>
                  <a:gd name="T92" fmla="*/ 1960 w 3596"/>
                  <a:gd name="T93" fmla="*/ 3 h 3588"/>
                  <a:gd name="T94" fmla="*/ 1958 w 3596"/>
                  <a:gd name="T95" fmla="*/ 11 h 3588"/>
                  <a:gd name="T96" fmla="*/ 1919 w 3596"/>
                  <a:gd name="T97" fmla="*/ 0 h 3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96" h="3588">
                    <a:moveTo>
                      <a:pt x="1628" y="3575"/>
                    </a:moveTo>
                    <a:lnTo>
                      <a:pt x="1636" y="3577"/>
                    </a:lnTo>
                    <a:lnTo>
                      <a:pt x="1673" y="3578"/>
                    </a:lnTo>
                    <a:lnTo>
                      <a:pt x="1676" y="3582"/>
                    </a:lnTo>
                    <a:lnTo>
                      <a:pt x="1676" y="3588"/>
                    </a:lnTo>
                    <a:lnTo>
                      <a:pt x="1636" y="3585"/>
                    </a:lnTo>
                    <a:lnTo>
                      <a:pt x="1625" y="3584"/>
                    </a:lnTo>
                    <a:lnTo>
                      <a:pt x="1628" y="3575"/>
                    </a:lnTo>
                    <a:close/>
                    <a:moveTo>
                      <a:pt x="1430" y="3554"/>
                    </a:moveTo>
                    <a:lnTo>
                      <a:pt x="1567" y="3577"/>
                    </a:lnTo>
                    <a:lnTo>
                      <a:pt x="1526" y="3572"/>
                    </a:lnTo>
                    <a:lnTo>
                      <a:pt x="1430" y="3554"/>
                    </a:lnTo>
                    <a:close/>
                    <a:moveTo>
                      <a:pt x="2183" y="3543"/>
                    </a:moveTo>
                    <a:lnTo>
                      <a:pt x="2186" y="3551"/>
                    </a:lnTo>
                    <a:lnTo>
                      <a:pt x="2177" y="3553"/>
                    </a:lnTo>
                    <a:lnTo>
                      <a:pt x="2175" y="3544"/>
                    </a:lnTo>
                    <a:lnTo>
                      <a:pt x="2183" y="3543"/>
                    </a:lnTo>
                    <a:close/>
                    <a:moveTo>
                      <a:pt x="1340" y="3523"/>
                    </a:moveTo>
                    <a:lnTo>
                      <a:pt x="1379" y="3533"/>
                    </a:lnTo>
                    <a:lnTo>
                      <a:pt x="1379" y="3534"/>
                    </a:lnTo>
                    <a:lnTo>
                      <a:pt x="1381" y="3543"/>
                    </a:lnTo>
                    <a:lnTo>
                      <a:pt x="1332" y="3531"/>
                    </a:lnTo>
                    <a:lnTo>
                      <a:pt x="1334" y="3530"/>
                    </a:lnTo>
                    <a:lnTo>
                      <a:pt x="1338" y="3526"/>
                    </a:lnTo>
                    <a:lnTo>
                      <a:pt x="1340" y="3523"/>
                    </a:lnTo>
                    <a:close/>
                    <a:moveTo>
                      <a:pt x="2663" y="3359"/>
                    </a:moveTo>
                    <a:lnTo>
                      <a:pt x="2666" y="3368"/>
                    </a:lnTo>
                    <a:lnTo>
                      <a:pt x="2659" y="3372"/>
                    </a:lnTo>
                    <a:lnTo>
                      <a:pt x="2656" y="3363"/>
                    </a:lnTo>
                    <a:lnTo>
                      <a:pt x="2663" y="3359"/>
                    </a:lnTo>
                    <a:close/>
                    <a:moveTo>
                      <a:pt x="868" y="3322"/>
                    </a:moveTo>
                    <a:lnTo>
                      <a:pt x="873" y="3327"/>
                    </a:lnTo>
                    <a:lnTo>
                      <a:pt x="868" y="3334"/>
                    </a:lnTo>
                    <a:lnTo>
                      <a:pt x="862" y="3329"/>
                    </a:lnTo>
                    <a:lnTo>
                      <a:pt x="868" y="3322"/>
                    </a:lnTo>
                    <a:close/>
                    <a:moveTo>
                      <a:pt x="3097" y="3024"/>
                    </a:moveTo>
                    <a:lnTo>
                      <a:pt x="3101" y="3024"/>
                    </a:lnTo>
                    <a:lnTo>
                      <a:pt x="3106" y="3026"/>
                    </a:lnTo>
                    <a:lnTo>
                      <a:pt x="3107" y="3026"/>
                    </a:lnTo>
                    <a:lnTo>
                      <a:pt x="3086" y="3050"/>
                    </a:lnTo>
                    <a:lnTo>
                      <a:pt x="3073" y="3062"/>
                    </a:lnTo>
                    <a:lnTo>
                      <a:pt x="3070" y="3052"/>
                    </a:lnTo>
                    <a:lnTo>
                      <a:pt x="3079" y="3044"/>
                    </a:lnTo>
                    <a:lnTo>
                      <a:pt x="3097" y="3024"/>
                    </a:lnTo>
                    <a:close/>
                    <a:moveTo>
                      <a:pt x="471" y="2994"/>
                    </a:moveTo>
                    <a:lnTo>
                      <a:pt x="476" y="3000"/>
                    </a:lnTo>
                    <a:lnTo>
                      <a:pt x="471" y="3007"/>
                    </a:lnTo>
                    <a:lnTo>
                      <a:pt x="465" y="3002"/>
                    </a:lnTo>
                    <a:lnTo>
                      <a:pt x="471" y="2994"/>
                    </a:lnTo>
                    <a:close/>
                    <a:moveTo>
                      <a:pt x="3231" y="2880"/>
                    </a:moveTo>
                    <a:lnTo>
                      <a:pt x="3162" y="2966"/>
                    </a:lnTo>
                    <a:lnTo>
                      <a:pt x="3146" y="2983"/>
                    </a:lnTo>
                    <a:lnTo>
                      <a:pt x="3231" y="2880"/>
                    </a:lnTo>
                    <a:close/>
                    <a:moveTo>
                      <a:pt x="3284" y="2795"/>
                    </a:moveTo>
                    <a:lnTo>
                      <a:pt x="3288" y="2795"/>
                    </a:lnTo>
                    <a:lnTo>
                      <a:pt x="3291" y="2797"/>
                    </a:lnTo>
                    <a:lnTo>
                      <a:pt x="3262" y="2836"/>
                    </a:lnTo>
                    <a:lnTo>
                      <a:pt x="3262" y="2835"/>
                    </a:lnTo>
                    <a:lnTo>
                      <a:pt x="3260" y="2829"/>
                    </a:lnTo>
                    <a:lnTo>
                      <a:pt x="3258" y="2826"/>
                    </a:lnTo>
                    <a:lnTo>
                      <a:pt x="3281" y="2795"/>
                    </a:lnTo>
                    <a:lnTo>
                      <a:pt x="3284" y="2795"/>
                    </a:lnTo>
                    <a:close/>
                    <a:moveTo>
                      <a:pt x="163" y="2539"/>
                    </a:moveTo>
                    <a:lnTo>
                      <a:pt x="166" y="2539"/>
                    </a:lnTo>
                    <a:lnTo>
                      <a:pt x="173" y="2542"/>
                    </a:lnTo>
                    <a:lnTo>
                      <a:pt x="188" y="2573"/>
                    </a:lnTo>
                    <a:lnTo>
                      <a:pt x="187" y="2573"/>
                    </a:lnTo>
                    <a:lnTo>
                      <a:pt x="183" y="2582"/>
                    </a:lnTo>
                    <a:lnTo>
                      <a:pt x="161" y="2539"/>
                    </a:lnTo>
                    <a:lnTo>
                      <a:pt x="163" y="2539"/>
                    </a:lnTo>
                    <a:close/>
                    <a:moveTo>
                      <a:pt x="103" y="2397"/>
                    </a:moveTo>
                    <a:lnTo>
                      <a:pt x="110" y="2415"/>
                    </a:lnTo>
                    <a:lnTo>
                      <a:pt x="105" y="2402"/>
                    </a:lnTo>
                    <a:lnTo>
                      <a:pt x="103" y="2397"/>
                    </a:lnTo>
                    <a:close/>
                    <a:moveTo>
                      <a:pt x="3502" y="2335"/>
                    </a:moveTo>
                    <a:lnTo>
                      <a:pt x="3511" y="2336"/>
                    </a:lnTo>
                    <a:lnTo>
                      <a:pt x="3510" y="2343"/>
                    </a:lnTo>
                    <a:lnTo>
                      <a:pt x="3500" y="2342"/>
                    </a:lnTo>
                    <a:lnTo>
                      <a:pt x="3502" y="2335"/>
                    </a:lnTo>
                    <a:close/>
                    <a:moveTo>
                      <a:pt x="62" y="2262"/>
                    </a:moveTo>
                    <a:lnTo>
                      <a:pt x="64" y="2262"/>
                    </a:lnTo>
                    <a:lnTo>
                      <a:pt x="68" y="2264"/>
                    </a:lnTo>
                    <a:lnTo>
                      <a:pt x="72" y="2265"/>
                    </a:lnTo>
                    <a:lnTo>
                      <a:pt x="72" y="2265"/>
                    </a:lnTo>
                    <a:lnTo>
                      <a:pt x="78" y="2292"/>
                    </a:lnTo>
                    <a:lnTo>
                      <a:pt x="82" y="2301"/>
                    </a:lnTo>
                    <a:lnTo>
                      <a:pt x="79" y="2303"/>
                    </a:lnTo>
                    <a:lnTo>
                      <a:pt x="75" y="2308"/>
                    </a:lnTo>
                    <a:lnTo>
                      <a:pt x="75" y="2308"/>
                    </a:lnTo>
                    <a:lnTo>
                      <a:pt x="69" y="2294"/>
                    </a:lnTo>
                    <a:lnTo>
                      <a:pt x="62" y="2262"/>
                    </a:lnTo>
                    <a:close/>
                    <a:moveTo>
                      <a:pt x="3586" y="1827"/>
                    </a:moveTo>
                    <a:lnTo>
                      <a:pt x="3596" y="1829"/>
                    </a:lnTo>
                    <a:lnTo>
                      <a:pt x="3596" y="1836"/>
                    </a:lnTo>
                    <a:lnTo>
                      <a:pt x="3586" y="1834"/>
                    </a:lnTo>
                    <a:lnTo>
                      <a:pt x="3586" y="1827"/>
                    </a:lnTo>
                    <a:close/>
                    <a:moveTo>
                      <a:pt x="0" y="1754"/>
                    </a:moveTo>
                    <a:lnTo>
                      <a:pt x="9" y="1755"/>
                    </a:lnTo>
                    <a:lnTo>
                      <a:pt x="9" y="1761"/>
                    </a:lnTo>
                    <a:lnTo>
                      <a:pt x="0" y="1759"/>
                    </a:lnTo>
                    <a:lnTo>
                      <a:pt x="0" y="1754"/>
                    </a:lnTo>
                    <a:close/>
                    <a:moveTo>
                      <a:pt x="3521" y="1279"/>
                    </a:moveTo>
                    <a:lnTo>
                      <a:pt x="3525" y="1294"/>
                    </a:lnTo>
                    <a:lnTo>
                      <a:pt x="3534" y="1327"/>
                    </a:lnTo>
                    <a:lnTo>
                      <a:pt x="3532" y="1326"/>
                    </a:lnTo>
                    <a:lnTo>
                      <a:pt x="3528" y="1324"/>
                    </a:lnTo>
                    <a:lnTo>
                      <a:pt x="3524" y="1323"/>
                    </a:lnTo>
                    <a:lnTo>
                      <a:pt x="3517" y="1297"/>
                    </a:lnTo>
                    <a:lnTo>
                      <a:pt x="3514" y="1287"/>
                    </a:lnTo>
                    <a:lnTo>
                      <a:pt x="3515" y="1285"/>
                    </a:lnTo>
                    <a:lnTo>
                      <a:pt x="3518" y="1280"/>
                    </a:lnTo>
                    <a:lnTo>
                      <a:pt x="3521" y="1279"/>
                    </a:lnTo>
                    <a:close/>
                    <a:moveTo>
                      <a:pt x="86" y="1245"/>
                    </a:moveTo>
                    <a:lnTo>
                      <a:pt x="95" y="1248"/>
                    </a:lnTo>
                    <a:lnTo>
                      <a:pt x="94" y="1253"/>
                    </a:lnTo>
                    <a:lnTo>
                      <a:pt x="84" y="1252"/>
                    </a:lnTo>
                    <a:lnTo>
                      <a:pt x="86" y="1245"/>
                    </a:lnTo>
                    <a:close/>
                    <a:moveTo>
                      <a:pt x="3449" y="1080"/>
                    </a:moveTo>
                    <a:lnTo>
                      <a:pt x="3449" y="1080"/>
                    </a:lnTo>
                    <a:lnTo>
                      <a:pt x="3491" y="1187"/>
                    </a:lnTo>
                    <a:lnTo>
                      <a:pt x="3507" y="1237"/>
                    </a:lnTo>
                    <a:lnTo>
                      <a:pt x="3449" y="1080"/>
                    </a:lnTo>
                    <a:close/>
                    <a:moveTo>
                      <a:pt x="3412" y="1003"/>
                    </a:moveTo>
                    <a:lnTo>
                      <a:pt x="3433" y="1049"/>
                    </a:lnTo>
                    <a:lnTo>
                      <a:pt x="3433" y="1049"/>
                    </a:lnTo>
                    <a:lnTo>
                      <a:pt x="3429" y="1047"/>
                    </a:lnTo>
                    <a:lnTo>
                      <a:pt x="3422" y="1044"/>
                    </a:lnTo>
                    <a:lnTo>
                      <a:pt x="3408" y="1013"/>
                    </a:lnTo>
                    <a:lnTo>
                      <a:pt x="3412" y="1005"/>
                    </a:lnTo>
                    <a:lnTo>
                      <a:pt x="3412" y="1003"/>
                    </a:lnTo>
                    <a:close/>
                    <a:moveTo>
                      <a:pt x="334" y="752"/>
                    </a:moveTo>
                    <a:lnTo>
                      <a:pt x="334" y="753"/>
                    </a:lnTo>
                    <a:lnTo>
                      <a:pt x="336" y="757"/>
                    </a:lnTo>
                    <a:lnTo>
                      <a:pt x="338" y="760"/>
                    </a:lnTo>
                    <a:lnTo>
                      <a:pt x="315" y="793"/>
                    </a:lnTo>
                    <a:lnTo>
                      <a:pt x="312" y="793"/>
                    </a:lnTo>
                    <a:lnTo>
                      <a:pt x="307" y="793"/>
                    </a:lnTo>
                    <a:lnTo>
                      <a:pt x="305" y="791"/>
                    </a:lnTo>
                    <a:lnTo>
                      <a:pt x="334" y="752"/>
                    </a:lnTo>
                    <a:close/>
                    <a:moveTo>
                      <a:pt x="445" y="608"/>
                    </a:moveTo>
                    <a:lnTo>
                      <a:pt x="379" y="690"/>
                    </a:lnTo>
                    <a:lnTo>
                      <a:pt x="433" y="622"/>
                    </a:lnTo>
                    <a:lnTo>
                      <a:pt x="445" y="608"/>
                    </a:lnTo>
                    <a:close/>
                    <a:moveTo>
                      <a:pt x="3125" y="582"/>
                    </a:moveTo>
                    <a:lnTo>
                      <a:pt x="3130" y="585"/>
                    </a:lnTo>
                    <a:lnTo>
                      <a:pt x="3122" y="592"/>
                    </a:lnTo>
                    <a:lnTo>
                      <a:pt x="3120" y="589"/>
                    </a:lnTo>
                    <a:lnTo>
                      <a:pt x="3125" y="582"/>
                    </a:lnTo>
                    <a:close/>
                    <a:moveTo>
                      <a:pt x="523" y="526"/>
                    </a:moveTo>
                    <a:lnTo>
                      <a:pt x="526" y="536"/>
                    </a:lnTo>
                    <a:lnTo>
                      <a:pt x="517" y="544"/>
                    </a:lnTo>
                    <a:lnTo>
                      <a:pt x="499" y="564"/>
                    </a:lnTo>
                    <a:lnTo>
                      <a:pt x="499" y="564"/>
                    </a:lnTo>
                    <a:lnTo>
                      <a:pt x="495" y="564"/>
                    </a:lnTo>
                    <a:lnTo>
                      <a:pt x="490" y="562"/>
                    </a:lnTo>
                    <a:lnTo>
                      <a:pt x="489" y="561"/>
                    </a:lnTo>
                    <a:lnTo>
                      <a:pt x="510" y="538"/>
                    </a:lnTo>
                    <a:lnTo>
                      <a:pt x="523" y="526"/>
                    </a:lnTo>
                    <a:close/>
                    <a:moveTo>
                      <a:pt x="2727" y="254"/>
                    </a:moveTo>
                    <a:lnTo>
                      <a:pt x="2733" y="259"/>
                    </a:lnTo>
                    <a:lnTo>
                      <a:pt x="2727" y="266"/>
                    </a:lnTo>
                    <a:lnTo>
                      <a:pt x="2720" y="261"/>
                    </a:lnTo>
                    <a:lnTo>
                      <a:pt x="2727" y="254"/>
                    </a:lnTo>
                    <a:close/>
                    <a:moveTo>
                      <a:pt x="934" y="218"/>
                    </a:moveTo>
                    <a:lnTo>
                      <a:pt x="937" y="226"/>
                    </a:lnTo>
                    <a:lnTo>
                      <a:pt x="931" y="229"/>
                    </a:lnTo>
                    <a:lnTo>
                      <a:pt x="928" y="220"/>
                    </a:lnTo>
                    <a:lnTo>
                      <a:pt x="934" y="218"/>
                    </a:lnTo>
                    <a:close/>
                    <a:moveTo>
                      <a:pt x="2215" y="45"/>
                    </a:moveTo>
                    <a:lnTo>
                      <a:pt x="2261" y="57"/>
                    </a:lnTo>
                    <a:lnTo>
                      <a:pt x="2259" y="58"/>
                    </a:lnTo>
                    <a:lnTo>
                      <a:pt x="2255" y="62"/>
                    </a:lnTo>
                    <a:lnTo>
                      <a:pt x="2252" y="64"/>
                    </a:lnTo>
                    <a:lnTo>
                      <a:pt x="2221" y="57"/>
                    </a:lnTo>
                    <a:lnTo>
                      <a:pt x="2218" y="54"/>
                    </a:lnTo>
                    <a:lnTo>
                      <a:pt x="2215" y="45"/>
                    </a:lnTo>
                    <a:close/>
                    <a:moveTo>
                      <a:pt x="1416" y="37"/>
                    </a:moveTo>
                    <a:lnTo>
                      <a:pt x="1419" y="45"/>
                    </a:lnTo>
                    <a:lnTo>
                      <a:pt x="1412" y="47"/>
                    </a:lnTo>
                    <a:lnTo>
                      <a:pt x="1409" y="38"/>
                    </a:lnTo>
                    <a:lnTo>
                      <a:pt x="1416" y="37"/>
                    </a:lnTo>
                    <a:close/>
                    <a:moveTo>
                      <a:pt x="2028" y="11"/>
                    </a:moveTo>
                    <a:lnTo>
                      <a:pt x="2070" y="16"/>
                    </a:lnTo>
                    <a:lnTo>
                      <a:pt x="2177" y="37"/>
                    </a:lnTo>
                    <a:lnTo>
                      <a:pt x="2179" y="37"/>
                    </a:lnTo>
                    <a:lnTo>
                      <a:pt x="2028" y="11"/>
                    </a:lnTo>
                    <a:close/>
                    <a:moveTo>
                      <a:pt x="1919" y="0"/>
                    </a:moveTo>
                    <a:lnTo>
                      <a:pt x="1960" y="3"/>
                    </a:lnTo>
                    <a:lnTo>
                      <a:pt x="1970" y="4"/>
                    </a:lnTo>
                    <a:lnTo>
                      <a:pt x="1965" y="11"/>
                    </a:lnTo>
                    <a:lnTo>
                      <a:pt x="1964" y="13"/>
                    </a:lnTo>
                    <a:lnTo>
                      <a:pt x="1958" y="11"/>
                    </a:lnTo>
                    <a:lnTo>
                      <a:pt x="1924" y="10"/>
                    </a:lnTo>
                    <a:lnTo>
                      <a:pt x="1922" y="7"/>
                    </a:lnTo>
                    <a:lnTo>
                      <a:pt x="1919" y="1"/>
                    </a:lnTo>
                    <a:lnTo>
                      <a:pt x="19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1" name="Freeform 736"/>
              <p:cNvSpPr>
                <a:spLocks noEditPoints="1"/>
              </p:cNvSpPr>
              <p:nvPr/>
            </p:nvSpPr>
            <p:spPr bwMode="auto">
              <a:xfrm>
                <a:off x="5310" y="742"/>
                <a:ext cx="3612" cy="3604"/>
              </a:xfrm>
              <a:custGeom>
                <a:avLst/>
                <a:gdLst>
                  <a:gd name="T0" fmla="*/ 2190 w 3612"/>
                  <a:gd name="T1" fmla="*/ 3569 h 3604"/>
                  <a:gd name="T2" fmla="*/ 1340 w 3612"/>
                  <a:gd name="T3" fmla="*/ 3539 h 3604"/>
                  <a:gd name="T4" fmla="*/ 1438 w 3612"/>
                  <a:gd name="T5" fmla="*/ 3562 h 3604"/>
                  <a:gd name="T6" fmla="*/ 1632 w 3612"/>
                  <a:gd name="T7" fmla="*/ 3595 h 3604"/>
                  <a:gd name="T8" fmla="*/ 1684 w 3612"/>
                  <a:gd name="T9" fmla="*/ 3596 h 3604"/>
                  <a:gd name="T10" fmla="*/ 1684 w 3612"/>
                  <a:gd name="T11" fmla="*/ 3604 h 3604"/>
                  <a:gd name="T12" fmla="*/ 1397 w 3612"/>
                  <a:gd name="T13" fmla="*/ 3562 h 3604"/>
                  <a:gd name="T14" fmla="*/ 1340 w 3612"/>
                  <a:gd name="T15" fmla="*/ 3539 h 3604"/>
                  <a:gd name="T16" fmla="*/ 2671 w 3612"/>
                  <a:gd name="T17" fmla="*/ 3388 h 3604"/>
                  <a:gd name="T18" fmla="*/ 870 w 3612"/>
                  <a:gd name="T19" fmla="*/ 3337 h 3604"/>
                  <a:gd name="T20" fmla="*/ 864 w 3612"/>
                  <a:gd name="T21" fmla="*/ 3344 h 3604"/>
                  <a:gd name="T22" fmla="*/ 479 w 3612"/>
                  <a:gd name="T23" fmla="*/ 3015 h 3604"/>
                  <a:gd name="T24" fmla="*/ 473 w 3612"/>
                  <a:gd name="T25" fmla="*/ 3010 h 3604"/>
                  <a:gd name="T26" fmla="*/ 3266 w 3612"/>
                  <a:gd name="T27" fmla="*/ 2867 h 3604"/>
                  <a:gd name="T28" fmla="*/ 3087 w 3612"/>
                  <a:gd name="T29" fmla="*/ 3077 h 3604"/>
                  <a:gd name="T30" fmla="*/ 3094 w 3612"/>
                  <a:gd name="T31" fmla="*/ 3058 h 3604"/>
                  <a:gd name="T32" fmla="*/ 3154 w 3612"/>
                  <a:gd name="T33" fmla="*/ 2991 h 3604"/>
                  <a:gd name="T34" fmla="*/ 3273 w 3612"/>
                  <a:gd name="T35" fmla="*/ 2847 h 3604"/>
                  <a:gd name="T36" fmla="*/ 3519 w 3612"/>
                  <a:gd name="T37" fmla="*/ 2344 h 3604"/>
                  <a:gd name="T38" fmla="*/ 3518 w 3612"/>
                  <a:gd name="T39" fmla="*/ 2351 h 3604"/>
                  <a:gd name="T40" fmla="*/ 70 w 3612"/>
                  <a:gd name="T41" fmla="*/ 2270 h 3604"/>
                  <a:gd name="T42" fmla="*/ 79 w 3612"/>
                  <a:gd name="T43" fmla="*/ 2319 h 3604"/>
                  <a:gd name="T44" fmla="*/ 118 w 3612"/>
                  <a:gd name="T45" fmla="*/ 2423 h 3604"/>
                  <a:gd name="T46" fmla="*/ 169 w 3612"/>
                  <a:gd name="T47" fmla="*/ 2547 h 3604"/>
                  <a:gd name="T48" fmla="*/ 183 w 3612"/>
                  <a:gd name="T49" fmla="*/ 2595 h 3604"/>
                  <a:gd name="T50" fmla="*/ 69 w 3612"/>
                  <a:gd name="T51" fmla="*/ 2304 h 3604"/>
                  <a:gd name="T52" fmla="*/ 3604 w 3612"/>
                  <a:gd name="T53" fmla="*/ 1837 h 3604"/>
                  <a:gd name="T54" fmla="*/ 3604 w 3612"/>
                  <a:gd name="T55" fmla="*/ 1844 h 3604"/>
                  <a:gd name="T56" fmla="*/ 8 w 3612"/>
                  <a:gd name="T57" fmla="*/ 1762 h 3604"/>
                  <a:gd name="T58" fmla="*/ 0 w 3612"/>
                  <a:gd name="T59" fmla="*/ 1760 h 3604"/>
                  <a:gd name="T60" fmla="*/ 92 w 3612"/>
                  <a:gd name="T61" fmla="*/ 1260 h 3604"/>
                  <a:gd name="T62" fmla="*/ 3427 w 3612"/>
                  <a:gd name="T63" fmla="*/ 1006 h 3604"/>
                  <a:gd name="T64" fmla="*/ 3542 w 3612"/>
                  <a:gd name="T65" fmla="*/ 1300 h 3604"/>
                  <a:gd name="T66" fmla="*/ 3542 w 3612"/>
                  <a:gd name="T67" fmla="*/ 1335 h 3604"/>
                  <a:gd name="T68" fmla="*/ 3530 w 3612"/>
                  <a:gd name="T69" fmla="*/ 1285 h 3604"/>
                  <a:gd name="T70" fmla="*/ 3457 w 3612"/>
                  <a:gd name="T71" fmla="*/ 1088 h 3604"/>
                  <a:gd name="T72" fmla="*/ 3441 w 3612"/>
                  <a:gd name="T73" fmla="*/ 1057 h 3604"/>
                  <a:gd name="T74" fmla="*/ 3139 w 3612"/>
                  <a:gd name="T75" fmla="*/ 583 h 3604"/>
                  <a:gd name="T76" fmla="*/ 3133 w 3612"/>
                  <a:gd name="T77" fmla="*/ 590 h 3604"/>
                  <a:gd name="T78" fmla="*/ 531 w 3612"/>
                  <a:gd name="T79" fmla="*/ 532 h 3604"/>
                  <a:gd name="T80" fmla="*/ 497 w 3612"/>
                  <a:gd name="T81" fmla="*/ 569 h 3604"/>
                  <a:gd name="T82" fmla="*/ 441 w 3612"/>
                  <a:gd name="T83" fmla="*/ 630 h 3604"/>
                  <a:gd name="T84" fmla="*/ 342 w 3612"/>
                  <a:gd name="T85" fmla="*/ 760 h 3604"/>
                  <a:gd name="T86" fmla="*/ 363 w 3612"/>
                  <a:gd name="T87" fmla="*/ 713 h 3604"/>
                  <a:gd name="T88" fmla="*/ 511 w 3612"/>
                  <a:gd name="T89" fmla="*/ 539 h 3604"/>
                  <a:gd name="T90" fmla="*/ 2748 w 3612"/>
                  <a:gd name="T91" fmla="*/ 260 h 3604"/>
                  <a:gd name="T92" fmla="*/ 2741 w 3612"/>
                  <a:gd name="T93" fmla="*/ 255 h 3604"/>
                  <a:gd name="T94" fmla="*/ 936 w 3612"/>
                  <a:gd name="T95" fmla="*/ 228 h 3604"/>
                  <a:gd name="T96" fmla="*/ 1421 w 3612"/>
                  <a:gd name="T97" fmla="*/ 36 h 3604"/>
                  <a:gd name="T98" fmla="*/ 1414 w 3612"/>
                  <a:gd name="T99" fmla="*/ 38 h 3604"/>
                  <a:gd name="T100" fmla="*/ 1969 w 3612"/>
                  <a:gd name="T101" fmla="*/ 2 h 3604"/>
                  <a:gd name="T102" fmla="*/ 2274 w 3612"/>
                  <a:gd name="T103" fmla="*/ 56 h 3604"/>
                  <a:gd name="T104" fmla="*/ 2269 w 3612"/>
                  <a:gd name="T105" fmla="*/ 65 h 3604"/>
                  <a:gd name="T106" fmla="*/ 2187 w 3612"/>
                  <a:gd name="T107" fmla="*/ 45 h 3604"/>
                  <a:gd name="T108" fmla="*/ 2036 w 3612"/>
                  <a:gd name="T109" fmla="*/ 19 h 3604"/>
                  <a:gd name="T110" fmla="*/ 1968 w 3612"/>
                  <a:gd name="T111" fmla="*/ 11 h 3604"/>
                  <a:gd name="T112" fmla="*/ 1927 w 3612"/>
                  <a:gd name="T113" fmla="*/ 0 h 3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12" h="3604">
                    <a:moveTo>
                      <a:pt x="2194" y="3559"/>
                    </a:moveTo>
                    <a:lnTo>
                      <a:pt x="2197" y="3568"/>
                    </a:lnTo>
                    <a:lnTo>
                      <a:pt x="2190" y="3569"/>
                    </a:lnTo>
                    <a:lnTo>
                      <a:pt x="2185" y="3561"/>
                    </a:lnTo>
                    <a:lnTo>
                      <a:pt x="2194" y="3559"/>
                    </a:lnTo>
                    <a:close/>
                    <a:moveTo>
                      <a:pt x="1340" y="3539"/>
                    </a:moveTo>
                    <a:lnTo>
                      <a:pt x="1389" y="3551"/>
                    </a:lnTo>
                    <a:lnTo>
                      <a:pt x="1389" y="3554"/>
                    </a:lnTo>
                    <a:lnTo>
                      <a:pt x="1438" y="3562"/>
                    </a:lnTo>
                    <a:lnTo>
                      <a:pt x="1534" y="3580"/>
                    </a:lnTo>
                    <a:lnTo>
                      <a:pt x="1575" y="3585"/>
                    </a:lnTo>
                    <a:lnTo>
                      <a:pt x="1632" y="3595"/>
                    </a:lnTo>
                    <a:lnTo>
                      <a:pt x="1633" y="3592"/>
                    </a:lnTo>
                    <a:lnTo>
                      <a:pt x="1644" y="3593"/>
                    </a:lnTo>
                    <a:lnTo>
                      <a:pt x="1684" y="3596"/>
                    </a:lnTo>
                    <a:lnTo>
                      <a:pt x="1685" y="3596"/>
                    </a:lnTo>
                    <a:lnTo>
                      <a:pt x="1684" y="3603"/>
                    </a:lnTo>
                    <a:lnTo>
                      <a:pt x="1684" y="3604"/>
                    </a:lnTo>
                    <a:lnTo>
                      <a:pt x="1643" y="3602"/>
                    </a:lnTo>
                    <a:lnTo>
                      <a:pt x="1620" y="3599"/>
                    </a:lnTo>
                    <a:lnTo>
                      <a:pt x="1397" y="3562"/>
                    </a:lnTo>
                    <a:lnTo>
                      <a:pt x="1336" y="3547"/>
                    </a:lnTo>
                    <a:lnTo>
                      <a:pt x="1338" y="3542"/>
                    </a:lnTo>
                    <a:lnTo>
                      <a:pt x="1340" y="3539"/>
                    </a:lnTo>
                    <a:close/>
                    <a:moveTo>
                      <a:pt x="2674" y="3376"/>
                    </a:moveTo>
                    <a:lnTo>
                      <a:pt x="2677" y="3384"/>
                    </a:lnTo>
                    <a:lnTo>
                      <a:pt x="2671" y="3388"/>
                    </a:lnTo>
                    <a:lnTo>
                      <a:pt x="2667" y="3380"/>
                    </a:lnTo>
                    <a:lnTo>
                      <a:pt x="2674" y="3376"/>
                    </a:lnTo>
                    <a:close/>
                    <a:moveTo>
                      <a:pt x="870" y="3337"/>
                    </a:moveTo>
                    <a:lnTo>
                      <a:pt x="876" y="3342"/>
                    </a:lnTo>
                    <a:lnTo>
                      <a:pt x="870" y="3349"/>
                    </a:lnTo>
                    <a:lnTo>
                      <a:pt x="864" y="3344"/>
                    </a:lnTo>
                    <a:lnTo>
                      <a:pt x="870" y="3337"/>
                    </a:lnTo>
                    <a:close/>
                    <a:moveTo>
                      <a:pt x="473" y="3010"/>
                    </a:moveTo>
                    <a:lnTo>
                      <a:pt x="479" y="3015"/>
                    </a:lnTo>
                    <a:lnTo>
                      <a:pt x="473" y="3022"/>
                    </a:lnTo>
                    <a:lnTo>
                      <a:pt x="467" y="3017"/>
                    </a:lnTo>
                    <a:lnTo>
                      <a:pt x="473" y="3010"/>
                    </a:lnTo>
                    <a:close/>
                    <a:moveTo>
                      <a:pt x="3299" y="2805"/>
                    </a:moveTo>
                    <a:lnTo>
                      <a:pt x="3307" y="2809"/>
                    </a:lnTo>
                    <a:lnTo>
                      <a:pt x="3266" y="2867"/>
                    </a:lnTo>
                    <a:lnTo>
                      <a:pt x="3132" y="3029"/>
                    </a:lnTo>
                    <a:lnTo>
                      <a:pt x="3099" y="3065"/>
                    </a:lnTo>
                    <a:lnTo>
                      <a:pt x="3087" y="3077"/>
                    </a:lnTo>
                    <a:lnTo>
                      <a:pt x="3081" y="3072"/>
                    </a:lnTo>
                    <a:lnTo>
                      <a:pt x="3081" y="3070"/>
                    </a:lnTo>
                    <a:lnTo>
                      <a:pt x="3094" y="3058"/>
                    </a:lnTo>
                    <a:lnTo>
                      <a:pt x="3115" y="3034"/>
                    </a:lnTo>
                    <a:lnTo>
                      <a:pt x="3118" y="3035"/>
                    </a:lnTo>
                    <a:lnTo>
                      <a:pt x="3154" y="2991"/>
                    </a:lnTo>
                    <a:lnTo>
                      <a:pt x="3170" y="2974"/>
                    </a:lnTo>
                    <a:lnTo>
                      <a:pt x="3239" y="2888"/>
                    </a:lnTo>
                    <a:lnTo>
                      <a:pt x="3273" y="2847"/>
                    </a:lnTo>
                    <a:lnTo>
                      <a:pt x="3270" y="2844"/>
                    </a:lnTo>
                    <a:lnTo>
                      <a:pt x="3299" y="2805"/>
                    </a:lnTo>
                    <a:close/>
                    <a:moveTo>
                      <a:pt x="3519" y="2344"/>
                    </a:moveTo>
                    <a:lnTo>
                      <a:pt x="3529" y="2345"/>
                    </a:lnTo>
                    <a:lnTo>
                      <a:pt x="3526" y="2352"/>
                    </a:lnTo>
                    <a:lnTo>
                      <a:pt x="3518" y="2351"/>
                    </a:lnTo>
                    <a:lnTo>
                      <a:pt x="3519" y="2344"/>
                    </a:lnTo>
                    <a:close/>
                    <a:moveTo>
                      <a:pt x="66" y="2270"/>
                    </a:moveTo>
                    <a:lnTo>
                      <a:pt x="70" y="2270"/>
                    </a:lnTo>
                    <a:lnTo>
                      <a:pt x="77" y="2302"/>
                    </a:lnTo>
                    <a:lnTo>
                      <a:pt x="83" y="2316"/>
                    </a:lnTo>
                    <a:lnTo>
                      <a:pt x="79" y="2319"/>
                    </a:lnTo>
                    <a:lnTo>
                      <a:pt x="111" y="2405"/>
                    </a:lnTo>
                    <a:lnTo>
                      <a:pt x="113" y="2410"/>
                    </a:lnTo>
                    <a:lnTo>
                      <a:pt x="118" y="2423"/>
                    </a:lnTo>
                    <a:lnTo>
                      <a:pt x="165" y="2547"/>
                    </a:lnTo>
                    <a:lnTo>
                      <a:pt x="168" y="2547"/>
                    </a:lnTo>
                    <a:lnTo>
                      <a:pt x="169" y="2547"/>
                    </a:lnTo>
                    <a:lnTo>
                      <a:pt x="191" y="2590"/>
                    </a:lnTo>
                    <a:lnTo>
                      <a:pt x="189" y="2591"/>
                    </a:lnTo>
                    <a:lnTo>
                      <a:pt x="183" y="2595"/>
                    </a:lnTo>
                    <a:lnTo>
                      <a:pt x="150" y="2525"/>
                    </a:lnTo>
                    <a:lnTo>
                      <a:pt x="87" y="2359"/>
                    </a:lnTo>
                    <a:lnTo>
                      <a:pt x="69" y="2304"/>
                    </a:lnTo>
                    <a:lnTo>
                      <a:pt x="61" y="2272"/>
                    </a:lnTo>
                    <a:lnTo>
                      <a:pt x="66" y="2270"/>
                    </a:lnTo>
                    <a:close/>
                    <a:moveTo>
                      <a:pt x="3604" y="1837"/>
                    </a:moveTo>
                    <a:lnTo>
                      <a:pt x="3612" y="1839"/>
                    </a:lnTo>
                    <a:lnTo>
                      <a:pt x="3612" y="1845"/>
                    </a:lnTo>
                    <a:lnTo>
                      <a:pt x="3604" y="1844"/>
                    </a:lnTo>
                    <a:lnTo>
                      <a:pt x="3604" y="1837"/>
                    </a:lnTo>
                    <a:close/>
                    <a:moveTo>
                      <a:pt x="0" y="1760"/>
                    </a:moveTo>
                    <a:lnTo>
                      <a:pt x="8" y="1762"/>
                    </a:lnTo>
                    <a:lnTo>
                      <a:pt x="8" y="1767"/>
                    </a:lnTo>
                    <a:lnTo>
                      <a:pt x="0" y="1766"/>
                    </a:lnTo>
                    <a:lnTo>
                      <a:pt x="0" y="1760"/>
                    </a:lnTo>
                    <a:close/>
                    <a:moveTo>
                      <a:pt x="85" y="1252"/>
                    </a:moveTo>
                    <a:lnTo>
                      <a:pt x="94" y="1253"/>
                    </a:lnTo>
                    <a:lnTo>
                      <a:pt x="92" y="1260"/>
                    </a:lnTo>
                    <a:lnTo>
                      <a:pt x="83" y="1259"/>
                    </a:lnTo>
                    <a:lnTo>
                      <a:pt x="85" y="1252"/>
                    </a:lnTo>
                    <a:close/>
                    <a:moveTo>
                      <a:pt x="3427" y="1006"/>
                    </a:moveTo>
                    <a:lnTo>
                      <a:pt x="3464" y="1082"/>
                    </a:lnTo>
                    <a:lnTo>
                      <a:pt x="3523" y="1240"/>
                    </a:lnTo>
                    <a:lnTo>
                      <a:pt x="3542" y="1300"/>
                    </a:lnTo>
                    <a:lnTo>
                      <a:pt x="3550" y="1334"/>
                    </a:lnTo>
                    <a:lnTo>
                      <a:pt x="3544" y="1335"/>
                    </a:lnTo>
                    <a:lnTo>
                      <a:pt x="3542" y="1335"/>
                    </a:lnTo>
                    <a:lnTo>
                      <a:pt x="3533" y="1302"/>
                    </a:lnTo>
                    <a:lnTo>
                      <a:pt x="3529" y="1287"/>
                    </a:lnTo>
                    <a:lnTo>
                      <a:pt x="3530" y="1285"/>
                    </a:lnTo>
                    <a:lnTo>
                      <a:pt x="3515" y="1245"/>
                    </a:lnTo>
                    <a:lnTo>
                      <a:pt x="3499" y="1195"/>
                    </a:lnTo>
                    <a:lnTo>
                      <a:pt x="3457" y="1088"/>
                    </a:lnTo>
                    <a:lnTo>
                      <a:pt x="3457" y="1088"/>
                    </a:lnTo>
                    <a:lnTo>
                      <a:pt x="3444" y="1055"/>
                    </a:lnTo>
                    <a:lnTo>
                      <a:pt x="3441" y="1057"/>
                    </a:lnTo>
                    <a:lnTo>
                      <a:pt x="3420" y="1011"/>
                    </a:lnTo>
                    <a:lnTo>
                      <a:pt x="3427" y="1006"/>
                    </a:lnTo>
                    <a:close/>
                    <a:moveTo>
                      <a:pt x="3139" y="583"/>
                    </a:moveTo>
                    <a:lnTo>
                      <a:pt x="3143" y="586"/>
                    </a:lnTo>
                    <a:lnTo>
                      <a:pt x="3138" y="593"/>
                    </a:lnTo>
                    <a:lnTo>
                      <a:pt x="3133" y="590"/>
                    </a:lnTo>
                    <a:lnTo>
                      <a:pt x="3139" y="583"/>
                    </a:lnTo>
                    <a:close/>
                    <a:moveTo>
                      <a:pt x="525" y="527"/>
                    </a:moveTo>
                    <a:lnTo>
                      <a:pt x="531" y="532"/>
                    </a:lnTo>
                    <a:lnTo>
                      <a:pt x="531" y="534"/>
                    </a:lnTo>
                    <a:lnTo>
                      <a:pt x="518" y="546"/>
                    </a:lnTo>
                    <a:lnTo>
                      <a:pt x="497" y="569"/>
                    </a:lnTo>
                    <a:lnTo>
                      <a:pt x="494" y="568"/>
                    </a:lnTo>
                    <a:lnTo>
                      <a:pt x="453" y="616"/>
                    </a:lnTo>
                    <a:lnTo>
                      <a:pt x="441" y="630"/>
                    </a:lnTo>
                    <a:lnTo>
                      <a:pt x="387" y="698"/>
                    </a:lnTo>
                    <a:lnTo>
                      <a:pt x="339" y="756"/>
                    </a:lnTo>
                    <a:lnTo>
                      <a:pt x="342" y="760"/>
                    </a:lnTo>
                    <a:lnTo>
                      <a:pt x="313" y="799"/>
                    </a:lnTo>
                    <a:lnTo>
                      <a:pt x="305" y="795"/>
                    </a:lnTo>
                    <a:lnTo>
                      <a:pt x="363" y="713"/>
                    </a:lnTo>
                    <a:lnTo>
                      <a:pt x="383" y="689"/>
                    </a:lnTo>
                    <a:lnTo>
                      <a:pt x="445" y="613"/>
                    </a:lnTo>
                    <a:lnTo>
                      <a:pt x="511" y="539"/>
                    </a:lnTo>
                    <a:lnTo>
                      <a:pt x="525" y="527"/>
                    </a:lnTo>
                    <a:close/>
                    <a:moveTo>
                      <a:pt x="2741" y="255"/>
                    </a:moveTo>
                    <a:lnTo>
                      <a:pt x="2748" y="260"/>
                    </a:lnTo>
                    <a:lnTo>
                      <a:pt x="2741" y="267"/>
                    </a:lnTo>
                    <a:lnTo>
                      <a:pt x="2735" y="262"/>
                    </a:lnTo>
                    <a:lnTo>
                      <a:pt x="2741" y="255"/>
                    </a:lnTo>
                    <a:close/>
                    <a:moveTo>
                      <a:pt x="939" y="217"/>
                    </a:moveTo>
                    <a:lnTo>
                      <a:pt x="942" y="226"/>
                    </a:lnTo>
                    <a:lnTo>
                      <a:pt x="936" y="228"/>
                    </a:lnTo>
                    <a:lnTo>
                      <a:pt x="934" y="220"/>
                    </a:lnTo>
                    <a:lnTo>
                      <a:pt x="939" y="217"/>
                    </a:lnTo>
                    <a:close/>
                    <a:moveTo>
                      <a:pt x="1421" y="36"/>
                    </a:moveTo>
                    <a:lnTo>
                      <a:pt x="1424" y="45"/>
                    </a:lnTo>
                    <a:lnTo>
                      <a:pt x="1417" y="46"/>
                    </a:lnTo>
                    <a:lnTo>
                      <a:pt x="1414" y="38"/>
                    </a:lnTo>
                    <a:lnTo>
                      <a:pt x="1421" y="36"/>
                    </a:lnTo>
                    <a:close/>
                    <a:moveTo>
                      <a:pt x="1927" y="0"/>
                    </a:moveTo>
                    <a:lnTo>
                      <a:pt x="1969" y="2"/>
                    </a:lnTo>
                    <a:lnTo>
                      <a:pt x="1985" y="4"/>
                    </a:lnTo>
                    <a:lnTo>
                      <a:pt x="2214" y="42"/>
                    </a:lnTo>
                    <a:lnTo>
                      <a:pt x="2274" y="56"/>
                    </a:lnTo>
                    <a:lnTo>
                      <a:pt x="2273" y="57"/>
                    </a:lnTo>
                    <a:lnTo>
                      <a:pt x="2272" y="63"/>
                    </a:lnTo>
                    <a:lnTo>
                      <a:pt x="2269" y="65"/>
                    </a:lnTo>
                    <a:lnTo>
                      <a:pt x="2223" y="53"/>
                    </a:lnTo>
                    <a:lnTo>
                      <a:pt x="2222" y="50"/>
                    </a:lnTo>
                    <a:lnTo>
                      <a:pt x="2187" y="45"/>
                    </a:lnTo>
                    <a:lnTo>
                      <a:pt x="2185" y="45"/>
                    </a:lnTo>
                    <a:lnTo>
                      <a:pt x="2078" y="24"/>
                    </a:lnTo>
                    <a:lnTo>
                      <a:pt x="2036" y="19"/>
                    </a:lnTo>
                    <a:lnTo>
                      <a:pt x="1979" y="9"/>
                    </a:lnTo>
                    <a:lnTo>
                      <a:pt x="1978" y="12"/>
                    </a:lnTo>
                    <a:lnTo>
                      <a:pt x="1968" y="11"/>
                    </a:lnTo>
                    <a:lnTo>
                      <a:pt x="1927" y="8"/>
                    </a:lnTo>
                    <a:lnTo>
                      <a:pt x="1925" y="4"/>
                    </a:lnTo>
                    <a:lnTo>
                      <a:pt x="19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2" name="Freeform 737"/>
              <p:cNvSpPr>
                <a:spLocks noEditPoints="1"/>
              </p:cNvSpPr>
              <p:nvPr/>
            </p:nvSpPr>
            <p:spPr bwMode="auto">
              <a:xfrm>
                <a:off x="5300" y="732"/>
                <a:ext cx="3631" cy="3624"/>
              </a:xfrm>
              <a:custGeom>
                <a:avLst/>
                <a:gdLst>
                  <a:gd name="T0" fmla="*/ 1694 w 3631"/>
                  <a:gd name="T1" fmla="*/ 3614 h 3624"/>
                  <a:gd name="T2" fmla="*/ 1644 w 3631"/>
                  <a:gd name="T3" fmla="*/ 3620 h 3624"/>
                  <a:gd name="T4" fmla="*/ 2207 w 3631"/>
                  <a:gd name="T5" fmla="*/ 3578 h 3624"/>
                  <a:gd name="T6" fmla="*/ 2200 w 3631"/>
                  <a:gd name="T7" fmla="*/ 3579 h 3624"/>
                  <a:gd name="T8" fmla="*/ 1407 w 3631"/>
                  <a:gd name="T9" fmla="*/ 3572 h 3624"/>
                  <a:gd name="T10" fmla="*/ 1382 w 3631"/>
                  <a:gd name="T11" fmla="*/ 3576 h 3624"/>
                  <a:gd name="T12" fmla="*/ 1346 w 3631"/>
                  <a:gd name="T13" fmla="*/ 3559 h 3624"/>
                  <a:gd name="T14" fmla="*/ 2691 w 3631"/>
                  <a:gd name="T15" fmla="*/ 3403 h 3624"/>
                  <a:gd name="T16" fmla="*/ 2687 w 3631"/>
                  <a:gd name="T17" fmla="*/ 3394 h 3624"/>
                  <a:gd name="T18" fmla="*/ 874 w 3631"/>
                  <a:gd name="T19" fmla="*/ 3366 h 3624"/>
                  <a:gd name="T20" fmla="*/ 3142 w 3631"/>
                  <a:gd name="T21" fmla="*/ 3039 h 3624"/>
                  <a:gd name="T22" fmla="*/ 3138 w 3631"/>
                  <a:gd name="T23" fmla="*/ 3058 h 3624"/>
                  <a:gd name="T24" fmla="*/ 3099 w 3631"/>
                  <a:gd name="T25" fmla="*/ 3090 h 3624"/>
                  <a:gd name="T26" fmla="*/ 3142 w 3631"/>
                  <a:gd name="T27" fmla="*/ 3039 h 3624"/>
                  <a:gd name="T28" fmla="*/ 477 w 3631"/>
                  <a:gd name="T29" fmla="*/ 3039 h 3624"/>
                  <a:gd name="T30" fmla="*/ 3317 w 3631"/>
                  <a:gd name="T31" fmla="*/ 2819 h 3624"/>
                  <a:gd name="T32" fmla="*/ 3317 w 3631"/>
                  <a:gd name="T33" fmla="*/ 2836 h 3624"/>
                  <a:gd name="T34" fmla="*/ 3287 w 3631"/>
                  <a:gd name="T35" fmla="*/ 2863 h 3624"/>
                  <a:gd name="T36" fmla="*/ 160 w 3631"/>
                  <a:gd name="T37" fmla="*/ 2535 h 3624"/>
                  <a:gd name="T38" fmla="*/ 185 w 3631"/>
                  <a:gd name="T39" fmla="*/ 2610 h 3624"/>
                  <a:gd name="T40" fmla="*/ 169 w 3631"/>
                  <a:gd name="T41" fmla="*/ 2562 h 3624"/>
                  <a:gd name="T42" fmla="*/ 3547 w 3631"/>
                  <a:gd name="T43" fmla="*/ 2358 h 3624"/>
                  <a:gd name="T44" fmla="*/ 3539 w 3631"/>
                  <a:gd name="T45" fmla="*/ 2355 h 3624"/>
                  <a:gd name="T46" fmla="*/ 97 w 3631"/>
                  <a:gd name="T47" fmla="*/ 2369 h 3624"/>
                  <a:gd name="T48" fmla="*/ 76 w 3631"/>
                  <a:gd name="T49" fmla="*/ 2334 h 3624"/>
                  <a:gd name="T50" fmla="*/ 66 w 3631"/>
                  <a:gd name="T51" fmla="*/ 2282 h 3624"/>
                  <a:gd name="T52" fmla="*/ 3631 w 3631"/>
                  <a:gd name="T53" fmla="*/ 1851 h 3624"/>
                  <a:gd name="T54" fmla="*/ 3622 w 3631"/>
                  <a:gd name="T55" fmla="*/ 1849 h 3624"/>
                  <a:gd name="T56" fmla="*/ 10 w 3631"/>
                  <a:gd name="T57" fmla="*/ 1776 h 3624"/>
                  <a:gd name="T58" fmla="*/ 86 w 3631"/>
                  <a:gd name="T59" fmla="*/ 1260 h 3624"/>
                  <a:gd name="T60" fmla="*/ 83 w 3631"/>
                  <a:gd name="T61" fmla="*/ 1266 h 3624"/>
                  <a:gd name="T62" fmla="*/ 3549 w 3631"/>
                  <a:gd name="T63" fmla="*/ 1291 h 3624"/>
                  <a:gd name="T64" fmla="*/ 3569 w 3631"/>
                  <a:gd name="T65" fmla="*/ 1339 h 3624"/>
                  <a:gd name="T66" fmla="*/ 3552 w 3631"/>
                  <a:gd name="T67" fmla="*/ 1310 h 3624"/>
                  <a:gd name="T68" fmla="*/ 3468 w 3631"/>
                  <a:gd name="T69" fmla="*/ 1059 h 3624"/>
                  <a:gd name="T70" fmla="*/ 3474 w 3631"/>
                  <a:gd name="T71" fmla="*/ 1092 h 3624"/>
                  <a:gd name="T72" fmla="*/ 3446 w 3631"/>
                  <a:gd name="T73" fmla="*/ 1013 h 3624"/>
                  <a:gd name="T74" fmla="*/ 315 w 3631"/>
                  <a:gd name="T75" fmla="*/ 805 h 3624"/>
                  <a:gd name="T76" fmla="*/ 315 w 3631"/>
                  <a:gd name="T77" fmla="*/ 790 h 3624"/>
                  <a:gd name="T78" fmla="*/ 342 w 3631"/>
                  <a:gd name="T79" fmla="*/ 760 h 3624"/>
                  <a:gd name="T80" fmla="*/ 3159 w 3631"/>
                  <a:gd name="T81" fmla="*/ 589 h 3624"/>
                  <a:gd name="T82" fmla="*/ 3155 w 3631"/>
                  <a:gd name="T83" fmla="*/ 586 h 3624"/>
                  <a:gd name="T84" fmla="*/ 535 w 3631"/>
                  <a:gd name="T85" fmla="*/ 537 h 3624"/>
                  <a:gd name="T86" fmla="*/ 497 w 3631"/>
                  <a:gd name="T87" fmla="*/ 571 h 3624"/>
                  <a:gd name="T88" fmla="*/ 528 w 3631"/>
                  <a:gd name="T89" fmla="*/ 531 h 3624"/>
                  <a:gd name="T90" fmla="*/ 2758 w 3631"/>
                  <a:gd name="T91" fmla="*/ 270 h 3624"/>
                  <a:gd name="T92" fmla="*/ 946 w 3631"/>
                  <a:gd name="T93" fmla="*/ 219 h 3624"/>
                  <a:gd name="T94" fmla="*/ 939 w 3631"/>
                  <a:gd name="T95" fmla="*/ 221 h 3624"/>
                  <a:gd name="T96" fmla="*/ 2250 w 3631"/>
                  <a:gd name="T97" fmla="*/ 48 h 3624"/>
                  <a:gd name="T98" fmla="*/ 2284 w 3631"/>
                  <a:gd name="T99" fmla="*/ 66 h 3624"/>
                  <a:gd name="T100" fmla="*/ 2235 w 3631"/>
                  <a:gd name="T101" fmla="*/ 45 h 3624"/>
                  <a:gd name="T102" fmla="*/ 1424 w 3631"/>
                  <a:gd name="T103" fmla="*/ 48 h 3624"/>
                  <a:gd name="T104" fmla="*/ 1938 w 3631"/>
                  <a:gd name="T105" fmla="*/ 0 h 3624"/>
                  <a:gd name="T106" fmla="*/ 1995 w 3631"/>
                  <a:gd name="T107" fmla="*/ 14 h 3624"/>
                  <a:gd name="T108" fmla="*/ 1937 w 3631"/>
                  <a:gd name="T109" fmla="*/ 7 h 3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631" h="3624">
                    <a:moveTo>
                      <a:pt x="1630" y="3609"/>
                    </a:moveTo>
                    <a:lnTo>
                      <a:pt x="1653" y="3612"/>
                    </a:lnTo>
                    <a:lnTo>
                      <a:pt x="1694" y="3614"/>
                    </a:lnTo>
                    <a:lnTo>
                      <a:pt x="1692" y="3620"/>
                    </a:lnTo>
                    <a:lnTo>
                      <a:pt x="1690" y="3624"/>
                    </a:lnTo>
                    <a:lnTo>
                      <a:pt x="1644" y="3620"/>
                    </a:lnTo>
                    <a:lnTo>
                      <a:pt x="1643" y="3612"/>
                    </a:lnTo>
                    <a:lnTo>
                      <a:pt x="1630" y="3609"/>
                    </a:lnTo>
                    <a:close/>
                    <a:moveTo>
                      <a:pt x="2207" y="3578"/>
                    </a:moveTo>
                    <a:lnTo>
                      <a:pt x="2209" y="3585"/>
                    </a:lnTo>
                    <a:lnTo>
                      <a:pt x="2202" y="3586"/>
                    </a:lnTo>
                    <a:lnTo>
                      <a:pt x="2200" y="3579"/>
                    </a:lnTo>
                    <a:lnTo>
                      <a:pt x="2207" y="3578"/>
                    </a:lnTo>
                    <a:close/>
                    <a:moveTo>
                      <a:pt x="1346" y="3557"/>
                    </a:moveTo>
                    <a:lnTo>
                      <a:pt x="1407" y="3572"/>
                    </a:lnTo>
                    <a:lnTo>
                      <a:pt x="1399" y="3571"/>
                    </a:lnTo>
                    <a:lnTo>
                      <a:pt x="1394" y="3579"/>
                    </a:lnTo>
                    <a:lnTo>
                      <a:pt x="1382" y="3576"/>
                    </a:lnTo>
                    <a:lnTo>
                      <a:pt x="1346" y="3566"/>
                    </a:lnTo>
                    <a:lnTo>
                      <a:pt x="1346" y="3565"/>
                    </a:lnTo>
                    <a:lnTo>
                      <a:pt x="1346" y="3559"/>
                    </a:lnTo>
                    <a:lnTo>
                      <a:pt x="1346" y="3557"/>
                    </a:lnTo>
                    <a:close/>
                    <a:moveTo>
                      <a:pt x="2687" y="3394"/>
                    </a:moveTo>
                    <a:lnTo>
                      <a:pt x="2691" y="3403"/>
                    </a:lnTo>
                    <a:lnTo>
                      <a:pt x="2684" y="3407"/>
                    </a:lnTo>
                    <a:lnTo>
                      <a:pt x="2681" y="3398"/>
                    </a:lnTo>
                    <a:lnTo>
                      <a:pt x="2687" y="3394"/>
                    </a:lnTo>
                    <a:close/>
                    <a:moveTo>
                      <a:pt x="874" y="3354"/>
                    </a:moveTo>
                    <a:lnTo>
                      <a:pt x="880" y="3359"/>
                    </a:lnTo>
                    <a:lnTo>
                      <a:pt x="874" y="3366"/>
                    </a:lnTo>
                    <a:lnTo>
                      <a:pt x="869" y="3362"/>
                    </a:lnTo>
                    <a:lnTo>
                      <a:pt x="874" y="3354"/>
                    </a:lnTo>
                    <a:close/>
                    <a:moveTo>
                      <a:pt x="3142" y="3039"/>
                    </a:moveTo>
                    <a:lnTo>
                      <a:pt x="3132" y="3051"/>
                    </a:lnTo>
                    <a:lnTo>
                      <a:pt x="3136" y="3055"/>
                    </a:lnTo>
                    <a:lnTo>
                      <a:pt x="3138" y="3058"/>
                    </a:lnTo>
                    <a:lnTo>
                      <a:pt x="3107" y="3090"/>
                    </a:lnTo>
                    <a:lnTo>
                      <a:pt x="3104" y="3093"/>
                    </a:lnTo>
                    <a:lnTo>
                      <a:pt x="3099" y="3090"/>
                    </a:lnTo>
                    <a:lnTo>
                      <a:pt x="3097" y="3087"/>
                    </a:lnTo>
                    <a:lnTo>
                      <a:pt x="3109" y="3075"/>
                    </a:lnTo>
                    <a:lnTo>
                      <a:pt x="3142" y="3039"/>
                    </a:lnTo>
                    <a:close/>
                    <a:moveTo>
                      <a:pt x="477" y="3027"/>
                    </a:moveTo>
                    <a:lnTo>
                      <a:pt x="483" y="3032"/>
                    </a:lnTo>
                    <a:lnTo>
                      <a:pt x="477" y="3039"/>
                    </a:lnTo>
                    <a:lnTo>
                      <a:pt x="472" y="3034"/>
                    </a:lnTo>
                    <a:lnTo>
                      <a:pt x="477" y="3027"/>
                    </a:lnTo>
                    <a:close/>
                    <a:moveTo>
                      <a:pt x="3317" y="2819"/>
                    </a:moveTo>
                    <a:lnTo>
                      <a:pt x="3318" y="2819"/>
                    </a:lnTo>
                    <a:lnTo>
                      <a:pt x="3323" y="2826"/>
                    </a:lnTo>
                    <a:lnTo>
                      <a:pt x="3317" y="2836"/>
                    </a:lnTo>
                    <a:lnTo>
                      <a:pt x="3296" y="2866"/>
                    </a:lnTo>
                    <a:lnTo>
                      <a:pt x="3293" y="2864"/>
                    </a:lnTo>
                    <a:lnTo>
                      <a:pt x="3287" y="2863"/>
                    </a:lnTo>
                    <a:lnTo>
                      <a:pt x="3276" y="2877"/>
                    </a:lnTo>
                    <a:lnTo>
                      <a:pt x="3317" y="2819"/>
                    </a:lnTo>
                    <a:close/>
                    <a:moveTo>
                      <a:pt x="160" y="2535"/>
                    </a:moveTo>
                    <a:lnTo>
                      <a:pt x="193" y="2605"/>
                    </a:lnTo>
                    <a:lnTo>
                      <a:pt x="191" y="2608"/>
                    </a:lnTo>
                    <a:lnTo>
                      <a:pt x="185" y="2610"/>
                    </a:lnTo>
                    <a:lnTo>
                      <a:pt x="164" y="2566"/>
                    </a:lnTo>
                    <a:lnTo>
                      <a:pt x="164" y="2565"/>
                    </a:lnTo>
                    <a:lnTo>
                      <a:pt x="169" y="2562"/>
                    </a:lnTo>
                    <a:lnTo>
                      <a:pt x="160" y="2535"/>
                    </a:lnTo>
                    <a:close/>
                    <a:moveTo>
                      <a:pt x="3539" y="2355"/>
                    </a:moveTo>
                    <a:lnTo>
                      <a:pt x="3547" y="2358"/>
                    </a:lnTo>
                    <a:lnTo>
                      <a:pt x="3546" y="2364"/>
                    </a:lnTo>
                    <a:lnTo>
                      <a:pt x="3536" y="2362"/>
                    </a:lnTo>
                    <a:lnTo>
                      <a:pt x="3539" y="2355"/>
                    </a:lnTo>
                    <a:close/>
                    <a:moveTo>
                      <a:pt x="71" y="2282"/>
                    </a:moveTo>
                    <a:lnTo>
                      <a:pt x="79" y="2314"/>
                    </a:lnTo>
                    <a:lnTo>
                      <a:pt x="97" y="2369"/>
                    </a:lnTo>
                    <a:lnTo>
                      <a:pt x="83" y="2333"/>
                    </a:lnTo>
                    <a:lnTo>
                      <a:pt x="79" y="2333"/>
                    </a:lnTo>
                    <a:lnTo>
                      <a:pt x="76" y="2334"/>
                    </a:lnTo>
                    <a:lnTo>
                      <a:pt x="76" y="2334"/>
                    </a:lnTo>
                    <a:lnTo>
                      <a:pt x="62" y="2285"/>
                    </a:lnTo>
                    <a:lnTo>
                      <a:pt x="66" y="2282"/>
                    </a:lnTo>
                    <a:lnTo>
                      <a:pt x="71" y="2282"/>
                    </a:lnTo>
                    <a:close/>
                    <a:moveTo>
                      <a:pt x="3622" y="1849"/>
                    </a:moveTo>
                    <a:lnTo>
                      <a:pt x="3631" y="1851"/>
                    </a:lnTo>
                    <a:lnTo>
                      <a:pt x="3631" y="1857"/>
                    </a:lnTo>
                    <a:lnTo>
                      <a:pt x="3622" y="1855"/>
                    </a:lnTo>
                    <a:lnTo>
                      <a:pt x="3622" y="1849"/>
                    </a:lnTo>
                    <a:close/>
                    <a:moveTo>
                      <a:pt x="1" y="1769"/>
                    </a:moveTo>
                    <a:lnTo>
                      <a:pt x="10" y="1770"/>
                    </a:lnTo>
                    <a:lnTo>
                      <a:pt x="10" y="1776"/>
                    </a:lnTo>
                    <a:lnTo>
                      <a:pt x="0" y="1775"/>
                    </a:lnTo>
                    <a:lnTo>
                      <a:pt x="1" y="1769"/>
                    </a:lnTo>
                    <a:close/>
                    <a:moveTo>
                      <a:pt x="86" y="1260"/>
                    </a:moveTo>
                    <a:lnTo>
                      <a:pt x="95" y="1262"/>
                    </a:lnTo>
                    <a:lnTo>
                      <a:pt x="93" y="1269"/>
                    </a:lnTo>
                    <a:lnTo>
                      <a:pt x="83" y="1266"/>
                    </a:lnTo>
                    <a:lnTo>
                      <a:pt x="86" y="1260"/>
                    </a:lnTo>
                    <a:close/>
                    <a:moveTo>
                      <a:pt x="3533" y="1250"/>
                    </a:moveTo>
                    <a:lnTo>
                      <a:pt x="3549" y="1291"/>
                    </a:lnTo>
                    <a:lnTo>
                      <a:pt x="3552" y="1291"/>
                    </a:lnTo>
                    <a:lnTo>
                      <a:pt x="3556" y="1291"/>
                    </a:lnTo>
                    <a:lnTo>
                      <a:pt x="3569" y="1339"/>
                    </a:lnTo>
                    <a:lnTo>
                      <a:pt x="3566" y="1342"/>
                    </a:lnTo>
                    <a:lnTo>
                      <a:pt x="3560" y="1344"/>
                    </a:lnTo>
                    <a:lnTo>
                      <a:pt x="3552" y="1310"/>
                    </a:lnTo>
                    <a:lnTo>
                      <a:pt x="3533" y="1250"/>
                    </a:lnTo>
                    <a:close/>
                    <a:moveTo>
                      <a:pt x="3446" y="1013"/>
                    </a:moveTo>
                    <a:lnTo>
                      <a:pt x="3468" y="1059"/>
                    </a:lnTo>
                    <a:lnTo>
                      <a:pt x="3468" y="1061"/>
                    </a:lnTo>
                    <a:lnTo>
                      <a:pt x="3463" y="1064"/>
                    </a:lnTo>
                    <a:lnTo>
                      <a:pt x="3474" y="1092"/>
                    </a:lnTo>
                    <a:lnTo>
                      <a:pt x="3437" y="1016"/>
                    </a:lnTo>
                    <a:lnTo>
                      <a:pt x="3439" y="1016"/>
                    </a:lnTo>
                    <a:lnTo>
                      <a:pt x="3446" y="1013"/>
                    </a:lnTo>
                    <a:close/>
                    <a:moveTo>
                      <a:pt x="393" y="699"/>
                    </a:moveTo>
                    <a:lnTo>
                      <a:pt x="373" y="723"/>
                    </a:lnTo>
                    <a:lnTo>
                      <a:pt x="315" y="805"/>
                    </a:lnTo>
                    <a:lnTo>
                      <a:pt x="314" y="805"/>
                    </a:lnTo>
                    <a:lnTo>
                      <a:pt x="308" y="799"/>
                    </a:lnTo>
                    <a:lnTo>
                      <a:pt x="315" y="790"/>
                    </a:lnTo>
                    <a:lnTo>
                      <a:pt x="338" y="758"/>
                    </a:lnTo>
                    <a:lnTo>
                      <a:pt x="338" y="758"/>
                    </a:lnTo>
                    <a:lnTo>
                      <a:pt x="342" y="760"/>
                    </a:lnTo>
                    <a:lnTo>
                      <a:pt x="393" y="699"/>
                    </a:lnTo>
                    <a:close/>
                    <a:moveTo>
                      <a:pt x="3155" y="586"/>
                    </a:moveTo>
                    <a:lnTo>
                      <a:pt x="3159" y="589"/>
                    </a:lnTo>
                    <a:lnTo>
                      <a:pt x="3153" y="596"/>
                    </a:lnTo>
                    <a:lnTo>
                      <a:pt x="3149" y="593"/>
                    </a:lnTo>
                    <a:lnTo>
                      <a:pt x="3155" y="586"/>
                    </a:lnTo>
                    <a:close/>
                    <a:moveTo>
                      <a:pt x="528" y="531"/>
                    </a:moveTo>
                    <a:lnTo>
                      <a:pt x="533" y="534"/>
                    </a:lnTo>
                    <a:lnTo>
                      <a:pt x="535" y="537"/>
                    </a:lnTo>
                    <a:lnTo>
                      <a:pt x="521" y="549"/>
                    </a:lnTo>
                    <a:lnTo>
                      <a:pt x="455" y="623"/>
                    </a:lnTo>
                    <a:lnTo>
                      <a:pt x="497" y="571"/>
                    </a:lnTo>
                    <a:lnTo>
                      <a:pt x="494" y="566"/>
                    </a:lnTo>
                    <a:lnTo>
                      <a:pt x="525" y="534"/>
                    </a:lnTo>
                    <a:lnTo>
                      <a:pt x="528" y="531"/>
                    </a:lnTo>
                    <a:close/>
                    <a:moveTo>
                      <a:pt x="2756" y="258"/>
                    </a:moveTo>
                    <a:lnTo>
                      <a:pt x="2763" y="262"/>
                    </a:lnTo>
                    <a:lnTo>
                      <a:pt x="2758" y="270"/>
                    </a:lnTo>
                    <a:lnTo>
                      <a:pt x="2751" y="265"/>
                    </a:lnTo>
                    <a:lnTo>
                      <a:pt x="2756" y="258"/>
                    </a:lnTo>
                    <a:close/>
                    <a:moveTo>
                      <a:pt x="946" y="219"/>
                    </a:moveTo>
                    <a:lnTo>
                      <a:pt x="949" y="227"/>
                    </a:lnTo>
                    <a:lnTo>
                      <a:pt x="944" y="230"/>
                    </a:lnTo>
                    <a:lnTo>
                      <a:pt x="939" y="221"/>
                    </a:lnTo>
                    <a:lnTo>
                      <a:pt x="946" y="219"/>
                    </a:lnTo>
                    <a:close/>
                    <a:moveTo>
                      <a:pt x="2235" y="45"/>
                    </a:moveTo>
                    <a:lnTo>
                      <a:pt x="2250" y="48"/>
                    </a:lnTo>
                    <a:lnTo>
                      <a:pt x="2286" y="58"/>
                    </a:lnTo>
                    <a:lnTo>
                      <a:pt x="2284" y="62"/>
                    </a:lnTo>
                    <a:lnTo>
                      <a:pt x="2284" y="66"/>
                    </a:lnTo>
                    <a:lnTo>
                      <a:pt x="2224" y="52"/>
                    </a:lnTo>
                    <a:lnTo>
                      <a:pt x="2232" y="53"/>
                    </a:lnTo>
                    <a:lnTo>
                      <a:pt x="2235" y="45"/>
                    </a:lnTo>
                    <a:close/>
                    <a:moveTo>
                      <a:pt x="1427" y="38"/>
                    </a:moveTo>
                    <a:lnTo>
                      <a:pt x="1431" y="46"/>
                    </a:lnTo>
                    <a:lnTo>
                      <a:pt x="1424" y="48"/>
                    </a:lnTo>
                    <a:lnTo>
                      <a:pt x="1421" y="39"/>
                    </a:lnTo>
                    <a:lnTo>
                      <a:pt x="1427" y="38"/>
                    </a:lnTo>
                    <a:close/>
                    <a:moveTo>
                      <a:pt x="1938" y="0"/>
                    </a:moveTo>
                    <a:lnTo>
                      <a:pt x="1988" y="4"/>
                    </a:lnTo>
                    <a:lnTo>
                      <a:pt x="1989" y="12"/>
                    </a:lnTo>
                    <a:lnTo>
                      <a:pt x="1995" y="14"/>
                    </a:lnTo>
                    <a:lnTo>
                      <a:pt x="1979" y="12"/>
                    </a:lnTo>
                    <a:lnTo>
                      <a:pt x="1937" y="10"/>
                    </a:lnTo>
                    <a:lnTo>
                      <a:pt x="1937" y="7"/>
                    </a:lnTo>
                    <a:lnTo>
                      <a:pt x="1938" y="1"/>
                    </a:lnTo>
                    <a:lnTo>
                      <a:pt x="19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3" name="Freeform 738"/>
              <p:cNvSpPr>
                <a:spLocks noEditPoints="1"/>
              </p:cNvSpPr>
              <p:nvPr/>
            </p:nvSpPr>
            <p:spPr bwMode="auto">
              <a:xfrm>
                <a:off x="5291" y="723"/>
                <a:ext cx="3648" cy="3642"/>
              </a:xfrm>
              <a:custGeom>
                <a:avLst/>
                <a:gdLst>
                  <a:gd name="T0" fmla="*/ 1697 w 3648"/>
                  <a:gd name="T1" fmla="*/ 3635 h 3642"/>
                  <a:gd name="T2" fmla="*/ 1660 w 3648"/>
                  <a:gd name="T3" fmla="*/ 3639 h 3642"/>
                  <a:gd name="T4" fmla="*/ 2218 w 3648"/>
                  <a:gd name="T5" fmla="*/ 3594 h 3642"/>
                  <a:gd name="T6" fmla="*/ 2211 w 3648"/>
                  <a:gd name="T7" fmla="*/ 3595 h 3642"/>
                  <a:gd name="T8" fmla="*/ 1391 w 3648"/>
                  <a:gd name="T9" fmla="*/ 3585 h 3642"/>
                  <a:gd name="T10" fmla="*/ 1395 w 3648"/>
                  <a:gd name="T11" fmla="*/ 3595 h 3642"/>
                  <a:gd name="T12" fmla="*/ 1359 w 3648"/>
                  <a:gd name="T13" fmla="*/ 3585 h 3642"/>
                  <a:gd name="T14" fmla="*/ 2700 w 3648"/>
                  <a:gd name="T15" fmla="*/ 3412 h 3642"/>
                  <a:gd name="T16" fmla="*/ 2693 w 3648"/>
                  <a:gd name="T17" fmla="*/ 3416 h 3642"/>
                  <a:gd name="T18" fmla="*/ 883 w 3648"/>
                  <a:gd name="T19" fmla="*/ 3375 h 3642"/>
                  <a:gd name="T20" fmla="*/ 878 w 3648"/>
                  <a:gd name="T21" fmla="*/ 3371 h 3642"/>
                  <a:gd name="T22" fmla="*/ 3149 w 3648"/>
                  <a:gd name="T23" fmla="*/ 3075 h 3642"/>
                  <a:gd name="T24" fmla="*/ 3121 w 3648"/>
                  <a:gd name="T25" fmla="*/ 3103 h 3642"/>
                  <a:gd name="T26" fmla="*/ 3116 w 3648"/>
                  <a:gd name="T27" fmla="*/ 3099 h 3642"/>
                  <a:gd name="T28" fmla="*/ 486 w 3648"/>
                  <a:gd name="T29" fmla="*/ 3048 h 3642"/>
                  <a:gd name="T30" fmla="*/ 481 w 3648"/>
                  <a:gd name="T31" fmla="*/ 3043 h 3642"/>
                  <a:gd name="T32" fmla="*/ 3336 w 3648"/>
                  <a:gd name="T33" fmla="*/ 2845 h 3642"/>
                  <a:gd name="T34" fmla="*/ 3312 w 3648"/>
                  <a:gd name="T35" fmla="*/ 2875 h 3642"/>
                  <a:gd name="T36" fmla="*/ 3326 w 3648"/>
                  <a:gd name="T37" fmla="*/ 2845 h 3642"/>
                  <a:gd name="T38" fmla="*/ 194 w 3648"/>
                  <a:gd name="T39" fmla="*/ 2619 h 3642"/>
                  <a:gd name="T40" fmla="*/ 166 w 3648"/>
                  <a:gd name="T41" fmla="*/ 2582 h 3642"/>
                  <a:gd name="T42" fmla="*/ 3556 w 3648"/>
                  <a:gd name="T43" fmla="*/ 2367 h 3642"/>
                  <a:gd name="T44" fmla="*/ 3555 w 3648"/>
                  <a:gd name="T45" fmla="*/ 2373 h 3642"/>
                  <a:gd name="T46" fmla="*/ 85 w 3648"/>
                  <a:gd name="T47" fmla="*/ 2343 h 3642"/>
                  <a:gd name="T48" fmla="*/ 64 w 3648"/>
                  <a:gd name="T49" fmla="*/ 2301 h 3642"/>
                  <a:gd name="T50" fmla="*/ 3640 w 3648"/>
                  <a:gd name="T51" fmla="*/ 1860 h 3642"/>
                  <a:gd name="T52" fmla="*/ 3640 w 3648"/>
                  <a:gd name="T53" fmla="*/ 1866 h 3642"/>
                  <a:gd name="T54" fmla="*/ 10 w 3648"/>
                  <a:gd name="T55" fmla="*/ 1778 h 3642"/>
                  <a:gd name="T56" fmla="*/ 0 w 3648"/>
                  <a:gd name="T57" fmla="*/ 1776 h 3642"/>
                  <a:gd name="T58" fmla="*/ 3575 w 3648"/>
                  <a:gd name="T59" fmla="*/ 1303 h 3642"/>
                  <a:gd name="T60" fmla="*/ 3578 w 3648"/>
                  <a:gd name="T61" fmla="*/ 1348 h 3642"/>
                  <a:gd name="T62" fmla="*/ 85 w 3648"/>
                  <a:gd name="T63" fmla="*/ 1268 h 3642"/>
                  <a:gd name="T64" fmla="*/ 84 w 3648"/>
                  <a:gd name="T65" fmla="*/ 1273 h 3642"/>
                  <a:gd name="T66" fmla="*/ 3465 w 3648"/>
                  <a:gd name="T67" fmla="*/ 1022 h 3642"/>
                  <a:gd name="T68" fmla="*/ 3481 w 3648"/>
                  <a:gd name="T69" fmla="*/ 1064 h 3642"/>
                  <a:gd name="T70" fmla="*/ 3459 w 3648"/>
                  <a:gd name="T71" fmla="*/ 1022 h 3642"/>
                  <a:gd name="T72" fmla="*/ 347 w 3648"/>
                  <a:gd name="T73" fmla="*/ 767 h 3642"/>
                  <a:gd name="T74" fmla="*/ 314 w 3648"/>
                  <a:gd name="T75" fmla="*/ 804 h 3642"/>
                  <a:gd name="T76" fmla="*/ 335 w 3648"/>
                  <a:gd name="T77" fmla="*/ 766 h 3642"/>
                  <a:gd name="T78" fmla="*/ 3173 w 3648"/>
                  <a:gd name="T79" fmla="*/ 591 h 3642"/>
                  <a:gd name="T80" fmla="*/ 3169 w 3648"/>
                  <a:gd name="T81" fmla="*/ 588 h 3642"/>
                  <a:gd name="T82" fmla="*/ 537 w 3648"/>
                  <a:gd name="T83" fmla="*/ 540 h 3642"/>
                  <a:gd name="T84" fmla="*/ 503 w 3648"/>
                  <a:gd name="T85" fmla="*/ 575 h 3642"/>
                  <a:gd name="T86" fmla="*/ 527 w 3648"/>
                  <a:gd name="T87" fmla="*/ 537 h 3642"/>
                  <a:gd name="T88" fmla="*/ 2778 w 3648"/>
                  <a:gd name="T89" fmla="*/ 264 h 3642"/>
                  <a:gd name="T90" fmla="*/ 2771 w 3648"/>
                  <a:gd name="T91" fmla="*/ 260 h 3642"/>
                  <a:gd name="T92" fmla="*/ 948 w 3648"/>
                  <a:gd name="T93" fmla="*/ 230 h 3642"/>
                  <a:gd name="T94" fmla="*/ 2251 w 3648"/>
                  <a:gd name="T95" fmla="*/ 47 h 3642"/>
                  <a:gd name="T96" fmla="*/ 2293 w 3648"/>
                  <a:gd name="T97" fmla="*/ 60 h 3642"/>
                  <a:gd name="T98" fmla="*/ 2259 w 3648"/>
                  <a:gd name="T99" fmla="*/ 57 h 3642"/>
                  <a:gd name="T100" fmla="*/ 2251 w 3648"/>
                  <a:gd name="T101" fmla="*/ 47 h 3642"/>
                  <a:gd name="T102" fmla="*/ 1430 w 3648"/>
                  <a:gd name="T103" fmla="*/ 48 h 3642"/>
                  <a:gd name="T104" fmla="*/ 1954 w 3648"/>
                  <a:gd name="T105" fmla="*/ 0 h 3642"/>
                  <a:gd name="T106" fmla="*/ 1997 w 3648"/>
                  <a:gd name="T107" fmla="*/ 13 h 3642"/>
                  <a:gd name="T108" fmla="*/ 1954 w 3648"/>
                  <a:gd name="T109" fmla="*/ 0 h 3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648" h="3642">
                    <a:moveTo>
                      <a:pt x="1653" y="3629"/>
                    </a:moveTo>
                    <a:lnTo>
                      <a:pt x="1699" y="3633"/>
                    </a:lnTo>
                    <a:lnTo>
                      <a:pt x="1697" y="3635"/>
                    </a:lnTo>
                    <a:lnTo>
                      <a:pt x="1693" y="3639"/>
                    </a:lnTo>
                    <a:lnTo>
                      <a:pt x="1689" y="3642"/>
                    </a:lnTo>
                    <a:lnTo>
                      <a:pt x="1660" y="3639"/>
                    </a:lnTo>
                    <a:lnTo>
                      <a:pt x="1655" y="3632"/>
                    </a:lnTo>
                    <a:lnTo>
                      <a:pt x="1653" y="3629"/>
                    </a:lnTo>
                    <a:close/>
                    <a:moveTo>
                      <a:pt x="2218" y="3594"/>
                    </a:moveTo>
                    <a:lnTo>
                      <a:pt x="2223" y="3602"/>
                    </a:lnTo>
                    <a:lnTo>
                      <a:pt x="2214" y="3604"/>
                    </a:lnTo>
                    <a:lnTo>
                      <a:pt x="2211" y="3595"/>
                    </a:lnTo>
                    <a:lnTo>
                      <a:pt x="2218" y="3594"/>
                    </a:lnTo>
                    <a:close/>
                    <a:moveTo>
                      <a:pt x="1355" y="3575"/>
                    </a:moveTo>
                    <a:lnTo>
                      <a:pt x="1391" y="3585"/>
                    </a:lnTo>
                    <a:lnTo>
                      <a:pt x="1403" y="3588"/>
                    </a:lnTo>
                    <a:lnTo>
                      <a:pt x="1402" y="3590"/>
                    </a:lnTo>
                    <a:lnTo>
                      <a:pt x="1395" y="3595"/>
                    </a:lnTo>
                    <a:lnTo>
                      <a:pt x="1388" y="3594"/>
                    </a:lnTo>
                    <a:lnTo>
                      <a:pt x="1359" y="3585"/>
                    </a:lnTo>
                    <a:lnTo>
                      <a:pt x="1359" y="3585"/>
                    </a:lnTo>
                    <a:lnTo>
                      <a:pt x="1357" y="3580"/>
                    </a:lnTo>
                    <a:lnTo>
                      <a:pt x="1355" y="3575"/>
                    </a:lnTo>
                    <a:close/>
                    <a:moveTo>
                      <a:pt x="2700" y="3412"/>
                    </a:moveTo>
                    <a:lnTo>
                      <a:pt x="2703" y="3420"/>
                    </a:lnTo>
                    <a:lnTo>
                      <a:pt x="2696" y="3424"/>
                    </a:lnTo>
                    <a:lnTo>
                      <a:pt x="2693" y="3416"/>
                    </a:lnTo>
                    <a:lnTo>
                      <a:pt x="2700" y="3412"/>
                    </a:lnTo>
                    <a:close/>
                    <a:moveTo>
                      <a:pt x="878" y="3371"/>
                    </a:moveTo>
                    <a:lnTo>
                      <a:pt x="883" y="3375"/>
                    </a:lnTo>
                    <a:lnTo>
                      <a:pt x="878" y="3382"/>
                    </a:lnTo>
                    <a:lnTo>
                      <a:pt x="872" y="3378"/>
                    </a:lnTo>
                    <a:lnTo>
                      <a:pt x="878" y="3371"/>
                    </a:lnTo>
                    <a:close/>
                    <a:moveTo>
                      <a:pt x="3147" y="3067"/>
                    </a:moveTo>
                    <a:lnTo>
                      <a:pt x="3148" y="3070"/>
                    </a:lnTo>
                    <a:lnTo>
                      <a:pt x="3149" y="3075"/>
                    </a:lnTo>
                    <a:lnTo>
                      <a:pt x="3149" y="3077"/>
                    </a:lnTo>
                    <a:lnTo>
                      <a:pt x="3124" y="3103"/>
                    </a:lnTo>
                    <a:lnTo>
                      <a:pt x="3121" y="3103"/>
                    </a:lnTo>
                    <a:lnTo>
                      <a:pt x="3118" y="3103"/>
                    </a:lnTo>
                    <a:lnTo>
                      <a:pt x="3113" y="3102"/>
                    </a:lnTo>
                    <a:lnTo>
                      <a:pt x="3116" y="3099"/>
                    </a:lnTo>
                    <a:lnTo>
                      <a:pt x="3147" y="3067"/>
                    </a:lnTo>
                    <a:close/>
                    <a:moveTo>
                      <a:pt x="481" y="3043"/>
                    </a:moveTo>
                    <a:lnTo>
                      <a:pt x="486" y="3048"/>
                    </a:lnTo>
                    <a:lnTo>
                      <a:pt x="481" y="3055"/>
                    </a:lnTo>
                    <a:lnTo>
                      <a:pt x="475" y="3050"/>
                    </a:lnTo>
                    <a:lnTo>
                      <a:pt x="481" y="3043"/>
                    </a:lnTo>
                    <a:close/>
                    <a:moveTo>
                      <a:pt x="3332" y="2835"/>
                    </a:moveTo>
                    <a:lnTo>
                      <a:pt x="3336" y="2839"/>
                    </a:lnTo>
                    <a:lnTo>
                      <a:pt x="3336" y="2845"/>
                    </a:lnTo>
                    <a:lnTo>
                      <a:pt x="3333" y="2849"/>
                    </a:lnTo>
                    <a:lnTo>
                      <a:pt x="3315" y="2875"/>
                    </a:lnTo>
                    <a:lnTo>
                      <a:pt x="3312" y="2875"/>
                    </a:lnTo>
                    <a:lnTo>
                      <a:pt x="3306" y="2875"/>
                    </a:lnTo>
                    <a:lnTo>
                      <a:pt x="3305" y="2875"/>
                    </a:lnTo>
                    <a:lnTo>
                      <a:pt x="3326" y="2845"/>
                    </a:lnTo>
                    <a:lnTo>
                      <a:pt x="3332" y="2835"/>
                    </a:lnTo>
                    <a:close/>
                    <a:moveTo>
                      <a:pt x="173" y="2575"/>
                    </a:moveTo>
                    <a:lnTo>
                      <a:pt x="194" y="2619"/>
                    </a:lnTo>
                    <a:lnTo>
                      <a:pt x="188" y="2620"/>
                    </a:lnTo>
                    <a:lnTo>
                      <a:pt x="184" y="2620"/>
                    </a:lnTo>
                    <a:lnTo>
                      <a:pt x="166" y="2582"/>
                    </a:lnTo>
                    <a:lnTo>
                      <a:pt x="169" y="2578"/>
                    </a:lnTo>
                    <a:lnTo>
                      <a:pt x="173" y="2575"/>
                    </a:lnTo>
                    <a:close/>
                    <a:moveTo>
                      <a:pt x="3556" y="2367"/>
                    </a:moveTo>
                    <a:lnTo>
                      <a:pt x="3566" y="2369"/>
                    </a:lnTo>
                    <a:lnTo>
                      <a:pt x="3563" y="2374"/>
                    </a:lnTo>
                    <a:lnTo>
                      <a:pt x="3555" y="2373"/>
                    </a:lnTo>
                    <a:lnTo>
                      <a:pt x="3556" y="2367"/>
                    </a:lnTo>
                    <a:close/>
                    <a:moveTo>
                      <a:pt x="71" y="2294"/>
                    </a:moveTo>
                    <a:lnTo>
                      <a:pt x="85" y="2343"/>
                    </a:lnTo>
                    <a:lnTo>
                      <a:pt x="82" y="2342"/>
                    </a:lnTo>
                    <a:lnTo>
                      <a:pt x="74" y="2339"/>
                    </a:lnTo>
                    <a:lnTo>
                      <a:pt x="64" y="2301"/>
                    </a:lnTo>
                    <a:lnTo>
                      <a:pt x="67" y="2298"/>
                    </a:lnTo>
                    <a:lnTo>
                      <a:pt x="71" y="2294"/>
                    </a:lnTo>
                    <a:close/>
                    <a:moveTo>
                      <a:pt x="3640" y="1860"/>
                    </a:moveTo>
                    <a:lnTo>
                      <a:pt x="3648" y="1861"/>
                    </a:lnTo>
                    <a:lnTo>
                      <a:pt x="3648" y="1867"/>
                    </a:lnTo>
                    <a:lnTo>
                      <a:pt x="3640" y="1866"/>
                    </a:lnTo>
                    <a:lnTo>
                      <a:pt x="3640" y="1860"/>
                    </a:lnTo>
                    <a:close/>
                    <a:moveTo>
                      <a:pt x="0" y="1776"/>
                    </a:moveTo>
                    <a:lnTo>
                      <a:pt x="10" y="1778"/>
                    </a:lnTo>
                    <a:lnTo>
                      <a:pt x="9" y="1784"/>
                    </a:lnTo>
                    <a:lnTo>
                      <a:pt x="0" y="1782"/>
                    </a:lnTo>
                    <a:lnTo>
                      <a:pt x="0" y="1776"/>
                    </a:lnTo>
                    <a:close/>
                    <a:moveTo>
                      <a:pt x="3565" y="1300"/>
                    </a:moveTo>
                    <a:lnTo>
                      <a:pt x="3569" y="1300"/>
                    </a:lnTo>
                    <a:lnTo>
                      <a:pt x="3575" y="1303"/>
                    </a:lnTo>
                    <a:lnTo>
                      <a:pt x="3585" y="1341"/>
                    </a:lnTo>
                    <a:lnTo>
                      <a:pt x="3583" y="1345"/>
                    </a:lnTo>
                    <a:lnTo>
                      <a:pt x="3578" y="1348"/>
                    </a:lnTo>
                    <a:lnTo>
                      <a:pt x="3565" y="1300"/>
                    </a:lnTo>
                    <a:lnTo>
                      <a:pt x="3565" y="1300"/>
                    </a:lnTo>
                    <a:close/>
                    <a:moveTo>
                      <a:pt x="85" y="1268"/>
                    </a:moveTo>
                    <a:lnTo>
                      <a:pt x="95" y="1269"/>
                    </a:lnTo>
                    <a:lnTo>
                      <a:pt x="92" y="1275"/>
                    </a:lnTo>
                    <a:lnTo>
                      <a:pt x="84" y="1273"/>
                    </a:lnTo>
                    <a:lnTo>
                      <a:pt x="85" y="1268"/>
                    </a:lnTo>
                    <a:close/>
                    <a:moveTo>
                      <a:pt x="3459" y="1022"/>
                    </a:moveTo>
                    <a:lnTo>
                      <a:pt x="3465" y="1022"/>
                    </a:lnTo>
                    <a:lnTo>
                      <a:pt x="3465" y="1022"/>
                    </a:lnTo>
                    <a:lnTo>
                      <a:pt x="3484" y="1061"/>
                    </a:lnTo>
                    <a:lnTo>
                      <a:pt x="3481" y="1064"/>
                    </a:lnTo>
                    <a:lnTo>
                      <a:pt x="3477" y="1068"/>
                    </a:lnTo>
                    <a:lnTo>
                      <a:pt x="3455" y="1022"/>
                    </a:lnTo>
                    <a:lnTo>
                      <a:pt x="3459" y="1022"/>
                    </a:lnTo>
                    <a:close/>
                    <a:moveTo>
                      <a:pt x="339" y="766"/>
                    </a:moveTo>
                    <a:lnTo>
                      <a:pt x="342" y="766"/>
                    </a:lnTo>
                    <a:lnTo>
                      <a:pt x="347" y="767"/>
                    </a:lnTo>
                    <a:lnTo>
                      <a:pt x="324" y="799"/>
                    </a:lnTo>
                    <a:lnTo>
                      <a:pt x="317" y="808"/>
                    </a:lnTo>
                    <a:lnTo>
                      <a:pt x="314" y="804"/>
                    </a:lnTo>
                    <a:lnTo>
                      <a:pt x="313" y="797"/>
                    </a:lnTo>
                    <a:lnTo>
                      <a:pt x="315" y="793"/>
                    </a:lnTo>
                    <a:lnTo>
                      <a:pt x="335" y="766"/>
                    </a:lnTo>
                    <a:lnTo>
                      <a:pt x="339" y="766"/>
                    </a:lnTo>
                    <a:close/>
                    <a:moveTo>
                      <a:pt x="3169" y="588"/>
                    </a:moveTo>
                    <a:lnTo>
                      <a:pt x="3173" y="591"/>
                    </a:lnTo>
                    <a:lnTo>
                      <a:pt x="3168" y="598"/>
                    </a:lnTo>
                    <a:lnTo>
                      <a:pt x="3164" y="595"/>
                    </a:lnTo>
                    <a:lnTo>
                      <a:pt x="3169" y="588"/>
                    </a:lnTo>
                    <a:close/>
                    <a:moveTo>
                      <a:pt x="527" y="537"/>
                    </a:moveTo>
                    <a:lnTo>
                      <a:pt x="530" y="537"/>
                    </a:lnTo>
                    <a:lnTo>
                      <a:pt x="537" y="540"/>
                    </a:lnTo>
                    <a:lnTo>
                      <a:pt x="534" y="543"/>
                    </a:lnTo>
                    <a:lnTo>
                      <a:pt x="503" y="575"/>
                    </a:lnTo>
                    <a:lnTo>
                      <a:pt x="503" y="575"/>
                    </a:lnTo>
                    <a:lnTo>
                      <a:pt x="501" y="570"/>
                    </a:lnTo>
                    <a:lnTo>
                      <a:pt x="499" y="567"/>
                    </a:lnTo>
                    <a:lnTo>
                      <a:pt x="527" y="537"/>
                    </a:lnTo>
                    <a:lnTo>
                      <a:pt x="527" y="537"/>
                    </a:lnTo>
                    <a:close/>
                    <a:moveTo>
                      <a:pt x="2771" y="260"/>
                    </a:moveTo>
                    <a:lnTo>
                      <a:pt x="2778" y="264"/>
                    </a:lnTo>
                    <a:lnTo>
                      <a:pt x="2772" y="271"/>
                    </a:lnTo>
                    <a:lnTo>
                      <a:pt x="2765" y="267"/>
                    </a:lnTo>
                    <a:lnTo>
                      <a:pt x="2771" y="260"/>
                    </a:lnTo>
                    <a:close/>
                    <a:moveTo>
                      <a:pt x="951" y="219"/>
                    </a:moveTo>
                    <a:lnTo>
                      <a:pt x="955" y="228"/>
                    </a:lnTo>
                    <a:lnTo>
                      <a:pt x="948" y="230"/>
                    </a:lnTo>
                    <a:lnTo>
                      <a:pt x="946" y="222"/>
                    </a:lnTo>
                    <a:lnTo>
                      <a:pt x="951" y="219"/>
                    </a:lnTo>
                    <a:close/>
                    <a:moveTo>
                      <a:pt x="2251" y="47"/>
                    </a:moveTo>
                    <a:lnTo>
                      <a:pt x="2261" y="48"/>
                    </a:lnTo>
                    <a:lnTo>
                      <a:pt x="2292" y="57"/>
                    </a:lnTo>
                    <a:lnTo>
                      <a:pt x="2293" y="60"/>
                    </a:lnTo>
                    <a:lnTo>
                      <a:pt x="2295" y="65"/>
                    </a:lnTo>
                    <a:lnTo>
                      <a:pt x="2295" y="67"/>
                    </a:lnTo>
                    <a:lnTo>
                      <a:pt x="2259" y="57"/>
                    </a:lnTo>
                    <a:lnTo>
                      <a:pt x="2244" y="54"/>
                    </a:lnTo>
                    <a:lnTo>
                      <a:pt x="2245" y="51"/>
                    </a:lnTo>
                    <a:lnTo>
                      <a:pt x="2251" y="47"/>
                    </a:lnTo>
                    <a:close/>
                    <a:moveTo>
                      <a:pt x="1433" y="38"/>
                    </a:moveTo>
                    <a:lnTo>
                      <a:pt x="1436" y="47"/>
                    </a:lnTo>
                    <a:lnTo>
                      <a:pt x="1430" y="48"/>
                    </a:lnTo>
                    <a:lnTo>
                      <a:pt x="1426" y="40"/>
                    </a:lnTo>
                    <a:lnTo>
                      <a:pt x="1433" y="38"/>
                    </a:lnTo>
                    <a:close/>
                    <a:moveTo>
                      <a:pt x="1954" y="0"/>
                    </a:moveTo>
                    <a:lnTo>
                      <a:pt x="1991" y="4"/>
                    </a:lnTo>
                    <a:lnTo>
                      <a:pt x="1997" y="10"/>
                    </a:lnTo>
                    <a:lnTo>
                      <a:pt x="1997" y="13"/>
                    </a:lnTo>
                    <a:lnTo>
                      <a:pt x="1947" y="9"/>
                    </a:lnTo>
                    <a:lnTo>
                      <a:pt x="1950" y="4"/>
                    </a:lnTo>
                    <a:lnTo>
                      <a:pt x="19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4" name="Freeform 739"/>
              <p:cNvSpPr>
                <a:spLocks noEditPoints="1"/>
              </p:cNvSpPr>
              <p:nvPr/>
            </p:nvSpPr>
            <p:spPr bwMode="auto">
              <a:xfrm>
                <a:off x="5283" y="715"/>
                <a:ext cx="3666" cy="3658"/>
              </a:xfrm>
              <a:custGeom>
                <a:avLst/>
                <a:gdLst>
                  <a:gd name="T0" fmla="*/ 1695 w 3666"/>
                  <a:gd name="T1" fmla="*/ 3650 h 3658"/>
                  <a:gd name="T2" fmla="*/ 1688 w 3666"/>
                  <a:gd name="T3" fmla="*/ 3653 h 3658"/>
                  <a:gd name="T4" fmla="*/ 1670 w 3666"/>
                  <a:gd name="T5" fmla="*/ 3648 h 3658"/>
                  <a:gd name="T6" fmla="*/ 2234 w 3666"/>
                  <a:gd name="T7" fmla="*/ 3619 h 3658"/>
                  <a:gd name="T8" fmla="*/ 2231 w 3666"/>
                  <a:gd name="T9" fmla="*/ 3610 h 3658"/>
                  <a:gd name="T10" fmla="*/ 1403 w 3666"/>
                  <a:gd name="T11" fmla="*/ 3603 h 3658"/>
                  <a:gd name="T12" fmla="*/ 1386 w 3666"/>
                  <a:gd name="T13" fmla="*/ 3607 h 3658"/>
                  <a:gd name="T14" fmla="*/ 1375 w 3666"/>
                  <a:gd name="T15" fmla="*/ 3605 h 3658"/>
                  <a:gd name="T16" fmla="*/ 1367 w 3666"/>
                  <a:gd name="T17" fmla="*/ 3593 h 3658"/>
                  <a:gd name="T18" fmla="*/ 2708 w 3666"/>
                  <a:gd name="T19" fmla="*/ 3441 h 3658"/>
                  <a:gd name="T20" fmla="*/ 880 w 3666"/>
                  <a:gd name="T21" fmla="*/ 3386 h 3658"/>
                  <a:gd name="T22" fmla="*/ 874 w 3666"/>
                  <a:gd name="T23" fmla="*/ 3393 h 3658"/>
                  <a:gd name="T24" fmla="*/ 3157 w 3666"/>
                  <a:gd name="T25" fmla="*/ 3090 h 3658"/>
                  <a:gd name="T26" fmla="*/ 3150 w 3666"/>
                  <a:gd name="T27" fmla="*/ 3104 h 3658"/>
                  <a:gd name="T28" fmla="*/ 3143 w 3666"/>
                  <a:gd name="T29" fmla="*/ 3113 h 3658"/>
                  <a:gd name="T30" fmla="*/ 3133 w 3666"/>
                  <a:gd name="T31" fmla="*/ 3111 h 3658"/>
                  <a:gd name="T32" fmla="*/ 483 w 3666"/>
                  <a:gd name="T33" fmla="*/ 3058 h 3658"/>
                  <a:gd name="T34" fmla="*/ 477 w 3666"/>
                  <a:gd name="T35" fmla="*/ 3065 h 3658"/>
                  <a:gd name="T36" fmla="*/ 3345 w 3666"/>
                  <a:gd name="T37" fmla="*/ 2860 h 3658"/>
                  <a:gd name="T38" fmla="*/ 3345 w 3666"/>
                  <a:gd name="T39" fmla="*/ 2866 h 3658"/>
                  <a:gd name="T40" fmla="*/ 3330 w 3666"/>
                  <a:gd name="T41" fmla="*/ 2881 h 3658"/>
                  <a:gd name="T42" fmla="*/ 3344 w 3666"/>
                  <a:gd name="T43" fmla="*/ 2853 h 3658"/>
                  <a:gd name="T44" fmla="*/ 192 w 3666"/>
                  <a:gd name="T45" fmla="*/ 2628 h 3658"/>
                  <a:gd name="T46" fmla="*/ 181 w 3666"/>
                  <a:gd name="T47" fmla="*/ 2625 h 3658"/>
                  <a:gd name="T48" fmla="*/ 178 w 3666"/>
                  <a:gd name="T49" fmla="*/ 2618 h 3658"/>
                  <a:gd name="T50" fmla="*/ 172 w 3666"/>
                  <a:gd name="T51" fmla="*/ 2597 h 3658"/>
                  <a:gd name="T52" fmla="*/ 3574 w 3666"/>
                  <a:gd name="T53" fmla="*/ 2377 h 3658"/>
                  <a:gd name="T54" fmla="*/ 3571 w 3666"/>
                  <a:gd name="T55" fmla="*/ 2382 h 3658"/>
                  <a:gd name="T56" fmla="*/ 82 w 3666"/>
                  <a:gd name="T57" fmla="*/ 2347 h 3658"/>
                  <a:gd name="T58" fmla="*/ 68 w 3666"/>
                  <a:gd name="T59" fmla="*/ 2321 h 3658"/>
                  <a:gd name="T60" fmla="*/ 69 w 3666"/>
                  <a:gd name="T61" fmla="*/ 2314 h 3658"/>
                  <a:gd name="T62" fmla="*/ 3666 w 3666"/>
                  <a:gd name="T63" fmla="*/ 1871 h 3658"/>
                  <a:gd name="T64" fmla="*/ 3656 w 3666"/>
                  <a:gd name="T65" fmla="*/ 1869 h 3658"/>
                  <a:gd name="T66" fmla="*/ 8 w 3666"/>
                  <a:gd name="T67" fmla="*/ 1790 h 3658"/>
                  <a:gd name="T68" fmla="*/ 3583 w 3666"/>
                  <a:gd name="T69" fmla="*/ 1311 h 3658"/>
                  <a:gd name="T70" fmla="*/ 3601 w 3666"/>
                  <a:gd name="T71" fmla="*/ 1345 h 3658"/>
                  <a:gd name="T72" fmla="*/ 3583 w 3666"/>
                  <a:gd name="T73" fmla="*/ 1311 h 3658"/>
                  <a:gd name="T74" fmla="*/ 92 w 3666"/>
                  <a:gd name="T75" fmla="*/ 1281 h 3658"/>
                  <a:gd name="T76" fmla="*/ 3473 w 3666"/>
                  <a:gd name="T77" fmla="*/ 1030 h 3658"/>
                  <a:gd name="T78" fmla="*/ 3484 w 3666"/>
                  <a:gd name="T79" fmla="*/ 1030 h 3658"/>
                  <a:gd name="T80" fmla="*/ 3494 w 3666"/>
                  <a:gd name="T81" fmla="*/ 1068 h 3658"/>
                  <a:gd name="T82" fmla="*/ 343 w 3666"/>
                  <a:gd name="T83" fmla="*/ 774 h 3658"/>
                  <a:gd name="T84" fmla="*/ 321 w 3666"/>
                  <a:gd name="T85" fmla="*/ 798 h 3658"/>
                  <a:gd name="T86" fmla="*/ 319 w 3666"/>
                  <a:gd name="T87" fmla="*/ 792 h 3658"/>
                  <a:gd name="T88" fmla="*/ 336 w 3666"/>
                  <a:gd name="T89" fmla="*/ 777 h 3658"/>
                  <a:gd name="T90" fmla="*/ 3187 w 3666"/>
                  <a:gd name="T91" fmla="*/ 592 h 3658"/>
                  <a:gd name="T92" fmla="*/ 3183 w 3666"/>
                  <a:gd name="T93" fmla="*/ 589 h 3658"/>
                  <a:gd name="T94" fmla="*/ 533 w 3666"/>
                  <a:gd name="T95" fmla="*/ 545 h 3658"/>
                  <a:gd name="T96" fmla="*/ 507 w 3666"/>
                  <a:gd name="T97" fmla="*/ 572 h 3658"/>
                  <a:gd name="T98" fmla="*/ 511 w 3666"/>
                  <a:gd name="T99" fmla="*/ 558 h 3658"/>
                  <a:gd name="T100" fmla="*/ 521 w 3666"/>
                  <a:gd name="T101" fmla="*/ 547 h 3658"/>
                  <a:gd name="T102" fmla="*/ 2792 w 3666"/>
                  <a:gd name="T103" fmla="*/ 265 h 3658"/>
                  <a:gd name="T104" fmla="*/ 2784 w 3666"/>
                  <a:gd name="T105" fmla="*/ 261 h 3658"/>
                  <a:gd name="T106" fmla="*/ 954 w 3666"/>
                  <a:gd name="T107" fmla="*/ 230 h 3658"/>
                  <a:gd name="T108" fmla="*/ 2273 w 3666"/>
                  <a:gd name="T109" fmla="*/ 48 h 3658"/>
                  <a:gd name="T110" fmla="*/ 2299 w 3666"/>
                  <a:gd name="T111" fmla="*/ 62 h 3658"/>
                  <a:gd name="T112" fmla="*/ 2259 w 3666"/>
                  <a:gd name="T113" fmla="*/ 55 h 3658"/>
                  <a:gd name="T114" fmla="*/ 1438 w 3666"/>
                  <a:gd name="T115" fmla="*/ 38 h 3658"/>
                  <a:gd name="T116" fmla="*/ 1431 w 3666"/>
                  <a:gd name="T117" fmla="*/ 39 h 3658"/>
                  <a:gd name="T118" fmla="*/ 1974 w 3666"/>
                  <a:gd name="T119" fmla="*/ 1 h 3658"/>
                  <a:gd name="T120" fmla="*/ 1985 w 3666"/>
                  <a:gd name="T121" fmla="*/ 2 h 3658"/>
                  <a:gd name="T122" fmla="*/ 1962 w 3666"/>
                  <a:gd name="T123" fmla="*/ 8 h 3658"/>
                  <a:gd name="T124" fmla="*/ 1965 w 3666"/>
                  <a:gd name="T125" fmla="*/ 0 h 3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66" h="3658">
                    <a:moveTo>
                      <a:pt x="1668" y="3647"/>
                    </a:moveTo>
                    <a:lnTo>
                      <a:pt x="1697" y="3650"/>
                    </a:lnTo>
                    <a:lnTo>
                      <a:pt x="1695" y="3650"/>
                    </a:lnTo>
                    <a:lnTo>
                      <a:pt x="1698" y="3658"/>
                    </a:lnTo>
                    <a:lnTo>
                      <a:pt x="1691" y="3657"/>
                    </a:lnTo>
                    <a:lnTo>
                      <a:pt x="1688" y="3653"/>
                    </a:lnTo>
                    <a:lnTo>
                      <a:pt x="1685" y="3653"/>
                    </a:lnTo>
                    <a:lnTo>
                      <a:pt x="1681" y="3653"/>
                    </a:lnTo>
                    <a:lnTo>
                      <a:pt x="1670" y="3648"/>
                    </a:lnTo>
                    <a:lnTo>
                      <a:pt x="1668" y="3647"/>
                    </a:lnTo>
                    <a:close/>
                    <a:moveTo>
                      <a:pt x="2231" y="3610"/>
                    </a:moveTo>
                    <a:lnTo>
                      <a:pt x="2234" y="3619"/>
                    </a:lnTo>
                    <a:lnTo>
                      <a:pt x="2225" y="3620"/>
                    </a:lnTo>
                    <a:lnTo>
                      <a:pt x="2222" y="3612"/>
                    </a:lnTo>
                    <a:lnTo>
                      <a:pt x="2231" y="3610"/>
                    </a:lnTo>
                    <a:close/>
                    <a:moveTo>
                      <a:pt x="1367" y="3593"/>
                    </a:moveTo>
                    <a:lnTo>
                      <a:pt x="1396" y="3602"/>
                    </a:lnTo>
                    <a:lnTo>
                      <a:pt x="1403" y="3603"/>
                    </a:lnTo>
                    <a:lnTo>
                      <a:pt x="1401" y="3605"/>
                    </a:lnTo>
                    <a:lnTo>
                      <a:pt x="1390" y="3607"/>
                    </a:lnTo>
                    <a:lnTo>
                      <a:pt x="1386" y="3607"/>
                    </a:lnTo>
                    <a:lnTo>
                      <a:pt x="1380" y="3606"/>
                    </a:lnTo>
                    <a:lnTo>
                      <a:pt x="1376" y="3603"/>
                    </a:lnTo>
                    <a:lnTo>
                      <a:pt x="1375" y="3605"/>
                    </a:lnTo>
                    <a:lnTo>
                      <a:pt x="1366" y="3603"/>
                    </a:lnTo>
                    <a:lnTo>
                      <a:pt x="1370" y="3598"/>
                    </a:lnTo>
                    <a:lnTo>
                      <a:pt x="1367" y="3593"/>
                    </a:lnTo>
                    <a:close/>
                    <a:moveTo>
                      <a:pt x="2711" y="3428"/>
                    </a:moveTo>
                    <a:lnTo>
                      <a:pt x="2714" y="3436"/>
                    </a:lnTo>
                    <a:lnTo>
                      <a:pt x="2708" y="3441"/>
                    </a:lnTo>
                    <a:lnTo>
                      <a:pt x="2704" y="3432"/>
                    </a:lnTo>
                    <a:lnTo>
                      <a:pt x="2711" y="3428"/>
                    </a:lnTo>
                    <a:close/>
                    <a:moveTo>
                      <a:pt x="880" y="3386"/>
                    </a:moveTo>
                    <a:lnTo>
                      <a:pt x="886" y="3390"/>
                    </a:lnTo>
                    <a:lnTo>
                      <a:pt x="880" y="3397"/>
                    </a:lnTo>
                    <a:lnTo>
                      <a:pt x="874" y="3393"/>
                    </a:lnTo>
                    <a:lnTo>
                      <a:pt x="880" y="3386"/>
                    </a:lnTo>
                    <a:close/>
                    <a:moveTo>
                      <a:pt x="3157" y="3085"/>
                    </a:moveTo>
                    <a:lnTo>
                      <a:pt x="3157" y="3090"/>
                    </a:lnTo>
                    <a:lnTo>
                      <a:pt x="3156" y="3094"/>
                    </a:lnTo>
                    <a:lnTo>
                      <a:pt x="3153" y="3100"/>
                    </a:lnTo>
                    <a:lnTo>
                      <a:pt x="3150" y="3104"/>
                    </a:lnTo>
                    <a:lnTo>
                      <a:pt x="3146" y="3107"/>
                    </a:lnTo>
                    <a:lnTo>
                      <a:pt x="3142" y="3110"/>
                    </a:lnTo>
                    <a:lnTo>
                      <a:pt x="3143" y="3113"/>
                    </a:lnTo>
                    <a:lnTo>
                      <a:pt x="3136" y="3120"/>
                    </a:lnTo>
                    <a:lnTo>
                      <a:pt x="3136" y="3120"/>
                    </a:lnTo>
                    <a:lnTo>
                      <a:pt x="3133" y="3111"/>
                    </a:lnTo>
                    <a:lnTo>
                      <a:pt x="3132" y="3111"/>
                    </a:lnTo>
                    <a:lnTo>
                      <a:pt x="3157" y="3085"/>
                    </a:lnTo>
                    <a:close/>
                    <a:moveTo>
                      <a:pt x="483" y="3058"/>
                    </a:moveTo>
                    <a:lnTo>
                      <a:pt x="489" y="3063"/>
                    </a:lnTo>
                    <a:lnTo>
                      <a:pt x="482" y="3070"/>
                    </a:lnTo>
                    <a:lnTo>
                      <a:pt x="477" y="3065"/>
                    </a:lnTo>
                    <a:lnTo>
                      <a:pt x="483" y="3058"/>
                    </a:lnTo>
                    <a:close/>
                    <a:moveTo>
                      <a:pt x="3344" y="2853"/>
                    </a:moveTo>
                    <a:lnTo>
                      <a:pt x="3345" y="2860"/>
                    </a:lnTo>
                    <a:lnTo>
                      <a:pt x="3350" y="2860"/>
                    </a:lnTo>
                    <a:lnTo>
                      <a:pt x="3348" y="2863"/>
                    </a:lnTo>
                    <a:lnTo>
                      <a:pt x="3345" y="2866"/>
                    </a:lnTo>
                    <a:lnTo>
                      <a:pt x="3344" y="2866"/>
                    </a:lnTo>
                    <a:lnTo>
                      <a:pt x="3338" y="2874"/>
                    </a:lnTo>
                    <a:lnTo>
                      <a:pt x="3330" y="2881"/>
                    </a:lnTo>
                    <a:lnTo>
                      <a:pt x="3323" y="2883"/>
                    </a:lnTo>
                    <a:lnTo>
                      <a:pt x="3341" y="2857"/>
                    </a:lnTo>
                    <a:lnTo>
                      <a:pt x="3344" y="2853"/>
                    </a:lnTo>
                    <a:close/>
                    <a:moveTo>
                      <a:pt x="174" y="2590"/>
                    </a:moveTo>
                    <a:lnTo>
                      <a:pt x="192" y="2628"/>
                    </a:lnTo>
                    <a:lnTo>
                      <a:pt x="192" y="2628"/>
                    </a:lnTo>
                    <a:lnTo>
                      <a:pt x="186" y="2627"/>
                    </a:lnTo>
                    <a:lnTo>
                      <a:pt x="182" y="2624"/>
                    </a:lnTo>
                    <a:lnTo>
                      <a:pt x="181" y="2625"/>
                    </a:lnTo>
                    <a:lnTo>
                      <a:pt x="178" y="2620"/>
                    </a:lnTo>
                    <a:lnTo>
                      <a:pt x="178" y="2620"/>
                    </a:lnTo>
                    <a:lnTo>
                      <a:pt x="178" y="2618"/>
                    </a:lnTo>
                    <a:lnTo>
                      <a:pt x="172" y="2606"/>
                    </a:lnTo>
                    <a:lnTo>
                      <a:pt x="171" y="2603"/>
                    </a:lnTo>
                    <a:lnTo>
                      <a:pt x="172" y="2597"/>
                    </a:lnTo>
                    <a:lnTo>
                      <a:pt x="174" y="2591"/>
                    </a:lnTo>
                    <a:lnTo>
                      <a:pt x="174" y="2590"/>
                    </a:lnTo>
                    <a:close/>
                    <a:moveTo>
                      <a:pt x="3574" y="2377"/>
                    </a:moveTo>
                    <a:lnTo>
                      <a:pt x="3583" y="2378"/>
                    </a:lnTo>
                    <a:lnTo>
                      <a:pt x="3581" y="2384"/>
                    </a:lnTo>
                    <a:lnTo>
                      <a:pt x="3571" y="2382"/>
                    </a:lnTo>
                    <a:lnTo>
                      <a:pt x="3574" y="2377"/>
                    </a:lnTo>
                    <a:close/>
                    <a:moveTo>
                      <a:pt x="72" y="2309"/>
                    </a:moveTo>
                    <a:lnTo>
                      <a:pt x="82" y="2347"/>
                    </a:lnTo>
                    <a:lnTo>
                      <a:pt x="78" y="2344"/>
                    </a:lnTo>
                    <a:lnTo>
                      <a:pt x="71" y="2334"/>
                    </a:lnTo>
                    <a:lnTo>
                      <a:pt x="68" y="2321"/>
                    </a:lnTo>
                    <a:lnTo>
                      <a:pt x="66" y="2321"/>
                    </a:lnTo>
                    <a:lnTo>
                      <a:pt x="65" y="2314"/>
                    </a:lnTo>
                    <a:lnTo>
                      <a:pt x="69" y="2314"/>
                    </a:lnTo>
                    <a:lnTo>
                      <a:pt x="72" y="2309"/>
                    </a:lnTo>
                    <a:close/>
                    <a:moveTo>
                      <a:pt x="3656" y="1869"/>
                    </a:moveTo>
                    <a:lnTo>
                      <a:pt x="3666" y="1871"/>
                    </a:lnTo>
                    <a:lnTo>
                      <a:pt x="3666" y="1876"/>
                    </a:lnTo>
                    <a:lnTo>
                      <a:pt x="3656" y="1875"/>
                    </a:lnTo>
                    <a:lnTo>
                      <a:pt x="3656" y="1869"/>
                    </a:lnTo>
                    <a:close/>
                    <a:moveTo>
                      <a:pt x="0" y="1782"/>
                    </a:moveTo>
                    <a:lnTo>
                      <a:pt x="8" y="1784"/>
                    </a:lnTo>
                    <a:lnTo>
                      <a:pt x="8" y="1790"/>
                    </a:lnTo>
                    <a:lnTo>
                      <a:pt x="0" y="1789"/>
                    </a:lnTo>
                    <a:lnTo>
                      <a:pt x="0" y="1782"/>
                    </a:lnTo>
                    <a:close/>
                    <a:moveTo>
                      <a:pt x="3583" y="1311"/>
                    </a:moveTo>
                    <a:lnTo>
                      <a:pt x="3590" y="1314"/>
                    </a:lnTo>
                    <a:lnTo>
                      <a:pt x="3595" y="1321"/>
                    </a:lnTo>
                    <a:lnTo>
                      <a:pt x="3601" y="1345"/>
                    </a:lnTo>
                    <a:lnTo>
                      <a:pt x="3595" y="1345"/>
                    </a:lnTo>
                    <a:lnTo>
                      <a:pt x="3593" y="1349"/>
                    </a:lnTo>
                    <a:lnTo>
                      <a:pt x="3583" y="1311"/>
                    </a:lnTo>
                    <a:close/>
                    <a:moveTo>
                      <a:pt x="85" y="1274"/>
                    </a:moveTo>
                    <a:lnTo>
                      <a:pt x="93" y="1276"/>
                    </a:lnTo>
                    <a:lnTo>
                      <a:pt x="92" y="1281"/>
                    </a:lnTo>
                    <a:lnTo>
                      <a:pt x="83" y="1280"/>
                    </a:lnTo>
                    <a:lnTo>
                      <a:pt x="85" y="1274"/>
                    </a:lnTo>
                    <a:close/>
                    <a:moveTo>
                      <a:pt x="3473" y="1030"/>
                    </a:moveTo>
                    <a:lnTo>
                      <a:pt x="3477" y="1031"/>
                    </a:lnTo>
                    <a:lnTo>
                      <a:pt x="3481" y="1034"/>
                    </a:lnTo>
                    <a:lnTo>
                      <a:pt x="3484" y="1030"/>
                    </a:lnTo>
                    <a:lnTo>
                      <a:pt x="3495" y="1054"/>
                    </a:lnTo>
                    <a:lnTo>
                      <a:pt x="3495" y="1061"/>
                    </a:lnTo>
                    <a:lnTo>
                      <a:pt x="3494" y="1068"/>
                    </a:lnTo>
                    <a:lnTo>
                      <a:pt x="3492" y="1069"/>
                    </a:lnTo>
                    <a:lnTo>
                      <a:pt x="3473" y="1030"/>
                    </a:lnTo>
                    <a:close/>
                    <a:moveTo>
                      <a:pt x="343" y="774"/>
                    </a:moveTo>
                    <a:lnTo>
                      <a:pt x="323" y="801"/>
                    </a:lnTo>
                    <a:lnTo>
                      <a:pt x="321" y="805"/>
                    </a:lnTo>
                    <a:lnTo>
                      <a:pt x="321" y="798"/>
                    </a:lnTo>
                    <a:lnTo>
                      <a:pt x="315" y="798"/>
                    </a:lnTo>
                    <a:lnTo>
                      <a:pt x="316" y="795"/>
                    </a:lnTo>
                    <a:lnTo>
                      <a:pt x="319" y="792"/>
                    </a:lnTo>
                    <a:lnTo>
                      <a:pt x="321" y="792"/>
                    </a:lnTo>
                    <a:lnTo>
                      <a:pt x="326" y="783"/>
                    </a:lnTo>
                    <a:lnTo>
                      <a:pt x="336" y="777"/>
                    </a:lnTo>
                    <a:lnTo>
                      <a:pt x="343" y="774"/>
                    </a:lnTo>
                    <a:close/>
                    <a:moveTo>
                      <a:pt x="3183" y="589"/>
                    </a:moveTo>
                    <a:lnTo>
                      <a:pt x="3187" y="592"/>
                    </a:lnTo>
                    <a:lnTo>
                      <a:pt x="3181" y="599"/>
                    </a:lnTo>
                    <a:lnTo>
                      <a:pt x="3177" y="596"/>
                    </a:lnTo>
                    <a:lnTo>
                      <a:pt x="3183" y="589"/>
                    </a:lnTo>
                    <a:close/>
                    <a:moveTo>
                      <a:pt x="528" y="539"/>
                    </a:moveTo>
                    <a:lnTo>
                      <a:pt x="530" y="547"/>
                    </a:lnTo>
                    <a:lnTo>
                      <a:pt x="533" y="545"/>
                    </a:lnTo>
                    <a:lnTo>
                      <a:pt x="535" y="545"/>
                    </a:lnTo>
                    <a:lnTo>
                      <a:pt x="507" y="575"/>
                    </a:lnTo>
                    <a:lnTo>
                      <a:pt x="507" y="572"/>
                    </a:lnTo>
                    <a:lnTo>
                      <a:pt x="507" y="566"/>
                    </a:lnTo>
                    <a:lnTo>
                      <a:pt x="510" y="559"/>
                    </a:lnTo>
                    <a:lnTo>
                      <a:pt x="511" y="558"/>
                    </a:lnTo>
                    <a:lnTo>
                      <a:pt x="520" y="549"/>
                    </a:lnTo>
                    <a:lnTo>
                      <a:pt x="523" y="547"/>
                    </a:lnTo>
                    <a:lnTo>
                      <a:pt x="521" y="547"/>
                    </a:lnTo>
                    <a:lnTo>
                      <a:pt x="528" y="539"/>
                    </a:lnTo>
                    <a:close/>
                    <a:moveTo>
                      <a:pt x="2784" y="261"/>
                    </a:moveTo>
                    <a:lnTo>
                      <a:pt x="2792" y="265"/>
                    </a:lnTo>
                    <a:lnTo>
                      <a:pt x="2786" y="272"/>
                    </a:lnTo>
                    <a:lnTo>
                      <a:pt x="2779" y="268"/>
                    </a:lnTo>
                    <a:lnTo>
                      <a:pt x="2784" y="261"/>
                    </a:lnTo>
                    <a:close/>
                    <a:moveTo>
                      <a:pt x="956" y="219"/>
                    </a:moveTo>
                    <a:lnTo>
                      <a:pt x="959" y="227"/>
                    </a:lnTo>
                    <a:lnTo>
                      <a:pt x="954" y="230"/>
                    </a:lnTo>
                    <a:lnTo>
                      <a:pt x="951" y="222"/>
                    </a:lnTo>
                    <a:lnTo>
                      <a:pt x="956" y="219"/>
                    </a:lnTo>
                    <a:close/>
                    <a:moveTo>
                      <a:pt x="2273" y="48"/>
                    </a:moveTo>
                    <a:lnTo>
                      <a:pt x="2297" y="55"/>
                    </a:lnTo>
                    <a:lnTo>
                      <a:pt x="2296" y="58"/>
                    </a:lnTo>
                    <a:lnTo>
                      <a:pt x="2299" y="62"/>
                    </a:lnTo>
                    <a:lnTo>
                      <a:pt x="2300" y="65"/>
                    </a:lnTo>
                    <a:lnTo>
                      <a:pt x="2269" y="56"/>
                    </a:lnTo>
                    <a:lnTo>
                      <a:pt x="2259" y="55"/>
                    </a:lnTo>
                    <a:lnTo>
                      <a:pt x="2263" y="51"/>
                    </a:lnTo>
                    <a:lnTo>
                      <a:pt x="2273" y="48"/>
                    </a:lnTo>
                    <a:close/>
                    <a:moveTo>
                      <a:pt x="1438" y="38"/>
                    </a:moveTo>
                    <a:lnTo>
                      <a:pt x="1441" y="46"/>
                    </a:lnTo>
                    <a:lnTo>
                      <a:pt x="1434" y="48"/>
                    </a:lnTo>
                    <a:lnTo>
                      <a:pt x="1431" y="39"/>
                    </a:lnTo>
                    <a:lnTo>
                      <a:pt x="1438" y="38"/>
                    </a:lnTo>
                    <a:close/>
                    <a:moveTo>
                      <a:pt x="1965" y="0"/>
                    </a:moveTo>
                    <a:lnTo>
                      <a:pt x="1974" y="1"/>
                    </a:lnTo>
                    <a:lnTo>
                      <a:pt x="1974" y="4"/>
                    </a:lnTo>
                    <a:lnTo>
                      <a:pt x="1981" y="2"/>
                    </a:lnTo>
                    <a:lnTo>
                      <a:pt x="1985" y="2"/>
                    </a:lnTo>
                    <a:lnTo>
                      <a:pt x="1996" y="8"/>
                    </a:lnTo>
                    <a:lnTo>
                      <a:pt x="1999" y="12"/>
                    </a:lnTo>
                    <a:lnTo>
                      <a:pt x="1962" y="8"/>
                    </a:lnTo>
                    <a:lnTo>
                      <a:pt x="1962" y="8"/>
                    </a:lnTo>
                    <a:lnTo>
                      <a:pt x="1968" y="5"/>
                    </a:lnTo>
                    <a:lnTo>
                      <a:pt x="19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5" name="Freeform 740"/>
              <p:cNvSpPr>
                <a:spLocks noEditPoints="1"/>
              </p:cNvSpPr>
              <p:nvPr/>
            </p:nvSpPr>
            <p:spPr bwMode="auto">
              <a:xfrm>
                <a:off x="5274" y="705"/>
                <a:ext cx="3684" cy="3678"/>
              </a:xfrm>
              <a:custGeom>
                <a:avLst/>
                <a:gdLst>
                  <a:gd name="T0" fmla="*/ 1710 w 3684"/>
                  <a:gd name="T1" fmla="*/ 3678 h 3678"/>
                  <a:gd name="T2" fmla="*/ 2243 w 3684"/>
                  <a:gd name="T3" fmla="*/ 3629 h 3678"/>
                  <a:gd name="T4" fmla="*/ 2234 w 3684"/>
                  <a:gd name="T5" fmla="*/ 3630 h 3678"/>
                  <a:gd name="T6" fmla="*/ 1384 w 3684"/>
                  <a:gd name="T7" fmla="*/ 3615 h 3678"/>
                  <a:gd name="T8" fmla="*/ 1375 w 3684"/>
                  <a:gd name="T9" fmla="*/ 3613 h 3678"/>
                  <a:gd name="T10" fmla="*/ 2720 w 3684"/>
                  <a:gd name="T11" fmla="*/ 3459 h 3678"/>
                  <a:gd name="T12" fmla="*/ 883 w 3684"/>
                  <a:gd name="T13" fmla="*/ 3403 h 3678"/>
                  <a:gd name="T14" fmla="*/ 878 w 3684"/>
                  <a:gd name="T15" fmla="*/ 3410 h 3678"/>
                  <a:gd name="T16" fmla="*/ 3155 w 3684"/>
                  <a:gd name="T17" fmla="*/ 3133 h 3678"/>
                  <a:gd name="T18" fmla="*/ 3145 w 3684"/>
                  <a:gd name="T19" fmla="*/ 3130 h 3678"/>
                  <a:gd name="T20" fmla="*/ 486 w 3684"/>
                  <a:gd name="T21" fmla="*/ 3075 h 3678"/>
                  <a:gd name="T22" fmla="*/ 481 w 3684"/>
                  <a:gd name="T23" fmla="*/ 3082 h 3678"/>
                  <a:gd name="T24" fmla="*/ 3368 w 3684"/>
                  <a:gd name="T25" fmla="*/ 2873 h 3678"/>
                  <a:gd name="T26" fmla="*/ 3354 w 3684"/>
                  <a:gd name="T27" fmla="*/ 2876 h 3678"/>
                  <a:gd name="T28" fmla="*/ 187 w 3684"/>
                  <a:gd name="T29" fmla="*/ 2630 h 3678"/>
                  <a:gd name="T30" fmla="*/ 181 w 3684"/>
                  <a:gd name="T31" fmla="*/ 2637 h 3678"/>
                  <a:gd name="T32" fmla="*/ 187 w 3684"/>
                  <a:gd name="T33" fmla="*/ 2628 h 3678"/>
                  <a:gd name="T34" fmla="*/ 181 w 3684"/>
                  <a:gd name="T35" fmla="*/ 2616 h 3678"/>
                  <a:gd name="T36" fmla="*/ 3599 w 3684"/>
                  <a:gd name="T37" fmla="*/ 2395 h 3678"/>
                  <a:gd name="T38" fmla="*/ 64 w 3684"/>
                  <a:gd name="T39" fmla="*/ 2323 h 3678"/>
                  <a:gd name="T40" fmla="*/ 65 w 3684"/>
                  <a:gd name="T41" fmla="*/ 2330 h 3678"/>
                  <a:gd name="T42" fmla="*/ 3684 w 3684"/>
                  <a:gd name="T43" fmla="*/ 1882 h 3678"/>
                  <a:gd name="T44" fmla="*/ 3675 w 3684"/>
                  <a:gd name="T45" fmla="*/ 1881 h 3678"/>
                  <a:gd name="T46" fmla="*/ 9 w 3684"/>
                  <a:gd name="T47" fmla="*/ 1799 h 3678"/>
                  <a:gd name="T48" fmla="*/ 3604 w 3684"/>
                  <a:gd name="T49" fmla="*/ 1331 h 3678"/>
                  <a:gd name="T50" fmla="*/ 3619 w 3684"/>
                  <a:gd name="T51" fmla="*/ 1349 h 3678"/>
                  <a:gd name="T52" fmla="*/ 3604 w 3684"/>
                  <a:gd name="T53" fmla="*/ 1331 h 3678"/>
                  <a:gd name="T54" fmla="*/ 92 w 3684"/>
                  <a:gd name="T55" fmla="*/ 1290 h 3678"/>
                  <a:gd name="T56" fmla="*/ 3498 w 3684"/>
                  <a:gd name="T57" fmla="*/ 1033 h 3678"/>
                  <a:gd name="T58" fmla="*/ 3503 w 3684"/>
                  <a:gd name="T59" fmla="*/ 1058 h 3678"/>
                  <a:gd name="T60" fmla="*/ 3498 w 3684"/>
                  <a:gd name="T61" fmla="*/ 1033 h 3678"/>
                  <a:gd name="T62" fmla="*/ 325 w 3684"/>
                  <a:gd name="T63" fmla="*/ 805 h 3678"/>
                  <a:gd name="T64" fmla="*/ 318 w 3684"/>
                  <a:gd name="T65" fmla="*/ 801 h 3678"/>
                  <a:gd name="T66" fmla="*/ 3202 w 3684"/>
                  <a:gd name="T67" fmla="*/ 595 h 3678"/>
                  <a:gd name="T68" fmla="*/ 3199 w 3684"/>
                  <a:gd name="T69" fmla="*/ 592 h 3678"/>
                  <a:gd name="T70" fmla="*/ 522 w 3684"/>
                  <a:gd name="T71" fmla="*/ 565 h 3678"/>
                  <a:gd name="T72" fmla="*/ 533 w 3684"/>
                  <a:gd name="T73" fmla="*/ 541 h 3678"/>
                  <a:gd name="T74" fmla="*/ 527 w 3684"/>
                  <a:gd name="T75" fmla="*/ 547 h 3678"/>
                  <a:gd name="T76" fmla="*/ 2799 w 3684"/>
                  <a:gd name="T77" fmla="*/ 264 h 3678"/>
                  <a:gd name="T78" fmla="*/ 2793 w 3684"/>
                  <a:gd name="T79" fmla="*/ 271 h 3678"/>
                  <a:gd name="T80" fmla="*/ 965 w 3684"/>
                  <a:gd name="T81" fmla="*/ 229 h 3678"/>
                  <a:gd name="T82" fmla="*/ 963 w 3684"/>
                  <a:gd name="T83" fmla="*/ 220 h 3678"/>
                  <a:gd name="T84" fmla="*/ 2306 w 3684"/>
                  <a:gd name="T85" fmla="*/ 65 h 3678"/>
                  <a:gd name="T86" fmla="*/ 2289 w 3684"/>
                  <a:gd name="T87" fmla="*/ 59 h 3678"/>
                  <a:gd name="T88" fmla="*/ 2305 w 3684"/>
                  <a:gd name="T89" fmla="*/ 55 h 3678"/>
                  <a:gd name="T90" fmla="*/ 1440 w 3684"/>
                  <a:gd name="T91" fmla="*/ 49 h 3678"/>
                  <a:gd name="T92" fmla="*/ 1971 w 3684"/>
                  <a:gd name="T93" fmla="*/ 0 h 3678"/>
                  <a:gd name="T94" fmla="*/ 1974 w 3684"/>
                  <a:gd name="T95" fmla="*/ 10 h 3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84" h="3678">
                    <a:moveTo>
                      <a:pt x="1700" y="3667"/>
                    </a:moveTo>
                    <a:lnTo>
                      <a:pt x="1707" y="3668"/>
                    </a:lnTo>
                    <a:lnTo>
                      <a:pt x="1710" y="3678"/>
                    </a:lnTo>
                    <a:lnTo>
                      <a:pt x="1703" y="3677"/>
                    </a:lnTo>
                    <a:lnTo>
                      <a:pt x="1700" y="3667"/>
                    </a:lnTo>
                    <a:close/>
                    <a:moveTo>
                      <a:pt x="2243" y="3629"/>
                    </a:moveTo>
                    <a:lnTo>
                      <a:pt x="2245" y="3637"/>
                    </a:lnTo>
                    <a:lnTo>
                      <a:pt x="2238" y="3640"/>
                    </a:lnTo>
                    <a:lnTo>
                      <a:pt x="2234" y="3630"/>
                    </a:lnTo>
                    <a:lnTo>
                      <a:pt x="2243" y="3629"/>
                    </a:lnTo>
                    <a:close/>
                    <a:moveTo>
                      <a:pt x="1375" y="3613"/>
                    </a:moveTo>
                    <a:lnTo>
                      <a:pt x="1384" y="3615"/>
                    </a:lnTo>
                    <a:lnTo>
                      <a:pt x="1376" y="3623"/>
                    </a:lnTo>
                    <a:lnTo>
                      <a:pt x="1369" y="3620"/>
                    </a:lnTo>
                    <a:lnTo>
                      <a:pt x="1375" y="3613"/>
                    </a:lnTo>
                    <a:close/>
                    <a:moveTo>
                      <a:pt x="2723" y="3446"/>
                    </a:moveTo>
                    <a:lnTo>
                      <a:pt x="2726" y="3456"/>
                    </a:lnTo>
                    <a:lnTo>
                      <a:pt x="2720" y="3459"/>
                    </a:lnTo>
                    <a:lnTo>
                      <a:pt x="2717" y="3451"/>
                    </a:lnTo>
                    <a:lnTo>
                      <a:pt x="2723" y="3446"/>
                    </a:lnTo>
                    <a:close/>
                    <a:moveTo>
                      <a:pt x="883" y="3403"/>
                    </a:moveTo>
                    <a:lnTo>
                      <a:pt x="889" y="3407"/>
                    </a:lnTo>
                    <a:lnTo>
                      <a:pt x="883" y="3414"/>
                    </a:lnTo>
                    <a:lnTo>
                      <a:pt x="878" y="3410"/>
                    </a:lnTo>
                    <a:lnTo>
                      <a:pt x="883" y="3403"/>
                    </a:lnTo>
                    <a:close/>
                    <a:moveTo>
                      <a:pt x="3152" y="3123"/>
                    </a:moveTo>
                    <a:lnTo>
                      <a:pt x="3155" y="3133"/>
                    </a:lnTo>
                    <a:lnTo>
                      <a:pt x="3152" y="3136"/>
                    </a:lnTo>
                    <a:lnTo>
                      <a:pt x="3150" y="3138"/>
                    </a:lnTo>
                    <a:lnTo>
                      <a:pt x="3145" y="3130"/>
                    </a:lnTo>
                    <a:lnTo>
                      <a:pt x="3145" y="3130"/>
                    </a:lnTo>
                    <a:lnTo>
                      <a:pt x="3152" y="3123"/>
                    </a:lnTo>
                    <a:close/>
                    <a:moveTo>
                      <a:pt x="486" y="3075"/>
                    </a:moveTo>
                    <a:lnTo>
                      <a:pt x="491" y="3080"/>
                    </a:lnTo>
                    <a:lnTo>
                      <a:pt x="485" y="3088"/>
                    </a:lnTo>
                    <a:lnTo>
                      <a:pt x="481" y="3082"/>
                    </a:lnTo>
                    <a:lnTo>
                      <a:pt x="486" y="3075"/>
                    </a:lnTo>
                    <a:close/>
                    <a:moveTo>
                      <a:pt x="3359" y="2870"/>
                    </a:moveTo>
                    <a:lnTo>
                      <a:pt x="3368" y="2873"/>
                    </a:lnTo>
                    <a:lnTo>
                      <a:pt x="3366" y="2877"/>
                    </a:lnTo>
                    <a:lnTo>
                      <a:pt x="3364" y="2878"/>
                    </a:lnTo>
                    <a:lnTo>
                      <a:pt x="3354" y="2876"/>
                    </a:lnTo>
                    <a:lnTo>
                      <a:pt x="3357" y="2873"/>
                    </a:lnTo>
                    <a:lnTo>
                      <a:pt x="3359" y="2870"/>
                    </a:lnTo>
                    <a:close/>
                    <a:moveTo>
                      <a:pt x="187" y="2630"/>
                    </a:moveTo>
                    <a:lnTo>
                      <a:pt x="190" y="2635"/>
                    </a:lnTo>
                    <a:lnTo>
                      <a:pt x="184" y="2644"/>
                    </a:lnTo>
                    <a:lnTo>
                      <a:pt x="181" y="2637"/>
                    </a:lnTo>
                    <a:lnTo>
                      <a:pt x="187" y="2630"/>
                    </a:lnTo>
                    <a:close/>
                    <a:moveTo>
                      <a:pt x="181" y="2616"/>
                    </a:moveTo>
                    <a:lnTo>
                      <a:pt x="187" y="2628"/>
                    </a:lnTo>
                    <a:lnTo>
                      <a:pt x="184" y="2624"/>
                    </a:lnTo>
                    <a:lnTo>
                      <a:pt x="181" y="2618"/>
                    </a:lnTo>
                    <a:lnTo>
                      <a:pt x="181" y="2616"/>
                    </a:lnTo>
                    <a:close/>
                    <a:moveTo>
                      <a:pt x="3592" y="2388"/>
                    </a:moveTo>
                    <a:lnTo>
                      <a:pt x="3600" y="2389"/>
                    </a:lnTo>
                    <a:lnTo>
                      <a:pt x="3599" y="2395"/>
                    </a:lnTo>
                    <a:lnTo>
                      <a:pt x="3590" y="2394"/>
                    </a:lnTo>
                    <a:lnTo>
                      <a:pt x="3592" y="2388"/>
                    </a:lnTo>
                    <a:close/>
                    <a:moveTo>
                      <a:pt x="64" y="2323"/>
                    </a:moveTo>
                    <a:lnTo>
                      <a:pt x="74" y="2324"/>
                    </a:lnTo>
                    <a:lnTo>
                      <a:pt x="75" y="2331"/>
                    </a:lnTo>
                    <a:lnTo>
                      <a:pt x="65" y="2330"/>
                    </a:lnTo>
                    <a:lnTo>
                      <a:pt x="64" y="2323"/>
                    </a:lnTo>
                    <a:close/>
                    <a:moveTo>
                      <a:pt x="3675" y="1881"/>
                    </a:moveTo>
                    <a:lnTo>
                      <a:pt x="3684" y="1882"/>
                    </a:lnTo>
                    <a:lnTo>
                      <a:pt x="3684" y="1888"/>
                    </a:lnTo>
                    <a:lnTo>
                      <a:pt x="3675" y="1886"/>
                    </a:lnTo>
                    <a:lnTo>
                      <a:pt x="3675" y="1881"/>
                    </a:lnTo>
                    <a:close/>
                    <a:moveTo>
                      <a:pt x="0" y="1790"/>
                    </a:moveTo>
                    <a:lnTo>
                      <a:pt x="9" y="1792"/>
                    </a:lnTo>
                    <a:lnTo>
                      <a:pt x="9" y="1799"/>
                    </a:lnTo>
                    <a:lnTo>
                      <a:pt x="0" y="1797"/>
                    </a:lnTo>
                    <a:lnTo>
                      <a:pt x="0" y="1790"/>
                    </a:lnTo>
                    <a:close/>
                    <a:moveTo>
                      <a:pt x="3604" y="1331"/>
                    </a:moveTo>
                    <a:lnTo>
                      <a:pt x="3607" y="1334"/>
                    </a:lnTo>
                    <a:lnTo>
                      <a:pt x="3609" y="1348"/>
                    </a:lnTo>
                    <a:lnTo>
                      <a:pt x="3619" y="1349"/>
                    </a:lnTo>
                    <a:lnTo>
                      <a:pt x="3620" y="1356"/>
                    </a:lnTo>
                    <a:lnTo>
                      <a:pt x="3610" y="1355"/>
                    </a:lnTo>
                    <a:lnTo>
                      <a:pt x="3604" y="1331"/>
                    </a:lnTo>
                    <a:close/>
                    <a:moveTo>
                      <a:pt x="85" y="1283"/>
                    </a:moveTo>
                    <a:lnTo>
                      <a:pt x="94" y="1284"/>
                    </a:lnTo>
                    <a:lnTo>
                      <a:pt x="92" y="1290"/>
                    </a:lnTo>
                    <a:lnTo>
                      <a:pt x="82" y="1289"/>
                    </a:lnTo>
                    <a:lnTo>
                      <a:pt x="85" y="1283"/>
                    </a:lnTo>
                    <a:close/>
                    <a:moveTo>
                      <a:pt x="3498" y="1033"/>
                    </a:moveTo>
                    <a:lnTo>
                      <a:pt x="3503" y="1041"/>
                    </a:lnTo>
                    <a:lnTo>
                      <a:pt x="3497" y="1048"/>
                    </a:lnTo>
                    <a:lnTo>
                      <a:pt x="3503" y="1058"/>
                    </a:lnTo>
                    <a:lnTo>
                      <a:pt x="3504" y="1064"/>
                    </a:lnTo>
                    <a:lnTo>
                      <a:pt x="3493" y="1040"/>
                    </a:lnTo>
                    <a:lnTo>
                      <a:pt x="3498" y="1033"/>
                    </a:lnTo>
                    <a:close/>
                    <a:moveTo>
                      <a:pt x="318" y="800"/>
                    </a:moveTo>
                    <a:lnTo>
                      <a:pt x="328" y="802"/>
                    </a:lnTo>
                    <a:lnTo>
                      <a:pt x="325" y="805"/>
                    </a:lnTo>
                    <a:lnTo>
                      <a:pt x="324" y="808"/>
                    </a:lnTo>
                    <a:lnTo>
                      <a:pt x="314" y="807"/>
                    </a:lnTo>
                    <a:lnTo>
                      <a:pt x="318" y="801"/>
                    </a:lnTo>
                    <a:lnTo>
                      <a:pt x="318" y="800"/>
                    </a:lnTo>
                    <a:close/>
                    <a:moveTo>
                      <a:pt x="3199" y="592"/>
                    </a:moveTo>
                    <a:lnTo>
                      <a:pt x="3202" y="595"/>
                    </a:lnTo>
                    <a:lnTo>
                      <a:pt x="3196" y="602"/>
                    </a:lnTo>
                    <a:lnTo>
                      <a:pt x="3192" y="599"/>
                    </a:lnTo>
                    <a:lnTo>
                      <a:pt x="3199" y="592"/>
                    </a:lnTo>
                    <a:close/>
                    <a:moveTo>
                      <a:pt x="529" y="559"/>
                    </a:moveTo>
                    <a:lnTo>
                      <a:pt x="520" y="568"/>
                    </a:lnTo>
                    <a:lnTo>
                      <a:pt x="522" y="565"/>
                    </a:lnTo>
                    <a:lnTo>
                      <a:pt x="526" y="561"/>
                    </a:lnTo>
                    <a:lnTo>
                      <a:pt x="529" y="559"/>
                    </a:lnTo>
                    <a:close/>
                    <a:moveTo>
                      <a:pt x="533" y="541"/>
                    </a:moveTo>
                    <a:lnTo>
                      <a:pt x="537" y="549"/>
                    </a:lnTo>
                    <a:lnTo>
                      <a:pt x="530" y="557"/>
                    </a:lnTo>
                    <a:lnTo>
                      <a:pt x="527" y="547"/>
                    </a:lnTo>
                    <a:lnTo>
                      <a:pt x="532" y="542"/>
                    </a:lnTo>
                    <a:lnTo>
                      <a:pt x="533" y="541"/>
                    </a:lnTo>
                    <a:close/>
                    <a:moveTo>
                      <a:pt x="2799" y="264"/>
                    </a:moveTo>
                    <a:lnTo>
                      <a:pt x="2806" y="268"/>
                    </a:lnTo>
                    <a:lnTo>
                      <a:pt x="2801" y="275"/>
                    </a:lnTo>
                    <a:lnTo>
                      <a:pt x="2793" y="271"/>
                    </a:lnTo>
                    <a:lnTo>
                      <a:pt x="2799" y="264"/>
                    </a:lnTo>
                    <a:close/>
                    <a:moveTo>
                      <a:pt x="963" y="220"/>
                    </a:moveTo>
                    <a:lnTo>
                      <a:pt x="965" y="229"/>
                    </a:lnTo>
                    <a:lnTo>
                      <a:pt x="960" y="232"/>
                    </a:lnTo>
                    <a:lnTo>
                      <a:pt x="957" y="223"/>
                    </a:lnTo>
                    <a:lnTo>
                      <a:pt x="963" y="220"/>
                    </a:lnTo>
                    <a:close/>
                    <a:moveTo>
                      <a:pt x="2305" y="55"/>
                    </a:moveTo>
                    <a:lnTo>
                      <a:pt x="2312" y="58"/>
                    </a:lnTo>
                    <a:lnTo>
                      <a:pt x="2306" y="65"/>
                    </a:lnTo>
                    <a:lnTo>
                      <a:pt x="2282" y="58"/>
                    </a:lnTo>
                    <a:lnTo>
                      <a:pt x="2283" y="58"/>
                    </a:lnTo>
                    <a:lnTo>
                      <a:pt x="2289" y="59"/>
                    </a:lnTo>
                    <a:lnTo>
                      <a:pt x="2293" y="61"/>
                    </a:lnTo>
                    <a:lnTo>
                      <a:pt x="2299" y="63"/>
                    </a:lnTo>
                    <a:lnTo>
                      <a:pt x="2305" y="55"/>
                    </a:lnTo>
                    <a:close/>
                    <a:moveTo>
                      <a:pt x="1444" y="39"/>
                    </a:moveTo>
                    <a:lnTo>
                      <a:pt x="1447" y="48"/>
                    </a:lnTo>
                    <a:lnTo>
                      <a:pt x="1440" y="49"/>
                    </a:lnTo>
                    <a:lnTo>
                      <a:pt x="1437" y="41"/>
                    </a:lnTo>
                    <a:lnTo>
                      <a:pt x="1444" y="39"/>
                    </a:lnTo>
                    <a:close/>
                    <a:moveTo>
                      <a:pt x="1971" y="0"/>
                    </a:moveTo>
                    <a:lnTo>
                      <a:pt x="1978" y="1"/>
                    </a:lnTo>
                    <a:lnTo>
                      <a:pt x="1983" y="11"/>
                    </a:lnTo>
                    <a:lnTo>
                      <a:pt x="1974" y="10"/>
                    </a:lnTo>
                    <a:lnTo>
                      <a:pt x="19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6" name="Freeform 741"/>
              <p:cNvSpPr>
                <a:spLocks noEditPoints="1"/>
              </p:cNvSpPr>
              <p:nvPr/>
            </p:nvSpPr>
            <p:spPr bwMode="auto">
              <a:xfrm>
                <a:off x="5265" y="696"/>
                <a:ext cx="3701" cy="3696"/>
              </a:xfrm>
              <a:custGeom>
                <a:avLst/>
                <a:gdLst>
                  <a:gd name="T0" fmla="*/ 1719 w 3701"/>
                  <a:gd name="T1" fmla="*/ 3687 h 3696"/>
                  <a:gd name="T2" fmla="*/ 1716 w 3701"/>
                  <a:gd name="T3" fmla="*/ 3696 h 3696"/>
                  <a:gd name="T4" fmla="*/ 2254 w 3701"/>
                  <a:gd name="T5" fmla="*/ 3646 h 3696"/>
                  <a:gd name="T6" fmla="*/ 2250 w 3701"/>
                  <a:gd name="T7" fmla="*/ 3658 h 3696"/>
                  <a:gd name="T8" fmla="*/ 2254 w 3701"/>
                  <a:gd name="T9" fmla="*/ 3646 h 3696"/>
                  <a:gd name="T10" fmla="*/ 1385 w 3701"/>
                  <a:gd name="T11" fmla="*/ 3632 h 3696"/>
                  <a:gd name="T12" fmla="*/ 1373 w 3701"/>
                  <a:gd name="T13" fmla="*/ 3636 h 3696"/>
                  <a:gd name="T14" fmla="*/ 2735 w 3701"/>
                  <a:gd name="T15" fmla="*/ 3465 h 3696"/>
                  <a:gd name="T16" fmla="*/ 2732 w 3701"/>
                  <a:gd name="T17" fmla="*/ 3477 h 3696"/>
                  <a:gd name="T18" fmla="*/ 2735 w 3701"/>
                  <a:gd name="T19" fmla="*/ 3465 h 3696"/>
                  <a:gd name="T20" fmla="*/ 892 w 3701"/>
                  <a:gd name="T21" fmla="*/ 3423 h 3696"/>
                  <a:gd name="T22" fmla="*/ 881 w 3701"/>
                  <a:gd name="T23" fmla="*/ 3426 h 3696"/>
                  <a:gd name="T24" fmla="*/ 3164 w 3701"/>
                  <a:gd name="T25" fmla="*/ 3142 h 3696"/>
                  <a:gd name="T26" fmla="*/ 3167 w 3701"/>
                  <a:gd name="T27" fmla="*/ 3152 h 3696"/>
                  <a:gd name="T28" fmla="*/ 3159 w 3701"/>
                  <a:gd name="T29" fmla="*/ 3147 h 3696"/>
                  <a:gd name="T30" fmla="*/ 3164 w 3701"/>
                  <a:gd name="T31" fmla="*/ 3142 h 3696"/>
                  <a:gd name="T32" fmla="*/ 494 w 3701"/>
                  <a:gd name="T33" fmla="*/ 3097 h 3696"/>
                  <a:gd name="T34" fmla="*/ 484 w 3701"/>
                  <a:gd name="T35" fmla="*/ 3098 h 3696"/>
                  <a:gd name="T36" fmla="*/ 3377 w 3701"/>
                  <a:gd name="T37" fmla="*/ 2882 h 3696"/>
                  <a:gd name="T38" fmla="*/ 3383 w 3701"/>
                  <a:gd name="T39" fmla="*/ 2889 h 3696"/>
                  <a:gd name="T40" fmla="*/ 3375 w 3701"/>
                  <a:gd name="T41" fmla="*/ 2886 h 3696"/>
                  <a:gd name="T42" fmla="*/ 190 w 3701"/>
                  <a:gd name="T43" fmla="*/ 2646 h 3696"/>
                  <a:gd name="T44" fmla="*/ 186 w 3701"/>
                  <a:gd name="T45" fmla="*/ 2660 h 3696"/>
                  <a:gd name="T46" fmla="*/ 190 w 3701"/>
                  <a:gd name="T47" fmla="*/ 2646 h 3696"/>
                  <a:gd name="T48" fmla="*/ 3619 w 3701"/>
                  <a:gd name="T49" fmla="*/ 2400 h 3696"/>
                  <a:gd name="T50" fmla="*/ 3608 w 3701"/>
                  <a:gd name="T51" fmla="*/ 2404 h 3696"/>
                  <a:gd name="T52" fmla="*/ 63 w 3701"/>
                  <a:gd name="T53" fmla="*/ 2329 h 3696"/>
                  <a:gd name="T54" fmla="*/ 74 w 3701"/>
                  <a:gd name="T55" fmla="*/ 2339 h 3696"/>
                  <a:gd name="T56" fmla="*/ 63 w 3701"/>
                  <a:gd name="T57" fmla="*/ 2329 h 3696"/>
                  <a:gd name="T58" fmla="*/ 3701 w 3701"/>
                  <a:gd name="T59" fmla="*/ 1893 h 3696"/>
                  <a:gd name="T60" fmla="*/ 3693 w 3701"/>
                  <a:gd name="T61" fmla="*/ 1897 h 3696"/>
                  <a:gd name="T62" fmla="*/ 0 w 3701"/>
                  <a:gd name="T63" fmla="*/ 1798 h 3696"/>
                  <a:gd name="T64" fmla="*/ 9 w 3701"/>
                  <a:gd name="T65" fmla="*/ 1806 h 3696"/>
                  <a:gd name="T66" fmla="*/ 0 w 3701"/>
                  <a:gd name="T67" fmla="*/ 1798 h 3696"/>
                  <a:gd name="T68" fmla="*/ 3637 w 3701"/>
                  <a:gd name="T69" fmla="*/ 1360 h 3696"/>
                  <a:gd name="T70" fmla="*/ 3629 w 3701"/>
                  <a:gd name="T71" fmla="*/ 1365 h 3696"/>
                  <a:gd name="T72" fmla="*/ 84 w 3701"/>
                  <a:gd name="T73" fmla="*/ 1291 h 3696"/>
                  <a:gd name="T74" fmla="*/ 91 w 3701"/>
                  <a:gd name="T75" fmla="*/ 1298 h 3696"/>
                  <a:gd name="T76" fmla="*/ 84 w 3701"/>
                  <a:gd name="T77" fmla="*/ 1291 h 3696"/>
                  <a:gd name="T78" fmla="*/ 3517 w 3701"/>
                  <a:gd name="T79" fmla="*/ 1043 h 3696"/>
                  <a:gd name="T80" fmla="*/ 3507 w 3701"/>
                  <a:gd name="T81" fmla="*/ 1042 h 3696"/>
                  <a:gd name="T82" fmla="*/ 317 w 3701"/>
                  <a:gd name="T83" fmla="*/ 807 h 3696"/>
                  <a:gd name="T84" fmla="*/ 327 w 3701"/>
                  <a:gd name="T85" fmla="*/ 810 h 3696"/>
                  <a:gd name="T86" fmla="*/ 315 w 3701"/>
                  <a:gd name="T87" fmla="*/ 814 h 3696"/>
                  <a:gd name="T88" fmla="*/ 3214 w 3701"/>
                  <a:gd name="T89" fmla="*/ 594 h 3696"/>
                  <a:gd name="T90" fmla="*/ 3211 w 3701"/>
                  <a:gd name="T91" fmla="*/ 604 h 3696"/>
                  <a:gd name="T92" fmla="*/ 3214 w 3701"/>
                  <a:gd name="T93" fmla="*/ 594 h 3696"/>
                  <a:gd name="T94" fmla="*/ 542 w 3701"/>
                  <a:gd name="T95" fmla="*/ 550 h 3696"/>
                  <a:gd name="T96" fmla="*/ 536 w 3701"/>
                  <a:gd name="T97" fmla="*/ 556 h 3696"/>
                  <a:gd name="T98" fmla="*/ 534 w 3701"/>
                  <a:gd name="T99" fmla="*/ 544 h 3696"/>
                  <a:gd name="T100" fmla="*/ 2814 w 3701"/>
                  <a:gd name="T101" fmla="*/ 266 h 3696"/>
                  <a:gd name="T102" fmla="*/ 2815 w 3701"/>
                  <a:gd name="T103" fmla="*/ 277 h 3696"/>
                  <a:gd name="T104" fmla="*/ 2814 w 3701"/>
                  <a:gd name="T105" fmla="*/ 266 h 3696"/>
                  <a:gd name="T106" fmla="*/ 972 w 3701"/>
                  <a:gd name="T107" fmla="*/ 229 h 3696"/>
                  <a:gd name="T108" fmla="*/ 962 w 3701"/>
                  <a:gd name="T109" fmla="*/ 224 h 3696"/>
                  <a:gd name="T110" fmla="*/ 2321 w 3701"/>
                  <a:gd name="T111" fmla="*/ 57 h 3696"/>
                  <a:gd name="T112" fmla="*/ 2321 w 3701"/>
                  <a:gd name="T113" fmla="*/ 67 h 3696"/>
                  <a:gd name="T114" fmla="*/ 2321 w 3701"/>
                  <a:gd name="T115" fmla="*/ 57 h 3696"/>
                  <a:gd name="T116" fmla="*/ 1453 w 3701"/>
                  <a:gd name="T117" fmla="*/ 48 h 3696"/>
                  <a:gd name="T118" fmla="*/ 1442 w 3701"/>
                  <a:gd name="T119" fmla="*/ 41 h 3696"/>
                  <a:gd name="T120" fmla="*/ 1977 w 3701"/>
                  <a:gd name="T121" fmla="*/ 0 h 3696"/>
                  <a:gd name="T122" fmla="*/ 1987 w 3701"/>
                  <a:gd name="T123" fmla="*/ 10 h 3696"/>
                  <a:gd name="T124" fmla="*/ 1977 w 3701"/>
                  <a:gd name="T125" fmla="*/ 0 h 3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01" h="3696">
                    <a:moveTo>
                      <a:pt x="1712" y="3686"/>
                    </a:moveTo>
                    <a:lnTo>
                      <a:pt x="1719" y="3687"/>
                    </a:lnTo>
                    <a:lnTo>
                      <a:pt x="1723" y="3696"/>
                    </a:lnTo>
                    <a:lnTo>
                      <a:pt x="1716" y="3696"/>
                    </a:lnTo>
                    <a:lnTo>
                      <a:pt x="1712" y="3686"/>
                    </a:lnTo>
                    <a:close/>
                    <a:moveTo>
                      <a:pt x="2254" y="3646"/>
                    </a:moveTo>
                    <a:lnTo>
                      <a:pt x="2257" y="3655"/>
                    </a:lnTo>
                    <a:lnTo>
                      <a:pt x="2250" y="3658"/>
                    </a:lnTo>
                    <a:lnTo>
                      <a:pt x="2247" y="3649"/>
                    </a:lnTo>
                    <a:lnTo>
                      <a:pt x="2254" y="3646"/>
                    </a:lnTo>
                    <a:close/>
                    <a:moveTo>
                      <a:pt x="1378" y="3629"/>
                    </a:moveTo>
                    <a:lnTo>
                      <a:pt x="1385" y="3632"/>
                    </a:lnTo>
                    <a:lnTo>
                      <a:pt x="1380" y="3639"/>
                    </a:lnTo>
                    <a:lnTo>
                      <a:pt x="1373" y="3636"/>
                    </a:lnTo>
                    <a:lnTo>
                      <a:pt x="1378" y="3629"/>
                    </a:lnTo>
                    <a:close/>
                    <a:moveTo>
                      <a:pt x="2735" y="3465"/>
                    </a:moveTo>
                    <a:lnTo>
                      <a:pt x="2739" y="3474"/>
                    </a:lnTo>
                    <a:lnTo>
                      <a:pt x="2732" y="3477"/>
                    </a:lnTo>
                    <a:lnTo>
                      <a:pt x="2729" y="3468"/>
                    </a:lnTo>
                    <a:lnTo>
                      <a:pt x="2735" y="3465"/>
                    </a:lnTo>
                    <a:close/>
                    <a:moveTo>
                      <a:pt x="887" y="3419"/>
                    </a:moveTo>
                    <a:lnTo>
                      <a:pt x="892" y="3423"/>
                    </a:lnTo>
                    <a:lnTo>
                      <a:pt x="885" y="3430"/>
                    </a:lnTo>
                    <a:lnTo>
                      <a:pt x="881" y="3426"/>
                    </a:lnTo>
                    <a:lnTo>
                      <a:pt x="887" y="3419"/>
                    </a:lnTo>
                    <a:close/>
                    <a:moveTo>
                      <a:pt x="3164" y="3142"/>
                    </a:moveTo>
                    <a:lnTo>
                      <a:pt x="3168" y="3152"/>
                    </a:lnTo>
                    <a:lnTo>
                      <a:pt x="3167" y="3152"/>
                    </a:lnTo>
                    <a:lnTo>
                      <a:pt x="3161" y="3157"/>
                    </a:lnTo>
                    <a:lnTo>
                      <a:pt x="3159" y="3147"/>
                    </a:lnTo>
                    <a:lnTo>
                      <a:pt x="3161" y="3145"/>
                    </a:lnTo>
                    <a:lnTo>
                      <a:pt x="3164" y="3142"/>
                    </a:lnTo>
                    <a:close/>
                    <a:moveTo>
                      <a:pt x="490" y="3091"/>
                    </a:moveTo>
                    <a:lnTo>
                      <a:pt x="494" y="3097"/>
                    </a:lnTo>
                    <a:lnTo>
                      <a:pt x="488" y="3104"/>
                    </a:lnTo>
                    <a:lnTo>
                      <a:pt x="484" y="3098"/>
                    </a:lnTo>
                    <a:lnTo>
                      <a:pt x="490" y="3091"/>
                    </a:lnTo>
                    <a:close/>
                    <a:moveTo>
                      <a:pt x="3377" y="2882"/>
                    </a:moveTo>
                    <a:lnTo>
                      <a:pt x="3387" y="2883"/>
                    </a:lnTo>
                    <a:lnTo>
                      <a:pt x="3383" y="2889"/>
                    </a:lnTo>
                    <a:lnTo>
                      <a:pt x="3373" y="2887"/>
                    </a:lnTo>
                    <a:lnTo>
                      <a:pt x="3375" y="2886"/>
                    </a:lnTo>
                    <a:lnTo>
                      <a:pt x="3377" y="2882"/>
                    </a:lnTo>
                    <a:close/>
                    <a:moveTo>
                      <a:pt x="190" y="2646"/>
                    </a:moveTo>
                    <a:lnTo>
                      <a:pt x="193" y="2653"/>
                    </a:lnTo>
                    <a:lnTo>
                      <a:pt x="186" y="2660"/>
                    </a:lnTo>
                    <a:lnTo>
                      <a:pt x="183" y="2654"/>
                    </a:lnTo>
                    <a:lnTo>
                      <a:pt x="190" y="2646"/>
                    </a:lnTo>
                    <a:close/>
                    <a:moveTo>
                      <a:pt x="3609" y="2398"/>
                    </a:moveTo>
                    <a:lnTo>
                      <a:pt x="3619" y="2400"/>
                    </a:lnTo>
                    <a:lnTo>
                      <a:pt x="3616" y="2405"/>
                    </a:lnTo>
                    <a:lnTo>
                      <a:pt x="3608" y="2404"/>
                    </a:lnTo>
                    <a:lnTo>
                      <a:pt x="3609" y="2398"/>
                    </a:lnTo>
                    <a:close/>
                    <a:moveTo>
                      <a:pt x="63" y="2329"/>
                    </a:moveTo>
                    <a:lnTo>
                      <a:pt x="73" y="2332"/>
                    </a:lnTo>
                    <a:lnTo>
                      <a:pt x="74" y="2339"/>
                    </a:lnTo>
                    <a:lnTo>
                      <a:pt x="65" y="2336"/>
                    </a:lnTo>
                    <a:lnTo>
                      <a:pt x="63" y="2329"/>
                    </a:lnTo>
                    <a:close/>
                    <a:moveTo>
                      <a:pt x="3693" y="1891"/>
                    </a:moveTo>
                    <a:lnTo>
                      <a:pt x="3701" y="1893"/>
                    </a:lnTo>
                    <a:lnTo>
                      <a:pt x="3701" y="1898"/>
                    </a:lnTo>
                    <a:lnTo>
                      <a:pt x="3693" y="1897"/>
                    </a:lnTo>
                    <a:lnTo>
                      <a:pt x="3693" y="1891"/>
                    </a:lnTo>
                    <a:close/>
                    <a:moveTo>
                      <a:pt x="0" y="1798"/>
                    </a:moveTo>
                    <a:lnTo>
                      <a:pt x="9" y="1799"/>
                    </a:lnTo>
                    <a:lnTo>
                      <a:pt x="9" y="1806"/>
                    </a:lnTo>
                    <a:lnTo>
                      <a:pt x="0" y="1805"/>
                    </a:lnTo>
                    <a:lnTo>
                      <a:pt x="0" y="1798"/>
                    </a:lnTo>
                    <a:close/>
                    <a:moveTo>
                      <a:pt x="3628" y="1358"/>
                    </a:moveTo>
                    <a:lnTo>
                      <a:pt x="3637" y="1360"/>
                    </a:lnTo>
                    <a:lnTo>
                      <a:pt x="3639" y="1367"/>
                    </a:lnTo>
                    <a:lnTo>
                      <a:pt x="3629" y="1365"/>
                    </a:lnTo>
                    <a:lnTo>
                      <a:pt x="3628" y="1358"/>
                    </a:lnTo>
                    <a:close/>
                    <a:moveTo>
                      <a:pt x="84" y="1291"/>
                    </a:moveTo>
                    <a:lnTo>
                      <a:pt x="94" y="1292"/>
                    </a:lnTo>
                    <a:lnTo>
                      <a:pt x="91" y="1298"/>
                    </a:lnTo>
                    <a:lnTo>
                      <a:pt x="83" y="1296"/>
                    </a:lnTo>
                    <a:lnTo>
                      <a:pt x="84" y="1291"/>
                    </a:lnTo>
                    <a:close/>
                    <a:moveTo>
                      <a:pt x="3515" y="1035"/>
                    </a:moveTo>
                    <a:lnTo>
                      <a:pt x="3517" y="1043"/>
                    </a:lnTo>
                    <a:lnTo>
                      <a:pt x="3512" y="1050"/>
                    </a:lnTo>
                    <a:lnTo>
                      <a:pt x="3507" y="1042"/>
                    </a:lnTo>
                    <a:lnTo>
                      <a:pt x="3515" y="1035"/>
                    </a:lnTo>
                    <a:close/>
                    <a:moveTo>
                      <a:pt x="317" y="807"/>
                    </a:moveTo>
                    <a:lnTo>
                      <a:pt x="327" y="809"/>
                    </a:lnTo>
                    <a:lnTo>
                      <a:pt x="327" y="810"/>
                    </a:lnTo>
                    <a:lnTo>
                      <a:pt x="323" y="816"/>
                    </a:lnTo>
                    <a:lnTo>
                      <a:pt x="315" y="814"/>
                    </a:lnTo>
                    <a:lnTo>
                      <a:pt x="317" y="807"/>
                    </a:lnTo>
                    <a:close/>
                    <a:moveTo>
                      <a:pt x="3214" y="594"/>
                    </a:moveTo>
                    <a:lnTo>
                      <a:pt x="3216" y="597"/>
                    </a:lnTo>
                    <a:lnTo>
                      <a:pt x="3211" y="604"/>
                    </a:lnTo>
                    <a:lnTo>
                      <a:pt x="3208" y="601"/>
                    </a:lnTo>
                    <a:lnTo>
                      <a:pt x="3214" y="594"/>
                    </a:lnTo>
                    <a:close/>
                    <a:moveTo>
                      <a:pt x="539" y="540"/>
                    </a:moveTo>
                    <a:lnTo>
                      <a:pt x="542" y="550"/>
                    </a:lnTo>
                    <a:lnTo>
                      <a:pt x="541" y="551"/>
                    </a:lnTo>
                    <a:lnTo>
                      <a:pt x="536" y="556"/>
                    </a:lnTo>
                    <a:lnTo>
                      <a:pt x="532" y="546"/>
                    </a:lnTo>
                    <a:lnTo>
                      <a:pt x="534" y="544"/>
                    </a:lnTo>
                    <a:lnTo>
                      <a:pt x="539" y="540"/>
                    </a:lnTo>
                    <a:close/>
                    <a:moveTo>
                      <a:pt x="2814" y="266"/>
                    </a:moveTo>
                    <a:lnTo>
                      <a:pt x="2821" y="270"/>
                    </a:lnTo>
                    <a:lnTo>
                      <a:pt x="2815" y="277"/>
                    </a:lnTo>
                    <a:lnTo>
                      <a:pt x="2808" y="273"/>
                    </a:lnTo>
                    <a:lnTo>
                      <a:pt x="2814" y="266"/>
                    </a:lnTo>
                    <a:close/>
                    <a:moveTo>
                      <a:pt x="967" y="221"/>
                    </a:moveTo>
                    <a:lnTo>
                      <a:pt x="972" y="229"/>
                    </a:lnTo>
                    <a:lnTo>
                      <a:pt x="966" y="232"/>
                    </a:lnTo>
                    <a:lnTo>
                      <a:pt x="962" y="224"/>
                    </a:lnTo>
                    <a:lnTo>
                      <a:pt x="967" y="221"/>
                    </a:lnTo>
                    <a:close/>
                    <a:moveTo>
                      <a:pt x="2321" y="57"/>
                    </a:moveTo>
                    <a:lnTo>
                      <a:pt x="2328" y="58"/>
                    </a:lnTo>
                    <a:lnTo>
                      <a:pt x="2321" y="67"/>
                    </a:lnTo>
                    <a:lnTo>
                      <a:pt x="2314" y="64"/>
                    </a:lnTo>
                    <a:lnTo>
                      <a:pt x="2321" y="57"/>
                    </a:lnTo>
                    <a:close/>
                    <a:moveTo>
                      <a:pt x="1449" y="40"/>
                    </a:moveTo>
                    <a:lnTo>
                      <a:pt x="1453" y="48"/>
                    </a:lnTo>
                    <a:lnTo>
                      <a:pt x="1446" y="50"/>
                    </a:lnTo>
                    <a:lnTo>
                      <a:pt x="1442" y="41"/>
                    </a:lnTo>
                    <a:lnTo>
                      <a:pt x="1449" y="40"/>
                    </a:lnTo>
                    <a:close/>
                    <a:moveTo>
                      <a:pt x="1977" y="0"/>
                    </a:moveTo>
                    <a:lnTo>
                      <a:pt x="1985" y="0"/>
                    </a:lnTo>
                    <a:lnTo>
                      <a:pt x="1987" y="10"/>
                    </a:lnTo>
                    <a:lnTo>
                      <a:pt x="1980" y="9"/>
                    </a:lnTo>
                    <a:lnTo>
                      <a:pt x="19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7" name="Freeform 742"/>
              <p:cNvSpPr>
                <a:spLocks noEditPoints="1"/>
              </p:cNvSpPr>
              <p:nvPr/>
            </p:nvSpPr>
            <p:spPr bwMode="auto">
              <a:xfrm>
                <a:off x="5256" y="686"/>
                <a:ext cx="3720" cy="3716"/>
              </a:xfrm>
              <a:custGeom>
                <a:avLst/>
                <a:gdLst>
                  <a:gd name="T0" fmla="*/ 1732 w 3720"/>
                  <a:gd name="T1" fmla="*/ 3706 h 3716"/>
                  <a:gd name="T2" fmla="*/ 1728 w 3720"/>
                  <a:gd name="T3" fmla="*/ 3714 h 3716"/>
                  <a:gd name="T4" fmla="*/ 2266 w 3720"/>
                  <a:gd name="T5" fmla="*/ 3665 h 3716"/>
                  <a:gd name="T6" fmla="*/ 2262 w 3720"/>
                  <a:gd name="T7" fmla="*/ 3676 h 3716"/>
                  <a:gd name="T8" fmla="*/ 2266 w 3720"/>
                  <a:gd name="T9" fmla="*/ 3665 h 3716"/>
                  <a:gd name="T10" fmla="*/ 1389 w 3720"/>
                  <a:gd name="T11" fmla="*/ 3649 h 3716"/>
                  <a:gd name="T12" fmla="*/ 1375 w 3720"/>
                  <a:gd name="T13" fmla="*/ 3655 h 3716"/>
                  <a:gd name="T14" fmla="*/ 2748 w 3720"/>
                  <a:gd name="T15" fmla="*/ 3484 h 3716"/>
                  <a:gd name="T16" fmla="*/ 2744 w 3720"/>
                  <a:gd name="T17" fmla="*/ 3495 h 3716"/>
                  <a:gd name="T18" fmla="*/ 2748 w 3720"/>
                  <a:gd name="T19" fmla="*/ 3484 h 3716"/>
                  <a:gd name="T20" fmla="*/ 894 w 3720"/>
                  <a:gd name="T21" fmla="*/ 3440 h 3716"/>
                  <a:gd name="T22" fmla="*/ 884 w 3720"/>
                  <a:gd name="T23" fmla="*/ 3443 h 3716"/>
                  <a:gd name="T24" fmla="*/ 3177 w 3720"/>
                  <a:gd name="T25" fmla="*/ 3162 h 3716"/>
                  <a:gd name="T26" fmla="*/ 3173 w 3720"/>
                  <a:gd name="T27" fmla="*/ 3176 h 3716"/>
                  <a:gd name="T28" fmla="*/ 3176 w 3720"/>
                  <a:gd name="T29" fmla="*/ 3162 h 3716"/>
                  <a:gd name="T30" fmla="*/ 493 w 3720"/>
                  <a:gd name="T31" fmla="*/ 3108 h 3716"/>
                  <a:gd name="T32" fmla="*/ 492 w 3720"/>
                  <a:gd name="T33" fmla="*/ 3119 h 3716"/>
                  <a:gd name="T34" fmla="*/ 493 w 3720"/>
                  <a:gd name="T35" fmla="*/ 3108 h 3716"/>
                  <a:gd name="T36" fmla="*/ 3406 w 3720"/>
                  <a:gd name="T37" fmla="*/ 2895 h 3716"/>
                  <a:gd name="T38" fmla="*/ 3392 w 3720"/>
                  <a:gd name="T39" fmla="*/ 2899 h 3716"/>
                  <a:gd name="T40" fmla="*/ 192 w 3720"/>
                  <a:gd name="T41" fmla="*/ 2664 h 3716"/>
                  <a:gd name="T42" fmla="*/ 189 w 3720"/>
                  <a:gd name="T43" fmla="*/ 2677 h 3716"/>
                  <a:gd name="T44" fmla="*/ 192 w 3720"/>
                  <a:gd name="T45" fmla="*/ 2664 h 3716"/>
                  <a:gd name="T46" fmla="*/ 3637 w 3720"/>
                  <a:gd name="T47" fmla="*/ 2411 h 3716"/>
                  <a:gd name="T48" fmla="*/ 3625 w 3720"/>
                  <a:gd name="T49" fmla="*/ 2415 h 3716"/>
                  <a:gd name="T50" fmla="*/ 62 w 3720"/>
                  <a:gd name="T51" fmla="*/ 2338 h 3716"/>
                  <a:gd name="T52" fmla="*/ 74 w 3720"/>
                  <a:gd name="T53" fmla="*/ 2346 h 3716"/>
                  <a:gd name="T54" fmla="*/ 62 w 3720"/>
                  <a:gd name="T55" fmla="*/ 2338 h 3716"/>
                  <a:gd name="T56" fmla="*/ 3720 w 3720"/>
                  <a:gd name="T57" fmla="*/ 1904 h 3716"/>
                  <a:gd name="T58" fmla="*/ 3710 w 3720"/>
                  <a:gd name="T59" fmla="*/ 1908 h 3716"/>
                  <a:gd name="T60" fmla="*/ 0 w 3720"/>
                  <a:gd name="T61" fmla="*/ 1806 h 3716"/>
                  <a:gd name="T62" fmla="*/ 9 w 3720"/>
                  <a:gd name="T63" fmla="*/ 1815 h 3716"/>
                  <a:gd name="T64" fmla="*/ 0 w 3720"/>
                  <a:gd name="T65" fmla="*/ 1806 h 3716"/>
                  <a:gd name="T66" fmla="*/ 3656 w 3720"/>
                  <a:gd name="T67" fmla="*/ 1371 h 3716"/>
                  <a:gd name="T68" fmla="*/ 3648 w 3720"/>
                  <a:gd name="T69" fmla="*/ 1377 h 3716"/>
                  <a:gd name="T70" fmla="*/ 85 w 3720"/>
                  <a:gd name="T71" fmla="*/ 1299 h 3716"/>
                  <a:gd name="T72" fmla="*/ 92 w 3720"/>
                  <a:gd name="T73" fmla="*/ 1306 h 3716"/>
                  <a:gd name="T74" fmla="*/ 85 w 3720"/>
                  <a:gd name="T75" fmla="*/ 1299 h 3716"/>
                  <a:gd name="T76" fmla="*/ 3533 w 3720"/>
                  <a:gd name="T77" fmla="*/ 1045 h 3716"/>
                  <a:gd name="T78" fmla="*/ 3524 w 3720"/>
                  <a:gd name="T79" fmla="*/ 1045 h 3716"/>
                  <a:gd name="T80" fmla="*/ 318 w 3720"/>
                  <a:gd name="T81" fmla="*/ 816 h 3716"/>
                  <a:gd name="T82" fmla="*/ 324 w 3720"/>
                  <a:gd name="T83" fmla="*/ 824 h 3716"/>
                  <a:gd name="T84" fmla="*/ 318 w 3720"/>
                  <a:gd name="T85" fmla="*/ 816 h 3716"/>
                  <a:gd name="T86" fmla="*/ 3231 w 3720"/>
                  <a:gd name="T87" fmla="*/ 600 h 3716"/>
                  <a:gd name="T88" fmla="*/ 3223 w 3720"/>
                  <a:gd name="T89" fmla="*/ 604 h 3716"/>
                  <a:gd name="T90" fmla="*/ 544 w 3720"/>
                  <a:gd name="T91" fmla="*/ 542 h 3716"/>
                  <a:gd name="T92" fmla="*/ 543 w 3720"/>
                  <a:gd name="T93" fmla="*/ 554 h 3716"/>
                  <a:gd name="T94" fmla="*/ 538 w 3720"/>
                  <a:gd name="T95" fmla="*/ 547 h 3716"/>
                  <a:gd name="T96" fmla="*/ 2828 w 3720"/>
                  <a:gd name="T97" fmla="*/ 269 h 3716"/>
                  <a:gd name="T98" fmla="*/ 2830 w 3720"/>
                  <a:gd name="T99" fmla="*/ 280 h 3716"/>
                  <a:gd name="T100" fmla="*/ 2828 w 3720"/>
                  <a:gd name="T101" fmla="*/ 269 h 3716"/>
                  <a:gd name="T102" fmla="*/ 976 w 3720"/>
                  <a:gd name="T103" fmla="*/ 231 h 3716"/>
                  <a:gd name="T104" fmla="*/ 968 w 3720"/>
                  <a:gd name="T105" fmla="*/ 225 h 3716"/>
                  <a:gd name="T106" fmla="*/ 2335 w 3720"/>
                  <a:gd name="T107" fmla="*/ 60 h 3716"/>
                  <a:gd name="T108" fmla="*/ 2337 w 3720"/>
                  <a:gd name="T109" fmla="*/ 68 h 3716"/>
                  <a:gd name="T110" fmla="*/ 2335 w 3720"/>
                  <a:gd name="T111" fmla="*/ 60 h 3716"/>
                  <a:gd name="T112" fmla="*/ 1458 w 3720"/>
                  <a:gd name="T113" fmla="*/ 50 h 3716"/>
                  <a:gd name="T114" fmla="*/ 1448 w 3720"/>
                  <a:gd name="T115" fmla="*/ 43 h 3716"/>
                  <a:gd name="T116" fmla="*/ 1982 w 3720"/>
                  <a:gd name="T117" fmla="*/ 0 h 3716"/>
                  <a:gd name="T118" fmla="*/ 1994 w 3720"/>
                  <a:gd name="T119" fmla="*/ 10 h 3716"/>
                  <a:gd name="T120" fmla="*/ 1982 w 3720"/>
                  <a:gd name="T121" fmla="*/ 0 h 3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20" h="3716">
                    <a:moveTo>
                      <a:pt x="1725" y="3706"/>
                    </a:moveTo>
                    <a:lnTo>
                      <a:pt x="1732" y="3706"/>
                    </a:lnTo>
                    <a:lnTo>
                      <a:pt x="1735" y="3716"/>
                    </a:lnTo>
                    <a:lnTo>
                      <a:pt x="1728" y="3714"/>
                    </a:lnTo>
                    <a:lnTo>
                      <a:pt x="1725" y="3706"/>
                    </a:lnTo>
                    <a:close/>
                    <a:moveTo>
                      <a:pt x="2266" y="3665"/>
                    </a:moveTo>
                    <a:lnTo>
                      <a:pt x="2270" y="3673"/>
                    </a:lnTo>
                    <a:lnTo>
                      <a:pt x="2262" y="3676"/>
                    </a:lnTo>
                    <a:lnTo>
                      <a:pt x="2259" y="3668"/>
                    </a:lnTo>
                    <a:lnTo>
                      <a:pt x="2266" y="3665"/>
                    </a:lnTo>
                    <a:close/>
                    <a:moveTo>
                      <a:pt x="1382" y="3646"/>
                    </a:moveTo>
                    <a:lnTo>
                      <a:pt x="1389" y="3649"/>
                    </a:lnTo>
                    <a:lnTo>
                      <a:pt x="1383" y="3656"/>
                    </a:lnTo>
                    <a:lnTo>
                      <a:pt x="1375" y="3655"/>
                    </a:lnTo>
                    <a:lnTo>
                      <a:pt x="1382" y="3646"/>
                    </a:lnTo>
                    <a:close/>
                    <a:moveTo>
                      <a:pt x="2748" y="3484"/>
                    </a:moveTo>
                    <a:lnTo>
                      <a:pt x="2751" y="3492"/>
                    </a:lnTo>
                    <a:lnTo>
                      <a:pt x="2744" y="3495"/>
                    </a:lnTo>
                    <a:lnTo>
                      <a:pt x="2741" y="3487"/>
                    </a:lnTo>
                    <a:lnTo>
                      <a:pt x="2748" y="3484"/>
                    </a:lnTo>
                    <a:close/>
                    <a:moveTo>
                      <a:pt x="890" y="3436"/>
                    </a:moveTo>
                    <a:lnTo>
                      <a:pt x="894" y="3440"/>
                    </a:lnTo>
                    <a:lnTo>
                      <a:pt x="889" y="3447"/>
                    </a:lnTo>
                    <a:lnTo>
                      <a:pt x="884" y="3443"/>
                    </a:lnTo>
                    <a:lnTo>
                      <a:pt x="890" y="3436"/>
                    </a:lnTo>
                    <a:close/>
                    <a:moveTo>
                      <a:pt x="3177" y="3162"/>
                    </a:moveTo>
                    <a:lnTo>
                      <a:pt x="3180" y="3170"/>
                    </a:lnTo>
                    <a:lnTo>
                      <a:pt x="3173" y="3176"/>
                    </a:lnTo>
                    <a:lnTo>
                      <a:pt x="3170" y="3167"/>
                    </a:lnTo>
                    <a:lnTo>
                      <a:pt x="3176" y="3162"/>
                    </a:lnTo>
                    <a:lnTo>
                      <a:pt x="3177" y="3162"/>
                    </a:lnTo>
                    <a:close/>
                    <a:moveTo>
                      <a:pt x="493" y="3108"/>
                    </a:moveTo>
                    <a:lnTo>
                      <a:pt x="497" y="3114"/>
                    </a:lnTo>
                    <a:lnTo>
                      <a:pt x="492" y="3119"/>
                    </a:lnTo>
                    <a:lnTo>
                      <a:pt x="488" y="3115"/>
                    </a:lnTo>
                    <a:lnTo>
                      <a:pt x="493" y="3108"/>
                    </a:lnTo>
                    <a:close/>
                    <a:moveTo>
                      <a:pt x="3396" y="2893"/>
                    </a:moveTo>
                    <a:lnTo>
                      <a:pt x="3406" y="2895"/>
                    </a:lnTo>
                    <a:lnTo>
                      <a:pt x="3402" y="2900"/>
                    </a:lnTo>
                    <a:lnTo>
                      <a:pt x="3392" y="2899"/>
                    </a:lnTo>
                    <a:lnTo>
                      <a:pt x="3396" y="2893"/>
                    </a:lnTo>
                    <a:close/>
                    <a:moveTo>
                      <a:pt x="192" y="2664"/>
                    </a:moveTo>
                    <a:lnTo>
                      <a:pt x="195" y="2670"/>
                    </a:lnTo>
                    <a:lnTo>
                      <a:pt x="189" y="2677"/>
                    </a:lnTo>
                    <a:lnTo>
                      <a:pt x="187" y="2671"/>
                    </a:lnTo>
                    <a:lnTo>
                      <a:pt x="192" y="2664"/>
                    </a:lnTo>
                    <a:close/>
                    <a:moveTo>
                      <a:pt x="3628" y="2410"/>
                    </a:moveTo>
                    <a:lnTo>
                      <a:pt x="3637" y="2411"/>
                    </a:lnTo>
                    <a:lnTo>
                      <a:pt x="3635" y="2417"/>
                    </a:lnTo>
                    <a:lnTo>
                      <a:pt x="3625" y="2415"/>
                    </a:lnTo>
                    <a:lnTo>
                      <a:pt x="3628" y="2410"/>
                    </a:lnTo>
                    <a:close/>
                    <a:moveTo>
                      <a:pt x="62" y="2338"/>
                    </a:moveTo>
                    <a:lnTo>
                      <a:pt x="72" y="2339"/>
                    </a:lnTo>
                    <a:lnTo>
                      <a:pt x="74" y="2346"/>
                    </a:lnTo>
                    <a:lnTo>
                      <a:pt x="64" y="2345"/>
                    </a:lnTo>
                    <a:lnTo>
                      <a:pt x="62" y="2338"/>
                    </a:lnTo>
                    <a:close/>
                    <a:moveTo>
                      <a:pt x="3710" y="1903"/>
                    </a:moveTo>
                    <a:lnTo>
                      <a:pt x="3720" y="1904"/>
                    </a:lnTo>
                    <a:lnTo>
                      <a:pt x="3720" y="1910"/>
                    </a:lnTo>
                    <a:lnTo>
                      <a:pt x="3710" y="1908"/>
                    </a:lnTo>
                    <a:lnTo>
                      <a:pt x="3710" y="1903"/>
                    </a:lnTo>
                    <a:close/>
                    <a:moveTo>
                      <a:pt x="0" y="1806"/>
                    </a:moveTo>
                    <a:lnTo>
                      <a:pt x="9" y="1808"/>
                    </a:lnTo>
                    <a:lnTo>
                      <a:pt x="9" y="1815"/>
                    </a:lnTo>
                    <a:lnTo>
                      <a:pt x="0" y="1813"/>
                    </a:lnTo>
                    <a:lnTo>
                      <a:pt x="0" y="1806"/>
                    </a:lnTo>
                    <a:close/>
                    <a:moveTo>
                      <a:pt x="3646" y="1370"/>
                    </a:moveTo>
                    <a:lnTo>
                      <a:pt x="3656" y="1371"/>
                    </a:lnTo>
                    <a:lnTo>
                      <a:pt x="3658" y="1380"/>
                    </a:lnTo>
                    <a:lnTo>
                      <a:pt x="3648" y="1377"/>
                    </a:lnTo>
                    <a:lnTo>
                      <a:pt x="3646" y="1370"/>
                    </a:lnTo>
                    <a:close/>
                    <a:moveTo>
                      <a:pt x="85" y="1299"/>
                    </a:moveTo>
                    <a:lnTo>
                      <a:pt x="93" y="1301"/>
                    </a:lnTo>
                    <a:lnTo>
                      <a:pt x="92" y="1306"/>
                    </a:lnTo>
                    <a:lnTo>
                      <a:pt x="83" y="1305"/>
                    </a:lnTo>
                    <a:lnTo>
                      <a:pt x="85" y="1299"/>
                    </a:lnTo>
                    <a:close/>
                    <a:moveTo>
                      <a:pt x="3529" y="1036"/>
                    </a:moveTo>
                    <a:lnTo>
                      <a:pt x="3533" y="1045"/>
                    </a:lnTo>
                    <a:lnTo>
                      <a:pt x="3526" y="1053"/>
                    </a:lnTo>
                    <a:lnTo>
                      <a:pt x="3524" y="1045"/>
                    </a:lnTo>
                    <a:lnTo>
                      <a:pt x="3529" y="1036"/>
                    </a:lnTo>
                    <a:close/>
                    <a:moveTo>
                      <a:pt x="318" y="816"/>
                    </a:moveTo>
                    <a:lnTo>
                      <a:pt x="326" y="817"/>
                    </a:lnTo>
                    <a:lnTo>
                      <a:pt x="324" y="824"/>
                    </a:lnTo>
                    <a:lnTo>
                      <a:pt x="314" y="823"/>
                    </a:lnTo>
                    <a:lnTo>
                      <a:pt x="318" y="816"/>
                    </a:lnTo>
                    <a:close/>
                    <a:moveTo>
                      <a:pt x="3228" y="597"/>
                    </a:moveTo>
                    <a:lnTo>
                      <a:pt x="3231" y="600"/>
                    </a:lnTo>
                    <a:lnTo>
                      <a:pt x="3225" y="607"/>
                    </a:lnTo>
                    <a:lnTo>
                      <a:pt x="3223" y="604"/>
                    </a:lnTo>
                    <a:lnTo>
                      <a:pt x="3228" y="597"/>
                    </a:lnTo>
                    <a:close/>
                    <a:moveTo>
                      <a:pt x="544" y="542"/>
                    </a:moveTo>
                    <a:lnTo>
                      <a:pt x="548" y="550"/>
                    </a:lnTo>
                    <a:lnTo>
                      <a:pt x="543" y="554"/>
                    </a:lnTo>
                    <a:lnTo>
                      <a:pt x="541" y="556"/>
                    </a:lnTo>
                    <a:lnTo>
                      <a:pt x="538" y="547"/>
                    </a:lnTo>
                    <a:lnTo>
                      <a:pt x="544" y="542"/>
                    </a:lnTo>
                    <a:close/>
                    <a:moveTo>
                      <a:pt x="2828" y="269"/>
                    </a:moveTo>
                    <a:lnTo>
                      <a:pt x="2836" y="273"/>
                    </a:lnTo>
                    <a:lnTo>
                      <a:pt x="2830" y="280"/>
                    </a:lnTo>
                    <a:lnTo>
                      <a:pt x="2823" y="276"/>
                    </a:lnTo>
                    <a:lnTo>
                      <a:pt x="2828" y="269"/>
                    </a:lnTo>
                    <a:close/>
                    <a:moveTo>
                      <a:pt x="973" y="222"/>
                    </a:moveTo>
                    <a:lnTo>
                      <a:pt x="976" y="231"/>
                    </a:lnTo>
                    <a:lnTo>
                      <a:pt x="971" y="234"/>
                    </a:lnTo>
                    <a:lnTo>
                      <a:pt x="968" y="225"/>
                    </a:lnTo>
                    <a:lnTo>
                      <a:pt x="973" y="222"/>
                    </a:lnTo>
                    <a:close/>
                    <a:moveTo>
                      <a:pt x="2335" y="60"/>
                    </a:moveTo>
                    <a:lnTo>
                      <a:pt x="2342" y="61"/>
                    </a:lnTo>
                    <a:lnTo>
                      <a:pt x="2337" y="68"/>
                    </a:lnTo>
                    <a:lnTo>
                      <a:pt x="2330" y="67"/>
                    </a:lnTo>
                    <a:lnTo>
                      <a:pt x="2335" y="60"/>
                    </a:lnTo>
                    <a:close/>
                    <a:moveTo>
                      <a:pt x="1455" y="41"/>
                    </a:moveTo>
                    <a:lnTo>
                      <a:pt x="1458" y="50"/>
                    </a:lnTo>
                    <a:lnTo>
                      <a:pt x="1451" y="51"/>
                    </a:lnTo>
                    <a:lnTo>
                      <a:pt x="1448" y="43"/>
                    </a:lnTo>
                    <a:lnTo>
                      <a:pt x="1455" y="41"/>
                    </a:lnTo>
                    <a:close/>
                    <a:moveTo>
                      <a:pt x="1982" y="0"/>
                    </a:moveTo>
                    <a:lnTo>
                      <a:pt x="1989" y="2"/>
                    </a:lnTo>
                    <a:lnTo>
                      <a:pt x="1994" y="10"/>
                    </a:lnTo>
                    <a:lnTo>
                      <a:pt x="1986" y="10"/>
                    </a:lnTo>
                    <a:lnTo>
                      <a:pt x="19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8" name="Freeform 743"/>
              <p:cNvSpPr>
                <a:spLocks noEditPoints="1"/>
              </p:cNvSpPr>
              <p:nvPr/>
            </p:nvSpPr>
            <p:spPr bwMode="auto">
              <a:xfrm>
                <a:off x="5248" y="678"/>
                <a:ext cx="3736" cy="3732"/>
              </a:xfrm>
              <a:custGeom>
                <a:avLst/>
                <a:gdLst>
                  <a:gd name="T0" fmla="*/ 1743 w 3736"/>
                  <a:gd name="T1" fmla="*/ 3724 h 3732"/>
                  <a:gd name="T2" fmla="*/ 1740 w 3736"/>
                  <a:gd name="T3" fmla="*/ 3732 h 3732"/>
                  <a:gd name="T4" fmla="*/ 2278 w 3736"/>
                  <a:gd name="T5" fmla="*/ 3681 h 3732"/>
                  <a:gd name="T6" fmla="*/ 2274 w 3736"/>
                  <a:gd name="T7" fmla="*/ 3693 h 3732"/>
                  <a:gd name="T8" fmla="*/ 2278 w 3736"/>
                  <a:gd name="T9" fmla="*/ 3681 h 3732"/>
                  <a:gd name="T10" fmla="*/ 1391 w 3736"/>
                  <a:gd name="T11" fmla="*/ 3664 h 3732"/>
                  <a:gd name="T12" fmla="*/ 1377 w 3736"/>
                  <a:gd name="T13" fmla="*/ 3670 h 3732"/>
                  <a:gd name="T14" fmla="*/ 2759 w 3736"/>
                  <a:gd name="T15" fmla="*/ 3500 h 3732"/>
                  <a:gd name="T16" fmla="*/ 2756 w 3736"/>
                  <a:gd name="T17" fmla="*/ 3512 h 3732"/>
                  <a:gd name="T18" fmla="*/ 2759 w 3736"/>
                  <a:gd name="T19" fmla="*/ 3500 h 3732"/>
                  <a:gd name="T20" fmla="*/ 897 w 3736"/>
                  <a:gd name="T21" fmla="*/ 3455 h 3732"/>
                  <a:gd name="T22" fmla="*/ 887 w 3736"/>
                  <a:gd name="T23" fmla="*/ 3458 h 3732"/>
                  <a:gd name="T24" fmla="*/ 3188 w 3736"/>
                  <a:gd name="T25" fmla="*/ 3178 h 3732"/>
                  <a:gd name="T26" fmla="*/ 3185 w 3736"/>
                  <a:gd name="T27" fmla="*/ 3194 h 3732"/>
                  <a:gd name="T28" fmla="*/ 3188 w 3736"/>
                  <a:gd name="T29" fmla="*/ 3178 h 3732"/>
                  <a:gd name="T30" fmla="*/ 500 w 3736"/>
                  <a:gd name="T31" fmla="*/ 3127 h 3732"/>
                  <a:gd name="T32" fmla="*/ 490 w 3736"/>
                  <a:gd name="T33" fmla="*/ 3130 h 3732"/>
                  <a:gd name="T34" fmla="*/ 3414 w 3736"/>
                  <a:gd name="T35" fmla="*/ 2903 h 3732"/>
                  <a:gd name="T36" fmla="*/ 3420 w 3736"/>
                  <a:gd name="T37" fmla="*/ 2910 h 3732"/>
                  <a:gd name="T38" fmla="*/ 3414 w 3736"/>
                  <a:gd name="T39" fmla="*/ 2903 h 3732"/>
                  <a:gd name="T40" fmla="*/ 197 w 3736"/>
                  <a:gd name="T41" fmla="*/ 2685 h 3732"/>
                  <a:gd name="T42" fmla="*/ 188 w 3736"/>
                  <a:gd name="T43" fmla="*/ 2686 h 3732"/>
                  <a:gd name="T44" fmla="*/ 3645 w 3736"/>
                  <a:gd name="T45" fmla="*/ 2419 h 3732"/>
                  <a:gd name="T46" fmla="*/ 3652 w 3736"/>
                  <a:gd name="T47" fmla="*/ 2426 h 3732"/>
                  <a:gd name="T48" fmla="*/ 3645 w 3736"/>
                  <a:gd name="T49" fmla="*/ 2419 h 3732"/>
                  <a:gd name="T50" fmla="*/ 70 w 3736"/>
                  <a:gd name="T51" fmla="*/ 2346 h 3732"/>
                  <a:gd name="T52" fmla="*/ 62 w 3736"/>
                  <a:gd name="T53" fmla="*/ 2351 h 3732"/>
                  <a:gd name="T54" fmla="*/ 3728 w 3736"/>
                  <a:gd name="T55" fmla="*/ 1912 h 3732"/>
                  <a:gd name="T56" fmla="*/ 3736 w 3736"/>
                  <a:gd name="T57" fmla="*/ 1919 h 3732"/>
                  <a:gd name="T58" fmla="*/ 3728 w 3736"/>
                  <a:gd name="T59" fmla="*/ 1912 h 3732"/>
                  <a:gd name="T60" fmla="*/ 8 w 3736"/>
                  <a:gd name="T61" fmla="*/ 1814 h 3732"/>
                  <a:gd name="T62" fmla="*/ 0 w 3736"/>
                  <a:gd name="T63" fmla="*/ 1819 h 3732"/>
                  <a:gd name="T64" fmla="*/ 3664 w 3736"/>
                  <a:gd name="T65" fmla="*/ 1379 h 3732"/>
                  <a:gd name="T66" fmla="*/ 3676 w 3736"/>
                  <a:gd name="T67" fmla="*/ 1389 h 3732"/>
                  <a:gd name="T68" fmla="*/ 3664 w 3736"/>
                  <a:gd name="T69" fmla="*/ 1379 h 3732"/>
                  <a:gd name="T70" fmla="*/ 93 w 3736"/>
                  <a:gd name="T71" fmla="*/ 1307 h 3732"/>
                  <a:gd name="T72" fmla="*/ 82 w 3736"/>
                  <a:gd name="T73" fmla="*/ 1311 h 3732"/>
                  <a:gd name="T74" fmla="*/ 3543 w 3736"/>
                  <a:gd name="T75" fmla="*/ 1037 h 3732"/>
                  <a:gd name="T76" fmla="*/ 3541 w 3736"/>
                  <a:gd name="T77" fmla="*/ 1053 h 3732"/>
                  <a:gd name="T78" fmla="*/ 3543 w 3736"/>
                  <a:gd name="T79" fmla="*/ 1037 h 3732"/>
                  <a:gd name="T80" fmla="*/ 326 w 3736"/>
                  <a:gd name="T81" fmla="*/ 824 h 3732"/>
                  <a:gd name="T82" fmla="*/ 312 w 3736"/>
                  <a:gd name="T83" fmla="*/ 828 h 3732"/>
                  <a:gd name="T84" fmla="*/ 3242 w 3736"/>
                  <a:gd name="T85" fmla="*/ 598 h 3732"/>
                  <a:gd name="T86" fmla="*/ 3239 w 3736"/>
                  <a:gd name="T87" fmla="*/ 608 h 3732"/>
                  <a:gd name="T88" fmla="*/ 3242 w 3736"/>
                  <a:gd name="T89" fmla="*/ 598 h 3732"/>
                  <a:gd name="T90" fmla="*/ 552 w 3736"/>
                  <a:gd name="T91" fmla="*/ 550 h 3732"/>
                  <a:gd name="T92" fmla="*/ 544 w 3736"/>
                  <a:gd name="T93" fmla="*/ 545 h 3732"/>
                  <a:gd name="T94" fmla="*/ 2842 w 3736"/>
                  <a:gd name="T95" fmla="*/ 270 h 3732"/>
                  <a:gd name="T96" fmla="*/ 2844 w 3736"/>
                  <a:gd name="T97" fmla="*/ 281 h 3732"/>
                  <a:gd name="T98" fmla="*/ 2842 w 3736"/>
                  <a:gd name="T99" fmla="*/ 270 h 3732"/>
                  <a:gd name="T100" fmla="*/ 981 w 3736"/>
                  <a:gd name="T101" fmla="*/ 230 h 3732"/>
                  <a:gd name="T102" fmla="*/ 973 w 3736"/>
                  <a:gd name="T103" fmla="*/ 225 h 3732"/>
                  <a:gd name="T104" fmla="*/ 2350 w 3736"/>
                  <a:gd name="T105" fmla="*/ 59 h 3732"/>
                  <a:gd name="T106" fmla="*/ 2350 w 3736"/>
                  <a:gd name="T107" fmla="*/ 69 h 3732"/>
                  <a:gd name="T108" fmla="*/ 2350 w 3736"/>
                  <a:gd name="T109" fmla="*/ 59 h 3732"/>
                  <a:gd name="T110" fmla="*/ 1463 w 3736"/>
                  <a:gd name="T111" fmla="*/ 49 h 3732"/>
                  <a:gd name="T112" fmla="*/ 1453 w 3736"/>
                  <a:gd name="T113" fmla="*/ 42 h 3732"/>
                  <a:gd name="T114" fmla="*/ 1987 w 3736"/>
                  <a:gd name="T115" fmla="*/ 0 h 3732"/>
                  <a:gd name="T116" fmla="*/ 1994 w 3736"/>
                  <a:gd name="T117" fmla="*/ 0 h 3732"/>
                  <a:gd name="T118" fmla="*/ 1990 w 3736"/>
                  <a:gd name="T119" fmla="*/ 8 h 3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736" h="3732">
                    <a:moveTo>
                      <a:pt x="1736" y="3722"/>
                    </a:moveTo>
                    <a:lnTo>
                      <a:pt x="1743" y="3724"/>
                    </a:lnTo>
                    <a:lnTo>
                      <a:pt x="1747" y="3732"/>
                    </a:lnTo>
                    <a:lnTo>
                      <a:pt x="1740" y="3732"/>
                    </a:lnTo>
                    <a:lnTo>
                      <a:pt x="1736" y="3722"/>
                    </a:lnTo>
                    <a:close/>
                    <a:moveTo>
                      <a:pt x="2278" y="3681"/>
                    </a:moveTo>
                    <a:lnTo>
                      <a:pt x="2281" y="3690"/>
                    </a:lnTo>
                    <a:lnTo>
                      <a:pt x="2274" y="3693"/>
                    </a:lnTo>
                    <a:lnTo>
                      <a:pt x="2270" y="3684"/>
                    </a:lnTo>
                    <a:lnTo>
                      <a:pt x="2278" y="3681"/>
                    </a:lnTo>
                    <a:close/>
                    <a:moveTo>
                      <a:pt x="1383" y="3663"/>
                    </a:moveTo>
                    <a:lnTo>
                      <a:pt x="1391" y="3664"/>
                    </a:lnTo>
                    <a:lnTo>
                      <a:pt x="1384" y="3673"/>
                    </a:lnTo>
                    <a:lnTo>
                      <a:pt x="1377" y="3670"/>
                    </a:lnTo>
                    <a:lnTo>
                      <a:pt x="1383" y="3663"/>
                    </a:lnTo>
                    <a:close/>
                    <a:moveTo>
                      <a:pt x="2759" y="3500"/>
                    </a:moveTo>
                    <a:lnTo>
                      <a:pt x="2762" y="3509"/>
                    </a:lnTo>
                    <a:lnTo>
                      <a:pt x="2756" y="3512"/>
                    </a:lnTo>
                    <a:lnTo>
                      <a:pt x="2752" y="3503"/>
                    </a:lnTo>
                    <a:lnTo>
                      <a:pt x="2759" y="3500"/>
                    </a:lnTo>
                    <a:close/>
                    <a:moveTo>
                      <a:pt x="892" y="3451"/>
                    </a:moveTo>
                    <a:lnTo>
                      <a:pt x="897" y="3455"/>
                    </a:lnTo>
                    <a:lnTo>
                      <a:pt x="891" y="3461"/>
                    </a:lnTo>
                    <a:lnTo>
                      <a:pt x="887" y="3458"/>
                    </a:lnTo>
                    <a:lnTo>
                      <a:pt x="892" y="3451"/>
                    </a:lnTo>
                    <a:close/>
                    <a:moveTo>
                      <a:pt x="3188" y="3178"/>
                    </a:moveTo>
                    <a:lnTo>
                      <a:pt x="3191" y="3188"/>
                    </a:lnTo>
                    <a:lnTo>
                      <a:pt x="3185" y="3194"/>
                    </a:lnTo>
                    <a:lnTo>
                      <a:pt x="3181" y="3184"/>
                    </a:lnTo>
                    <a:lnTo>
                      <a:pt x="3188" y="3178"/>
                    </a:lnTo>
                    <a:close/>
                    <a:moveTo>
                      <a:pt x="496" y="3123"/>
                    </a:moveTo>
                    <a:lnTo>
                      <a:pt x="500" y="3127"/>
                    </a:lnTo>
                    <a:lnTo>
                      <a:pt x="494" y="3134"/>
                    </a:lnTo>
                    <a:lnTo>
                      <a:pt x="490" y="3130"/>
                    </a:lnTo>
                    <a:lnTo>
                      <a:pt x="496" y="3123"/>
                    </a:lnTo>
                    <a:close/>
                    <a:moveTo>
                      <a:pt x="3414" y="2903"/>
                    </a:moveTo>
                    <a:lnTo>
                      <a:pt x="3424" y="2904"/>
                    </a:lnTo>
                    <a:lnTo>
                      <a:pt x="3420" y="2910"/>
                    </a:lnTo>
                    <a:lnTo>
                      <a:pt x="3410" y="2908"/>
                    </a:lnTo>
                    <a:lnTo>
                      <a:pt x="3414" y="2903"/>
                    </a:lnTo>
                    <a:close/>
                    <a:moveTo>
                      <a:pt x="195" y="2679"/>
                    </a:moveTo>
                    <a:lnTo>
                      <a:pt x="197" y="2685"/>
                    </a:lnTo>
                    <a:lnTo>
                      <a:pt x="192" y="2693"/>
                    </a:lnTo>
                    <a:lnTo>
                      <a:pt x="188" y="2686"/>
                    </a:lnTo>
                    <a:lnTo>
                      <a:pt x="195" y="2679"/>
                    </a:lnTo>
                    <a:close/>
                    <a:moveTo>
                      <a:pt x="3645" y="2419"/>
                    </a:moveTo>
                    <a:lnTo>
                      <a:pt x="3654" y="2421"/>
                    </a:lnTo>
                    <a:lnTo>
                      <a:pt x="3652" y="2426"/>
                    </a:lnTo>
                    <a:lnTo>
                      <a:pt x="3643" y="2425"/>
                    </a:lnTo>
                    <a:lnTo>
                      <a:pt x="3645" y="2419"/>
                    </a:lnTo>
                    <a:close/>
                    <a:moveTo>
                      <a:pt x="60" y="2344"/>
                    </a:moveTo>
                    <a:lnTo>
                      <a:pt x="70" y="2346"/>
                    </a:lnTo>
                    <a:lnTo>
                      <a:pt x="72" y="2353"/>
                    </a:lnTo>
                    <a:lnTo>
                      <a:pt x="62" y="2351"/>
                    </a:lnTo>
                    <a:lnTo>
                      <a:pt x="60" y="2344"/>
                    </a:lnTo>
                    <a:close/>
                    <a:moveTo>
                      <a:pt x="3728" y="1912"/>
                    </a:moveTo>
                    <a:lnTo>
                      <a:pt x="3736" y="1913"/>
                    </a:lnTo>
                    <a:lnTo>
                      <a:pt x="3736" y="1919"/>
                    </a:lnTo>
                    <a:lnTo>
                      <a:pt x="3728" y="1918"/>
                    </a:lnTo>
                    <a:lnTo>
                      <a:pt x="3728" y="1912"/>
                    </a:lnTo>
                    <a:close/>
                    <a:moveTo>
                      <a:pt x="0" y="1813"/>
                    </a:moveTo>
                    <a:lnTo>
                      <a:pt x="8" y="1814"/>
                    </a:lnTo>
                    <a:lnTo>
                      <a:pt x="8" y="1821"/>
                    </a:lnTo>
                    <a:lnTo>
                      <a:pt x="0" y="1819"/>
                    </a:lnTo>
                    <a:lnTo>
                      <a:pt x="0" y="1813"/>
                    </a:lnTo>
                    <a:close/>
                    <a:moveTo>
                      <a:pt x="3664" y="1379"/>
                    </a:moveTo>
                    <a:lnTo>
                      <a:pt x="3673" y="1381"/>
                    </a:lnTo>
                    <a:lnTo>
                      <a:pt x="3676" y="1389"/>
                    </a:lnTo>
                    <a:lnTo>
                      <a:pt x="3666" y="1388"/>
                    </a:lnTo>
                    <a:lnTo>
                      <a:pt x="3664" y="1379"/>
                    </a:lnTo>
                    <a:close/>
                    <a:moveTo>
                      <a:pt x="84" y="1306"/>
                    </a:moveTo>
                    <a:lnTo>
                      <a:pt x="93" y="1307"/>
                    </a:lnTo>
                    <a:lnTo>
                      <a:pt x="91" y="1313"/>
                    </a:lnTo>
                    <a:lnTo>
                      <a:pt x="82" y="1311"/>
                    </a:lnTo>
                    <a:lnTo>
                      <a:pt x="84" y="1306"/>
                    </a:lnTo>
                    <a:close/>
                    <a:moveTo>
                      <a:pt x="3543" y="1037"/>
                    </a:moveTo>
                    <a:lnTo>
                      <a:pt x="3547" y="1046"/>
                    </a:lnTo>
                    <a:lnTo>
                      <a:pt x="3541" y="1053"/>
                    </a:lnTo>
                    <a:lnTo>
                      <a:pt x="3537" y="1044"/>
                    </a:lnTo>
                    <a:lnTo>
                      <a:pt x="3543" y="1037"/>
                    </a:lnTo>
                    <a:close/>
                    <a:moveTo>
                      <a:pt x="316" y="822"/>
                    </a:moveTo>
                    <a:lnTo>
                      <a:pt x="326" y="824"/>
                    </a:lnTo>
                    <a:lnTo>
                      <a:pt x="322" y="831"/>
                    </a:lnTo>
                    <a:lnTo>
                      <a:pt x="312" y="828"/>
                    </a:lnTo>
                    <a:lnTo>
                      <a:pt x="316" y="822"/>
                    </a:lnTo>
                    <a:close/>
                    <a:moveTo>
                      <a:pt x="3242" y="598"/>
                    </a:moveTo>
                    <a:lnTo>
                      <a:pt x="3245" y="601"/>
                    </a:lnTo>
                    <a:lnTo>
                      <a:pt x="3239" y="608"/>
                    </a:lnTo>
                    <a:lnTo>
                      <a:pt x="3236" y="605"/>
                    </a:lnTo>
                    <a:lnTo>
                      <a:pt x="3242" y="598"/>
                    </a:lnTo>
                    <a:close/>
                    <a:moveTo>
                      <a:pt x="549" y="540"/>
                    </a:moveTo>
                    <a:lnTo>
                      <a:pt x="552" y="550"/>
                    </a:lnTo>
                    <a:lnTo>
                      <a:pt x="546" y="555"/>
                    </a:lnTo>
                    <a:lnTo>
                      <a:pt x="544" y="545"/>
                    </a:lnTo>
                    <a:lnTo>
                      <a:pt x="549" y="540"/>
                    </a:lnTo>
                    <a:close/>
                    <a:moveTo>
                      <a:pt x="2842" y="270"/>
                    </a:moveTo>
                    <a:lnTo>
                      <a:pt x="2849" y="274"/>
                    </a:lnTo>
                    <a:lnTo>
                      <a:pt x="2844" y="281"/>
                    </a:lnTo>
                    <a:lnTo>
                      <a:pt x="2836" y="277"/>
                    </a:lnTo>
                    <a:lnTo>
                      <a:pt x="2842" y="270"/>
                    </a:lnTo>
                    <a:close/>
                    <a:moveTo>
                      <a:pt x="979" y="222"/>
                    </a:moveTo>
                    <a:lnTo>
                      <a:pt x="981" y="230"/>
                    </a:lnTo>
                    <a:lnTo>
                      <a:pt x="976" y="233"/>
                    </a:lnTo>
                    <a:lnTo>
                      <a:pt x="973" y="225"/>
                    </a:lnTo>
                    <a:lnTo>
                      <a:pt x="979" y="222"/>
                    </a:lnTo>
                    <a:close/>
                    <a:moveTo>
                      <a:pt x="2350" y="59"/>
                    </a:moveTo>
                    <a:lnTo>
                      <a:pt x="2358" y="62"/>
                    </a:lnTo>
                    <a:lnTo>
                      <a:pt x="2350" y="69"/>
                    </a:lnTo>
                    <a:lnTo>
                      <a:pt x="2343" y="68"/>
                    </a:lnTo>
                    <a:lnTo>
                      <a:pt x="2350" y="59"/>
                    </a:lnTo>
                    <a:close/>
                    <a:moveTo>
                      <a:pt x="1460" y="41"/>
                    </a:moveTo>
                    <a:lnTo>
                      <a:pt x="1463" y="49"/>
                    </a:lnTo>
                    <a:lnTo>
                      <a:pt x="1456" y="51"/>
                    </a:lnTo>
                    <a:lnTo>
                      <a:pt x="1453" y="42"/>
                    </a:lnTo>
                    <a:lnTo>
                      <a:pt x="1460" y="41"/>
                    </a:lnTo>
                    <a:close/>
                    <a:moveTo>
                      <a:pt x="1987" y="0"/>
                    </a:moveTo>
                    <a:lnTo>
                      <a:pt x="1987" y="0"/>
                    </a:lnTo>
                    <a:lnTo>
                      <a:pt x="1994" y="0"/>
                    </a:lnTo>
                    <a:lnTo>
                      <a:pt x="1997" y="10"/>
                    </a:lnTo>
                    <a:lnTo>
                      <a:pt x="1990" y="8"/>
                    </a:lnTo>
                    <a:lnTo>
                      <a:pt x="19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9" name="Freeform 744"/>
              <p:cNvSpPr>
                <a:spLocks noEditPoints="1"/>
              </p:cNvSpPr>
              <p:nvPr/>
            </p:nvSpPr>
            <p:spPr bwMode="auto">
              <a:xfrm>
                <a:off x="5238" y="668"/>
                <a:ext cx="3755" cy="3752"/>
              </a:xfrm>
              <a:custGeom>
                <a:avLst/>
                <a:gdLst>
                  <a:gd name="T0" fmla="*/ 1757 w 3755"/>
                  <a:gd name="T1" fmla="*/ 3742 h 3752"/>
                  <a:gd name="T2" fmla="*/ 1757 w 3755"/>
                  <a:gd name="T3" fmla="*/ 3752 h 3752"/>
                  <a:gd name="T4" fmla="*/ 1750 w 3755"/>
                  <a:gd name="T5" fmla="*/ 3742 h 3752"/>
                  <a:gd name="T6" fmla="*/ 2294 w 3755"/>
                  <a:gd name="T7" fmla="*/ 3710 h 3752"/>
                  <a:gd name="T8" fmla="*/ 2284 w 3755"/>
                  <a:gd name="T9" fmla="*/ 3703 h 3752"/>
                  <a:gd name="T10" fmla="*/ 1387 w 3755"/>
                  <a:gd name="T11" fmla="*/ 3680 h 3752"/>
                  <a:gd name="T12" fmla="*/ 1388 w 3755"/>
                  <a:gd name="T13" fmla="*/ 3690 h 3752"/>
                  <a:gd name="T14" fmla="*/ 1387 w 3755"/>
                  <a:gd name="T15" fmla="*/ 3680 h 3752"/>
                  <a:gd name="T16" fmla="*/ 2774 w 3755"/>
                  <a:gd name="T17" fmla="*/ 3527 h 3752"/>
                  <a:gd name="T18" fmla="*/ 2766 w 3755"/>
                  <a:gd name="T19" fmla="*/ 3522 h 3752"/>
                  <a:gd name="T20" fmla="*/ 897 w 3755"/>
                  <a:gd name="T21" fmla="*/ 3468 h 3752"/>
                  <a:gd name="T22" fmla="*/ 895 w 3755"/>
                  <a:gd name="T23" fmla="*/ 3478 h 3752"/>
                  <a:gd name="T24" fmla="*/ 897 w 3755"/>
                  <a:gd name="T25" fmla="*/ 3468 h 3752"/>
                  <a:gd name="T26" fmla="*/ 3205 w 3755"/>
                  <a:gd name="T27" fmla="*/ 3206 h 3752"/>
                  <a:gd name="T28" fmla="*/ 3195 w 3755"/>
                  <a:gd name="T29" fmla="*/ 3204 h 3752"/>
                  <a:gd name="T30" fmla="*/ 500 w 3755"/>
                  <a:gd name="T31" fmla="*/ 3140 h 3752"/>
                  <a:gd name="T32" fmla="*/ 498 w 3755"/>
                  <a:gd name="T33" fmla="*/ 3151 h 3752"/>
                  <a:gd name="T34" fmla="*/ 500 w 3755"/>
                  <a:gd name="T35" fmla="*/ 3140 h 3752"/>
                  <a:gd name="T36" fmla="*/ 3443 w 3755"/>
                  <a:gd name="T37" fmla="*/ 2915 h 3752"/>
                  <a:gd name="T38" fmla="*/ 3430 w 3755"/>
                  <a:gd name="T39" fmla="*/ 2920 h 3752"/>
                  <a:gd name="T40" fmla="*/ 198 w 3755"/>
                  <a:gd name="T41" fmla="*/ 2696 h 3752"/>
                  <a:gd name="T42" fmla="*/ 195 w 3755"/>
                  <a:gd name="T43" fmla="*/ 2710 h 3752"/>
                  <a:gd name="T44" fmla="*/ 198 w 3755"/>
                  <a:gd name="T45" fmla="*/ 2696 h 3752"/>
                  <a:gd name="T46" fmla="*/ 3673 w 3755"/>
                  <a:gd name="T47" fmla="*/ 2432 h 3752"/>
                  <a:gd name="T48" fmla="*/ 3670 w 3755"/>
                  <a:gd name="T49" fmla="*/ 2438 h 3752"/>
                  <a:gd name="T50" fmla="*/ 3664 w 3755"/>
                  <a:gd name="T51" fmla="*/ 2431 h 3752"/>
                  <a:gd name="T52" fmla="*/ 70 w 3755"/>
                  <a:gd name="T53" fmla="*/ 2354 h 3752"/>
                  <a:gd name="T54" fmla="*/ 62 w 3755"/>
                  <a:gd name="T55" fmla="*/ 2360 h 3752"/>
                  <a:gd name="T56" fmla="*/ 3746 w 3755"/>
                  <a:gd name="T57" fmla="*/ 1923 h 3752"/>
                  <a:gd name="T58" fmla="*/ 3755 w 3755"/>
                  <a:gd name="T59" fmla="*/ 1932 h 3752"/>
                  <a:gd name="T60" fmla="*/ 3746 w 3755"/>
                  <a:gd name="T61" fmla="*/ 1923 h 3752"/>
                  <a:gd name="T62" fmla="*/ 10 w 3755"/>
                  <a:gd name="T63" fmla="*/ 1823 h 3752"/>
                  <a:gd name="T64" fmla="*/ 0 w 3755"/>
                  <a:gd name="T65" fmla="*/ 1827 h 3752"/>
                  <a:gd name="T66" fmla="*/ 3683 w 3755"/>
                  <a:gd name="T67" fmla="*/ 1391 h 3752"/>
                  <a:gd name="T68" fmla="*/ 3696 w 3755"/>
                  <a:gd name="T69" fmla="*/ 1400 h 3752"/>
                  <a:gd name="T70" fmla="*/ 3683 w 3755"/>
                  <a:gd name="T71" fmla="*/ 1391 h 3752"/>
                  <a:gd name="T72" fmla="*/ 94 w 3755"/>
                  <a:gd name="T73" fmla="*/ 1316 h 3752"/>
                  <a:gd name="T74" fmla="*/ 83 w 3755"/>
                  <a:gd name="T75" fmla="*/ 1320 h 3752"/>
                  <a:gd name="T76" fmla="*/ 84 w 3755"/>
                  <a:gd name="T77" fmla="*/ 1314 h 3752"/>
                  <a:gd name="T78" fmla="*/ 3564 w 3755"/>
                  <a:gd name="T79" fmla="*/ 1049 h 3752"/>
                  <a:gd name="T80" fmla="*/ 3553 w 3755"/>
                  <a:gd name="T81" fmla="*/ 1047 h 3752"/>
                  <a:gd name="T82" fmla="*/ 316 w 3755"/>
                  <a:gd name="T83" fmla="*/ 831 h 3752"/>
                  <a:gd name="T84" fmla="*/ 322 w 3755"/>
                  <a:gd name="T85" fmla="*/ 838 h 3752"/>
                  <a:gd name="T86" fmla="*/ 316 w 3755"/>
                  <a:gd name="T87" fmla="*/ 831 h 3752"/>
                  <a:gd name="T88" fmla="*/ 3260 w 3755"/>
                  <a:gd name="T89" fmla="*/ 603 h 3752"/>
                  <a:gd name="T90" fmla="*/ 3252 w 3755"/>
                  <a:gd name="T91" fmla="*/ 608 h 3752"/>
                  <a:gd name="T92" fmla="*/ 555 w 3755"/>
                  <a:gd name="T93" fmla="*/ 541 h 3752"/>
                  <a:gd name="T94" fmla="*/ 554 w 3755"/>
                  <a:gd name="T95" fmla="*/ 555 h 3752"/>
                  <a:gd name="T96" fmla="*/ 555 w 3755"/>
                  <a:gd name="T97" fmla="*/ 541 h 3752"/>
                  <a:gd name="T98" fmla="*/ 2865 w 3755"/>
                  <a:gd name="T99" fmla="*/ 277 h 3752"/>
                  <a:gd name="T100" fmla="*/ 2852 w 3755"/>
                  <a:gd name="T101" fmla="*/ 280 h 3752"/>
                  <a:gd name="T102" fmla="*/ 986 w 3755"/>
                  <a:gd name="T103" fmla="*/ 223 h 3752"/>
                  <a:gd name="T104" fmla="*/ 983 w 3755"/>
                  <a:gd name="T105" fmla="*/ 235 h 3752"/>
                  <a:gd name="T106" fmla="*/ 986 w 3755"/>
                  <a:gd name="T107" fmla="*/ 223 h 3752"/>
                  <a:gd name="T108" fmla="*/ 2373 w 3755"/>
                  <a:gd name="T109" fmla="*/ 64 h 3752"/>
                  <a:gd name="T110" fmla="*/ 2360 w 3755"/>
                  <a:gd name="T111" fmla="*/ 69 h 3752"/>
                  <a:gd name="T112" fmla="*/ 1468 w 3755"/>
                  <a:gd name="T113" fmla="*/ 42 h 3752"/>
                  <a:gd name="T114" fmla="*/ 1463 w 3755"/>
                  <a:gd name="T115" fmla="*/ 52 h 3752"/>
                  <a:gd name="T116" fmla="*/ 1468 w 3755"/>
                  <a:gd name="T117" fmla="*/ 42 h 3752"/>
                  <a:gd name="T118" fmla="*/ 1999 w 3755"/>
                  <a:gd name="T119" fmla="*/ 0 h 3752"/>
                  <a:gd name="T120" fmla="*/ 2004 w 3755"/>
                  <a:gd name="T121" fmla="*/ 10 h 3752"/>
                  <a:gd name="T122" fmla="*/ 1997 w 3755"/>
                  <a:gd name="T123" fmla="*/ 10 h 3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55" h="3752">
                    <a:moveTo>
                      <a:pt x="1750" y="3742"/>
                    </a:moveTo>
                    <a:lnTo>
                      <a:pt x="1757" y="3742"/>
                    </a:lnTo>
                    <a:lnTo>
                      <a:pt x="1760" y="3752"/>
                    </a:lnTo>
                    <a:lnTo>
                      <a:pt x="1757" y="3752"/>
                    </a:lnTo>
                    <a:lnTo>
                      <a:pt x="1753" y="3752"/>
                    </a:lnTo>
                    <a:lnTo>
                      <a:pt x="1750" y="3742"/>
                    </a:lnTo>
                    <a:close/>
                    <a:moveTo>
                      <a:pt x="2291" y="3700"/>
                    </a:moveTo>
                    <a:lnTo>
                      <a:pt x="2294" y="3710"/>
                    </a:lnTo>
                    <a:lnTo>
                      <a:pt x="2287" y="3711"/>
                    </a:lnTo>
                    <a:lnTo>
                      <a:pt x="2284" y="3703"/>
                    </a:lnTo>
                    <a:lnTo>
                      <a:pt x="2291" y="3700"/>
                    </a:lnTo>
                    <a:close/>
                    <a:moveTo>
                      <a:pt x="1387" y="3680"/>
                    </a:moveTo>
                    <a:lnTo>
                      <a:pt x="1394" y="3683"/>
                    </a:lnTo>
                    <a:lnTo>
                      <a:pt x="1388" y="3690"/>
                    </a:lnTo>
                    <a:lnTo>
                      <a:pt x="1380" y="3688"/>
                    </a:lnTo>
                    <a:lnTo>
                      <a:pt x="1387" y="3680"/>
                    </a:lnTo>
                    <a:close/>
                    <a:moveTo>
                      <a:pt x="2772" y="3519"/>
                    </a:moveTo>
                    <a:lnTo>
                      <a:pt x="2774" y="3527"/>
                    </a:lnTo>
                    <a:lnTo>
                      <a:pt x="2769" y="3530"/>
                    </a:lnTo>
                    <a:lnTo>
                      <a:pt x="2766" y="3522"/>
                    </a:lnTo>
                    <a:lnTo>
                      <a:pt x="2772" y="3519"/>
                    </a:lnTo>
                    <a:close/>
                    <a:moveTo>
                      <a:pt x="897" y="3468"/>
                    </a:moveTo>
                    <a:lnTo>
                      <a:pt x="901" y="3471"/>
                    </a:lnTo>
                    <a:lnTo>
                      <a:pt x="895" y="3478"/>
                    </a:lnTo>
                    <a:lnTo>
                      <a:pt x="890" y="3475"/>
                    </a:lnTo>
                    <a:lnTo>
                      <a:pt x="897" y="3468"/>
                    </a:lnTo>
                    <a:close/>
                    <a:moveTo>
                      <a:pt x="3201" y="3198"/>
                    </a:moveTo>
                    <a:lnTo>
                      <a:pt x="3205" y="3206"/>
                    </a:lnTo>
                    <a:lnTo>
                      <a:pt x="3198" y="3212"/>
                    </a:lnTo>
                    <a:lnTo>
                      <a:pt x="3195" y="3204"/>
                    </a:lnTo>
                    <a:lnTo>
                      <a:pt x="3201" y="3198"/>
                    </a:lnTo>
                    <a:close/>
                    <a:moveTo>
                      <a:pt x="500" y="3140"/>
                    </a:moveTo>
                    <a:lnTo>
                      <a:pt x="504" y="3144"/>
                    </a:lnTo>
                    <a:lnTo>
                      <a:pt x="498" y="3151"/>
                    </a:lnTo>
                    <a:lnTo>
                      <a:pt x="494" y="3147"/>
                    </a:lnTo>
                    <a:lnTo>
                      <a:pt x="500" y="3140"/>
                    </a:lnTo>
                    <a:close/>
                    <a:moveTo>
                      <a:pt x="3434" y="2914"/>
                    </a:moveTo>
                    <a:lnTo>
                      <a:pt x="3443" y="2915"/>
                    </a:lnTo>
                    <a:lnTo>
                      <a:pt x="3440" y="2921"/>
                    </a:lnTo>
                    <a:lnTo>
                      <a:pt x="3430" y="2920"/>
                    </a:lnTo>
                    <a:lnTo>
                      <a:pt x="3434" y="2914"/>
                    </a:lnTo>
                    <a:close/>
                    <a:moveTo>
                      <a:pt x="198" y="2696"/>
                    </a:moveTo>
                    <a:lnTo>
                      <a:pt x="202" y="2703"/>
                    </a:lnTo>
                    <a:lnTo>
                      <a:pt x="195" y="2710"/>
                    </a:lnTo>
                    <a:lnTo>
                      <a:pt x="192" y="2705"/>
                    </a:lnTo>
                    <a:lnTo>
                      <a:pt x="198" y="2696"/>
                    </a:lnTo>
                    <a:close/>
                    <a:moveTo>
                      <a:pt x="3664" y="2431"/>
                    </a:moveTo>
                    <a:lnTo>
                      <a:pt x="3673" y="2432"/>
                    </a:lnTo>
                    <a:lnTo>
                      <a:pt x="3673" y="2432"/>
                    </a:lnTo>
                    <a:lnTo>
                      <a:pt x="3670" y="2438"/>
                    </a:lnTo>
                    <a:lnTo>
                      <a:pt x="3662" y="2436"/>
                    </a:lnTo>
                    <a:lnTo>
                      <a:pt x="3664" y="2431"/>
                    </a:lnTo>
                    <a:close/>
                    <a:moveTo>
                      <a:pt x="60" y="2353"/>
                    </a:moveTo>
                    <a:lnTo>
                      <a:pt x="70" y="2354"/>
                    </a:lnTo>
                    <a:lnTo>
                      <a:pt x="72" y="2361"/>
                    </a:lnTo>
                    <a:lnTo>
                      <a:pt x="62" y="2360"/>
                    </a:lnTo>
                    <a:lnTo>
                      <a:pt x="60" y="2353"/>
                    </a:lnTo>
                    <a:close/>
                    <a:moveTo>
                      <a:pt x="3746" y="1923"/>
                    </a:moveTo>
                    <a:lnTo>
                      <a:pt x="3755" y="1925"/>
                    </a:lnTo>
                    <a:lnTo>
                      <a:pt x="3755" y="1932"/>
                    </a:lnTo>
                    <a:lnTo>
                      <a:pt x="3746" y="1929"/>
                    </a:lnTo>
                    <a:lnTo>
                      <a:pt x="3746" y="1923"/>
                    </a:lnTo>
                    <a:close/>
                    <a:moveTo>
                      <a:pt x="0" y="1822"/>
                    </a:moveTo>
                    <a:lnTo>
                      <a:pt x="10" y="1823"/>
                    </a:lnTo>
                    <a:lnTo>
                      <a:pt x="10" y="1829"/>
                    </a:lnTo>
                    <a:lnTo>
                      <a:pt x="0" y="1827"/>
                    </a:lnTo>
                    <a:lnTo>
                      <a:pt x="0" y="1822"/>
                    </a:lnTo>
                    <a:close/>
                    <a:moveTo>
                      <a:pt x="3683" y="1391"/>
                    </a:moveTo>
                    <a:lnTo>
                      <a:pt x="3693" y="1393"/>
                    </a:lnTo>
                    <a:lnTo>
                      <a:pt x="3696" y="1400"/>
                    </a:lnTo>
                    <a:lnTo>
                      <a:pt x="3686" y="1399"/>
                    </a:lnTo>
                    <a:lnTo>
                      <a:pt x="3683" y="1391"/>
                    </a:lnTo>
                    <a:close/>
                    <a:moveTo>
                      <a:pt x="84" y="1314"/>
                    </a:moveTo>
                    <a:lnTo>
                      <a:pt x="94" y="1316"/>
                    </a:lnTo>
                    <a:lnTo>
                      <a:pt x="92" y="1321"/>
                    </a:lnTo>
                    <a:lnTo>
                      <a:pt x="83" y="1320"/>
                    </a:lnTo>
                    <a:lnTo>
                      <a:pt x="83" y="1320"/>
                    </a:lnTo>
                    <a:lnTo>
                      <a:pt x="84" y="1314"/>
                    </a:lnTo>
                    <a:close/>
                    <a:moveTo>
                      <a:pt x="3560" y="1039"/>
                    </a:moveTo>
                    <a:lnTo>
                      <a:pt x="3564" y="1049"/>
                    </a:lnTo>
                    <a:lnTo>
                      <a:pt x="3557" y="1056"/>
                    </a:lnTo>
                    <a:lnTo>
                      <a:pt x="3553" y="1047"/>
                    </a:lnTo>
                    <a:lnTo>
                      <a:pt x="3560" y="1039"/>
                    </a:lnTo>
                    <a:close/>
                    <a:moveTo>
                      <a:pt x="316" y="831"/>
                    </a:moveTo>
                    <a:lnTo>
                      <a:pt x="326" y="832"/>
                    </a:lnTo>
                    <a:lnTo>
                      <a:pt x="322" y="838"/>
                    </a:lnTo>
                    <a:lnTo>
                      <a:pt x="312" y="837"/>
                    </a:lnTo>
                    <a:lnTo>
                      <a:pt x="316" y="831"/>
                    </a:lnTo>
                    <a:close/>
                    <a:moveTo>
                      <a:pt x="3258" y="601"/>
                    </a:moveTo>
                    <a:lnTo>
                      <a:pt x="3260" y="603"/>
                    </a:lnTo>
                    <a:lnTo>
                      <a:pt x="3255" y="611"/>
                    </a:lnTo>
                    <a:lnTo>
                      <a:pt x="3252" y="608"/>
                    </a:lnTo>
                    <a:lnTo>
                      <a:pt x="3258" y="601"/>
                    </a:lnTo>
                    <a:close/>
                    <a:moveTo>
                      <a:pt x="555" y="541"/>
                    </a:moveTo>
                    <a:lnTo>
                      <a:pt x="559" y="550"/>
                    </a:lnTo>
                    <a:lnTo>
                      <a:pt x="554" y="555"/>
                    </a:lnTo>
                    <a:lnTo>
                      <a:pt x="549" y="547"/>
                    </a:lnTo>
                    <a:lnTo>
                      <a:pt x="555" y="541"/>
                    </a:lnTo>
                    <a:close/>
                    <a:moveTo>
                      <a:pt x="2859" y="273"/>
                    </a:moveTo>
                    <a:lnTo>
                      <a:pt x="2865" y="277"/>
                    </a:lnTo>
                    <a:lnTo>
                      <a:pt x="2859" y="284"/>
                    </a:lnTo>
                    <a:lnTo>
                      <a:pt x="2852" y="280"/>
                    </a:lnTo>
                    <a:lnTo>
                      <a:pt x="2859" y="273"/>
                    </a:lnTo>
                    <a:close/>
                    <a:moveTo>
                      <a:pt x="986" y="223"/>
                    </a:moveTo>
                    <a:lnTo>
                      <a:pt x="989" y="232"/>
                    </a:lnTo>
                    <a:lnTo>
                      <a:pt x="983" y="235"/>
                    </a:lnTo>
                    <a:lnTo>
                      <a:pt x="979" y="226"/>
                    </a:lnTo>
                    <a:lnTo>
                      <a:pt x="986" y="223"/>
                    </a:lnTo>
                    <a:close/>
                    <a:moveTo>
                      <a:pt x="2366" y="62"/>
                    </a:moveTo>
                    <a:lnTo>
                      <a:pt x="2373" y="64"/>
                    </a:lnTo>
                    <a:lnTo>
                      <a:pt x="2368" y="72"/>
                    </a:lnTo>
                    <a:lnTo>
                      <a:pt x="2360" y="69"/>
                    </a:lnTo>
                    <a:lnTo>
                      <a:pt x="2366" y="62"/>
                    </a:lnTo>
                    <a:close/>
                    <a:moveTo>
                      <a:pt x="1468" y="42"/>
                    </a:moveTo>
                    <a:lnTo>
                      <a:pt x="1470" y="51"/>
                    </a:lnTo>
                    <a:lnTo>
                      <a:pt x="1463" y="52"/>
                    </a:lnTo>
                    <a:lnTo>
                      <a:pt x="1461" y="44"/>
                    </a:lnTo>
                    <a:lnTo>
                      <a:pt x="1468" y="42"/>
                    </a:lnTo>
                    <a:close/>
                    <a:moveTo>
                      <a:pt x="1993" y="0"/>
                    </a:moveTo>
                    <a:lnTo>
                      <a:pt x="1999" y="0"/>
                    </a:lnTo>
                    <a:lnTo>
                      <a:pt x="2000" y="0"/>
                    </a:lnTo>
                    <a:lnTo>
                      <a:pt x="2004" y="10"/>
                    </a:lnTo>
                    <a:lnTo>
                      <a:pt x="1997" y="10"/>
                    </a:lnTo>
                    <a:lnTo>
                      <a:pt x="1997" y="10"/>
                    </a:lnTo>
                    <a:lnTo>
                      <a:pt x="19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0" name="Freeform 745"/>
              <p:cNvSpPr>
                <a:spLocks noEditPoints="1"/>
              </p:cNvSpPr>
              <p:nvPr/>
            </p:nvSpPr>
            <p:spPr bwMode="auto">
              <a:xfrm>
                <a:off x="5087" y="451"/>
                <a:ext cx="3774" cy="3768"/>
              </a:xfrm>
              <a:custGeom>
                <a:avLst/>
                <a:gdLst>
                  <a:gd name="T0" fmla="*/ 1766 w 3774"/>
                  <a:gd name="T1" fmla="*/ 3760 h 3768"/>
                  <a:gd name="T2" fmla="*/ 1772 w 3774"/>
                  <a:gd name="T3" fmla="*/ 3768 h 3768"/>
                  <a:gd name="T4" fmla="*/ 1766 w 3774"/>
                  <a:gd name="T5" fmla="*/ 3768 h 3768"/>
                  <a:gd name="T6" fmla="*/ 2303 w 3774"/>
                  <a:gd name="T7" fmla="*/ 3718 h 3768"/>
                  <a:gd name="T8" fmla="*/ 2299 w 3774"/>
                  <a:gd name="T9" fmla="*/ 3727 h 3768"/>
                  <a:gd name="T10" fmla="*/ 2303 w 3774"/>
                  <a:gd name="T11" fmla="*/ 3718 h 3768"/>
                  <a:gd name="T12" fmla="*/ 1397 w 3774"/>
                  <a:gd name="T13" fmla="*/ 3698 h 3768"/>
                  <a:gd name="T14" fmla="*/ 1383 w 3774"/>
                  <a:gd name="T15" fmla="*/ 3703 h 3768"/>
                  <a:gd name="T16" fmla="*/ 2783 w 3774"/>
                  <a:gd name="T17" fmla="*/ 3535 h 3768"/>
                  <a:gd name="T18" fmla="*/ 2781 w 3774"/>
                  <a:gd name="T19" fmla="*/ 3547 h 3768"/>
                  <a:gd name="T20" fmla="*/ 2783 w 3774"/>
                  <a:gd name="T21" fmla="*/ 3535 h 3768"/>
                  <a:gd name="T22" fmla="*/ 904 w 3774"/>
                  <a:gd name="T23" fmla="*/ 3486 h 3768"/>
                  <a:gd name="T24" fmla="*/ 893 w 3774"/>
                  <a:gd name="T25" fmla="*/ 3490 h 3768"/>
                  <a:gd name="T26" fmla="*/ 3214 w 3774"/>
                  <a:gd name="T27" fmla="*/ 3214 h 3768"/>
                  <a:gd name="T28" fmla="*/ 3211 w 3774"/>
                  <a:gd name="T29" fmla="*/ 3230 h 3768"/>
                  <a:gd name="T30" fmla="*/ 3214 w 3774"/>
                  <a:gd name="T31" fmla="*/ 3214 h 3768"/>
                  <a:gd name="T32" fmla="*/ 507 w 3774"/>
                  <a:gd name="T33" fmla="*/ 3159 h 3768"/>
                  <a:gd name="T34" fmla="*/ 498 w 3774"/>
                  <a:gd name="T35" fmla="*/ 3162 h 3768"/>
                  <a:gd name="T36" fmla="*/ 3452 w 3774"/>
                  <a:gd name="T37" fmla="*/ 2923 h 3768"/>
                  <a:gd name="T38" fmla="*/ 3459 w 3774"/>
                  <a:gd name="T39" fmla="*/ 2930 h 3768"/>
                  <a:gd name="T40" fmla="*/ 3452 w 3774"/>
                  <a:gd name="T41" fmla="*/ 2923 h 3768"/>
                  <a:gd name="T42" fmla="*/ 204 w 3774"/>
                  <a:gd name="T43" fmla="*/ 2718 h 3768"/>
                  <a:gd name="T44" fmla="*/ 194 w 3774"/>
                  <a:gd name="T45" fmla="*/ 2720 h 3768"/>
                  <a:gd name="T46" fmla="*/ 3682 w 3774"/>
                  <a:gd name="T47" fmla="*/ 2440 h 3768"/>
                  <a:gd name="T48" fmla="*/ 3690 w 3774"/>
                  <a:gd name="T49" fmla="*/ 2443 h 3768"/>
                  <a:gd name="T50" fmla="*/ 3679 w 3774"/>
                  <a:gd name="T51" fmla="*/ 2446 h 3768"/>
                  <a:gd name="T52" fmla="*/ 3682 w 3774"/>
                  <a:gd name="T53" fmla="*/ 2440 h 3768"/>
                  <a:gd name="T54" fmla="*/ 69 w 3774"/>
                  <a:gd name="T55" fmla="*/ 2361 h 3768"/>
                  <a:gd name="T56" fmla="*/ 62 w 3774"/>
                  <a:gd name="T57" fmla="*/ 2367 h 3768"/>
                  <a:gd name="T58" fmla="*/ 3764 w 3774"/>
                  <a:gd name="T59" fmla="*/ 1933 h 3768"/>
                  <a:gd name="T60" fmla="*/ 3774 w 3774"/>
                  <a:gd name="T61" fmla="*/ 1941 h 3768"/>
                  <a:gd name="T62" fmla="*/ 3764 w 3774"/>
                  <a:gd name="T63" fmla="*/ 1933 h 3768"/>
                  <a:gd name="T64" fmla="*/ 9 w 3774"/>
                  <a:gd name="T65" fmla="*/ 1830 h 3768"/>
                  <a:gd name="T66" fmla="*/ 0 w 3774"/>
                  <a:gd name="T67" fmla="*/ 1834 h 3768"/>
                  <a:gd name="T68" fmla="*/ 3702 w 3774"/>
                  <a:gd name="T69" fmla="*/ 1401 h 3768"/>
                  <a:gd name="T70" fmla="*/ 3714 w 3774"/>
                  <a:gd name="T71" fmla="*/ 1410 h 3768"/>
                  <a:gd name="T72" fmla="*/ 3702 w 3774"/>
                  <a:gd name="T73" fmla="*/ 1401 h 3768"/>
                  <a:gd name="T74" fmla="*/ 93 w 3774"/>
                  <a:gd name="T75" fmla="*/ 1322 h 3768"/>
                  <a:gd name="T76" fmla="*/ 92 w 3774"/>
                  <a:gd name="T77" fmla="*/ 1328 h 3768"/>
                  <a:gd name="T78" fmla="*/ 84 w 3774"/>
                  <a:gd name="T79" fmla="*/ 1325 h 3768"/>
                  <a:gd name="T80" fmla="*/ 3575 w 3774"/>
                  <a:gd name="T81" fmla="*/ 1040 h 3768"/>
                  <a:gd name="T82" fmla="*/ 3573 w 3774"/>
                  <a:gd name="T83" fmla="*/ 1057 h 3768"/>
                  <a:gd name="T84" fmla="*/ 3575 w 3774"/>
                  <a:gd name="T85" fmla="*/ 1040 h 3768"/>
                  <a:gd name="T86" fmla="*/ 325 w 3774"/>
                  <a:gd name="T87" fmla="*/ 839 h 3768"/>
                  <a:gd name="T88" fmla="*/ 311 w 3774"/>
                  <a:gd name="T89" fmla="*/ 843 h 3768"/>
                  <a:gd name="T90" fmla="*/ 3272 w 3774"/>
                  <a:gd name="T91" fmla="*/ 602 h 3768"/>
                  <a:gd name="T92" fmla="*/ 3269 w 3774"/>
                  <a:gd name="T93" fmla="*/ 611 h 3768"/>
                  <a:gd name="T94" fmla="*/ 3272 w 3774"/>
                  <a:gd name="T95" fmla="*/ 602 h 3768"/>
                  <a:gd name="T96" fmla="*/ 564 w 3774"/>
                  <a:gd name="T97" fmla="*/ 549 h 3768"/>
                  <a:gd name="T98" fmla="*/ 555 w 3774"/>
                  <a:gd name="T99" fmla="*/ 545 h 3768"/>
                  <a:gd name="T100" fmla="*/ 2874 w 3774"/>
                  <a:gd name="T101" fmla="*/ 274 h 3768"/>
                  <a:gd name="T102" fmla="*/ 2874 w 3774"/>
                  <a:gd name="T103" fmla="*/ 285 h 3768"/>
                  <a:gd name="T104" fmla="*/ 2874 w 3774"/>
                  <a:gd name="T105" fmla="*/ 274 h 3768"/>
                  <a:gd name="T106" fmla="*/ 995 w 3774"/>
                  <a:gd name="T107" fmla="*/ 231 h 3768"/>
                  <a:gd name="T108" fmla="*/ 985 w 3774"/>
                  <a:gd name="T109" fmla="*/ 226 h 3768"/>
                  <a:gd name="T110" fmla="*/ 2381 w 3774"/>
                  <a:gd name="T111" fmla="*/ 62 h 3768"/>
                  <a:gd name="T112" fmla="*/ 2382 w 3774"/>
                  <a:gd name="T113" fmla="*/ 72 h 3768"/>
                  <a:gd name="T114" fmla="*/ 2381 w 3774"/>
                  <a:gd name="T115" fmla="*/ 62 h 3768"/>
                  <a:gd name="T116" fmla="*/ 1477 w 3774"/>
                  <a:gd name="T117" fmla="*/ 50 h 3768"/>
                  <a:gd name="T118" fmla="*/ 1465 w 3774"/>
                  <a:gd name="T119" fmla="*/ 43 h 3768"/>
                  <a:gd name="T120" fmla="*/ 1999 w 3774"/>
                  <a:gd name="T121" fmla="*/ 0 h 3768"/>
                  <a:gd name="T122" fmla="*/ 2009 w 3774"/>
                  <a:gd name="T123" fmla="*/ 8 h 3768"/>
                  <a:gd name="T124" fmla="*/ 2002 w 3774"/>
                  <a:gd name="T125" fmla="*/ 8 h 3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74" h="3768">
                    <a:moveTo>
                      <a:pt x="1762" y="3760"/>
                    </a:moveTo>
                    <a:lnTo>
                      <a:pt x="1766" y="3760"/>
                    </a:lnTo>
                    <a:lnTo>
                      <a:pt x="1769" y="3760"/>
                    </a:lnTo>
                    <a:lnTo>
                      <a:pt x="1772" y="3768"/>
                    </a:lnTo>
                    <a:lnTo>
                      <a:pt x="1766" y="3768"/>
                    </a:lnTo>
                    <a:lnTo>
                      <a:pt x="1766" y="3768"/>
                    </a:lnTo>
                    <a:lnTo>
                      <a:pt x="1762" y="3760"/>
                    </a:lnTo>
                    <a:close/>
                    <a:moveTo>
                      <a:pt x="2303" y="3718"/>
                    </a:moveTo>
                    <a:lnTo>
                      <a:pt x="2306" y="3726"/>
                    </a:lnTo>
                    <a:lnTo>
                      <a:pt x="2299" y="3727"/>
                    </a:lnTo>
                    <a:lnTo>
                      <a:pt x="2296" y="3719"/>
                    </a:lnTo>
                    <a:lnTo>
                      <a:pt x="2303" y="3718"/>
                    </a:lnTo>
                    <a:close/>
                    <a:moveTo>
                      <a:pt x="1389" y="3696"/>
                    </a:moveTo>
                    <a:lnTo>
                      <a:pt x="1397" y="3698"/>
                    </a:lnTo>
                    <a:lnTo>
                      <a:pt x="1390" y="3705"/>
                    </a:lnTo>
                    <a:lnTo>
                      <a:pt x="1383" y="3703"/>
                    </a:lnTo>
                    <a:lnTo>
                      <a:pt x="1389" y="3696"/>
                    </a:lnTo>
                    <a:close/>
                    <a:moveTo>
                      <a:pt x="2783" y="3535"/>
                    </a:moveTo>
                    <a:lnTo>
                      <a:pt x="2788" y="3544"/>
                    </a:lnTo>
                    <a:lnTo>
                      <a:pt x="2781" y="3547"/>
                    </a:lnTo>
                    <a:lnTo>
                      <a:pt x="2778" y="3538"/>
                    </a:lnTo>
                    <a:lnTo>
                      <a:pt x="2783" y="3535"/>
                    </a:lnTo>
                    <a:close/>
                    <a:moveTo>
                      <a:pt x="899" y="3483"/>
                    </a:moveTo>
                    <a:lnTo>
                      <a:pt x="904" y="3486"/>
                    </a:lnTo>
                    <a:lnTo>
                      <a:pt x="899" y="3493"/>
                    </a:lnTo>
                    <a:lnTo>
                      <a:pt x="893" y="3490"/>
                    </a:lnTo>
                    <a:lnTo>
                      <a:pt x="899" y="3483"/>
                    </a:lnTo>
                    <a:close/>
                    <a:moveTo>
                      <a:pt x="3214" y="3214"/>
                    </a:moveTo>
                    <a:lnTo>
                      <a:pt x="3217" y="3223"/>
                    </a:lnTo>
                    <a:lnTo>
                      <a:pt x="3211" y="3230"/>
                    </a:lnTo>
                    <a:lnTo>
                      <a:pt x="3207" y="3220"/>
                    </a:lnTo>
                    <a:lnTo>
                      <a:pt x="3214" y="3214"/>
                    </a:lnTo>
                    <a:close/>
                    <a:moveTo>
                      <a:pt x="503" y="3155"/>
                    </a:moveTo>
                    <a:lnTo>
                      <a:pt x="507" y="3159"/>
                    </a:lnTo>
                    <a:lnTo>
                      <a:pt x="502" y="3166"/>
                    </a:lnTo>
                    <a:lnTo>
                      <a:pt x="498" y="3162"/>
                    </a:lnTo>
                    <a:lnTo>
                      <a:pt x="503" y="3155"/>
                    </a:lnTo>
                    <a:close/>
                    <a:moveTo>
                      <a:pt x="3452" y="2923"/>
                    </a:moveTo>
                    <a:lnTo>
                      <a:pt x="3462" y="2925"/>
                    </a:lnTo>
                    <a:lnTo>
                      <a:pt x="3459" y="2930"/>
                    </a:lnTo>
                    <a:lnTo>
                      <a:pt x="3449" y="2929"/>
                    </a:lnTo>
                    <a:lnTo>
                      <a:pt x="3452" y="2923"/>
                    </a:lnTo>
                    <a:close/>
                    <a:moveTo>
                      <a:pt x="201" y="2713"/>
                    </a:moveTo>
                    <a:lnTo>
                      <a:pt x="204" y="2718"/>
                    </a:lnTo>
                    <a:lnTo>
                      <a:pt x="198" y="2727"/>
                    </a:lnTo>
                    <a:lnTo>
                      <a:pt x="194" y="2720"/>
                    </a:lnTo>
                    <a:lnTo>
                      <a:pt x="201" y="2713"/>
                    </a:lnTo>
                    <a:close/>
                    <a:moveTo>
                      <a:pt x="3682" y="2440"/>
                    </a:moveTo>
                    <a:lnTo>
                      <a:pt x="3690" y="2441"/>
                    </a:lnTo>
                    <a:lnTo>
                      <a:pt x="3690" y="2443"/>
                    </a:lnTo>
                    <a:lnTo>
                      <a:pt x="3689" y="2449"/>
                    </a:lnTo>
                    <a:lnTo>
                      <a:pt x="3679" y="2446"/>
                    </a:lnTo>
                    <a:lnTo>
                      <a:pt x="3682" y="2440"/>
                    </a:lnTo>
                    <a:lnTo>
                      <a:pt x="3682" y="2440"/>
                    </a:lnTo>
                    <a:close/>
                    <a:moveTo>
                      <a:pt x="60" y="2360"/>
                    </a:moveTo>
                    <a:lnTo>
                      <a:pt x="69" y="2361"/>
                    </a:lnTo>
                    <a:lnTo>
                      <a:pt x="71" y="2368"/>
                    </a:lnTo>
                    <a:lnTo>
                      <a:pt x="62" y="2367"/>
                    </a:lnTo>
                    <a:lnTo>
                      <a:pt x="60" y="2360"/>
                    </a:lnTo>
                    <a:close/>
                    <a:moveTo>
                      <a:pt x="3764" y="1933"/>
                    </a:moveTo>
                    <a:lnTo>
                      <a:pt x="3774" y="1934"/>
                    </a:lnTo>
                    <a:lnTo>
                      <a:pt x="3774" y="1941"/>
                    </a:lnTo>
                    <a:lnTo>
                      <a:pt x="3764" y="1940"/>
                    </a:lnTo>
                    <a:lnTo>
                      <a:pt x="3764" y="1933"/>
                    </a:lnTo>
                    <a:close/>
                    <a:moveTo>
                      <a:pt x="0" y="1828"/>
                    </a:moveTo>
                    <a:lnTo>
                      <a:pt x="9" y="1830"/>
                    </a:lnTo>
                    <a:lnTo>
                      <a:pt x="9" y="1835"/>
                    </a:lnTo>
                    <a:lnTo>
                      <a:pt x="0" y="1834"/>
                    </a:lnTo>
                    <a:lnTo>
                      <a:pt x="0" y="1828"/>
                    </a:lnTo>
                    <a:close/>
                    <a:moveTo>
                      <a:pt x="3702" y="1401"/>
                    </a:moveTo>
                    <a:lnTo>
                      <a:pt x="3712" y="1403"/>
                    </a:lnTo>
                    <a:lnTo>
                      <a:pt x="3714" y="1410"/>
                    </a:lnTo>
                    <a:lnTo>
                      <a:pt x="3705" y="1408"/>
                    </a:lnTo>
                    <a:lnTo>
                      <a:pt x="3702" y="1401"/>
                    </a:lnTo>
                    <a:close/>
                    <a:moveTo>
                      <a:pt x="85" y="1321"/>
                    </a:moveTo>
                    <a:lnTo>
                      <a:pt x="93" y="1322"/>
                    </a:lnTo>
                    <a:lnTo>
                      <a:pt x="92" y="1328"/>
                    </a:lnTo>
                    <a:lnTo>
                      <a:pt x="92" y="1328"/>
                    </a:lnTo>
                    <a:lnTo>
                      <a:pt x="84" y="1327"/>
                    </a:lnTo>
                    <a:lnTo>
                      <a:pt x="84" y="1325"/>
                    </a:lnTo>
                    <a:lnTo>
                      <a:pt x="85" y="1321"/>
                    </a:lnTo>
                    <a:close/>
                    <a:moveTo>
                      <a:pt x="3575" y="1040"/>
                    </a:moveTo>
                    <a:lnTo>
                      <a:pt x="3579" y="1048"/>
                    </a:lnTo>
                    <a:lnTo>
                      <a:pt x="3573" y="1057"/>
                    </a:lnTo>
                    <a:lnTo>
                      <a:pt x="3569" y="1047"/>
                    </a:lnTo>
                    <a:lnTo>
                      <a:pt x="3575" y="1040"/>
                    </a:lnTo>
                    <a:close/>
                    <a:moveTo>
                      <a:pt x="315" y="838"/>
                    </a:moveTo>
                    <a:lnTo>
                      <a:pt x="325" y="839"/>
                    </a:lnTo>
                    <a:lnTo>
                      <a:pt x="321" y="845"/>
                    </a:lnTo>
                    <a:lnTo>
                      <a:pt x="311" y="843"/>
                    </a:lnTo>
                    <a:lnTo>
                      <a:pt x="315" y="838"/>
                    </a:lnTo>
                    <a:close/>
                    <a:moveTo>
                      <a:pt x="3272" y="602"/>
                    </a:moveTo>
                    <a:lnTo>
                      <a:pt x="3275" y="606"/>
                    </a:lnTo>
                    <a:lnTo>
                      <a:pt x="3269" y="611"/>
                    </a:lnTo>
                    <a:lnTo>
                      <a:pt x="3267" y="609"/>
                    </a:lnTo>
                    <a:lnTo>
                      <a:pt x="3272" y="602"/>
                    </a:lnTo>
                    <a:close/>
                    <a:moveTo>
                      <a:pt x="561" y="539"/>
                    </a:moveTo>
                    <a:lnTo>
                      <a:pt x="564" y="549"/>
                    </a:lnTo>
                    <a:lnTo>
                      <a:pt x="558" y="555"/>
                    </a:lnTo>
                    <a:lnTo>
                      <a:pt x="555" y="545"/>
                    </a:lnTo>
                    <a:lnTo>
                      <a:pt x="561" y="539"/>
                    </a:lnTo>
                    <a:close/>
                    <a:moveTo>
                      <a:pt x="2874" y="274"/>
                    </a:moveTo>
                    <a:lnTo>
                      <a:pt x="2879" y="278"/>
                    </a:lnTo>
                    <a:lnTo>
                      <a:pt x="2874" y="285"/>
                    </a:lnTo>
                    <a:lnTo>
                      <a:pt x="2868" y="281"/>
                    </a:lnTo>
                    <a:lnTo>
                      <a:pt x="2874" y="274"/>
                    </a:lnTo>
                    <a:close/>
                    <a:moveTo>
                      <a:pt x="991" y="223"/>
                    </a:moveTo>
                    <a:lnTo>
                      <a:pt x="995" y="231"/>
                    </a:lnTo>
                    <a:lnTo>
                      <a:pt x="988" y="234"/>
                    </a:lnTo>
                    <a:lnTo>
                      <a:pt x="985" y="226"/>
                    </a:lnTo>
                    <a:lnTo>
                      <a:pt x="991" y="223"/>
                    </a:lnTo>
                    <a:close/>
                    <a:moveTo>
                      <a:pt x="2381" y="62"/>
                    </a:moveTo>
                    <a:lnTo>
                      <a:pt x="2388" y="65"/>
                    </a:lnTo>
                    <a:lnTo>
                      <a:pt x="2382" y="72"/>
                    </a:lnTo>
                    <a:lnTo>
                      <a:pt x="2375" y="70"/>
                    </a:lnTo>
                    <a:lnTo>
                      <a:pt x="2381" y="62"/>
                    </a:lnTo>
                    <a:close/>
                    <a:moveTo>
                      <a:pt x="1472" y="42"/>
                    </a:moveTo>
                    <a:lnTo>
                      <a:pt x="1477" y="50"/>
                    </a:lnTo>
                    <a:lnTo>
                      <a:pt x="1470" y="52"/>
                    </a:lnTo>
                    <a:lnTo>
                      <a:pt x="1465" y="43"/>
                    </a:lnTo>
                    <a:lnTo>
                      <a:pt x="1472" y="42"/>
                    </a:lnTo>
                    <a:close/>
                    <a:moveTo>
                      <a:pt x="1999" y="0"/>
                    </a:moveTo>
                    <a:lnTo>
                      <a:pt x="2006" y="0"/>
                    </a:lnTo>
                    <a:lnTo>
                      <a:pt x="2009" y="8"/>
                    </a:lnTo>
                    <a:lnTo>
                      <a:pt x="2008" y="8"/>
                    </a:lnTo>
                    <a:lnTo>
                      <a:pt x="2002" y="8"/>
                    </a:lnTo>
                    <a:lnTo>
                      <a:pt x="19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1" name="Freeform 746"/>
              <p:cNvSpPr>
                <a:spLocks noEditPoints="1"/>
              </p:cNvSpPr>
              <p:nvPr/>
            </p:nvSpPr>
            <p:spPr bwMode="auto">
              <a:xfrm>
                <a:off x="5221" y="650"/>
                <a:ext cx="3790" cy="3788"/>
              </a:xfrm>
              <a:custGeom>
                <a:avLst/>
                <a:gdLst>
                  <a:gd name="T0" fmla="*/ 1774 w 3790"/>
                  <a:gd name="T1" fmla="*/ 3778 h 3788"/>
                  <a:gd name="T2" fmla="*/ 1784 w 3790"/>
                  <a:gd name="T3" fmla="*/ 3788 h 3788"/>
                  <a:gd name="T4" fmla="*/ 1774 w 3790"/>
                  <a:gd name="T5" fmla="*/ 3778 h 3788"/>
                  <a:gd name="T6" fmla="*/ 2318 w 3790"/>
                  <a:gd name="T7" fmla="*/ 3745 h 3788"/>
                  <a:gd name="T8" fmla="*/ 2307 w 3790"/>
                  <a:gd name="T9" fmla="*/ 3737 h 3788"/>
                  <a:gd name="T10" fmla="*/ 1391 w 3790"/>
                  <a:gd name="T11" fmla="*/ 3713 h 3788"/>
                  <a:gd name="T12" fmla="*/ 1393 w 3790"/>
                  <a:gd name="T13" fmla="*/ 3723 h 3788"/>
                  <a:gd name="T14" fmla="*/ 1391 w 3790"/>
                  <a:gd name="T15" fmla="*/ 3713 h 3788"/>
                  <a:gd name="T16" fmla="*/ 2798 w 3790"/>
                  <a:gd name="T17" fmla="*/ 3562 h 3788"/>
                  <a:gd name="T18" fmla="*/ 2789 w 3790"/>
                  <a:gd name="T19" fmla="*/ 3557 h 3788"/>
                  <a:gd name="T20" fmla="*/ 901 w 3790"/>
                  <a:gd name="T21" fmla="*/ 3500 h 3788"/>
                  <a:gd name="T22" fmla="*/ 901 w 3790"/>
                  <a:gd name="T23" fmla="*/ 3510 h 3788"/>
                  <a:gd name="T24" fmla="*/ 901 w 3790"/>
                  <a:gd name="T25" fmla="*/ 3500 h 3788"/>
                  <a:gd name="T26" fmla="*/ 3229 w 3790"/>
                  <a:gd name="T27" fmla="*/ 3243 h 3788"/>
                  <a:gd name="T28" fmla="*/ 3219 w 3790"/>
                  <a:gd name="T29" fmla="*/ 3240 h 3788"/>
                  <a:gd name="T30" fmla="*/ 506 w 3790"/>
                  <a:gd name="T31" fmla="*/ 3172 h 3788"/>
                  <a:gd name="T32" fmla="*/ 504 w 3790"/>
                  <a:gd name="T33" fmla="*/ 3184 h 3788"/>
                  <a:gd name="T34" fmla="*/ 506 w 3790"/>
                  <a:gd name="T35" fmla="*/ 3172 h 3788"/>
                  <a:gd name="T36" fmla="*/ 3479 w 3790"/>
                  <a:gd name="T37" fmla="*/ 2936 h 3788"/>
                  <a:gd name="T38" fmla="*/ 3467 w 3790"/>
                  <a:gd name="T39" fmla="*/ 2940 h 3788"/>
                  <a:gd name="T40" fmla="*/ 202 w 3790"/>
                  <a:gd name="T41" fmla="*/ 2730 h 3788"/>
                  <a:gd name="T42" fmla="*/ 199 w 3790"/>
                  <a:gd name="T43" fmla="*/ 2744 h 3788"/>
                  <a:gd name="T44" fmla="*/ 202 w 3790"/>
                  <a:gd name="T45" fmla="*/ 2730 h 3788"/>
                  <a:gd name="T46" fmla="*/ 3707 w 3790"/>
                  <a:gd name="T47" fmla="*/ 2453 h 3788"/>
                  <a:gd name="T48" fmla="*/ 3705 w 3790"/>
                  <a:gd name="T49" fmla="*/ 2460 h 3788"/>
                  <a:gd name="T50" fmla="*/ 3698 w 3790"/>
                  <a:gd name="T51" fmla="*/ 2453 h 3788"/>
                  <a:gd name="T52" fmla="*/ 58 w 3790"/>
                  <a:gd name="T53" fmla="*/ 2368 h 3788"/>
                  <a:gd name="T54" fmla="*/ 70 w 3790"/>
                  <a:gd name="T55" fmla="*/ 2377 h 3788"/>
                  <a:gd name="T56" fmla="*/ 58 w 3790"/>
                  <a:gd name="T57" fmla="*/ 2368 h 3788"/>
                  <a:gd name="T58" fmla="*/ 3790 w 3790"/>
                  <a:gd name="T59" fmla="*/ 1946 h 3788"/>
                  <a:gd name="T60" fmla="*/ 3782 w 3790"/>
                  <a:gd name="T61" fmla="*/ 1951 h 3788"/>
                  <a:gd name="T62" fmla="*/ 0 w 3790"/>
                  <a:gd name="T63" fmla="*/ 1837 h 3788"/>
                  <a:gd name="T64" fmla="*/ 8 w 3790"/>
                  <a:gd name="T65" fmla="*/ 1844 h 3788"/>
                  <a:gd name="T66" fmla="*/ 0 w 3790"/>
                  <a:gd name="T67" fmla="*/ 1837 h 3788"/>
                  <a:gd name="T68" fmla="*/ 3729 w 3790"/>
                  <a:gd name="T69" fmla="*/ 1414 h 3788"/>
                  <a:gd name="T70" fmla="*/ 3722 w 3790"/>
                  <a:gd name="T71" fmla="*/ 1420 h 3788"/>
                  <a:gd name="T72" fmla="*/ 83 w 3790"/>
                  <a:gd name="T73" fmla="*/ 1329 h 3788"/>
                  <a:gd name="T74" fmla="*/ 92 w 3790"/>
                  <a:gd name="T75" fmla="*/ 1335 h 3788"/>
                  <a:gd name="T76" fmla="*/ 82 w 3790"/>
                  <a:gd name="T77" fmla="*/ 1335 h 3788"/>
                  <a:gd name="T78" fmla="*/ 83 w 3790"/>
                  <a:gd name="T79" fmla="*/ 1329 h 3788"/>
                  <a:gd name="T80" fmla="*/ 3594 w 3790"/>
                  <a:gd name="T81" fmla="*/ 1051 h 3788"/>
                  <a:gd name="T82" fmla="*/ 3583 w 3790"/>
                  <a:gd name="T83" fmla="*/ 1050 h 3788"/>
                  <a:gd name="T84" fmla="*/ 313 w 3790"/>
                  <a:gd name="T85" fmla="*/ 846 h 3788"/>
                  <a:gd name="T86" fmla="*/ 319 w 3790"/>
                  <a:gd name="T87" fmla="*/ 853 h 3788"/>
                  <a:gd name="T88" fmla="*/ 313 w 3790"/>
                  <a:gd name="T89" fmla="*/ 846 h 3788"/>
                  <a:gd name="T90" fmla="*/ 3289 w 3790"/>
                  <a:gd name="T91" fmla="*/ 609 h 3788"/>
                  <a:gd name="T92" fmla="*/ 3280 w 3790"/>
                  <a:gd name="T93" fmla="*/ 612 h 3788"/>
                  <a:gd name="T94" fmla="*/ 566 w 3790"/>
                  <a:gd name="T95" fmla="*/ 541 h 3788"/>
                  <a:gd name="T96" fmla="*/ 563 w 3790"/>
                  <a:gd name="T97" fmla="*/ 555 h 3788"/>
                  <a:gd name="T98" fmla="*/ 566 w 3790"/>
                  <a:gd name="T99" fmla="*/ 541 h 3788"/>
                  <a:gd name="T100" fmla="*/ 2895 w 3790"/>
                  <a:gd name="T101" fmla="*/ 281 h 3788"/>
                  <a:gd name="T102" fmla="*/ 2882 w 3790"/>
                  <a:gd name="T103" fmla="*/ 284 h 3788"/>
                  <a:gd name="T104" fmla="*/ 996 w 3790"/>
                  <a:gd name="T105" fmla="*/ 224 h 3788"/>
                  <a:gd name="T106" fmla="*/ 993 w 3790"/>
                  <a:gd name="T107" fmla="*/ 236 h 3788"/>
                  <a:gd name="T108" fmla="*/ 996 w 3790"/>
                  <a:gd name="T109" fmla="*/ 224 h 3788"/>
                  <a:gd name="T110" fmla="*/ 2403 w 3790"/>
                  <a:gd name="T111" fmla="*/ 66 h 3788"/>
                  <a:gd name="T112" fmla="*/ 2389 w 3790"/>
                  <a:gd name="T113" fmla="*/ 72 h 3788"/>
                  <a:gd name="T114" fmla="*/ 1478 w 3790"/>
                  <a:gd name="T115" fmla="*/ 43 h 3788"/>
                  <a:gd name="T116" fmla="*/ 1473 w 3790"/>
                  <a:gd name="T117" fmla="*/ 53 h 3788"/>
                  <a:gd name="T118" fmla="*/ 1478 w 3790"/>
                  <a:gd name="T119" fmla="*/ 43 h 3788"/>
                  <a:gd name="T120" fmla="*/ 2010 w 3790"/>
                  <a:gd name="T121" fmla="*/ 0 h 3788"/>
                  <a:gd name="T122" fmla="*/ 2007 w 3790"/>
                  <a:gd name="T123" fmla="*/ 10 h 3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90" h="3788">
                    <a:moveTo>
                      <a:pt x="1774" y="3778"/>
                    </a:moveTo>
                    <a:lnTo>
                      <a:pt x="1774" y="3778"/>
                    </a:lnTo>
                    <a:lnTo>
                      <a:pt x="1780" y="3778"/>
                    </a:lnTo>
                    <a:lnTo>
                      <a:pt x="1784" y="3788"/>
                    </a:lnTo>
                    <a:lnTo>
                      <a:pt x="1777" y="3788"/>
                    </a:lnTo>
                    <a:lnTo>
                      <a:pt x="1774" y="3778"/>
                    </a:lnTo>
                    <a:close/>
                    <a:moveTo>
                      <a:pt x="2314" y="3736"/>
                    </a:moveTo>
                    <a:lnTo>
                      <a:pt x="2318" y="3745"/>
                    </a:lnTo>
                    <a:lnTo>
                      <a:pt x="2310" y="3746"/>
                    </a:lnTo>
                    <a:lnTo>
                      <a:pt x="2307" y="3737"/>
                    </a:lnTo>
                    <a:lnTo>
                      <a:pt x="2314" y="3736"/>
                    </a:lnTo>
                    <a:close/>
                    <a:moveTo>
                      <a:pt x="1391" y="3713"/>
                    </a:moveTo>
                    <a:lnTo>
                      <a:pt x="1398" y="3715"/>
                    </a:lnTo>
                    <a:lnTo>
                      <a:pt x="1393" y="3723"/>
                    </a:lnTo>
                    <a:lnTo>
                      <a:pt x="1386" y="3721"/>
                    </a:lnTo>
                    <a:lnTo>
                      <a:pt x="1391" y="3713"/>
                    </a:lnTo>
                    <a:close/>
                    <a:moveTo>
                      <a:pt x="2796" y="3554"/>
                    </a:moveTo>
                    <a:lnTo>
                      <a:pt x="2798" y="3562"/>
                    </a:lnTo>
                    <a:lnTo>
                      <a:pt x="2791" y="3565"/>
                    </a:lnTo>
                    <a:lnTo>
                      <a:pt x="2789" y="3557"/>
                    </a:lnTo>
                    <a:lnTo>
                      <a:pt x="2796" y="3554"/>
                    </a:lnTo>
                    <a:close/>
                    <a:moveTo>
                      <a:pt x="901" y="3500"/>
                    </a:moveTo>
                    <a:lnTo>
                      <a:pt x="907" y="3503"/>
                    </a:lnTo>
                    <a:lnTo>
                      <a:pt x="901" y="3510"/>
                    </a:lnTo>
                    <a:lnTo>
                      <a:pt x="895" y="3507"/>
                    </a:lnTo>
                    <a:lnTo>
                      <a:pt x="901" y="3500"/>
                    </a:lnTo>
                    <a:close/>
                    <a:moveTo>
                      <a:pt x="3225" y="3233"/>
                    </a:moveTo>
                    <a:lnTo>
                      <a:pt x="3229" y="3243"/>
                    </a:lnTo>
                    <a:lnTo>
                      <a:pt x="3222" y="3249"/>
                    </a:lnTo>
                    <a:lnTo>
                      <a:pt x="3219" y="3240"/>
                    </a:lnTo>
                    <a:lnTo>
                      <a:pt x="3225" y="3233"/>
                    </a:lnTo>
                    <a:close/>
                    <a:moveTo>
                      <a:pt x="506" y="3172"/>
                    </a:moveTo>
                    <a:lnTo>
                      <a:pt x="510" y="3176"/>
                    </a:lnTo>
                    <a:lnTo>
                      <a:pt x="504" y="3184"/>
                    </a:lnTo>
                    <a:lnTo>
                      <a:pt x="500" y="3179"/>
                    </a:lnTo>
                    <a:lnTo>
                      <a:pt x="506" y="3172"/>
                    </a:lnTo>
                    <a:close/>
                    <a:moveTo>
                      <a:pt x="3470" y="2935"/>
                    </a:moveTo>
                    <a:lnTo>
                      <a:pt x="3479" y="2936"/>
                    </a:lnTo>
                    <a:lnTo>
                      <a:pt x="3475" y="2943"/>
                    </a:lnTo>
                    <a:lnTo>
                      <a:pt x="3467" y="2940"/>
                    </a:lnTo>
                    <a:lnTo>
                      <a:pt x="3470" y="2935"/>
                    </a:lnTo>
                    <a:close/>
                    <a:moveTo>
                      <a:pt x="202" y="2730"/>
                    </a:moveTo>
                    <a:lnTo>
                      <a:pt x="206" y="2737"/>
                    </a:lnTo>
                    <a:lnTo>
                      <a:pt x="199" y="2744"/>
                    </a:lnTo>
                    <a:lnTo>
                      <a:pt x="196" y="2738"/>
                    </a:lnTo>
                    <a:lnTo>
                      <a:pt x="202" y="2730"/>
                    </a:lnTo>
                    <a:close/>
                    <a:moveTo>
                      <a:pt x="3698" y="2451"/>
                    </a:moveTo>
                    <a:lnTo>
                      <a:pt x="3707" y="2453"/>
                    </a:lnTo>
                    <a:lnTo>
                      <a:pt x="3707" y="2456"/>
                    </a:lnTo>
                    <a:lnTo>
                      <a:pt x="3705" y="2460"/>
                    </a:lnTo>
                    <a:lnTo>
                      <a:pt x="3697" y="2459"/>
                    </a:lnTo>
                    <a:lnTo>
                      <a:pt x="3698" y="2453"/>
                    </a:lnTo>
                    <a:lnTo>
                      <a:pt x="3698" y="2451"/>
                    </a:lnTo>
                    <a:close/>
                    <a:moveTo>
                      <a:pt x="58" y="2368"/>
                    </a:moveTo>
                    <a:lnTo>
                      <a:pt x="68" y="2370"/>
                    </a:lnTo>
                    <a:lnTo>
                      <a:pt x="70" y="2377"/>
                    </a:lnTo>
                    <a:lnTo>
                      <a:pt x="61" y="2375"/>
                    </a:lnTo>
                    <a:lnTo>
                      <a:pt x="58" y="2368"/>
                    </a:lnTo>
                    <a:close/>
                    <a:moveTo>
                      <a:pt x="3782" y="1944"/>
                    </a:moveTo>
                    <a:lnTo>
                      <a:pt x="3790" y="1946"/>
                    </a:lnTo>
                    <a:lnTo>
                      <a:pt x="3790" y="1953"/>
                    </a:lnTo>
                    <a:lnTo>
                      <a:pt x="3782" y="1951"/>
                    </a:lnTo>
                    <a:lnTo>
                      <a:pt x="3782" y="1944"/>
                    </a:lnTo>
                    <a:close/>
                    <a:moveTo>
                      <a:pt x="0" y="1837"/>
                    </a:moveTo>
                    <a:lnTo>
                      <a:pt x="8" y="1838"/>
                    </a:lnTo>
                    <a:lnTo>
                      <a:pt x="8" y="1844"/>
                    </a:lnTo>
                    <a:lnTo>
                      <a:pt x="0" y="1842"/>
                    </a:lnTo>
                    <a:lnTo>
                      <a:pt x="0" y="1837"/>
                    </a:lnTo>
                    <a:close/>
                    <a:moveTo>
                      <a:pt x="3720" y="1413"/>
                    </a:moveTo>
                    <a:lnTo>
                      <a:pt x="3729" y="1414"/>
                    </a:lnTo>
                    <a:lnTo>
                      <a:pt x="3732" y="1421"/>
                    </a:lnTo>
                    <a:lnTo>
                      <a:pt x="3722" y="1420"/>
                    </a:lnTo>
                    <a:lnTo>
                      <a:pt x="3720" y="1413"/>
                    </a:lnTo>
                    <a:close/>
                    <a:moveTo>
                      <a:pt x="83" y="1329"/>
                    </a:moveTo>
                    <a:lnTo>
                      <a:pt x="93" y="1331"/>
                    </a:lnTo>
                    <a:lnTo>
                      <a:pt x="92" y="1335"/>
                    </a:lnTo>
                    <a:lnTo>
                      <a:pt x="92" y="1337"/>
                    </a:lnTo>
                    <a:lnTo>
                      <a:pt x="82" y="1335"/>
                    </a:lnTo>
                    <a:lnTo>
                      <a:pt x="83" y="1332"/>
                    </a:lnTo>
                    <a:lnTo>
                      <a:pt x="83" y="1329"/>
                    </a:lnTo>
                    <a:close/>
                    <a:moveTo>
                      <a:pt x="3590" y="1043"/>
                    </a:moveTo>
                    <a:lnTo>
                      <a:pt x="3594" y="1051"/>
                    </a:lnTo>
                    <a:lnTo>
                      <a:pt x="3587" y="1058"/>
                    </a:lnTo>
                    <a:lnTo>
                      <a:pt x="3583" y="1050"/>
                    </a:lnTo>
                    <a:lnTo>
                      <a:pt x="3590" y="1043"/>
                    </a:lnTo>
                    <a:close/>
                    <a:moveTo>
                      <a:pt x="313" y="846"/>
                    </a:moveTo>
                    <a:lnTo>
                      <a:pt x="323" y="848"/>
                    </a:lnTo>
                    <a:lnTo>
                      <a:pt x="319" y="853"/>
                    </a:lnTo>
                    <a:lnTo>
                      <a:pt x="309" y="852"/>
                    </a:lnTo>
                    <a:lnTo>
                      <a:pt x="313" y="846"/>
                    </a:lnTo>
                    <a:close/>
                    <a:moveTo>
                      <a:pt x="3286" y="604"/>
                    </a:moveTo>
                    <a:lnTo>
                      <a:pt x="3289" y="609"/>
                    </a:lnTo>
                    <a:lnTo>
                      <a:pt x="3283" y="616"/>
                    </a:lnTo>
                    <a:lnTo>
                      <a:pt x="3280" y="612"/>
                    </a:lnTo>
                    <a:lnTo>
                      <a:pt x="3286" y="604"/>
                    </a:lnTo>
                    <a:close/>
                    <a:moveTo>
                      <a:pt x="566" y="541"/>
                    </a:moveTo>
                    <a:lnTo>
                      <a:pt x="569" y="549"/>
                    </a:lnTo>
                    <a:lnTo>
                      <a:pt x="563" y="555"/>
                    </a:lnTo>
                    <a:lnTo>
                      <a:pt x="559" y="547"/>
                    </a:lnTo>
                    <a:lnTo>
                      <a:pt x="566" y="541"/>
                    </a:lnTo>
                    <a:close/>
                    <a:moveTo>
                      <a:pt x="2887" y="277"/>
                    </a:moveTo>
                    <a:lnTo>
                      <a:pt x="2895" y="281"/>
                    </a:lnTo>
                    <a:lnTo>
                      <a:pt x="2887" y="288"/>
                    </a:lnTo>
                    <a:lnTo>
                      <a:pt x="2882" y="284"/>
                    </a:lnTo>
                    <a:lnTo>
                      <a:pt x="2887" y="277"/>
                    </a:lnTo>
                    <a:close/>
                    <a:moveTo>
                      <a:pt x="996" y="224"/>
                    </a:moveTo>
                    <a:lnTo>
                      <a:pt x="999" y="233"/>
                    </a:lnTo>
                    <a:lnTo>
                      <a:pt x="993" y="236"/>
                    </a:lnTo>
                    <a:lnTo>
                      <a:pt x="990" y="227"/>
                    </a:lnTo>
                    <a:lnTo>
                      <a:pt x="996" y="224"/>
                    </a:lnTo>
                    <a:close/>
                    <a:moveTo>
                      <a:pt x="2396" y="65"/>
                    </a:moveTo>
                    <a:lnTo>
                      <a:pt x="2403" y="66"/>
                    </a:lnTo>
                    <a:lnTo>
                      <a:pt x="2396" y="75"/>
                    </a:lnTo>
                    <a:lnTo>
                      <a:pt x="2389" y="72"/>
                    </a:lnTo>
                    <a:lnTo>
                      <a:pt x="2396" y="65"/>
                    </a:lnTo>
                    <a:close/>
                    <a:moveTo>
                      <a:pt x="1478" y="43"/>
                    </a:moveTo>
                    <a:lnTo>
                      <a:pt x="1480" y="52"/>
                    </a:lnTo>
                    <a:lnTo>
                      <a:pt x="1473" y="53"/>
                    </a:lnTo>
                    <a:lnTo>
                      <a:pt x="1470" y="45"/>
                    </a:lnTo>
                    <a:lnTo>
                      <a:pt x="1478" y="43"/>
                    </a:lnTo>
                    <a:close/>
                    <a:moveTo>
                      <a:pt x="2003" y="0"/>
                    </a:moveTo>
                    <a:lnTo>
                      <a:pt x="2010" y="0"/>
                    </a:lnTo>
                    <a:lnTo>
                      <a:pt x="2014" y="10"/>
                    </a:lnTo>
                    <a:lnTo>
                      <a:pt x="2007" y="10"/>
                    </a:lnTo>
                    <a:lnTo>
                      <a:pt x="20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2" name="Freeform 747"/>
              <p:cNvSpPr>
                <a:spLocks noEditPoints="1"/>
              </p:cNvSpPr>
              <p:nvPr/>
            </p:nvSpPr>
            <p:spPr bwMode="auto">
              <a:xfrm>
                <a:off x="5211" y="641"/>
                <a:ext cx="3809" cy="3806"/>
              </a:xfrm>
              <a:custGeom>
                <a:avLst/>
                <a:gdLst>
                  <a:gd name="T0" fmla="*/ 1794 w 3809"/>
                  <a:gd name="T1" fmla="*/ 3797 h 3806"/>
                  <a:gd name="T2" fmla="*/ 1790 w 3809"/>
                  <a:gd name="T3" fmla="*/ 3806 h 3806"/>
                  <a:gd name="T4" fmla="*/ 2328 w 3809"/>
                  <a:gd name="T5" fmla="*/ 3754 h 3806"/>
                  <a:gd name="T6" fmla="*/ 2324 w 3809"/>
                  <a:gd name="T7" fmla="*/ 3763 h 3806"/>
                  <a:gd name="T8" fmla="*/ 2328 w 3809"/>
                  <a:gd name="T9" fmla="*/ 3754 h 3806"/>
                  <a:gd name="T10" fmla="*/ 1403 w 3809"/>
                  <a:gd name="T11" fmla="*/ 3732 h 3806"/>
                  <a:gd name="T12" fmla="*/ 1389 w 3809"/>
                  <a:gd name="T13" fmla="*/ 3738 h 3806"/>
                  <a:gd name="T14" fmla="*/ 2808 w 3809"/>
                  <a:gd name="T15" fmla="*/ 3571 h 3806"/>
                  <a:gd name="T16" fmla="*/ 2806 w 3809"/>
                  <a:gd name="T17" fmla="*/ 3583 h 3806"/>
                  <a:gd name="T18" fmla="*/ 2808 w 3809"/>
                  <a:gd name="T19" fmla="*/ 3571 h 3806"/>
                  <a:gd name="T20" fmla="*/ 911 w 3809"/>
                  <a:gd name="T21" fmla="*/ 3519 h 3806"/>
                  <a:gd name="T22" fmla="*/ 900 w 3809"/>
                  <a:gd name="T23" fmla="*/ 3523 h 3806"/>
                  <a:gd name="T24" fmla="*/ 3239 w 3809"/>
                  <a:gd name="T25" fmla="*/ 3252 h 3806"/>
                  <a:gd name="T26" fmla="*/ 3237 w 3809"/>
                  <a:gd name="T27" fmla="*/ 3267 h 3806"/>
                  <a:gd name="T28" fmla="*/ 3239 w 3809"/>
                  <a:gd name="T29" fmla="*/ 3252 h 3806"/>
                  <a:gd name="T30" fmla="*/ 514 w 3809"/>
                  <a:gd name="T31" fmla="*/ 3193 h 3806"/>
                  <a:gd name="T32" fmla="*/ 504 w 3809"/>
                  <a:gd name="T33" fmla="*/ 3195 h 3806"/>
                  <a:gd name="T34" fmla="*/ 3489 w 3809"/>
                  <a:gd name="T35" fmla="*/ 2945 h 3806"/>
                  <a:gd name="T36" fmla="*/ 3495 w 3809"/>
                  <a:gd name="T37" fmla="*/ 2954 h 3806"/>
                  <a:gd name="T38" fmla="*/ 3489 w 3809"/>
                  <a:gd name="T39" fmla="*/ 2945 h 3806"/>
                  <a:gd name="T40" fmla="*/ 209 w 3809"/>
                  <a:gd name="T41" fmla="*/ 2753 h 3806"/>
                  <a:gd name="T42" fmla="*/ 201 w 3809"/>
                  <a:gd name="T43" fmla="*/ 2754 h 3806"/>
                  <a:gd name="T44" fmla="*/ 3717 w 3809"/>
                  <a:gd name="T45" fmla="*/ 2462 h 3806"/>
                  <a:gd name="T46" fmla="*/ 3725 w 3809"/>
                  <a:gd name="T47" fmla="*/ 2468 h 3806"/>
                  <a:gd name="T48" fmla="*/ 3715 w 3809"/>
                  <a:gd name="T49" fmla="*/ 2469 h 3806"/>
                  <a:gd name="T50" fmla="*/ 3717 w 3809"/>
                  <a:gd name="T51" fmla="*/ 2462 h 3806"/>
                  <a:gd name="T52" fmla="*/ 68 w 3809"/>
                  <a:gd name="T53" fmla="*/ 2377 h 3806"/>
                  <a:gd name="T54" fmla="*/ 61 w 3809"/>
                  <a:gd name="T55" fmla="*/ 2383 h 3806"/>
                  <a:gd name="T56" fmla="*/ 3800 w 3809"/>
                  <a:gd name="T57" fmla="*/ 1955 h 3806"/>
                  <a:gd name="T58" fmla="*/ 3809 w 3809"/>
                  <a:gd name="T59" fmla="*/ 1963 h 3806"/>
                  <a:gd name="T60" fmla="*/ 3800 w 3809"/>
                  <a:gd name="T61" fmla="*/ 1955 h 3806"/>
                  <a:gd name="T62" fmla="*/ 10 w 3809"/>
                  <a:gd name="T63" fmla="*/ 1846 h 3806"/>
                  <a:gd name="T64" fmla="*/ 0 w 3809"/>
                  <a:gd name="T65" fmla="*/ 1850 h 3806"/>
                  <a:gd name="T66" fmla="*/ 3739 w 3809"/>
                  <a:gd name="T67" fmla="*/ 1423 h 3806"/>
                  <a:gd name="T68" fmla="*/ 3752 w 3809"/>
                  <a:gd name="T69" fmla="*/ 1432 h 3806"/>
                  <a:gd name="T70" fmla="*/ 3739 w 3809"/>
                  <a:gd name="T71" fmla="*/ 1423 h 3806"/>
                  <a:gd name="T72" fmla="*/ 93 w 3809"/>
                  <a:gd name="T73" fmla="*/ 1338 h 3806"/>
                  <a:gd name="T74" fmla="*/ 92 w 3809"/>
                  <a:gd name="T75" fmla="*/ 1344 h 3806"/>
                  <a:gd name="T76" fmla="*/ 85 w 3809"/>
                  <a:gd name="T77" fmla="*/ 1338 h 3806"/>
                  <a:gd name="T78" fmla="*/ 3605 w 3809"/>
                  <a:gd name="T79" fmla="*/ 1043 h 3806"/>
                  <a:gd name="T80" fmla="*/ 3604 w 3809"/>
                  <a:gd name="T81" fmla="*/ 1060 h 3806"/>
                  <a:gd name="T82" fmla="*/ 3605 w 3809"/>
                  <a:gd name="T83" fmla="*/ 1043 h 3806"/>
                  <a:gd name="T84" fmla="*/ 323 w 3809"/>
                  <a:gd name="T85" fmla="*/ 855 h 3806"/>
                  <a:gd name="T86" fmla="*/ 311 w 3809"/>
                  <a:gd name="T87" fmla="*/ 859 h 3806"/>
                  <a:gd name="T88" fmla="*/ 3302 w 3809"/>
                  <a:gd name="T89" fmla="*/ 606 h 3806"/>
                  <a:gd name="T90" fmla="*/ 3299 w 3809"/>
                  <a:gd name="T91" fmla="*/ 618 h 3806"/>
                  <a:gd name="T92" fmla="*/ 3302 w 3809"/>
                  <a:gd name="T93" fmla="*/ 606 h 3806"/>
                  <a:gd name="T94" fmla="*/ 576 w 3809"/>
                  <a:gd name="T95" fmla="*/ 550 h 3806"/>
                  <a:gd name="T96" fmla="*/ 566 w 3809"/>
                  <a:gd name="T97" fmla="*/ 546 h 3806"/>
                  <a:gd name="T98" fmla="*/ 2903 w 3809"/>
                  <a:gd name="T99" fmla="*/ 279 h 3806"/>
                  <a:gd name="T100" fmla="*/ 2905 w 3809"/>
                  <a:gd name="T101" fmla="*/ 290 h 3806"/>
                  <a:gd name="T102" fmla="*/ 2903 w 3809"/>
                  <a:gd name="T103" fmla="*/ 279 h 3806"/>
                  <a:gd name="T104" fmla="*/ 1006 w 3809"/>
                  <a:gd name="T105" fmla="*/ 233 h 3806"/>
                  <a:gd name="T106" fmla="*/ 997 w 3809"/>
                  <a:gd name="T107" fmla="*/ 228 h 3806"/>
                  <a:gd name="T108" fmla="*/ 2411 w 3809"/>
                  <a:gd name="T109" fmla="*/ 67 h 3806"/>
                  <a:gd name="T110" fmla="*/ 2413 w 3809"/>
                  <a:gd name="T111" fmla="*/ 75 h 3806"/>
                  <a:gd name="T112" fmla="*/ 2411 w 3809"/>
                  <a:gd name="T113" fmla="*/ 67 h 3806"/>
                  <a:gd name="T114" fmla="*/ 1488 w 3809"/>
                  <a:gd name="T115" fmla="*/ 52 h 3806"/>
                  <a:gd name="T116" fmla="*/ 1478 w 3809"/>
                  <a:gd name="T117" fmla="*/ 45 h 3806"/>
                  <a:gd name="T118" fmla="*/ 2010 w 3809"/>
                  <a:gd name="T119" fmla="*/ 0 h 3806"/>
                  <a:gd name="T120" fmla="*/ 2020 w 3809"/>
                  <a:gd name="T121" fmla="*/ 9 h 3806"/>
                  <a:gd name="T122" fmla="*/ 2010 w 3809"/>
                  <a:gd name="T123" fmla="*/ 0 h 3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09" h="3806">
                    <a:moveTo>
                      <a:pt x="1787" y="3797"/>
                    </a:moveTo>
                    <a:lnTo>
                      <a:pt x="1794" y="3797"/>
                    </a:lnTo>
                    <a:lnTo>
                      <a:pt x="1797" y="3806"/>
                    </a:lnTo>
                    <a:lnTo>
                      <a:pt x="1790" y="3806"/>
                    </a:lnTo>
                    <a:lnTo>
                      <a:pt x="1787" y="3797"/>
                    </a:lnTo>
                    <a:close/>
                    <a:moveTo>
                      <a:pt x="2328" y="3754"/>
                    </a:moveTo>
                    <a:lnTo>
                      <a:pt x="2331" y="3762"/>
                    </a:lnTo>
                    <a:lnTo>
                      <a:pt x="2324" y="3763"/>
                    </a:lnTo>
                    <a:lnTo>
                      <a:pt x="2320" y="3755"/>
                    </a:lnTo>
                    <a:lnTo>
                      <a:pt x="2328" y="3754"/>
                    </a:lnTo>
                    <a:close/>
                    <a:moveTo>
                      <a:pt x="1396" y="3730"/>
                    </a:moveTo>
                    <a:lnTo>
                      <a:pt x="1403" y="3732"/>
                    </a:lnTo>
                    <a:lnTo>
                      <a:pt x="1396" y="3739"/>
                    </a:lnTo>
                    <a:lnTo>
                      <a:pt x="1389" y="3738"/>
                    </a:lnTo>
                    <a:lnTo>
                      <a:pt x="1396" y="3730"/>
                    </a:lnTo>
                    <a:close/>
                    <a:moveTo>
                      <a:pt x="2808" y="3571"/>
                    </a:moveTo>
                    <a:lnTo>
                      <a:pt x="2811" y="3580"/>
                    </a:lnTo>
                    <a:lnTo>
                      <a:pt x="2806" y="3583"/>
                    </a:lnTo>
                    <a:lnTo>
                      <a:pt x="2801" y="3574"/>
                    </a:lnTo>
                    <a:lnTo>
                      <a:pt x="2808" y="3571"/>
                    </a:lnTo>
                    <a:close/>
                    <a:moveTo>
                      <a:pt x="905" y="3516"/>
                    </a:moveTo>
                    <a:lnTo>
                      <a:pt x="911" y="3519"/>
                    </a:lnTo>
                    <a:lnTo>
                      <a:pt x="905" y="3526"/>
                    </a:lnTo>
                    <a:lnTo>
                      <a:pt x="900" y="3523"/>
                    </a:lnTo>
                    <a:lnTo>
                      <a:pt x="905" y="3516"/>
                    </a:lnTo>
                    <a:close/>
                    <a:moveTo>
                      <a:pt x="3239" y="3252"/>
                    </a:moveTo>
                    <a:lnTo>
                      <a:pt x="3242" y="3260"/>
                    </a:lnTo>
                    <a:lnTo>
                      <a:pt x="3237" y="3267"/>
                    </a:lnTo>
                    <a:lnTo>
                      <a:pt x="3232" y="3258"/>
                    </a:lnTo>
                    <a:lnTo>
                      <a:pt x="3239" y="3252"/>
                    </a:lnTo>
                    <a:close/>
                    <a:moveTo>
                      <a:pt x="510" y="3188"/>
                    </a:moveTo>
                    <a:lnTo>
                      <a:pt x="514" y="3193"/>
                    </a:lnTo>
                    <a:lnTo>
                      <a:pt x="508" y="3200"/>
                    </a:lnTo>
                    <a:lnTo>
                      <a:pt x="504" y="3195"/>
                    </a:lnTo>
                    <a:lnTo>
                      <a:pt x="510" y="3188"/>
                    </a:lnTo>
                    <a:close/>
                    <a:moveTo>
                      <a:pt x="3489" y="2945"/>
                    </a:moveTo>
                    <a:lnTo>
                      <a:pt x="3499" y="2948"/>
                    </a:lnTo>
                    <a:lnTo>
                      <a:pt x="3495" y="2954"/>
                    </a:lnTo>
                    <a:lnTo>
                      <a:pt x="3485" y="2952"/>
                    </a:lnTo>
                    <a:lnTo>
                      <a:pt x="3489" y="2945"/>
                    </a:lnTo>
                    <a:close/>
                    <a:moveTo>
                      <a:pt x="206" y="2747"/>
                    </a:moveTo>
                    <a:lnTo>
                      <a:pt x="209" y="2753"/>
                    </a:lnTo>
                    <a:lnTo>
                      <a:pt x="203" y="2761"/>
                    </a:lnTo>
                    <a:lnTo>
                      <a:pt x="201" y="2754"/>
                    </a:lnTo>
                    <a:lnTo>
                      <a:pt x="206" y="2747"/>
                    </a:lnTo>
                    <a:close/>
                    <a:moveTo>
                      <a:pt x="3717" y="2462"/>
                    </a:moveTo>
                    <a:lnTo>
                      <a:pt x="3727" y="2463"/>
                    </a:lnTo>
                    <a:lnTo>
                      <a:pt x="3725" y="2468"/>
                    </a:lnTo>
                    <a:lnTo>
                      <a:pt x="3724" y="2470"/>
                    </a:lnTo>
                    <a:lnTo>
                      <a:pt x="3715" y="2469"/>
                    </a:lnTo>
                    <a:lnTo>
                      <a:pt x="3717" y="2465"/>
                    </a:lnTo>
                    <a:lnTo>
                      <a:pt x="3717" y="2462"/>
                    </a:lnTo>
                    <a:close/>
                    <a:moveTo>
                      <a:pt x="58" y="2376"/>
                    </a:moveTo>
                    <a:lnTo>
                      <a:pt x="68" y="2377"/>
                    </a:lnTo>
                    <a:lnTo>
                      <a:pt x="71" y="2384"/>
                    </a:lnTo>
                    <a:lnTo>
                      <a:pt x="61" y="2383"/>
                    </a:lnTo>
                    <a:lnTo>
                      <a:pt x="58" y="2376"/>
                    </a:lnTo>
                    <a:close/>
                    <a:moveTo>
                      <a:pt x="3800" y="1955"/>
                    </a:moveTo>
                    <a:lnTo>
                      <a:pt x="3809" y="1956"/>
                    </a:lnTo>
                    <a:lnTo>
                      <a:pt x="3809" y="1963"/>
                    </a:lnTo>
                    <a:lnTo>
                      <a:pt x="3800" y="1962"/>
                    </a:lnTo>
                    <a:lnTo>
                      <a:pt x="3800" y="1955"/>
                    </a:lnTo>
                    <a:close/>
                    <a:moveTo>
                      <a:pt x="0" y="1844"/>
                    </a:moveTo>
                    <a:lnTo>
                      <a:pt x="10" y="1846"/>
                    </a:lnTo>
                    <a:lnTo>
                      <a:pt x="10" y="1851"/>
                    </a:lnTo>
                    <a:lnTo>
                      <a:pt x="0" y="1850"/>
                    </a:lnTo>
                    <a:lnTo>
                      <a:pt x="0" y="1844"/>
                    </a:lnTo>
                    <a:close/>
                    <a:moveTo>
                      <a:pt x="3739" y="1423"/>
                    </a:moveTo>
                    <a:lnTo>
                      <a:pt x="3749" y="1425"/>
                    </a:lnTo>
                    <a:lnTo>
                      <a:pt x="3752" y="1432"/>
                    </a:lnTo>
                    <a:lnTo>
                      <a:pt x="3742" y="1430"/>
                    </a:lnTo>
                    <a:lnTo>
                      <a:pt x="3739" y="1423"/>
                    </a:lnTo>
                    <a:close/>
                    <a:moveTo>
                      <a:pt x="85" y="1337"/>
                    </a:moveTo>
                    <a:lnTo>
                      <a:pt x="93" y="1338"/>
                    </a:lnTo>
                    <a:lnTo>
                      <a:pt x="93" y="1341"/>
                    </a:lnTo>
                    <a:lnTo>
                      <a:pt x="92" y="1344"/>
                    </a:lnTo>
                    <a:lnTo>
                      <a:pt x="83" y="1343"/>
                    </a:lnTo>
                    <a:lnTo>
                      <a:pt x="85" y="1338"/>
                    </a:lnTo>
                    <a:lnTo>
                      <a:pt x="85" y="1337"/>
                    </a:lnTo>
                    <a:close/>
                    <a:moveTo>
                      <a:pt x="3605" y="1043"/>
                    </a:moveTo>
                    <a:lnTo>
                      <a:pt x="3609" y="1052"/>
                    </a:lnTo>
                    <a:lnTo>
                      <a:pt x="3604" y="1060"/>
                    </a:lnTo>
                    <a:lnTo>
                      <a:pt x="3600" y="1052"/>
                    </a:lnTo>
                    <a:lnTo>
                      <a:pt x="3605" y="1043"/>
                    </a:lnTo>
                    <a:close/>
                    <a:moveTo>
                      <a:pt x="314" y="854"/>
                    </a:moveTo>
                    <a:lnTo>
                      <a:pt x="323" y="855"/>
                    </a:lnTo>
                    <a:lnTo>
                      <a:pt x="319" y="861"/>
                    </a:lnTo>
                    <a:lnTo>
                      <a:pt x="311" y="859"/>
                    </a:lnTo>
                    <a:lnTo>
                      <a:pt x="314" y="854"/>
                    </a:lnTo>
                    <a:close/>
                    <a:moveTo>
                      <a:pt x="3302" y="606"/>
                    </a:moveTo>
                    <a:lnTo>
                      <a:pt x="3304" y="611"/>
                    </a:lnTo>
                    <a:lnTo>
                      <a:pt x="3299" y="618"/>
                    </a:lnTo>
                    <a:lnTo>
                      <a:pt x="3296" y="613"/>
                    </a:lnTo>
                    <a:lnTo>
                      <a:pt x="3302" y="606"/>
                    </a:lnTo>
                    <a:close/>
                    <a:moveTo>
                      <a:pt x="572" y="540"/>
                    </a:moveTo>
                    <a:lnTo>
                      <a:pt x="576" y="550"/>
                    </a:lnTo>
                    <a:lnTo>
                      <a:pt x="569" y="556"/>
                    </a:lnTo>
                    <a:lnTo>
                      <a:pt x="566" y="546"/>
                    </a:lnTo>
                    <a:lnTo>
                      <a:pt x="572" y="540"/>
                    </a:lnTo>
                    <a:close/>
                    <a:moveTo>
                      <a:pt x="2903" y="279"/>
                    </a:moveTo>
                    <a:lnTo>
                      <a:pt x="2910" y="283"/>
                    </a:lnTo>
                    <a:lnTo>
                      <a:pt x="2905" y="290"/>
                    </a:lnTo>
                    <a:lnTo>
                      <a:pt x="2897" y="286"/>
                    </a:lnTo>
                    <a:lnTo>
                      <a:pt x="2903" y="279"/>
                    </a:lnTo>
                    <a:close/>
                    <a:moveTo>
                      <a:pt x="1003" y="223"/>
                    </a:moveTo>
                    <a:lnTo>
                      <a:pt x="1006" y="233"/>
                    </a:lnTo>
                    <a:lnTo>
                      <a:pt x="1000" y="236"/>
                    </a:lnTo>
                    <a:lnTo>
                      <a:pt x="997" y="228"/>
                    </a:lnTo>
                    <a:lnTo>
                      <a:pt x="1003" y="223"/>
                    </a:lnTo>
                    <a:close/>
                    <a:moveTo>
                      <a:pt x="2411" y="67"/>
                    </a:moveTo>
                    <a:lnTo>
                      <a:pt x="2419" y="68"/>
                    </a:lnTo>
                    <a:lnTo>
                      <a:pt x="2413" y="75"/>
                    </a:lnTo>
                    <a:lnTo>
                      <a:pt x="2406" y="74"/>
                    </a:lnTo>
                    <a:lnTo>
                      <a:pt x="2411" y="67"/>
                    </a:lnTo>
                    <a:close/>
                    <a:moveTo>
                      <a:pt x="1485" y="44"/>
                    </a:moveTo>
                    <a:lnTo>
                      <a:pt x="1488" y="52"/>
                    </a:lnTo>
                    <a:lnTo>
                      <a:pt x="1480" y="54"/>
                    </a:lnTo>
                    <a:lnTo>
                      <a:pt x="1478" y="45"/>
                    </a:lnTo>
                    <a:lnTo>
                      <a:pt x="1485" y="44"/>
                    </a:lnTo>
                    <a:close/>
                    <a:moveTo>
                      <a:pt x="2010" y="0"/>
                    </a:moveTo>
                    <a:lnTo>
                      <a:pt x="2017" y="0"/>
                    </a:lnTo>
                    <a:lnTo>
                      <a:pt x="2020" y="9"/>
                    </a:lnTo>
                    <a:lnTo>
                      <a:pt x="2013" y="9"/>
                    </a:lnTo>
                    <a:lnTo>
                      <a:pt x="20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3" name="Freeform 748"/>
              <p:cNvSpPr>
                <a:spLocks noEditPoints="1"/>
              </p:cNvSpPr>
              <p:nvPr/>
            </p:nvSpPr>
            <p:spPr bwMode="auto">
              <a:xfrm>
                <a:off x="5202" y="631"/>
                <a:ext cx="3828" cy="3826"/>
              </a:xfrm>
              <a:custGeom>
                <a:avLst/>
                <a:gdLst>
                  <a:gd name="T0" fmla="*/ 1806 w 3828"/>
                  <a:gd name="T1" fmla="*/ 3816 h 3826"/>
                  <a:gd name="T2" fmla="*/ 1803 w 3828"/>
                  <a:gd name="T3" fmla="*/ 3826 h 3826"/>
                  <a:gd name="T4" fmla="*/ 2340 w 3828"/>
                  <a:gd name="T5" fmla="*/ 3772 h 3826"/>
                  <a:gd name="T6" fmla="*/ 2336 w 3828"/>
                  <a:gd name="T7" fmla="*/ 3782 h 3826"/>
                  <a:gd name="T8" fmla="*/ 2340 w 3828"/>
                  <a:gd name="T9" fmla="*/ 3772 h 3826"/>
                  <a:gd name="T10" fmla="*/ 1405 w 3828"/>
                  <a:gd name="T11" fmla="*/ 3749 h 3826"/>
                  <a:gd name="T12" fmla="*/ 1392 w 3828"/>
                  <a:gd name="T13" fmla="*/ 3755 h 3826"/>
                  <a:gd name="T14" fmla="*/ 2820 w 3828"/>
                  <a:gd name="T15" fmla="*/ 3590 h 3826"/>
                  <a:gd name="T16" fmla="*/ 2817 w 3828"/>
                  <a:gd name="T17" fmla="*/ 3601 h 3826"/>
                  <a:gd name="T18" fmla="*/ 2820 w 3828"/>
                  <a:gd name="T19" fmla="*/ 3590 h 3826"/>
                  <a:gd name="T20" fmla="*/ 914 w 3828"/>
                  <a:gd name="T21" fmla="*/ 3536 h 3826"/>
                  <a:gd name="T22" fmla="*/ 903 w 3828"/>
                  <a:gd name="T23" fmla="*/ 3540 h 3826"/>
                  <a:gd name="T24" fmla="*/ 3251 w 3828"/>
                  <a:gd name="T25" fmla="*/ 3270 h 3826"/>
                  <a:gd name="T26" fmla="*/ 3248 w 3828"/>
                  <a:gd name="T27" fmla="*/ 3286 h 3826"/>
                  <a:gd name="T28" fmla="*/ 3251 w 3828"/>
                  <a:gd name="T29" fmla="*/ 3270 h 3826"/>
                  <a:gd name="T30" fmla="*/ 517 w 3828"/>
                  <a:gd name="T31" fmla="*/ 3210 h 3826"/>
                  <a:gd name="T32" fmla="*/ 506 w 3828"/>
                  <a:gd name="T33" fmla="*/ 3212 h 3826"/>
                  <a:gd name="T34" fmla="*/ 3508 w 3828"/>
                  <a:gd name="T35" fmla="*/ 2958 h 3826"/>
                  <a:gd name="T36" fmla="*/ 3514 w 3828"/>
                  <a:gd name="T37" fmla="*/ 2965 h 3826"/>
                  <a:gd name="T38" fmla="*/ 3508 w 3828"/>
                  <a:gd name="T39" fmla="*/ 2958 h 3826"/>
                  <a:gd name="T40" fmla="*/ 212 w 3828"/>
                  <a:gd name="T41" fmla="*/ 2771 h 3826"/>
                  <a:gd name="T42" fmla="*/ 202 w 3828"/>
                  <a:gd name="T43" fmla="*/ 2771 h 3826"/>
                  <a:gd name="T44" fmla="*/ 3736 w 3828"/>
                  <a:gd name="T45" fmla="*/ 2473 h 3826"/>
                  <a:gd name="T46" fmla="*/ 3743 w 3828"/>
                  <a:gd name="T47" fmla="*/ 2480 h 3826"/>
                  <a:gd name="T48" fmla="*/ 3733 w 3828"/>
                  <a:gd name="T49" fmla="*/ 2480 h 3826"/>
                  <a:gd name="T50" fmla="*/ 3736 w 3828"/>
                  <a:gd name="T51" fmla="*/ 2473 h 3826"/>
                  <a:gd name="T52" fmla="*/ 67 w 3828"/>
                  <a:gd name="T53" fmla="*/ 2386 h 3826"/>
                  <a:gd name="T54" fmla="*/ 60 w 3828"/>
                  <a:gd name="T55" fmla="*/ 2390 h 3826"/>
                  <a:gd name="T56" fmla="*/ 3818 w 3828"/>
                  <a:gd name="T57" fmla="*/ 1966 h 3826"/>
                  <a:gd name="T58" fmla="*/ 3828 w 3828"/>
                  <a:gd name="T59" fmla="*/ 1974 h 3826"/>
                  <a:gd name="T60" fmla="*/ 3818 w 3828"/>
                  <a:gd name="T61" fmla="*/ 1966 h 3826"/>
                  <a:gd name="T62" fmla="*/ 9 w 3828"/>
                  <a:gd name="T63" fmla="*/ 1854 h 3826"/>
                  <a:gd name="T64" fmla="*/ 0 w 3828"/>
                  <a:gd name="T65" fmla="*/ 1859 h 3826"/>
                  <a:gd name="T66" fmla="*/ 3758 w 3828"/>
                  <a:gd name="T67" fmla="*/ 1435 h 3826"/>
                  <a:gd name="T68" fmla="*/ 3770 w 3828"/>
                  <a:gd name="T69" fmla="*/ 1443 h 3826"/>
                  <a:gd name="T70" fmla="*/ 3758 w 3828"/>
                  <a:gd name="T71" fmla="*/ 1435 h 3826"/>
                  <a:gd name="T72" fmla="*/ 94 w 3828"/>
                  <a:gd name="T73" fmla="*/ 1347 h 3826"/>
                  <a:gd name="T74" fmla="*/ 92 w 3828"/>
                  <a:gd name="T75" fmla="*/ 1353 h 3826"/>
                  <a:gd name="T76" fmla="*/ 85 w 3828"/>
                  <a:gd name="T77" fmla="*/ 1346 h 3826"/>
                  <a:gd name="T78" fmla="*/ 3621 w 3828"/>
                  <a:gd name="T79" fmla="*/ 1046 h 3826"/>
                  <a:gd name="T80" fmla="*/ 3618 w 3828"/>
                  <a:gd name="T81" fmla="*/ 1062 h 3826"/>
                  <a:gd name="T82" fmla="*/ 3621 w 3828"/>
                  <a:gd name="T83" fmla="*/ 1046 h 3826"/>
                  <a:gd name="T84" fmla="*/ 323 w 3828"/>
                  <a:gd name="T85" fmla="*/ 864 h 3826"/>
                  <a:gd name="T86" fmla="*/ 310 w 3828"/>
                  <a:gd name="T87" fmla="*/ 868 h 3826"/>
                  <a:gd name="T88" fmla="*/ 3316 w 3828"/>
                  <a:gd name="T89" fmla="*/ 609 h 3826"/>
                  <a:gd name="T90" fmla="*/ 3313 w 3828"/>
                  <a:gd name="T91" fmla="*/ 621 h 3826"/>
                  <a:gd name="T92" fmla="*/ 3316 w 3828"/>
                  <a:gd name="T93" fmla="*/ 609 h 3826"/>
                  <a:gd name="T94" fmla="*/ 581 w 3828"/>
                  <a:gd name="T95" fmla="*/ 550 h 3826"/>
                  <a:gd name="T96" fmla="*/ 571 w 3828"/>
                  <a:gd name="T97" fmla="*/ 547 h 3826"/>
                  <a:gd name="T98" fmla="*/ 2918 w 3828"/>
                  <a:gd name="T99" fmla="*/ 282 h 3826"/>
                  <a:gd name="T100" fmla="*/ 2919 w 3828"/>
                  <a:gd name="T101" fmla="*/ 293 h 3826"/>
                  <a:gd name="T102" fmla="*/ 2918 w 3828"/>
                  <a:gd name="T103" fmla="*/ 282 h 3826"/>
                  <a:gd name="T104" fmla="*/ 1012 w 3828"/>
                  <a:gd name="T105" fmla="*/ 233 h 3826"/>
                  <a:gd name="T106" fmla="*/ 1002 w 3828"/>
                  <a:gd name="T107" fmla="*/ 229 h 3826"/>
                  <a:gd name="T108" fmla="*/ 2428 w 3828"/>
                  <a:gd name="T109" fmla="*/ 68 h 3826"/>
                  <a:gd name="T110" fmla="*/ 2428 w 3828"/>
                  <a:gd name="T111" fmla="*/ 78 h 3826"/>
                  <a:gd name="T112" fmla="*/ 2428 w 3828"/>
                  <a:gd name="T113" fmla="*/ 68 h 3826"/>
                  <a:gd name="T114" fmla="*/ 1494 w 3828"/>
                  <a:gd name="T115" fmla="*/ 54 h 3826"/>
                  <a:gd name="T116" fmla="*/ 1484 w 3828"/>
                  <a:gd name="T117" fmla="*/ 47 h 3826"/>
                  <a:gd name="T118" fmla="*/ 2015 w 3828"/>
                  <a:gd name="T119" fmla="*/ 0 h 3826"/>
                  <a:gd name="T120" fmla="*/ 2026 w 3828"/>
                  <a:gd name="T121" fmla="*/ 10 h 3826"/>
                  <a:gd name="T122" fmla="*/ 2015 w 3828"/>
                  <a:gd name="T123" fmla="*/ 0 h 3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28" h="3826">
                    <a:moveTo>
                      <a:pt x="1799" y="3816"/>
                    </a:moveTo>
                    <a:lnTo>
                      <a:pt x="1806" y="3816"/>
                    </a:lnTo>
                    <a:lnTo>
                      <a:pt x="1810" y="3826"/>
                    </a:lnTo>
                    <a:lnTo>
                      <a:pt x="1803" y="3826"/>
                    </a:lnTo>
                    <a:lnTo>
                      <a:pt x="1799" y="3816"/>
                    </a:lnTo>
                    <a:close/>
                    <a:moveTo>
                      <a:pt x="2340" y="3772"/>
                    </a:moveTo>
                    <a:lnTo>
                      <a:pt x="2343" y="3780"/>
                    </a:lnTo>
                    <a:lnTo>
                      <a:pt x="2336" y="3782"/>
                    </a:lnTo>
                    <a:lnTo>
                      <a:pt x="2333" y="3773"/>
                    </a:lnTo>
                    <a:lnTo>
                      <a:pt x="2340" y="3772"/>
                    </a:lnTo>
                    <a:close/>
                    <a:moveTo>
                      <a:pt x="1398" y="3748"/>
                    </a:moveTo>
                    <a:lnTo>
                      <a:pt x="1405" y="3749"/>
                    </a:lnTo>
                    <a:lnTo>
                      <a:pt x="1399" y="3758"/>
                    </a:lnTo>
                    <a:lnTo>
                      <a:pt x="1392" y="3755"/>
                    </a:lnTo>
                    <a:lnTo>
                      <a:pt x="1398" y="3748"/>
                    </a:lnTo>
                    <a:close/>
                    <a:moveTo>
                      <a:pt x="2820" y="3590"/>
                    </a:moveTo>
                    <a:lnTo>
                      <a:pt x="2823" y="3598"/>
                    </a:lnTo>
                    <a:lnTo>
                      <a:pt x="2817" y="3601"/>
                    </a:lnTo>
                    <a:lnTo>
                      <a:pt x="2815" y="3593"/>
                    </a:lnTo>
                    <a:lnTo>
                      <a:pt x="2820" y="3590"/>
                    </a:lnTo>
                    <a:close/>
                    <a:moveTo>
                      <a:pt x="909" y="3533"/>
                    </a:moveTo>
                    <a:lnTo>
                      <a:pt x="914" y="3536"/>
                    </a:lnTo>
                    <a:lnTo>
                      <a:pt x="909" y="3543"/>
                    </a:lnTo>
                    <a:lnTo>
                      <a:pt x="903" y="3540"/>
                    </a:lnTo>
                    <a:lnTo>
                      <a:pt x="909" y="3533"/>
                    </a:lnTo>
                    <a:close/>
                    <a:moveTo>
                      <a:pt x="3251" y="3270"/>
                    </a:moveTo>
                    <a:lnTo>
                      <a:pt x="3255" y="3280"/>
                    </a:lnTo>
                    <a:lnTo>
                      <a:pt x="3248" y="3286"/>
                    </a:lnTo>
                    <a:lnTo>
                      <a:pt x="3246" y="3277"/>
                    </a:lnTo>
                    <a:lnTo>
                      <a:pt x="3251" y="3270"/>
                    </a:lnTo>
                    <a:close/>
                    <a:moveTo>
                      <a:pt x="513" y="3205"/>
                    </a:moveTo>
                    <a:lnTo>
                      <a:pt x="517" y="3210"/>
                    </a:lnTo>
                    <a:lnTo>
                      <a:pt x="512" y="3217"/>
                    </a:lnTo>
                    <a:lnTo>
                      <a:pt x="506" y="3212"/>
                    </a:lnTo>
                    <a:lnTo>
                      <a:pt x="513" y="3205"/>
                    </a:lnTo>
                    <a:close/>
                    <a:moveTo>
                      <a:pt x="3508" y="2958"/>
                    </a:moveTo>
                    <a:lnTo>
                      <a:pt x="3518" y="2959"/>
                    </a:lnTo>
                    <a:lnTo>
                      <a:pt x="3514" y="2965"/>
                    </a:lnTo>
                    <a:lnTo>
                      <a:pt x="3504" y="2964"/>
                    </a:lnTo>
                    <a:lnTo>
                      <a:pt x="3508" y="2958"/>
                    </a:lnTo>
                    <a:close/>
                    <a:moveTo>
                      <a:pt x="210" y="2764"/>
                    </a:moveTo>
                    <a:lnTo>
                      <a:pt x="212" y="2771"/>
                    </a:lnTo>
                    <a:lnTo>
                      <a:pt x="205" y="2779"/>
                    </a:lnTo>
                    <a:lnTo>
                      <a:pt x="202" y="2771"/>
                    </a:lnTo>
                    <a:lnTo>
                      <a:pt x="210" y="2764"/>
                    </a:lnTo>
                    <a:close/>
                    <a:moveTo>
                      <a:pt x="3736" y="2473"/>
                    </a:moveTo>
                    <a:lnTo>
                      <a:pt x="3744" y="2475"/>
                    </a:lnTo>
                    <a:lnTo>
                      <a:pt x="3743" y="2480"/>
                    </a:lnTo>
                    <a:lnTo>
                      <a:pt x="3743" y="2482"/>
                    </a:lnTo>
                    <a:lnTo>
                      <a:pt x="3733" y="2480"/>
                    </a:lnTo>
                    <a:lnTo>
                      <a:pt x="3734" y="2478"/>
                    </a:lnTo>
                    <a:lnTo>
                      <a:pt x="3736" y="2473"/>
                    </a:lnTo>
                    <a:close/>
                    <a:moveTo>
                      <a:pt x="57" y="2383"/>
                    </a:moveTo>
                    <a:lnTo>
                      <a:pt x="67" y="2386"/>
                    </a:lnTo>
                    <a:lnTo>
                      <a:pt x="70" y="2393"/>
                    </a:lnTo>
                    <a:lnTo>
                      <a:pt x="60" y="2390"/>
                    </a:lnTo>
                    <a:lnTo>
                      <a:pt x="57" y="2383"/>
                    </a:lnTo>
                    <a:close/>
                    <a:moveTo>
                      <a:pt x="3818" y="1966"/>
                    </a:moveTo>
                    <a:lnTo>
                      <a:pt x="3828" y="1967"/>
                    </a:lnTo>
                    <a:lnTo>
                      <a:pt x="3828" y="1974"/>
                    </a:lnTo>
                    <a:lnTo>
                      <a:pt x="3818" y="1973"/>
                    </a:lnTo>
                    <a:lnTo>
                      <a:pt x="3818" y="1966"/>
                    </a:lnTo>
                    <a:close/>
                    <a:moveTo>
                      <a:pt x="0" y="1853"/>
                    </a:moveTo>
                    <a:lnTo>
                      <a:pt x="9" y="1854"/>
                    </a:lnTo>
                    <a:lnTo>
                      <a:pt x="9" y="1860"/>
                    </a:lnTo>
                    <a:lnTo>
                      <a:pt x="0" y="1859"/>
                    </a:lnTo>
                    <a:lnTo>
                      <a:pt x="0" y="1853"/>
                    </a:lnTo>
                    <a:close/>
                    <a:moveTo>
                      <a:pt x="3758" y="1435"/>
                    </a:moveTo>
                    <a:lnTo>
                      <a:pt x="3768" y="1436"/>
                    </a:lnTo>
                    <a:lnTo>
                      <a:pt x="3770" y="1443"/>
                    </a:lnTo>
                    <a:lnTo>
                      <a:pt x="3761" y="1442"/>
                    </a:lnTo>
                    <a:lnTo>
                      <a:pt x="3758" y="1435"/>
                    </a:lnTo>
                    <a:close/>
                    <a:moveTo>
                      <a:pt x="85" y="1346"/>
                    </a:moveTo>
                    <a:lnTo>
                      <a:pt x="94" y="1347"/>
                    </a:lnTo>
                    <a:lnTo>
                      <a:pt x="94" y="1348"/>
                    </a:lnTo>
                    <a:lnTo>
                      <a:pt x="92" y="1353"/>
                    </a:lnTo>
                    <a:lnTo>
                      <a:pt x="84" y="1351"/>
                    </a:lnTo>
                    <a:lnTo>
                      <a:pt x="85" y="1346"/>
                    </a:lnTo>
                    <a:lnTo>
                      <a:pt x="85" y="1346"/>
                    </a:lnTo>
                    <a:close/>
                    <a:moveTo>
                      <a:pt x="3621" y="1046"/>
                    </a:moveTo>
                    <a:lnTo>
                      <a:pt x="3626" y="1055"/>
                    </a:lnTo>
                    <a:lnTo>
                      <a:pt x="3618" y="1062"/>
                    </a:lnTo>
                    <a:lnTo>
                      <a:pt x="3614" y="1053"/>
                    </a:lnTo>
                    <a:lnTo>
                      <a:pt x="3621" y="1046"/>
                    </a:lnTo>
                    <a:close/>
                    <a:moveTo>
                      <a:pt x="314" y="861"/>
                    </a:moveTo>
                    <a:lnTo>
                      <a:pt x="323" y="864"/>
                    </a:lnTo>
                    <a:lnTo>
                      <a:pt x="320" y="869"/>
                    </a:lnTo>
                    <a:lnTo>
                      <a:pt x="310" y="868"/>
                    </a:lnTo>
                    <a:lnTo>
                      <a:pt x="314" y="861"/>
                    </a:lnTo>
                    <a:close/>
                    <a:moveTo>
                      <a:pt x="3316" y="609"/>
                    </a:moveTo>
                    <a:lnTo>
                      <a:pt x="3319" y="614"/>
                    </a:lnTo>
                    <a:lnTo>
                      <a:pt x="3313" y="621"/>
                    </a:lnTo>
                    <a:lnTo>
                      <a:pt x="3311" y="616"/>
                    </a:lnTo>
                    <a:lnTo>
                      <a:pt x="3316" y="609"/>
                    </a:lnTo>
                    <a:close/>
                    <a:moveTo>
                      <a:pt x="578" y="542"/>
                    </a:moveTo>
                    <a:lnTo>
                      <a:pt x="581" y="550"/>
                    </a:lnTo>
                    <a:lnTo>
                      <a:pt x="575" y="556"/>
                    </a:lnTo>
                    <a:lnTo>
                      <a:pt x="571" y="547"/>
                    </a:lnTo>
                    <a:lnTo>
                      <a:pt x="578" y="542"/>
                    </a:lnTo>
                    <a:close/>
                    <a:moveTo>
                      <a:pt x="2918" y="282"/>
                    </a:moveTo>
                    <a:lnTo>
                      <a:pt x="2925" y="286"/>
                    </a:lnTo>
                    <a:lnTo>
                      <a:pt x="2919" y="293"/>
                    </a:lnTo>
                    <a:lnTo>
                      <a:pt x="2912" y="289"/>
                    </a:lnTo>
                    <a:lnTo>
                      <a:pt x="2918" y="282"/>
                    </a:lnTo>
                    <a:close/>
                    <a:moveTo>
                      <a:pt x="1009" y="225"/>
                    </a:moveTo>
                    <a:lnTo>
                      <a:pt x="1012" y="233"/>
                    </a:lnTo>
                    <a:lnTo>
                      <a:pt x="1006" y="238"/>
                    </a:lnTo>
                    <a:lnTo>
                      <a:pt x="1002" y="229"/>
                    </a:lnTo>
                    <a:lnTo>
                      <a:pt x="1009" y="225"/>
                    </a:lnTo>
                    <a:close/>
                    <a:moveTo>
                      <a:pt x="2428" y="68"/>
                    </a:moveTo>
                    <a:lnTo>
                      <a:pt x="2435" y="71"/>
                    </a:lnTo>
                    <a:lnTo>
                      <a:pt x="2428" y="78"/>
                    </a:lnTo>
                    <a:lnTo>
                      <a:pt x="2420" y="77"/>
                    </a:lnTo>
                    <a:lnTo>
                      <a:pt x="2428" y="68"/>
                    </a:lnTo>
                    <a:close/>
                    <a:moveTo>
                      <a:pt x="1489" y="46"/>
                    </a:moveTo>
                    <a:lnTo>
                      <a:pt x="1494" y="54"/>
                    </a:lnTo>
                    <a:lnTo>
                      <a:pt x="1487" y="55"/>
                    </a:lnTo>
                    <a:lnTo>
                      <a:pt x="1484" y="47"/>
                    </a:lnTo>
                    <a:lnTo>
                      <a:pt x="1489" y="46"/>
                    </a:lnTo>
                    <a:close/>
                    <a:moveTo>
                      <a:pt x="2015" y="0"/>
                    </a:moveTo>
                    <a:lnTo>
                      <a:pt x="2022" y="0"/>
                    </a:lnTo>
                    <a:lnTo>
                      <a:pt x="2026" y="10"/>
                    </a:lnTo>
                    <a:lnTo>
                      <a:pt x="2019" y="10"/>
                    </a:lnTo>
                    <a:lnTo>
                      <a:pt x="20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4" name="Freeform 749"/>
              <p:cNvSpPr>
                <a:spLocks noEditPoints="1"/>
              </p:cNvSpPr>
              <p:nvPr/>
            </p:nvSpPr>
            <p:spPr bwMode="auto">
              <a:xfrm>
                <a:off x="5194" y="623"/>
                <a:ext cx="3844" cy="3842"/>
              </a:xfrm>
              <a:custGeom>
                <a:avLst/>
                <a:gdLst>
                  <a:gd name="T0" fmla="*/ 1821 w 3844"/>
                  <a:gd name="T1" fmla="*/ 3842 h 3842"/>
                  <a:gd name="T2" fmla="*/ 2351 w 3844"/>
                  <a:gd name="T3" fmla="*/ 3788 h 3842"/>
                  <a:gd name="T4" fmla="*/ 2362 w 3844"/>
                  <a:gd name="T5" fmla="*/ 3790 h 3842"/>
                  <a:gd name="T6" fmla="*/ 2366 w 3844"/>
                  <a:gd name="T7" fmla="*/ 3794 h 3842"/>
                  <a:gd name="T8" fmla="*/ 2345 w 3844"/>
                  <a:gd name="T9" fmla="*/ 3793 h 3842"/>
                  <a:gd name="T10" fmla="*/ 1400 w 3844"/>
                  <a:gd name="T11" fmla="*/ 3763 h 3842"/>
                  <a:gd name="T12" fmla="*/ 1393 w 3844"/>
                  <a:gd name="T13" fmla="*/ 3770 h 3842"/>
                  <a:gd name="T14" fmla="*/ 2834 w 3844"/>
                  <a:gd name="T15" fmla="*/ 3610 h 3842"/>
                  <a:gd name="T16" fmla="*/ 2845 w 3844"/>
                  <a:gd name="T17" fmla="*/ 3609 h 3842"/>
                  <a:gd name="T18" fmla="*/ 2827 w 3844"/>
                  <a:gd name="T19" fmla="*/ 3613 h 3842"/>
                  <a:gd name="T20" fmla="*/ 911 w 3844"/>
                  <a:gd name="T21" fmla="*/ 3548 h 3842"/>
                  <a:gd name="T22" fmla="*/ 917 w 3844"/>
                  <a:gd name="T23" fmla="*/ 3561 h 3842"/>
                  <a:gd name="T24" fmla="*/ 898 w 3844"/>
                  <a:gd name="T25" fmla="*/ 3550 h 3842"/>
                  <a:gd name="T26" fmla="*/ 911 w 3844"/>
                  <a:gd name="T27" fmla="*/ 3548 h 3842"/>
                  <a:gd name="T28" fmla="*/ 3259 w 3844"/>
                  <a:gd name="T29" fmla="*/ 3304 h 3842"/>
                  <a:gd name="T30" fmla="*/ 514 w 3844"/>
                  <a:gd name="T31" fmla="*/ 3220 h 3842"/>
                  <a:gd name="T32" fmla="*/ 518 w 3844"/>
                  <a:gd name="T33" fmla="*/ 3235 h 3842"/>
                  <a:gd name="T34" fmla="*/ 509 w 3844"/>
                  <a:gd name="T35" fmla="*/ 3226 h 3842"/>
                  <a:gd name="T36" fmla="*/ 3535 w 3844"/>
                  <a:gd name="T37" fmla="*/ 2969 h 3842"/>
                  <a:gd name="T38" fmla="*/ 3526 w 3844"/>
                  <a:gd name="T39" fmla="*/ 2967 h 3842"/>
                  <a:gd name="T40" fmla="*/ 208 w 3844"/>
                  <a:gd name="T41" fmla="*/ 2795 h 3842"/>
                  <a:gd name="T42" fmla="*/ 3764 w 3844"/>
                  <a:gd name="T43" fmla="*/ 2477 h 3842"/>
                  <a:gd name="T44" fmla="*/ 3759 w 3844"/>
                  <a:gd name="T45" fmla="*/ 2491 h 3842"/>
                  <a:gd name="T46" fmla="*/ 3752 w 3844"/>
                  <a:gd name="T47" fmla="*/ 2483 h 3842"/>
                  <a:gd name="T48" fmla="*/ 56 w 3844"/>
                  <a:gd name="T49" fmla="*/ 2389 h 3842"/>
                  <a:gd name="T50" fmla="*/ 58 w 3844"/>
                  <a:gd name="T51" fmla="*/ 2397 h 3842"/>
                  <a:gd name="T52" fmla="*/ 3844 w 3844"/>
                  <a:gd name="T53" fmla="*/ 1977 h 3842"/>
                  <a:gd name="T54" fmla="*/ 3836 w 3844"/>
                  <a:gd name="T55" fmla="*/ 1982 h 3842"/>
                  <a:gd name="T56" fmla="*/ 8 w 3844"/>
                  <a:gd name="T57" fmla="*/ 1861 h 3842"/>
                  <a:gd name="T58" fmla="*/ 0 w 3844"/>
                  <a:gd name="T59" fmla="*/ 1867 h 3842"/>
                  <a:gd name="T60" fmla="*/ 3786 w 3844"/>
                  <a:gd name="T61" fmla="*/ 1445 h 3842"/>
                  <a:gd name="T62" fmla="*/ 3776 w 3844"/>
                  <a:gd name="T63" fmla="*/ 1444 h 3842"/>
                  <a:gd name="T64" fmla="*/ 93 w 3844"/>
                  <a:gd name="T65" fmla="*/ 1354 h 3842"/>
                  <a:gd name="T66" fmla="*/ 80 w 3844"/>
                  <a:gd name="T67" fmla="*/ 1362 h 3842"/>
                  <a:gd name="T68" fmla="*/ 3639 w 3844"/>
                  <a:gd name="T69" fmla="*/ 1054 h 3842"/>
                  <a:gd name="T70" fmla="*/ 3635 w 3844"/>
                  <a:gd name="T71" fmla="*/ 1046 h 3842"/>
                  <a:gd name="T72" fmla="*/ 318 w 3844"/>
                  <a:gd name="T73" fmla="*/ 876 h 3842"/>
                  <a:gd name="T74" fmla="*/ 3328 w 3844"/>
                  <a:gd name="T75" fmla="*/ 609 h 3842"/>
                  <a:gd name="T76" fmla="*/ 3324 w 3844"/>
                  <a:gd name="T77" fmla="*/ 617 h 3842"/>
                  <a:gd name="T78" fmla="*/ 582 w 3844"/>
                  <a:gd name="T79" fmla="*/ 540 h 3842"/>
                  <a:gd name="T80" fmla="*/ 576 w 3844"/>
                  <a:gd name="T81" fmla="*/ 545 h 3842"/>
                  <a:gd name="T82" fmla="*/ 2943 w 3844"/>
                  <a:gd name="T83" fmla="*/ 290 h 3842"/>
                  <a:gd name="T84" fmla="*/ 2933 w 3844"/>
                  <a:gd name="T85" fmla="*/ 294 h 3842"/>
                  <a:gd name="T86" fmla="*/ 1023 w 3844"/>
                  <a:gd name="T87" fmla="*/ 220 h 3842"/>
                  <a:gd name="T88" fmla="*/ 1014 w 3844"/>
                  <a:gd name="T89" fmla="*/ 227 h 3842"/>
                  <a:gd name="T90" fmla="*/ 1007 w 3844"/>
                  <a:gd name="T91" fmla="*/ 229 h 3842"/>
                  <a:gd name="T92" fmla="*/ 2441 w 3844"/>
                  <a:gd name="T93" fmla="*/ 69 h 3842"/>
                  <a:gd name="T94" fmla="*/ 2436 w 3844"/>
                  <a:gd name="T95" fmla="*/ 76 h 3842"/>
                  <a:gd name="T96" fmla="*/ 1496 w 3844"/>
                  <a:gd name="T97" fmla="*/ 46 h 3842"/>
                  <a:gd name="T98" fmla="*/ 1490 w 3844"/>
                  <a:gd name="T99" fmla="*/ 52 h 3842"/>
                  <a:gd name="T100" fmla="*/ 1473 w 3844"/>
                  <a:gd name="T101" fmla="*/ 49 h 3842"/>
                  <a:gd name="T102" fmla="*/ 2020 w 3844"/>
                  <a:gd name="T103" fmla="*/ 0 h 3842"/>
                  <a:gd name="T104" fmla="*/ 2023 w 3844"/>
                  <a:gd name="T105" fmla="*/ 8 h 3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44" h="3842">
                    <a:moveTo>
                      <a:pt x="1811" y="3834"/>
                    </a:moveTo>
                    <a:lnTo>
                      <a:pt x="1818" y="3834"/>
                    </a:lnTo>
                    <a:lnTo>
                      <a:pt x="1821" y="3842"/>
                    </a:lnTo>
                    <a:lnTo>
                      <a:pt x="1814" y="3842"/>
                    </a:lnTo>
                    <a:lnTo>
                      <a:pt x="1811" y="3834"/>
                    </a:lnTo>
                    <a:close/>
                    <a:moveTo>
                      <a:pt x="2351" y="3788"/>
                    </a:moveTo>
                    <a:lnTo>
                      <a:pt x="2352" y="3791"/>
                    </a:lnTo>
                    <a:lnTo>
                      <a:pt x="2356" y="3790"/>
                    </a:lnTo>
                    <a:lnTo>
                      <a:pt x="2362" y="3790"/>
                    </a:lnTo>
                    <a:lnTo>
                      <a:pt x="2365" y="3790"/>
                    </a:lnTo>
                    <a:lnTo>
                      <a:pt x="2371" y="3793"/>
                    </a:lnTo>
                    <a:lnTo>
                      <a:pt x="2366" y="3794"/>
                    </a:lnTo>
                    <a:lnTo>
                      <a:pt x="2338" y="3800"/>
                    </a:lnTo>
                    <a:lnTo>
                      <a:pt x="2341" y="3796"/>
                    </a:lnTo>
                    <a:lnTo>
                      <a:pt x="2345" y="3793"/>
                    </a:lnTo>
                    <a:lnTo>
                      <a:pt x="2344" y="3790"/>
                    </a:lnTo>
                    <a:lnTo>
                      <a:pt x="2351" y="3788"/>
                    </a:lnTo>
                    <a:close/>
                    <a:moveTo>
                      <a:pt x="1400" y="3763"/>
                    </a:moveTo>
                    <a:lnTo>
                      <a:pt x="1407" y="3766"/>
                    </a:lnTo>
                    <a:lnTo>
                      <a:pt x="1401" y="3773"/>
                    </a:lnTo>
                    <a:lnTo>
                      <a:pt x="1393" y="3770"/>
                    </a:lnTo>
                    <a:lnTo>
                      <a:pt x="1400" y="3763"/>
                    </a:lnTo>
                    <a:close/>
                    <a:moveTo>
                      <a:pt x="2831" y="3606"/>
                    </a:moveTo>
                    <a:lnTo>
                      <a:pt x="2834" y="3610"/>
                    </a:lnTo>
                    <a:lnTo>
                      <a:pt x="2838" y="3609"/>
                    </a:lnTo>
                    <a:lnTo>
                      <a:pt x="2844" y="3609"/>
                    </a:lnTo>
                    <a:lnTo>
                      <a:pt x="2845" y="3609"/>
                    </a:lnTo>
                    <a:lnTo>
                      <a:pt x="2818" y="3623"/>
                    </a:lnTo>
                    <a:lnTo>
                      <a:pt x="2823" y="3619"/>
                    </a:lnTo>
                    <a:lnTo>
                      <a:pt x="2827" y="3613"/>
                    </a:lnTo>
                    <a:lnTo>
                      <a:pt x="2825" y="3609"/>
                    </a:lnTo>
                    <a:lnTo>
                      <a:pt x="2831" y="3606"/>
                    </a:lnTo>
                    <a:close/>
                    <a:moveTo>
                      <a:pt x="911" y="3548"/>
                    </a:moveTo>
                    <a:lnTo>
                      <a:pt x="917" y="3551"/>
                    </a:lnTo>
                    <a:lnTo>
                      <a:pt x="913" y="3557"/>
                    </a:lnTo>
                    <a:lnTo>
                      <a:pt x="917" y="3561"/>
                    </a:lnTo>
                    <a:lnTo>
                      <a:pt x="917" y="3562"/>
                    </a:lnTo>
                    <a:lnTo>
                      <a:pt x="896" y="3548"/>
                    </a:lnTo>
                    <a:lnTo>
                      <a:pt x="898" y="3550"/>
                    </a:lnTo>
                    <a:lnTo>
                      <a:pt x="903" y="3550"/>
                    </a:lnTo>
                    <a:lnTo>
                      <a:pt x="907" y="3552"/>
                    </a:lnTo>
                    <a:lnTo>
                      <a:pt x="911" y="3548"/>
                    </a:lnTo>
                    <a:close/>
                    <a:moveTo>
                      <a:pt x="3263" y="3288"/>
                    </a:moveTo>
                    <a:lnTo>
                      <a:pt x="3266" y="3297"/>
                    </a:lnTo>
                    <a:lnTo>
                      <a:pt x="3259" y="3304"/>
                    </a:lnTo>
                    <a:lnTo>
                      <a:pt x="3256" y="3294"/>
                    </a:lnTo>
                    <a:lnTo>
                      <a:pt x="3263" y="3288"/>
                    </a:lnTo>
                    <a:close/>
                    <a:moveTo>
                      <a:pt x="514" y="3220"/>
                    </a:moveTo>
                    <a:lnTo>
                      <a:pt x="520" y="3225"/>
                    </a:lnTo>
                    <a:lnTo>
                      <a:pt x="516" y="3230"/>
                    </a:lnTo>
                    <a:lnTo>
                      <a:pt x="518" y="3235"/>
                    </a:lnTo>
                    <a:lnTo>
                      <a:pt x="520" y="3239"/>
                    </a:lnTo>
                    <a:lnTo>
                      <a:pt x="509" y="3226"/>
                    </a:lnTo>
                    <a:lnTo>
                      <a:pt x="509" y="3226"/>
                    </a:lnTo>
                    <a:lnTo>
                      <a:pt x="514" y="3220"/>
                    </a:lnTo>
                    <a:close/>
                    <a:moveTo>
                      <a:pt x="3526" y="2967"/>
                    </a:moveTo>
                    <a:lnTo>
                      <a:pt x="3535" y="2969"/>
                    </a:lnTo>
                    <a:lnTo>
                      <a:pt x="3532" y="2975"/>
                    </a:lnTo>
                    <a:lnTo>
                      <a:pt x="3522" y="2973"/>
                    </a:lnTo>
                    <a:lnTo>
                      <a:pt x="3526" y="2967"/>
                    </a:lnTo>
                    <a:close/>
                    <a:moveTo>
                      <a:pt x="210" y="2779"/>
                    </a:moveTo>
                    <a:lnTo>
                      <a:pt x="213" y="2787"/>
                    </a:lnTo>
                    <a:lnTo>
                      <a:pt x="208" y="2795"/>
                    </a:lnTo>
                    <a:lnTo>
                      <a:pt x="205" y="2788"/>
                    </a:lnTo>
                    <a:lnTo>
                      <a:pt x="210" y="2779"/>
                    </a:lnTo>
                    <a:close/>
                    <a:moveTo>
                      <a:pt x="3764" y="2477"/>
                    </a:moveTo>
                    <a:lnTo>
                      <a:pt x="3759" y="2491"/>
                    </a:lnTo>
                    <a:lnTo>
                      <a:pt x="3759" y="2491"/>
                    </a:lnTo>
                    <a:lnTo>
                      <a:pt x="3759" y="2491"/>
                    </a:lnTo>
                    <a:lnTo>
                      <a:pt x="3751" y="2490"/>
                    </a:lnTo>
                    <a:lnTo>
                      <a:pt x="3751" y="2488"/>
                    </a:lnTo>
                    <a:lnTo>
                      <a:pt x="3752" y="2483"/>
                    </a:lnTo>
                    <a:lnTo>
                      <a:pt x="3761" y="2484"/>
                    </a:lnTo>
                    <a:lnTo>
                      <a:pt x="3764" y="2477"/>
                    </a:lnTo>
                    <a:close/>
                    <a:moveTo>
                      <a:pt x="56" y="2389"/>
                    </a:moveTo>
                    <a:lnTo>
                      <a:pt x="65" y="2391"/>
                    </a:lnTo>
                    <a:lnTo>
                      <a:pt x="68" y="2398"/>
                    </a:lnTo>
                    <a:lnTo>
                      <a:pt x="58" y="2397"/>
                    </a:lnTo>
                    <a:lnTo>
                      <a:pt x="56" y="2389"/>
                    </a:lnTo>
                    <a:close/>
                    <a:moveTo>
                      <a:pt x="3836" y="1975"/>
                    </a:moveTo>
                    <a:lnTo>
                      <a:pt x="3844" y="1977"/>
                    </a:lnTo>
                    <a:lnTo>
                      <a:pt x="3844" y="1977"/>
                    </a:lnTo>
                    <a:lnTo>
                      <a:pt x="3844" y="1984"/>
                    </a:lnTo>
                    <a:lnTo>
                      <a:pt x="3836" y="1982"/>
                    </a:lnTo>
                    <a:lnTo>
                      <a:pt x="3836" y="1975"/>
                    </a:lnTo>
                    <a:close/>
                    <a:moveTo>
                      <a:pt x="0" y="1860"/>
                    </a:moveTo>
                    <a:lnTo>
                      <a:pt x="8" y="1861"/>
                    </a:lnTo>
                    <a:lnTo>
                      <a:pt x="8" y="1867"/>
                    </a:lnTo>
                    <a:lnTo>
                      <a:pt x="0" y="1865"/>
                    </a:lnTo>
                    <a:lnTo>
                      <a:pt x="0" y="1867"/>
                    </a:lnTo>
                    <a:lnTo>
                      <a:pt x="0" y="1860"/>
                    </a:lnTo>
                    <a:close/>
                    <a:moveTo>
                      <a:pt x="3776" y="1444"/>
                    </a:moveTo>
                    <a:lnTo>
                      <a:pt x="3786" y="1445"/>
                    </a:lnTo>
                    <a:lnTo>
                      <a:pt x="3788" y="1454"/>
                    </a:lnTo>
                    <a:lnTo>
                      <a:pt x="3778" y="1451"/>
                    </a:lnTo>
                    <a:lnTo>
                      <a:pt x="3776" y="1444"/>
                    </a:lnTo>
                    <a:close/>
                    <a:moveTo>
                      <a:pt x="83" y="1352"/>
                    </a:moveTo>
                    <a:lnTo>
                      <a:pt x="93" y="1354"/>
                    </a:lnTo>
                    <a:lnTo>
                      <a:pt x="93" y="1354"/>
                    </a:lnTo>
                    <a:lnTo>
                      <a:pt x="92" y="1359"/>
                    </a:lnTo>
                    <a:lnTo>
                      <a:pt x="83" y="1358"/>
                    </a:lnTo>
                    <a:lnTo>
                      <a:pt x="80" y="1362"/>
                    </a:lnTo>
                    <a:lnTo>
                      <a:pt x="83" y="1352"/>
                    </a:lnTo>
                    <a:close/>
                    <a:moveTo>
                      <a:pt x="3635" y="1046"/>
                    </a:moveTo>
                    <a:lnTo>
                      <a:pt x="3639" y="1054"/>
                    </a:lnTo>
                    <a:lnTo>
                      <a:pt x="3634" y="1063"/>
                    </a:lnTo>
                    <a:lnTo>
                      <a:pt x="3629" y="1054"/>
                    </a:lnTo>
                    <a:lnTo>
                      <a:pt x="3635" y="1046"/>
                    </a:lnTo>
                    <a:close/>
                    <a:moveTo>
                      <a:pt x="312" y="867"/>
                    </a:moveTo>
                    <a:lnTo>
                      <a:pt x="322" y="869"/>
                    </a:lnTo>
                    <a:lnTo>
                      <a:pt x="318" y="876"/>
                    </a:lnTo>
                    <a:lnTo>
                      <a:pt x="308" y="875"/>
                    </a:lnTo>
                    <a:lnTo>
                      <a:pt x="312" y="867"/>
                    </a:lnTo>
                    <a:close/>
                    <a:moveTo>
                      <a:pt x="3328" y="609"/>
                    </a:moveTo>
                    <a:lnTo>
                      <a:pt x="3334" y="615"/>
                    </a:lnTo>
                    <a:lnTo>
                      <a:pt x="3327" y="622"/>
                    </a:lnTo>
                    <a:lnTo>
                      <a:pt x="3324" y="617"/>
                    </a:lnTo>
                    <a:lnTo>
                      <a:pt x="3330" y="612"/>
                    </a:lnTo>
                    <a:lnTo>
                      <a:pt x="3328" y="609"/>
                    </a:lnTo>
                    <a:close/>
                    <a:moveTo>
                      <a:pt x="582" y="540"/>
                    </a:moveTo>
                    <a:lnTo>
                      <a:pt x="586" y="550"/>
                    </a:lnTo>
                    <a:lnTo>
                      <a:pt x="579" y="555"/>
                    </a:lnTo>
                    <a:lnTo>
                      <a:pt x="576" y="545"/>
                    </a:lnTo>
                    <a:lnTo>
                      <a:pt x="582" y="540"/>
                    </a:lnTo>
                    <a:close/>
                    <a:moveTo>
                      <a:pt x="2931" y="282"/>
                    </a:moveTo>
                    <a:lnTo>
                      <a:pt x="2943" y="290"/>
                    </a:lnTo>
                    <a:lnTo>
                      <a:pt x="2941" y="290"/>
                    </a:lnTo>
                    <a:lnTo>
                      <a:pt x="2937" y="288"/>
                    </a:lnTo>
                    <a:lnTo>
                      <a:pt x="2933" y="294"/>
                    </a:lnTo>
                    <a:lnTo>
                      <a:pt x="2926" y="290"/>
                    </a:lnTo>
                    <a:lnTo>
                      <a:pt x="2931" y="282"/>
                    </a:lnTo>
                    <a:close/>
                    <a:moveTo>
                      <a:pt x="1023" y="220"/>
                    </a:moveTo>
                    <a:lnTo>
                      <a:pt x="1023" y="220"/>
                    </a:lnTo>
                    <a:lnTo>
                      <a:pt x="1019" y="225"/>
                    </a:lnTo>
                    <a:lnTo>
                      <a:pt x="1014" y="227"/>
                    </a:lnTo>
                    <a:lnTo>
                      <a:pt x="1017" y="233"/>
                    </a:lnTo>
                    <a:lnTo>
                      <a:pt x="1010" y="237"/>
                    </a:lnTo>
                    <a:lnTo>
                      <a:pt x="1007" y="229"/>
                    </a:lnTo>
                    <a:lnTo>
                      <a:pt x="1006" y="230"/>
                    </a:lnTo>
                    <a:lnTo>
                      <a:pt x="1023" y="220"/>
                    </a:lnTo>
                    <a:close/>
                    <a:moveTo>
                      <a:pt x="2441" y="69"/>
                    </a:moveTo>
                    <a:lnTo>
                      <a:pt x="2448" y="70"/>
                    </a:lnTo>
                    <a:lnTo>
                      <a:pt x="2443" y="79"/>
                    </a:lnTo>
                    <a:lnTo>
                      <a:pt x="2436" y="76"/>
                    </a:lnTo>
                    <a:lnTo>
                      <a:pt x="2441" y="69"/>
                    </a:lnTo>
                    <a:close/>
                    <a:moveTo>
                      <a:pt x="1500" y="44"/>
                    </a:moveTo>
                    <a:lnTo>
                      <a:pt x="1496" y="46"/>
                    </a:lnTo>
                    <a:lnTo>
                      <a:pt x="1497" y="54"/>
                    </a:lnTo>
                    <a:lnTo>
                      <a:pt x="1492" y="55"/>
                    </a:lnTo>
                    <a:lnTo>
                      <a:pt x="1490" y="52"/>
                    </a:lnTo>
                    <a:lnTo>
                      <a:pt x="1485" y="52"/>
                    </a:lnTo>
                    <a:lnTo>
                      <a:pt x="1481" y="52"/>
                    </a:lnTo>
                    <a:lnTo>
                      <a:pt x="1473" y="49"/>
                    </a:lnTo>
                    <a:lnTo>
                      <a:pt x="1476" y="48"/>
                    </a:lnTo>
                    <a:lnTo>
                      <a:pt x="1500" y="44"/>
                    </a:lnTo>
                    <a:close/>
                    <a:moveTo>
                      <a:pt x="2020" y="0"/>
                    </a:moveTo>
                    <a:lnTo>
                      <a:pt x="2027" y="0"/>
                    </a:lnTo>
                    <a:lnTo>
                      <a:pt x="2030" y="8"/>
                    </a:lnTo>
                    <a:lnTo>
                      <a:pt x="2023" y="8"/>
                    </a:lnTo>
                    <a:lnTo>
                      <a:pt x="20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5" name="Freeform 750"/>
              <p:cNvSpPr>
                <a:spLocks noEditPoints="1"/>
              </p:cNvSpPr>
              <p:nvPr/>
            </p:nvSpPr>
            <p:spPr bwMode="auto">
              <a:xfrm>
                <a:off x="5184" y="613"/>
                <a:ext cx="3864" cy="3862"/>
              </a:xfrm>
              <a:custGeom>
                <a:avLst/>
                <a:gdLst>
                  <a:gd name="T0" fmla="*/ 1835 w 3864"/>
                  <a:gd name="T1" fmla="*/ 3862 h 3862"/>
                  <a:gd name="T2" fmla="*/ 2381 w 3864"/>
                  <a:gd name="T3" fmla="*/ 3803 h 3862"/>
                  <a:gd name="T4" fmla="*/ 2379 w 3864"/>
                  <a:gd name="T5" fmla="*/ 3813 h 3862"/>
                  <a:gd name="T6" fmla="*/ 2348 w 3864"/>
                  <a:gd name="T7" fmla="*/ 3810 h 3862"/>
                  <a:gd name="T8" fmla="*/ 2381 w 3864"/>
                  <a:gd name="T9" fmla="*/ 3803 h 3862"/>
                  <a:gd name="T10" fmla="*/ 1404 w 3864"/>
                  <a:gd name="T11" fmla="*/ 3790 h 3862"/>
                  <a:gd name="T12" fmla="*/ 2855 w 3864"/>
                  <a:gd name="T13" fmla="*/ 3619 h 3862"/>
                  <a:gd name="T14" fmla="*/ 2826 w 3864"/>
                  <a:gd name="T15" fmla="*/ 3646 h 3862"/>
                  <a:gd name="T16" fmla="*/ 2828 w 3864"/>
                  <a:gd name="T17" fmla="*/ 3633 h 3862"/>
                  <a:gd name="T18" fmla="*/ 906 w 3864"/>
                  <a:gd name="T19" fmla="*/ 3558 h 3862"/>
                  <a:gd name="T20" fmla="*/ 930 w 3864"/>
                  <a:gd name="T21" fmla="*/ 3582 h 3862"/>
                  <a:gd name="T22" fmla="*/ 903 w 3864"/>
                  <a:gd name="T23" fmla="*/ 3558 h 3862"/>
                  <a:gd name="T24" fmla="*/ 3273 w 3864"/>
                  <a:gd name="T25" fmla="*/ 3322 h 3862"/>
                  <a:gd name="T26" fmla="*/ 504 w 3864"/>
                  <a:gd name="T27" fmla="*/ 3232 h 3862"/>
                  <a:gd name="T28" fmla="*/ 519 w 3864"/>
                  <a:gd name="T29" fmla="*/ 3236 h 3862"/>
                  <a:gd name="T30" fmla="*/ 533 w 3864"/>
                  <a:gd name="T31" fmla="*/ 3256 h 3862"/>
                  <a:gd name="T32" fmla="*/ 503 w 3864"/>
                  <a:gd name="T33" fmla="*/ 3232 h 3862"/>
                  <a:gd name="T34" fmla="*/ 3555 w 3864"/>
                  <a:gd name="T35" fmla="*/ 2980 h 3862"/>
                  <a:gd name="T36" fmla="*/ 3545 w 3864"/>
                  <a:gd name="T37" fmla="*/ 2979 h 3862"/>
                  <a:gd name="T38" fmla="*/ 211 w 3864"/>
                  <a:gd name="T39" fmla="*/ 2812 h 3862"/>
                  <a:gd name="T40" fmla="*/ 3786 w 3864"/>
                  <a:gd name="T41" fmla="*/ 2476 h 3862"/>
                  <a:gd name="T42" fmla="*/ 3772 w 3864"/>
                  <a:gd name="T43" fmla="*/ 2513 h 3862"/>
                  <a:gd name="T44" fmla="*/ 3774 w 3864"/>
                  <a:gd name="T45" fmla="*/ 2487 h 3862"/>
                  <a:gd name="T46" fmla="*/ 3786 w 3864"/>
                  <a:gd name="T47" fmla="*/ 2476 h 3862"/>
                  <a:gd name="T48" fmla="*/ 68 w 3864"/>
                  <a:gd name="T49" fmla="*/ 2407 h 3862"/>
                  <a:gd name="T50" fmla="*/ 3864 w 3864"/>
                  <a:gd name="T51" fmla="*/ 1973 h 3862"/>
                  <a:gd name="T52" fmla="*/ 3854 w 3864"/>
                  <a:gd name="T53" fmla="*/ 1994 h 3862"/>
                  <a:gd name="T54" fmla="*/ 3860 w 3864"/>
                  <a:gd name="T55" fmla="*/ 1976 h 3862"/>
                  <a:gd name="T56" fmla="*/ 6 w 3864"/>
                  <a:gd name="T57" fmla="*/ 1858 h 3862"/>
                  <a:gd name="T58" fmla="*/ 10 w 3864"/>
                  <a:gd name="T59" fmla="*/ 1877 h 3862"/>
                  <a:gd name="T60" fmla="*/ 1 w 3864"/>
                  <a:gd name="T61" fmla="*/ 1851 h 3862"/>
                  <a:gd name="T62" fmla="*/ 3807 w 3864"/>
                  <a:gd name="T63" fmla="*/ 1465 h 3862"/>
                  <a:gd name="T64" fmla="*/ 89 w 3864"/>
                  <a:gd name="T65" fmla="*/ 1348 h 3862"/>
                  <a:gd name="T66" fmla="*/ 93 w 3864"/>
                  <a:gd name="T67" fmla="*/ 1362 h 3862"/>
                  <a:gd name="T68" fmla="*/ 79 w 3864"/>
                  <a:gd name="T69" fmla="*/ 1385 h 3862"/>
                  <a:gd name="T70" fmla="*/ 89 w 3864"/>
                  <a:gd name="T71" fmla="*/ 1348 h 3862"/>
                  <a:gd name="T72" fmla="*/ 3649 w 3864"/>
                  <a:gd name="T73" fmla="*/ 1064 h 3862"/>
                  <a:gd name="T74" fmla="*/ 312 w 3864"/>
                  <a:gd name="T75" fmla="*/ 876 h 3862"/>
                  <a:gd name="T76" fmla="*/ 308 w 3864"/>
                  <a:gd name="T77" fmla="*/ 882 h 3862"/>
                  <a:gd name="T78" fmla="*/ 3360 w 3864"/>
                  <a:gd name="T79" fmla="*/ 627 h 3862"/>
                  <a:gd name="T80" fmla="*/ 3348 w 3864"/>
                  <a:gd name="T81" fmla="*/ 626 h 3862"/>
                  <a:gd name="T82" fmla="*/ 3338 w 3864"/>
                  <a:gd name="T83" fmla="*/ 619 h 3862"/>
                  <a:gd name="T84" fmla="*/ 3333 w 3864"/>
                  <a:gd name="T85" fmla="*/ 605 h 3862"/>
                  <a:gd name="T86" fmla="*/ 592 w 3864"/>
                  <a:gd name="T87" fmla="*/ 550 h 3862"/>
                  <a:gd name="T88" fmla="*/ 589 w 3864"/>
                  <a:gd name="T89" fmla="*/ 541 h 3862"/>
                  <a:gd name="T90" fmla="*/ 2961 w 3864"/>
                  <a:gd name="T91" fmla="*/ 302 h 3862"/>
                  <a:gd name="T92" fmla="*/ 2941 w 3864"/>
                  <a:gd name="T93" fmla="*/ 292 h 3862"/>
                  <a:gd name="T94" fmla="*/ 2934 w 3864"/>
                  <a:gd name="T95" fmla="*/ 278 h 3862"/>
                  <a:gd name="T96" fmla="*/ 1036 w 3864"/>
                  <a:gd name="T97" fmla="*/ 225 h 3862"/>
                  <a:gd name="T98" fmla="*/ 1012 w 3864"/>
                  <a:gd name="T99" fmla="*/ 240 h 3862"/>
                  <a:gd name="T100" fmla="*/ 1037 w 3864"/>
                  <a:gd name="T101" fmla="*/ 218 h 3862"/>
                  <a:gd name="T102" fmla="*/ 2458 w 3864"/>
                  <a:gd name="T103" fmla="*/ 80 h 3862"/>
                  <a:gd name="T104" fmla="*/ 1519 w 3864"/>
                  <a:gd name="T105" fmla="*/ 42 h 3862"/>
                  <a:gd name="T106" fmla="*/ 1512 w 3864"/>
                  <a:gd name="T107" fmla="*/ 54 h 3862"/>
                  <a:gd name="T108" fmla="*/ 1483 w 3864"/>
                  <a:gd name="T109" fmla="*/ 59 h 3862"/>
                  <a:gd name="T110" fmla="*/ 1485 w 3864"/>
                  <a:gd name="T111" fmla="*/ 49 h 3862"/>
                  <a:gd name="T112" fmla="*/ 2034 w 3864"/>
                  <a:gd name="T113" fmla="*/ 1 h 3862"/>
                  <a:gd name="T114" fmla="*/ 2027 w 3864"/>
                  <a:gd name="T115" fmla="*/ 0 h 3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64" h="3862">
                    <a:moveTo>
                      <a:pt x="1824" y="3852"/>
                    </a:moveTo>
                    <a:lnTo>
                      <a:pt x="1831" y="3852"/>
                    </a:lnTo>
                    <a:lnTo>
                      <a:pt x="1835" y="3862"/>
                    </a:lnTo>
                    <a:lnTo>
                      <a:pt x="1828" y="3861"/>
                    </a:lnTo>
                    <a:lnTo>
                      <a:pt x="1824" y="3852"/>
                    </a:lnTo>
                    <a:close/>
                    <a:moveTo>
                      <a:pt x="2381" y="3803"/>
                    </a:moveTo>
                    <a:lnTo>
                      <a:pt x="2388" y="3806"/>
                    </a:lnTo>
                    <a:lnTo>
                      <a:pt x="2390" y="3810"/>
                    </a:lnTo>
                    <a:lnTo>
                      <a:pt x="2379" y="3813"/>
                    </a:lnTo>
                    <a:lnTo>
                      <a:pt x="2344" y="3820"/>
                    </a:lnTo>
                    <a:lnTo>
                      <a:pt x="2345" y="3815"/>
                    </a:lnTo>
                    <a:lnTo>
                      <a:pt x="2348" y="3810"/>
                    </a:lnTo>
                    <a:lnTo>
                      <a:pt x="2348" y="3810"/>
                    </a:lnTo>
                    <a:lnTo>
                      <a:pt x="2376" y="3804"/>
                    </a:lnTo>
                    <a:lnTo>
                      <a:pt x="2381" y="3803"/>
                    </a:lnTo>
                    <a:close/>
                    <a:moveTo>
                      <a:pt x="1403" y="3780"/>
                    </a:moveTo>
                    <a:lnTo>
                      <a:pt x="1411" y="3783"/>
                    </a:lnTo>
                    <a:lnTo>
                      <a:pt x="1404" y="3790"/>
                    </a:lnTo>
                    <a:lnTo>
                      <a:pt x="1397" y="3789"/>
                    </a:lnTo>
                    <a:lnTo>
                      <a:pt x="1403" y="3780"/>
                    </a:lnTo>
                    <a:close/>
                    <a:moveTo>
                      <a:pt x="2855" y="3619"/>
                    </a:moveTo>
                    <a:lnTo>
                      <a:pt x="2858" y="3619"/>
                    </a:lnTo>
                    <a:lnTo>
                      <a:pt x="2867" y="3623"/>
                    </a:lnTo>
                    <a:lnTo>
                      <a:pt x="2826" y="3646"/>
                    </a:lnTo>
                    <a:lnTo>
                      <a:pt x="2826" y="3642"/>
                    </a:lnTo>
                    <a:lnTo>
                      <a:pt x="2828" y="3635"/>
                    </a:lnTo>
                    <a:lnTo>
                      <a:pt x="2828" y="3633"/>
                    </a:lnTo>
                    <a:lnTo>
                      <a:pt x="2855" y="3619"/>
                    </a:lnTo>
                    <a:close/>
                    <a:moveTo>
                      <a:pt x="903" y="3558"/>
                    </a:moveTo>
                    <a:lnTo>
                      <a:pt x="906" y="3558"/>
                    </a:lnTo>
                    <a:lnTo>
                      <a:pt x="927" y="3572"/>
                    </a:lnTo>
                    <a:lnTo>
                      <a:pt x="930" y="3577"/>
                    </a:lnTo>
                    <a:lnTo>
                      <a:pt x="930" y="3582"/>
                    </a:lnTo>
                    <a:lnTo>
                      <a:pt x="930" y="3585"/>
                    </a:lnTo>
                    <a:lnTo>
                      <a:pt x="893" y="3561"/>
                    </a:lnTo>
                    <a:lnTo>
                      <a:pt x="903" y="3558"/>
                    </a:lnTo>
                    <a:close/>
                    <a:moveTo>
                      <a:pt x="3276" y="3307"/>
                    </a:moveTo>
                    <a:lnTo>
                      <a:pt x="3279" y="3317"/>
                    </a:lnTo>
                    <a:lnTo>
                      <a:pt x="3273" y="3322"/>
                    </a:lnTo>
                    <a:lnTo>
                      <a:pt x="3269" y="3314"/>
                    </a:lnTo>
                    <a:lnTo>
                      <a:pt x="3276" y="3307"/>
                    </a:lnTo>
                    <a:close/>
                    <a:moveTo>
                      <a:pt x="504" y="3232"/>
                    </a:moveTo>
                    <a:lnTo>
                      <a:pt x="509" y="3232"/>
                    </a:lnTo>
                    <a:lnTo>
                      <a:pt x="514" y="3235"/>
                    </a:lnTo>
                    <a:lnTo>
                      <a:pt x="519" y="3236"/>
                    </a:lnTo>
                    <a:lnTo>
                      <a:pt x="530" y="3249"/>
                    </a:lnTo>
                    <a:lnTo>
                      <a:pt x="531" y="3250"/>
                    </a:lnTo>
                    <a:lnTo>
                      <a:pt x="533" y="3256"/>
                    </a:lnTo>
                    <a:lnTo>
                      <a:pt x="531" y="3263"/>
                    </a:lnTo>
                    <a:lnTo>
                      <a:pt x="531" y="3263"/>
                    </a:lnTo>
                    <a:lnTo>
                      <a:pt x="503" y="3232"/>
                    </a:lnTo>
                    <a:lnTo>
                      <a:pt x="504" y="3232"/>
                    </a:lnTo>
                    <a:close/>
                    <a:moveTo>
                      <a:pt x="3545" y="2979"/>
                    </a:moveTo>
                    <a:lnTo>
                      <a:pt x="3555" y="2980"/>
                    </a:lnTo>
                    <a:lnTo>
                      <a:pt x="3552" y="2986"/>
                    </a:lnTo>
                    <a:lnTo>
                      <a:pt x="3542" y="2985"/>
                    </a:lnTo>
                    <a:lnTo>
                      <a:pt x="3545" y="2979"/>
                    </a:lnTo>
                    <a:close/>
                    <a:moveTo>
                      <a:pt x="215" y="2798"/>
                    </a:moveTo>
                    <a:lnTo>
                      <a:pt x="218" y="2805"/>
                    </a:lnTo>
                    <a:lnTo>
                      <a:pt x="211" y="2812"/>
                    </a:lnTo>
                    <a:lnTo>
                      <a:pt x="208" y="2805"/>
                    </a:lnTo>
                    <a:lnTo>
                      <a:pt x="215" y="2798"/>
                    </a:lnTo>
                    <a:close/>
                    <a:moveTo>
                      <a:pt x="3786" y="2476"/>
                    </a:moveTo>
                    <a:lnTo>
                      <a:pt x="3778" y="2504"/>
                    </a:lnTo>
                    <a:lnTo>
                      <a:pt x="3775" y="2514"/>
                    </a:lnTo>
                    <a:lnTo>
                      <a:pt x="3772" y="2513"/>
                    </a:lnTo>
                    <a:lnTo>
                      <a:pt x="3769" y="2501"/>
                    </a:lnTo>
                    <a:lnTo>
                      <a:pt x="3769" y="2501"/>
                    </a:lnTo>
                    <a:lnTo>
                      <a:pt x="3774" y="2487"/>
                    </a:lnTo>
                    <a:lnTo>
                      <a:pt x="3775" y="2483"/>
                    </a:lnTo>
                    <a:lnTo>
                      <a:pt x="3785" y="2476"/>
                    </a:lnTo>
                    <a:lnTo>
                      <a:pt x="3786" y="2476"/>
                    </a:lnTo>
                    <a:close/>
                    <a:moveTo>
                      <a:pt x="57" y="2398"/>
                    </a:moveTo>
                    <a:lnTo>
                      <a:pt x="66" y="2399"/>
                    </a:lnTo>
                    <a:lnTo>
                      <a:pt x="68" y="2407"/>
                    </a:lnTo>
                    <a:lnTo>
                      <a:pt x="58" y="2405"/>
                    </a:lnTo>
                    <a:lnTo>
                      <a:pt x="57" y="2398"/>
                    </a:lnTo>
                    <a:close/>
                    <a:moveTo>
                      <a:pt x="3864" y="1973"/>
                    </a:moveTo>
                    <a:lnTo>
                      <a:pt x="3863" y="2011"/>
                    </a:lnTo>
                    <a:lnTo>
                      <a:pt x="3857" y="2005"/>
                    </a:lnTo>
                    <a:lnTo>
                      <a:pt x="3854" y="1994"/>
                    </a:lnTo>
                    <a:lnTo>
                      <a:pt x="3854" y="1994"/>
                    </a:lnTo>
                    <a:lnTo>
                      <a:pt x="3854" y="1987"/>
                    </a:lnTo>
                    <a:lnTo>
                      <a:pt x="3860" y="1976"/>
                    </a:lnTo>
                    <a:lnTo>
                      <a:pt x="3864" y="1973"/>
                    </a:lnTo>
                    <a:close/>
                    <a:moveTo>
                      <a:pt x="1" y="1851"/>
                    </a:moveTo>
                    <a:lnTo>
                      <a:pt x="6" y="1858"/>
                    </a:lnTo>
                    <a:lnTo>
                      <a:pt x="9" y="1870"/>
                    </a:lnTo>
                    <a:lnTo>
                      <a:pt x="10" y="1870"/>
                    </a:lnTo>
                    <a:lnTo>
                      <a:pt x="10" y="1877"/>
                    </a:lnTo>
                    <a:lnTo>
                      <a:pt x="4" y="1886"/>
                    </a:lnTo>
                    <a:lnTo>
                      <a:pt x="0" y="1889"/>
                    </a:lnTo>
                    <a:lnTo>
                      <a:pt x="1" y="1851"/>
                    </a:lnTo>
                    <a:close/>
                    <a:moveTo>
                      <a:pt x="3796" y="1455"/>
                    </a:moveTo>
                    <a:lnTo>
                      <a:pt x="3806" y="1457"/>
                    </a:lnTo>
                    <a:lnTo>
                      <a:pt x="3807" y="1465"/>
                    </a:lnTo>
                    <a:lnTo>
                      <a:pt x="3798" y="1464"/>
                    </a:lnTo>
                    <a:lnTo>
                      <a:pt x="3796" y="1455"/>
                    </a:lnTo>
                    <a:close/>
                    <a:moveTo>
                      <a:pt x="89" y="1348"/>
                    </a:moveTo>
                    <a:lnTo>
                      <a:pt x="90" y="1349"/>
                    </a:lnTo>
                    <a:lnTo>
                      <a:pt x="93" y="1362"/>
                    </a:lnTo>
                    <a:lnTo>
                      <a:pt x="93" y="1362"/>
                    </a:lnTo>
                    <a:lnTo>
                      <a:pt x="90" y="1372"/>
                    </a:lnTo>
                    <a:lnTo>
                      <a:pt x="88" y="1378"/>
                    </a:lnTo>
                    <a:lnTo>
                      <a:pt x="79" y="1385"/>
                    </a:lnTo>
                    <a:lnTo>
                      <a:pt x="78" y="1385"/>
                    </a:lnTo>
                    <a:lnTo>
                      <a:pt x="85" y="1359"/>
                    </a:lnTo>
                    <a:lnTo>
                      <a:pt x="89" y="1348"/>
                    </a:lnTo>
                    <a:close/>
                    <a:moveTo>
                      <a:pt x="3652" y="1048"/>
                    </a:moveTo>
                    <a:lnTo>
                      <a:pt x="3656" y="1057"/>
                    </a:lnTo>
                    <a:lnTo>
                      <a:pt x="3649" y="1064"/>
                    </a:lnTo>
                    <a:lnTo>
                      <a:pt x="3645" y="1056"/>
                    </a:lnTo>
                    <a:lnTo>
                      <a:pt x="3652" y="1048"/>
                    </a:lnTo>
                    <a:close/>
                    <a:moveTo>
                      <a:pt x="312" y="876"/>
                    </a:moveTo>
                    <a:lnTo>
                      <a:pt x="322" y="877"/>
                    </a:lnTo>
                    <a:lnTo>
                      <a:pt x="318" y="885"/>
                    </a:lnTo>
                    <a:lnTo>
                      <a:pt x="308" y="882"/>
                    </a:lnTo>
                    <a:lnTo>
                      <a:pt x="312" y="876"/>
                    </a:lnTo>
                    <a:close/>
                    <a:moveTo>
                      <a:pt x="3333" y="601"/>
                    </a:moveTo>
                    <a:lnTo>
                      <a:pt x="3360" y="627"/>
                    </a:lnTo>
                    <a:lnTo>
                      <a:pt x="3358" y="629"/>
                    </a:lnTo>
                    <a:lnTo>
                      <a:pt x="3354" y="627"/>
                    </a:lnTo>
                    <a:lnTo>
                      <a:pt x="3348" y="626"/>
                    </a:lnTo>
                    <a:lnTo>
                      <a:pt x="3344" y="625"/>
                    </a:lnTo>
                    <a:lnTo>
                      <a:pt x="3344" y="625"/>
                    </a:lnTo>
                    <a:lnTo>
                      <a:pt x="3338" y="619"/>
                    </a:lnTo>
                    <a:lnTo>
                      <a:pt x="3337" y="616"/>
                    </a:lnTo>
                    <a:lnTo>
                      <a:pt x="3334" y="610"/>
                    </a:lnTo>
                    <a:lnTo>
                      <a:pt x="3333" y="605"/>
                    </a:lnTo>
                    <a:lnTo>
                      <a:pt x="3333" y="601"/>
                    </a:lnTo>
                    <a:close/>
                    <a:moveTo>
                      <a:pt x="589" y="541"/>
                    </a:moveTo>
                    <a:lnTo>
                      <a:pt x="592" y="550"/>
                    </a:lnTo>
                    <a:lnTo>
                      <a:pt x="586" y="555"/>
                    </a:lnTo>
                    <a:lnTo>
                      <a:pt x="584" y="547"/>
                    </a:lnTo>
                    <a:lnTo>
                      <a:pt x="589" y="541"/>
                    </a:lnTo>
                    <a:close/>
                    <a:moveTo>
                      <a:pt x="2934" y="278"/>
                    </a:moveTo>
                    <a:lnTo>
                      <a:pt x="2968" y="300"/>
                    </a:lnTo>
                    <a:lnTo>
                      <a:pt x="2961" y="302"/>
                    </a:lnTo>
                    <a:lnTo>
                      <a:pt x="2957" y="301"/>
                    </a:lnTo>
                    <a:lnTo>
                      <a:pt x="2953" y="300"/>
                    </a:lnTo>
                    <a:lnTo>
                      <a:pt x="2941" y="292"/>
                    </a:lnTo>
                    <a:lnTo>
                      <a:pt x="2941" y="292"/>
                    </a:lnTo>
                    <a:lnTo>
                      <a:pt x="2934" y="283"/>
                    </a:lnTo>
                    <a:lnTo>
                      <a:pt x="2934" y="278"/>
                    </a:lnTo>
                    <a:close/>
                    <a:moveTo>
                      <a:pt x="1037" y="218"/>
                    </a:moveTo>
                    <a:lnTo>
                      <a:pt x="1037" y="219"/>
                    </a:lnTo>
                    <a:lnTo>
                      <a:pt x="1036" y="225"/>
                    </a:lnTo>
                    <a:lnTo>
                      <a:pt x="1033" y="230"/>
                    </a:lnTo>
                    <a:lnTo>
                      <a:pt x="1016" y="240"/>
                    </a:lnTo>
                    <a:lnTo>
                      <a:pt x="1012" y="240"/>
                    </a:lnTo>
                    <a:lnTo>
                      <a:pt x="1006" y="240"/>
                    </a:lnTo>
                    <a:lnTo>
                      <a:pt x="1000" y="237"/>
                    </a:lnTo>
                    <a:lnTo>
                      <a:pt x="1037" y="218"/>
                    </a:lnTo>
                    <a:close/>
                    <a:moveTo>
                      <a:pt x="2458" y="72"/>
                    </a:moveTo>
                    <a:lnTo>
                      <a:pt x="2465" y="73"/>
                    </a:lnTo>
                    <a:lnTo>
                      <a:pt x="2458" y="80"/>
                    </a:lnTo>
                    <a:lnTo>
                      <a:pt x="2451" y="79"/>
                    </a:lnTo>
                    <a:lnTo>
                      <a:pt x="2458" y="72"/>
                    </a:lnTo>
                    <a:close/>
                    <a:moveTo>
                      <a:pt x="1519" y="42"/>
                    </a:moveTo>
                    <a:lnTo>
                      <a:pt x="1519" y="44"/>
                    </a:lnTo>
                    <a:lnTo>
                      <a:pt x="1516" y="49"/>
                    </a:lnTo>
                    <a:lnTo>
                      <a:pt x="1512" y="54"/>
                    </a:lnTo>
                    <a:lnTo>
                      <a:pt x="1510" y="54"/>
                    </a:lnTo>
                    <a:lnTo>
                      <a:pt x="1486" y="58"/>
                    </a:lnTo>
                    <a:lnTo>
                      <a:pt x="1483" y="59"/>
                    </a:lnTo>
                    <a:lnTo>
                      <a:pt x="1478" y="56"/>
                    </a:lnTo>
                    <a:lnTo>
                      <a:pt x="1475" y="52"/>
                    </a:lnTo>
                    <a:lnTo>
                      <a:pt x="1485" y="49"/>
                    </a:lnTo>
                    <a:lnTo>
                      <a:pt x="1519" y="42"/>
                    </a:lnTo>
                    <a:close/>
                    <a:moveTo>
                      <a:pt x="2027" y="0"/>
                    </a:moveTo>
                    <a:lnTo>
                      <a:pt x="2034" y="1"/>
                    </a:lnTo>
                    <a:lnTo>
                      <a:pt x="2037" y="10"/>
                    </a:lnTo>
                    <a:lnTo>
                      <a:pt x="2030" y="10"/>
                    </a:lnTo>
                    <a:lnTo>
                      <a:pt x="20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6" name="Freeform 751"/>
              <p:cNvSpPr>
                <a:spLocks noEditPoints="1"/>
              </p:cNvSpPr>
              <p:nvPr/>
            </p:nvSpPr>
            <p:spPr bwMode="auto">
              <a:xfrm>
                <a:off x="5174" y="604"/>
                <a:ext cx="3882" cy="3880"/>
              </a:xfrm>
              <a:custGeom>
                <a:avLst/>
                <a:gdLst>
                  <a:gd name="T0" fmla="*/ 1848 w 3882"/>
                  <a:gd name="T1" fmla="*/ 3880 h 3880"/>
                  <a:gd name="T2" fmla="*/ 2400 w 3882"/>
                  <a:gd name="T3" fmla="*/ 3819 h 3880"/>
                  <a:gd name="T4" fmla="*/ 2391 w 3882"/>
                  <a:gd name="T5" fmla="*/ 3830 h 3880"/>
                  <a:gd name="T6" fmla="*/ 2354 w 3882"/>
                  <a:gd name="T7" fmla="*/ 3829 h 3880"/>
                  <a:gd name="T8" fmla="*/ 1407 w 3882"/>
                  <a:gd name="T9" fmla="*/ 3798 h 3880"/>
                  <a:gd name="T10" fmla="*/ 1400 w 3882"/>
                  <a:gd name="T11" fmla="*/ 3805 h 3880"/>
                  <a:gd name="T12" fmla="*/ 2879 w 3882"/>
                  <a:gd name="T13" fmla="*/ 3634 h 3880"/>
                  <a:gd name="T14" fmla="*/ 2837 w 3882"/>
                  <a:gd name="T15" fmla="*/ 3662 h 3880"/>
                  <a:gd name="T16" fmla="*/ 2877 w 3882"/>
                  <a:gd name="T17" fmla="*/ 3632 h 3880"/>
                  <a:gd name="T18" fmla="*/ 940 w 3882"/>
                  <a:gd name="T19" fmla="*/ 3598 h 3880"/>
                  <a:gd name="T20" fmla="*/ 903 w 3882"/>
                  <a:gd name="T21" fmla="*/ 3570 h 3880"/>
                  <a:gd name="T22" fmla="*/ 3293 w 3882"/>
                  <a:gd name="T23" fmla="*/ 3334 h 3880"/>
                  <a:gd name="T24" fmla="*/ 3289 w 3882"/>
                  <a:gd name="T25" fmla="*/ 3326 h 3880"/>
                  <a:gd name="T26" fmla="*/ 540 w 3882"/>
                  <a:gd name="T27" fmla="*/ 3278 h 3880"/>
                  <a:gd name="T28" fmla="*/ 503 w 3882"/>
                  <a:gd name="T29" fmla="*/ 3244 h 3880"/>
                  <a:gd name="T30" fmla="*/ 3574 w 3882"/>
                  <a:gd name="T31" fmla="*/ 2991 h 3880"/>
                  <a:gd name="T32" fmla="*/ 3565 w 3882"/>
                  <a:gd name="T33" fmla="*/ 2989 h 3880"/>
                  <a:gd name="T34" fmla="*/ 215 w 3882"/>
                  <a:gd name="T35" fmla="*/ 2828 h 3880"/>
                  <a:gd name="T36" fmla="*/ 3806 w 3882"/>
                  <a:gd name="T37" fmla="*/ 2482 h 3880"/>
                  <a:gd name="T38" fmla="*/ 3792 w 3882"/>
                  <a:gd name="T39" fmla="*/ 2530 h 3880"/>
                  <a:gd name="T40" fmla="*/ 3788 w 3882"/>
                  <a:gd name="T41" fmla="*/ 2513 h 3880"/>
                  <a:gd name="T42" fmla="*/ 57 w 3882"/>
                  <a:gd name="T43" fmla="*/ 2406 h 3880"/>
                  <a:gd name="T44" fmla="*/ 58 w 3882"/>
                  <a:gd name="T45" fmla="*/ 2413 h 3880"/>
                  <a:gd name="T46" fmla="*/ 3881 w 3882"/>
                  <a:gd name="T47" fmla="*/ 2025 h 3880"/>
                  <a:gd name="T48" fmla="*/ 3874 w 3882"/>
                  <a:gd name="T49" fmla="*/ 1982 h 3880"/>
                  <a:gd name="T50" fmla="*/ 3 w 3882"/>
                  <a:gd name="T51" fmla="*/ 1855 h 3880"/>
                  <a:gd name="T52" fmla="*/ 10 w 3882"/>
                  <a:gd name="T53" fmla="*/ 1898 h 3880"/>
                  <a:gd name="T54" fmla="*/ 3 w 3882"/>
                  <a:gd name="T55" fmla="*/ 1855 h 3880"/>
                  <a:gd name="T56" fmla="*/ 3827 w 3882"/>
                  <a:gd name="T57" fmla="*/ 1476 h 3880"/>
                  <a:gd name="T58" fmla="*/ 92 w 3882"/>
                  <a:gd name="T59" fmla="*/ 1349 h 3880"/>
                  <a:gd name="T60" fmla="*/ 95 w 3882"/>
                  <a:gd name="T61" fmla="*/ 1368 h 3880"/>
                  <a:gd name="T62" fmla="*/ 86 w 3882"/>
                  <a:gd name="T63" fmla="*/ 1366 h 3880"/>
                  <a:gd name="T64" fmla="*/ 3672 w 3882"/>
                  <a:gd name="T65" fmla="*/ 1059 h 3880"/>
                  <a:gd name="T66" fmla="*/ 3668 w 3882"/>
                  <a:gd name="T67" fmla="*/ 1049 h 3880"/>
                  <a:gd name="T68" fmla="*/ 318 w 3882"/>
                  <a:gd name="T69" fmla="*/ 891 h 3880"/>
                  <a:gd name="T70" fmla="*/ 3346 w 3882"/>
                  <a:gd name="T71" fmla="*/ 600 h 3880"/>
                  <a:gd name="T72" fmla="*/ 3370 w 3882"/>
                  <a:gd name="T73" fmla="*/ 636 h 3880"/>
                  <a:gd name="T74" fmla="*/ 3346 w 3882"/>
                  <a:gd name="T75" fmla="*/ 601 h 3880"/>
                  <a:gd name="T76" fmla="*/ 599 w 3882"/>
                  <a:gd name="T77" fmla="*/ 550 h 3880"/>
                  <a:gd name="T78" fmla="*/ 595 w 3882"/>
                  <a:gd name="T79" fmla="*/ 540 h 3880"/>
                  <a:gd name="T80" fmla="*/ 2981 w 3882"/>
                  <a:gd name="T81" fmla="*/ 309 h 3880"/>
                  <a:gd name="T82" fmla="*/ 2944 w 3882"/>
                  <a:gd name="T83" fmla="*/ 279 h 3880"/>
                  <a:gd name="T84" fmla="*/ 1048 w 3882"/>
                  <a:gd name="T85" fmla="*/ 222 h 3880"/>
                  <a:gd name="T86" fmla="*/ 1005 w 3882"/>
                  <a:gd name="T87" fmla="*/ 244 h 3880"/>
                  <a:gd name="T88" fmla="*/ 2474 w 3882"/>
                  <a:gd name="T89" fmla="*/ 73 h 3880"/>
                  <a:gd name="T90" fmla="*/ 2468 w 3882"/>
                  <a:gd name="T91" fmla="*/ 81 h 3880"/>
                  <a:gd name="T92" fmla="*/ 1530 w 3882"/>
                  <a:gd name="T93" fmla="*/ 47 h 3880"/>
                  <a:gd name="T94" fmla="*/ 1485 w 3882"/>
                  <a:gd name="T95" fmla="*/ 61 h 3880"/>
                  <a:gd name="T96" fmla="*/ 1492 w 3882"/>
                  <a:gd name="T97" fmla="*/ 50 h 3880"/>
                  <a:gd name="T98" fmla="*/ 2040 w 3882"/>
                  <a:gd name="T99" fmla="*/ 0 h 3880"/>
                  <a:gd name="T100" fmla="*/ 2033 w 3882"/>
                  <a:gd name="T101" fmla="*/ 0 h 3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882" h="3880">
                    <a:moveTo>
                      <a:pt x="1838" y="3870"/>
                    </a:moveTo>
                    <a:lnTo>
                      <a:pt x="1845" y="3871"/>
                    </a:lnTo>
                    <a:lnTo>
                      <a:pt x="1848" y="3880"/>
                    </a:lnTo>
                    <a:lnTo>
                      <a:pt x="1841" y="3880"/>
                    </a:lnTo>
                    <a:lnTo>
                      <a:pt x="1838" y="3870"/>
                    </a:lnTo>
                    <a:close/>
                    <a:moveTo>
                      <a:pt x="2400" y="3819"/>
                    </a:moveTo>
                    <a:lnTo>
                      <a:pt x="2406" y="3826"/>
                    </a:lnTo>
                    <a:lnTo>
                      <a:pt x="2406" y="3826"/>
                    </a:lnTo>
                    <a:lnTo>
                      <a:pt x="2391" y="3830"/>
                    </a:lnTo>
                    <a:lnTo>
                      <a:pt x="2354" y="3839"/>
                    </a:lnTo>
                    <a:lnTo>
                      <a:pt x="2354" y="3830"/>
                    </a:lnTo>
                    <a:lnTo>
                      <a:pt x="2354" y="3829"/>
                    </a:lnTo>
                    <a:lnTo>
                      <a:pt x="2389" y="3822"/>
                    </a:lnTo>
                    <a:lnTo>
                      <a:pt x="2400" y="3819"/>
                    </a:lnTo>
                    <a:close/>
                    <a:moveTo>
                      <a:pt x="1407" y="3798"/>
                    </a:moveTo>
                    <a:lnTo>
                      <a:pt x="1414" y="3799"/>
                    </a:lnTo>
                    <a:lnTo>
                      <a:pt x="1409" y="3807"/>
                    </a:lnTo>
                    <a:lnTo>
                      <a:pt x="1400" y="3805"/>
                    </a:lnTo>
                    <a:lnTo>
                      <a:pt x="1407" y="3798"/>
                    </a:lnTo>
                    <a:close/>
                    <a:moveTo>
                      <a:pt x="2877" y="3632"/>
                    </a:moveTo>
                    <a:lnTo>
                      <a:pt x="2879" y="3634"/>
                    </a:lnTo>
                    <a:lnTo>
                      <a:pt x="2884" y="3638"/>
                    </a:lnTo>
                    <a:lnTo>
                      <a:pt x="2837" y="3663"/>
                    </a:lnTo>
                    <a:lnTo>
                      <a:pt x="2837" y="3662"/>
                    </a:lnTo>
                    <a:lnTo>
                      <a:pt x="2836" y="3656"/>
                    </a:lnTo>
                    <a:lnTo>
                      <a:pt x="2836" y="3655"/>
                    </a:lnTo>
                    <a:lnTo>
                      <a:pt x="2877" y="3632"/>
                    </a:lnTo>
                    <a:close/>
                    <a:moveTo>
                      <a:pt x="903" y="3570"/>
                    </a:moveTo>
                    <a:lnTo>
                      <a:pt x="940" y="3594"/>
                    </a:lnTo>
                    <a:lnTo>
                      <a:pt x="940" y="3598"/>
                    </a:lnTo>
                    <a:lnTo>
                      <a:pt x="938" y="3603"/>
                    </a:lnTo>
                    <a:lnTo>
                      <a:pt x="894" y="3576"/>
                    </a:lnTo>
                    <a:lnTo>
                      <a:pt x="903" y="3570"/>
                    </a:lnTo>
                    <a:lnTo>
                      <a:pt x="903" y="3570"/>
                    </a:lnTo>
                    <a:close/>
                    <a:moveTo>
                      <a:pt x="3289" y="3326"/>
                    </a:moveTo>
                    <a:lnTo>
                      <a:pt x="3293" y="3334"/>
                    </a:lnTo>
                    <a:lnTo>
                      <a:pt x="3286" y="3341"/>
                    </a:lnTo>
                    <a:lnTo>
                      <a:pt x="3283" y="3331"/>
                    </a:lnTo>
                    <a:lnTo>
                      <a:pt x="3289" y="3326"/>
                    </a:lnTo>
                    <a:close/>
                    <a:moveTo>
                      <a:pt x="513" y="3241"/>
                    </a:moveTo>
                    <a:lnTo>
                      <a:pt x="541" y="3272"/>
                    </a:lnTo>
                    <a:lnTo>
                      <a:pt x="540" y="3278"/>
                    </a:lnTo>
                    <a:lnTo>
                      <a:pt x="538" y="3282"/>
                    </a:lnTo>
                    <a:lnTo>
                      <a:pt x="503" y="3244"/>
                    </a:lnTo>
                    <a:lnTo>
                      <a:pt x="503" y="3244"/>
                    </a:lnTo>
                    <a:lnTo>
                      <a:pt x="513" y="3241"/>
                    </a:lnTo>
                    <a:close/>
                    <a:moveTo>
                      <a:pt x="3565" y="2989"/>
                    </a:moveTo>
                    <a:lnTo>
                      <a:pt x="3574" y="2991"/>
                    </a:lnTo>
                    <a:lnTo>
                      <a:pt x="3570" y="2996"/>
                    </a:lnTo>
                    <a:lnTo>
                      <a:pt x="3562" y="2995"/>
                    </a:lnTo>
                    <a:lnTo>
                      <a:pt x="3565" y="2989"/>
                    </a:lnTo>
                    <a:close/>
                    <a:moveTo>
                      <a:pt x="218" y="2814"/>
                    </a:moveTo>
                    <a:lnTo>
                      <a:pt x="221" y="2821"/>
                    </a:lnTo>
                    <a:lnTo>
                      <a:pt x="215" y="2828"/>
                    </a:lnTo>
                    <a:lnTo>
                      <a:pt x="212" y="2823"/>
                    </a:lnTo>
                    <a:lnTo>
                      <a:pt x="218" y="2814"/>
                    </a:lnTo>
                    <a:close/>
                    <a:moveTo>
                      <a:pt x="3806" y="2482"/>
                    </a:moveTo>
                    <a:lnTo>
                      <a:pt x="3806" y="2482"/>
                    </a:lnTo>
                    <a:lnTo>
                      <a:pt x="3796" y="2514"/>
                    </a:lnTo>
                    <a:lnTo>
                      <a:pt x="3792" y="2530"/>
                    </a:lnTo>
                    <a:lnTo>
                      <a:pt x="3791" y="2530"/>
                    </a:lnTo>
                    <a:lnTo>
                      <a:pt x="3785" y="2523"/>
                    </a:lnTo>
                    <a:lnTo>
                      <a:pt x="3788" y="2513"/>
                    </a:lnTo>
                    <a:lnTo>
                      <a:pt x="3796" y="2485"/>
                    </a:lnTo>
                    <a:lnTo>
                      <a:pt x="3806" y="2482"/>
                    </a:lnTo>
                    <a:close/>
                    <a:moveTo>
                      <a:pt x="57" y="2406"/>
                    </a:moveTo>
                    <a:lnTo>
                      <a:pt x="67" y="2407"/>
                    </a:lnTo>
                    <a:lnTo>
                      <a:pt x="68" y="2414"/>
                    </a:lnTo>
                    <a:lnTo>
                      <a:pt x="58" y="2413"/>
                    </a:lnTo>
                    <a:lnTo>
                      <a:pt x="57" y="2406"/>
                    </a:lnTo>
                    <a:close/>
                    <a:moveTo>
                      <a:pt x="3882" y="1976"/>
                    </a:moveTo>
                    <a:lnTo>
                      <a:pt x="3881" y="2025"/>
                    </a:lnTo>
                    <a:lnTo>
                      <a:pt x="3874" y="2023"/>
                    </a:lnTo>
                    <a:lnTo>
                      <a:pt x="3873" y="2020"/>
                    </a:lnTo>
                    <a:lnTo>
                      <a:pt x="3874" y="1982"/>
                    </a:lnTo>
                    <a:lnTo>
                      <a:pt x="3878" y="1977"/>
                    </a:lnTo>
                    <a:lnTo>
                      <a:pt x="3882" y="1976"/>
                    </a:lnTo>
                    <a:close/>
                    <a:moveTo>
                      <a:pt x="3" y="1855"/>
                    </a:moveTo>
                    <a:lnTo>
                      <a:pt x="9" y="1857"/>
                    </a:lnTo>
                    <a:lnTo>
                      <a:pt x="11" y="1860"/>
                    </a:lnTo>
                    <a:lnTo>
                      <a:pt x="10" y="1898"/>
                    </a:lnTo>
                    <a:lnTo>
                      <a:pt x="6" y="1903"/>
                    </a:lnTo>
                    <a:lnTo>
                      <a:pt x="0" y="1903"/>
                    </a:lnTo>
                    <a:lnTo>
                      <a:pt x="3" y="1855"/>
                    </a:lnTo>
                    <a:close/>
                    <a:moveTo>
                      <a:pt x="3816" y="1466"/>
                    </a:moveTo>
                    <a:lnTo>
                      <a:pt x="3826" y="1469"/>
                    </a:lnTo>
                    <a:lnTo>
                      <a:pt x="3827" y="1476"/>
                    </a:lnTo>
                    <a:lnTo>
                      <a:pt x="3817" y="1474"/>
                    </a:lnTo>
                    <a:lnTo>
                      <a:pt x="3816" y="1466"/>
                    </a:lnTo>
                    <a:close/>
                    <a:moveTo>
                      <a:pt x="92" y="1349"/>
                    </a:moveTo>
                    <a:lnTo>
                      <a:pt x="93" y="1350"/>
                    </a:lnTo>
                    <a:lnTo>
                      <a:pt x="99" y="1357"/>
                    </a:lnTo>
                    <a:lnTo>
                      <a:pt x="95" y="1368"/>
                    </a:lnTo>
                    <a:lnTo>
                      <a:pt x="88" y="1394"/>
                    </a:lnTo>
                    <a:lnTo>
                      <a:pt x="78" y="1397"/>
                    </a:lnTo>
                    <a:lnTo>
                      <a:pt x="86" y="1366"/>
                    </a:lnTo>
                    <a:lnTo>
                      <a:pt x="92" y="1349"/>
                    </a:lnTo>
                    <a:close/>
                    <a:moveTo>
                      <a:pt x="3668" y="1049"/>
                    </a:moveTo>
                    <a:lnTo>
                      <a:pt x="3672" y="1059"/>
                    </a:lnTo>
                    <a:lnTo>
                      <a:pt x="3666" y="1066"/>
                    </a:lnTo>
                    <a:lnTo>
                      <a:pt x="3662" y="1057"/>
                    </a:lnTo>
                    <a:lnTo>
                      <a:pt x="3668" y="1049"/>
                    </a:lnTo>
                    <a:close/>
                    <a:moveTo>
                      <a:pt x="312" y="884"/>
                    </a:moveTo>
                    <a:lnTo>
                      <a:pt x="322" y="885"/>
                    </a:lnTo>
                    <a:lnTo>
                      <a:pt x="318" y="891"/>
                    </a:lnTo>
                    <a:lnTo>
                      <a:pt x="308" y="889"/>
                    </a:lnTo>
                    <a:lnTo>
                      <a:pt x="312" y="884"/>
                    </a:lnTo>
                    <a:close/>
                    <a:moveTo>
                      <a:pt x="3346" y="600"/>
                    </a:moveTo>
                    <a:lnTo>
                      <a:pt x="3379" y="635"/>
                    </a:lnTo>
                    <a:lnTo>
                      <a:pt x="3378" y="635"/>
                    </a:lnTo>
                    <a:lnTo>
                      <a:pt x="3370" y="636"/>
                    </a:lnTo>
                    <a:lnTo>
                      <a:pt x="3343" y="610"/>
                    </a:lnTo>
                    <a:lnTo>
                      <a:pt x="3343" y="608"/>
                    </a:lnTo>
                    <a:lnTo>
                      <a:pt x="3346" y="601"/>
                    </a:lnTo>
                    <a:lnTo>
                      <a:pt x="3346" y="600"/>
                    </a:lnTo>
                    <a:close/>
                    <a:moveTo>
                      <a:pt x="595" y="540"/>
                    </a:moveTo>
                    <a:lnTo>
                      <a:pt x="599" y="550"/>
                    </a:lnTo>
                    <a:lnTo>
                      <a:pt x="594" y="556"/>
                    </a:lnTo>
                    <a:lnTo>
                      <a:pt x="589" y="547"/>
                    </a:lnTo>
                    <a:lnTo>
                      <a:pt x="595" y="540"/>
                    </a:lnTo>
                    <a:close/>
                    <a:moveTo>
                      <a:pt x="2944" y="276"/>
                    </a:moveTo>
                    <a:lnTo>
                      <a:pt x="2988" y="304"/>
                    </a:lnTo>
                    <a:lnTo>
                      <a:pt x="2981" y="309"/>
                    </a:lnTo>
                    <a:lnTo>
                      <a:pt x="2978" y="309"/>
                    </a:lnTo>
                    <a:lnTo>
                      <a:pt x="2944" y="287"/>
                    </a:lnTo>
                    <a:lnTo>
                      <a:pt x="2944" y="279"/>
                    </a:lnTo>
                    <a:lnTo>
                      <a:pt x="2944" y="276"/>
                    </a:lnTo>
                    <a:close/>
                    <a:moveTo>
                      <a:pt x="1047" y="217"/>
                    </a:moveTo>
                    <a:lnTo>
                      <a:pt x="1048" y="222"/>
                    </a:lnTo>
                    <a:lnTo>
                      <a:pt x="1047" y="227"/>
                    </a:lnTo>
                    <a:lnTo>
                      <a:pt x="1010" y="246"/>
                    </a:lnTo>
                    <a:lnTo>
                      <a:pt x="1005" y="244"/>
                    </a:lnTo>
                    <a:lnTo>
                      <a:pt x="1002" y="241"/>
                    </a:lnTo>
                    <a:lnTo>
                      <a:pt x="1047" y="217"/>
                    </a:lnTo>
                    <a:close/>
                    <a:moveTo>
                      <a:pt x="2474" y="73"/>
                    </a:moveTo>
                    <a:lnTo>
                      <a:pt x="2481" y="75"/>
                    </a:lnTo>
                    <a:lnTo>
                      <a:pt x="2475" y="82"/>
                    </a:lnTo>
                    <a:lnTo>
                      <a:pt x="2468" y="81"/>
                    </a:lnTo>
                    <a:lnTo>
                      <a:pt x="2474" y="73"/>
                    </a:lnTo>
                    <a:close/>
                    <a:moveTo>
                      <a:pt x="1530" y="41"/>
                    </a:moveTo>
                    <a:lnTo>
                      <a:pt x="1530" y="47"/>
                    </a:lnTo>
                    <a:lnTo>
                      <a:pt x="1529" y="51"/>
                    </a:lnTo>
                    <a:lnTo>
                      <a:pt x="1495" y="58"/>
                    </a:lnTo>
                    <a:lnTo>
                      <a:pt x="1485" y="61"/>
                    </a:lnTo>
                    <a:lnTo>
                      <a:pt x="1481" y="56"/>
                    </a:lnTo>
                    <a:lnTo>
                      <a:pt x="1481" y="53"/>
                    </a:lnTo>
                    <a:lnTo>
                      <a:pt x="1492" y="50"/>
                    </a:lnTo>
                    <a:lnTo>
                      <a:pt x="1530" y="41"/>
                    </a:lnTo>
                    <a:close/>
                    <a:moveTo>
                      <a:pt x="2033" y="0"/>
                    </a:moveTo>
                    <a:lnTo>
                      <a:pt x="2040" y="0"/>
                    </a:lnTo>
                    <a:lnTo>
                      <a:pt x="2044" y="10"/>
                    </a:lnTo>
                    <a:lnTo>
                      <a:pt x="2037" y="9"/>
                    </a:lnTo>
                    <a:lnTo>
                      <a:pt x="20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7" name="Freeform 752"/>
              <p:cNvSpPr>
                <a:spLocks noEditPoints="1"/>
              </p:cNvSpPr>
              <p:nvPr/>
            </p:nvSpPr>
            <p:spPr bwMode="auto">
              <a:xfrm>
                <a:off x="5166" y="596"/>
                <a:ext cx="3900" cy="3897"/>
              </a:xfrm>
              <a:custGeom>
                <a:avLst/>
                <a:gdLst>
                  <a:gd name="T0" fmla="*/ 1859 w 3900"/>
                  <a:gd name="T1" fmla="*/ 3897 h 3897"/>
                  <a:gd name="T2" fmla="*/ 2414 w 3900"/>
                  <a:gd name="T3" fmla="*/ 3834 h 3897"/>
                  <a:gd name="T4" fmla="*/ 2365 w 3900"/>
                  <a:gd name="T5" fmla="*/ 3855 h 3897"/>
                  <a:gd name="T6" fmla="*/ 2399 w 3900"/>
                  <a:gd name="T7" fmla="*/ 3838 h 3897"/>
                  <a:gd name="T8" fmla="*/ 1417 w 3900"/>
                  <a:gd name="T9" fmla="*/ 3815 h 3897"/>
                  <a:gd name="T10" fmla="*/ 1408 w 3900"/>
                  <a:gd name="T11" fmla="*/ 3813 h 3897"/>
                  <a:gd name="T12" fmla="*/ 2896 w 3900"/>
                  <a:gd name="T13" fmla="*/ 3654 h 3897"/>
                  <a:gd name="T14" fmla="*/ 2845 w 3900"/>
                  <a:gd name="T15" fmla="*/ 3671 h 3897"/>
                  <a:gd name="T16" fmla="*/ 946 w 3900"/>
                  <a:gd name="T17" fmla="*/ 3611 h 3897"/>
                  <a:gd name="T18" fmla="*/ 941 w 3900"/>
                  <a:gd name="T19" fmla="*/ 3619 h 3897"/>
                  <a:gd name="T20" fmla="*/ 902 w 3900"/>
                  <a:gd name="T21" fmla="*/ 3584 h 3897"/>
                  <a:gd name="T22" fmla="*/ 3298 w 3900"/>
                  <a:gd name="T23" fmla="*/ 3358 h 3897"/>
                  <a:gd name="T24" fmla="*/ 511 w 3900"/>
                  <a:gd name="T25" fmla="*/ 3252 h 3897"/>
                  <a:gd name="T26" fmla="*/ 541 w 3900"/>
                  <a:gd name="T27" fmla="*/ 3295 h 3897"/>
                  <a:gd name="T28" fmla="*/ 511 w 3900"/>
                  <a:gd name="T29" fmla="*/ 3252 h 3897"/>
                  <a:gd name="T30" fmla="*/ 3588 w 3900"/>
                  <a:gd name="T31" fmla="*/ 3006 h 3897"/>
                  <a:gd name="T32" fmla="*/ 220 w 3900"/>
                  <a:gd name="T33" fmla="*/ 2831 h 3897"/>
                  <a:gd name="T34" fmla="*/ 213 w 3900"/>
                  <a:gd name="T35" fmla="*/ 2838 h 3897"/>
                  <a:gd name="T36" fmla="*/ 3818 w 3900"/>
                  <a:gd name="T37" fmla="*/ 2490 h 3897"/>
                  <a:gd name="T38" fmla="*/ 3807 w 3900"/>
                  <a:gd name="T39" fmla="*/ 2542 h 3897"/>
                  <a:gd name="T40" fmla="*/ 3814 w 3900"/>
                  <a:gd name="T41" fmla="*/ 2490 h 3897"/>
                  <a:gd name="T42" fmla="*/ 66 w 3900"/>
                  <a:gd name="T43" fmla="*/ 2421 h 3897"/>
                  <a:gd name="T44" fmla="*/ 3897 w 3900"/>
                  <a:gd name="T45" fmla="*/ 1983 h 3897"/>
                  <a:gd name="T46" fmla="*/ 3893 w 3900"/>
                  <a:gd name="T47" fmla="*/ 2036 h 3897"/>
                  <a:gd name="T48" fmla="*/ 3897 w 3900"/>
                  <a:gd name="T49" fmla="*/ 1983 h 3897"/>
                  <a:gd name="T50" fmla="*/ 11 w 3900"/>
                  <a:gd name="T51" fmla="*/ 1863 h 3897"/>
                  <a:gd name="T52" fmla="*/ 0 w 3900"/>
                  <a:gd name="T53" fmla="*/ 1912 h 3897"/>
                  <a:gd name="T54" fmla="*/ 3844 w 3900"/>
                  <a:gd name="T55" fmla="*/ 1478 h 3897"/>
                  <a:gd name="T56" fmla="*/ 3834 w 3900"/>
                  <a:gd name="T57" fmla="*/ 1477 h 3897"/>
                  <a:gd name="T58" fmla="*/ 94 w 3900"/>
                  <a:gd name="T59" fmla="*/ 1374 h 3897"/>
                  <a:gd name="T60" fmla="*/ 82 w 3900"/>
                  <a:gd name="T61" fmla="*/ 1405 h 3897"/>
                  <a:gd name="T62" fmla="*/ 92 w 3900"/>
                  <a:gd name="T63" fmla="*/ 1354 h 3897"/>
                  <a:gd name="T64" fmla="*/ 3687 w 3900"/>
                  <a:gd name="T65" fmla="*/ 1058 h 3897"/>
                  <a:gd name="T66" fmla="*/ 3681 w 3900"/>
                  <a:gd name="T67" fmla="*/ 1050 h 3897"/>
                  <a:gd name="T68" fmla="*/ 316 w 3900"/>
                  <a:gd name="T69" fmla="*/ 897 h 3897"/>
                  <a:gd name="T70" fmla="*/ 3359 w 3900"/>
                  <a:gd name="T71" fmla="*/ 601 h 3897"/>
                  <a:gd name="T72" fmla="*/ 3387 w 3900"/>
                  <a:gd name="T73" fmla="*/ 643 h 3897"/>
                  <a:gd name="T74" fmla="*/ 3359 w 3900"/>
                  <a:gd name="T75" fmla="*/ 601 h 3897"/>
                  <a:gd name="T76" fmla="*/ 597 w 3900"/>
                  <a:gd name="T77" fmla="*/ 555 h 3897"/>
                  <a:gd name="T78" fmla="*/ 2957 w 3900"/>
                  <a:gd name="T79" fmla="*/ 276 h 3897"/>
                  <a:gd name="T80" fmla="*/ 2996 w 3900"/>
                  <a:gd name="T81" fmla="*/ 312 h 3897"/>
                  <a:gd name="T82" fmla="*/ 2955 w 3900"/>
                  <a:gd name="T83" fmla="*/ 277 h 3897"/>
                  <a:gd name="T84" fmla="*/ 1052 w 3900"/>
                  <a:gd name="T85" fmla="*/ 219 h 3897"/>
                  <a:gd name="T86" fmla="*/ 1010 w 3900"/>
                  <a:gd name="T87" fmla="*/ 249 h 3897"/>
                  <a:gd name="T88" fmla="*/ 1051 w 3900"/>
                  <a:gd name="T89" fmla="*/ 216 h 3897"/>
                  <a:gd name="T90" fmla="*/ 2489 w 3900"/>
                  <a:gd name="T91" fmla="*/ 83 h 3897"/>
                  <a:gd name="T92" fmla="*/ 1537 w 3900"/>
                  <a:gd name="T93" fmla="*/ 41 h 3897"/>
                  <a:gd name="T94" fmla="*/ 1538 w 3900"/>
                  <a:gd name="T95" fmla="*/ 49 h 3897"/>
                  <a:gd name="T96" fmla="*/ 1487 w 3900"/>
                  <a:gd name="T97" fmla="*/ 52 h 3897"/>
                  <a:gd name="T98" fmla="*/ 2038 w 3900"/>
                  <a:gd name="T99" fmla="*/ 0 h 3897"/>
                  <a:gd name="T100" fmla="*/ 2041 w 3900"/>
                  <a:gd name="T101" fmla="*/ 8 h 3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900" h="3897">
                    <a:moveTo>
                      <a:pt x="1849" y="3888"/>
                    </a:moveTo>
                    <a:lnTo>
                      <a:pt x="1856" y="3888"/>
                    </a:lnTo>
                    <a:lnTo>
                      <a:pt x="1859" y="3897"/>
                    </a:lnTo>
                    <a:lnTo>
                      <a:pt x="1853" y="3896"/>
                    </a:lnTo>
                    <a:lnTo>
                      <a:pt x="1849" y="3888"/>
                    </a:lnTo>
                    <a:close/>
                    <a:moveTo>
                      <a:pt x="2414" y="3834"/>
                    </a:moveTo>
                    <a:lnTo>
                      <a:pt x="2414" y="3844"/>
                    </a:lnTo>
                    <a:lnTo>
                      <a:pt x="2401" y="3847"/>
                    </a:lnTo>
                    <a:lnTo>
                      <a:pt x="2365" y="3855"/>
                    </a:lnTo>
                    <a:lnTo>
                      <a:pt x="2362" y="3851"/>
                    </a:lnTo>
                    <a:lnTo>
                      <a:pt x="2362" y="3847"/>
                    </a:lnTo>
                    <a:lnTo>
                      <a:pt x="2399" y="3838"/>
                    </a:lnTo>
                    <a:lnTo>
                      <a:pt x="2414" y="3834"/>
                    </a:lnTo>
                    <a:close/>
                    <a:moveTo>
                      <a:pt x="1408" y="3813"/>
                    </a:moveTo>
                    <a:lnTo>
                      <a:pt x="1417" y="3815"/>
                    </a:lnTo>
                    <a:lnTo>
                      <a:pt x="1410" y="3823"/>
                    </a:lnTo>
                    <a:lnTo>
                      <a:pt x="1403" y="3821"/>
                    </a:lnTo>
                    <a:lnTo>
                      <a:pt x="1408" y="3813"/>
                    </a:lnTo>
                    <a:close/>
                    <a:moveTo>
                      <a:pt x="2892" y="3646"/>
                    </a:moveTo>
                    <a:lnTo>
                      <a:pt x="2896" y="3653"/>
                    </a:lnTo>
                    <a:lnTo>
                      <a:pt x="2896" y="3654"/>
                    </a:lnTo>
                    <a:lnTo>
                      <a:pt x="2851" y="3680"/>
                    </a:lnTo>
                    <a:lnTo>
                      <a:pt x="2848" y="3676"/>
                    </a:lnTo>
                    <a:lnTo>
                      <a:pt x="2845" y="3671"/>
                    </a:lnTo>
                    <a:lnTo>
                      <a:pt x="2892" y="3646"/>
                    </a:lnTo>
                    <a:close/>
                    <a:moveTo>
                      <a:pt x="902" y="3584"/>
                    </a:moveTo>
                    <a:lnTo>
                      <a:pt x="946" y="3611"/>
                    </a:lnTo>
                    <a:lnTo>
                      <a:pt x="946" y="3612"/>
                    </a:lnTo>
                    <a:lnTo>
                      <a:pt x="943" y="3618"/>
                    </a:lnTo>
                    <a:lnTo>
                      <a:pt x="941" y="3619"/>
                    </a:lnTo>
                    <a:lnTo>
                      <a:pt x="898" y="3591"/>
                    </a:lnTo>
                    <a:lnTo>
                      <a:pt x="902" y="3585"/>
                    </a:lnTo>
                    <a:lnTo>
                      <a:pt x="902" y="3584"/>
                    </a:lnTo>
                    <a:close/>
                    <a:moveTo>
                      <a:pt x="3301" y="3342"/>
                    </a:moveTo>
                    <a:lnTo>
                      <a:pt x="3304" y="3352"/>
                    </a:lnTo>
                    <a:lnTo>
                      <a:pt x="3298" y="3358"/>
                    </a:lnTo>
                    <a:lnTo>
                      <a:pt x="3294" y="3349"/>
                    </a:lnTo>
                    <a:lnTo>
                      <a:pt x="3301" y="3342"/>
                    </a:lnTo>
                    <a:close/>
                    <a:moveTo>
                      <a:pt x="511" y="3252"/>
                    </a:moveTo>
                    <a:lnTo>
                      <a:pt x="546" y="3290"/>
                    </a:lnTo>
                    <a:lnTo>
                      <a:pt x="545" y="3291"/>
                    </a:lnTo>
                    <a:lnTo>
                      <a:pt x="541" y="3295"/>
                    </a:lnTo>
                    <a:lnTo>
                      <a:pt x="539" y="3295"/>
                    </a:lnTo>
                    <a:lnTo>
                      <a:pt x="504" y="3257"/>
                    </a:lnTo>
                    <a:lnTo>
                      <a:pt x="511" y="3252"/>
                    </a:lnTo>
                    <a:close/>
                    <a:moveTo>
                      <a:pt x="3582" y="2999"/>
                    </a:moveTo>
                    <a:lnTo>
                      <a:pt x="3592" y="3000"/>
                    </a:lnTo>
                    <a:lnTo>
                      <a:pt x="3588" y="3006"/>
                    </a:lnTo>
                    <a:lnTo>
                      <a:pt x="3578" y="3004"/>
                    </a:lnTo>
                    <a:lnTo>
                      <a:pt x="3582" y="2999"/>
                    </a:lnTo>
                    <a:close/>
                    <a:moveTo>
                      <a:pt x="220" y="2831"/>
                    </a:moveTo>
                    <a:lnTo>
                      <a:pt x="223" y="2836"/>
                    </a:lnTo>
                    <a:lnTo>
                      <a:pt x="217" y="2845"/>
                    </a:lnTo>
                    <a:lnTo>
                      <a:pt x="213" y="2838"/>
                    </a:lnTo>
                    <a:lnTo>
                      <a:pt x="220" y="2831"/>
                    </a:lnTo>
                    <a:close/>
                    <a:moveTo>
                      <a:pt x="3814" y="2490"/>
                    </a:moveTo>
                    <a:lnTo>
                      <a:pt x="3818" y="2490"/>
                    </a:lnTo>
                    <a:lnTo>
                      <a:pt x="3823" y="2491"/>
                    </a:lnTo>
                    <a:lnTo>
                      <a:pt x="3813" y="2525"/>
                    </a:lnTo>
                    <a:lnTo>
                      <a:pt x="3807" y="2542"/>
                    </a:lnTo>
                    <a:lnTo>
                      <a:pt x="3800" y="2538"/>
                    </a:lnTo>
                    <a:lnTo>
                      <a:pt x="3804" y="2522"/>
                    </a:lnTo>
                    <a:lnTo>
                      <a:pt x="3814" y="2490"/>
                    </a:lnTo>
                    <a:close/>
                    <a:moveTo>
                      <a:pt x="55" y="2412"/>
                    </a:moveTo>
                    <a:lnTo>
                      <a:pt x="65" y="2414"/>
                    </a:lnTo>
                    <a:lnTo>
                      <a:pt x="66" y="2421"/>
                    </a:lnTo>
                    <a:lnTo>
                      <a:pt x="56" y="2419"/>
                    </a:lnTo>
                    <a:lnTo>
                      <a:pt x="55" y="2412"/>
                    </a:lnTo>
                    <a:close/>
                    <a:moveTo>
                      <a:pt x="3897" y="1983"/>
                    </a:moveTo>
                    <a:lnTo>
                      <a:pt x="3900" y="1983"/>
                    </a:lnTo>
                    <a:lnTo>
                      <a:pt x="3897" y="2036"/>
                    </a:lnTo>
                    <a:lnTo>
                      <a:pt x="3893" y="2036"/>
                    </a:lnTo>
                    <a:lnTo>
                      <a:pt x="3889" y="2033"/>
                    </a:lnTo>
                    <a:lnTo>
                      <a:pt x="3890" y="1984"/>
                    </a:lnTo>
                    <a:lnTo>
                      <a:pt x="3897" y="1983"/>
                    </a:lnTo>
                    <a:close/>
                    <a:moveTo>
                      <a:pt x="1" y="1860"/>
                    </a:moveTo>
                    <a:lnTo>
                      <a:pt x="5" y="1861"/>
                    </a:lnTo>
                    <a:lnTo>
                      <a:pt x="11" y="1863"/>
                    </a:lnTo>
                    <a:lnTo>
                      <a:pt x="8" y="1911"/>
                    </a:lnTo>
                    <a:lnTo>
                      <a:pt x="3" y="1912"/>
                    </a:lnTo>
                    <a:lnTo>
                      <a:pt x="0" y="1912"/>
                    </a:lnTo>
                    <a:lnTo>
                      <a:pt x="1" y="1860"/>
                    </a:lnTo>
                    <a:close/>
                    <a:moveTo>
                      <a:pt x="3834" y="1477"/>
                    </a:moveTo>
                    <a:lnTo>
                      <a:pt x="3844" y="1478"/>
                    </a:lnTo>
                    <a:lnTo>
                      <a:pt x="3845" y="1485"/>
                    </a:lnTo>
                    <a:lnTo>
                      <a:pt x="3835" y="1484"/>
                    </a:lnTo>
                    <a:lnTo>
                      <a:pt x="3834" y="1477"/>
                    </a:lnTo>
                    <a:close/>
                    <a:moveTo>
                      <a:pt x="92" y="1354"/>
                    </a:moveTo>
                    <a:lnTo>
                      <a:pt x="100" y="1357"/>
                    </a:lnTo>
                    <a:lnTo>
                      <a:pt x="94" y="1374"/>
                    </a:lnTo>
                    <a:lnTo>
                      <a:pt x="86" y="1405"/>
                    </a:lnTo>
                    <a:lnTo>
                      <a:pt x="86" y="1405"/>
                    </a:lnTo>
                    <a:lnTo>
                      <a:pt x="82" y="1405"/>
                    </a:lnTo>
                    <a:lnTo>
                      <a:pt x="77" y="1403"/>
                    </a:lnTo>
                    <a:lnTo>
                      <a:pt x="86" y="1371"/>
                    </a:lnTo>
                    <a:lnTo>
                      <a:pt x="92" y="1354"/>
                    </a:lnTo>
                    <a:close/>
                    <a:moveTo>
                      <a:pt x="3681" y="1050"/>
                    </a:moveTo>
                    <a:lnTo>
                      <a:pt x="3683" y="1051"/>
                    </a:lnTo>
                    <a:lnTo>
                      <a:pt x="3687" y="1058"/>
                    </a:lnTo>
                    <a:lnTo>
                      <a:pt x="3680" y="1067"/>
                    </a:lnTo>
                    <a:lnTo>
                      <a:pt x="3676" y="1057"/>
                    </a:lnTo>
                    <a:lnTo>
                      <a:pt x="3681" y="1050"/>
                    </a:lnTo>
                    <a:close/>
                    <a:moveTo>
                      <a:pt x="310" y="890"/>
                    </a:moveTo>
                    <a:lnTo>
                      <a:pt x="320" y="892"/>
                    </a:lnTo>
                    <a:lnTo>
                      <a:pt x="316" y="897"/>
                    </a:lnTo>
                    <a:lnTo>
                      <a:pt x="308" y="896"/>
                    </a:lnTo>
                    <a:lnTo>
                      <a:pt x="310" y="890"/>
                    </a:lnTo>
                    <a:close/>
                    <a:moveTo>
                      <a:pt x="3359" y="601"/>
                    </a:moveTo>
                    <a:lnTo>
                      <a:pt x="3395" y="637"/>
                    </a:lnTo>
                    <a:lnTo>
                      <a:pt x="3395" y="637"/>
                    </a:lnTo>
                    <a:lnTo>
                      <a:pt x="3387" y="643"/>
                    </a:lnTo>
                    <a:lnTo>
                      <a:pt x="3354" y="608"/>
                    </a:lnTo>
                    <a:lnTo>
                      <a:pt x="3358" y="603"/>
                    </a:lnTo>
                    <a:lnTo>
                      <a:pt x="3359" y="601"/>
                    </a:lnTo>
                    <a:close/>
                    <a:moveTo>
                      <a:pt x="600" y="540"/>
                    </a:moveTo>
                    <a:lnTo>
                      <a:pt x="603" y="548"/>
                    </a:lnTo>
                    <a:lnTo>
                      <a:pt x="597" y="555"/>
                    </a:lnTo>
                    <a:lnTo>
                      <a:pt x="594" y="545"/>
                    </a:lnTo>
                    <a:lnTo>
                      <a:pt x="600" y="540"/>
                    </a:lnTo>
                    <a:close/>
                    <a:moveTo>
                      <a:pt x="2957" y="276"/>
                    </a:moveTo>
                    <a:lnTo>
                      <a:pt x="3002" y="305"/>
                    </a:lnTo>
                    <a:lnTo>
                      <a:pt x="2998" y="311"/>
                    </a:lnTo>
                    <a:lnTo>
                      <a:pt x="2996" y="312"/>
                    </a:lnTo>
                    <a:lnTo>
                      <a:pt x="2952" y="284"/>
                    </a:lnTo>
                    <a:lnTo>
                      <a:pt x="2954" y="281"/>
                    </a:lnTo>
                    <a:lnTo>
                      <a:pt x="2955" y="277"/>
                    </a:lnTo>
                    <a:lnTo>
                      <a:pt x="2957" y="276"/>
                    </a:lnTo>
                    <a:close/>
                    <a:moveTo>
                      <a:pt x="1051" y="216"/>
                    </a:moveTo>
                    <a:lnTo>
                      <a:pt x="1052" y="219"/>
                    </a:lnTo>
                    <a:lnTo>
                      <a:pt x="1055" y="225"/>
                    </a:lnTo>
                    <a:lnTo>
                      <a:pt x="1055" y="225"/>
                    </a:lnTo>
                    <a:lnTo>
                      <a:pt x="1010" y="249"/>
                    </a:lnTo>
                    <a:lnTo>
                      <a:pt x="1006" y="242"/>
                    </a:lnTo>
                    <a:lnTo>
                      <a:pt x="1006" y="242"/>
                    </a:lnTo>
                    <a:lnTo>
                      <a:pt x="1051" y="216"/>
                    </a:lnTo>
                    <a:close/>
                    <a:moveTo>
                      <a:pt x="2488" y="73"/>
                    </a:moveTo>
                    <a:lnTo>
                      <a:pt x="2495" y="75"/>
                    </a:lnTo>
                    <a:lnTo>
                      <a:pt x="2489" y="83"/>
                    </a:lnTo>
                    <a:lnTo>
                      <a:pt x="2482" y="81"/>
                    </a:lnTo>
                    <a:lnTo>
                      <a:pt x="2488" y="73"/>
                    </a:lnTo>
                    <a:close/>
                    <a:moveTo>
                      <a:pt x="1537" y="41"/>
                    </a:moveTo>
                    <a:lnTo>
                      <a:pt x="1537" y="42"/>
                    </a:lnTo>
                    <a:lnTo>
                      <a:pt x="1538" y="48"/>
                    </a:lnTo>
                    <a:lnTo>
                      <a:pt x="1538" y="49"/>
                    </a:lnTo>
                    <a:lnTo>
                      <a:pt x="1500" y="58"/>
                    </a:lnTo>
                    <a:lnTo>
                      <a:pt x="1489" y="61"/>
                    </a:lnTo>
                    <a:lnTo>
                      <a:pt x="1487" y="52"/>
                    </a:lnTo>
                    <a:lnTo>
                      <a:pt x="1499" y="49"/>
                    </a:lnTo>
                    <a:lnTo>
                      <a:pt x="1537" y="41"/>
                    </a:lnTo>
                    <a:close/>
                    <a:moveTo>
                      <a:pt x="2038" y="0"/>
                    </a:moveTo>
                    <a:lnTo>
                      <a:pt x="2045" y="0"/>
                    </a:lnTo>
                    <a:lnTo>
                      <a:pt x="2048" y="8"/>
                    </a:lnTo>
                    <a:lnTo>
                      <a:pt x="2041" y="8"/>
                    </a:lnTo>
                    <a:lnTo>
                      <a:pt x="20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8" name="Freeform 753"/>
              <p:cNvSpPr>
                <a:spLocks noEditPoints="1"/>
              </p:cNvSpPr>
              <p:nvPr/>
            </p:nvSpPr>
            <p:spPr bwMode="auto">
              <a:xfrm>
                <a:off x="5157" y="586"/>
                <a:ext cx="3918" cy="3916"/>
              </a:xfrm>
              <a:custGeom>
                <a:avLst/>
                <a:gdLst>
                  <a:gd name="T0" fmla="*/ 1872 w 3918"/>
                  <a:gd name="T1" fmla="*/ 3916 h 3916"/>
                  <a:gd name="T2" fmla="*/ 2423 w 3918"/>
                  <a:gd name="T3" fmla="*/ 3854 h 3916"/>
                  <a:gd name="T4" fmla="*/ 2412 w 3918"/>
                  <a:gd name="T5" fmla="*/ 3866 h 3916"/>
                  <a:gd name="T6" fmla="*/ 2374 w 3918"/>
                  <a:gd name="T7" fmla="*/ 3865 h 3916"/>
                  <a:gd name="T8" fmla="*/ 1412 w 3918"/>
                  <a:gd name="T9" fmla="*/ 3831 h 3916"/>
                  <a:gd name="T10" fmla="*/ 1406 w 3918"/>
                  <a:gd name="T11" fmla="*/ 3838 h 3916"/>
                  <a:gd name="T12" fmla="*/ 2906 w 3918"/>
                  <a:gd name="T13" fmla="*/ 3673 h 3916"/>
                  <a:gd name="T14" fmla="*/ 2865 w 3918"/>
                  <a:gd name="T15" fmla="*/ 3697 h 3916"/>
                  <a:gd name="T16" fmla="*/ 2860 w 3918"/>
                  <a:gd name="T17" fmla="*/ 3690 h 3916"/>
                  <a:gd name="T18" fmla="*/ 907 w 3918"/>
                  <a:gd name="T19" fmla="*/ 3601 h 3916"/>
                  <a:gd name="T20" fmla="*/ 943 w 3918"/>
                  <a:gd name="T21" fmla="*/ 3635 h 3916"/>
                  <a:gd name="T22" fmla="*/ 906 w 3918"/>
                  <a:gd name="T23" fmla="*/ 3605 h 3916"/>
                  <a:gd name="T24" fmla="*/ 3317 w 3918"/>
                  <a:gd name="T25" fmla="*/ 3370 h 3916"/>
                  <a:gd name="T26" fmla="*/ 3313 w 3918"/>
                  <a:gd name="T27" fmla="*/ 3362 h 3916"/>
                  <a:gd name="T28" fmla="*/ 546 w 3918"/>
                  <a:gd name="T29" fmla="*/ 3308 h 3916"/>
                  <a:gd name="T30" fmla="*/ 512 w 3918"/>
                  <a:gd name="T31" fmla="*/ 3267 h 3916"/>
                  <a:gd name="T32" fmla="*/ 3611 w 3918"/>
                  <a:gd name="T33" fmla="*/ 3012 h 3916"/>
                  <a:gd name="T34" fmla="*/ 3601 w 3918"/>
                  <a:gd name="T35" fmla="*/ 3010 h 3916"/>
                  <a:gd name="T36" fmla="*/ 219 w 3918"/>
                  <a:gd name="T37" fmla="*/ 2862 h 3916"/>
                  <a:gd name="T38" fmla="*/ 222 w 3918"/>
                  <a:gd name="T39" fmla="*/ 2848 h 3916"/>
                  <a:gd name="T40" fmla="*/ 3826 w 3918"/>
                  <a:gd name="T41" fmla="*/ 2552 h 3916"/>
                  <a:gd name="T42" fmla="*/ 3816 w 3918"/>
                  <a:gd name="T43" fmla="*/ 2552 h 3916"/>
                  <a:gd name="T44" fmla="*/ 3833 w 3918"/>
                  <a:gd name="T45" fmla="*/ 2501 h 3916"/>
                  <a:gd name="T46" fmla="*/ 54 w 3918"/>
                  <a:gd name="T47" fmla="*/ 2421 h 3916"/>
                  <a:gd name="T48" fmla="*/ 55 w 3918"/>
                  <a:gd name="T49" fmla="*/ 2428 h 3916"/>
                  <a:gd name="T50" fmla="*/ 3911 w 3918"/>
                  <a:gd name="T51" fmla="*/ 1993 h 3916"/>
                  <a:gd name="T52" fmla="*/ 3916 w 3918"/>
                  <a:gd name="T53" fmla="*/ 2042 h 3916"/>
                  <a:gd name="T54" fmla="*/ 3916 w 3918"/>
                  <a:gd name="T55" fmla="*/ 2056 h 3916"/>
                  <a:gd name="T56" fmla="*/ 3906 w 3918"/>
                  <a:gd name="T57" fmla="*/ 2046 h 3916"/>
                  <a:gd name="T58" fmla="*/ 4 w 3918"/>
                  <a:gd name="T59" fmla="*/ 1871 h 3916"/>
                  <a:gd name="T60" fmla="*/ 9 w 3918"/>
                  <a:gd name="T61" fmla="*/ 1922 h 3916"/>
                  <a:gd name="T62" fmla="*/ 0 w 3918"/>
                  <a:gd name="T63" fmla="*/ 1921 h 3916"/>
                  <a:gd name="T64" fmla="*/ 3861 w 3918"/>
                  <a:gd name="T65" fmla="*/ 1490 h 3916"/>
                  <a:gd name="T66" fmla="*/ 3853 w 3918"/>
                  <a:gd name="T67" fmla="*/ 1488 h 3916"/>
                  <a:gd name="T68" fmla="*/ 101 w 3918"/>
                  <a:gd name="T69" fmla="*/ 1364 h 3916"/>
                  <a:gd name="T70" fmla="*/ 85 w 3918"/>
                  <a:gd name="T71" fmla="*/ 1413 h 3916"/>
                  <a:gd name="T72" fmla="*/ 86 w 3918"/>
                  <a:gd name="T73" fmla="*/ 1378 h 3916"/>
                  <a:gd name="T74" fmla="*/ 3697 w 3918"/>
                  <a:gd name="T75" fmla="*/ 1053 h 3916"/>
                  <a:gd name="T76" fmla="*/ 3696 w 3918"/>
                  <a:gd name="T77" fmla="*/ 1068 h 3916"/>
                  <a:gd name="T78" fmla="*/ 3697 w 3918"/>
                  <a:gd name="T79" fmla="*/ 1053 h 3916"/>
                  <a:gd name="T80" fmla="*/ 317 w 3918"/>
                  <a:gd name="T81" fmla="*/ 906 h 3916"/>
                  <a:gd name="T82" fmla="*/ 3365 w 3918"/>
                  <a:gd name="T83" fmla="*/ 594 h 3916"/>
                  <a:gd name="T84" fmla="*/ 3368 w 3918"/>
                  <a:gd name="T85" fmla="*/ 611 h 3916"/>
                  <a:gd name="T86" fmla="*/ 606 w 3918"/>
                  <a:gd name="T87" fmla="*/ 541 h 3916"/>
                  <a:gd name="T88" fmla="*/ 599 w 3918"/>
                  <a:gd name="T89" fmla="*/ 547 h 3916"/>
                  <a:gd name="T90" fmla="*/ 3012 w 3918"/>
                  <a:gd name="T91" fmla="*/ 305 h 3916"/>
                  <a:gd name="T92" fmla="*/ 3028 w 3918"/>
                  <a:gd name="T93" fmla="*/ 315 h 3916"/>
                  <a:gd name="T94" fmla="*/ 2966 w 3918"/>
                  <a:gd name="T95" fmla="*/ 286 h 3916"/>
                  <a:gd name="T96" fmla="*/ 1068 w 3918"/>
                  <a:gd name="T97" fmla="*/ 212 h 3916"/>
                  <a:gd name="T98" fmla="*/ 1015 w 3918"/>
                  <a:gd name="T99" fmla="*/ 252 h 3916"/>
                  <a:gd name="T100" fmla="*/ 1054 w 3918"/>
                  <a:gd name="T101" fmla="*/ 221 h 3916"/>
                  <a:gd name="T102" fmla="*/ 1068 w 3918"/>
                  <a:gd name="T103" fmla="*/ 212 h 3916"/>
                  <a:gd name="T104" fmla="*/ 2504 w 3918"/>
                  <a:gd name="T105" fmla="*/ 85 h 3916"/>
                  <a:gd name="T106" fmla="*/ 1540 w 3918"/>
                  <a:gd name="T107" fmla="*/ 42 h 3916"/>
                  <a:gd name="T108" fmla="*/ 1508 w 3918"/>
                  <a:gd name="T109" fmla="*/ 59 h 3916"/>
                  <a:gd name="T110" fmla="*/ 1477 w 3918"/>
                  <a:gd name="T111" fmla="*/ 58 h 3916"/>
                  <a:gd name="T112" fmla="*/ 1498 w 3918"/>
                  <a:gd name="T113" fmla="*/ 52 h 3916"/>
                  <a:gd name="T114" fmla="*/ 2043 w 3918"/>
                  <a:gd name="T115" fmla="*/ 0 h 3916"/>
                  <a:gd name="T116" fmla="*/ 2047 w 3918"/>
                  <a:gd name="T117" fmla="*/ 10 h 3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18" h="3916">
                    <a:moveTo>
                      <a:pt x="1862" y="3906"/>
                    </a:moveTo>
                    <a:lnTo>
                      <a:pt x="1868" y="3907"/>
                    </a:lnTo>
                    <a:lnTo>
                      <a:pt x="1872" y="3916"/>
                    </a:lnTo>
                    <a:lnTo>
                      <a:pt x="1865" y="3916"/>
                    </a:lnTo>
                    <a:lnTo>
                      <a:pt x="1862" y="3906"/>
                    </a:lnTo>
                    <a:close/>
                    <a:moveTo>
                      <a:pt x="2423" y="3854"/>
                    </a:moveTo>
                    <a:lnTo>
                      <a:pt x="2425" y="3858"/>
                    </a:lnTo>
                    <a:lnTo>
                      <a:pt x="2436" y="3859"/>
                    </a:lnTo>
                    <a:lnTo>
                      <a:pt x="2412" y="3866"/>
                    </a:lnTo>
                    <a:lnTo>
                      <a:pt x="2375" y="3874"/>
                    </a:lnTo>
                    <a:lnTo>
                      <a:pt x="2378" y="3871"/>
                    </a:lnTo>
                    <a:lnTo>
                      <a:pt x="2374" y="3865"/>
                    </a:lnTo>
                    <a:lnTo>
                      <a:pt x="2410" y="3857"/>
                    </a:lnTo>
                    <a:lnTo>
                      <a:pt x="2423" y="3854"/>
                    </a:lnTo>
                    <a:close/>
                    <a:moveTo>
                      <a:pt x="1412" y="3831"/>
                    </a:moveTo>
                    <a:lnTo>
                      <a:pt x="1419" y="3833"/>
                    </a:lnTo>
                    <a:lnTo>
                      <a:pt x="1413" y="3840"/>
                    </a:lnTo>
                    <a:lnTo>
                      <a:pt x="1406" y="3838"/>
                    </a:lnTo>
                    <a:lnTo>
                      <a:pt x="1412" y="3831"/>
                    </a:lnTo>
                    <a:close/>
                    <a:moveTo>
                      <a:pt x="2905" y="3664"/>
                    </a:moveTo>
                    <a:lnTo>
                      <a:pt x="2906" y="3673"/>
                    </a:lnTo>
                    <a:lnTo>
                      <a:pt x="2865" y="3695"/>
                    </a:lnTo>
                    <a:lnTo>
                      <a:pt x="2865" y="3695"/>
                    </a:lnTo>
                    <a:lnTo>
                      <a:pt x="2865" y="3697"/>
                    </a:lnTo>
                    <a:lnTo>
                      <a:pt x="2860" y="3700"/>
                    </a:lnTo>
                    <a:lnTo>
                      <a:pt x="2848" y="3705"/>
                    </a:lnTo>
                    <a:lnTo>
                      <a:pt x="2860" y="3690"/>
                    </a:lnTo>
                    <a:lnTo>
                      <a:pt x="2860" y="3690"/>
                    </a:lnTo>
                    <a:lnTo>
                      <a:pt x="2905" y="3664"/>
                    </a:lnTo>
                    <a:close/>
                    <a:moveTo>
                      <a:pt x="907" y="3601"/>
                    </a:moveTo>
                    <a:lnTo>
                      <a:pt x="950" y="3629"/>
                    </a:lnTo>
                    <a:lnTo>
                      <a:pt x="948" y="3632"/>
                    </a:lnTo>
                    <a:lnTo>
                      <a:pt x="943" y="3635"/>
                    </a:lnTo>
                    <a:lnTo>
                      <a:pt x="943" y="3635"/>
                    </a:lnTo>
                    <a:lnTo>
                      <a:pt x="892" y="3602"/>
                    </a:lnTo>
                    <a:lnTo>
                      <a:pt x="906" y="3605"/>
                    </a:lnTo>
                    <a:lnTo>
                      <a:pt x="907" y="3601"/>
                    </a:lnTo>
                    <a:close/>
                    <a:moveTo>
                      <a:pt x="3313" y="3362"/>
                    </a:moveTo>
                    <a:lnTo>
                      <a:pt x="3317" y="3370"/>
                    </a:lnTo>
                    <a:lnTo>
                      <a:pt x="3310" y="3376"/>
                    </a:lnTo>
                    <a:lnTo>
                      <a:pt x="3307" y="3368"/>
                    </a:lnTo>
                    <a:lnTo>
                      <a:pt x="3313" y="3362"/>
                    </a:lnTo>
                    <a:close/>
                    <a:moveTo>
                      <a:pt x="513" y="3267"/>
                    </a:moveTo>
                    <a:lnTo>
                      <a:pt x="548" y="3305"/>
                    </a:lnTo>
                    <a:lnTo>
                      <a:pt x="546" y="3308"/>
                    </a:lnTo>
                    <a:lnTo>
                      <a:pt x="550" y="3321"/>
                    </a:lnTo>
                    <a:lnTo>
                      <a:pt x="507" y="3276"/>
                    </a:lnTo>
                    <a:lnTo>
                      <a:pt x="512" y="3267"/>
                    </a:lnTo>
                    <a:lnTo>
                      <a:pt x="513" y="3267"/>
                    </a:lnTo>
                    <a:close/>
                    <a:moveTo>
                      <a:pt x="3601" y="3010"/>
                    </a:moveTo>
                    <a:lnTo>
                      <a:pt x="3611" y="3012"/>
                    </a:lnTo>
                    <a:lnTo>
                      <a:pt x="3607" y="3019"/>
                    </a:lnTo>
                    <a:lnTo>
                      <a:pt x="3597" y="3016"/>
                    </a:lnTo>
                    <a:lnTo>
                      <a:pt x="3601" y="3010"/>
                    </a:lnTo>
                    <a:close/>
                    <a:moveTo>
                      <a:pt x="222" y="2848"/>
                    </a:moveTo>
                    <a:lnTo>
                      <a:pt x="226" y="2855"/>
                    </a:lnTo>
                    <a:lnTo>
                      <a:pt x="219" y="2862"/>
                    </a:lnTo>
                    <a:lnTo>
                      <a:pt x="218" y="2859"/>
                    </a:lnTo>
                    <a:lnTo>
                      <a:pt x="216" y="2855"/>
                    </a:lnTo>
                    <a:lnTo>
                      <a:pt x="222" y="2848"/>
                    </a:lnTo>
                    <a:close/>
                    <a:moveTo>
                      <a:pt x="3842" y="2499"/>
                    </a:moveTo>
                    <a:lnTo>
                      <a:pt x="3832" y="2538"/>
                    </a:lnTo>
                    <a:lnTo>
                      <a:pt x="3826" y="2552"/>
                    </a:lnTo>
                    <a:lnTo>
                      <a:pt x="3822" y="2554"/>
                    </a:lnTo>
                    <a:lnTo>
                      <a:pt x="3819" y="2554"/>
                    </a:lnTo>
                    <a:lnTo>
                      <a:pt x="3816" y="2552"/>
                    </a:lnTo>
                    <a:lnTo>
                      <a:pt x="3822" y="2535"/>
                    </a:lnTo>
                    <a:lnTo>
                      <a:pt x="3832" y="2501"/>
                    </a:lnTo>
                    <a:lnTo>
                      <a:pt x="3833" y="2501"/>
                    </a:lnTo>
                    <a:lnTo>
                      <a:pt x="3837" y="2504"/>
                    </a:lnTo>
                    <a:lnTo>
                      <a:pt x="3842" y="2499"/>
                    </a:lnTo>
                    <a:close/>
                    <a:moveTo>
                      <a:pt x="54" y="2421"/>
                    </a:moveTo>
                    <a:lnTo>
                      <a:pt x="64" y="2422"/>
                    </a:lnTo>
                    <a:lnTo>
                      <a:pt x="65" y="2429"/>
                    </a:lnTo>
                    <a:lnTo>
                      <a:pt x="55" y="2428"/>
                    </a:lnTo>
                    <a:lnTo>
                      <a:pt x="54" y="2421"/>
                    </a:lnTo>
                    <a:close/>
                    <a:moveTo>
                      <a:pt x="3909" y="1993"/>
                    </a:moveTo>
                    <a:lnTo>
                      <a:pt x="3911" y="1993"/>
                    </a:lnTo>
                    <a:lnTo>
                      <a:pt x="3916" y="1994"/>
                    </a:lnTo>
                    <a:lnTo>
                      <a:pt x="3918" y="1995"/>
                    </a:lnTo>
                    <a:lnTo>
                      <a:pt x="3916" y="2042"/>
                    </a:lnTo>
                    <a:lnTo>
                      <a:pt x="3916" y="2043"/>
                    </a:lnTo>
                    <a:lnTo>
                      <a:pt x="3916" y="2043"/>
                    </a:lnTo>
                    <a:lnTo>
                      <a:pt x="3916" y="2056"/>
                    </a:lnTo>
                    <a:lnTo>
                      <a:pt x="3912" y="2045"/>
                    </a:lnTo>
                    <a:lnTo>
                      <a:pt x="3906" y="2046"/>
                    </a:lnTo>
                    <a:lnTo>
                      <a:pt x="3906" y="2046"/>
                    </a:lnTo>
                    <a:lnTo>
                      <a:pt x="3909" y="1993"/>
                    </a:lnTo>
                    <a:close/>
                    <a:moveTo>
                      <a:pt x="2" y="1865"/>
                    </a:moveTo>
                    <a:lnTo>
                      <a:pt x="4" y="1871"/>
                    </a:lnTo>
                    <a:lnTo>
                      <a:pt x="10" y="1870"/>
                    </a:lnTo>
                    <a:lnTo>
                      <a:pt x="10" y="1870"/>
                    </a:lnTo>
                    <a:lnTo>
                      <a:pt x="9" y="1922"/>
                    </a:lnTo>
                    <a:lnTo>
                      <a:pt x="7" y="1922"/>
                    </a:lnTo>
                    <a:lnTo>
                      <a:pt x="0" y="1921"/>
                    </a:lnTo>
                    <a:lnTo>
                      <a:pt x="0" y="1921"/>
                    </a:lnTo>
                    <a:lnTo>
                      <a:pt x="2" y="1865"/>
                    </a:lnTo>
                    <a:close/>
                    <a:moveTo>
                      <a:pt x="3853" y="1488"/>
                    </a:moveTo>
                    <a:lnTo>
                      <a:pt x="3861" y="1490"/>
                    </a:lnTo>
                    <a:lnTo>
                      <a:pt x="3864" y="1497"/>
                    </a:lnTo>
                    <a:lnTo>
                      <a:pt x="3854" y="1495"/>
                    </a:lnTo>
                    <a:lnTo>
                      <a:pt x="3853" y="1488"/>
                    </a:lnTo>
                    <a:close/>
                    <a:moveTo>
                      <a:pt x="96" y="1362"/>
                    </a:moveTo>
                    <a:lnTo>
                      <a:pt x="99" y="1362"/>
                    </a:lnTo>
                    <a:lnTo>
                      <a:pt x="101" y="1364"/>
                    </a:lnTo>
                    <a:lnTo>
                      <a:pt x="95" y="1381"/>
                    </a:lnTo>
                    <a:lnTo>
                      <a:pt x="86" y="1413"/>
                    </a:lnTo>
                    <a:lnTo>
                      <a:pt x="85" y="1413"/>
                    </a:lnTo>
                    <a:lnTo>
                      <a:pt x="79" y="1410"/>
                    </a:lnTo>
                    <a:lnTo>
                      <a:pt x="76" y="1413"/>
                    </a:lnTo>
                    <a:lnTo>
                      <a:pt x="86" y="1378"/>
                    </a:lnTo>
                    <a:lnTo>
                      <a:pt x="92" y="1362"/>
                    </a:lnTo>
                    <a:lnTo>
                      <a:pt x="96" y="1362"/>
                    </a:lnTo>
                    <a:close/>
                    <a:moveTo>
                      <a:pt x="3697" y="1053"/>
                    </a:moveTo>
                    <a:lnTo>
                      <a:pt x="3700" y="1057"/>
                    </a:lnTo>
                    <a:lnTo>
                      <a:pt x="3702" y="1061"/>
                    </a:lnTo>
                    <a:lnTo>
                      <a:pt x="3696" y="1068"/>
                    </a:lnTo>
                    <a:lnTo>
                      <a:pt x="3692" y="1061"/>
                    </a:lnTo>
                    <a:lnTo>
                      <a:pt x="3690" y="1060"/>
                    </a:lnTo>
                    <a:lnTo>
                      <a:pt x="3697" y="1053"/>
                    </a:lnTo>
                    <a:close/>
                    <a:moveTo>
                      <a:pt x="310" y="899"/>
                    </a:moveTo>
                    <a:lnTo>
                      <a:pt x="319" y="900"/>
                    </a:lnTo>
                    <a:lnTo>
                      <a:pt x="317" y="906"/>
                    </a:lnTo>
                    <a:lnTo>
                      <a:pt x="307" y="904"/>
                    </a:lnTo>
                    <a:lnTo>
                      <a:pt x="310" y="899"/>
                    </a:lnTo>
                    <a:close/>
                    <a:moveTo>
                      <a:pt x="3365" y="594"/>
                    </a:moveTo>
                    <a:lnTo>
                      <a:pt x="3409" y="639"/>
                    </a:lnTo>
                    <a:lnTo>
                      <a:pt x="3404" y="647"/>
                    </a:lnTo>
                    <a:lnTo>
                      <a:pt x="3368" y="611"/>
                    </a:lnTo>
                    <a:lnTo>
                      <a:pt x="3371" y="609"/>
                    </a:lnTo>
                    <a:lnTo>
                      <a:pt x="3365" y="594"/>
                    </a:lnTo>
                    <a:close/>
                    <a:moveTo>
                      <a:pt x="606" y="541"/>
                    </a:moveTo>
                    <a:lnTo>
                      <a:pt x="609" y="550"/>
                    </a:lnTo>
                    <a:lnTo>
                      <a:pt x="603" y="555"/>
                    </a:lnTo>
                    <a:lnTo>
                      <a:pt x="599" y="547"/>
                    </a:lnTo>
                    <a:lnTo>
                      <a:pt x="606" y="541"/>
                    </a:lnTo>
                    <a:close/>
                    <a:moveTo>
                      <a:pt x="2971" y="280"/>
                    </a:moveTo>
                    <a:lnTo>
                      <a:pt x="3012" y="305"/>
                    </a:lnTo>
                    <a:lnTo>
                      <a:pt x="3012" y="305"/>
                    </a:lnTo>
                    <a:lnTo>
                      <a:pt x="3014" y="307"/>
                    </a:lnTo>
                    <a:lnTo>
                      <a:pt x="3028" y="315"/>
                    </a:lnTo>
                    <a:lnTo>
                      <a:pt x="3012" y="312"/>
                    </a:lnTo>
                    <a:lnTo>
                      <a:pt x="3011" y="315"/>
                    </a:lnTo>
                    <a:lnTo>
                      <a:pt x="2966" y="286"/>
                    </a:lnTo>
                    <a:lnTo>
                      <a:pt x="2968" y="283"/>
                    </a:lnTo>
                    <a:lnTo>
                      <a:pt x="2971" y="280"/>
                    </a:lnTo>
                    <a:close/>
                    <a:moveTo>
                      <a:pt x="1068" y="212"/>
                    </a:moveTo>
                    <a:lnTo>
                      <a:pt x="1058" y="223"/>
                    </a:lnTo>
                    <a:lnTo>
                      <a:pt x="1060" y="226"/>
                    </a:lnTo>
                    <a:lnTo>
                      <a:pt x="1015" y="252"/>
                    </a:lnTo>
                    <a:lnTo>
                      <a:pt x="1012" y="242"/>
                    </a:lnTo>
                    <a:lnTo>
                      <a:pt x="1053" y="219"/>
                    </a:lnTo>
                    <a:lnTo>
                      <a:pt x="1054" y="221"/>
                    </a:lnTo>
                    <a:lnTo>
                      <a:pt x="1056" y="218"/>
                    </a:lnTo>
                    <a:lnTo>
                      <a:pt x="1058" y="216"/>
                    </a:lnTo>
                    <a:lnTo>
                      <a:pt x="1068" y="212"/>
                    </a:lnTo>
                    <a:close/>
                    <a:moveTo>
                      <a:pt x="2504" y="75"/>
                    </a:moveTo>
                    <a:lnTo>
                      <a:pt x="2511" y="78"/>
                    </a:lnTo>
                    <a:lnTo>
                      <a:pt x="2504" y="85"/>
                    </a:lnTo>
                    <a:lnTo>
                      <a:pt x="2497" y="83"/>
                    </a:lnTo>
                    <a:lnTo>
                      <a:pt x="2504" y="75"/>
                    </a:lnTo>
                    <a:close/>
                    <a:moveTo>
                      <a:pt x="1540" y="42"/>
                    </a:moveTo>
                    <a:lnTo>
                      <a:pt x="1544" y="47"/>
                    </a:lnTo>
                    <a:lnTo>
                      <a:pt x="1546" y="51"/>
                    </a:lnTo>
                    <a:lnTo>
                      <a:pt x="1508" y="59"/>
                    </a:lnTo>
                    <a:lnTo>
                      <a:pt x="1496" y="62"/>
                    </a:lnTo>
                    <a:lnTo>
                      <a:pt x="1495" y="61"/>
                    </a:lnTo>
                    <a:lnTo>
                      <a:pt x="1477" y="58"/>
                    </a:lnTo>
                    <a:lnTo>
                      <a:pt x="1492" y="54"/>
                    </a:lnTo>
                    <a:lnTo>
                      <a:pt x="1496" y="55"/>
                    </a:lnTo>
                    <a:lnTo>
                      <a:pt x="1498" y="52"/>
                    </a:lnTo>
                    <a:lnTo>
                      <a:pt x="1505" y="51"/>
                    </a:lnTo>
                    <a:lnTo>
                      <a:pt x="1540" y="42"/>
                    </a:lnTo>
                    <a:close/>
                    <a:moveTo>
                      <a:pt x="2043" y="0"/>
                    </a:moveTo>
                    <a:lnTo>
                      <a:pt x="2050" y="0"/>
                    </a:lnTo>
                    <a:lnTo>
                      <a:pt x="2054" y="10"/>
                    </a:lnTo>
                    <a:lnTo>
                      <a:pt x="2047" y="10"/>
                    </a:lnTo>
                    <a:lnTo>
                      <a:pt x="20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9" name="Freeform 754"/>
              <p:cNvSpPr>
                <a:spLocks noEditPoints="1"/>
              </p:cNvSpPr>
              <p:nvPr/>
            </p:nvSpPr>
            <p:spPr bwMode="auto">
              <a:xfrm>
                <a:off x="5147" y="576"/>
                <a:ext cx="3936" cy="3936"/>
              </a:xfrm>
              <a:custGeom>
                <a:avLst/>
                <a:gdLst>
                  <a:gd name="T0" fmla="*/ 1878 w 3936"/>
                  <a:gd name="T1" fmla="*/ 3936 h 3936"/>
                  <a:gd name="T2" fmla="*/ 2453 w 3936"/>
                  <a:gd name="T3" fmla="*/ 3878 h 3936"/>
                  <a:gd name="T4" fmla="*/ 2401 w 3936"/>
                  <a:gd name="T5" fmla="*/ 3889 h 3936"/>
                  <a:gd name="T6" fmla="*/ 2377 w 3936"/>
                  <a:gd name="T7" fmla="*/ 3895 h 3936"/>
                  <a:gd name="T8" fmla="*/ 1416 w 3936"/>
                  <a:gd name="T9" fmla="*/ 3848 h 3936"/>
                  <a:gd name="T10" fmla="*/ 1416 w 3936"/>
                  <a:gd name="T11" fmla="*/ 3848 h 3936"/>
                  <a:gd name="T12" fmla="*/ 2858 w 3936"/>
                  <a:gd name="T13" fmla="*/ 3715 h 3936"/>
                  <a:gd name="T14" fmla="*/ 2916 w 3936"/>
                  <a:gd name="T15" fmla="*/ 3687 h 3936"/>
                  <a:gd name="T16" fmla="*/ 2912 w 3936"/>
                  <a:gd name="T17" fmla="*/ 3696 h 3936"/>
                  <a:gd name="T18" fmla="*/ 2878 w 3936"/>
                  <a:gd name="T19" fmla="*/ 3707 h 3936"/>
                  <a:gd name="T20" fmla="*/ 902 w 3936"/>
                  <a:gd name="T21" fmla="*/ 3612 h 3936"/>
                  <a:gd name="T22" fmla="*/ 947 w 3936"/>
                  <a:gd name="T23" fmla="*/ 3648 h 3936"/>
                  <a:gd name="T24" fmla="*/ 914 w 3936"/>
                  <a:gd name="T25" fmla="*/ 3621 h 3936"/>
                  <a:gd name="T26" fmla="*/ 3330 w 3936"/>
                  <a:gd name="T27" fmla="*/ 3390 h 3936"/>
                  <a:gd name="T28" fmla="*/ 517 w 3936"/>
                  <a:gd name="T29" fmla="*/ 3286 h 3936"/>
                  <a:gd name="T30" fmla="*/ 548 w 3936"/>
                  <a:gd name="T31" fmla="*/ 3321 h 3936"/>
                  <a:gd name="T32" fmla="*/ 516 w 3936"/>
                  <a:gd name="T33" fmla="*/ 3296 h 3936"/>
                  <a:gd name="T34" fmla="*/ 517 w 3936"/>
                  <a:gd name="T35" fmla="*/ 3286 h 3936"/>
                  <a:gd name="T36" fmla="*/ 3617 w 3936"/>
                  <a:gd name="T37" fmla="*/ 3029 h 3936"/>
                  <a:gd name="T38" fmla="*/ 229 w 3936"/>
                  <a:gd name="T39" fmla="*/ 2872 h 3936"/>
                  <a:gd name="T40" fmla="*/ 3867 w 3936"/>
                  <a:gd name="T41" fmla="*/ 2490 h 3936"/>
                  <a:gd name="T42" fmla="*/ 3856 w 3936"/>
                  <a:gd name="T43" fmla="*/ 2525 h 3936"/>
                  <a:gd name="T44" fmla="*/ 3842 w 3936"/>
                  <a:gd name="T45" fmla="*/ 2574 h 3936"/>
                  <a:gd name="T46" fmla="*/ 3852 w 3936"/>
                  <a:gd name="T47" fmla="*/ 2509 h 3936"/>
                  <a:gd name="T48" fmla="*/ 65 w 3936"/>
                  <a:gd name="T49" fmla="*/ 2438 h 3936"/>
                  <a:gd name="T50" fmla="*/ 3935 w 3936"/>
                  <a:gd name="T51" fmla="*/ 2075 h 3936"/>
                  <a:gd name="T52" fmla="*/ 3936 w 3936"/>
                  <a:gd name="T53" fmla="*/ 2001 h 3936"/>
                  <a:gd name="T54" fmla="*/ 3936 w 3936"/>
                  <a:gd name="T55" fmla="*/ 2045 h 3936"/>
                  <a:gd name="T56" fmla="*/ 3928 w 3936"/>
                  <a:gd name="T57" fmla="*/ 2005 h 3936"/>
                  <a:gd name="T58" fmla="*/ 12 w 3936"/>
                  <a:gd name="T59" fmla="*/ 1875 h 3936"/>
                  <a:gd name="T60" fmla="*/ 2 w 3936"/>
                  <a:gd name="T61" fmla="*/ 1890 h 3936"/>
                  <a:gd name="T62" fmla="*/ 3 w 3936"/>
                  <a:gd name="T63" fmla="*/ 1870 h 3936"/>
                  <a:gd name="T64" fmla="*/ 3883 w 3936"/>
                  <a:gd name="T65" fmla="*/ 1508 h 3936"/>
                  <a:gd name="T66" fmla="*/ 98 w 3936"/>
                  <a:gd name="T67" fmla="*/ 1372 h 3936"/>
                  <a:gd name="T68" fmla="*/ 71 w 3936"/>
                  <a:gd name="T69" fmla="*/ 1442 h 3936"/>
                  <a:gd name="T70" fmla="*/ 81 w 3936"/>
                  <a:gd name="T71" fmla="*/ 1412 h 3936"/>
                  <a:gd name="T72" fmla="*/ 95 w 3936"/>
                  <a:gd name="T73" fmla="*/ 1364 h 3936"/>
                  <a:gd name="T74" fmla="*/ 3712 w 3936"/>
                  <a:gd name="T75" fmla="*/ 1071 h 3936"/>
                  <a:gd name="T76" fmla="*/ 310 w 3936"/>
                  <a:gd name="T77" fmla="*/ 907 h 3936"/>
                  <a:gd name="T78" fmla="*/ 310 w 3936"/>
                  <a:gd name="T79" fmla="*/ 907 h 3936"/>
                  <a:gd name="T80" fmla="*/ 3391 w 3936"/>
                  <a:gd name="T81" fmla="*/ 612 h 3936"/>
                  <a:gd name="T82" fmla="*/ 3425 w 3936"/>
                  <a:gd name="T83" fmla="*/ 643 h 3936"/>
                  <a:gd name="T84" fmla="*/ 3375 w 3936"/>
                  <a:gd name="T85" fmla="*/ 604 h 3936"/>
                  <a:gd name="T86" fmla="*/ 609 w 3936"/>
                  <a:gd name="T87" fmla="*/ 557 h 3936"/>
                  <a:gd name="T88" fmla="*/ 3046 w 3936"/>
                  <a:gd name="T89" fmla="*/ 320 h 3936"/>
                  <a:gd name="T90" fmla="*/ 2977 w 3936"/>
                  <a:gd name="T91" fmla="*/ 277 h 3936"/>
                  <a:gd name="T92" fmla="*/ 3004 w 3936"/>
                  <a:gd name="T93" fmla="*/ 293 h 3936"/>
                  <a:gd name="T94" fmla="*/ 2983 w 3936"/>
                  <a:gd name="T95" fmla="*/ 290 h 3936"/>
                  <a:gd name="T96" fmla="*/ 1058 w 3936"/>
                  <a:gd name="T97" fmla="*/ 228 h 3936"/>
                  <a:gd name="T98" fmla="*/ 1012 w 3936"/>
                  <a:gd name="T99" fmla="*/ 247 h 3936"/>
                  <a:gd name="T100" fmla="*/ 1051 w 3936"/>
                  <a:gd name="T101" fmla="*/ 226 h 3936"/>
                  <a:gd name="T102" fmla="*/ 1066 w 3936"/>
                  <a:gd name="T103" fmla="*/ 228 h 3936"/>
                  <a:gd name="T104" fmla="*/ 2526 w 3936"/>
                  <a:gd name="T105" fmla="*/ 81 h 3936"/>
                  <a:gd name="T106" fmla="*/ 1479 w 3936"/>
                  <a:gd name="T107" fmla="*/ 60 h 3936"/>
                  <a:gd name="T108" fmla="*/ 1479 w 3936"/>
                  <a:gd name="T109" fmla="*/ 60 h 3936"/>
                  <a:gd name="T110" fmla="*/ 1515 w 3936"/>
                  <a:gd name="T111" fmla="*/ 61 h 3936"/>
                  <a:gd name="T112" fmla="*/ 1539 w 3936"/>
                  <a:gd name="T113" fmla="*/ 47 h 3936"/>
                  <a:gd name="T114" fmla="*/ 1559 w 3936"/>
                  <a:gd name="T115" fmla="*/ 43 h 3936"/>
                  <a:gd name="T116" fmla="*/ 2053 w 3936"/>
                  <a:gd name="T117" fmla="*/ 10 h 3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36" h="3936">
                    <a:moveTo>
                      <a:pt x="1875" y="3926"/>
                    </a:moveTo>
                    <a:lnTo>
                      <a:pt x="1882" y="3926"/>
                    </a:lnTo>
                    <a:lnTo>
                      <a:pt x="1885" y="3936"/>
                    </a:lnTo>
                    <a:lnTo>
                      <a:pt x="1878" y="3936"/>
                    </a:lnTo>
                    <a:lnTo>
                      <a:pt x="1875" y="3926"/>
                    </a:lnTo>
                    <a:close/>
                    <a:moveTo>
                      <a:pt x="2446" y="3869"/>
                    </a:moveTo>
                    <a:lnTo>
                      <a:pt x="2468" y="3874"/>
                    </a:lnTo>
                    <a:lnTo>
                      <a:pt x="2453" y="3878"/>
                    </a:lnTo>
                    <a:lnTo>
                      <a:pt x="2432" y="3874"/>
                    </a:lnTo>
                    <a:lnTo>
                      <a:pt x="2426" y="3882"/>
                    </a:lnTo>
                    <a:lnTo>
                      <a:pt x="2422" y="3885"/>
                    </a:lnTo>
                    <a:lnTo>
                      <a:pt x="2401" y="3889"/>
                    </a:lnTo>
                    <a:lnTo>
                      <a:pt x="2398" y="3888"/>
                    </a:lnTo>
                    <a:lnTo>
                      <a:pt x="2394" y="3886"/>
                    </a:lnTo>
                    <a:lnTo>
                      <a:pt x="2388" y="3892"/>
                    </a:lnTo>
                    <a:lnTo>
                      <a:pt x="2377" y="3895"/>
                    </a:lnTo>
                    <a:lnTo>
                      <a:pt x="2385" y="3884"/>
                    </a:lnTo>
                    <a:lnTo>
                      <a:pt x="2422" y="3876"/>
                    </a:lnTo>
                    <a:lnTo>
                      <a:pt x="2446" y="3869"/>
                    </a:lnTo>
                    <a:close/>
                    <a:moveTo>
                      <a:pt x="1416" y="3848"/>
                    </a:moveTo>
                    <a:lnTo>
                      <a:pt x="1423" y="3850"/>
                    </a:lnTo>
                    <a:lnTo>
                      <a:pt x="1416" y="3858"/>
                    </a:lnTo>
                    <a:lnTo>
                      <a:pt x="1409" y="3855"/>
                    </a:lnTo>
                    <a:lnTo>
                      <a:pt x="1416" y="3848"/>
                    </a:lnTo>
                    <a:close/>
                    <a:moveTo>
                      <a:pt x="2875" y="3707"/>
                    </a:moveTo>
                    <a:lnTo>
                      <a:pt x="2861" y="3724"/>
                    </a:lnTo>
                    <a:lnTo>
                      <a:pt x="2844" y="3731"/>
                    </a:lnTo>
                    <a:lnTo>
                      <a:pt x="2858" y="3715"/>
                    </a:lnTo>
                    <a:lnTo>
                      <a:pt x="2870" y="3710"/>
                    </a:lnTo>
                    <a:lnTo>
                      <a:pt x="2875" y="3707"/>
                    </a:lnTo>
                    <a:close/>
                    <a:moveTo>
                      <a:pt x="2916" y="3683"/>
                    </a:moveTo>
                    <a:lnTo>
                      <a:pt x="2916" y="3687"/>
                    </a:lnTo>
                    <a:lnTo>
                      <a:pt x="2926" y="3689"/>
                    </a:lnTo>
                    <a:lnTo>
                      <a:pt x="2916" y="3694"/>
                    </a:lnTo>
                    <a:lnTo>
                      <a:pt x="2913" y="3694"/>
                    </a:lnTo>
                    <a:lnTo>
                      <a:pt x="2912" y="3696"/>
                    </a:lnTo>
                    <a:lnTo>
                      <a:pt x="2887" y="3710"/>
                    </a:lnTo>
                    <a:lnTo>
                      <a:pt x="2885" y="3710"/>
                    </a:lnTo>
                    <a:lnTo>
                      <a:pt x="2881" y="3710"/>
                    </a:lnTo>
                    <a:lnTo>
                      <a:pt x="2878" y="3707"/>
                    </a:lnTo>
                    <a:lnTo>
                      <a:pt x="2875" y="3705"/>
                    </a:lnTo>
                    <a:lnTo>
                      <a:pt x="2916" y="3683"/>
                    </a:lnTo>
                    <a:close/>
                    <a:moveTo>
                      <a:pt x="880" y="3608"/>
                    </a:moveTo>
                    <a:lnTo>
                      <a:pt x="902" y="3612"/>
                    </a:lnTo>
                    <a:lnTo>
                      <a:pt x="953" y="3645"/>
                    </a:lnTo>
                    <a:lnTo>
                      <a:pt x="958" y="3657"/>
                    </a:lnTo>
                    <a:lnTo>
                      <a:pt x="948" y="3653"/>
                    </a:lnTo>
                    <a:lnTo>
                      <a:pt x="947" y="3648"/>
                    </a:lnTo>
                    <a:lnTo>
                      <a:pt x="941" y="3649"/>
                    </a:lnTo>
                    <a:lnTo>
                      <a:pt x="933" y="3643"/>
                    </a:lnTo>
                    <a:lnTo>
                      <a:pt x="917" y="3633"/>
                    </a:lnTo>
                    <a:lnTo>
                      <a:pt x="914" y="3621"/>
                    </a:lnTo>
                    <a:lnTo>
                      <a:pt x="893" y="3618"/>
                    </a:lnTo>
                    <a:lnTo>
                      <a:pt x="880" y="3608"/>
                    </a:lnTo>
                    <a:close/>
                    <a:moveTo>
                      <a:pt x="3327" y="3380"/>
                    </a:moveTo>
                    <a:lnTo>
                      <a:pt x="3330" y="3390"/>
                    </a:lnTo>
                    <a:lnTo>
                      <a:pt x="3325" y="3396"/>
                    </a:lnTo>
                    <a:lnTo>
                      <a:pt x="3320" y="3386"/>
                    </a:lnTo>
                    <a:lnTo>
                      <a:pt x="3327" y="3380"/>
                    </a:lnTo>
                    <a:close/>
                    <a:moveTo>
                      <a:pt x="517" y="3286"/>
                    </a:moveTo>
                    <a:lnTo>
                      <a:pt x="560" y="3331"/>
                    </a:lnTo>
                    <a:lnTo>
                      <a:pt x="568" y="3352"/>
                    </a:lnTo>
                    <a:lnTo>
                      <a:pt x="556" y="3338"/>
                    </a:lnTo>
                    <a:lnTo>
                      <a:pt x="548" y="3321"/>
                    </a:lnTo>
                    <a:lnTo>
                      <a:pt x="544" y="3323"/>
                    </a:lnTo>
                    <a:lnTo>
                      <a:pt x="541" y="3323"/>
                    </a:lnTo>
                    <a:lnTo>
                      <a:pt x="516" y="3297"/>
                    </a:lnTo>
                    <a:lnTo>
                      <a:pt x="516" y="3296"/>
                    </a:lnTo>
                    <a:lnTo>
                      <a:pt x="515" y="3296"/>
                    </a:lnTo>
                    <a:lnTo>
                      <a:pt x="506" y="3286"/>
                    </a:lnTo>
                    <a:lnTo>
                      <a:pt x="516" y="3289"/>
                    </a:lnTo>
                    <a:lnTo>
                      <a:pt x="517" y="3286"/>
                    </a:lnTo>
                    <a:close/>
                    <a:moveTo>
                      <a:pt x="3621" y="3022"/>
                    </a:moveTo>
                    <a:lnTo>
                      <a:pt x="3631" y="3024"/>
                    </a:lnTo>
                    <a:lnTo>
                      <a:pt x="3627" y="3030"/>
                    </a:lnTo>
                    <a:lnTo>
                      <a:pt x="3617" y="3029"/>
                    </a:lnTo>
                    <a:lnTo>
                      <a:pt x="3621" y="3022"/>
                    </a:lnTo>
                    <a:close/>
                    <a:moveTo>
                      <a:pt x="226" y="2865"/>
                    </a:moveTo>
                    <a:lnTo>
                      <a:pt x="228" y="2869"/>
                    </a:lnTo>
                    <a:lnTo>
                      <a:pt x="229" y="2872"/>
                    </a:lnTo>
                    <a:lnTo>
                      <a:pt x="224" y="2880"/>
                    </a:lnTo>
                    <a:lnTo>
                      <a:pt x="219" y="2873"/>
                    </a:lnTo>
                    <a:lnTo>
                      <a:pt x="226" y="2865"/>
                    </a:lnTo>
                    <a:close/>
                    <a:moveTo>
                      <a:pt x="3867" y="2490"/>
                    </a:moveTo>
                    <a:lnTo>
                      <a:pt x="3863" y="2506"/>
                    </a:lnTo>
                    <a:lnTo>
                      <a:pt x="3852" y="2520"/>
                    </a:lnTo>
                    <a:lnTo>
                      <a:pt x="3856" y="2524"/>
                    </a:lnTo>
                    <a:lnTo>
                      <a:pt x="3856" y="2525"/>
                    </a:lnTo>
                    <a:lnTo>
                      <a:pt x="3846" y="2559"/>
                    </a:lnTo>
                    <a:lnTo>
                      <a:pt x="3843" y="2561"/>
                    </a:lnTo>
                    <a:lnTo>
                      <a:pt x="3844" y="2565"/>
                    </a:lnTo>
                    <a:lnTo>
                      <a:pt x="3842" y="2574"/>
                    </a:lnTo>
                    <a:lnTo>
                      <a:pt x="3837" y="2562"/>
                    </a:lnTo>
                    <a:lnTo>
                      <a:pt x="3836" y="2562"/>
                    </a:lnTo>
                    <a:lnTo>
                      <a:pt x="3842" y="2548"/>
                    </a:lnTo>
                    <a:lnTo>
                      <a:pt x="3852" y="2509"/>
                    </a:lnTo>
                    <a:lnTo>
                      <a:pt x="3867" y="2490"/>
                    </a:lnTo>
                    <a:close/>
                    <a:moveTo>
                      <a:pt x="54" y="2429"/>
                    </a:moveTo>
                    <a:lnTo>
                      <a:pt x="64" y="2431"/>
                    </a:lnTo>
                    <a:lnTo>
                      <a:pt x="65" y="2438"/>
                    </a:lnTo>
                    <a:lnTo>
                      <a:pt x="55" y="2436"/>
                    </a:lnTo>
                    <a:lnTo>
                      <a:pt x="54" y="2429"/>
                    </a:lnTo>
                    <a:close/>
                    <a:moveTo>
                      <a:pt x="3926" y="2053"/>
                    </a:moveTo>
                    <a:lnTo>
                      <a:pt x="3935" y="2075"/>
                    </a:lnTo>
                    <a:lnTo>
                      <a:pt x="3933" y="2087"/>
                    </a:lnTo>
                    <a:lnTo>
                      <a:pt x="3926" y="2066"/>
                    </a:lnTo>
                    <a:lnTo>
                      <a:pt x="3926" y="2053"/>
                    </a:lnTo>
                    <a:close/>
                    <a:moveTo>
                      <a:pt x="3936" y="2001"/>
                    </a:moveTo>
                    <a:lnTo>
                      <a:pt x="3936" y="2007"/>
                    </a:lnTo>
                    <a:lnTo>
                      <a:pt x="3935" y="2010"/>
                    </a:lnTo>
                    <a:lnTo>
                      <a:pt x="3936" y="2014"/>
                    </a:lnTo>
                    <a:lnTo>
                      <a:pt x="3936" y="2045"/>
                    </a:lnTo>
                    <a:lnTo>
                      <a:pt x="3936" y="2045"/>
                    </a:lnTo>
                    <a:lnTo>
                      <a:pt x="3932" y="2049"/>
                    </a:lnTo>
                    <a:lnTo>
                      <a:pt x="3926" y="2052"/>
                    </a:lnTo>
                    <a:lnTo>
                      <a:pt x="3928" y="2005"/>
                    </a:lnTo>
                    <a:lnTo>
                      <a:pt x="3931" y="2007"/>
                    </a:lnTo>
                    <a:lnTo>
                      <a:pt x="3936" y="2001"/>
                    </a:lnTo>
                    <a:close/>
                    <a:moveTo>
                      <a:pt x="3" y="1854"/>
                    </a:moveTo>
                    <a:lnTo>
                      <a:pt x="12" y="1875"/>
                    </a:lnTo>
                    <a:lnTo>
                      <a:pt x="10" y="1931"/>
                    </a:lnTo>
                    <a:lnTo>
                      <a:pt x="6" y="1928"/>
                    </a:lnTo>
                    <a:lnTo>
                      <a:pt x="0" y="1933"/>
                    </a:lnTo>
                    <a:lnTo>
                      <a:pt x="2" y="1890"/>
                    </a:lnTo>
                    <a:lnTo>
                      <a:pt x="2" y="1888"/>
                    </a:lnTo>
                    <a:lnTo>
                      <a:pt x="3" y="1887"/>
                    </a:lnTo>
                    <a:lnTo>
                      <a:pt x="7" y="1884"/>
                    </a:lnTo>
                    <a:lnTo>
                      <a:pt x="3" y="1870"/>
                    </a:lnTo>
                    <a:lnTo>
                      <a:pt x="3" y="1854"/>
                    </a:lnTo>
                    <a:close/>
                    <a:moveTo>
                      <a:pt x="3871" y="1500"/>
                    </a:moveTo>
                    <a:lnTo>
                      <a:pt x="3881" y="1501"/>
                    </a:lnTo>
                    <a:lnTo>
                      <a:pt x="3883" y="1508"/>
                    </a:lnTo>
                    <a:lnTo>
                      <a:pt x="3874" y="1507"/>
                    </a:lnTo>
                    <a:lnTo>
                      <a:pt x="3871" y="1500"/>
                    </a:lnTo>
                    <a:close/>
                    <a:moveTo>
                      <a:pt x="95" y="1364"/>
                    </a:moveTo>
                    <a:lnTo>
                      <a:pt x="98" y="1372"/>
                    </a:lnTo>
                    <a:lnTo>
                      <a:pt x="102" y="1372"/>
                    </a:lnTo>
                    <a:lnTo>
                      <a:pt x="96" y="1388"/>
                    </a:lnTo>
                    <a:lnTo>
                      <a:pt x="86" y="1423"/>
                    </a:lnTo>
                    <a:lnTo>
                      <a:pt x="71" y="1442"/>
                    </a:lnTo>
                    <a:lnTo>
                      <a:pt x="75" y="1429"/>
                    </a:lnTo>
                    <a:lnTo>
                      <a:pt x="85" y="1418"/>
                    </a:lnTo>
                    <a:lnTo>
                      <a:pt x="82" y="1413"/>
                    </a:lnTo>
                    <a:lnTo>
                      <a:pt x="81" y="1412"/>
                    </a:lnTo>
                    <a:lnTo>
                      <a:pt x="91" y="1378"/>
                    </a:lnTo>
                    <a:lnTo>
                      <a:pt x="94" y="1377"/>
                    </a:lnTo>
                    <a:lnTo>
                      <a:pt x="92" y="1375"/>
                    </a:lnTo>
                    <a:lnTo>
                      <a:pt x="95" y="1364"/>
                    </a:lnTo>
                    <a:close/>
                    <a:moveTo>
                      <a:pt x="3713" y="1054"/>
                    </a:moveTo>
                    <a:lnTo>
                      <a:pt x="3713" y="1056"/>
                    </a:lnTo>
                    <a:lnTo>
                      <a:pt x="3717" y="1064"/>
                    </a:lnTo>
                    <a:lnTo>
                      <a:pt x="3712" y="1071"/>
                    </a:lnTo>
                    <a:lnTo>
                      <a:pt x="3710" y="1067"/>
                    </a:lnTo>
                    <a:lnTo>
                      <a:pt x="3707" y="1063"/>
                    </a:lnTo>
                    <a:lnTo>
                      <a:pt x="3713" y="1054"/>
                    </a:lnTo>
                    <a:close/>
                    <a:moveTo>
                      <a:pt x="310" y="907"/>
                    </a:moveTo>
                    <a:lnTo>
                      <a:pt x="320" y="909"/>
                    </a:lnTo>
                    <a:lnTo>
                      <a:pt x="317" y="914"/>
                    </a:lnTo>
                    <a:lnTo>
                      <a:pt x="307" y="913"/>
                    </a:lnTo>
                    <a:lnTo>
                      <a:pt x="310" y="907"/>
                    </a:lnTo>
                    <a:close/>
                    <a:moveTo>
                      <a:pt x="3367" y="581"/>
                    </a:moveTo>
                    <a:lnTo>
                      <a:pt x="3378" y="594"/>
                    </a:lnTo>
                    <a:lnTo>
                      <a:pt x="3387" y="615"/>
                    </a:lnTo>
                    <a:lnTo>
                      <a:pt x="3391" y="612"/>
                    </a:lnTo>
                    <a:lnTo>
                      <a:pt x="3397" y="612"/>
                    </a:lnTo>
                    <a:lnTo>
                      <a:pt x="3422" y="640"/>
                    </a:lnTo>
                    <a:lnTo>
                      <a:pt x="3422" y="643"/>
                    </a:lnTo>
                    <a:lnTo>
                      <a:pt x="3425" y="643"/>
                    </a:lnTo>
                    <a:lnTo>
                      <a:pt x="3433" y="652"/>
                    </a:lnTo>
                    <a:lnTo>
                      <a:pt x="3419" y="649"/>
                    </a:lnTo>
                    <a:lnTo>
                      <a:pt x="3419" y="649"/>
                    </a:lnTo>
                    <a:lnTo>
                      <a:pt x="3375" y="604"/>
                    </a:lnTo>
                    <a:lnTo>
                      <a:pt x="3367" y="581"/>
                    </a:lnTo>
                    <a:close/>
                    <a:moveTo>
                      <a:pt x="612" y="541"/>
                    </a:moveTo>
                    <a:lnTo>
                      <a:pt x="616" y="551"/>
                    </a:lnTo>
                    <a:lnTo>
                      <a:pt x="609" y="557"/>
                    </a:lnTo>
                    <a:lnTo>
                      <a:pt x="606" y="547"/>
                    </a:lnTo>
                    <a:lnTo>
                      <a:pt x="612" y="541"/>
                    </a:lnTo>
                    <a:close/>
                    <a:moveTo>
                      <a:pt x="3024" y="317"/>
                    </a:moveTo>
                    <a:lnTo>
                      <a:pt x="3046" y="320"/>
                    </a:lnTo>
                    <a:lnTo>
                      <a:pt x="3059" y="329"/>
                    </a:lnTo>
                    <a:lnTo>
                      <a:pt x="3038" y="325"/>
                    </a:lnTo>
                    <a:lnTo>
                      <a:pt x="3024" y="317"/>
                    </a:lnTo>
                    <a:close/>
                    <a:moveTo>
                      <a:pt x="2977" y="277"/>
                    </a:moveTo>
                    <a:lnTo>
                      <a:pt x="2985" y="281"/>
                    </a:lnTo>
                    <a:lnTo>
                      <a:pt x="2987" y="287"/>
                    </a:lnTo>
                    <a:lnTo>
                      <a:pt x="2993" y="286"/>
                    </a:lnTo>
                    <a:lnTo>
                      <a:pt x="3004" y="293"/>
                    </a:lnTo>
                    <a:lnTo>
                      <a:pt x="3021" y="304"/>
                    </a:lnTo>
                    <a:lnTo>
                      <a:pt x="3022" y="315"/>
                    </a:lnTo>
                    <a:lnTo>
                      <a:pt x="2981" y="290"/>
                    </a:lnTo>
                    <a:lnTo>
                      <a:pt x="2983" y="290"/>
                    </a:lnTo>
                    <a:lnTo>
                      <a:pt x="2977" y="277"/>
                    </a:lnTo>
                    <a:close/>
                    <a:moveTo>
                      <a:pt x="1051" y="226"/>
                    </a:moveTo>
                    <a:lnTo>
                      <a:pt x="1053" y="226"/>
                    </a:lnTo>
                    <a:lnTo>
                      <a:pt x="1058" y="228"/>
                    </a:lnTo>
                    <a:lnTo>
                      <a:pt x="1063" y="229"/>
                    </a:lnTo>
                    <a:lnTo>
                      <a:pt x="1022" y="252"/>
                    </a:lnTo>
                    <a:lnTo>
                      <a:pt x="1022" y="249"/>
                    </a:lnTo>
                    <a:lnTo>
                      <a:pt x="1012" y="247"/>
                    </a:lnTo>
                    <a:lnTo>
                      <a:pt x="1019" y="243"/>
                    </a:lnTo>
                    <a:lnTo>
                      <a:pt x="1023" y="245"/>
                    </a:lnTo>
                    <a:lnTo>
                      <a:pt x="1026" y="239"/>
                    </a:lnTo>
                    <a:lnTo>
                      <a:pt x="1051" y="226"/>
                    </a:lnTo>
                    <a:close/>
                    <a:moveTo>
                      <a:pt x="1091" y="205"/>
                    </a:moveTo>
                    <a:lnTo>
                      <a:pt x="1078" y="222"/>
                    </a:lnTo>
                    <a:lnTo>
                      <a:pt x="1068" y="226"/>
                    </a:lnTo>
                    <a:lnTo>
                      <a:pt x="1066" y="228"/>
                    </a:lnTo>
                    <a:lnTo>
                      <a:pt x="1080" y="212"/>
                    </a:lnTo>
                    <a:lnTo>
                      <a:pt x="1091" y="205"/>
                    </a:lnTo>
                    <a:close/>
                    <a:moveTo>
                      <a:pt x="2519" y="78"/>
                    </a:moveTo>
                    <a:lnTo>
                      <a:pt x="2526" y="81"/>
                    </a:lnTo>
                    <a:lnTo>
                      <a:pt x="2521" y="88"/>
                    </a:lnTo>
                    <a:lnTo>
                      <a:pt x="2514" y="85"/>
                    </a:lnTo>
                    <a:lnTo>
                      <a:pt x="2519" y="78"/>
                    </a:lnTo>
                    <a:close/>
                    <a:moveTo>
                      <a:pt x="1479" y="60"/>
                    </a:moveTo>
                    <a:lnTo>
                      <a:pt x="1502" y="64"/>
                    </a:lnTo>
                    <a:lnTo>
                      <a:pt x="1487" y="68"/>
                    </a:lnTo>
                    <a:lnTo>
                      <a:pt x="1465" y="64"/>
                    </a:lnTo>
                    <a:lnTo>
                      <a:pt x="1479" y="60"/>
                    </a:lnTo>
                    <a:close/>
                    <a:moveTo>
                      <a:pt x="1559" y="43"/>
                    </a:moveTo>
                    <a:lnTo>
                      <a:pt x="1550" y="52"/>
                    </a:lnTo>
                    <a:lnTo>
                      <a:pt x="1550" y="52"/>
                    </a:lnTo>
                    <a:lnTo>
                      <a:pt x="1515" y="61"/>
                    </a:lnTo>
                    <a:lnTo>
                      <a:pt x="1508" y="62"/>
                    </a:lnTo>
                    <a:lnTo>
                      <a:pt x="1511" y="55"/>
                    </a:lnTo>
                    <a:lnTo>
                      <a:pt x="1515" y="52"/>
                    </a:lnTo>
                    <a:lnTo>
                      <a:pt x="1539" y="47"/>
                    </a:lnTo>
                    <a:lnTo>
                      <a:pt x="1540" y="47"/>
                    </a:lnTo>
                    <a:lnTo>
                      <a:pt x="1546" y="50"/>
                    </a:lnTo>
                    <a:lnTo>
                      <a:pt x="1550" y="44"/>
                    </a:lnTo>
                    <a:lnTo>
                      <a:pt x="1559" y="43"/>
                    </a:lnTo>
                    <a:close/>
                    <a:moveTo>
                      <a:pt x="2050" y="0"/>
                    </a:moveTo>
                    <a:lnTo>
                      <a:pt x="2057" y="0"/>
                    </a:lnTo>
                    <a:lnTo>
                      <a:pt x="2060" y="10"/>
                    </a:lnTo>
                    <a:lnTo>
                      <a:pt x="2053" y="10"/>
                    </a:lnTo>
                    <a:lnTo>
                      <a:pt x="20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0" name="Freeform 755"/>
              <p:cNvSpPr>
                <a:spLocks noEditPoints="1"/>
              </p:cNvSpPr>
              <p:nvPr/>
            </p:nvSpPr>
            <p:spPr bwMode="auto">
              <a:xfrm>
                <a:off x="5139" y="568"/>
                <a:ext cx="3954" cy="3954"/>
              </a:xfrm>
              <a:custGeom>
                <a:avLst/>
                <a:gdLst>
                  <a:gd name="T0" fmla="*/ 1886 w 3954"/>
                  <a:gd name="T1" fmla="*/ 3944 h 3954"/>
                  <a:gd name="T2" fmla="*/ 2396 w 3954"/>
                  <a:gd name="T3" fmla="*/ 3900 h 3954"/>
                  <a:gd name="T4" fmla="*/ 2409 w 3954"/>
                  <a:gd name="T5" fmla="*/ 3897 h 3954"/>
                  <a:gd name="T6" fmla="*/ 2461 w 3954"/>
                  <a:gd name="T7" fmla="*/ 3886 h 3954"/>
                  <a:gd name="T8" fmla="*/ 1411 w 3954"/>
                  <a:gd name="T9" fmla="*/ 3872 h 3954"/>
                  <a:gd name="T10" fmla="*/ 2852 w 3954"/>
                  <a:gd name="T11" fmla="*/ 3739 h 3954"/>
                  <a:gd name="T12" fmla="*/ 2897 w 3954"/>
                  <a:gd name="T13" fmla="*/ 3718 h 3954"/>
                  <a:gd name="T14" fmla="*/ 2938 w 3954"/>
                  <a:gd name="T15" fmla="*/ 3705 h 3954"/>
                  <a:gd name="T16" fmla="*/ 970 w 3954"/>
                  <a:gd name="T17" fmla="*/ 3680 h 3954"/>
                  <a:gd name="T18" fmla="*/ 949 w 3954"/>
                  <a:gd name="T19" fmla="*/ 3657 h 3954"/>
                  <a:gd name="T20" fmla="*/ 925 w 3954"/>
                  <a:gd name="T21" fmla="*/ 3641 h 3954"/>
                  <a:gd name="T22" fmla="*/ 866 w 3954"/>
                  <a:gd name="T23" fmla="*/ 3613 h 3954"/>
                  <a:gd name="T24" fmla="*/ 3338 w 3954"/>
                  <a:gd name="T25" fmla="*/ 3398 h 3954"/>
                  <a:gd name="T26" fmla="*/ 572 w 3954"/>
                  <a:gd name="T27" fmla="*/ 3369 h 3954"/>
                  <a:gd name="T28" fmla="*/ 545 w 3954"/>
                  <a:gd name="T29" fmla="*/ 3331 h 3954"/>
                  <a:gd name="T30" fmla="*/ 514 w 3954"/>
                  <a:gd name="T31" fmla="*/ 3294 h 3954"/>
                  <a:gd name="T32" fmla="*/ 3649 w 3954"/>
                  <a:gd name="T33" fmla="*/ 3034 h 3954"/>
                  <a:gd name="T34" fmla="*/ 232 w 3954"/>
                  <a:gd name="T35" fmla="*/ 2888 h 3954"/>
                  <a:gd name="T36" fmla="*/ 3852 w 3954"/>
                  <a:gd name="T37" fmla="*/ 2573 h 3954"/>
                  <a:gd name="T38" fmla="*/ 3864 w 3954"/>
                  <a:gd name="T39" fmla="*/ 2533 h 3954"/>
                  <a:gd name="T40" fmla="*/ 3861 w 3954"/>
                  <a:gd name="T41" fmla="*/ 2562 h 3954"/>
                  <a:gd name="T42" fmla="*/ 3885 w 3954"/>
                  <a:gd name="T43" fmla="*/ 2495 h 3954"/>
                  <a:gd name="T44" fmla="*/ 62 w 3954"/>
                  <a:gd name="T45" fmla="*/ 2437 h 3954"/>
                  <a:gd name="T46" fmla="*/ 3950 w 3954"/>
                  <a:gd name="T47" fmla="*/ 2104 h 3954"/>
                  <a:gd name="T48" fmla="*/ 3949 w 3954"/>
                  <a:gd name="T49" fmla="*/ 2029 h 3954"/>
                  <a:gd name="T50" fmla="*/ 3954 w 3954"/>
                  <a:gd name="T51" fmla="*/ 1998 h 3954"/>
                  <a:gd name="T52" fmla="*/ 10 w 3954"/>
                  <a:gd name="T53" fmla="*/ 1896 h 3954"/>
                  <a:gd name="T54" fmla="*/ 8 w 3954"/>
                  <a:gd name="T55" fmla="*/ 1933 h 3954"/>
                  <a:gd name="T56" fmla="*/ 3 w 3954"/>
                  <a:gd name="T57" fmla="*/ 1905 h 3954"/>
                  <a:gd name="T58" fmla="*/ 11 w 3954"/>
                  <a:gd name="T59" fmla="*/ 1878 h 3954"/>
                  <a:gd name="T60" fmla="*/ 3900 w 3954"/>
                  <a:gd name="T61" fmla="*/ 1517 h 3954"/>
                  <a:gd name="T62" fmla="*/ 66 w 3954"/>
                  <a:gd name="T63" fmla="*/ 1467 h 3954"/>
                  <a:gd name="T64" fmla="*/ 87 w 3954"/>
                  <a:gd name="T65" fmla="*/ 1416 h 3954"/>
                  <a:gd name="T66" fmla="*/ 96 w 3954"/>
                  <a:gd name="T67" fmla="*/ 1387 h 3954"/>
                  <a:gd name="T68" fmla="*/ 94 w 3954"/>
                  <a:gd name="T69" fmla="*/ 1369 h 3954"/>
                  <a:gd name="T70" fmla="*/ 3725 w 3954"/>
                  <a:gd name="T71" fmla="*/ 1072 h 3954"/>
                  <a:gd name="T72" fmla="*/ 318 w 3954"/>
                  <a:gd name="T73" fmla="*/ 915 h 3954"/>
                  <a:gd name="T74" fmla="*/ 3448 w 3954"/>
                  <a:gd name="T75" fmla="*/ 654 h 3954"/>
                  <a:gd name="T76" fmla="*/ 3409 w 3954"/>
                  <a:gd name="T77" fmla="*/ 620 h 3954"/>
                  <a:gd name="T78" fmla="*/ 3405 w 3954"/>
                  <a:gd name="T79" fmla="*/ 620 h 3954"/>
                  <a:gd name="T80" fmla="*/ 3375 w 3954"/>
                  <a:gd name="T81" fmla="*/ 589 h 3954"/>
                  <a:gd name="T82" fmla="*/ 610 w 3954"/>
                  <a:gd name="T83" fmla="*/ 547 h 3954"/>
                  <a:gd name="T84" fmla="*/ 3067 w 3954"/>
                  <a:gd name="T85" fmla="*/ 337 h 3954"/>
                  <a:gd name="T86" fmla="*/ 3029 w 3954"/>
                  <a:gd name="T87" fmla="*/ 311 h 3954"/>
                  <a:gd name="T88" fmla="*/ 3006 w 3954"/>
                  <a:gd name="T89" fmla="*/ 294 h 3954"/>
                  <a:gd name="T90" fmla="*/ 2981 w 3954"/>
                  <a:gd name="T91" fmla="*/ 271 h 3954"/>
                  <a:gd name="T92" fmla="*/ 1013 w 3954"/>
                  <a:gd name="T93" fmla="*/ 250 h 3954"/>
                  <a:gd name="T94" fmla="*/ 1045 w 3954"/>
                  <a:gd name="T95" fmla="*/ 236 h 3954"/>
                  <a:gd name="T96" fmla="*/ 1100 w 3954"/>
                  <a:gd name="T97" fmla="*/ 203 h 3954"/>
                  <a:gd name="T98" fmla="*/ 2527 w 3954"/>
                  <a:gd name="T99" fmla="*/ 86 h 3954"/>
                  <a:gd name="T100" fmla="*/ 1452 w 3954"/>
                  <a:gd name="T101" fmla="*/ 69 h 3954"/>
                  <a:gd name="T102" fmla="*/ 1523 w 3954"/>
                  <a:gd name="T103" fmla="*/ 60 h 3954"/>
                  <a:gd name="T104" fmla="*/ 1558 w 3954"/>
                  <a:gd name="T105" fmla="*/ 52 h 3954"/>
                  <a:gd name="T106" fmla="*/ 2061 w 3954"/>
                  <a:gd name="T107" fmla="*/ 0 h 3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54" h="3954">
                    <a:moveTo>
                      <a:pt x="1886" y="3944"/>
                    </a:moveTo>
                    <a:lnTo>
                      <a:pt x="1893" y="3944"/>
                    </a:lnTo>
                    <a:lnTo>
                      <a:pt x="1897" y="3954"/>
                    </a:lnTo>
                    <a:lnTo>
                      <a:pt x="1890" y="3952"/>
                    </a:lnTo>
                    <a:lnTo>
                      <a:pt x="1886" y="3944"/>
                    </a:lnTo>
                    <a:close/>
                    <a:moveTo>
                      <a:pt x="2396" y="3900"/>
                    </a:moveTo>
                    <a:lnTo>
                      <a:pt x="2386" y="3911"/>
                    </a:lnTo>
                    <a:lnTo>
                      <a:pt x="2375" y="3914"/>
                    </a:lnTo>
                    <a:lnTo>
                      <a:pt x="2385" y="3903"/>
                    </a:lnTo>
                    <a:lnTo>
                      <a:pt x="2396" y="3900"/>
                    </a:lnTo>
                    <a:close/>
                    <a:moveTo>
                      <a:pt x="2430" y="3893"/>
                    </a:moveTo>
                    <a:lnTo>
                      <a:pt x="2426" y="3896"/>
                    </a:lnTo>
                    <a:lnTo>
                      <a:pt x="2416" y="3899"/>
                    </a:lnTo>
                    <a:lnTo>
                      <a:pt x="2410" y="3897"/>
                    </a:lnTo>
                    <a:lnTo>
                      <a:pt x="2409" y="3897"/>
                    </a:lnTo>
                    <a:lnTo>
                      <a:pt x="2430" y="3893"/>
                    </a:lnTo>
                    <a:close/>
                    <a:moveTo>
                      <a:pt x="2476" y="3882"/>
                    </a:moveTo>
                    <a:lnTo>
                      <a:pt x="2496" y="3884"/>
                    </a:lnTo>
                    <a:lnTo>
                      <a:pt x="2482" y="3889"/>
                    </a:lnTo>
                    <a:lnTo>
                      <a:pt x="2461" y="3886"/>
                    </a:lnTo>
                    <a:lnTo>
                      <a:pt x="2476" y="3882"/>
                    </a:lnTo>
                    <a:close/>
                    <a:moveTo>
                      <a:pt x="1417" y="3863"/>
                    </a:moveTo>
                    <a:lnTo>
                      <a:pt x="1424" y="3866"/>
                    </a:lnTo>
                    <a:lnTo>
                      <a:pt x="1418" y="3873"/>
                    </a:lnTo>
                    <a:lnTo>
                      <a:pt x="1411" y="3872"/>
                    </a:lnTo>
                    <a:lnTo>
                      <a:pt x="1417" y="3863"/>
                    </a:lnTo>
                    <a:close/>
                    <a:moveTo>
                      <a:pt x="2869" y="3732"/>
                    </a:moveTo>
                    <a:lnTo>
                      <a:pt x="2855" y="3749"/>
                    </a:lnTo>
                    <a:lnTo>
                      <a:pt x="2838" y="3756"/>
                    </a:lnTo>
                    <a:lnTo>
                      <a:pt x="2852" y="3739"/>
                    </a:lnTo>
                    <a:lnTo>
                      <a:pt x="2869" y="3732"/>
                    </a:lnTo>
                    <a:close/>
                    <a:moveTo>
                      <a:pt x="2920" y="3704"/>
                    </a:moveTo>
                    <a:lnTo>
                      <a:pt x="2916" y="3711"/>
                    </a:lnTo>
                    <a:lnTo>
                      <a:pt x="2907" y="3716"/>
                    </a:lnTo>
                    <a:lnTo>
                      <a:pt x="2897" y="3718"/>
                    </a:lnTo>
                    <a:lnTo>
                      <a:pt x="2895" y="3718"/>
                    </a:lnTo>
                    <a:lnTo>
                      <a:pt x="2920" y="3704"/>
                    </a:lnTo>
                    <a:close/>
                    <a:moveTo>
                      <a:pt x="2934" y="3697"/>
                    </a:moveTo>
                    <a:lnTo>
                      <a:pt x="2948" y="3698"/>
                    </a:lnTo>
                    <a:lnTo>
                      <a:pt x="2938" y="3705"/>
                    </a:lnTo>
                    <a:lnTo>
                      <a:pt x="2924" y="3702"/>
                    </a:lnTo>
                    <a:lnTo>
                      <a:pt x="2934" y="3697"/>
                    </a:lnTo>
                    <a:close/>
                    <a:moveTo>
                      <a:pt x="956" y="3661"/>
                    </a:moveTo>
                    <a:lnTo>
                      <a:pt x="966" y="3665"/>
                    </a:lnTo>
                    <a:lnTo>
                      <a:pt x="970" y="3680"/>
                    </a:lnTo>
                    <a:lnTo>
                      <a:pt x="962" y="3674"/>
                    </a:lnTo>
                    <a:lnTo>
                      <a:pt x="956" y="3661"/>
                    </a:lnTo>
                    <a:close/>
                    <a:moveTo>
                      <a:pt x="925" y="3641"/>
                    </a:moveTo>
                    <a:lnTo>
                      <a:pt x="941" y="3651"/>
                    </a:lnTo>
                    <a:lnTo>
                      <a:pt x="949" y="3657"/>
                    </a:lnTo>
                    <a:lnTo>
                      <a:pt x="948" y="3657"/>
                    </a:lnTo>
                    <a:lnTo>
                      <a:pt x="944" y="3657"/>
                    </a:lnTo>
                    <a:lnTo>
                      <a:pt x="932" y="3651"/>
                    </a:lnTo>
                    <a:lnTo>
                      <a:pt x="925" y="3641"/>
                    </a:lnTo>
                    <a:lnTo>
                      <a:pt x="925" y="3641"/>
                    </a:lnTo>
                    <a:close/>
                    <a:moveTo>
                      <a:pt x="866" y="3613"/>
                    </a:moveTo>
                    <a:lnTo>
                      <a:pt x="888" y="3616"/>
                    </a:lnTo>
                    <a:lnTo>
                      <a:pt x="901" y="3626"/>
                    </a:lnTo>
                    <a:lnTo>
                      <a:pt x="880" y="3622"/>
                    </a:lnTo>
                    <a:lnTo>
                      <a:pt x="866" y="3613"/>
                    </a:lnTo>
                    <a:close/>
                    <a:moveTo>
                      <a:pt x="3338" y="3398"/>
                    </a:moveTo>
                    <a:lnTo>
                      <a:pt x="3342" y="3407"/>
                    </a:lnTo>
                    <a:lnTo>
                      <a:pt x="3335" y="3412"/>
                    </a:lnTo>
                    <a:lnTo>
                      <a:pt x="3333" y="3404"/>
                    </a:lnTo>
                    <a:lnTo>
                      <a:pt x="3338" y="3398"/>
                    </a:lnTo>
                    <a:close/>
                    <a:moveTo>
                      <a:pt x="564" y="3346"/>
                    </a:moveTo>
                    <a:lnTo>
                      <a:pt x="576" y="3360"/>
                    </a:lnTo>
                    <a:lnTo>
                      <a:pt x="585" y="3381"/>
                    </a:lnTo>
                    <a:lnTo>
                      <a:pt x="576" y="3373"/>
                    </a:lnTo>
                    <a:lnTo>
                      <a:pt x="572" y="3369"/>
                    </a:lnTo>
                    <a:lnTo>
                      <a:pt x="564" y="3346"/>
                    </a:lnTo>
                    <a:close/>
                    <a:moveTo>
                      <a:pt x="524" y="3305"/>
                    </a:moveTo>
                    <a:lnTo>
                      <a:pt x="549" y="3331"/>
                    </a:lnTo>
                    <a:lnTo>
                      <a:pt x="548" y="3331"/>
                    </a:lnTo>
                    <a:lnTo>
                      <a:pt x="545" y="3331"/>
                    </a:lnTo>
                    <a:lnTo>
                      <a:pt x="534" y="3326"/>
                    </a:lnTo>
                    <a:lnTo>
                      <a:pt x="527" y="3316"/>
                    </a:lnTo>
                    <a:lnTo>
                      <a:pt x="524" y="3305"/>
                    </a:lnTo>
                    <a:close/>
                    <a:moveTo>
                      <a:pt x="500" y="3292"/>
                    </a:moveTo>
                    <a:lnTo>
                      <a:pt x="514" y="3294"/>
                    </a:lnTo>
                    <a:lnTo>
                      <a:pt x="523" y="3304"/>
                    </a:lnTo>
                    <a:lnTo>
                      <a:pt x="508" y="3301"/>
                    </a:lnTo>
                    <a:lnTo>
                      <a:pt x="500" y="3292"/>
                    </a:lnTo>
                    <a:close/>
                    <a:moveTo>
                      <a:pt x="3639" y="3032"/>
                    </a:moveTo>
                    <a:lnTo>
                      <a:pt x="3649" y="3034"/>
                    </a:lnTo>
                    <a:lnTo>
                      <a:pt x="3645" y="3039"/>
                    </a:lnTo>
                    <a:lnTo>
                      <a:pt x="3635" y="3038"/>
                    </a:lnTo>
                    <a:lnTo>
                      <a:pt x="3639" y="3032"/>
                    </a:lnTo>
                    <a:close/>
                    <a:moveTo>
                      <a:pt x="227" y="2881"/>
                    </a:moveTo>
                    <a:lnTo>
                      <a:pt x="232" y="2888"/>
                    </a:lnTo>
                    <a:lnTo>
                      <a:pt x="224" y="2895"/>
                    </a:lnTo>
                    <a:lnTo>
                      <a:pt x="224" y="2892"/>
                    </a:lnTo>
                    <a:lnTo>
                      <a:pt x="222" y="2888"/>
                    </a:lnTo>
                    <a:lnTo>
                      <a:pt x="227" y="2881"/>
                    </a:lnTo>
                    <a:close/>
                    <a:moveTo>
                      <a:pt x="3852" y="2573"/>
                    </a:moveTo>
                    <a:lnTo>
                      <a:pt x="3858" y="2587"/>
                    </a:lnTo>
                    <a:lnTo>
                      <a:pt x="3855" y="2596"/>
                    </a:lnTo>
                    <a:lnTo>
                      <a:pt x="3850" y="2582"/>
                    </a:lnTo>
                    <a:lnTo>
                      <a:pt x="3852" y="2573"/>
                    </a:lnTo>
                    <a:close/>
                    <a:moveTo>
                      <a:pt x="3864" y="2533"/>
                    </a:moveTo>
                    <a:lnTo>
                      <a:pt x="3865" y="2538"/>
                    </a:lnTo>
                    <a:lnTo>
                      <a:pt x="3867" y="2543"/>
                    </a:lnTo>
                    <a:lnTo>
                      <a:pt x="3867" y="2549"/>
                    </a:lnTo>
                    <a:lnTo>
                      <a:pt x="3865" y="2556"/>
                    </a:lnTo>
                    <a:lnTo>
                      <a:pt x="3861" y="2562"/>
                    </a:lnTo>
                    <a:lnTo>
                      <a:pt x="3857" y="2566"/>
                    </a:lnTo>
                    <a:lnTo>
                      <a:pt x="3854" y="2567"/>
                    </a:lnTo>
                    <a:lnTo>
                      <a:pt x="3864" y="2533"/>
                    </a:lnTo>
                    <a:close/>
                    <a:moveTo>
                      <a:pt x="3889" y="2483"/>
                    </a:moveTo>
                    <a:lnTo>
                      <a:pt x="3885" y="2495"/>
                    </a:lnTo>
                    <a:lnTo>
                      <a:pt x="3871" y="2514"/>
                    </a:lnTo>
                    <a:lnTo>
                      <a:pt x="3875" y="2498"/>
                    </a:lnTo>
                    <a:lnTo>
                      <a:pt x="3889" y="2483"/>
                    </a:lnTo>
                    <a:close/>
                    <a:moveTo>
                      <a:pt x="54" y="2435"/>
                    </a:moveTo>
                    <a:lnTo>
                      <a:pt x="62" y="2437"/>
                    </a:lnTo>
                    <a:lnTo>
                      <a:pt x="63" y="2444"/>
                    </a:lnTo>
                    <a:lnTo>
                      <a:pt x="55" y="2442"/>
                    </a:lnTo>
                    <a:lnTo>
                      <a:pt x="54" y="2435"/>
                    </a:lnTo>
                    <a:close/>
                    <a:moveTo>
                      <a:pt x="3943" y="2083"/>
                    </a:moveTo>
                    <a:lnTo>
                      <a:pt x="3950" y="2104"/>
                    </a:lnTo>
                    <a:lnTo>
                      <a:pt x="3949" y="2115"/>
                    </a:lnTo>
                    <a:lnTo>
                      <a:pt x="3941" y="2095"/>
                    </a:lnTo>
                    <a:lnTo>
                      <a:pt x="3943" y="2083"/>
                    </a:lnTo>
                    <a:close/>
                    <a:moveTo>
                      <a:pt x="3944" y="2022"/>
                    </a:moveTo>
                    <a:lnTo>
                      <a:pt x="3949" y="2029"/>
                    </a:lnTo>
                    <a:lnTo>
                      <a:pt x="3950" y="2042"/>
                    </a:lnTo>
                    <a:lnTo>
                      <a:pt x="3947" y="2047"/>
                    </a:lnTo>
                    <a:lnTo>
                      <a:pt x="3944" y="2053"/>
                    </a:lnTo>
                    <a:lnTo>
                      <a:pt x="3944" y="2022"/>
                    </a:lnTo>
                    <a:close/>
                    <a:moveTo>
                      <a:pt x="3954" y="1998"/>
                    </a:moveTo>
                    <a:lnTo>
                      <a:pt x="3954" y="2005"/>
                    </a:lnTo>
                    <a:lnTo>
                      <a:pt x="3944" y="2015"/>
                    </a:lnTo>
                    <a:lnTo>
                      <a:pt x="3944" y="2009"/>
                    </a:lnTo>
                    <a:lnTo>
                      <a:pt x="3954" y="1998"/>
                    </a:lnTo>
                    <a:close/>
                    <a:moveTo>
                      <a:pt x="10" y="1896"/>
                    </a:moveTo>
                    <a:lnTo>
                      <a:pt x="10" y="1898"/>
                    </a:lnTo>
                    <a:lnTo>
                      <a:pt x="8" y="1941"/>
                    </a:lnTo>
                    <a:lnTo>
                      <a:pt x="0" y="1953"/>
                    </a:lnTo>
                    <a:lnTo>
                      <a:pt x="0" y="1943"/>
                    </a:lnTo>
                    <a:lnTo>
                      <a:pt x="8" y="1933"/>
                    </a:lnTo>
                    <a:lnTo>
                      <a:pt x="4" y="1927"/>
                    </a:lnTo>
                    <a:lnTo>
                      <a:pt x="3" y="1923"/>
                    </a:lnTo>
                    <a:lnTo>
                      <a:pt x="1" y="1917"/>
                    </a:lnTo>
                    <a:lnTo>
                      <a:pt x="1" y="1910"/>
                    </a:lnTo>
                    <a:lnTo>
                      <a:pt x="3" y="1905"/>
                    </a:lnTo>
                    <a:lnTo>
                      <a:pt x="7" y="1899"/>
                    </a:lnTo>
                    <a:lnTo>
                      <a:pt x="10" y="1896"/>
                    </a:lnTo>
                    <a:close/>
                    <a:moveTo>
                      <a:pt x="4" y="1841"/>
                    </a:moveTo>
                    <a:lnTo>
                      <a:pt x="11" y="1862"/>
                    </a:lnTo>
                    <a:lnTo>
                      <a:pt x="11" y="1878"/>
                    </a:lnTo>
                    <a:lnTo>
                      <a:pt x="3" y="1858"/>
                    </a:lnTo>
                    <a:lnTo>
                      <a:pt x="4" y="1841"/>
                    </a:lnTo>
                    <a:close/>
                    <a:moveTo>
                      <a:pt x="3889" y="1509"/>
                    </a:moveTo>
                    <a:lnTo>
                      <a:pt x="3899" y="1510"/>
                    </a:lnTo>
                    <a:lnTo>
                      <a:pt x="3900" y="1517"/>
                    </a:lnTo>
                    <a:lnTo>
                      <a:pt x="3891" y="1516"/>
                    </a:lnTo>
                    <a:lnTo>
                      <a:pt x="3889" y="1509"/>
                    </a:lnTo>
                    <a:close/>
                    <a:moveTo>
                      <a:pt x="83" y="1437"/>
                    </a:moveTo>
                    <a:lnTo>
                      <a:pt x="79" y="1450"/>
                    </a:lnTo>
                    <a:lnTo>
                      <a:pt x="66" y="1467"/>
                    </a:lnTo>
                    <a:lnTo>
                      <a:pt x="69" y="1455"/>
                    </a:lnTo>
                    <a:lnTo>
                      <a:pt x="83" y="1437"/>
                    </a:lnTo>
                    <a:close/>
                    <a:moveTo>
                      <a:pt x="99" y="1386"/>
                    </a:moveTo>
                    <a:lnTo>
                      <a:pt x="89" y="1420"/>
                    </a:lnTo>
                    <a:lnTo>
                      <a:pt x="87" y="1416"/>
                    </a:lnTo>
                    <a:lnTo>
                      <a:pt x="86" y="1410"/>
                    </a:lnTo>
                    <a:lnTo>
                      <a:pt x="86" y="1404"/>
                    </a:lnTo>
                    <a:lnTo>
                      <a:pt x="89" y="1397"/>
                    </a:lnTo>
                    <a:lnTo>
                      <a:pt x="92" y="1393"/>
                    </a:lnTo>
                    <a:lnTo>
                      <a:pt x="96" y="1387"/>
                    </a:lnTo>
                    <a:lnTo>
                      <a:pt x="99" y="1386"/>
                    </a:lnTo>
                    <a:close/>
                    <a:moveTo>
                      <a:pt x="97" y="1359"/>
                    </a:moveTo>
                    <a:lnTo>
                      <a:pt x="103" y="1372"/>
                    </a:lnTo>
                    <a:lnTo>
                      <a:pt x="100" y="1383"/>
                    </a:lnTo>
                    <a:lnTo>
                      <a:pt x="94" y="1369"/>
                    </a:lnTo>
                    <a:lnTo>
                      <a:pt x="97" y="1359"/>
                    </a:lnTo>
                    <a:close/>
                    <a:moveTo>
                      <a:pt x="3728" y="1055"/>
                    </a:moveTo>
                    <a:lnTo>
                      <a:pt x="3730" y="1060"/>
                    </a:lnTo>
                    <a:lnTo>
                      <a:pt x="3732" y="1064"/>
                    </a:lnTo>
                    <a:lnTo>
                      <a:pt x="3725" y="1072"/>
                    </a:lnTo>
                    <a:lnTo>
                      <a:pt x="3721" y="1064"/>
                    </a:lnTo>
                    <a:lnTo>
                      <a:pt x="3721" y="1062"/>
                    </a:lnTo>
                    <a:lnTo>
                      <a:pt x="3728" y="1055"/>
                    </a:lnTo>
                    <a:close/>
                    <a:moveTo>
                      <a:pt x="309" y="913"/>
                    </a:moveTo>
                    <a:lnTo>
                      <a:pt x="318" y="915"/>
                    </a:lnTo>
                    <a:lnTo>
                      <a:pt x="315" y="921"/>
                    </a:lnTo>
                    <a:lnTo>
                      <a:pt x="305" y="920"/>
                    </a:lnTo>
                    <a:lnTo>
                      <a:pt x="309" y="913"/>
                    </a:lnTo>
                    <a:close/>
                    <a:moveTo>
                      <a:pt x="3433" y="651"/>
                    </a:moveTo>
                    <a:lnTo>
                      <a:pt x="3448" y="654"/>
                    </a:lnTo>
                    <a:lnTo>
                      <a:pt x="3455" y="662"/>
                    </a:lnTo>
                    <a:lnTo>
                      <a:pt x="3441" y="660"/>
                    </a:lnTo>
                    <a:lnTo>
                      <a:pt x="3433" y="651"/>
                    </a:lnTo>
                    <a:close/>
                    <a:moveTo>
                      <a:pt x="3405" y="620"/>
                    </a:moveTo>
                    <a:lnTo>
                      <a:pt x="3409" y="620"/>
                    </a:lnTo>
                    <a:lnTo>
                      <a:pt x="3422" y="626"/>
                    </a:lnTo>
                    <a:lnTo>
                      <a:pt x="3429" y="637"/>
                    </a:lnTo>
                    <a:lnTo>
                      <a:pt x="3430" y="648"/>
                    </a:lnTo>
                    <a:lnTo>
                      <a:pt x="3405" y="620"/>
                    </a:lnTo>
                    <a:lnTo>
                      <a:pt x="3405" y="620"/>
                    </a:lnTo>
                    <a:close/>
                    <a:moveTo>
                      <a:pt x="3368" y="569"/>
                    </a:moveTo>
                    <a:lnTo>
                      <a:pt x="3378" y="579"/>
                    </a:lnTo>
                    <a:lnTo>
                      <a:pt x="3379" y="581"/>
                    </a:lnTo>
                    <a:lnTo>
                      <a:pt x="3386" y="602"/>
                    </a:lnTo>
                    <a:lnTo>
                      <a:pt x="3375" y="589"/>
                    </a:lnTo>
                    <a:lnTo>
                      <a:pt x="3368" y="569"/>
                    </a:lnTo>
                    <a:close/>
                    <a:moveTo>
                      <a:pt x="617" y="541"/>
                    </a:moveTo>
                    <a:lnTo>
                      <a:pt x="620" y="549"/>
                    </a:lnTo>
                    <a:lnTo>
                      <a:pt x="614" y="555"/>
                    </a:lnTo>
                    <a:lnTo>
                      <a:pt x="610" y="547"/>
                    </a:lnTo>
                    <a:lnTo>
                      <a:pt x="617" y="541"/>
                    </a:lnTo>
                    <a:close/>
                    <a:moveTo>
                      <a:pt x="3054" y="328"/>
                    </a:moveTo>
                    <a:lnTo>
                      <a:pt x="3075" y="332"/>
                    </a:lnTo>
                    <a:lnTo>
                      <a:pt x="3090" y="340"/>
                    </a:lnTo>
                    <a:lnTo>
                      <a:pt x="3067" y="337"/>
                    </a:lnTo>
                    <a:lnTo>
                      <a:pt x="3054" y="328"/>
                    </a:lnTo>
                    <a:close/>
                    <a:moveTo>
                      <a:pt x="3006" y="294"/>
                    </a:moveTo>
                    <a:lnTo>
                      <a:pt x="3009" y="294"/>
                    </a:lnTo>
                    <a:lnTo>
                      <a:pt x="3022" y="299"/>
                    </a:lnTo>
                    <a:lnTo>
                      <a:pt x="3029" y="311"/>
                    </a:lnTo>
                    <a:lnTo>
                      <a:pt x="3029" y="312"/>
                    </a:lnTo>
                    <a:lnTo>
                      <a:pt x="3012" y="301"/>
                    </a:lnTo>
                    <a:lnTo>
                      <a:pt x="3001" y="294"/>
                    </a:lnTo>
                    <a:lnTo>
                      <a:pt x="3001" y="294"/>
                    </a:lnTo>
                    <a:lnTo>
                      <a:pt x="3006" y="294"/>
                    </a:lnTo>
                    <a:close/>
                    <a:moveTo>
                      <a:pt x="2981" y="271"/>
                    </a:moveTo>
                    <a:lnTo>
                      <a:pt x="2988" y="277"/>
                    </a:lnTo>
                    <a:lnTo>
                      <a:pt x="2993" y="289"/>
                    </a:lnTo>
                    <a:lnTo>
                      <a:pt x="2985" y="285"/>
                    </a:lnTo>
                    <a:lnTo>
                      <a:pt x="2981" y="271"/>
                    </a:lnTo>
                    <a:close/>
                    <a:moveTo>
                      <a:pt x="1013" y="250"/>
                    </a:moveTo>
                    <a:lnTo>
                      <a:pt x="1027" y="251"/>
                    </a:lnTo>
                    <a:lnTo>
                      <a:pt x="1020" y="255"/>
                    </a:lnTo>
                    <a:lnTo>
                      <a:pt x="1006" y="253"/>
                    </a:lnTo>
                    <a:lnTo>
                      <a:pt x="1013" y="250"/>
                    </a:lnTo>
                    <a:close/>
                    <a:moveTo>
                      <a:pt x="1057" y="233"/>
                    </a:moveTo>
                    <a:lnTo>
                      <a:pt x="1059" y="234"/>
                    </a:lnTo>
                    <a:lnTo>
                      <a:pt x="1034" y="247"/>
                    </a:lnTo>
                    <a:lnTo>
                      <a:pt x="1037" y="243"/>
                    </a:lnTo>
                    <a:lnTo>
                      <a:pt x="1045" y="236"/>
                    </a:lnTo>
                    <a:lnTo>
                      <a:pt x="1057" y="233"/>
                    </a:lnTo>
                    <a:close/>
                    <a:moveTo>
                      <a:pt x="1113" y="196"/>
                    </a:moveTo>
                    <a:lnTo>
                      <a:pt x="1099" y="213"/>
                    </a:lnTo>
                    <a:lnTo>
                      <a:pt x="1088" y="220"/>
                    </a:lnTo>
                    <a:lnTo>
                      <a:pt x="1100" y="203"/>
                    </a:lnTo>
                    <a:lnTo>
                      <a:pt x="1113" y="196"/>
                    </a:lnTo>
                    <a:close/>
                    <a:moveTo>
                      <a:pt x="2534" y="79"/>
                    </a:moveTo>
                    <a:lnTo>
                      <a:pt x="2541" y="80"/>
                    </a:lnTo>
                    <a:lnTo>
                      <a:pt x="2534" y="89"/>
                    </a:lnTo>
                    <a:lnTo>
                      <a:pt x="2527" y="86"/>
                    </a:lnTo>
                    <a:lnTo>
                      <a:pt x="2534" y="79"/>
                    </a:lnTo>
                    <a:close/>
                    <a:moveTo>
                      <a:pt x="1466" y="65"/>
                    </a:moveTo>
                    <a:lnTo>
                      <a:pt x="1487" y="68"/>
                    </a:lnTo>
                    <a:lnTo>
                      <a:pt x="1473" y="72"/>
                    </a:lnTo>
                    <a:lnTo>
                      <a:pt x="1452" y="69"/>
                    </a:lnTo>
                    <a:lnTo>
                      <a:pt x="1466" y="65"/>
                    </a:lnTo>
                    <a:close/>
                    <a:moveTo>
                      <a:pt x="1538" y="53"/>
                    </a:moveTo>
                    <a:lnTo>
                      <a:pt x="1544" y="53"/>
                    </a:lnTo>
                    <a:lnTo>
                      <a:pt x="1547" y="55"/>
                    </a:lnTo>
                    <a:lnTo>
                      <a:pt x="1523" y="60"/>
                    </a:lnTo>
                    <a:lnTo>
                      <a:pt x="1528" y="56"/>
                    </a:lnTo>
                    <a:lnTo>
                      <a:pt x="1538" y="53"/>
                    </a:lnTo>
                    <a:close/>
                    <a:moveTo>
                      <a:pt x="1575" y="39"/>
                    </a:moveTo>
                    <a:lnTo>
                      <a:pt x="1567" y="51"/>
                    </a:lnTo>
                    <a:lnTo>
                      <a:pt x="1558" y="52"/>
                    </a:lnTo>
                    <a:lnTo>
                      <a:pt x="1568" y="41"/>
                    </a:lnTo>
                    <a:lnTo>
                      <a:pt x="1575" y="39"/>
                    </a:lnTo>
                    <a:close/>
                    <a:moveTo>
                      <a:pt x="2054" y="0"/>
                    </a:moveTo>
                    <a:lnTo>
                      <a:pt x="2055" y="0"/>
                    </a:lnTo>
                    <a:lnTo>
                      <a:pt x="2061" y="0"/>
                    </a:lnTo>
                    <a:lnTo>
                      <a:pt x="2065" y="8"/>
                    </a:lnTo>
                    <a:lnTo>
                      <a:pt x="2058" y="8"/>
                    </a:lnTo>
                    <a:lnTo>
                      <a:pt x="20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1" name="Freeform 756"/>
              <p:cNvSpPr>
                <a:spLocks noEditPoints="1"/>
              </p:cNvSpPr>
              <p:nvPr/>
            </p:nvSpPr>
            <p:spPr bwMode="auto">
              <a:xfrm>
                <a:off x="5129" y="558"/>
                <a:ext cx="3973" cy="3972"/>
              </a:xfrm>
              <a:custGeom>
                <a:avLst/>
                <a:gdLst>
                  <a:gd name="T0" fmla="*/ 1910 w 3973"/>
                  <a:gd name="T1" fmla="*/ 3972 h 3972"/>
                  <a:gd name="T2" fmla="*/ 1900 w 3973"/>
                  <a:gd name="T3" fmla="*/ 3962 h 3972"/>
                  <a:gd name="T4" fmla="*/ 2376 w 3973"/>
                  <a:gd name="T5" fmla="*/ 3935 h 3972"/>
                  <a:gd name="T6" fmla="*/ 2506 w 3973"/>
                  <a:gd name="T7" fmla="*/ 3894 h 3972"/>
                  <a:gd name="T8" fmla="*/ 2492 w 3973"/>
                  <a:gd name="T9" fmla="*/ 3899 h 3972"/>
                  <a:gd name="T10" fmla="*/ 1428 w 3973"/>
                  <a:gd name="T11" fmla="*/ 3883 h 3972"/>
                  <a:gd name="T12" fmla="*/ 1421 w 3973"/>
                  <a:gd name="T13" fmla="*/ 3882 h 3972"/>
                  <a:gd name="T14" fmla="*/ 2835 w 3973"/>
                  <a:gd name="T15" fmla="*/ 3783 h 3972"/>
                  <a:gd name="T16" fmla="*/ 2958 w 3973"/>
                  <a:gd name="T17" fmla="*/ 3708 h 3972"/>
                  <a:gd name="T18" fmla="*/ 2948 w 3973"/>
                  <a:gd name="T19" fmla="*/ 3715 h 3972"/>
                  <a:gd name="T20" fmla="*/ 980 w 3973"/>
                  <a:gd name="T21" fmla="*/ 3690 h 3972"/>
                  <a:gd name="T22" fmla="*/ 972 w 3973"/>
                  <a:gd name="T23" fmla="*/ 3684 h 3972"/>
                  <a:gd name="T24" fmla="*/ 890 w 3973"/>
                  <a:gd name="T25" fmla="*/ 3632 h 3972"/>
                  <a:gd name="T26" fmla="*/ 3352 w 3973"/>
                  <a:gd name="T27" fmla="*/ 3417 h 3972"/>
                  <a:gd name="T28" fmla="*/ 3345 w 3973"/>
                  <a:gd name="T29" fmla="*/ 3422 h 3972"/>
                  <a:gd name="T30" fmla="*/ 586 w 3973"/>
                  <a:gd name="T31" fmla="*/ 3383 h 3972"/>
                  <a:gd name="T32" fmla="*/ 589 w 3973"/>
                  <a:gd name="T33" fmla="*/ 3398 h 3972"/>
                  <a:gd name="T34" fmla="*/ 510 w 3973"/>
                  <a:gd name="T35" fmla="*/ 3302 h 3972"/>
                  <a:gd name="T36" fmla="*/ 499 w 3973"/>
                  <a:gd name="T37" fmla="*/ 3302 h 3972"/>
                  <a:gd name="T38" fmla="*/ 3669 w 3973"/>
                  <a:gd name="T39" fmla="*/ 3045 h 3972"/>
                  <a:gd name="T40" fmla="*/ 3659 w 3973"/>
                  <a:gd name="T41" fmla="*/ 3044 h 3972"/>
                  <a:gd name="T42" fmla="*/ 234 w 3973"/>
                  <a:gd name="T43" fmla="*/ 2905 h 3972"/>
                  <a:gd name="T44" fmla="*/ 226 w 3973"/>
                  <a:gd name="T45" fmla="*/ 2905 h 3972"/>
                  <a:gd name="T46" fmla="*/ 3872 w 3973"/>
                  <a:gd name="T47" fmla="*/ 2610 h 3972"/>
                  <a:gd name="T48" fmla="*/ 3868 w 3973"/>
                  <a:gd name="T49" fmla="*/ 2597 h 3972"/>
                  <a:gd name="T50" fmla="*/ 3895 w 3973"/>
                  <a:gd name="T51" fmla="*/ 2505 h 3972"/>
                  <a:gd name="T52" fmla="*/ 54 w 3973"/>
                  <a:gd name="T53" fmla="*/ 2443 h 3972"/>
                  <a:gd name="T54" fmla="*/ 55 w 3973"/>
                  <a:gd name="T55" fmla="*/ 2450 h 3972"/>
                  <a:gd name="T56" fmla="*/ 3967 w 3973"/>
                  <a:gd name="T57" fmla="*/ 2134 h 3972"/>
                  <a:gd name="T58" fmla="*/ 3960 w 3973"/>
                  <a:gd name="T59" fmla="*/ 2114 h 3972"/>
                  <a:gd name="T60" fmla="*/ 3964 w 3973"/>
                  <a:gd name="T61" fmla="*/ 2015 h 3972"/>
                  <a:gd name="T62" fmla="*/ 10 w 3973"/>
                  <a:gd name="T63" fmla="*/ 1953 h 3972"/>
                  <a:gd name="T64" fmla="*/ 1 w 3973"/>
                  <a:gd name="T65" fmla="*/ 1964 h 3972"/>
                  <a:gd name="T66" fmla="*/ 14 w 3973"/>
                  <a:gd name="T67" fmla="*/ 1851 h 3972"/>
                  <a:gd name="T68" fmla="*/ 7 w 3973"/>
                  <a:gd name="T69" fmla="*/ 1831 h 3972"/>
                  <a:gd name="T70" fmla="*/ 3920 w 3973"/>
                  <a:gd name="T71" fmla="*/ 1530 h 3972"/>
                  <a:gd name="T72" fmla="*/ 79 w 3973"/>
                  <a:gd name="T73" fmla="*/ 1465 h 3972"/>
                  <a:gd name="T74" fmla="*/ 65 w 3973"/>
                  <a:gd name="T75" fmla="*/ 1481 h 3972"/>
                  <a:gd name="T76" fmla="*/ 107 w 3973"/>
                  <a:gd name="T77" fmla="*/ 1369 h 3972"/>
                  <a:gd name="T78" fmla="*/ 103 w 3973"/>
                  <a:gd name="T79" fmla="*/ 1355 h 3972"/>
                  <a:gd name="T80" fmla="*/ 3748 w 3973"/>
                  <a:gd name="T81" fmla="*/ 1067 h 3972"/>
                  <a:gd name="T82" fmla="*/ 3738 w 3973"/>
                  <a:gd name="T83" fmla="*/ 1065 h 3972"/>
                  <a:gd name="T84" fmla="*/ 319 w 3973"/>
                  <a:gd name="T85" fmla="*/ 923 h 3972"/>
                  <a:gd name="T86" fmla="*/ 309 w 3973"/>
                  <a:gd name="T87" fmla="*/ 921 h 3972"/>
                  <a:gd name="T88" fmla="*/ 3475 w 3973"/>
                  <a:gd name="T89" fmla="*/ 670 h 3972"/>
                  <a:gd name="T90" fmla="*/ 3458 w 3973"/>
                  <a:gd name="T91" fmla="*/ 664 h 3972"/>
                  <a:gd name="T92" fmla="*/ 3389 w 3973"/>
                  <a:gd name="T93" fmla="*/ 591 h 3972"/>
                  <a:gd name="T94" fmla="*/ 3371 w 3973"/>
                  <a:gd name="T95" fmla="*/ 561 h 3972"/>
                  <a:gd name="T96" fmla="*/ 620 w 3973"/>
                  <a:gd name="T97" fmla="*/ 557 h 3972"/>
                  <a:gd name="T98" fmla="*/ 3085 w 3973"/>
                  <a:gd name="T99" fmla="*/ 342 h 3972"/>
                  <a:gd name="T100" fmla="*/ 3100 w 3973"/>
                  <a:gd name="T101" fmla="*/ 350 h 3972"/>
                  <a:gd name="T102" fmla="*/ 2994 w 3973"/>
                  <a:gd name="T103" fmla="*/ 273 h 3972"/>
                  <a:gd name="T104" fmla="*/ 2985 w 3973"/>
                  <a:gd name="T105" fmla="*/ 268 h 3972"/>
                  <a:gd name="T106" fmla="*/ 1016 w 3973"/>
                  <a:gd name="T107" fmla="*/ 263 h 3972"/>
                  <a:gd name="T108" fmla="*/ 1137 w 3973"/>
                  <a:gd name="T109" fmla="*/ 191 h 3972"/>
                  <a:gd name="T110" fmla="*/ 1125 w 3973"/>
                  <a:gd name="T111" fmla="*/ 196 h 3972"/>
                  <a:gd name="T112" fmla="*/ 2557 w 3973"/>
                  <a:gd name="T113" fmla="*/ 83 h 3972"/>
                  <a:gd name="T114" fmla="*/ 2550 w 3973"/>
                  <a:gd name="T115" fmla="*/ 80 h 3972"/>
                  <a:gd name="T116" fmla="*/ 1462 w 3973"/>
                  <a:gd name="T117" fmla="*/ 79 h 3972"/>
                  <a:gd name="T118" fmla="*/ 1595 w 3973"/>
                  <a:gd name="T119" fmla="*/ 38 h 3972"/>
                  <a:gd name="T120" fmla="*/ 1586 w 3973"/>
                  <a:gd name="T121" fmla="*/ 39 h 3972"/>
                  <a:gd name="T122" fmla="*/ 2067 w 3973"/>
                  <a:gd name="T123" fmla="*/ 0 h 3972"/>
                  <a:gd name="T124" fmla="*/ 2065 w 3973"/>
                  <a:gd name="T125" fmla="*/ 10 h 3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73" h="3972">
                    <a:moveTo>
                      <a:pt x="1900" y="3962"/>
                    </a:moveTo>
                    <a:lnTo>
                      <a:pt x="1907" y="3964"/>
                    </a:lnTo>
                    <a:lnTo>
                      <a:pt x="1910" y="3972"/>
                    </a:lnTo>
                    <a:lnTo>
                      <a:pt x="1907" y="3972"/>
                    </a:lnTo>
                    <a:lnTo>
                      <a:pt x="1903" y="3972"/>
                    </a:lnTo>
                    <a:lnTo>
                      <a:pt x="1900" y="3962"/>
                    </a:lnTo>
                    <a:close/>
                    <a:moveTo>
                      <a:pt x="2396" y="3921"/>
                    </a:moveTo>
                    <a:lnTo>
                      <a:pt x="2388" y="3933"/>
                    </a:lnTo>
                    <a:lnTo>
                      <a:pt x="2376" y="3935"/>
                    </a:lnTo>
                    <a:lnTo>
                      <a:pt x="2385" y="3924"/>
                    </a:lnTo>
                    <a:lnTo>
                      <a:pt x="2396" y="3921"/>
                    </a:lnTo>
                    <a:close/>
                    <a:moveTo>
                      <a:pt x="2506" y="3894"/>
                    </a:moveTo>
                    <a:lnTo>
                      <a:pt x="2527" y="3899"/>
                    </a:lnTo>
                    <a:lnTo>
                      <a:pt x="2512" y="3903"/>
                    </a:lnTo>
                    <a:lnTo>
                      <a:pt x="2492" y="3899"/>
                    </a:lnTo>
                    <a:lnTo>
                      <a:pt x="2506" y="3894"/>
                    </a:lnTo>
                    <a:close/>
                    <a:moveTo>
                      <a:pt x="1421" y="3882"/>
                    </a:moveTo>
                    <a:lnTo>
                      <a:pt x="1428" y="3883"/>
                    </a:lnTo>
                    <a:lnTo>
                      <a:pt x="1423" y="3890"/>
                    </a:lnTo>
                    <a:lnTo>
                      <a:pt x="1416" y="3889"/>
                    </a:lnTo>
                    <a:lnTo>
                      <a:pt x="1421" y="3882"/>
                    </a:lnTo>
                    <a:close/>
                    <a:moveTo>
                      <a:pt x="2865" y="3759"/>
                    </a:moveTo>
                    <a:lnTo>
                      <a:pt x="2851" y="3774"/>
                    </a:lnTo>
                    <a:lnTo>
                      <a:pt x="2835" y="3783"/>
                    </a:lnTo>
                    <a:lnTo>
                      <a:pt x="2848" y="3766"/>
                    </a:lnTo>
                    <a:lnTo>
                      <a:pt x="2865" y="3759"/>
                    </a:lnTo>
                    <a:close/>
                    <a:moveTo>
                      <a:pt x="2958" y="3708"/>
                    </a:moveTo>
                    <a:lnTo>
                      <a:pt x="2972" y="3711"/>
                    </a:lnTo>
                    <a:lnTo>
                      <a:pt x="2963" y="3716"/>
                    </a:lnTo>
                    <a:lnTo>
                      <a:pt x="2948" y="3715"/>
                    </a:lnTo>
                    <a:lnTo>
                      <a:pt x="2958" y="3708"/>
                    </a:lnTo>
                    <a:close/>
                    <a:moveTo>
                      <a:pt x="972" y="3684"/>
                    </a:moveTo>
                    <a:lnTo>
                      <a:pt x="980" y="3690"/>
                    </a:lnTo>
                    <a:lnTo>
                      <a:pt x="986" y="3702"/>
                    </a:lnTo>
                    <a:lnTo>
                      <a:pt x="976" y="3697"/>
                    </a:lnTo>
                    <a:lnTo>
                      <a:pt x="972" y="3684"/>
                    </a:lnTo>
                    <a:close/>
                    <a:moveTo>
                      <a:pt x="855" y="3619"/>
                    </a:moveTo>
                    <a:lnTo>
                      <a:pt x="876" y="3623"/>
                    </a:lnTo>
                    <a:lnTo>
                      <a:pt x="890" y="3632"/>
                    </a:lnTo>
                    <a:lnTo>
                      <a:pt x="869" y="3629"/>
                    </a:lnTo>
                    <a:lnTo>
                      <a:pt x="855" y="3619"/>
                    </a:lnTo>
                    <a:close/>
                    <a:moveTo>
                      <a:pt x="3352" y="3417"/>
                    </a:moveTo>
                    <a:lnTo>
                      <a:pt x="3355" y="3427"/>
                    </a:lnTo>
                    <a:lnTo>
                      <a:pt x="3348" y="3432"/>
                    </a:lnTo>
                    <a:lnTo>
                      <a:pt x="3345" y="3422"/>
                    </a:lnTo>
                    <a:lnTo>
                      <a:pt x="3352" y="3417"/>
                    </a:lnTo>
                    <a:close/>
                    <a:moveTo>
                      <a:pt x="582" y="3379"/>
                    </a:moveTo>
                    <a:lnTo>
                      <a:pt x="586" y="3383"/>
                    </a:lnTo>
                    <a:lnTo>
                      <a:pt x="595" y="3391"/>
                    </a:lnTo>
                    <a:lnTo>
                      <a:pt x="602" y="3410"/>
                    </a:lnTo>
                    <a:lnTo>
                      <a:pt x="589" y="3398"/>
                    </a:lnTo>
                    <a:lnTo>
                      <a:pt x="582" y="3379"/>
                    </a:lnTo>
                    <a:close/>
                    <a:moveTo>
                      <a:pt x="496" y="3300"/>
                    </a:moveTo>
                    <a:lnTo>
                      <a:pt x="510" y="3302"/>
                    </a:lnTo>
                    <a:lnTo>
                      <a:pt x="518" y="3311"/>
                    </a:lnTo>
                    <a:lnTo>
                      <a:pt x="503" y="3308"/>
                    </a:lnTo>
                    <a:lnTo>
                      <a:pt x="499" y="3302"/>
                    </a:lnTo>
                    <a:lnTo>
                      <a:pt x="496" y="3300"/>
                    </a:lnTo>
                    <a:close/>
                    <a:moveTo>
                      <a:pt x="3659" y="3044"/>
                    </a:moveTo>
                    <a:lnTo>
                      <a:pt x="3669" y="3045"/>
                    </a:lnTo>
                    <a:lnTo>
                      <a:pt x="3665" y="3051"/>
                    </a:lnTo>
                    <a:lnTo>
                      <a:pt x="3655" y="3049"/>
                    </a:lnTo>
                    <a:lnTo>
                      <a:pt x="3659" y="3044"/>
                    </a:lnTo>
                    <a:close/>
                    <a:moveTo>
                      <a:pt x="232" y="2898"/>
                    </a:moveTo>
                    <a:lnTo>
                      <a:pt x="234" y="2902"/>
                    </a:lnTo>
                    <a:lnTo>
                      <a:pt x="234" y="2905"/>
                    </a:lnTo>
                    <a:lnTo>
                      <a:pt x="229" y="2912"/>
                    </a:lnTo>
                    <a:lnTo>
                      <a:pt x="226" y="2907"/>
                    </a:lnTo>
                    <a:lnTo>
                      <a:pt x="226" y="2905"/>
                    </a:lnTo>
                    <a:lnTo>
                      <a:pt x="232" y="2898"/>
                    </a:lnTo>
                    <a:close/>
                    <a:moveTo>
                      <a:pt x="3868" y="2597"/>
                    </a:moveTo>
                    <a:lnTo>
                      <a:pt x="3872" y="2610"/>
                    </a:lnTo>
                    <a:lnTo>
                      <a:pt x="3870" y="2620"/>
                    </a:lnTo>
                    <a:lnTo>
                      <a:pt x="3865" y="2606"/>
                    </a:lnTo>
                    <a:lnTo>
                      <a:pt x="3868" y="2597"/>
                    </a:lnTo>
                    <a:close/>
                    <a:moveTo>
                      <a:pt x="3912" y="2476"/>
                    </a:moveTo>
                    <a:lnTo>
                      <a:pt x="3909" y="2490"/>
                    </a:lnTo>
                    <a:lnTo>
                      <a:pt x="3895" y="2505"/>
                    </a:lnTo>
                    <a:lnTo>
                      <a:pt x="3899" y="2493"/>
                    </a:lnTo>
                    <a:lnTo>
                      <a:pt x="3912" y="2476"/>
                    </a:lnTo>
                    <a:close/>
                    <a:moveTo>
                      <a:pt x="54" y="2443"/>
                    </a:moveTo>
                    <a:lnTo>
                      <a:pt x="64" y="2445"/>
                    </a:lnTo>
                    <a:lnTo>
                      <a:pt x="65" y="2452"/>
                    </a:lnTo>
                    <a:lnTo>
                      <a:pt x="55" y="2450"/>
                    </a:lnTo>
                    <a:lnTo>
                      <a:pt x="54" y="2443"/>
                    </a:lnTo>
                    <a:close/>
                    <a:moveTo>
                      <a:pt x="3960" y="2114"/>
                    </a:moveTo>
                    <a:lnTo>
                      <a:pt x="3967" y="2134"/>
                    </a:lnTo>
                    <a:lnTo>
                      <a:pt x="3967" y="2145"/>
                    </a:lnTo>
                    <a:lnTo>
                      <a:pt x="3959" y="2125"/>
                    </a:lnTo>
                    <a:lnTo>
                      <a:pt x="3960" y="2114"/>
                    </a:lnTo>
                    <a:close/>
                    <a:moveTo>
                      <a:pt x="3973" y="1997"/>
                    </a:moveTo>
                    <a:lnTo>
                      <a:pt x="3973" y="2004"/>
                    </a:lnTo>
                    <a:lnTo>
                      <a:pt x="3964" y="2015"/>
                    </a:lnTo>
                    <a:lnTo>
                      <a:pt x="3964" y="2008"/>
                    </a:lnTo>
                    <a:lnTo>
                      <a:pt x="3973" y="1997"/>
                    </a:lnTo>
                    <a:close/>
                    <a:moveTo>
                      <a:pt x="10" y="1953"/>
                    </a:moveTo>
                    <a:lnTo>
                      <a:pt x="10" y="1963"/>
                    </a:lnTo>
                    <a:lnTo>
                      <a:pt x="0" y="1974"/>
                    </a:lnTo>
                    <a:lnTo>
                      <a:pt x="1" y="1964"/>
                    </a:lnTo>
                    <a:lnTo>
                      <a:pt x="10" y="1953"/>
                    </a:lnTo>
                    <a:close/>
                    <a:moveTo>
                      <a:pt x="7" y="1831"/>
                    </a:moveTo>
                    <a:lnTo>
                      <a:pt x="14" y="1851"/>
                    </a:lnTo>
                    <a:lnTo>
                      <a:pt x="13" y="1868"/>
                    </a:lnTo>
                    <a:lnTo>
                      <a:pt x="6" y="1847"/>
                    </a:lnTo>
                    <a:lnTo>
                      <a:pt x="7" y="1831"/>
                    </a:lnTo>
                    <a:close/>
                    <a:moveTo>
                      <a:pt x="3909" y="1520"/>
                    </a:moveTo>
                    <a:lnTo>
                      <a:pt x="3919" y="1522"/>
                    </a:lnTo>
                    <a:lnTo>
                      <a:pt x="3920" y="1530"/>
                    </a:lnTo>
                    <a:lnTo>
                      <a:pt x="3910" y="1527"/>
                    </a:lnTo>
                    <a:lnTo>
                      <a:pt x="3909" y="1520"/>
                    </a:lnTo>
                    <a:close/>
                    <a:moveTo>
                      <a:pt x="79" y="1465"/>
                    </a:moveTo>
                    <a:lnTo>
                      <a:pt x="76" y="1477"/>
                    </a:lnTo>
                    <a:lnTo>
                      <a:pt x="62" y="1494"/>
                    </a:lnTo>
                    <a:lnTo>
                      <a:pt x="65" y="1481"/>
                    </a:lnTo>
                    <a:lnTo>
                      <a:pt x="79" y="1465"/>
                    </a:lnTo>
                    <a:close/>
                    <a:moveTo>
                      <a:pt x="103" y="1355"/>
                    </a:moveTo>
                    <a:lnTo>
                      <a:pt x="107" y="1369"/>
                    </a:lnTo>
                    <a:lnTo>
                      <a:pt x="104" y="1379"/>
                    </a:lnTo>
                    <a:lnTo>
                      <a:pt x="100" y="1365"/>
                    </a:lnTo>
                    <a:lnTo>
                      <a:pt x="103" y="1355"/>
                    </a:lnTo>
                    <a:close/>
                    <a:moveTo>
                      <a:pt x="3744" y="1058"/>
                    </a:moveTo>
                    <a:lnTo>
                      <a:pt x="3748" y="1065"/>
                    </a:lnTo>
                    <a:lnTo>
                      <a:pt x="3748" y="1067"/>
                    </a:lnTo>
                    <a:lnTo>
                      <a:pt x="3742" y="1074"/>
                    </a:lnTo>
                    <a:lnTo>
                      <a:pt x="3740" y="1070"/>
                    </a:lnTo>
                    <a:lnTo>
                      <a:pt x="3738" y="1065"/>
                    </a:lnTo>
                    <a:lnTo>
                      <a:pt x="3744" y="1058"/>
                    </a:lnTo>
                    <a:close/>
                    <a:moveTo>
                      <a:pt x="309" y="921"/>
                    </a:moveTo>
                    <a:lnTo>
                      <a:pt x="319" y="923"/>
                    </a:lnTo>
                    <a:lnTo>
                      <a:pt x="315" y="930"/>
                    </a:lnTo>
                    <a:lnTo>
                      <a:pt x="305" y="928"/>
                    </a:lnTo>
                    <a:lnTo>
                      <a:pt x="309" y="921"/>
                    </a:lnTo>
                    <a:close/>
                    <a:moveTo>
                      <a:pt x="3458" y="664"/>
                    </a:moveTo>
                    <a:lnTo>
                      <a:pt x="3473" y="667"/>
                    </a:lnTo>
                    <a:lnTo>
                      <a:pt x="3475" y="670"/>
                    </a:lnTo>
                    <a:lnTo>
                      <a:pt x="3480" y="674"/>
                    </a:lnTo>
                    <a:lnTo>
                      <a:pt x="3465" y="672"/>
                    </a:lnTo>
                    <a:lnTo>
                      <a:pt x="3458" y="664"/>
                    </a:lnTo>
                    <a:close/>
                    <a:moveTo>
                      <a:pt x="3371" y="561"/>
                    </a:moveTo>
                    <a:lnTo>
                      <a:pt x="3381" y="571"/>
                    </a:lnTo>
                    <a:lnTo>
                      <a:pt x="3389" y="591"/>
                    </a:lnTo>
                    <a:lnTo>
                      <a:pt x="3388" y="589"/>
                    </a:lnTo>
                    <a:lnTo>
                      <a:pt x="3378" y="579"/>
                    </a:lnTo>
                    <a:lnTo>
                      <a:pt x="3371" y="561"/>
                    </a:lnTo>
                    <a:close/>
                    <a:moveTo>
                      <a:pt x="623" y="541"/>
                    </a:moveTo>
                    <a:lnTo>
                      <a:pt x="627" y="551"/>
                    </a:lnTo>
                    <a:lnTo>
                      <a:pt x="620" y="557"/>
                    </a:lnTo>
                    <a:lnTo>
                      <a:pt x="617" y="547"/>
                    </a:lnTo>
                    <a:lnTo>
                      <a:pt x="623" y="541"/>
                    </a:lnTo>
                    <a:close/>
                    <a:moveTo>
                      <a:pt x="3085" y="342"/>
                    </a:moveTo>
                    <a:lnTo>
                      <a:pt x="3107" y="345"/>
                    </a:lnTo>
                    <a:lnTo>
                      <a:pt x="3121" y="355"/>
                    </a:lnTo>
                    <a:lnTo>
                      <a:pt x="3100" y="350"/>
                    </a:lnTo>
                    <a:lnTo>
                      <a:pt x="3085" y="342"/>
                    </a:lnTo>
                    <a:close/>
                    <a:moveTo>
                      <a:pt x="2985" y="268"/>
                    </a:moveTo>
                    <a:lnTo>
                      <a:pt x="2994" y="273"/>
                    </a:lnTo>
                    <a:lnTo>
                      <a:pt x="2998" y="287"/>
                    </a:lnTo>
                    <a:lnTo>
                      <a:pt x="2991" y="281"/>
                    </a:lnTo>
                    <a:lnTo>
                      <a:pt x="2985" y="268"/>
                    </a:lnTo>
                    <a:close/>
                    <a:moveTo>
                      <a:pt x="1009" y="257"/>
                    </a:moveTo>
                    <a:lnTo>
                      <a:pt x="1023" y="260"/>
                    </a:lnTo>
                    <a:lnTo>
                      <a:pt x="1016" y="263"/>
                    </a:lnTo>
                    <a:lnTo>
                      <a:pt x="1002" y="261"/>
                    </a:lnTo>
                    <a:lnTo>
                      <a:pt x="1009" y="257"/>
                    </a:lnTo>
                    <a:close/>
                    <a:moveTo>
                      <a:pt x="1137" y="191"/>
                    </a:moveTo>
                    <a:lnTo>
                      <a:pt x="1123" y="206"/>
                    </a:lnTo>
                    <a:lnTo>
                      <a:pt x="1110" y="213"/>
                    </a:lnTo>
                    <a:lnTo>
                      <a:pt x="1125" y="196"/>
                    </a:lnTo>
                    <a:lnTo>
                      <a:pt x="1137" y="191"/>
                    </a:lnTo>
                    <a:close/>
                    <a:moveTo>
                      <a:pt x="2550" y="80"/>
                    </a:moveTo>
                    <a:lnTo>
                      <a:pt x="2557" y="83"/>
                    </a:lnTo>
                    <a:lnTo>
                      <a:pt x="2551" y="90"/>
                    </a:lnTo>
                    <a:lnTo>
                      <a:pt x="2544" y="89"/>
                    </a:lnTo>
                    <a:lnTo>
                      <a:pt x="2550" y="80"/>
                    </a:lnTo>
                    <a:close/>
                    <a:moveTo>
                      <a:pt x="1457" y="72"/>
                    </a:moveTo>
                    <a:lnTo>
                      <a:pt x="1476" y="75"/>
                    </a:lnTo>
                    <a:lnTo>
                      <a:pt x="1462" y="79"/>
                    </a:lnTo>
                    <a:lnTo>
                      <a:pt x="1441" y="75"/>
                    </a:lnTo>
                    <a:lnTo>
                      <a:pt x="1457" y="72"/>
                    </a:lnTo>
                    <a:close/>
                    <a:moveTo>
                      <a:pt x="1595" y="38"/>
                    </a:moveTo>
                    <a:lnTo>
                      <a:pt x="1585" y="49"/>
                    </a:lnTo>
                    <a:lnTo>
                      <a:pt x="1578" y="51"/>
                    </a:lnTo>
                    <a:lnTo>
                      <a:pt x="1586" y="39"/>
                    </a:lnTo>
                    <a:lnTo>
                      <a:pt x="1595" y="38"/>
                    </a:lnTo>
                    <a:close/>
                    <a:moveTo>
                      <a:pt x="2061" y="0"/>
                    </a:moveTo>
                    <a:lnTo>
                      <a:pt x="2067" y="0"/>
                    </a:lnTo>
                    <a:lnTo>
                      <a:pt x="2068" y="0"/>
                    </a:lnTo>
                    <a:lnTo>
                      <a:pt x="2071" y="10"/>
                    </a:lnTo>
                    <a:lnTo>
                      <a:pt x="2065" y="10"/>
                    </a:lnTo>
                    <a:lnTo>
                      <a:pt x="2064" y="10"/>
                    </a:lnTo>
                    <a:lnTo>
                      <a:pt x="20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2" name="Freeform 757"/>
              <p:cNvSpPr>
                <a:spLocks noEditPoints="1"/>
              </p:cNvSpPr>
              <p:nvPr/>
            </p:nvSpPr>
            <p:spPr bwMode="auto">
              <a:xfrm>
                <a:off x="5120" y="549"/>
                <a:ext cx="3992" cy="3990"/>
              </a:xfrm>
              <a:custGeom>
                <a:avLst/>
                <a:gdLst>
                  <a:gd name="T0" fmla="*/ 1919 w 3992"/>
                  <a:gd name="T1" fmla="*/ 3981 h 3990"/>
                  <a:gd name="T2" fmla="*/ 1912 w 3992"/>
                  <a:gd name="T3" fmla="*/ 3981 h 3990"/>
                  <a:gd name="T4" fmla="*/ 2375 w 3992"/>
                  <a:gd name="T5" fmla="*/ 3956 h 3990"/>
                  <a:gd name="T6" fmla="*/ 2536 w 3992"/>
                  <a:gd name="T7" fmla="*/ 3908 h 3990"/>
                  <a:gd name="T8" fmla="*/ 2521 w 3992"/>
                  <a:gd name="T9" fmla="*/ 3912 h 3990"/>
                  <a:gd name="T10" fmla="*/ 1432 w 3992"/>
                  <a:gd name="T11" fmla="*/ 3899 h 3990"/>
                  <a:gd name="T12" fmla="*/ 1425 w 3992"/>
                  <a:gd name="T13" fmla="*/ 3898 h 3990"/>
                  <a:gd name="T14" fmla="*/ 2830 w 3992"/>
                  <a:gd name="T15" fmla="*/ 3809 h 3990"/>
                  <a:gd name="T16" fmla="*/ 2981 w 3992"/>
                  <a:gd name="T17" fmla="*/ 3720 h 3990"/>
                  <a:gd name="T18" fmla="*/ 2972 w 3992"/>
                  <a:gd name="T19" fmla="*/ 3725 h 3990"/>
                  <a:gd name="T20" fmla="*/ 995 w 3992"/>
                  <a:gd name="T21" fmla="*/ 3711 h 3990"/>
                  <a:gd name="T22" fmla="*/ 985 w 3992"/>
                  <a:gd name="T23" fmla="*/ 3706 h 3990"/>
                  <a:gd name="T24" fmla="*/ 878 w 3992"/>
                  <a:gd name="T25" fmla="*/ 3638 h 3990"/>
                  <a:gd name="T26" fmla="*/ 842 w 3992"/>
                  <a:gd name="T27" fmla="*/ 3625 h 3990"/>
                  <a:gd name="T28" fmla="*/ 3361 w 3992"/>
                  <a:gd name="T29" fmla="*/ 3450 h 3990"/>
                  <a:gd name="T30" fmla="*/ 598 w 3992"/>
                  <a:gd name="T31" fmla="*/ 3407 h 3990"/>
                  <a:gd name="T32" fmla="*/ 605 w 3992"/>
                  <a:gd name="T33" fmla="*/ 3427 h 3990"/>
                  <a:gd name="T34" fmla="*/ 505 w 3992"/>
                  <a:gd name="T35" fmla="*/ 3309 h 3990"/>
                  <a:gd name="T36" fmla="*/ 498 w 3992"/>
                  <a:gd name="T37" fmla="*/ 3314 h 3990"/>
                  <a:gd name="T38" fmla="*/ 3686 w 3992"/>
                  <a:gd name="T39" fmla="*/ 3056 h 3990"/>
                  <a:gd name="T40" fmla="*/ 3678 w 3992"/>
                  <a:gd name="T41" fmla="*/ 3054 h 3990"/>
                  <a:gd name="T42" fmla="*/ 238 w 3992"/>
                  <a:gd name="T43" fmla="*/ 2921 h 3990"/>
                  <a:gd name="T44" fmla="*/ 235 w 3992"/>
                  <a:gd name="T45" fmla="*/ 2914 h 3990"/>
                  <a:gd name="T46" fmla="*/ 3884 w 3992"/>
                  <a:gd name="T47" fmla="*/ 2642 h 3990"/>
                  <a:gd name="T48" fmla="*/ 3934 w 3992"/>
                  <a:gd name="T49" fmla="*/ 2469 h 3990"/>
                  <a:gd name="T50" fmla="*/ 3921 w 3992"/>
                  <a:gd name="T51" fmla="*/ 2485 h 3990"/>
                  <a:gd name="T52" fmla="*/ 63 w 3992"/>
                  <a:gd name="T53" fmla="*/ 2452 h 3990"/>
                  <a:gd name="T54" fmla="*/ 53 w 3992"/>
                  <a:gd name="T55" fmla="*/ 2451 h 3990"/>
                  <a:gd name="T56" fmla="*/ 3983 w 3992"/>
                  <a:gd name="T57" fmla="*/ 2175 h 3990"/>
                  <a:gd name="T58" fmla="*/ 3992 w 3992"/>
                  <a:gd name="T59" fmla="*/ 1994 h 3990"/>
                  <a:gd name="T60" fmla="*/ 3982 w 3992"/>
                  <a:gd name="T61" fmla="*/ 2006 h 3990"/>
                  <a:gd name="T62" fmla="*/ 9 w 3992"/>
                  <a:gd name="T63" fmla="*/ 1983 h 3990"/>
                  <a:gd name="T64" fmla="*/ 10 w 3992"/>
                  <a:gd name="T65" fmla="*/ 1973 h 3990"/>
                  <a:gd name="T66" fmla="*/ 15 w 3992"/>
                  <a:gd name="T67" fmla="*/ 1856 h 3990"/>
                  <a:gd name="T68" fmla="*/ 3928 w 3992"/>
                  <a:gd name="T69" fmla="*/ 1531 h 3990"/>
                  <a:gd name="T70" fmla="*/ 3929 w 3992"/>
                  <a:gd name="T71" fmla="*/ 1539 h 3990"/>
                  <a:gd name="T72" fmla="*/ 71 w 3992"/>
                  <a:gd name="T73" fmla="*/ 1503 h 3990"/>
                  <a:gd name="T74" fmla="*/ 74 w 3992"/>
                  <a:gd name="T75" fmla="*/ 1490 h 3990"/>
                  <a:gd name="T76" fmla="*/ 109 w 3992"/>
                  <a:gd name="T77" fmla="*/ 1374 h 3990"/>
                  <a:gd name="T78" fmla="*/ 106 w 3992"/>
                  <a:gd name="T79" fmla="*/ 1350 h 3990"/>
                  <a:gd name="T80" fmla="*/ 3757 w 3992"/>
                  <a:gd name="T81" fmla="*/ 1076 h 3990"/>
                  <a:gd name="T82" fmla="*/ 3758 w 3992"/>
                  <a:gd name="T83" fmla="*/ 1060 h 3990"/>
                  <a:gd name="T84" fmla="*/ 314 w 3992"/>
                  <a:gd name="T85" fmla="*/ 937 h 3990"/>
                  <a:gd name="T86" fmla="*/ 3482 w 3992"/>
                  <a:gd name="T87" fmla="*/ 676 h 3990"/>
                  <a:gd name="T88" fmla="*/ 3489 w 3992"/>
                  <a:gd name="T89" fmla="*/ 683 h 3990"/>
                  <a:gd name="T90" fmla="*/ 3373 w 3992"/>
                  <a:gd name="T91" fmla="*/ 550 h 3990"/>
                  <a:gd name="T92" fmla="*/ 3380 w 3992"/>
                  <a:gd name="T93" fmla="*/ 570 h 3990"/>
                  <a:gd name="T94" fmla="*/ 632 w 3992"/>
                  <a:gd name="T95" fmla="*/ 550 h 3990"/>
                  <a:gd name="T96" fmla="*/ 629 w 3992"/>
                  <a:gd name="T97" fmla="*/ 542 h 3990"/>
                  <a:gd name="T98" fmla="*/ 3142 w 3992"/>
                  <a:gd name="T99" fmla="*/ 359 h 3990"/>
                  <a:gd name="T100" fmla="*/ 3116 w 3992"/>
                  <a:gd name="T101" fmla="*/ 354 h 3990"/>
                  <a:gd name="T102" fmla="*/ 3003 w 3992"/>
                  <a:gd name="T103" fmla="*/ 282 h 3990"/>
                  <a:gd name="T104" fmla="*/ 1004 w 3992"/>
                  <a:gd name="T105" fmla="*/ 263 h 3990"/>
                  <a:gd name="T106" fmla="*/ 996 w 3992"/>
                  <a:gd name="T107" fmla="*/ 267 h 3990"/>
                  <a:gd name="T108" fmla="*/ 1146 w 3992"/>
                  <a:gd name="T109" fmla="*/ 200 h 3990"/>
                  <a:gd name="T110" fmla="*/ 1160 w 3992"/>
                  <a:gd name="T111" fmla="*/ 183 h 3990"/>
                  <a:gd name="T112" fmla="*/ 2566 w 3992"/>
                  <a:gd name="T113" fmla="*/ 92 h 3990"/>
                  <a:gd name="T114" fmla="*/ 1444 w 3992"/>
                  <a:gd name="T115" fmla="*/ 77 h 3990"/>
                  <a:gd name="T116" fmla="*/ 1429 w 3992"/>
                  <a:gd name="T117" fmla="*/ 81 h 3990"/>
                  <a:gd name="T118" fmla="*/ 1604 w 3992"/>
                  <a:gd name="T119" fmla="*/ 47 h 3990"/>
                  <a:gd name="T120" fmla="*/ 1612 w 3992"/>
                  <a:gd name="T121" fmla="*/ 36 h 3990"/>
                  <a:gd name="T122" fmla="*/ 2077 w 3992"/>
                  <a:gd name="T123" fmla="*/ 9 h 3990"/>
                  <a:gd name="T124" fmla="*/ 2067 w 3992"/>
                  <a:gd name="T125" fmla="*/ 0 h 3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92" h="3990">
                    <a:moveTo>
                      <a:pt x="1912" y="3981"/>
                    </a:moveTo>
                    <a:lnTo>
                      <a:pt x="1916" y="3981"/>
                    </a:lnTo>
                    <a:lnTo>
                      <a:pt x="1919" y="3981"/>
                    </a:lnTo>
                    <a:lnTo>
                      <a:pt x="1923" y="3990"/>
                    </a:lnTo>
                    <a:lnTo>
                      <a:pt x="1916" y="3990"/>
                    </a:lnTo>
                    <a:lnTo>
                      <a:pt x="1912" y="3981"/>
                    </a:lnTo>
                    <a:close/>
                    <a:moveTo>
                      <a:pt x="2397" y="3942"/>
                    </a:moveTo>
                    <a:lnTo>
                      <a:pt x="2387" y="3953"/>
                    </a:lnTo>
                    <a:lnTo>
                      <a:pt x="2375" y="3956"/>
                    </a:lnTo>
                    <a:lnTo>
                      <a:pt x="2385" y="3944"/>
                    </a:lnTo>
                    <a:lnTo>
                      <a:pt x="2397" y="3942"/>
                    </a:lnTo>
                    <a:close/>
                    <a:moveTo>
                      <a:pt x="2536" y="3908"/>
                    </a:moveTo>
                    <a:lnTo>
                      <a:pt x="2558" y="3911"/>
                    </a:lnTo>
                    <a:lnTo>
                      <a:pt x="2542" y="3915"/>
                    </a:lnTo>
                    <a:lnTo>
                      <a:pt x="2521" y="3912"/>
                    </a:lnTo>
                    <a:lnTo>
                      <a:pt x="2536" y="3908"/>
                    </a:lnTo>
                    <a:close/>
                    <a:moveTo>
                      <a:pt x="1425" y="3898"/>
                    </a:moveTo>
                    <a:lnTo>
                      <a:pt x="1432" y="3899"/>
                    </a:lnTo>
                    <a:lnTo>
                      <a:pt x="1425" y="3908"/>
                    </a:lnTo>
                    <a:lnTo>
                      <a:pt x="1417" y="3905"/>
                    </a:lnTo>
                    <a:lnTo>
                      <a:pt x="1425" y="3898"/>
                    </a:lnTo>
                    <a:close/>
                    <a:moveTo>
                      <a:pt x="2860" y="3783"/>
                    </a:moveTo>
                    <a:lnTo>
                      <a:pt x="2846" y="3800"/>
                    </a:lnTo>
                    <a:lnTo>
                      <a:pt x="2830" y="3809"/>
                    </a:lnTo>
                    <a:lnTo>
                      <a:pt x="2844" y="3792"/>
                    </a:lnTo>
                    <a:lnTo>
                      <a:pt x="2860" y="3783"/>
                    </a:lnTo>
                    <a:close/>
                    <a:moveTo>
                      <a:pt x="2981" y="3720"/>
                    </a:moveTo>
                    <a:lnTo>
                      <a:pt x="2996" y="3723"/>
                    </a:lnTo>
                    <a:lnTo>
                      <a:pt x="2986" y="3728"/>
                    </a:lnTo>
                    <a:lnTo>
                      <a:pt x="2972" y="3725"/>
                    </a:lnTo>
                    <a:lnTo>
                      <a:pt x="2981" y="3720"/>
                    </a:lnTo>
                    <a:close/>
                    <a:moveTo>
                      <a:pt x="985" y="3706"/>
                    </a:moveTo>
                    <a:lnTo>
                      <a:pt x="995" y="3711"/>
                    </a:lnTo>
                    <a:lnTo>
                      <a:pt x="999" y="3724"/>
                    </a:lnTo>
                    <a:lnTo>
                      <a:pt x="991" y="3720"/>
                    </a:lnTo>
                    <a:lnTo>
                      <a:pt x="985" y="3706"/>
                    </a:lnTo>
                    <a:close/>
                    <a:moveTo>
                      <a:pt x="842" y="3625"/>
                    </a:moveTo>
                    <a:lnTo>
                      <a:pt x="864" y="3628"/>
                    </a:lnTo>
                    <a:lnTo>
                      <a:pt x="878" y="3638"/>
                    </a:lnTo>
                    <a:lnTo>
                      <a:pt x="855" y="3634"/>
                    </a:lnTo>
                    <a:lnTo>
                      <a:pt x="850" y="3631"/>
                    </a:lnTo>
                    <a:lnTo>
                      <a:pt x="842" y="3625"/>
                    </a:lnTo>
                    <a:close/>
                    <a:moveTo>
                      <a:pt x="3364" y="3436"/>
                    </a:moveTo>
                    <a:lnTo>
                      <a:pt x="3367" y="3444"/>
                    </a:lnTo>
                    <a:lnTo>
                      <a:pt x="3361" y="3450"/>
                    </a:lnTo>
                    <a:lnTo>
                      <a:pt x="3357" y="3441"/>
                    </a:lnTo>
                    <a:lnTo>
                      <a:pt x="3364" y="3436"/>
                    </a:lnTo>
                    <a:close/>
                    <a:moveTo>
                      <a:pt x="598" y="3407"/>
                    </a:moveTo>
                    <a:lnTo>
                      <a:pt x="611" y="3419"/>
                    </a:lnTo>
                    <a:lnTo>
                      <a:pt x="618" y="3439"/>
                    </a:lnTo>
                    <a:lnTo>
                      <a:pt x="605" y="3427"/>
                    </a:lnTo>
                    <a:lnTo>
                      <a:pt x="598" y="3407"/>
                    </a:lnTo>
                    <a:close/>
                    <a:moveTo>
                      <a:pt x="491" y="3306"/>
                    </a:moveTo>
                    <a:lnTo>
                      <a:pt x="505" y="3309"/>
                    </a:lnTo>
                    <a:lnTo>
                      <a:pt x="508" y="3311"/>
                    </a:lnTo>
                    <a:lnTo>
                      <a:pt x="512" y="3317"/>
                    </a:lnTo>
                    <a:lnTo>
                      <a:pt x="498" y="3314"/>
                    </a:lnTo>
                    <a:lnTo>
                      <a:pt x="491" y="3306"/>
                    </a:lnTo>
                    <a:close/>
                    <a:moveTo>
                      <a:pt x="3678" y="3054"/>
                    </a:moveTo>
                    <a:lnTo>
                      <a:pt x="3686" y="3056"/>
                    </a:lnTo>
                    <a:lnTo>
                      <a:pt x="3684" y="3061"/>
                    </a:lnTo>
                    <a:lnTo>
                      <a:pt x="3674" y="3060"/>
                    </a:lnTo>
                    <a:lnTo>
                      <a:pt x="3678" y="3054"/>
                    </a:lnTo>
                    <a:close/>
                    <a:moveTo>
                      <a:pt x="235" y="2914"/>
                    </a:moveTo>
                    <a:lnTo>
                      <a:pt x="235" y="2916"/>
                    </a:lnTo>
                    <a:lnTo>
                      <a:pt x="238" y="2921"/>
                    </a:lnTo>
                    <a:lnTo>
                      <a:pt x="232" y="2928"/>
                    </a:lnTo>
                    <a:lnTo>
                      <a:pt x="228" y="2923"/>
                    </a:lnTo>
                    <a:lnTo>
                      <a:pt x="235" y="2914"/>
                    </a:lnTo>
                    <a:close/>
                    <a:moveTo>
                      <a:pt x="3881" y="2619"/>
                    </a:moveTo>
                    <a:lnTo>
                      <a:pt x="3887" y="2633"/>
                    </a:lnTo>
                    <a:lnTo>
                      <a:pt x="3884" y="2642"/>
                    </a:lnTo>
                    <a:lnTo>
                      <a:pt x="3879" y="2629"/>
                    </a:lnTo>
                    <a:lnTo>
                      <a:pt x="3881" y="2619"/>
                    </a:lnTo>
                    <a:close/>
                    <a:moveTo>
                      <a:pt x="3934" y="2469"/>
                    </a:moveTo>
                    <a:lnTo>
                      <a:pt x="3931" y="2482"/>
                    </a:lnTo>
                    <a:lnTo>
                      <a:pt x="3918" y="2499"/>
                    </a:lnTo>
                    <a:lnTo>
                      <a:pt x="3921" y="2485"/>
                    </a:lnTo>
                    <a:lnTo>
                      <a:pt x="3934" y="2469"/>
                    </a:lnTo>
                    <a:close/>
                    <a:moveTo>
                      <a:pt x="53" y="2451"/>
                    </a:moveTo>
                    <a:lnTo>
                      <a:pt x="63" y="2452"/>
                    </a:lnTo>
                    <a:lnTo>
                      <a:pt x="64" y="2459"/>
                    </a:lnTo>
                    <a:lnTo>
                      <a:pt x="54" y="2458"/>
                    </a:lnTo>
                    <a:lnTo>
                      <a:pt x="53" y="2451"/>
                    </a:lnTo>
                    <a:close/>
                    <a:moveTo>
                      <a:pt x="3976" y="2143"/>
                    </a:moveTo>
                    <a:lnTo>
                      <a:pt x="3984" y="2162"/>
                    </a:lnTo>
                    <a:lnTo>
                      <a:pt x="3983" y="2175"/>
                    </a:lnTo>
                    <a:lnTo>
                      <a:pt x="3976" y="2154"/>
                    </a:lnTo>
                    <a:lnTo>
                      <a:pt x="3976" y="2143"/>
                    </a:lnTo>
                    <a:close/>
                    <a:moveTo>
                      <a:pt x="3992" y="1994"/>
                    </a:moveTo>
                    <a:lnTo>
                      <a:pt x="3992" y="2001"/>
                    </a:lnTo>
                    <a:lnTo>
                      <a:pt x="3982" y="2013"/>
                    </a:lnTo>
                    <a:lnTo>
                      <a:pt x="3982" y="2006"/>
                    </a:lnTo>
                    <a:lnTo>
                      <a:pt x="3992" y="1994"/>
                    </a:lnTo>
                    <a:close/>
                    <a:moveTo>
                      <a:pt x="10" y="1973"/>
                    </a:moveTo>
                    <a:lnTo>
                      <a:pt x="9" y="1983"/>
                    </a:lnTo>
                    <a:lnTo>
                      <a:pt x="0" y="1993"/>
                    </a:lnTo>
                    <a:lnTo>
                      <a:pt x="0" y="1983"/>
                    </a:lnTo>
                    <a:lnTo>
                      <a:pt x="10" y="1973"/>
                    </a:lnTo>
                    <a:close/>
                    <a:moveTo>
                      <a:pt x="8" y="1820"/>
                    </a:moveTo>
                    <a:lnTo>
                      <a:pt x="16" y="1840"/>
                    </a:lnTo>
                    <a:lnTo>
                      <a:pt x="15" y="1856"/>
                    </a:lnTo>
                    <a:lnTo>
                      <a:pt x="8" y="1836"/>
                    </a:lnTo>
                    <a:lnTo>
                      <a:pt x="8" y="1820"/>
                    </a:lnTo>
                    <a:close/>
                    <a:moveTo>
                      <a:pt x="3928" y="1531"/>
                    </a:moveTo>
                    <a:lnTo>
                      <a:pt x="3938" y="1532"/>
                    </a:lnTo>
                    <a:lnTo>
                      <a:pt x="3939" y="1541"/>
                    </a:lnTo>
                    <a:lnTo>
                      <a:pt x="3929" y="1539"/>
                    </a:lnTo>
                    <a:lnTo>
                      <a:pt x="3928" y="1531"/>
                    </a:lnTo>
                    <a:close/>
                    <a:moveTo>
                      <a:pt x="74" y="1490"/>
                    </a:moveTo>
                    <a:lnTo>
                      <a:pt x="71" y="1503"/>
                    </a:lnTo>
                    <a:lnTo>
                      <a:pt x="58" y="1518"/>
                    </a:lnTo>
                    <a:lnTo>
                      <a:pt x="61" y="1507"/>
                    </a:lnTo>
                    <a:lnTo>
                      <a:pt x="74" y="1490"/>
                    </a:lnTo>
                    <a:close/>
                    <a:moveTo>
                      <a:pt x="106" y="1350"/>
                    </a:moveTo>
                    <a:lnTo>
                      <a:pt x="112" y="1364"/>
                    </a:lnTo>
                    <a:lnTo>
                      <a:pt x="109" y="1374"/>
                    </a:lnTo>
                    <a:lnTo>
                      <a:pt x="104" y="1360"/>
                    </a:lnTo>
                    <a:lnTo>
                      <a:pt x="104" y="1358"/>
                    </a:lnTo>
                    <a:lnTo>
                      <a:pt x="106" y="1350"/>
                    </a:lnTo>
                    <a:close/>
                    <a:moveTo>
                      <a:pt x="3758" y="1060"/>
                    </a:moveTo>
                    <a:lnTo>
                      <a:pt x="3764" y="1067"/>
                    </a:lnTo>
                    <a:lnTo>
                      <a:pt x="3757" y="1076"/>
                    </a:lnTo>
                    <a:lnTo>
                      <a:pt x="3757" y="1074"/>
                    </a:lnTo>
                    <a:lnTo>
                      <a:pt x="3753" y="1067"/>
                    </a:lnTo>
                    <a:lnTo>
                      <a:pt x="3758" y="1060"/>
                    </a:lnTo>
                    <a:close/>
                    <a:moveTo>
                      <a:pt x="308" y="929"/>
                    </a:moveTo>
                    <a:lnTo>
                      <a:pt x="318" y="930"/>
                    </a:lnTo>
                    <a:lnTo>
                      <a:pt x="314" y="937"/>
                    </a:lnTo>
                    <a:lnTo>
                      <a:pt x="304" y="934"/>
                    </a:lnTo>
                    <a:lnTo>
                      <a:pt x="308" y="929"/>
                    </a:lnTo>
                    <a:close/>
                    <a:moveTo>
                      <a:pt x="3482" y="676"/>
                    </a:moveTo>
                    <a:lnTo>
                      <a:pt x="3496" y="677"/>
                    </a:lnTo>
                    <a:lnTo>
                      <a:pt x="3501" y="686"/>
                    </a:lnTo>
                    <a:lnTo>
                      <a:pt x="3489" y="683"/>
                    </a:lnTo>
                    <a:lnTo>
                      <a:pt x="3484" y="679"/>
                    </a:lnTo>
                    <a:lnTo>
                      <a:pt x="3482" y="676"/>
                    </a:lnTo>
                    <a:close/>
                    <a:moveTo>
                      <a:pt x="3373" y="550"/>
                    </a:moveTo>
                    <a:lnTo>
                      <a:pt x="3383" y="560"/>
                    </a:lnTo>
                    <a:lnTo>
                      <a:pt x="3390" y="580"/>
                    </a:lnTo>
                    <a:lnTo>
                      <a:pt x="3380" y="570"/>
                    </a:lnTo>
                    <a:lnTo>
                      <a:pt x="3373" y="550"/>
                    </a:lnTo>
                    <a:close/>
                    <a:moveTo>
                      <a:pt x="629" y="542"/>
                    </a:moveTo>
                    <a:lnTo>
                      <a:pt x="632" y="550"/>
                    </a:lnTo>
                    <a:lnTo>
                      <a:pt x="626" y="556"/>
                    </a:lnTo>
                    <a:lnTo>
                      <a:pt x="624" y="547"/>
                    </a:lnTo>
                    <a:lnTo>
                      <a:pt x="629" y="542"/>
                    </a:lnTo>
                    <a:close/>
                    <a:moveTo>
                      <a:pt x="3116" y="354"/>
                    </a:moveTo>
                    <a:lnTo>
                      <a:pt x="3138" y="358"/>
                    </a:lnTo>
                    <a:lnTo>
                      <a:pt x="3142" y="359"/>
                    </a:lnTo>
                    <a:lnTo>
                      <a:pt x="3151" y="366"/>
                    </a:lnTo>
                    <a:lnTo>
                      <a:pt x="3130" y="364"/>
                    </a:lnTo>
                    <a:lnTo>
                      <a:pt x="3116" y="354"/>
                    </a:lnTo>
                    <a:close/>
                    <a:moveTo>
                      <a:pt x="2990" y="265"/>
                    </a:moveTo>
                    <a:lnTo>
                      <a:pt x="2997" y="269"/>
                    </a:lnTo>
                    <a:lnTo>
                      <a:pt x="3003" y="282"/>
                    </a:lnTo>
                    <a:lnTo>
                      <a:pt x="2994" y="277"/>
                    </a:lnTo>
                    <a:lnTo>
                      <a:pt x="2990" y="265"/>
                    </a:lnTo>
                    <a:close/>
                    <a:moveTo>
                      <a:pt x="1004" y="263"/>
                    </a:moveTo>
                    <a:lnTo>
                      <a:pt x="1018" y="266"/>
                    </a:lnTo>
                    <a:lnTo>
                      <a:pt x="1011" y="270"/>
                    </a:lnTo>
                    <a:lnTo>
                      <a:pt x="996" y="267"/>
                    </a:lnTo>
                    <a:lnTo>
                      <a:pt x="1004" y="263"/>
                    </a:lnTo>
                    <a:close/>
                    <a:moveTo>
                      <a:pt x="1160" y="183"/>
                    </a:moveTo>
                    <a:lnTo>
                      <a:pt x="1146" y="200"/>
                    </a:lnTo>
                    <a:lnTo>
                      <a:pt x="1134" y="205"/>
                    </a:lnTo>
                    <a:lnTo>
                      <a:pt x="1148" y="188"/>
                    </a:lnTo>
                    <a:lnTo>
                      <a:pt x="1160" y="183"/>
                    </a:lnTo>
                    <a:close/>
                    <a:moveTo>
                      <a:pt x="2565" y="82"/>
                    </a:moveTo>
                    <a:lnTo>
                      <a:pt x="2572" y="85"/>
                    </a:lnTo>
                    <a:lnTo>
                      <a:pt x="2566" y="92"/>
                    </a:lnTo>
                    <a:lnTo>
                      <a:pt x="2559" y="89"/>
                    </a:lnTo>
                    <a:lnTo>
                      <a:pt x="2565" y="82"/>
                    </a:lnTo>
                    <a:close/>
                    <a:moveTo>
                      <a:pt x="1444" y="77"/>
                    </a:moveTo>
                    <a:lnTo>
                      <a:pt x="1466" y="81"/>
                    </a:lnTo>
                    <a:lnTo>
                      <a:pt x="1450" y="84"/>
                    </a:lnTo>
                    <a:lnTo>
                      <a:pt x="1429" y="81"/>
                    </a:lnTo>
                    <a:lnTo>
                      <a:pt x="1444" y="77"/>
                    </a:lnTo>
                    <a:close/>
                    <a:moveTo>
                      <a:pt x="1612" y="36"/>
                    </a:moveTo>
                    <a:lnTo>
                      <a:pt x="1604" y="47"/>
                    </a:lnTo>
                    <a:lnTo>
                      <a:pt x="1595" y="48"/>
                    </a:lnTo>
                    <a:lnTo>
                      <a:pt x="1605" y="37"/>
                    </a:lnTo>
                    <a:lnTo>
                      <a:pt x="1612" y="36"/>
                    </a:lnTo>
                    <a:close/>
                    <a:moveTo>
                      <a:pt x="2067" y="0"/>
                    </a:moveTo>
                    <a:lnTo>
                      <a:pt x="2073" y="0"/>
                    </a:lnTo>
                    <a:lnTo>
                      <a:pt x="2077" y="9"/>
                    </a:lnTo>
                    <a:lnTo>
                      <a:pt x="2076" y="9"/>
                    </a:lnTo>
                    <a:lnTo>
                      <a:pt x="2070" y="9"/>
                    </a:lnTo>
                    <a:lnTo>
                      <a:pt x="20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3" name="Freeform 758"/>
              <p:cNvSpPr>
                <a:spLocks noEditPoints="1"/>
              </p:cNvSpPr>
              <p:nvPr/>
            </p:nvSpPr>
            <p:spPr bwMode="auto">
              <a:xfrm>
                <a:off x="5111" y="539"/>
                <a:ext cx="4009" cy="4010"/>
              </a:xfrm>
              <a:custGeom>
                <a:avLst/>
                <a:gdLst>
                  <a:gd name="T0" fmla="*/ 1935 w 4009"/>
                  <a:gd name="T1" fmla="*/ 4010 h 4010"/>
                  <a:gd name="T2" fmla="*/ 2396 w 4009"/>
                  <a:gd name="T3" fmla="*/ 3963 h 4010"/>
                  <a:gd name="T4" fmla="*/ 2376 w 4009"/>
                  <a:gd name="T5" fmla="*/ 3976 h 4010"/>
                  <a:gd name="T6" fmla="*/ 2567 w 4009"/>
                  <a:gd name="T7" fmla="*/ 3921 h 4010"/>
                  <a:gd name="T8" fmla="*/ 2551 w 4009"/>
                  <a:gd name="T9" fmla="*/ 3925 h 4010"/>
                  <a:gd name="T10" fmla="*/ 1434 w 4009"/>
                  <a:gd name="T11" fmla="*/ 3918 h 4010"/>
                  <a:gd name="T12" fmla="*/ 1426 w 4009"/>
                  <a:gd name="T13" fmla="*/ 3915 h 4010"/>
                  <a:gd name="T14" fmla="*/ 2827 w 4009"/>
                  <a:gd name="T15" fmla="*/ 3834 h 4010"/>
                  <a:gd name="T16" fmla="*/ 2855 w 4009"/>
                  <a:gd name="T17" fmla="*/ 3810 h 4010"/>
                  <a:gd name="T18" fmla="*/ 3009 w 4009"/>
                  <a:gd name="T19" fmla="*/ 3741 h 4010"/>
                  <a:gd name="T20" fmla="*/ 1000 w 4009"/>
                  <a:gd name="T21" fmla="*/ 3730 h 4010"/>
                  <a:gd name="T22" fmla="*/ 1004 w 4009"/>
                  <a:gd name="T23" fmla="*/ 3742 h 4010"/>
                  <a:gd name="T24" fmla="*/ 851 w 4009"/>
                  <a:gd name="T25" fmla="*/ 3635 h 4010"/>
                  <a:gd name="T26" fmla="*/ 844 w 4009"/>
                  <a:gd name="T27" fmla="*/ 3641 h 4010"/>
                  <a:gd name="T28" fmla="*/ 3380 w 4009"/>
                  <a:gd name="T29" fmla="*/ 3464 h 4010"/>
                  <a:gd name="T30" fmla="*/ 3376 w 4009"/>
                  <a:gd name="T31" fmla="*/ 3454 h 4010"/>
                  <a:gd name="T32" fmla="*/ 634 w 4009"/>
                  <a:gd name="T33" fmla="*/ 3467 h 4010"/>
                  <a:gd name="T34" fmla="*/ 487 w 4009"/>
                  <a:gd name="T35" fmla="*/ 3314 h 4010"/>
                  <a:gd name="T36" fmla="*/ 494 w 4009"/>
                  <a:gd name="T37" fmla="*/ 3323 h 4010"/>
                  <a:gd name="T38" fmla="*/ 3705 w 4009"/>
                  <a:gd name="T39" fmla="*/ 3067 h 4010"/>
                  <a:gd name="T40" fmla="*/ 3695 w 4009"/>
                  <a:gd name="T41" fmla="*/ 3066 h 4010"/>
                  <a:gd name="T42" fmla="*/ 234 w 4009"/>
                  <a:gd name="T43" fmla="*/ 2947 h 4010"/>
                  <a:gd name="T44" fmla="*/ 3896 w 4009"/>
                  <a:gd name="T45" fmla="*/ 2643 h 4010"/>
                  <a:gd name="T46" fmla="*/ 3893 w 4009"/>
                  <a:gd name="T47" fmla="*/ 2652 h 4010"/>
                  <a:gd name="T48" fmla="*/ 3952 w 4009"/>
                  <a:gd name="T49" fmla="*/ 2476 h 4010"/>
                  <a:gd name="T50" fmla="*/ 3955 w 4009"/>
                  <a:gd name="T51" fmla="*/ 2464 h 4010"/>
                  <a:gd name="T52" fmla="*/ 63 w 4009"/>
                  <a:gd name="T53" fmla="*/ 2468 h 4010"/>
                  <a:gd name="T54" fmla="*/ 3993 w 4009"/>
                  <a:gd name="T55" fmla="*/ 2172 h 4010"/>
                  <a:gd name="T56" fmla="*/ 3999 w 4009"/>
                  <a:gd name="T57" fmla="*/ 2205 h 4010"/>
                  <a:gd name="T58" fmla="*/ 9 w 4009"/>
                  <a:gd name="T59" fmla="*/ 1993 h 4010"/>
                  <a:gd name="T60" fmla="*/ 1 w 4009"/>
                  <a:gd name="T61" fmla="*/ 2004 h 4010"/>
                  <a:gd name="T62" fmla="*/ 4009 w 4009"/>
                  <a:gd name="T63" fmla="*/ 2000 h 4010"/>
                  <a:gd name="T64" fmla="*/ 4009 w 4009"/>
                  <a:gd name="T65" fmla="*/ 1993 h 4010"/>
                  <a:gd name="T66" fmla="*/ 17 w 4009"/>
                  <a:gd name="T67" fmla="*/ 1846 h 4010"/>
                  <a:gd name="T68" fmla="*/ 9 w 4009"/>
                  <a:gd name="T69" fmla="*/ 1811 h 4010"/>
                  <a:gd name="T70" fmla="*/ 3958 w 4009"/>
                  <a:gd name="T71" fmla="*/ 1552 h 4010"/>
                  <a:gd name="T72" fmla="*/ 70 w 4009"/>
                  <a:gd name="T73" fmla="*/ 1517 h 4010"/>
                  <a:gd name="T74" fmla="*/ 58 w 4009"/>
                  <a:gd name="T75" fmla="*/ 1532 h 4010"/>
                  <a:gd name="T76" fmla="*/ 115 w 4009"/>
                  <a:gd name="T77" fmla="*/ 1360 h 4010"/>
                  <a:gd name="T78" fmla="*/ 107 w 4009"/>
                  <a:gd name="T79" fmla="*/ 1357 h 4010"/>
                  <a:gd name="T80" fmla="*/ 3779 w 4009"/>
                  <a:gd name="T81" fmla="*/ 1070 h 4010"/>
                  <a:gd name="T82" fmla="*/ 3774 w 4009"/>
                  <a:gd name="T83" fmla="*/ 1062 h 4010"/>
                  <a:gd name="T84" fmla="*/ 313 w 4009"/>
                  <a:gd name="T85" fmla="*/ 944 h 4010"/>
                  <a:gd name="T86" fmla="*/ 3505 w 4009"/>
                  <a:gd name="T87" fmla="*/ 687 h 4010"/>
                  <a:gd name="T88" fmla="*/ 3510 w 4009"/>
                  <a:gd name="T89" fmla="*/ 696 h 4010"/>
                  <a:gd name="T90" fmla="*/ 638 w 4009"/>
                  <a:gd name="T91" fmla="*/ 552 h 4010"/>
                  <a:gd name="T92" fmla="*/ 634 w 4009"/>
                  <a:gd name="T93" fmla="*/ 542 h 4010"/>
                  <a:gd name="T94" fmla="*/ 3392 w 4009"/>
                  <a:gd name="T95" fmla="*/ 570 h 4010"/>
                  <a:gd name="T96" fmla="*/ 3147 w 4009"/>
                  <a:gd name="T97" fmla="*/ 368 h 4010"/>
                  <a:gd name="T98" fmla="*/ 3160 w 4009"/>
                  <a:gd name="T99" fmla="*/ 376 h 4010"/>
                  <a:gd name="T100" fmla="*/ 998 w 4009"/>
                  <a:gd name="T101" fmla="*/ 272 h 4010"/>
                  <a:gd name="T102" fmla="*/ 991 w 4009"/>
                  <a:gd name="T103" fmla="*/ 276 h 4010"/>
                  <a:gd name="T104" fmla="*/ 3002 w 4009"/>
                  <a:gd name="T105" fmla="*/ 266 h 4010"/>
                  <a:gd name="T106" fmla="*/ 2993 w 4009"/>
                  <a:gd name="T107" fmla="*/ 260 h 4010"/>
                  <a:gd name="T108" fmla="*/ 1157 w 4009"/>
                  <a:gd name="T109" fmla="*/ 198 h 4010"/>
                  <a:gd name="T110" fmla="*/ 1183 w 4009"/>
                  <a:gd name="T111" fmla="*/ 176 h 4010"/>
                  <a:gd name="T112" fmla="*/ 2581 w 4009"/>
                  <a:gd name="T113" fmla="*/ 95 h 4010"/>
                  <a:gd name="T114" fmla="*/ 1432 w 4009"/>
                  <a:gd name="T115" fmla="*/ 84 h 4010"/>
                  <a:gd name="T116" fmla="*/ 1418 w 4009"/>
                  <a:gd name="T117" fmla="*/ 88 h 4010"/>
                  <a:gd name="T118" fmla="*/ 1621 w 4009"/>
                  <a:gd name="T119" fmla="*/ 46 h 4010"/>
                  <a:gd name="T120" fmla="*/ 1628 w 4009"/>
                  <a:gd name="T121" fmla="*/ 34 h 4010"/>
                  <a:gd name="T122" fmla="*/ 2079 w 4009"/>
                  <a:gd name="T123" fmla="*/ 0 h 4010"/>
                  <a:gd name="T124" fmla="*/ 2072 w 4009"/>
                  <a:gd name="T125" fmla="*/ 0 h 4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09" h="4010">
                    <a:moveTo>
                      <a:pt x="1925" y="4000"/>
                    </a:moveTo>
                    <a:lnTo>
                      <a:pt x="1932" y="4000"/>
                    </a:lnTo>
                    <a:lnTo>
                      <a:pt x="1935" y="4010"/>
                    </a:lnTo>
                    <a:lnTo>
                      <a:pt x="1928" y="4010"/>
                    </a:lnTo>
                    <a:lnTo>
                      <a:pt x="1925" y="4000"/>
                    </a:lnTo>
                    <a:close/>
                    <a:moveTo>
                      <a:pt x="2396" y="3963"/>
                    </a:moveTo>
                    <a:lnTo>
                      <a:pt x="2387" y="3974"/>
                    </a:lnTo>
                    <a:lnTo>
                      <a:pt x="2382" y="3976"/>
                    </a:lnTo>
                    <a:lnTo>
                      <a:pt x="2376" y="3976"/>
                    </a:lnTo>
                    <a:lnTo>
                      <a:pt x="2384" y="3966"/>
                    </a:lnTo>
                    <a:lnTo>
                      <a:pt x="2396" y="3963"/>
                    </a:lnTo>
                    <a:close/>
                    <a:moveTo>
                      <a:pt x="2567" y="3921"/>
                    </a:moveTo>
                    <a:lnTo>
                      <a:pt x="2588" y="3923"/>
                    </a:lnTo>
                    <a:lnTo>
                      <a:pt x="2572" y="3929"/>
                    </a:lnTo>
                    <a:lnTo>
                      <a:pt x="2551" y="3925"/>
                    </a:lnTo>
                    <a:lnTo>
                      <a:pt x="2567" y="3921"/>
                    </a:lnTo>
                    <a:close/>
                    <a:moveTo>
                      <a:pt x="1426" y="3915"/>
                    </a:moveTo>
                    <a:lnTo>
                      <a:pt x="1434" y="3918"/>
                    </a:lnTo>
                    <a:lnTo>
                      <a:pt x="1428" y="3925"/>
                    </a:lnTo>
                    <a:lnTo>
                      <a:pt x="1421" y="3923"/>
                    </a:lnTo>
                    <a:lnTo>
                      <a:pt x="1426" y="3915"/>
                    </a:lnTo>
                    <a:close/>
                    <a:moveTo>
                      <a:pt x="2855" y="3810"/>
                    </a:moveTo>
                    <a:lnTo>
                      <a:pt x="2842" y="3827"/>
                    </a:lnTo>
                    <a:lnTo>
                      <a:pt x="2827" y="3834"/>
                    </a:lnTo>
                    <a:lnTo>
                      <a:pt x="2825" y="3834"/>
                    </a:lnTo>
                    <a:lnTo>
                      <a:pt x="2839" y="3819"/>
                    </a:lnTo>
                    <a:lnTo>
                      <a:pt x="2855" y="3810"/>
                    </a:lnTo>
                    <a:close/>
                    <a:moveTo>
                      <a:pt x="3005" y="3733"/>
                    </a:moveTo>
                    <a:lnTo>
                      <a:pt x="3019" y="3734"/>
                    </a:lnTo>
                    <a:lnTo>
                      <a:pt x="3009" y="3741"/>
                    </a:lnTo>
                    <a:lnTo>
                      <a:pt x="2995" y="3738"/>
                    </a:lnTo>
                    <a:lnTo>
                      <a:pt x="3005" y="3733"/>
                    </a:lnTo>
                    <a:close/>
                    <a:moveTo>
                      <a:pt x="1000" y="3730"/>
                    </a:moveTo>
                    <a:lnTo>
                      <a:pt x="1008" y="3734"/>
                    </a:lnTo>
                    <a:lnTo>
                      <a:pt x="1014" y="3748"/>
                    </a:lnTo>
                    <a:lnTo>
                      <a:pt x="1004" y="3742"/>
                    </a:lnTo>
                    <a:lnTo>
                      <a:pt x="1000" y="3730"/>
                    </a:lnTo>
                    <a:close/>
                    <a:moveTo>
                      <a:pt x="832" y="3631"/>
                    </a:moveTo>
                    <a:lnTo>
                      <a:pt x="851" y="3635"/>
                    </a:lnTo>
                    <a:lnTo>
                      <a:pt x="859" y="3641"/>
                    </a:lnTo>
                    <a:lnTo>
                      <a:pt x="864" y="3644"/>
                    </a:lnTo>
                    <a:lnTo>
                      <a:pt x="844" y="3641"/>
                    </a:lnTo>
                    <a:lnTo>
                      <a:pt x="832" y="3631"/>
                    </a:lnTo>
                    <a:close/>
                    <a:moveTo>
                      <a:pt x="3376" y="3454"/>
                    </a:moveTo>
                    <a:lnTo>
                      <a:pt x="3380" y="3464"/>
                    </a:lnTo>
                    <a:lnTo>
                      <a:pt x="3373" y="3470"/>
                    </a:lnTo>
                    <a:lnTo>
                      <a:pt x="3370" y="3460"/>
                    </a:lnTo>
                    <a:lnTo>
                      <a:pt x="3376" y="3454"/>
                    </a:lnTo>
                    <a:close/>
                    <a:moveTo>
                      <a:pt x="614" y="3437"/>
                    </a:moveTo>
                    <a:lnTo>
                      <a:pt x="627" y="3449"/>
                    </a:lnTo>
                    <a:lnTo>
                      <a:pt x="634" y="3467"/>
                    </a:lnTo>
                    <a:lnTo>
                      <a:pt x="621" y="3456"/>
                    </a:lnTo>
                    <a:lnTo>
                      <a:pt x="614" y="3437"/>
                    </a:lnTo>
                    <a:close/>
                    <a:moveTo>
                      <a:pt x="487" y="3314"/>
                    </a:moveTo>
                    <a:lnTo>
                      <a:pt x="500" y="3316"/>
                    </a:lnTo>
                    <a:lnTo>
                      <a:pt x="507" y="3324"/>
                    </a:lnTo>
                    <a:lnTo>
                      <a:pt x="494" y="3323"/>
                    </a:lnTo>
                    <a:lnTo>
                      <a:pt x="487" y="3314"/>
                    </a:lnTo>
                    <a:close/>
                    <a:moveTo>
                      <a:pt x="3695" y="3066"/>
                    </a:moveTo>
                    <a:lnTo>
                      <a:pt x="3705" y="3067"/>
                    </a:lnTo>
                    <a:lnTo>
                      <a:pt x="3702" y="3073"/>
                    </a:lnTo>
                    <a:lnTo>
                      <a:pt x="3693" y="3071"/>
                    </a:lnTo>
                    <a:lnTo>
                      <a:pt x="3695" y="3066"/>
                    </a:lnTo>
                    <a:close/>
                    <a:moveTo>
                      <a:pt x="237" y="2933"/>
                    </a:moveTo>
                    <a:lnTo>
                      <a:pt x="241" y="2938"/>
                    </a:lnTo>
                    <a:lnTo>
                      <a:pt x="234" y="2947"/>
                    </a:lnTo>
                    <a:lnTo>
                      <a:pt x="231" y="2940"/>
                    </a:lnTo>
                    <a:lnTo>
                      <a:pt x="237" y="2933"/>
                    </a:lnTo>
                    <a:close/>
                    <a:moveTo>
                      <a:pt x="3896" y="2643"/>
                    </a:moveTo>
                    <a:lnTo>
                      <a:pt x="3900" y="2656"/>
                    </a:lnTo>
                    <a:lnTo>
                      <a:pt x="3897" y="2664"/>
                    </a:lnTo>
                    <a:lnTo>
                      <a:pt x="3893" y="2652"/>
                    </a:lnTo>
                    <a:lnTo>
                      <a:pt x="3896" y="2643"/>
                    </a:lnTo>
                    <a:close/>
                    <a:moveTo>
                      <a:pt x="3955" y="2464"/>
                    </a:moveTo>
                    <a:lnTo>
                      <a:pt x="3952" y="2476"/>
                    </a:lnTo>
                    <a:lnTo>
                      <a:pt x="3940" y="2492"/>
                    </a:lnTo>
                    <a:lnTo>
                      <a:pt x="3943" y="2479"/>
                    </a:lnTo>
                    <a:lnTo>
                      <a:pt x="3955" y="2464"/>
                    </a:lnTo>
                    <a:close/>
                    <a:moveTo>
                      <a:pt x="52" y="2459"/>
                    </a:moveTo>
                    <a:lnTo>
                      <a:pt x="62" y="2461"/>
                    </a:lnTo>
                    <a:lnTo>
                      <a:pt x="63" y="2468"/>
                    </a:lnTo>
                    <a:lnTo>
                      <a:pt x="53" y="2466"/>
                    </a:lnTo>
                    <a:lnTo>
                      <a:pt x="52" y="2459"/>
                    </a:lnTo>
                    <a:close/>
                    <a:moveTo>
                      <a:pt x="3993" y="2172"/>
                    </a:moveTo>
                    <a:lnTo>
                      <a:pt x="4001" y="2194"/>
                    </a:lnTo>
                    <a:lnTo>
                      <a:pt x="4001" y="2199"/>
                    </a:lnTo>
                    <a:lnTo>
                      <a:pt x="3999" y="2205"/>
                    </a:lnTo>
                    <a:lnTo>
                      <a:pt x="3992" y="2185"/>
                    </a:lnTo>
                    <a:lnTo>
                      <a:pt x="3993" y="2172"/>
                    </a:lnTo>
                    <a:close/>
                    <a:moveTo>
                      <a:pt x="9" y="1993"/>
                    </a:moveTo>
                    <a:lnTo>
                      <a:pt x="9" y="2003"/>
                    </a:lnTo>
                    <a:lnTo>
                      <a:pt x="0" y="2016"/>
                    </a:lnTo>
                    <a:lnTo>
                      <a:pt x="1" y="2004"/>
                    </a:lnTo>
                    <a:lnTo>
                      <a:pt x="9" y="1993"/>
                    </a:lnTo>
                    <a:close/>
                    <a:moveTo>
                      <a:pt x="4009" y="1993"/>
                    </a:moveTo>
                    <a:lnTo>
                      <a:pt x="4009" y="2000"/>
                    </a:lnTo>
                    <a:lnTo>
                      <a:pt x="4001" y="2011"/>
                    </a:lnTo>
                    <a:lnTo>
                      <a:pt x="4001" y="2004"/>
                    </a:lnTo>
                    <a:lnTo>
                      <a:pt x="4009" y="1993"/>
                    </a:lnTo>
                    <a:close/>
                    <a:moveTo>
                      <a:pt x="9" y="1811"/>
                    </a:moveTo>
                    <a:lnTo>
                      <a:pt x="17" y="1830"/>
                    </a:lnTo>
                    <a:lnTo>
                      <a:pt x="17" y="1846"/>
                    </a:lnTo>
                    <a:lnTo>
                      <a:pt x="8" y="1826"/>
                    </a:lnTo>
                    <a:lnTo>
                      <a:pt x="9" y="1811"/>
                    </a:lnTo>
                    <a:lnTo>
                      <a:pt x="9" y="1811"/>
                    </a:lnTo>
                    <a:close/>
                    <a:moveTo>
                      <a:pt x="3947" y="1542"/>
                    </a:moveTo>
                    <a:lnTo>
                      <a:pt x="3955" y="1545"/>
                    </a:lnTo>
                    <a:lnTo>
                      <a:pt x="3958" y="1552"/>
                    </a:lnTo>
                    <a:lnTo>
                      <a:pt x="3948" y="1551"/>
                    </a:lnTo>
                    <a:lnTo>
                      <a:pt x="3947" y="1542"/>
                    </a:lnTo>
                    <a:close/>
                    <a:moveTo>
                      <a:pt x="70" y="1517"/>
                    </a:moveTo>
                    <a:lnTo>
                      <a:pt x="67" y="1528"/>
                    </a:lnTo>
                    <a:lnTo>
                      <a:pt x="55" y="1544"/>
                    </a:lnTo>
                    <a:lnTo>
                      <a:pt x="58" y="1532"/>
                    </a:lnTo>
                    <a:lnTo>
                      <a:pt x="70" y="1517"/>
                    </a:lnTo>
                    <a:close/>
                    <a:moveTo>
                      <a:pt x="111" y="1347"/>
                    </a:moveTo>
                    <a:lnTo>
                      <a:pt x="115" y="1360"/>
                    </a:lnTo>
                    <a:lnTo>
                      <a:pt x="113" y="1368"/>
                    </a:lnTo>
                    <a:lnTo>
                      <a:pt x="113" y="1370"/>
                    </a:lnTo>
                    <a:lnTo>
                      <a:pt x="107" y="1357"/>
                    </a:lnTo>
                    <a:lnTo>
                      <a:pt x="111" y="1347"/>
                    </a:lnTo>
                    <a:close/>
                    <a:moveTo>
                      <a:pt x="3774" y="1062"/>
                    </a:moveTo>
                    <a:lnTo>
                      <a:pt x="3779" y="1070"/>
                    </a:lnTo>
                    <a:lnTo>
                      <a:pt x="3773" y="1077"/>
                    </a:lnTo>
                    <a:lnTo>
                      <a:pt x="3767" y="1070"/>
                    </a:lnTo>
                    <a:lnTo>
                      <a:pt x="3774" y="1062"/>
                    </a:lnTo>
                    <a:close/>
                    <a:moveTo>
                      <a:pt x="308" y="937"/>
                    </a:moveTo>
                    <a:lnTo>
                      <a:pt x="317" y="939"/>
                    </a:lnTo>
                    <a:lnTo>
                      <a:pt x="313" y="944"/>
                    </a:lnTo>
                    <a:lnTo>
                      <a:pt x="303" y="943"/>
                    </a:lnTo>
                    <a:lnTo>
                      <a:pt x="308" y="937"/>
                    </a:lnTo>
                    <a:close/>
                    <a:moveTo>
                      <a:pt x="3505" y="687"/>
                    </a:moveTo>
                    <a:lnTo>
                      <a:pt x="3517" y="690"/>
                    </a:lnTo>
                    <a:lnTo>
                      <a:pt x="3524" y="697"/>
                    </a:lnTo>
                    <a:lnTo>
                      <a:pt x="3510" y="696"/>
                    </a:lnTo>
                    <a:lnTo>
                      <a:pt x="3505" y="687"/>
                    </a:lnTo>
                    <a:close/>
                    <a:moveTo>
                      <a:pt x="634" y="542"/>
                    </a:moveTo>
                    <a:lnTo>
                      <a:pt x="638" y="552"/>
                    </a:lnTo>
                    <a:lnTo>
                      <a:pt x="633" y="557"/>
                    </a:lnTo>
                    <a:lnTo>
                      <a:pt x="628" y="547"/>
                    </a:lnTo>
                    <a:lnTo>
                      <a:pt x="634" y="542"/>
                    </a:lnTo>
                    <a:close/>
                    <a:moveTo>
                      <a:pt x="3375" y="542"/>
                    </a:moveTo>
                    <a:lnTo>
                      <a:pt x="3385" y="552"/>
                    </a:lnTo>
                    <a:lnTo>
                      <a:pt x="3392" y="570"/>
                    </a:lnTo>
                    <a:lnTo>
                      <a:pt x="3382" y="560"/>
                    </a:lnTo>
                    <a:lnTo>
                      <a:pt x="3375" y="542"/>
                    </a:lnTo>
                    <a:close/>
                    <a:moveTo>
                      <a:pt x="3147" y="368"/>
                    </a:moveTo>
                    <a:lnTo>
                      <a:pt x="3167" y="371"/>
                    </a:lnTo>
                    <a:lnTo>
                      <a:pt x="3178" y="379"/>
                    </a:lnTo>
                    <a:lnTo>
                      <a:pt x="3160" y="376"/>
                    </a:lnTo>
                    <a:lnTo>
                      <a:pt x="3151" y="369"/>
                    </a:lnTo>
                    <a:lnTo>
                      <a:pt x="3147" y="368"/>
                    </a:lnTo>
                    <a:close/>
                    <a:moveTo>
                      <a:pt x="998" y="272"/>
                    </a:moveTo>
                    <a:lnTo>
                      <a:pt x="1013" y="273"/>
                    </a:lnTo>
                    <a:lnTo>
                      <a:pt x="1005" y="277"/>
                    </a:lnTo>
                    <a:lnTo>
                      <a:pt x="991" y="276"/>
                    </a:lnTo>
                    <a:lnTo>
                      <a:pt x="998" y="272"/>
                    </a:lnTo>
                    <a:close/>
                    <a:moveTo>
                      <a:pt x="2993" y="260"/>
                    </a:moveTo>
                    <a:lnTo>
                      <a:pt x="3002" y="266"/>
                    </a:lnTo>
                    <a:lnTo>
                      <a:pt x="3006" y="279"/>
                    </a:lnTo>
                    <a:lnTo>
                      <a:pt x="2999" y="275"/>
                    </a:lnTo>
                    <a:lnTo>
                      <a:pt x="2993" y="260"/>
                    </a:lnTo>
                    <a:close/>
                    <a:moveTo>
                      <a:pt x="1183" y="176"/>
                    </a:moveTo>
                    <a:lnTo>
                      <a:pt x="1169" y="193"/>
                    </a:lnTo>
                    <a:lnTo>
                      <a:pt x="1157" y="198"/>
                    </a:lnTo>
                    <a:lnTo>
                      <a:pt x="1169" y="181"/>
                    </a:lnTo>
                    <a:lnTo>
                      <a:pt x="1183" y="176"/>
                    </a:lnTo>
                    <a:lnTo>
                      <a:pt x="1183" y="176"/>
                    </a:lnTo>
                    <a:close/>
                    <a:moveTo>
                      <a:pt x="2581" y="85"/>
                    </a:moveTo>
                    <a:lnTo>
                      <a:pt x="2588" y="87"/>
                    </a:lnTo>
                    <a:lnTo>
                      <a:pt x="2581" y="95"/>
                    </a:lnTo>
                    <a:lnTo>
                      <a:pt x="2574" y="92"/>
                    </a:lnTo>
                    <a:lnTo>
                      <a:pt x="2581" y="85"/>
                    </a:lnTo>
                    <a:close/>
                    <a:moveTo>
                      <a:pt x="1432" y="84"/>
                    </a:moveTo>
                    <a:lnTo>
                      <a:pt x="1453" y="87"/>
                    </a:lnTo>
                    <a:lnTo>
                      <a:pt x="1438" y="91"/>
                    </a:lnTo>
                    <a:lnTo>
                      <a:pt x="1418" y="88"/>
                    </a:lnTo>
                    <a:lnTo>
                      <a:pt x="1432" y="84"/>
                    </a:lnTo>
                    <a:close/>
                    <a:moveTo>
                      <a:pt x="1631" y="34"/>
                    </a:moveTo>
                    <a:lnTo>
                      <a:pt x="1621" y="46"/>
                    </a:lnTo>
                    <a:lnTo>
                      <a:pt x="1614" y="47"/>
                    </a:lnTo>
                    <a:lnTo>
                      <a:pt x="1623" y="36"/>
                    </a:lnTo>
                    <a:lnTo>
                      <a:pt x="1628" y="34"/>
                    </a:lnTo>
                    <a:lnTo>
                      <a:pt x="1631" y="34"/>
                    </a:lnTo>
                    <a:close/>
                    <a:moveTo>
                      <a:pt x="2072" y="0"/>
                    </a:moveTo>
                    <a:lnTo>
                      <a:pt x="2079" y="0"/>
                    </a:lnTo>
                    <a:lnTo>
                      <a:pt x="2082" y="10"/>
                    </a:lnTo>
                    <a:lnTo>
                      <a:pt x="2076" y="10"/>
                    </a:lnTo>
                    <a:lnTo>
                      <a:pt x="207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4" name="Freeform 759"/>
              <p:cNvSpPr>
                <a:spLocks noEditPoints="1"/>
              </p:cNvSpPr>
              <p:nvPr/>
            </p:nvSpPr>
            <p:spPr bwMode="auto">
              <a:xfrm>
                <a:off x="5102" y="531"/>
                <a:ext cx="4028" cy="4026"/>
              </a:xfrm>
              <a:custGeom>
                <a:avLst/>
                <a:gdLst>
                  <a:gd name="T0" fmla="*/ 1947 w 4028"/>
                  <a:gd name="T1" fmla="*/ 4026 h 4026"/>
                  <a:gd name="T2" fmla="*/ 2396 w 4028"/>
                  <a:gd name="T3" fmla="*/ 3982 h 4026"/>
                  <a:gd name="T4" fmla="*/ 2385 w 4028"/>
                  <a:gd name="T5" fmla="*/ 3984 h 4026"/>
                  <a:gd name="T6" fmla="*/ 2597 w 4028"/>
                  <a:gd name="T7" fmla="*/ 3931 h 4026"/>
                  <a:gd name="T8" fmla="*/ 2581 w 4028"/>
                  <a:gd name="T9" fmla="*/ 3937 h 4026"/>
                  <a:gd name="T10" fmla="*/ 1437 w 4028"/>
                  <a:gd name="T11" fmla="*/ 3933 h 4026"/>
                  <a:gd name="T12" fmla="*/ 1430 w 4028"/>
                  <a:gd name="T13" fmla="*/ 3931 h 4026"/>
                  <a:gd name="T14" fmla="*/ 2823 w 4028"/>
                  <a:gd name="T15" fmla="*/ 3858 h 4026"/>
                  <a:gd name="T16" fmla="*/ 2851 w 4028"/>
                  <a:gd name="T17" fmla="*/ 3835 h 4026"/>
                  <a:gd name="T18" fmla="*/ 1027 w 4028"/>
                  <a:gd name="T19" fmla="*/ 3769 h 4026"/>
                  <a:gd name="T20" fmla="*/ 3028 w 4028"/>
                  <a:gd name="T21" fmla="*/ 3742 h 4026"/>
                  <a:gd name="T22" fmla="*/ 3018 w 4028"/>
                  <a:gd name="T23" fmla="*/ 3749 h 4026"/>
                  <a:gd name="T24" fmla="*/ 841 w 4028"/>
                  <a:gd name="T25" fmla="*/ 3639 h 4026"/>
                  <a:gd name="T26" fmla="*/ 821 w 4028"/>
                  <a:gd name="T27" fmla="*/ 3636 h 4026"/>
                  <a:gd name="T28" fmla="*/ 3386 w 4028"/>
                  <a:gd name="T29" fmla="*/ 3486 h 4026"/>
                  <a:gd name="T30" fmla="*/ 630 w 4028"/>
                  <a:gd name="T31" fmla="*/ 3464 h 4026"/>
                  <a:gd name="T32" fmla="*/ 637 w 4028"/>
                  <a:gd name="T33" fmla="*/ 3483 h 4026"/>
                  <a:gd name="T34" fmla="*/ 496 w 4028"/>
                  <a:gd name="T35" fmla="*/ 3322 h 4026"/>
                  <a:gd name="T36" fmla="*/ 482 w 4028"/>
                  <a:gd name="T37" fmla="*/ 3319 h 4026"/>
                  <a:gd name="T38" fmla="*/ 3720 w 4028"/>
                  <a:gd name="T39" fmla="*/ 3083 h 4026"/>
                  <a:gd name="T40" fmla="*/ 240 w 4028"/>
                  <a:gd name="T41" fmla="*/ 2948 h 4026"/>
                  <a:gd name="T42" fmla="*/ 233 w 4028"/>
                  <a:gd name="T43" fmla="*/ 2955 h 4026"/>
                  <a:gd name="T44" fmla="*/ 3915 w 4028"/>
                  <a:gd name="T45" fmla="*/ 2676 h 4026"/>
                  <a:gd name="T46" fmla="*/ 3909 w 4028"/>
                  <a:gd name="T47" fmla="*/ 2664 h 4026"/>
                  <a:gd name="T48" fmla="*/ 62 w 4028"/>
                  <a:gd name="T49" fmla="*/ 2474 h 4026"/>
                  <a:gd name="T50" fmla="*/ 3978 w 4028"/>
                  <a:gd name="T51" fmla="*/ 2455 h 4026"/>
                  <a:gd name="T52" fmla="*/ 3964 w 4028"/>
                  <a:gd name="T53" fmla="*/ 2472 h 4026"/>
                  <a:gd name="T54" fmla="*/ 4017 w 4028"/>
                  <a:gd name="T55" fmla="*/ 2220 h 4026"/>
                  <a:gd name="T56" fmla="*/ 4010 w 4028"/>
                  <a:gd name="T57" fmla="*/ 2207 h 4026"/>
                  <a:gd name="T58" fmla="*/ 9 w 4028"/>
                  <a:gd name="T59" fmla="*/ 2024 h 4026"/>
                  <a:gd name="T60" fmla="*/ 10 w 4028"/>
                  <a:gd name="T61" fmla="*/ 2012 h 4026"/>
                  <a:gd name="T62" fmla="*/ 4018 w 4028"/>
                  <a:gd name="T63" fmla="*/ 2008 h 4026"/>
                  <a:gd name="T64" fmla="*/ 11 w 4028"/>
                  <a:gd name="T65" fmla="*/ 1800 h 4026"/>
                  <a:gd name="T66" fmla="*/ 17 w 4028"/>
                  <a:gd name="T67" fmla="*/ 1834 h 4026"/>
                  <a:gd name="T68" fmla="*/ 3964 w 4028"/>
                  <a:gd name="T69" fmla="*/ 1553 h 4026"/>
                  <a:gd name="T70" fmla="*/ 3967 w 4028"/>
                  <a:gd name="T71" fmla="*/ 1560 h 4026"/>
                  <a:gd name="T72" fmla="*/ 64 w 4028"/>
                  <a:gd name="T73" fmla="*/ 1552 h 4026"/>
                  <a:gd name="T74" fmla="*/ 67 w 4028"/>
                  <a:gd name="T75" fmla="*/ 1540 h 4026"/>
                  <a:gd name="T76" fmla="*/ 116 w 4028"/>
                  <a:gd name="T77" fmla="*/ 1365 h 4026"/>
                  <a:gd name="T78" fmla="*/ 3789 w 4028"/>
                  <a:gd name="T79" fmla="*/ 1063 h 4026"/>
                  <a:gd name="T80" fmla="*/ 3783 w 4028"/>
                  <a:gd name="T81" fmla="*/ 1070 h 4026"/>
                  <a:gd name="T82" fmla="*/ 317 w 4028"/>
                  <a:gd name="T83" fmla="*/ 945 h 4026"/>
                  <a:gd name="T84" fmla="*/ 307 w 4028"/>
                  <a:gd name="T85" fmla="*/ 944 h 4026"/>
                  <a:gd name="T86" fmla="*/ 3546 w 4028"/>
                  <a:gd name="T87" fmla="*/ 708 h 4026"/>
                  <a:gd name="T88" fmla="*/ 640 w 4028"/>
                  <a:gd name="T89" fmla="*/ 541 h 4026"/>
                  <a:gd name="T90" fmla="*/ 634 w 4028"/>
                  <a:gd name="T91" fmla="*/ 547 h 4026"/>
                  <a:gd name="T92" fmla="*/ 3386 w 4028"/>
                  <a:gd name="T93" fmla="*/ 540 h 4026"/>
                  <a:gd name="T94" fmla="*/ 3377 w 4028"/>
                  <a:gd name="T95" fmla="*/ 530 h 4026"/>
                  <a:gd name="T96" fmla="*/ 3207 w 4028"/>
                  <a:gd name="T97" fmla="*/ 391 h 4026"/>
                  <a:gd name="T98" fmla="*/ 993 w 4028"/>
                  <a:gd name="T99" fmla="*/ 277 h 4026"/>
                  <a:gd name="T100" fmla="*/ 986 w 4028"/>
                  <a:gd name="T101" fmla="*/ 281 h 4026"/>
                  <a:gd name="T102" fmla="*/ 3005 w 4028"/>
                  <a:gd name="T103" fmla="*/ 260 h 4026"/>
                  <a:gd name="T104" fmla="*/ 2998 w 4028"/>
                  <a:gd name="T105" fmla="*/ 256 h 4026"/>
                  <a:gd name="T106" fmla="*/ 1192 w 4028"/>
                  <a:gd name="T107" fmla="*/ 184 h 4026"/>
                  <a:gd name="T108" fmla="*/ 1205 w 4028"/>
                  <a:gd name="T109" fmla="*/ 168 h 4026"/>
                  <a:gd name="T110" fmla="*/ 1427 w 4028"/>
                  <a:gd name="T111" fmla="*/ 96 h 4026"/>
                  <a:gd name="T112" fmla="*/ 1420 w 4028"/>
                  <a:gd name="T113" fmla="*/ 88 h 4026"/>
                  <a:gd name="T114" fmla="*/ 2597 w 4028"/>
                  <a:gd name="T115" fmla="*/ 95 h 4026"/>
                  <a:gd name="T116" fmla="*/ 1649 w 4028"/>
                  <a:gd name="T117" fmla="*/ 32 h 4026"/>
                  <a:gd name="T118" fmla="*/ 1632 w 4028"/>
                  <a:gd name="T119" fmla="*/ 44 h 4026"/>
                  <a:gd name="T120" fmla="*/ 2078 w 4028"/>
                  <a:gd name="T121" fmla="*/ 0 h 4026"/>
                  <a:gd name="T122" fmla="*/ 2081 w 4028"/>
                  <a:gd name="T123" fmla="*/ 8 h 4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28" h="4026">
                    <a:moveTo>
                      <a:pt x="1937" y="4018"/>
                    </a:moveTo>
                    <a:lnTo>
                      <a:pt x="1944" y="4018"/>
                    </a:lnTo>
                    <a:lnTo>
                      <a:pt x="1947" y="4026"/>
                    </a:lnTo>
                    <a:lnTo>
                      <a:pt x="1941" y="4026"/>
                    </a:lnTo>
                    <a:lnTo>
                      <a:pt x="1937" y="4018"/>
                    </a:lnTo>
                    <a:close/>
                    <a:moveTo>
                      <a:pt x="2396" y="3982"/>
                    </a:moveTo>
                    <a:lnTo>
                      <a:pt x="2386" y="3994"/>
                    </a:lnTo>
                    <a:lnTo>
                      <a:pt x="2376" y="3995"/>
                    </a:lnTo>
                    <a:lnTo>
                      <a:pt x="2385" y="3984"/>
                    </a:lnTo>
                    <a:lnTo>
                      <a:pt x="2391" y="3984"/>
                    </a:lnTo>
                    <a:lnTo>
                      <a:pt x="2396" y="3982"/>
                    </a:lnTo>
                    <a:close/>
                    <a:moveTo>
                      <a:pt x="2597" y="3931"/>
                    </a:moveTo>
                    <a:lnTo>
                      <a:pt x="2618" y="3936"/>
                    </a:lnTo>
                    <a:lnTo>
                      <a:pt x="2602" y="3940"/>
                    </a:lnTo>
                    <a:lnTo>
                      <a:pt x="2581" y="3937"/>
                    </a:lnTo>
                    <a:lnTo>
                      <a:pt x="2597" y="3931"/>
                    </a:lnTo>
                    <a:close/>
                    <a:moveTo>
                      <a:pt x="1430" y="3931"/>
                    </a:moveTo>
                    <a:lnTo>
                      <a:pt x="1437" y="3933"/>
                    </a:lnTo>
                    <a:lnTo>
                      <a:pt x="1430" y="3940"/>
                    </a:lnTo>
                    <a:lnTo>
                      <a:pt x="1423" y="3938"/>
                    </a:lnTo>
                    <a:lnTo>
                      <a:pt x="1430" y="3931"/>
                    </a:lnTo>
                    <a:close/>
                    <a:moveTo>
                      <a:pt x="2851" y="3835"/>
                    </a:moveTo>
                    <a:lnTo>
                      <a:pt x="2837" y="3852"/>
                    </a:lnTo>
                    <a:lnTo>
                      <a:pt x="2823" y="3858"/>
                    </a:lnTo>
                    <a:lnTo>
                      <a:pt x="2834" y="3842"/>
                    </a:lnTo>
                    <a:lnTo>
                      <a:pt x="2836" y="3842"/>
                    </a:lnTo>
                    <a:lnTo>
                      <a:pt x="2851" y="3835"/>
                    </a:lnTo>
                    <a:close/>
                    <a:moveTo>
                      <a:pt x="1013" y="3750"/>
                    </a:moveTo>
                    <a:lnTo>
                      <a:pt x="1023" y="3756"/>
                    </a:lnTo>
                    <a:lnTo>
                      <a:pt x="1027" y="3769"/>
                    </a:lnTo>
                    <a:lnTo>
                      <a:pt x="1019" y="3765"/>
                    </a:lnTo>
                    <a:lnTo>
                      <a:pt x="1013" y="3750"/>
                    </a:lnTo>
                    <a:close/>
                    <a:moveTo>
                      <a:pt x="3028" y="3742"/>
                    </a:moveTo>
                    <a:lnTo>
                      <a:pt x="3042" y="3745"/>
                    </a:lnTo>
                    <a:lnTo>
                      <a:pt x="3032" y="3750"/>
                    </a:lnTo>
                    <a:lnTo>
                      <a:pt x="3018" y="3749"/>
                    </a:lnTo>
                    <a:lnTo>
                      <a:pt x="3028" y="3742"/>
                    </a:lnTo>
                    <a:close/>
                    <a:moveTo>
                      <a:pt x="821" y="3636"/>
                    </a:moveTo>
                    <a:lnTo>
                      <a:pt x="841" y="3639"/>
                    </a:lnTo>
                    <a:lnTo>
                      <a:pt x="853" y="3649"/>
                    </a:lnTo>
                    <a:lnTo>
                      <a:pt x="834" y="3646"/>
                    </a:lnTo>
                    <a:lnTo>
                      <a:pt x="821" y="3636"/>
                    </a:lnTo>
                    <a:close/>
                    <a:moveTo>
                      <a:pt x="3389" y="3472"/>
                    </a:moveTo>
                    <a:lnTo>
                      <a:pt x="3392" y="3481"/>
                    </a:lnTo>
                    <a:lnTo>
                      <a:pt x="3386" y="3486"/>
                    </a:lnTo>
                    <a:lnTo>
                      <a:pt x="3382" y="3478"/>
                    </a:lnTo>
                    <a:lnTo>
                      <a:pt x="3389" y="3472"/>
                    </a:lnTo>
                    <a:close/>
                    <a:moveTo>
                      <a:pt x="630" y="3464"/>
                    </a:moveTo>
                    <a:lnTo>
                      <a:pt x="643" y="3475"/>
                    </a:lnTo>
                    <a:lnTo>
                      <a:pt x="650" y="3495"/>
                    </a:lnTo>
                    <a:lnTo>
                      <a:pt x="637" y="3483"/>
                    </a:lnTo>
                    <a:lnTo>
                      <a:pt x="630" y="3464"/>
                    </a:lnTo>
                    <a:close/>
                    <a:moveTo>
                      <a:pt x="482" y="3319"/>
                    </a:moveTo>
                    <a:lnTo>
                      <a:pt x="496" y="3322"/>
                    </a:lnTo>
                    <a:lnTo>
                      <a:pt x="503" y="3331"/>
                    </a:lnTo>
                    <a:lnTo>
                      <a:pt x="489" y="3328"/>
                    </a:lnTo>
                    <a:lnTo>
                      <a:pt x="482" y="3319"/>
                    </a:lnTo>
                    <a:close/>
                    <a:moveTo>
                      <a:pt x="3714" y="3075"/>
                    </a:moveTo>
                    <a:lnTo>
                      <a:pt x="3724" y="3076"/>
                    </a:lnTo>
                    <a:lnTo>
                      <a:pt x="3720" y="3083"/>
                    </a:lnTo>
                    <a:lnTo>
                      <a:pt x="3711" y="3081"/>
                    </a:lnTo>
                    <a:lnTo>
                      <a:pt x="3714" y="3075"/>
                    </a:lnTo>
                    <a:close/>
                    <a:moveTo>
                      <a:pt x="240" y="2948"/>
                    </a:moveTo>
                    <a:lnTo>
                      <a:pt x="243" y="2955"/>
                    </a:lnTo>
                    <a:lnTo>
                      <a:pt x="237" y="2962"/>
                    </a:lnTo>
                    <a:lnTo>
                      <a:pt x="233" y="2955"/>
                    </a:lnTo>
                    <a:lnTo>
                      <a:pt x="240" y="2948"/>
                    </a:lnTo>
                    <a:close/>
                    <a:moveTo>
                      <a:pt x="3909" y="2664"/>
                    </a:moveTo>
                    <a:lnTo>
                      <a:pt x="3915" y="2676"/>
                    </a:lnTo>
                    <a:lnTo>
                      <a:pt x="3912" y="2685"/>
                    </a:lnTo>
                    <a:lnTo>
                      <a:pt x="3906" y="2672"/>
                    </a:lnTo>
                    <a:lnTo>
                      <a:pt x="3909" y="2664"/>
                    </a:lnTo>
                    <a:close/>
                    <a:moveTo>
                      <a:pt x="52" y="2466"/>
                    </a:moveTo>
                    <a:lnTo>
                      <a:pt x="61" y="2467"/>
                    </a:lnTo>
                    <a:lnTo>
                      <a:pt x="62" y="2474"/>
                    </a:lnTo>
                    <a:lnTo>
                      <a:pt x="54" y="2473"/>
                    </a:lnTo>
                    <a:lnTo>
                      <a:pt x="52" y="2466"/>
                    </a:lnTo>
                    <a:close/>
                    <a:moveTo>
                      <a:pt x="3978" y="2455"/>
                    </a:moveTo>
                    <a:lnTo>
                      <a:pt x="3976" y="2467"/>
                    </a:lnTo>
                    <a:lnTo>
                      <a:pt x="3961" y="2484"/>
                    </a:lnTo>
                    <a:lnTo>
                      <a:pt x="3964" y="2472"/>
                    </a:lnTo>
                    <a:lnTo>
                      <a:pt x="3978" y="2455"/>
                    </a:lnTo>
                    <a:close/>
                    <a:moveTo>
                      <a:pt x="4010" y="2202"/>
                    </a:moveTo>
                    <a:lnTo>
                      <a:pt x="4017" y="2220"/>
                    </a:lnTo>
                    <a:lnTo>
                      <a:pt x="4015" y="2230"/>
                    </a:lnTo>
                    <a:lnTo>
                      <a:pt x="4008" y="2213"/>
                    </a:lnTo>
                    <a:lnTo>
                      <a:pt x="4010" y="2207"/>
                    </a:lnTo>
                    <a:lnTo>
                      <a:pt x="4010" y="2202"/>
                    </a:lnTo>
                    <a:close/>
                    <a:moveTo>
                      <a:pt x="10" y="2012"/>
                    </a:moveTo>
                    <a:lnTo>
                      <a:pt x="9" y="2024"/>
                    </a:lnTo>
                    <a:lnTo>
                      <a:pt x="0" y="2035"/>
                    </a:lnTo>
                    <a:lnTo>
                      <a:pt x="0" y="2024"/>
                    </a:lnTo>
                    <a:lnTo>
                      <a:pt x="10" y="2012"/>
                    </a:lnTo>
                    <a:close/>
                    <a:moveTo>
                      <a:pt x="4028" y="1990"/>
                    </a:moveTo>
                    <a:lnTo>
                      <a:pt x="4028" y="1997"/>
                    </a:lnTo>
                    <a:lnTo>
                      <a:pt x="4018" y="2008"/>
                    </a:lnTo>
                    <a:lnTo>
                      <a:pt x="4018" y="2001"/>
                    </a:lnTo>
                    <a:lnTo>
                      <a:pt x="4028" y="1990"/>
                    </a:lnTo>
                    <a:close/>
                    <a:moveTo>
                      <a:pt x="11" y="1800"/>
                    </a:moveTo>
                    <a:lnTo>
                      <a:pt x="18" y="1819"/>
                    </a:lnTo>
                    <a:lnTo>
                      <a:pt x="18" y="1819"/>
                    </a:lnTo>
                    <a:lnTo>
                      <a:pt x="17" y="1834"/>
                    </a:lnTo>
                    <a:lnTo>
                      <a:pt x="10" y="1814"/>
                    </a:lnTo>
                    <a:lnTo>
                      <a:pt x="11" y="1800"/>
                    </a:lnTo>
                    <a:close/>
                    <a:moveTo>
                      <a:pt x="3964" y="1553"/>
                    </a:moveTo>
                    <a:lnTo>
                      <a:pt x="3974" y="1554"/>
                    </a:lnTo>
                    <a:lnTo>
                      <a:pt x="3976" y="1561"/>
                    </a:lnTo>
                    <a:lnTo>
                      <a:pt x="3967" y="1560"/>
                    </a:lnTo>
                    <a:lnTo>
                      <a:pt x="3964" y="1553"/>
                    </a:lnTo>
                    <a:close/>
                    <a:moveTo>
                      <a:pt x="67" y="1540"/>
                    </a:moveTo>
                    <a:lnTo>
                      <a:pt x="64" y="1552"/>
                    </a:lnTo>
                    <a:lnTo>
                      <a:pt x="50" y="1569"/>
                    </a:lnTo>
                    <a:lnTo>
                      <a:pt x="54" y="1556"/>
                    </a:lnTo>
                    <a:lnTo>
                      <a:pt x="67" y="1540"/>
                    </a:lnTo>
                    <a:close/>
                    <a:moveTo>
                      <a:pt x="115" y="1342"/>
                    </a:moveTo>
                    <a:lnTo>
                      <a:pt x="120" y="1355"/>
                    </a:lnTo>
                    <a:lnTo>
                      <a:pt x="116" y="1365"/>
                    </a:lnTo>
                    <a:lnTo>
                      <a:pt x="112" y="1352"/>
                    </a:lnTo>
                    <a:lnTo>
                      <a:pt x="115" y="1342"/>
                    </a:lnTo>
                    <a:close/>
                    <a:moveTo>
                      <a:pt x="3789" y="1063"/>
                    </a:moveTo>
                    <a:lnTo>
                      <a:pt x="3793" y="1071"/>
                    </a:lnTo>
                    <a:lnTo>
                      <a:pt x="3788" y="1078"/>
                    </a:lnTo>
                    <a:lnTo>
                      <a:pt x="3783" y="1070"/>
                    </a:lnTo>
                    <a:lnTo>
                      <a:pt x="3789" y="1063"/>
                    </a:lnTo>
                    <a:close/>
                    <a:moveTo>
                      <a:pt x="307" y="944"/>
                    </a:moveTo>
                    <a:lnTo>
                      <a:pt x="317" y="945"/>
                    </a:lnTo>
                    <a:lnTo>
                      <a:pt x="312" y="951"/>
                    </a:lnTo>
                    <a:lnTo>
                      <a:pt x="302" y="950"/>
                    </a:lnTo>
                    <a:lnTo>
                      <a:pt x="307" y="944"/>
                    </a:lnTo>
                    <a:close/>
                    <a:moveTo>
                      <a:pt x="3526" y="698"/>
                    </a:moveTo>
                    <a:lnTo>
                      <a:pt x="3540" y="701"/>
                    </a:lnTo>
                    <a:lnTo>
                      <a:pt x="3546" y="708"/>
                    </a:lnTo>
                    <a:lnTo>
                      <a:pt x="3533" y="705"/>
                    </a:lnTo>
                    <a:lnTo>
                      <a:pt x="3526" y="698"/>
                    </a:lnTo>
                    <a:close/>
                    <a:moveTo>
                      <a:pt x="640" y="541"/>
                    </a:moveTo>
                    <a:lnTo>
                      <a:pt x="643" y="550"/>
                    </a:lnTo>
                    <a:lnTo>
                      <a:pt x="637" y="555"/>
                    </a:lnTo>
                    <a:lnTo>
                      <a:pt x="634" y="547"/>
                    </a:lnTo>
                    <a:lnTo>
                      <a:pt x="640" y="541"/>
                    </a:lnTo>
                    <a:close/>
                    <a:moveTo>
                      <a:pt x="3377" y="530"/>
                    </a:moveTo>
                    <a:lnTo>
                      <a:pt x="3386" y="540"/>
                    </a:lnTo>
                    <a:lnTo>
                      <a:pt x="3394" y="560"/>
                    </a:lnTo>
                    <a:lnTo>
                      <a:pt x="3384" y="550"/>
                    </a:lnTo>
                    <a:lnTo>
                      <a:pt x="3377" y="530"/>
                    </a:lnTo>
                    <a:close/>
                    <a:moveTo>
                      <a:pt x="3176" y="379"/>
                    </a:moveTo>
                    <a:lnTo>
                      <a:pt x="3196" y="382"/>
                    </a:lnTo>
                    <a:lnTo>
                      <a:pt x="3207" y="391"/>
                    </a:lnTo>
                    <a:lnTo>
                      <a:pt x="3187" y="387"/>
                    </a:lnTo>
                    <a:lnTo>
                      <a:pt x="3176" y="379"/>
                    </a:lnTo>
                    <a:close/>
                    <a:moveTo>
                      <a:pt x="993" y="277"/>
                    </a:moveTo>
                    <a:lnTo>
                      <a:pt x="1007" y="280"/>
                    </a:lnTo>
                    <a:lnTo>
                      <a:pt x="1000" y="284"/>
                    </a:lnTo>
                    <a:lnTo>
                      <a:pt x="986" y="281"/>
                    </a:lnTo>
                    <a:lnTo>
                      <a:pt x="993" y="277"/>
                    </a:lnTo>
                    <a:close/>
                    <a:moveTo>
                      <a:pt x="2998" y="256"/>
                    </a:moveTo>
                    <a:lnTo>
                      <a:pt x="3005" y="260"/>
                    </a:lnTo>
                    <a:lnTo>
                      <a:pt x="3011" y="274"/>
                    </a:lnTo>
                    <a:lnTo>
                      <a:pt x="3002" y="268"/>
                    </a:lnTo>
                    <a:lnTo>
                      <a:pt x="2998" y="256"/>
                    </a:lnTo>
                    <a:close/>
                    <a:moveTo>
                      <a:pt x="1205" y="168"/>
                    </a:moveTo>
                    <a:lnTo>
                      <a:pt x="1192" y="184"/>
                    </a:lnTo>
                    <a:lnTo>
                      <a:pt x="1192" y="184"/>
                    </a:lnTo>
                    <a:lnTo>
                      <a:pt x="1178" y="189"/>
                    </a:lnTo>
                    <a:lnTo>
                      <a:pt x="1192" y="174"/>
                    </a:lnTo>
                    <a:lnTo>
                      <a:pt x="1205" y="168"/>
                    </a:lnTo>
                    <a:close/>
                    <a:moveTo>
                      <a:pt x="1420" y="88"/>
                    </a:moveTo>
                    <a:lnTo>
                      <a:pt x="1441" y="92"/>
                    </a:lnTo>
                    <a:lnTo>
                      <a:pt x="1427" y="96"/>
                    </a:lnTo>
                    <a:lnTo>
                      <a:pt x="1406" y="92"/>
                    </a:lnTo>
                    <a:lnTo>
                      <a:pt x="1409" y="90"/>
                    </a:lnTo>
                    <a:lnTo>
                      <a:pt x="1420" y="88"/>
                    </a:lnTo>
                    <a:close/>
                    <a:moveTo>
                      <a:pt x="2595" y="85"/>
                    </a:moveTo>
                    <a:lnTo>
                      <a:pt x="2602" y="88"/>
                    </a:lnTo>
                    <a:lnTo>
                      <a:pt x="2597" y="95"/>
                    </a:lnTo>
                    <a:lnTo>
                      <a:pt x="2590" y="93"/>
                    </a:lnTo>
                    <a:lnTo>
                      <a:pt x="2595" y="85"/>
                    </a:lnTo>
                    <a:close/>
                    <a:moveTo>
                      <a:pt x="1649" y="32"/>
                    </a:moveTo>
                    <a:lnTo>
                      <a:pt x="1640" y="42"/>
                    </a:lnTo>
                    <a:lnTo>
                      <a:pt x="1637" y="42"/>
                    </a:lnTo>
                    <a:lnTo>
                      <a:pt x="1632" y="44"/>
                    </a:lnTo>
                    <a:lnTo>
                      <a:pt x="1642" y="32"/>
                    </a:lnTo>
                    <a:lnTo>
                      <a:pt x="1649" y="32"/>
                    </a:lnTo>
                    <a:close/>
                    <a:moveTo>
                      <a:pt x="2078" y="0"/>
                    </a:moveTo>
                    <a:lnTo>
                      <a:pt x="2085" y="0"/>
                    </a:lnTo>
                    <a:lnTo>
                      <a:pt x="2088" y="8"/>
                    </a:lnTo>
                    <a:lnTo>
                      <a:pt x="2081" y="8"/>
                    </a:lnTo>
                    <a:lnTo>
                      <a:pt x="20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5" name="Freeform 760"/>
              <p:cNvSpPr>
                <a:spLocks noEditPoints="1"/>
              </p:cNvSpPr>
              <p:nvPr/>
            </p:nvSpPr>
            <p:spPr bwMode="auto">
              <a:xfrm>
                <a:off x="5094" y="522"/>
                <a:ext cx="4044" cy="4044"/>
              </a:xfrm>
              <a:custGeom>
                <a:avLst/>
                <a:gdLst>
                  <a:gd name="T0" fmla="*/ 1959 w 4044"/>
                  <a:gd name="T1" fmla="*/ 4044 h 4044"/>
                  <a:gd name="T2" fmla="*/ 2394 w 4044"/>
                  <a:gd name="T3" fmla="*/ 4003 h 4044"/>
                  <a:gd name="T4" fmla="*/ 2384 w 4044"/>
                  <a:gd name="T5" fmla="*/ 4004 h 4044"/>
                  <a:gd name="T6" fmla="*/ 1438 w 4044"/>
                  <a:gd name="T7" fmla="*/ 3949 h 4044"/>
                  <a:gd name="T8" fmla="*/ 1431 w 4044"/>
                  <a:gd name="T9" fmla="*/ 3947 h 4044"/>
                  <a:gd name="T10" fmla="*/ 2630 w 4044"/>
                  <a:gd name="T11" fmla="*/ 3952 h 4044"/>
                  <a:gd name="T12" fmla="*/ 2845 w 4044"/>
                  <a:gd name="T13" fmla="*/ 3861 h 4044"/>
                  <a:gd name="T14" fmla="*/ 2831 w 4044"/>
                  <a:gd name="T15" fmla="*/ 3867 h 4044"/>
                  <a:gd name="T16" fmla="*/ 1035 w 4044"/>
                  <a:gd name="T17" fmla="*/ 3778 h 4044"/>
                  <a:gd name="T18" fmla="*/ 1027 w 4044"/>
                  <a:gd name="T19" fmla="*/ 3774 h 4044"/>
                  <a:gd name="T20" fmla="*/ 3054 w 4044"/>
                  <a:gd name="T21" fmla="*/ 3762 h 4044"/>
                  <a:gd name="T22" fmla="*/ 811 w 4044"/>
                  <a:gd name="T23" fmla="*/ 3642 h 4044"/>
                  <a:gd name="T24" fmla="*/ 823 w 4044"/>
                  <a:gd name="T25" fmla="*/ 3651 h 4044"/>
                  <a:gd name="T26" fmla="*/ 658 w 4044"/>
                  <a:gd name="T27" fmla="*/ 3504 h 4044"/>
                  <a:gd name="T28" fmla="*/ 645 w 4044"/>
                  <a:gd name="T29" fmla="*/ 3492 h 4044"/>
                  <a:gd name="T30" fmla="*/ 3397 w 4044"/>
                  <a:gd name="T31" fmla="*/ 3505 h 4044"/>
                  <a:gd name="T32" fmla="*/ 476 w 4044"/>
                  <a:gd name="T33" fmla="*/ 3327 h 4044"/>
                  <a:gd name="T34" fmla="*/ 483 w 4044"/>
                  <a:gd name="T35" fmla="*/ 3336 h 4044"/>
                  <a:gd name="T36" fmla="*/ 3742 w 4044"/>
                  <a:gd name="T37" fmla="*/ 3087 h 4044"/>
                  <a:gd name="T38" fmla="*/ 3732 w 4044"/>
                  <a:gd name="T39" fmla="*/ 3085 h 4044"/>
                  <a:gd name="T40" fmla="*/ 240 w 4044"/>
                  <a:gd name="T41" fmla="*/ 2978 h 4044"/>
                  <a:gd name="T42" fmla="*/ 3923 w 4044"/>
                  <a:gd name="T43" fmla="*/ 2685 h 4044"/>
                  <a:gd name="T44" fmla="*/ 3920 w 4044"/>
                  <a:gd name="T45" fmla="*/ 2694 h 4044"/>
                  <a:gd name="T46" fmla="*/ 60 w 4044"/>
                  <a:gd name="T47" fmla="*/ 2475 h 4044"/>
                  <a:gd name="T48" fmla="*/ 50 w 4044"/>
                  <a:gd name="T49" fmla="*/ 2474 h 4044"/>
                  <a:gd name="T50" fmla="*/ 3984 w 4044"/>
                  <a:gd name="T51" fmla="*/ 2476 h 4044"/>
                  <a:gd name="T52" fmla="*/ 4025 w 4044"/>
                  <a:gd name="T53" fmla="*/ 2229 h 4044"/>
                  <a:gd name="T54" fmla="*/ 4023 w 4044"/>
                  <a:gd name="T55" fmla="*/ 2239 h 4044"/>
                  <a:gd name="T56" fmla="*/ 8 w 4044"/>
                  <a:gd name="T57" fmla="*/ 2044 h 4044"/>
                  <a:gd name="T58" fmla="*/ 8 w 4044"/>
                  <a:gd name="T59" fmla="*/ 2033 h 4044"/>
                  <a:gd name="T60" fmla="*/ 4036 w 4044"/>
                  <a:gd name="T61" fmla="*/ 2006 h 4044"/>
                  <a:gd name="T62" fmla="*/ 12 w 4044"/>
                  <a:gd name="T63" fmla="*/ 1791 h 4044"/>
                  <a:gd name="T64" fmla="*/ 11 w 4044"/>
                  <a:gd name="T65" fmla="*/ 1805 h 4044"/>
                  <a:gd name="T66" fmla="*/ 58 w 4044"/>
                  <a:gd name="T67" fmla="*/ 1578 h 4044"/>
                  <a:gd name="T68" fmla="*/ 62 w 4044"/>
                  <a:gd name="T69" fmla="*/ 1565 h 4044"/>
                  <a:gd name="T70" fmla="*/ 3994 w 4044"/>
                  <a:gd name="T71" fmla="*/ 1572 h 4044"/>
                  <a:gd name="T72" fmla="*/ 118 w 4044"/>
                  <a:gd name="T73" fmla="*/ 1339 h 4044"/>
                  <a:gd name="T74" fmla="*/ 115 w 4044"/>
                  <a:gd name="T75" fmla="*/ 1349 h 4044"/>
                  <a:gd name="T76" fmla="*/ 3808 w 4044"/>
                  <a:gd name="T77" fmla="*/ 1073 h 4044"/>
                  <a:gd name="T78" fmla="*/ 3803 w 4044"/>
                  <a:gd name="T79" fmla="*/ 1065 h 4044"/>
                  <a:gd name="T80" fmla="*/ 310 w 4044"/>
                  <a:gd name="T81" fmla="*/ 959 h 4044"/>
                  <a:gd name="T82" fmla="*/ 3548 w 4044"/>
                  <a:gd name="T83" fmla="*/ 710 h 4044"/>
                  <a:gd name="T84" fmla="*/ 3554 w 4044"/>
                  <a:gd name="T85" fmla="*/ 717 h 4044"/>
                  <a:gd name="T86" fmla="*/ 648 w 4044"/>
                  <a:gd name="T87" fmla="*/ 550 h 4044"/>
                  <a:gd name="T88" fmla="*/ 645 w 4044"/>
                  <a:gd name="T89" fmla="*/ 540 h 4044"/>
                  <a:gd name="T90" fmla="*/ 3394 w 4044"/>
                  <a:gd name="T91" fmla="*/ 549 h 4044"/>
                  <a:gd name="T92" fmla="*/ 3204 w 4044"/>
                  <a:gd name="T93" fmla="*/ 391 h 4044"/>
                  <a:gd name="T94" fmla="*/ 3215 w 4044"/>
                  <a:gd name="T95" fmla="*/ 400 h 4044"/>
                  <a:gd name="T96" fmla="*/ 1001 w 4044"/>
                  <a:gd name="T97" fmla="*/ 286 h 4044"/>
                  <a:gd name="T98" fmla="*/ 987 w 4044"/>
                  <a:gd name="T99" fmla="*/ 283 h 4044"/>
                  <a:gd name="T100" fmla="*/ 3013 w 4044"/>
                  <a:gd name="T101" fmla="*/ 269 h 4044"/>
                  <a:gd name="T102" fmla="*/ 1224 w 4044"/>
                  <a:gd name="T103" fmla="*/ 163 h 4044"/>
                  <a:gd name="T104" fmla="*/ 1212 w 4044"/>
                  <a:gd name="T105" fmla="*/ 167 h 4044"/>
                  <a:gd name="T106" fmla="*/ 1428 w 4044"/>
                  <a:gd name="T107" fmla="*/ 97 h 4044"/>
                  <a:gd name="T108" fmla="*/ 1395 w 4044"/>
                  <a:gd name="T109" fmla="*/ 98 h 4044"/>
                  <a:gd name="T110" fmla="*/ 2616 w 4044"/>
                  <a:gd name="T111" fmla="*/ 90 h 4044"/>
                  <a:gd name="T112" fmla="*/ 2610 w 4044"/>
                  <a:gd name="T113" fmla="*/ 87 h 4044"/>
                  <a:gd name="T114" fmla="*/ 1650 w 4044"/>
                  <a:gd name="T115" fmla="*/ 41 h 4044"/>
                  <a:gd name="T116" fmla="*/ 2082 w 4044"/>
                  <a:gd name="T117" fmla="*/ 0 h 4044"/>
                  <a:gd name="T118" fmla="*/ 2086 w 4044"/>
                  <a:gd name="T119" fmla="*/ 9 h 4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44" h="4044">
                    <a:moveTo>
                      <a:pt x="1949" y="4035"/>
                    </a:moveTo>
                    <a:lnTo>
                      <a:pt x="1955" y="4035"/>
                    </a:lnTo>
                    <a:lnTo>
                      <a:pt x="1959" y="4044"/>
                    </a:lnTo>
                    <a:lnTo>
                      <a:pt x="1952" y="4044"/>
                    </a:lnTo>
                    <a:lnTo>
                      <a:pt x="1949" y="4035"/>
                    </a:lnTo>
                    <a:close/>
                    <a:moveTo>
                      <a:pt x="2394" y="4003"/>
                    </a:moveTo>
                    <a:lnTo>
                      <a:pt x="2386" y="4012"/>
                    </a:lnTo>
                    <a:lnTo>
                      <a:pt x="2376" y="4014"/>
                    </a:lnTo>
                    <a:lnTo>
                      <a:pt x="2384" y="4004"/>
                    </a:lnTo>
                    <a:lnTo>
                      <a:pt x="2394" y="4003"/>
                    </a:lnTo>
                    <a:close/>
                    <a:moveTo>
                      <a:pt x="1431" y="3947"/>
                    </a:moveTo>
                    <a:lnTo>
                      <a:pt x="1438" y="3949"/>
                    </a:lnTo>
                    <a:lnTo>
                      <a:pt x="1432" y="3957"/>
                    </a:lnTo>
                    <a:lnTo>
                      <a:pt x="1425" y="3954"/>
                    </a:lnTo>
                    <a:lnTo>
                      <a:pt x="1431" y="3947"/>
                    </a:lnTo>
                    <a:close/>
                    <a:moveTo>
                      <a:pt x="2626" y="3945"/>
                    </a:moveTo>
                    <a:lnTo>
                      <a:pt x="2644" y="3947"/>
                    </a:lnTo>
                    <a:lnTo>
                      <a:pt x="2630" y="3952"/>
                    </a:lnTo>
                    <a:lnTo>
                      <a:pt x="2610" y="3949"/>
                    </a:lnTo>
                    <a:lnTo>
                      <a:pt x="2626" y="3945"/>
                    </a:lnTo>
                    <a:close/>
                    <a:moveTo>
                      <a:pt x="2845" y="3861"/>
                    </a:moveTo>
                    <a:lnTo>
                      <a:pt x="2832" y="3875"/>
                    </a:lnTo>
                    <a:lnTo>
                      <a:pt x="2818" y="3881"/>
                    </a:lnTo>
                    <a:lnTo>
                      <a:pt x="2831" y="3867"/>
                    </a:lnTo>
                    <a:lnTo>
                      <a:pt x="2845" y="3861"/>
                    </a:lnTo>
                    <a:close/>
                    <a:moveTo>
                      <a:pt x="1027" y="3774"/>
                    </a:moveTo>
                    <a:lnTo>
                      <a:pt x="1035" y="3778"/>
                    </a:lnTo>
                    <a:lnTo>
                      <a:pt x="1041" y="3792"/>
                    </a:lnTo>
                    <a:lnTo>
                      <a:pt x="1031" y="3786"/>
                    </a:lnTo>
                    <a:lnTo>
                      <a:pt x="1027" y="3774"/>
                    </a:lnTo>
                    <a:close/>
                    <a:moveTo>
                      <a:pt x="3050" y="3754"/>
                    </a:moveTo>
                    <a:lnTo>
                      <a:pt x="3064" y="3757"/>
                    </a:lnTo>
                    <a:lnTo>
                      <a:pt x="3054" y="3762"/>
                    </a:lnTo>
                    <a:lnTo>
                      <a:pt x="3040" y="3759"/>
                    </a:lnTo>
                    <a:lnTo>
                      <a:pt x="3050" y="3754"/>
                    </a:lnTo>
                    <a:close/>
                    <a:moveTo>
                      <a:pt x="811" y="3642"/>
                    </a:moveTo>
                    <a:lnTo>
                      <a:pt x="829" y="3645"/>
                    </a:lnTo>
                    <a:lnTo>
                      <a:pt x="842" y="3655"/>
                    </a:lnTo>
                    <a:lnTo>
                      <a:pt x="823" y="3651"/>
                    </a:lnTo>
                    <a:lnTo>
                      <a:pt x="811" y="3642"/>
                    </a:lnTo>
                    <a:close/>
                    <a:moveTo>
                      <a:pt x="645" y="3492"/>
                    </a:moveTo>
                    <a:lnTo>
                      <a:pt x="658" y="3504"/>
                    </a:lnTo>
                    <a:lnTo>
                      <a:pt x="665" y="3522"/>
                    </a:lnTo>
                    <a:lnTo>
                      <a:pt x="652" y="3511"/>
                    </a:lnTo>
                    <a:lnTo>
                      <a:pt x="645" y="3492"/>
                    </a:lnTo>
                    <a:close/>
                    <a:moveTo>
                      <a:pt x="3400" y="3490"/>
                    </a:moveTo>
                    <a:lnTo>
                      <a:pt x="3404" y="3498"/>
                    </a:lnTo>
                    <a:lnTo>
                      <a:pt x="3397" y="3505"/>
                    </a:lnTo>
                    <a:lnTo>
                      <a:pt x="3394" y="3495"/>
                    </a:lnTo>
                    <a:lnTo>
                      <a:pt x="3400" y="3490"/>
                    </a:lnTo>
                    <a:close/>
                    <a:moveTo>
                      <a:pt x="476" y="3327"/>
                    </a:moveTo>
                    <a:lnTo>
                      <a:pt x="490" y="3328"/>
                    </a:lnTo>
                    <a:lnTo>
                      <a:pt x="497" y="3337"/>
                    </a:lnTo>
                    <a:lnTo>
                      <a:pt x="483" y="3336"/>
                    </a:lnTo>
                    <a:lnTo>
                      <a:pt x="476" y="3327"/>
                    </a:lnTo>
                    <a:close/>
                    <a:moveTo>
                      <a:pt x="3732" y="3085"/>
                    </a:moveTo>
                    <a:lnTo>
                      <a:pt x="3742" y="3087"/>
                    </a:lnTo>
                    <a:lnTo>
                      <a:pt x="3738" y="3094"/>
                    </a:lnTo>
                    <a:lnTo>
                      <a:pt x="3728" y="3092"/>
                    </a:lnTo>
                    <a:lnTo>
                      <a:pt x="3732" y="3085"/>
                    </a:lnTo>
                    <a:close/>
                    <a:moveTo>
                      <a:pt x="241" y="2964"/>
                    </a:moveTo>
                    <a:lnTo>
                      <a:pt x="245" y="2971"/>
                    </a:lnTo>
                    <a:lnTo>
                      <a:pt x="240" y="2978"/>
                    </a:lnTo>
                    <a:lnTo>
                      <a:pt x="236" y="2972"/>
                    </a:lnTo>
                    <a:lnTo>
                      <a:pt x="241" y="2964"/>
                    </a:lnTo>
                    <a:close/>
                    <a:moveTo>
                      <a:pt x="3923" y="2685"/>
                    </a:moveTo>
                    <a:lnTo>
                      <a:pt x="3927" y="2698"/>
                    </a:lnTo>
                    <a:lnTo>
                      <a:pt x="3924" y="2707"/>
                    </a:lnTo>
                    <a:lnTo>
                      <a:pt x="3920" y="2694"/>
                    </a:lnTo>
                    <a:lnTo>
                      <a:pt x="3923" y="2685"/>
                    </a:lnTo>
                    <a:close/>
                    <a:moveTo>
                      <a:pt x="50" y="2474"/>
                    </a:moveTo>
                    <a:lnTo>
                      <a:pt x="60" y="2475"/>
                    </a:lnTo>
                    <a:lnTo>
                      <a:pt x="62" y="2482"/>
                    </a:lnTo>
                    <a:lnTo>
                      <a:pt x="52" y="2481"/>
                    </a:lnTo>
                    <a:lnTo>
                      <a:pt x="50" y="2474"/>
                    </a:lnTo>
                    <a:close/>
                    <a:moveTo>
                      <a:pt x="3999" y="2448"/>
                    </a:moveTo>
                    <a:lnTo>
                      <a:pt x="3996" y="2461"/>
                    </a:lnTo>
                    <a:lnTo>
                      <a:pt x="3984" y="2476"/>
                    </a:lnTo>
                    <a:lnTo>
                      <a:pt x="3986" y="2464"/>
                    </a:lnTo>
                    <a:lnTo>
                      <a:pt x="3999" y="2448"/>
                    </a:lnTo>
                    <a:close/>
                    <a:moveTo>
                      <a:pt x="4025" y="2229"/>
                    </a:moveTo>
                    <a:lnTo>
                      <a:pt x="4032" y="2247"/>
                    </a:lnTo>
                    <a:lnTo>
                      <a:pt x="4030" y="2257"/>
                    </a:lnTo>
                    <a:lnTo>
                      <a:pt x="4023" y="2239"/>
                    </a:lnTo>
                    <a:lnTo>
                      <a:pt x="4025" y="2229"/>
                    </a:lnTo>
                    <a:close/>
                    <a:moveTo>
                      <a:pt x="8" y="2033"/>
                    </a:moveTo>
                    <a:lnTo>
                      <a:pt x="8" y="2044"/>
                    </a:lnTo>
                    <a:lnTo>
                      <a:pt x="0" y="2054"/>
                    </a:lnTo>
                    <a:lnTo>
                      <a:pt x="0" y="2044"/>
                    </a:lnTo>
                    <a:lnTo>
                      <a:pt x="8" y="2033"/>
                    </a:lnTo>
                    <a:close/>
                    <a:moveTo>
                      <a:pt x="4044" y="1989"/>
                    </a:moveTo>
                    <a:lnTo>
                      <a:pt x="4044" y="1994"/>
                    </a:lnTo>
                    <a:lnTo>
                      <a:pt x="4036" y="2006"/>
                    </a:lnTo>
                    <a:lnTo>
                      <a:pt x="4036" y="1999"/>
                    </a:lnTo>
                    <a:lnTo>
                      <a:pt x="4044" y="1989"/>
                    </a:lnTo>
                    <a:close/>
                    <a:moveTo>
                      <a:pt x="12" y="1791"/>
                    </a:moveTo>
                    <a:lnTo>
                      <a:pt x="19" y="1809"/>
                    </a:lnTo>
                    <a:lnTo>
                      <a:pt x="18" y="1823"/>
                    </a:lnTo>
                    <a:lnTo>
                      <a:pt x="11" y="1805"/>
                    </a:lnTo>
                    <a:lnTo>
                      <a:pt x="12" y="1791"/>
                    </a:lnTo>
                    <a:close/>
                    <a:moveTo>
                      <a:pt x="62" y="1565"/>
                    </a:moveTo>
                    <a:lnTo>
                      <a:pt x="58" y="1578"/>
                    </a:lnTo>
                    <a:lnTo>
                      <a:pt x="45" y="1593"/>
                    </a:lnTo>
                    <a:lnTo>
                      <a:pt x="48" y="1580"/>
                    </a:lnTo>
                    <a:lnTo>
                      <a:pt x="62" y="1565"/>
                    </a:lnTo>
                    <a:close/>
                    <a:moveTo>
                      <a:pt x="3982" y="1563"/>
                    </a:moveTo>
                    <a:lnTo>
                      <a:pt x="3992" y="1565"/>
                    </a:lnTo>
                    <a:lnTo>
                      <a:pt x="3994" y="1572"/>
                    </a:lnTo>
                    <a:lnTo>
                      <a:pt x="3984" y="1570"/>
                    </a:lnTo>
                    <a:lnTo>
                      <a:pt x="3982" y="1563"/>
                    </a:lnTo>
                    <a:close/>
                    <a:moveTo>
                      <a:pt x="118" y="1339"/>
                    </a:moveTo>
                    <a:lnTo>
                      <a:pt x="123" y="1351"/>
                    </a:lnTo>
                    <a:lnTo>
                      <a:pt x="120" y="1361"/>
                    </a:lnTo>
                    <a:lnTo>
                      <a:pt x="115" y="1349"/>
                    </a:lnTo>
                    <a:lnTo>
                      <a:pt x="118" y="1339"/>
                    </a:lnTo>
                    <a:close/>
                    <a:moveTo>
                      <a:pt x="3803" y="1065"/>
                    </a:moveTo>
                    <a:lnTo>
                      <a:pt x="3808" y="1073"/>
                    </a:lnTo>
                    <a:lnTo>
                      <a:pt x="3801" y="1080"/>
                    </a:lnTo>
                    <a:lnTo>
                      <a:pt x="3797" y="1072"/>
                    </a:lnTo>
                    <a:lnTo>
                      <a:pt x="3803" y="1065"/>
                    </a:lnTo>
                    <a:close/>
                    <a:moveTo>
                      <a:pt x="305" y="952"/>
                    </a:moveTo>
                    <a:lnTo>
                      <a:pt x="315" y="953"/>
                    </a:lnTo>
                    <a:lnTo>
                      <a:pt x="310" y="959"/>
                    </a:lnTo>
                    <a:lnTo>
                      <a:pt x="301" y="957"/>
                    </a:lnTo>
                    <a:lnTo>
                      <a:pt x="305" y="952"/>
                    </a:lnTo>
                    <a:close/>
                    <a:moveTo>
                      <a:pt x="3548" y="710"/>
                    </a:moveTo>
                    <a:lnTo>
                      <a:pt x="3563" y="711"/>
                    </a:lnTo>
                    <a:lnTo>
                      <a:pt x="3568" y="718"/>
                    </a:lnTo>
                    <a:lnTo>
                      <a:pt x="3554" y="717"/>
                    </a:lnTo>
                    <a:lnTo>
                      <a:pt x="3548" y="710"/>
                    </a:lnTo>
                    <a:close/>
                    <a:moveTo>
                      <a:pt x="645" y="540"/>
                    </a:moveTo>
                    <a:lnTo>
                      <a:pt x="648" y="550"/>
                    </a:lnTo>
                    <a:lnTo>
                      <a:pt x="642" y="556"/>
                    </a:lnTo>
                    <a:lnTo>
                      <a:pt x="638" y="546"/>
                    </a:lnTo>
                    <a:lnTo>
                      <a:pt x="645" y="540"/>
                    </a:lnTo>
                    <a:close/>
                    <a:moveTo>
                      <a:pt x="3376" y="519"/>
                    </a:moveTo>
                    <a:lnTo>
                      <a:pt x="3387" y="529"/>
                    </a:lnTo>
                    <a:lnTo>
                      <a:pt x="3394" y="549"/>
                    </a:lnTo>
                    <a:lnTo>
                      <a:pt x="3385" y="539"/>
                    </a:lnTo>
                    <a:lnTo>
                      <a:pt x="3376" y="519"/>
                    </a:lnTo>
                    <a:close/>
                    <a:moveTo>
                      <a:pt x="3204" y="391"/>
                    </a:moveTo>
                    <a:lnTo>
                      <a:pt x="3222" y="395"/>
                    </a:lnTo>
                    <a:lnTo>
                      <a:pt x="3235" y="403"/>
                    </a:lnTo>
                    <a:lnTo>
                      <a:pt x="3215" y="400"/>
                    </a:lnTo>
                    <a:lnTo>
                      <a:pt x="3204" y="391"/>
                    </a:lnTo>
                    <a:close/>
                    <a:moveTo>
                      <a:pt x="987" y="283"/>
                    </a:moveTo>
                    <a:lnTo>
                      <a:pt x="1001" y="286"/>
                    </a:lnTo>
                    <a:lnTo>
                      <a:pt x="994" y="290"/>
                    </a:lnTo>
                    <a:lnTo>
                      <a:pt x="980" y="287"/>
                    </a:lnTo>
                    <a:lnTo>
                      <a:pt x="987" y="283"/>
                    </a:lnTo>
                    <a:close/>
                    <a:moveTo>
                      <a:pt x="3000" y="252"/>
                    </a:moveTo>
                    <a:lnTo>
                      <a:pt x="3009" y="256"/>
                    </a:lnTo>
                    <a:lnTo>
                      <a:pt x="3013" y="269"/>
                    </a:lnTo>
                    <a:lnTo>
                      <a:pt x="3006" y="265"/>
                    </a:lnTo>
                    <a:lnTo>
                      <a:pt x="3000" y="252"/>
                    </a:lnTo>
                    <a:close/>
                    <a:moveTo>
                      <a:pt x="1224" y="163"/>
                    </a:moveTo>
                    <a:lnTo>
                      <a:pt x="1213" y="177"/>
                    </a:lnTo>
                    <a:lnTo>
                      <a:pt x="1200" y="183"/>
                    </a:lnTo>
                    <a:lnTo>
                      <a:pt x="1212" y="167"/>
                    </a:lnTo>
                    <a:lnTo>
                      <a:pt x="1224" y="163"/>
                    </a:lnTo>
                    <a:close/>
                    <a:moveTo>
                      <a:pt x="1408" y="94"/>
                    </a:moveTo>
                    <a:lnTo>
                      <a:pt x="1428" y="97"/>
                    </a:lnTo>
                    <a:lnTo>
                      <a:pt x="1417" y="99"/>
                    </a:lnTo>
                    <a:lnTo>
                      <a:pt x="1414" y="101"/>
                    </a:lnTo>
                    <a:lnTo>
                      <a:pt x="1395" y="98"/>
                    </a:lnTo>
                    <a:lnTo>
                      <a:pt x="1408" y="94"/>
                    </a:lnTo>
                    <a:close/>
                    <a:moveTo>
                      <a:pt x="2610" y="87"/>
                    </a:moveTo>
                    <a:lnTo>
                      <a:pt x="2616" y="90"/>
                    </a:lnTo>
                    <a:lnTo>
                      <a:pt x="2610" y="97"/>
                    </a:lnTo>
                    <a:lnTo>
                      <a:pt x="2603" y="94"/>
                    </a:lnTo>
                    <a:lnTo>
                      <a:pt x="2610" y="87"/>
                    </a:lnTo>
                    <a:close/>
                    <a:moveTo>
                      <a:pt x="1665" y="30"/>
                    </a:moveTo>
                    <a:lnTo>
                      <a:pt x="1657" y="41"/>
                    </a:lnTo>
                    <a:lnTo>
                      <a:pt x="1650" y="41"/>
                    </a:lnTo>
                    <a:lnTo>
                      <a:pt x="1658" y="32"/>
                    </a:lnTo>
                    <a:lnTo>
                      <a:pt x="1665" y="30"/>
                    </a:lnTo>
                    <a:close/>
                    <a:moveTo>
                      <a:pt x="2082" y="0"/>
                    </a:moveTo>
                    <a:lnTo>
                      <a:pt x="2089" y="0"/>
                    </a:lnTo>
                    <a:lnTo>
                      <a:pt x="2093" y="9"/>
                    </a:lnTo>
                    <a:lnTo>
                      <a:pt x="2086" y="9"/>
                    </a:lnTo>
                    <a:lnTo>
                      <a:pt x="20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6" name="Freeform 761"/>
              <p:cNvSpPr>
                <a:spLocks noEditPoints="1"/>
              </p:cNvSpPr>
              <p:nvPr/>
            </p:nvSpPr>
            <p:spPr bwMode="auto">
              <a:xfrm>
                <a:off x="5084" y="513"/>
                <a:ext cx="4063" cy="4062"/>
              </a:xfrm>
              <a:custGeom>
                <a:avLst/>
                <a:gdLst>
                  <a:gd name="T0" fmla="*/ 1972 w 4063"/>
                  <a:gd name="T1" fmla="*/ 4062 h 4062"/>
                  <a:gd name="T2" fmla="*/ 2396 w 4063"/>
                  <a:gd name="T3" fmla="*/ 4021 h 4062"/>
                  <a:gd name="T4" fmla="*/ 2386 w 4063"/>
                  <a:gd name="T5" fmla="*/ 4023 h 4062"/>
                  <a:gd name="T6" fmla="*/ 1442 w 4063"/>
                  <a:gd name="T7" fmla="*/ 3966 h 4062"/>
                  <a:gd name="T8" fmla="*/ 1435 w 4063"/>
                  <a:gd name="T9" fmla="*/ 3963 h 4062"/>
                  <a:gd name="T10" fmla="*/ 2659 w 4063"/>
                  <a:gd name="T11" fmla="*/ 3965 h 4062"/>
                  <a:gd name="T12" fmla="*/ 2842 w 4063"/>
                  <a:gd name="T13" fmla="*/ 3884 h 4062"/>
                  <a:gd name="T14" fmla="*/ 2828 w 4063"/>
                  <a:gd name="T15" fmla="*/ 3890 h 4062"/>
                  <a:gd name="T16" fmla="*/ 1051 w 4063"/>
                  <a:gd name="T17" fmla="*/ 3801 h 4062"/>
                  <a:gd name="T18" fmla="*/ 1041 w 4063"/>
                  <a:gd name="T19" fmla="*/ 3795 h 4062"/>
                  <a:gd name="T20" fmla="*/ 3080 w 4063"/>
                  <a:gd name="T21" fmla="*/ 3773 h 4062"/>
                  <a:gd name="T22" fmla="*/ 3074 w 4063"/>
                  <a:gd name="T23" fmla="*/ 3766 h 4062"/>
                  <a:gd name="T24" fmla="*/ 833 w 4063"/>
                  <a:gd name="T25" fmla="*/ 3660 h 4062"/>
                  <a:gd name="T26" fmla="*/ 662 w 4063"/>
                  <a:gd name="T27" fmla="*/ 3520 h 4062"/>
                  <a:gd name="T28" fmla="*/ 679 w 4063"/>
                  <a:gd name="T29" fmla="*/ 3548 h 4062"/>
                  <a:gd name="T30" fmla="*/ 3414 w 4063"/>
                  <a:gd name="T31" fmla="*/ 3507 h 4062"/>
                  <a:gd name="T32" fmla="*/ 3407 w 4063"/>
                  <a:gd name="T33" fmla="*/ 3514 h 4062"/>
                  <a:gd name="T34" fmla="*/ 486 w 4063"/>
                  <a:gd name="T35" fmla="*/ 3336 h 4062"/>
                  <a:gd name="T36" fmla="*/ 473 w 4063"/>
                  <a:gd name="T37" fmla="*/ 3333 h 4062"/>
                  <a:gd name="T38" fmla="*/ 3761 w 4063"/>
                  <a:gd name="T39" fmla="*/ 3100 h 4062"/>
                  <a:gd name="T40" fmla="*/ 3752 w 4063"/>
                  <a:gd name="T41" fmla="*/ 3096 h 4062"/>
                  <a:gd name="T42" fmla="*/ 243 w 4063"/>
                  <a:gd name="T43" fmla="*/ 2995 h 4062"/>
                  <a:gd name="T44" fmla="*/ 3937 w 4063"/>
                  <a:gd name="T45" fmla="*/ 2707 h 4062"/>
                  <a:gd name="T46" fmla="*/ 3934 w 4063"/>
                  <a:gd name="T47" fmla="*/ 2716 h 4062"/>
                  <a:gd name="T48" fmla="*/ 60 w 4063"/>
                  <a:gd name="T49" fmla="*/ 2483 h 4062"/>
                  <a:gd name="T50" fmla="*/ 51 w 4063"/>
                  <a:gd name="T51" fmla="*/ 2481 h 4062"/>
                  <a:gd name="T52" fmla="*/ 4006 w 4063"/>
                  <a:gd name="T53" fmla="*/ 2470 h 4062"/>
                  <a:gd name="T54" fmla="*/ 4042 w 4063"/>
                  <a:gd name="T55" fmla="*/ 2256 h 4062"/>
                  <a:gd name="T56" fmla="*/ 4040 w 4063"/>
                  <a:gd name="T57" fmla="*/ 2266 h 4062"/>
                  <a:gd name="T58" fmla="*/ 10 w 4063"/>
                  <a:gd name="T59" fmla="*/ 2063 h 4062"/>
                  <a:gd name="T60" fmla="*/ 0 w 4063"/>
                  <a:gd name="T61" fmla="*/ 2064 h 4062"/>
                  <a:gd name="T62" fmla="*/ 4063 w 4063"/>
                  <a:gd name="T63" fmla="*/ 1994 h 4062"/>
                  <a:gd name="T64" fmla="*/ 4063 w 4063"/>
                  <a:gd name="T65" fmla="*/ 1986 h 4062"/>
                  <a:gd name="T66" fmla="*/ 21 w 4063"/>
                  <a:gd name="T67" fmla="*/ 1814 h 4062"/>
                  <a:gd name="T68" fmla="*/ 58 w 4063"/>
                  <a:gd name="T69" fmla="*/ 1589 h 4062"/>
                  <a:gd name="T70" fmla="*/ 45 w 4063"/>
                  <a:gd name="T71" fmla="*/ 1606 h 4062"/>
                  <a:gd name="T72" fmla="*/ 4012 w 4063"/>
                  <a:gd name="T73" fmla="*/ 1575 h 4062"/>
                  <a:gd name="T74" fmla="*/ 4002 w 4063"/>
                  <a:gd name="T75" fmla="*/ 1574 h 4062"/>
                  <a:gd name="T76" fmla="*/ 125 w 4063"/>
                  <a:gd name="T77" fmla="*/ 1358 h 4062"/>
                  <a:gd name="T78" fmla="*/ 3820 w 4063"/>
                  <a:gd name="T79" fmla="*/ 1067 h 4062"/>
                  <a:gd name="T80" fmla="*/ 3813 w 4063"/>
                  <a:gd name="T81" fmla="*/ 1074 h 4062"/>
                  <a:gd name="T82" fmla="*/ 315 w 4063"/>
                  <a:gd name="T83" fmla="*/ 961 h 4062"/>
                  <a:gd name="T84" fmla="*/ 303 w 4063"/>
                  <a:gd name="T85" fmla="*/ 962 h 4062"/>
                  <a:gd name="T86" fmla="*/ 3585 w 4063"/>
                  <a:gd name="T87" fmla="*/ 723 h 4062"/>
                  <a:gd name="T88" fmla="*/ 3573 w 4063"/>
                  <a:gd name="T89" fmla="*/ 720 h 4062"/>
                  <a:gd name="T90" fmla="*/ 648 w 4063"/>
                  <a:gd name="T91" fmla="*/ 555 h 4062"/>
                  <a:gd name="T92" fmla="*/ 3380 w 4063"/>
                  <a:gd name="T93" fmla="*/ 510 h 4062"/>
                  <a:gd name="T94" fmla="*/ 3397 w 4063"/>
                  <a:gd name="T95" fmla="*/ 538 h 4062"/>
                  <a:gd name="T96" fmla="*/ 3232 w 4063"/>
                  <a:gd name="T97" fmla="*/ 404 h 4062"/>
                  <a:gd name="T98" fmla="*/ 3245 w 4063"/>
                  <a:gd name="T99" fmla="*/ 412 h 4062"/>
                  <a:gd name="T100" fmla="*/ 997 w 4063"/>
                  <a:gd name="T101" fmla="*/ 292 h 4062"/>
                  <a:gd name="T102" fmla="*/ 983 w 4063"/>
                  <a:gd name="T103" fmla="*/ 291 h 4062"/>
                  <a:gd name="T104" fmla="*/ 3019 w 4063"/>
                  <a:gd name="T105" fmla="*/ 265 h 4062"/>
                  <a:gd name="T106" fmla="*/ 1247 w 4063"/>
                  <a:gd name="T107" fmla="*/ 156 h 4062"/>
                  <a:gd name="T108" fmla="*/ 1234 w 4063"/>
                  <a:gd name="T109" fmla="*/ 162 h 4062"/>
                  <a:gd name="T110" fmla="*/ 1418 w 4063"/>
                  <a:gd name="T111" fmla="*/ 103 h 4062"/>
                  <a:gd name="T112" fmla="*/ 1400 w 4063"/>
                  <a:gd name="T113" fmla="*/ 100 h 4062"/>
                  <a:gd name="T114" fmla="*/ 2626 w 4063"/>
                  <a:gd name="T115" fmla="*/ 99 h 4062"/>
                  <a:gd name="T116" fmla="*/ 1684 w 4063"/>
                  <a:gd name="T117" fmla="*/ 29 h 4062"/>
                  <a:gd name="T118" fmla="*/ 1677 w 4063"/>
                  <a:gd name="T119" fmla="*/ 31 h 4062"/>
                  <a:gd name="T120" fmla="*/ 2096 w 4063"/>
                  <a:gd name="T121" fmla="*/ 0 h 4062"/>
                  <a:gd name="T122" fmla="*/ 2089 w 4063"/>
                  <a:gd name="T123" fmla="*/ 0 h 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63" h="4062">
                    <a:moveTo>
                      <a:pt x="1962" y="4053"/>
                    </a:moveTo>
                    <a:lnTo>
                      <a:pt x="1969" y="4053"/>
                    </a:lnTo>
                    <a:lnTo>
                      <a:pt x="1972" y="4062"/>
                    </a:lnTo>
                    <a:lnTo>
                      <a:pt x="1965" y="4062"/>
                    </a:lnTo>
                    <a:lnTo>
                      <a:pt x="1962" y="4053"/>
                    </a:lnTo>
                    <a:close/>
                    <a:moveTo>
                      <a:pt x="2396" y="4021"/>
                    </a:moveTo>
                    <a:lnTo>
                      <a:pt x="2387" y="4031"/>
                    </a:lnTo>
                    <a:lnTo>
                      <a:pt x="2376" y="4034"/>
                    </a:lnTo>
                    <a:lnTo>
                      <a:pt x="2386" y="4023"/>
                    </a:lnTo>
                    <a:lnTo>
                      <a:pt x="2396" y="4021"/>
                    </a:lnTo>
                    <a:close/>
                    <a:moveTo>
                      <a:pt x="1435" y="3963"/>
                    </a:moveTo>
                    <a:lnTo>
                      <a:pt x="1442" y="3966"/>
                    </a:lnTo>
                    <a:lnTo>
                      <a:pt x="1437" y="3973"/>
                    </a:lnTo>
                    <a:lnTo>
                      <a:pt x="1429" y="3972"/>
                    </a:lnTo>
                    <a:lnTo>
                      <a:pt x="1435" y="3963"/>
                    </a:lnTo>
                    <a:close/>
                    <a:moveTo>
                      <a:pt x="2654" y="3956"/>
                    </a:moveTo>
                    <a:lnTo>
                      <a:pt x="2673" y="3959"/>
                    </a:lnTo>
                    <a:lnTo>
                      <a:pt x="2659" y="3965"/>
                    </a:lnTo>
                    <a:lnTo>
                      <a:pt x="2640" y="3961"/>
                    </a:lnTo>
                    <a:lnTo>
                      <a:pt x="2654" y="3956"/>
                    </a:lnTo>
                    <a:close/>
                    <a:moveTo>
                      <a:pt x="2842" y="3884"/>
                    </a:moveTo>
                    <a:lnTo>
                      <a:pt x="2831" y="3900"/>
                    </a:lnTo>
                    <a:lnTo>
                      <a:pt x="2817" y="3906"/>
                    </a:lnTo>
                    <a:lnTo>
                      <a:pt x="2828" y="3890"/>
                    </a:lnTo>
                    <a:lnTo>
                      <a:pt x="2842" y="3884"/>
                    </a:lnTo>
                    <a:close/>
                    <a:moveTo>
                      <a:pt x="1041" y="3795"/>
                    </a:moveTo>
                    <a:lnTo>
                      <a:pt x="1051" y="3801"/>
                    </a:lnTo>
                    <a:lnTo>
                      <a:pt x="1055" y="3814"/>
                    </a:lnTo>
                    <a:lnTo>
                      <a:pt x="1047" y="3808"/>
                    </a:lnTo>
                    <a:lnTo>
                      <a:pt x="1041" y="3795"/>
                    </a:lnTo>
                    <a:close/>
                    <a:moveTo>
                      <a:pt x="3074" y="3766"/>
                    </a:moveTo>
                    <a:lnTo>
                      <a:pt x="3087" y="3767"/>
                    </a:lnTo>
                    <a:lnTo>
                      <a:pt x="3080" y="3773"/>
                    </a:lnTo>
                    <a:lnTo>
                      <a:pt x="3078" y="3774"/>
                    </a:lnTo>
                    <a:lnTo>
                      <a:pt x="3064" y="3771"/>
                    </a:lnTo>
                    <a:lnTo>
                      <a:pt x="3074" y="3766"/>
                    </a:lnTo>
                    <a:close/>
                    <a:moveTo>
                      <a:pt x="801" y="3648"/>
                    </a:moveTo>
                    <a:lnTo>
                      <a:pt x="821" y="3651"/>
                    </a:lnTo>
                    <a:lnTo>
                      <a:pt x="833" y="3660"/>
                    </a:lnTo>
                    <a:lnTo>
                      <a:pt x="813" y="3657"/>
                    </a:lnTo>
                    <a:lnTo>
                      <a:pt x="801" y="3648"/>
                    </a:lnTo>
                    <a:close/>
                    <a:moveTo>
                      <a:pt x="662" y="3520"/>
                    </a:moveTo>
                    <a:lnTo>
                      <a:pt x="675" y="3531"/>
                    </a:lnTo>
                    <a:lnTo>
                      <a:pt x="682" y="3551"/>
                    </a:lnTo>
                    <a:lnTo>
                      <a:pt x="679" y="3548"/>
                    </a:lnTo>
                    <a:lnTo>
                      <a:pt x="669" y="3540"/>
                    </a:lnTo>
                    <a:lnTo>
                      <a:pt x="662" y="3520"/>
                    </a:lnTo>
                    <a:close/>
                    <a:moveTo>
                      <a:pt x="3414" y="3507"/>
                    </a:moveTo>
                    <a:lnTo>
                      <a:pt x="3417" y="3517"/>
                    </a:lnTo>
                    <a:lnTo>
                      <a:pt x="3412" y="3523"/>
                    </a:lnTo>
                    <a:lnTo>
                      <a:pt x="3407" y="3514"/>
                    </a:lnTo>
                    <a:lnTo>
                      <a:pt x="3414" y="3507"/>
                    </a:lnTo>
                    <a:close/>
                    <a:moveTo>
                      <a:pt x="473" y="3333"/>
                    </a:moveTo>
                    <a:lnTo>
                      <a:pt x="486" y="3336"/>
                    </a:lnTo>
                    <a:lnTo>
                      <a:pt x="493" y="3345"/>
                    </a:lnTo>
                    <a:lnTo>
                      <a:pt x="480" y="3342"/>
                    </a:lnTo>
                    <a:lnTo>
                      <a:pt x="473" y="3333"/>
                    </a:lnTo>
                    <a:close/>
                    <a:moveTo>
                      <a:pt x="3752" y="3096"/>
                    </a:moveTo>
                    <a:lnTo>
                      <a:pt x="3762" y="3099"/>
                    </a:lnTo>
                    <a:lnTo>
                      <a:pt x="3761" y="3100"/>
                    </a:lnTo>
                    <a:lnTo>
                      <a:pt x="3758" y="3104"/>
                    </a:lnTo>
                    <a:lnTo>
                      <a:pt x="3748" y="3103"/>
                    </a:lnTo>
                    <a:lnTo>
                      <a:pt x="3752" y="3096"/>
                    </a:lnTo>
                    <a:close/>
                    <a:moveTo>
                      <a:pt x="246" y="2981"/>
                    </a:moveTo>
                    <a:lnTo>
                      <a:pt x="250" y="2987"/>
                    </a:lnTo>
                    <a:lnTo>
                      <a:pt x="243" y="2995"/>
                    </a:lnTo>
                    <a:lnTo>
                      <a:pt x="240" y="2988"/>
                    </a:lnTo>
                    <a:lnTo>
                      <a:pt x="246" y="2981"/>
                    </a:lnTo>
                    <a:close/>
                    <a:moveTo>
                      <a:pt x="3937" y="2707"/>
                    </a:moveTo>
                    <a:lnTo>
                      <a:pt x="3943" y="2721"/>
                    </a:lnTo>
                    <a:lnTo>
                      <a:pt x="3940" y="2728"/>
                    </a:lnTo>
                    <a:lnTo>
                      <a:pt x="3934" y="2716"/>
                    </a:lnTo>
                    <a:lnTo>
                      <a:pt x="3937" y="2707"/>
                    </a:lnTo>
                    <a:close/>
                    <a:moveTo>
                      <a:pt x="51" y="2481"/>
                    </a:moveTo>
                    <a:lnTo>
                      <a:pt x="60" y="2483"/>
                    </a:lnTo>
                    <a:lnTo>
                      <a:pt x="62" y="2490"/>
                    </a:lnTo>
                    <a:lnTo>
                      <a:pt x="52" y="2488"/>
                    </a:lnTo>
                    <a:lnTo>
                      <a:pt x="51" y="2481"/>
                    </a:lnTo>
                    <a:close/>
                    <a:moveTo>
                      <a:pt x="4022" y="2443"/>
                    </a:moveTo>
                    <a:lnTo>
                      <a:pt x="4019" y="2453"/>
                    </a:lnTo>
                    <a:lnTo>
                      <a:pt x="4006" y="2470"/>
                    </a:lnTo>
                    <a:lnTo>
                      <a:pt x="4009" y="2457"/>
                    </a:lnTo>
                    <a:lnTo>
                      <a:pt x="4022" y="2443"/>
                    </a:lnTo>
                    <a:close/>
                    <a:moveTo>
                      <a:pt x="4042" y="2256"/>
                    </a:moveTo>
                    <a:lnTo>
                      <a:pt x="4049" y="2273"/>
                    </a:lnTo>
                    <a:lnTo>
                      <a:pt x="4047" y="2285"/>
                    </a:lnTo>
                    <a:lnTo>
                      <a:pt x="4040" y="2266"/>
                    </a:lnTo>
                    <a:lnTo>
                      <a:pt x="4042" y="2256"/>
                    </a:lnTo>
                    <a:close/>
                    <a:moveTo>
                      <a:pt x="10" y="2053"/>
                    </a:moveTo>
                    <a:lnTo>
                      <a:pt x="10" y="2063"/>
                    </a:lnTo>
                    <a:lnTo>
                      <a:pt x="0" y="2074"/>
                    </a:lnTo>
                    <a:lnTo>
                      <a:pt x="0" y="2066"/>
                    </a:lnTo>
                    <a:lnTo>
                      <a:pt x="0" y="2064"/>
                    </a:lnTo>
                    <a:lnTo>
                      <a:pt x="10" y="2053"/>
                    </a:lnTo>
                    <a:close/>
                    <a:moveTo>
                      <a:pt x="4063" y="1986"/>
                    </a:moveTo>
                    <a:lnTo>
                      <a:pt x="4063" y="1994"/>
                    </a:lnTo>
                    <a:lnTo>
                      <a:pt x="4054" y="2003"/>
                    </a:lnTo>
                    <a:lnTo>
                      <a:pt x="4054" y="1998"/>
                    </a:lnTo>
                    <a:lnTo>
                      <a:pt x="4063" y="1986"/>
                    </a:lnTo>
                    <a:close/>
                    <a:moveTo>
                      <a:pt x="17" y="1782"/>
                    </a:moveTo>
                    <a:lnTo>
                      <a:pt x="22" y="1800"/>
                    </a:lnTo>
                    <a:lnTo>
                      <a:pt x="21" y="1814"/>
                    </a:lnTo>
                    <a:lnTo>
                      <a:pt x="14" y="1796"/>
                    </a:lnTo>
                    <a:lnTo>
                      <a:pt x="17" y="1782"/>
                    </a:lnTo>
                    <a:close/>
                    <a:moveTo>
                      <a:pt x="58" y="1589"/>
                    </a:moveTo>
                    <a:lnTo>
                      <a:pt x="55" y="1602"/>
                    </a:lnTo>
                    <a:lnTo>
                      <a:pt x="44" y="1618"/>
                    </a:lnTo>
                    <a:lnTo>
                      <a:pt x="45" y="1606"/>
                    </a:lnTo>
                    <a:lnTo>
                      <a:pt x="58" y="1589"/>
                    </a:lnTo>
                    <a:close/>
                    <a:moveTo>
                      <a:pt x="4002" y="1574"/>
                    </a:moveTo>
                    <a:lnTo>
                      <a:pt x="4012" y="1575"/>
                    </a:lnTo>
                    <a:lnTo>
                      <a:pt x="4013" y="1582"/>
                    </a:lnTo>
                    <a:lnTo>
                      <a:pt x="4004" y="1581"/>
                    </a:lnTo>
                    <a:lnTo>
                      <a:pt x="4002" y="1574"/>
                    </a:lnTo>
                    <a:close/>
                    <a:moveTo>
                      <a:pt x="124" y="1335"/>
                    </a:moveTo>
                    <a:lnTo>
                      <a:pt x="128" y="1348"/>
                    </a:lnTo>
                    <a:lnTo>
                      <a:pt x="125" y="1358"/>
                    </a:lnTo>
                    <a:lnTo>
                      <a:pt x="120" y="1345"/>
                    </a:lnTo>
                    <a:lnTo>
                      <a:pt x="124" y="1335"/>
                    </a:lnTo>
                    <a:close/>
                    <a:moveTo>
                      <a:pt x="3820" y="1067"/>
                    </a:moveTo>
                    <a:lnTo>
                      <a:pt x="3824" y="1074"/>
                    </a:lnTo>
                    <a:lnTo>
                      <a:pt x="3818" y="1082"/>
                    </a:lnTo>
                    <a:lnTo>
                      <a:pt x="3813" y="1074"/>
                    </a:lnTo>
                    <a:lnTo>
                      <a:pt x="3820" y="1067"/>
                    </a:lnTo>
                    <a:close/>
                    <a:moveTo>
                      <a:pt x="305" y="959"/>
                    </a:moveTo>
                    <a:lnTo>
                      <a:pt x="315" y="961"/>
                    </a:lnTo>
                    <a:lnTo>
                      <a:pt x="311" y="966"/>
                    </a:lnTo>
                    <a:lnTo>
                      <a:pt x="302" y="965"/>
                    </a:lnTo>
                    <a:lnTo>
                      <a:pt x="303" y="962"/>
                    </a:lnTo>
                    <a:lnTo>
                      <a:pt x="305" y="959"/>
                    </a:lnTo>
                    <a:close/>
                    <a:moveTo>
                      <a:pt x="3573" y="720"/>
                    </a:moveTo>
                    <a:lnTo>
                      <a:pt x="3585" y="723"/>
                    </a:lnTo>
                    <a:lnTo>
                      <a:pt x="3592" y="730"/>
                    </a:lnTo>
                    <a:lnTo>
                      <a:pt x="3578" y="727"/>
                    </a:lnTo>
                    <a:lnTo>
                      <a:pt x="3573" y="720"/>
                    </a:lnTo>
                    <a:close/>
                    <a:moveTo>
                      <a:pt x="651" y="541"/>
                    </a:moveTo>
                    <a:lnTo>
                      <a:pt x="655" y="549"/>
                    </a:lnTo>
                    <a:lnTo>
                      <a:pt x="648" y="555"/>
                    </a:lnTo>
                    <a:lnTo>
                      <a:pt x="645" y="546"/>
                    </a:lnTo>
                    <a:lnTo>
                      <a:pt x="651" y="541"/>
                    </a:lnTo>
                    <a:close/>
                    <a:moveTo>
                      <a:pt x="3380" y="510"/>
                    </a:moveTo>
                    <a:lnTo>
                      <a:pt x="3385" y="514"/>
                    </a:lnTo>
                    <a:lnTo>
                      <a:pt x="3390" y="520"/>
                    </a:lnTo>
                    <a:lnTo>
                      <a:pt x="3397" y="538"/>
                    </a:lnTo>
                    <a:lnTo>
                      <a:pt x="3386" y="528"/>
                    </a:lnTo>
                    <a:lnTo>
                      <a:pt x="3380" y="510"/>
                    </a:lnTo>
                    <a:close/>
                    <a:moveTo>
                      <a:pt x="3232" y="404"/>
                    </a:moveTo>
                    <a:lnTo>
                      <a:pt x="3252" y="407"/>
                    </a:lnTo>
                    <a:lnTo>
                      <a:pt x="3263" y="415"/>
                    </a:lnTo>
                    <a:lnTo>
                      <a:pt x="3245" y="412"/>
                    </a:lnTo>
                    <a:lnTo>
                      <a:pt x="3232" y="404"/>
                    </a:lnTo>
                    <a:close/>
                    <a:moveTo>
                      <a:pt x="983" y="291"/>
                    </a:moveTo>
                    <a:lnTo>
                      <a:pt x="997" y="292"/>
                    </a:lnTo>
                    <a:lnTo>
                      <a:pt x="990" y="296"/>
                    </a:lnTo>
                    <a:lnTo>
                      <a:pt x="977" y="295"/>
                    </a:lnTo>
                    <a:lnTo>
                      <a:pt x="983" y="291"/>
                    </a:lnTo>
                    <a:close/>
                    <a:moveTo>
                      <a:pt x="3006" y="247"/>
                    </a:moveTo>
                    <a:lnTo>
                      <a:pt x="3013" y="251"/>
                    </a:lnTo>
                    <a:lnTo>
                      <a:pt x="3019" y="265"/>
                    </a:lnTo>
                    <a:lnTo>
                      <a:pt x="3010" y="261"/>
                    </a:lnTo>
                    <a:lnTo>
                      <a:pt x="3006" y="247"/>
                    </a:lnTo>
                    <a:close/>
                    <a:moveTo>
                      <a:pt x="1247" y="156"/>
                    </a:moveTo>
                    <a:lnTo>
                      <a:pt x="1234" y="172"/>
                    </a:lnTo>
                    <a:lnTo>
                      <a:pt x="1222" y="176"/>
                    </a:lnTo>
                    <a:lnTo>
                      <a:pt x="1234" y="162"/>
                    </a:lnTo>
                    <a:lnTo>
                      <a:pt x="1247" y="156"/>
                    </a:lnTo>
                    <a:close/>
                    <a:moveTo>
                      <a:pt x="1400" y="100"/>
                    </a:moveTo>
                    <a:lnTo>
                      <a:pt x="1418" y="103"/>
                    </a:lnTo>
                    <a:lnTo>
                      <a:pt x="1405" y="107"/>
                    </a:lnTo>
                    <a:lnTo>
                      <a:pt x="1387" y="104"/>
                    </a:lnTo>
                    <a:lnTo>
                      <a:pt x="1400" y="100"/>
                    </a:lnTo>
                    <a:close/>
                    <a:moveTo>
                      <a:pt x="2626" y="89"/>
                    </a:moveTo>
                    <a:lnTo>
                      <a:pt x="2633" y="90"/>
                    </a:lnTo>
                    <a:lnTo>
                      <a:pt x="2626" y="99"/>
                    </a:lnTo>
                    <a:lnTo>
                      <a:pt x="2620" y="96"/>
                    </a:lnTo>
                    <a:lnTo>
                      <a:pt x="2626" y="89"/>
                    </a:lnTo>
                    <a:close/>
                    <a:moveTo>
                      <a:pt x="1684" y="29"/>
                    </a:moveTo>
                    <a:lnTo>
                      <a:pt x="1675" y="39"/>
                    </a:lnTo>
                    <a:lnTo>
                      <a:pt x="1668" y="41"/>
                    </a:lnTo>
                    <a:lnTo>
                      <a:pt x="1677" y="31"/>
                    </a:lnTo>
                    <a:lnTo>
                      <a:pt x="1684" y="29"/>
                    </a:lnTo>
                    <a:close/>
                    <a:moveTo>
                      <a:pt x="2089" y="0"/>
                    </a:moveTo>
                    <a:lnTo>
                      <a:pt x="2096" y="0"/>
                    </a:lnTo>
                    <a:lnTo>
                      <a:pt x="2099" y="9"/>
                    </a:lnTo>
                    <a:lnTo>
                      <a:pt x="2092" y="9"/>
                    </a:lnTo>
                    <a:lnTo>
                      <a:pt x="20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7" name="Freeform 762"/>
              <p:cNvSpPr>
                <a:spLocks noEditPoints="1"/>
              </p:cNvSpPr>
              <p:nvPr/>
            </p:nvSpPr>
            <p:spPr bwMode="auto">
              <a:xfrm>
                <a:off x="5075" y="504"/>
                <a:ext cx="4080" cy="4080"/>
              </a:xfrm>
              <a:custGeom>
                <a:avLst/>
                <a:gdLst>
                  <a:gd name="T0" fmla="*/ 1985 w 4080"/>
                  <a:gd name="T1" fmla="*/ 4080 h 4080"/>
                  <a:gd name="T2" fmla="*/ 2396 w 4080"/>
                  <a:gd name="T3" fmla="*/ 4040 h 4080"/>
                  <a:gd name="T4" fmla="*/ 2385 w 4080"/>
                  <a:gd name="T5" fmla="*/ 4043 h 4080"/>
                  <a:gd name="T6" fmla="*/ 1446 w 4080"/>
                  <a:gd name="T7" fmla="*/ 3982 h 4080"/>
                  <a:gd name="T8" fmla="*/ 1438 w 4080"/>
                  <a:gd name="T9" fmla="*/ 3981 h 4080"/>
                  <a:gd name="T10" fmla="*/ 2686 w 4080"/>
                  <a:gd name="T11" fmla="*/ 3977 h 4080"/>
                  <a:gd name="T12" fmla="*/ 2840 w 4080"/>
                  <a:gd name="T13" fmla="*/ 3909 h 4080"/>
                  <a:gd name="T14" fmla="*/ 2826 w 4080"/>
                  <a:gd name="T15" fmla="*/ 3915 h 4080"/>
                  <a:gd name="T16" fmla="*/ 1064 w 4080"/>
                  <a:gd name="T17" fmla="*/ 3823 h 4080"/>
                  <a:gd name="T18" fmla="*/ 1060 w 4080"/>
                  <a:gd name="T19" fmla="*/ 3831 h 4080"/>
                  <a:gd name="T20" fmla="*/ 3110 w 4080"/>
                  <a:gd name="T21" fmla="*/ 3779 h 4080"/>
                  <a:gd name="T22" fmla="*/ 3089 w 4080"/>
                  <a:gd name="T23" fmla="*/ 3782 h 4080"/>
                  <a:gd name="T24" fmla="*/ 810 w 4080"/>
                  <a:gd name="T25" fmla="*/ 3657 h 4080"/>
                  <a:gd name="T26" fmla="*/ 790 w 4080"/>
                  <a:gd name="T27" fmla="*/ 3653 h 4080"/>
                  <a:gd name="T28" fmla="*/ 691 w 4080"/>
                  <a:gd name="T29" fmla="*/ 3560 h 4080"/>
                  <a:gd name="T30" fmla="*/ 678 w 4080"/>
                  <a:gd name="T31" fmla="*/ 3549 h 4080"/>
                  <a:gd name="T32" fmla="*/ 3423 w 4080"/>
                  <a:gd name="T33" fmla="*/ 3541 h 4080"/>
                  <a:gd name="T34" fmla="*/ 468 w 4080"/>
                  <a:gd name="T35" fmla="*/ 3339 h 4080"/>
                  <a:gd name="T36" fmla="*/ 475 w 4080"/>
                  <a:gd name="T37" fmla="*/ 3348 h 4080"/>
                  <a:gd name="T38" fmla="*/ 3779 w 4080"/>
                  <a:gd name="T39" fmla="*/ 3109 h 4080"/>
                  <a:gd name="T40" fmla="*/ 3767 w 4080"/>
                  <a:gd name="T41" fmla="*/ 3113 h 4080"/>
                  <a:gd name="T42" fmla="*/ 249 w 4080"/>
                  <a:gd name="T43" fmla="*/ 2997 h 4080"/>
                  <a:gd name="T44" fmla="*/ 242 w 4080"/>
                  <a:gd name="T45" fmla="*/ 3004 h 4080"/>
                  <a:gd name="T46" fmla="*/ 3956 w 4080"/>
                  <a:gd name="T47" fmla="*/ 2743 h 4080"/>
                  <a:gd name="T48" fmla="*/ 3952 w 4080"/>
                  <a:gd name="T49" fmla="*/ 2730 h 4080"/>
                  <a:gd name="T50" fmla="*/ 61 w 4080"/>
                  <a:gd name="T51" fmla="*/ 2497 h 4080"/>
                  <a:gd name="T52" fmla="*/ 4042 w 4080"/>
                  <a:gd name="T53" fmla="*/ 2436 h 4080"/>
                  <a:gd name="T54" fmla="*/ 4031 w 4080"/>
                  <a:gd name="T55" fmla="*/ 2452 h 4080"/>
                  <a:gd name="T56" fmla="*/ 4063 w 4080"/>
                  <a:gd name="T57" fmla="*/ 2301 h 4080"/>
                  <a:gd name="T58" fmla="*/ 4058 w 4080"/>
                  <a:gd name="T59" fmla="*/ 2282 h 4080"/>
                  <a:gd name="T60" fmla="*/ 9 w 4080"/>
                  <a:gd name="T61" fmla="*/ 2083 h 4080"/>
                  <a:gd name="T62" fmla="*/ 9 w 4080"/>
                  <a:gd name="T63" fmla="*/ 2073 h 4080"/>
                  <a:gd name="T64" fmla="*/ 4072 w 4080"/>
                  <a:gd name="T65" fmla="*/ 2003 h 4080"/>
                  <a:gd name="T66" fmla="*/ 19 w 4080"/>
                  <a:gd name="T67" fmla="*/ 1772 h 4080"/>
                  <a:gd name="T68" fmla="*/ 16 w 4080"/>
                  <a:gd name="T69" fmla="*/ 1786 h 4080"/>
                  <a:gd name="T70" fmla="*/ 53 w 4080"/>
                  <a:gd name="T71" fmla="*/ 1627 h 4080"/>
                  <a:gd name="T72" fmla="*/ 54 w 4080"/>
                  <a:gd name="T73" fmla="*/ 1615 h 4080"/>
                  <a:gd name="T74" fmla="*/ 4032 w 4080"/>
                  <a:gd name="T75" fmla="*/ 1593 h 4080"/>
                  <a:gd name="T76" fmla="*/ 127 w 4080"/>
                  <a:gd name="T77" fmla="*/ 1331 h 4080"/>
                  <a:gd name="T78" fmla="*/ 125 w 4080"/>
                  <a:gd name="T79" fmla="*/ 1340 h 4080"/>
                  <a:gd name="T80" fmla="*/ 3839 w 4080"/>
                  <a:gd name="T81" fmla="*/ 1076 h 4080"/>
                  <a:gd name="T82" fmla="*/ 3835 w 4080"/>
                  <a:gd name="T83" fmla="*/ 1067 h 4080"/>
                  <a:gd name="T84" fmla="*/ 312 w 4080"/>
                  <a:gd name="T85" fmla="*/ 971 h 4080"/>
                  <a:gd name="T86" fmla="*/ 304 w 4080"/>
                  <a:gd name="T87" fmla="*/ 967 h 4080"/>
                  <a:gd name="T88" fmla="*/ 3608 w 4080"/>
                  <a:gd name="T89" fmla="*/ 734 h 4080"/>
                  <a:gd name="T90" fmla="*/ 3594 w 4080"/>
                  <a:gd name="T91" fmla="*/ 732 h 4080"/>
                  <a:gd name="T92" fmla="*/ 654 w 4080"/>
                  <a:gd name="T93" fmla="*/ 555 h 4080"/>
                  <a:gd name="T94" fmla="*/ 3382 w 4080"/>
                  <a:gd name="T95" fmla="*/ 502 h 4080"/>
                  <a:gd name="T96" fmla="*/ 3394 w 4080"/>
                  <a:gd name="T97" fmla="*/ 523 h 4080"/>
                  <a:gd name="T98" fmla="*/ 3261 w 4080"/>
                  <a:gd name="T99" fmla="*/ 416 h 4080"/>
                  <a:gd name="T100" fmla="*/ 3272 w 4080"/>
                  <a:gd name="T101" fmla="*/ 424 h 4080"/>
                  <a:gd name="T102" fmla="*/ 992 w 4080"/>
                  <a:gd name="T103" fmla="*/ 300 h 4080"/>
                  <a:gd name="T104" fmla="*/ 979 w 4080"/>
                  <a:gd name="T105" fmla="*/ 297 h 4080"/>
                  <a:gd name="T106" fmla="*/ 3018 w 4080"/>
                  <a:gd name="T107" fmla="*/ 247 h 4080"/>
                  <a:gd name="T108" fmla="*/ 3009 w 4080"/>
                  <a:gd name="T109" fmla="*/ 243 h 4080"/>
                  <a:gd name="T110" fmla="*/ 1243 w 4080"/>
                  <a:gd name="T111" fmla="*/ 171 h 4080"/>
                  <a:gd name="T112" fmla="*/ 1390 w 4080"/>
                  <a:gd name="T113" fmla="*/ 105 h 4080"/>
                  <a:gd name="T114" fmla="*/ 1378 w 4080"/>
                  <a:gd name="T115" fmla="*/ 110 h 4080"/>
                  <a:gd name="T116" fmla="*/ 2648 w 4080"/>
                  <a:gd name="T117" fmla="*/ 92 h 4080"/>
                  <a:gd name="T118" fmla="*/ 2641 w 4080"/>
                  <a:gd name="T119" fmla="*/ 91 h 4080"/>
                  <a:gd name="T120" fmla="*/ 1686 w 4080"/>
                  <a:gd name="T121" fmla="*/ 40 h 4080"/>
                  <a:gd name="T122" fmla="*/ 2095 w 4080"/>
                  <a:gd name="T123" fmla="*/ 0 h 4080"/>
                  <a:gd name="T124" fmla="*/ 2098 w 4080"/>
                  <a:gd name="T125" fmla="*/ 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80" h="4080">
                    <a:moveTo>
                      <a:pt x="1974" y="4071"/>
                    </a:moveTo>
                    <a:lnTo>
                      <a:pt x="1981" y="4071"/>
                    </a:lnTo>
                    <a:lnTo>
                      <a:pt x="1985" y="4080"/>
                    </a:lnTo>
                    <a:lnTo>
                      <a:pt x="1978" y="4080"/>
                    </a:lnTo>
                    <a:lnTo>
                      <a:pt x="1974" y="4071"/>
                    </a:lnTo>
                    <a:close/>
                    <a:moveTo>
                      <a:pt x="2396" y="4040"/>
                    </a:moveTo>
                    <a:lnTo>
                      <a:pt x="2388" y="4052"/>
                    </a:lnTo>
                    <a:lnTo>
                      <a:pt x="2377" y="4053"/>
                    </a:lnTo>
                    <a:lnTo>
                      <a:pt x="2385" y="4043"/>
                    </a:lnTo>
                    <a:lnTo>
                      <a:pt x="2396" y="4040"/>
                    </a:lnTo>
                    <a:close/>
                    <a:moveTo>
                      <a:pt x="1438" y="3981"/>
                    </a:moveTo>
                    <a:lnTo>
                      <a:pt x="1446" y="3982"/>
                    </a:lnTo>
                    <a:lnTo>
                      <a:pt x="1438" y="3989"/>
                    </a:lnTo>
                    <a:lnTo>
                      <a:pt x="1431" y="3988"/>
                    </a:lnTo>
                    <a:lnTo>
                      <a:pt x="1438" y="3981"/>
                    </a:lnTo>
                    <a:close/>
                    <a:moveTo>
                      <a:pt x="2682" y="3968"/>
                    </a:moveTo>
                    <a:lnTo>
                      <a:pt x="2701" y="3971"/>
                    </a:lnTo>
                    <a:lnTo>
                      <a:pt x="2686" y="3977"/>
                    </a:lnTo>
                    <a:lnTo>
                      <a:pt x="2668" y="3974"/>
                    </a:lnTo>
                    <a:lnTo>
                      <a:pt x="2682" y="3968"/>
                    </a:lnTo>
                    <a:close/>
                    <a:moveTo>
                      <a:pt x="2840" y="3909"/>
                    </a:moveTo>
                    <a:lnTo>
                      <a:pt x="2827" y="3923"/>
                    </a:lnTo>
                    <a:lnTo>
                      <a:pt x="2813" y="3929"/>
                    </a:lnTo>
                    <a:lnTo>
                      <a:pt x="2826" y="3915"/>
                    </a:lnTo>
                    <a:lnTo>
                      <a:pt x="2840" y="3909"/>
                    </a:lnTo>
                    <a:close/>
                    <a:moveTo>
                      <a:pt x="1056" y="3817"/>
                    </a:moveTo>
                    <a:lnTo>
                      <a:pt x="1064" y="3823"/>
                    </a:lnTo>
                    <a:lnTo>
                      <a:pt x="1070" y="3835"/>
                    </a:lnTo>
                    <a:lnTo>
                      <a:pt x="1070" y="3835"/>
                    </a:lnTo>
                    <a:lnTo>
                      <a:pt x="1060" y="3831"/>
                    </a:lnTo>
                    <a:lnTo>
                      <a:pt x="1056" y="3817"/>
                    </a:lnTo>
                    <a:close/>
                    <a:moveTo>
                      <a:pt x="3096" y="3776"/>
                    </a:moveTo>
                    <a:lnTo>
                      <a:pt x="3110" y="3779"/>
                    </a:lnTo>
                    <a:lnTo>
                      <a:pt x="3100" y="3785"/>
                    </a:lnTo>
                    <a:lnTo>
                      <a:pt x="3087" y="3783"/>
                    </a:lnTo>
                    <a:lnTo>
                      <a:pt x="3089" y="3782"/>
                    </a:lnTo>
                    <a:lnTo>
                      <a:pt x="3096" y="3776"/>
                    </a:lnTo>
                    <a:close/>
                    <a:moveTo>
                      <a:pt x="790" y="3653"/>
                    </a:moveTo>
                    <a:lnTo>
                      <a:pt x="810" y="3657"/>
                    </a:lnTo>
                    <a:lnTo>
                      <a:pt x="822" y="3666"/>
                    </a:lnTo>
                    <a:lnTo>
                      <a:pt x="803" y="3663"/>
                    </a:lnTo>
                    <a:lnTo>
                      <a:pt x="790" y="3653"/>
                    </a:lnTo>
                    <a:close/>
                    <a:moveTo>
                      <a:pt x="678" y="3549"/>
                    </a:moveTo>
                    <a:lnTo>
                      <a:pt x="688" y="3557"/>
                    </a:lnTo>
                    <a:lnTo>
                      <a:pt x="691" y="3560"/>
                    </a:lnTo>
                    <a:lnTo>
                      <a:pt x="697" y="3577"/>
                    </a:lnTo>
                    <a:lnTo>
                      <a:pt x="685" y="3567"/>
                    </a:lnTo>
                    <a:lnTo>
                      <a:pt x="678" y="3549"/>
                    </a:lnTo>
                    <a:close/>
                    <a:moveTo>
                      <a:pt x="3426" y="3526"/>
                    </a:moveTo>
                    <a:lnTo>
                      <a:pt x="3429" y="3534"/>
                    </a:lnTo>
                    <a:lnTo>
                      <a:pt x="3423" y="3541"/>
                    </a:lnTo>
                    <a:lnTo>
                      <a:pt x="3421" y="3532"/>
                    </a:lnTo>
                    <a:lnTo>
                      <a:pt x="3426" y="3526"/>
                    </a:lnTo>
                    <a:close/>
                    <a:moveTo>
                      <a:pt x="468" y="3339"/>
                    </a:moveTo>
                    <a:lnTo>
                      <a:pt x="482" y="3342"/>
                    </a:lnTo>
                    <a:lnTo>
                      <a:pt x="489" y="3351"/>
                    </a:lnTo>
                    <a:lnTo>
                      <a:pt x="475" y="3348"/>
                    </a:lnTo>
                    <a:lnTo>
                      <a:pt x="468" y="3339"/>
                    </a:lnTo>
                    <a:close/>
                    <a:moveTo>
                      <a:pt x="3771" y="3108"/>
                    </a:moveTo>
                    <a:lnTo>
                      <a:pt x="3779" y="3109"/>
                    </a:lnTo>
                    <a:lnTo>
                      <a:pt x="3777" y="3113"/>
                    </a:lnTo>
                    <a:lnTo>
                      <a:pt x="3777" y="3115"/>
                    </a:lnTo>
                    <a:lnTo>
                      <a:pt x="3767" y="3113"/>
                    </a:lnTo>
                    <a:lnTo>
                      <a:pt x="3770" y="3109"/>
                    </a:lnTo>
                    <a:lnTo>
                      <a:pt x="3771" y="3108"/>
                    </a:lnTo>
                    <a:close/>
                    <a:moveTo>
                      <a:pt x="249" y="2997"/>
                    </a:moveTo>
                    <a:lnTo>
                      <a:pt x="252" y="3004"/>
                    </a:lnTo>
                    <a:lnTo>
                      <a:pt x="246" y="3012"/>
                    </a:lnTo>
                    <a:lnTo>
                      <a:pt x="242" y="3004"/>
                    </a:lnTo>
                    <a:lnTo>
                      <a:pt x="249" y="2997"/>
                    </a:lnTo>
                    <a:close/>
                    <a:moveTo>
                      <a:pt x="3952" y="2730"/>
                    </a:moveTo>
                    <a:lnTo>
                      <a:pt x="3956" y="2743"/>
                    </a:lnTo>
                    <a:lnTo>
                      <a:pt x="3953" y="2750"/>
                    </a:lnTo>
                    <a:lnTo>
                      <a:pt x="3949" y="2737"/>
                    </a:lnTo>
                    <a:lnTo>
                      <a:pt x="3952" y="2730"/>
                    </a:lnTo>
                    <a:close/>
                    <a:moveTo>
                      <a:pt x="50" y="2489"/>
                    </a:moveTo>
                    <a:lnTo>
                      <a:pt x="60" y="2490"/>
                    </a:lnTo>
                    <a:lnTo>
                      <a:pt x="61" y="2497"/>
                    </a:lnTo>
                    <a:lnTo>
                      <a:pt x="51" y="2494"/>
                    </a:lnTo>
                    <a:lnTo>
                      <a:pt x="50" y="2489"/>
                    </a:lnTo>
                    <a:close/>
                    <a:moveTo>
                      <a:pt x="4042" y="2436"/>
                    </a:moveTo>
                    <a:lnTo>
                      <a:pt x="4039" y="2448"/>
                    </a:lnTo>
                    <a:lnTo>
                      <a:pt x="4028" y="2462"/>
                    </a:lnTo>
                    <a:lnTo>
                      <a:pt x="4031" y="2452"/>
                    </a:lnTo>
                    <a:lnTo>
                      <a:pt x="4042" y="2436"/>
                    </a:lnTo>
                    <a:close/>
                    <a:moveTo>
                      <a:pt x="4058" y="2282"/>
                    </a:moveTo>
                    <a:lnTo>
                      <a:pt x="4063" y="2301"/>
                    </a:lnTo>
                    <a:lnTo>
                      <a:pt x="4063" y="2312"/>
                    </a:lnTo>
                    <a:lnTo>
                      <a:pt x="4056" y="2294"/>
                    </a:lnTo>
                    <a:lnTo>
                      <a:pt x="4058" y="2282"/>
                    </a:lnTo>
                    <a:close/>
                    <a:moveTo>
                      <a:pt x="9" y="2073"/>
                    </a:moveTo>
                    <a:lnTo>
                      <a:pt x="9" y="2075"/>
                    </a:lnTo>
                    <a:lnTo>
                      <a:pt x="9" y="2083"/>
                    </a:lnTo>
                    <a:lnTo>
                      <a:pt x="0" y="2093"/>
                    </a:lnTo>
                    <a:lnTo>
                      <a:pt x="0" y="2083"/>
                    </a:lnTo>
                    <a:lnTo>
                      <a:pt x="9" y="2073"/>
                    </a:lnTo>
                    <a:close/>
                    <a:moveTo>
                      <a:pt x="4080" y="1986"/>
                    </a:moveTo>
                    <a:lnTo>
                      <a:pt x="4080" y="1991"/>
                    </a:lnTo>
                    <a:lnTo>
                      <a:pt x="4072" y="2003"/>
                    </a:lnTo>
                    <a:lnTo>
                      <a:pt x="4072" y="1995"/>
                    </a:lnTo>
                    <a:lnTo>
                      <a:pt x="4080" y="1986"/>
                    </a:lnTo>
                    <a:close/>
                    <a:moveTo>
                      <a:pt x="19" y="1772"/>
                    </a:moveTo>
                    <a:lnTo>
                      <a:pt x="26" y="1791"/>
                    </a:lnTo>
                    <a:lnTo>
                      <a:pt x="23" y="1805"/>
                    </a:lnTo>
                    <a:lnTo>
                      <a:pt x="16" y="1786"/>
                    </a:lnTo>
                    <a:lnTo>
                      <a:pt x="19" y="1772"/>
                    </a:lnTo>
                    <a:close/>
                    <a:moveTo>
                      <a:pt x="54" y="1615"/>
                    </a:moveTo>
                    <a:lnTo>
                      <a:pt x="53" y="1627"/>
                    </a:lnTo>
                    <a:lnTo>
                      <a:pt x="40" y="1641"/>
                    </a:lnTo>
                    <a:lnTo>
                      <a:pt x="43" y="1629"/>
                    </a:lnTo>
                    <a:lnTo>
                      <a:pt x="54" y="1615"/>
                    </a:lnTo>
                    <a:close/>
                    <a:moveTo>
                      <a:pt x="4021" y="1584"/>
                    </a:moveTo>
                    <a:lnTo>
                      <a:pt x="4029" y="1586"/>
                    </a:lnTo>
                    <a:lnTo>
                      <a:pt x="4032" y="1593"/>
                    </a:lnTo>
                    <a:lnTo>
                      <a:pt x="4022" y="1591"/>
                    </a:lnTo>
                    <a:lnTo>
                      <a:pt x="4021" y="1584"/>
                    </a:lnTo>
                    <a:close/>
                    <a:moveTo>
                      <a:pt x="127" y="1331"/>
                    </a:moveTo>
                    <a:lnTo>
                      <a:pt x="133" y="1344"/>
                    </a:lnTo>
                    <a:lnTo>
                      <a:pt x="129" y="1354"/>
                    </a:lnTo>
                    <a:lnTo>
                      <a:pt x="125" y="1340"/>
                    </a:lnTo>
                    <a:lnTo>
                      <a:pt x="127" y="1331"/>
                    </a:lnTo>
                    <a:close/>
                    <a:moveTo>
                      <a:pt x="3835" y="1067"/>
                    </a:moveTo>
                    <a:lnTo>
                      <a:pt x="3839" y="1076"/>
                    </a:lnTo>
                    <a:lnTo>
                      <a:pt x="3833" y="1083"/>
                    </a:lnTo>
                    <a:lnTo>
                      <a:pt x="3829" y="1076"/>
                    </a:lnTo>
                    <a:lnTo>
                      <a:pt x="3835" y="1067"/>
                    </a:lnTo>
                    <a:close/>
                    <a:moveTo>
                      <a:pt x="305" y="965"/>
                    </a:moveTo>
                    <a:lnTo>
                      <a:pt x="314" y="968"/>
                    </a:lnTo>
                    <a:lnTo>
                      <a:pt x="312" y="971"/>
                    </a:lnTo>
                    <a:lnTo>
                      <a:pt x="311" y="974"/>
                    </a:lnTo>
                    <a:lnTo>
                      <a:pt x="301" y="972"/>
                    </a:lnTo>
                    <a:lnTo>
                      <a:pt x="304" y="967"/>
                    </a:lnTo>
                    <a:lnTo>
                      <a:pt x="305" y="965"/>
                    </a:lnTo>
                    <a:close/>
                    <a:moveTo>
                      <a:pt x="3594" y="732"/>
                    </a:moveTo>
                    <a:lnTo>
                      <a:pt x="3608" y="734"/>
                    </a:lnTo>
                    <a:lnTo>
                      <a:pt x="3614" y="742"/>
                    </a:lnTo>
                    <a:lnTo>
                      <a:pt x="3601" y="739"/>
                    </a:lnTo>
                    <a:lnTo>
                      <a:pt x="3594" y="732"/>
                    </a:lnTo>
                    <a:close/>
                    <a:moveTo>
                      <a:pt x="657" y="540"/>
                    </a:moveTo>
                    <a:lnTo>
                      <a:pt x="660" y="550"/>
                    </a:lnTo>
                    <a:lnTo>
                      <a:pt x="654" y="555"/>
                    </a:lnTo>
                    <a:lnTo>
                      <a:pt x="652" y="546"/>
                    </a:lnTo>
                    <a:lnTo>
                      <a:pt x="657" y="540"/>
                    </a:lnTo>
                    <a:close/>
                    <a:moveTo>
                      <a:pt x="3382" y="502"/>
                    </a:moveTo>
                    <a:lnTo>
                      <a:pt x="3392" y="510"/>
                    </a:lnTo>
                    <a:lnTo>
                      <a:pt x="3399" y="529"/>
                    </a:lnTo>
                    <a:lnTo>
                      <a:pt x="3394" y="523"/>
                    </a:lnTo>
                    <a:lnTo>
                      <a:pt x="3389" y="519"/>
                    </a:lnTo>
                    <a:lnTo>
                      <a:pt x="3382" y="502"/>
                    </a:lnTo>
                    <a:close/>
                    <a:moveTo>
                      <a:pt x="3261" y="416"/>
                    </a:moveTo>
                    <a:lnTo>
                      <a:pt x="3281" y="418"/>
                    </a:lnTo>
                    <a:lnTo>
                      <a:pt x="3292" y="427"/>
                    </a:lnTo>
                    <a:lnTo>
                      <a:pt x="3272" y="424"/>
                    </a:lnTo>
                    <a:lnTo>
                      <a:pt x="3261" y="416"/>
                    </a:lnTo>
                    <a:close/>
                    <a:moveTo>
                      <a:pt x="979" y="297"/>
                    </a:moveTo>
                    <a:lnTo>
                      <a:pt x="992" y="300"/>
                    </a:lnTo>
                    <a:lnTo>
                      <a:pt x="986" y="304"/>
                    </a:lnTo>
                    <a:lnTo>
                      <a:pt x="972" y="301"/>
                    </a:lnTo>
                    <a:lnTo>
                      <a:pt x="979" y="297"/>
                    </a:lnTo>
                    <a:close/>
                    <a:moveTo>
                      <a:pt x="3009" y="243"/>
                    </a:moveTo>
                    <a:lnTo>
                      <a:pt x="3012" y="245"/>
                    </a:lnTo>
                    <a:lnTo>
                      <a:pt x="3018" y="247"/>
                    </a:lnTo>
                    <a:lnTo>
                      <a:pt x="3022" y="260"/>
                    </a:lnTo>
                    <a:lnTo>
                      <a:pt x="3015" y="256"/>
                    </a:lnTo>
                    <a:lnTo>
                      <a:pt x="3009" y="243"/>
                    </a:lnTo>
                    <a:close/>
                    <a:moveTo>
                      <a:pt x="1269" y="151"/>
                    </a:moveTo>
                    <a:lnTo>
                      <a:pt x="1256" y="165"/>
                    </a:lnTo>
                    <a:lnTo>
                      <a:pt x="1243" y="171"/>
                    </a:lnTo>
                    <a:lnTo>
                      <a:pt x="1256" y="157"/>
                    </a:lnTo>
                    <a:lnTo>
                      <a:pt x="1269" y="151"/>
                    </a:lnTo>
                    <a:close/>
                    <a:moveTo>
                      <a:pt x="1390" y="105"/>
                    </a:moveTo>
                    <a:lnTo>
                      <a:pt x="1409" y="109"/>
                    </a:lnTo>
                    <a:lnTo>
                      <a:pt x="1396" y="113"/>
                    </a:lnTo>
                    <a:lnTo>
                      <a:pt x="1378" y="110"/>
                    </a:lnTo>
                    <a:lnTo>
                      <a:pt x="1390" y="105"/>
                    </a:lnTo>
                    <a:close/>
                    <a:moveTo>
                      <a:pt x="2641" y="91"/>
                    </a:moveTo>
                    <a:lnTo>
                      <a:pt x="2648" y="92"/>
                    </a:lnTo>
                    <a:lnTo>
                      <a:pt x="2642" y="99"/>
                    </a:lnTo>
                    <a:lnTo>
                      <a:pt x="2635" y="98"/>
                    </a:lnTo>
                    <a:lnTo>
                      <a:pt x="2641" y="91"/>
                    </a:lnTo>
                    <a:close/>
                    <a:moveTo>
                      <a:pt x="1701" y="27"/>
                    </a:moveTo>
                    <a:lnTo>
                      <a:pt x="1693" y="38"/>
                    </a:lnTo>
                    <a:lnTo>
                      <a:pt x="1686" y="40"/>
                    </a:lnTo>
                    <a:lnTo>
                      <a:pt x="1694" y="28"/>
                    </a:lnTo>
                    <a:lnTo>
                      <a:pt x="1701" y="27"/>
                    </a:lnTo>
                    <a:close/>
                    <a:moveTo>
                      <a:pt x="2095" y="0"/>
                    </a:moveTo>
                    <a:lnTo>
                      <a:pt x="2101" y="0"/>
                    </a:lnTo>
                    <a:lnTo>
                      <a:pt x="2105" y="9"/>
                    </a:lnTo>
                    <a:lnTo>
                      <a:pt x="2098" y="9"/>
                    </a:lnTo>
                    <a:lnTo>
                      <a:pt x="20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34" name="Freeform 764"/>
            <p:cNvSpPr>
              <a:spLocks noEditPoints="1"/>
            </p:cNvSpPr>
            <p:nvPr/>
          </p:nvSpPr>
          <p:spPr bwMode="auto">
            <a:xfrm>
              <a:off x="5067" y="494"/>
              <a:ext cx="4097" cy="4100"/>
            </a:xfrm>
            <a:custGeom>
              <a:avLst/>
              <a:gdLst>
                <a:gd name="T0" fmla="*/ 2002 w 4097"/>
                <a:gd name="T1" fmla="*/ 4097 h 4100"/>
                <a:gd name="T2" fmla="*/ 1989 w 4097"/>
                <a:gd name="T3" fmla="*/ 4100 h 4100"/>
                <a:gd name="T4" fmla="*/ 2376 w 4097"/>
                <a:gd name="T5" fmla="*/ 4074 h 4100"/>
                <a:gd name="T6" fmla="*/ 1446 w 4097"/>
                <a:gd name="T7" fmla="*/ 3999 h 4100"/>
                <a:gd name="T8" fmla="*/ 2709 w 4097"/>
                <a:gd name="T9" fmla="*/ 3981 h 4100"/>
                <a:gd name="T10" fmla="*/ 2709 w 4097"/>
                <a:gd name="T11" fmla="*/ 3981 h 4100"/>
                <a:gd name="T12" fmla="*/ 2770 w 4097"/>
                <a:gd name="T13" fmla="*/ 3970 h 4100"/>
                <a:gd name="T14" fmla="*/ 2821 w 4097"/>
                <a:gd name="T15" fmla="*/ 3939 h 4100"/>
                <a:gd name="T16" fmla="*/ 1078 w 4097"/>
                <a:gd name="T17" fmla="*/ 3845 h 4100"/>
                <a:gd name="T18" fmla="*/ 3118 w 4097"/>
                <a:gd name="T19" fmla="*/ 3789 h 4100"/>
                <a:gd name="T20" fmla="*/ 3118 w 4097"/>
                <a:gd name="T21" fmla="*/ 3789 h 4100"/>
                <a:gd name="T22" fmla="*/ 792 w 4097"/>
                <a:gd name="T23" fmla="*/ 3670 h 4100"/>
                <a:gd name="T24" fmla="*/ 712 w 4097"/>
                <a:gd name="T25" fmla="*/ 3604 h 4100"/>
                <a:gd name="T26" fmla="*/ 3441 w 4097"/>
                <a:gd name="T27" fmla="*/ 3554 h 4100"/>
                <a:gd name="T28" fmla="*/ 463 w 4097"/>
                <a:gd name="T29" fmla="*/ 3348 h 4100"/>
                <a:gd name="T30" fmla="*/ 463 w 4097"/>
                <a:gd name="T31" fmla="*/ 3348 h 4100"/>
                <a:gd name="T32" fmla="*/ 3785 w 4097"/>
                <a:gd name="T33" fmla="*/ 3125 h 4100"/>
                <a:gd name="T34" fmla="*/ 254 w 4097"/>
                <a:gd name="T35" fmla="*/ 3022 h 4100"/>
                <a:gd name="T36" fmla="*/ 3964 w 4097"/>
                <a:gd name="T37" fmla="*/ 2753 h 4100"/>
                <a:gd name="T38" fmla="*/ 3964 w 4097"/>
                <a:gd name="T39" fmla="*/ 2753 h 4100"/>
                <a:gd name="T40" fmla="*/ 51 w 4097"/>
                <a:gd name="T41" fmla="*/ 2503 h 4100"/>
                <a:gd name="T42" fmla="*/ 4047 w 4097"/>
                <a:gd name="T43" fmla="*/ 2458 h 4100"/>
                <a:gd name="T44" fmla="*/ 4078 w 4097"/>
                <a:gd name="T45" fmla="*/ 2329 h 4100"/>
                <a:gd name="T46" fmla="*/ 8 w 4097"/>
                <a:gd name="T47" fmla="*/ 2093 h 4100"/>
                <a:gd name="T48" fmla="*/ 8 w 4097"/>
                <a:gd name="T49" fmla="*/ 2093 h 4100"/>
                <a:gd name="T50" fmla="*/ 4088 w 4097"/>
                <a:gd name="T51" fmla="*/ 1996 h 4100"/>
                <a:gd name="T52" fmla="*/ 24 w 4097"/>
                <a:gd name="T53" fmla="*/ 1796 h 4100"/>
                <a:gd name="T54" fmla="*/ 48 w 4097"/>
                <a:gd name="T55" fmla="*/ 1651 h 4100"/>
                <a:gd name="T56" fmla="*/ 4037 w 4097"/>
                <a:gd name="T57" fmla="*/ 1596 h 4100"/>
                <a:gd name="T58" fmla="*/ 4037 w 4097"/>
                <a:gd name="T59" fmla="*/ 1596 h 4100"/>
                <a:gd name="T60" fmla="*/ 127 w 4097"/>
                <a:gd name="T61" fmla="*/ 1337 h 4100"/>
                <a:gd name="T62" fmla="*/ 3847 w 4097"/>
                <a:gd name="T63" fmla="*/ 1086 h 4100"/>
                <a:gd name="T64" fmla="*/ 313 w 4097"/>
                <a:gd name="T65" fmla="*/ 975 h 4100"/>
                <a:gd name="T66" fmla="*/ 304 w 4097"/>
                <a:gd name="T67" fmla="*/ 974 h 4100"/>
                <a:gd name="T68" fmla="*/ 3622 w 4097"/>
                <a:gd name="T69" fmla="*/ 752 h 4100"/>
                <a:gd name="T70" fmla="*/ 660 w 4097"/>
                <a:gd name="T71" fmla="*/ 556 h 4100"/>
                <a:gd name="T72" fmla="*/ 3393 w 4097"/>
                <a:gd name="T73" fmla="*/ 503 h 4100"/>
                <a:gd name="T74" fmla="*/ 3289 w 4097"/>
                <a:gd name="T75" fmla="*/ 428 h 4100"/>
                <a:gd name="T76" fmla="*/ 3289 w 4097"/>
                <a:gd name="T77" fmla="*/ 428 h 4100"/>
                <a:gd name="T78" fmla="*/ 968 w 4097"/>
                <a:gd name="T79" fmla="*/ 310 h 4100"/>
                <a:gd name="T80" fmla="*/ 3026 w 4097"/>
                <a:gd name="T81" fmla="*/ 257 h 4100"/>
                <a:gd name="T82" fmla="*/ 1288 w 4097"/>
                <a:gd name="T83" fmla="*/ 146 h 4100"/>
                <a:gd name="T84" fmla="*/ 1288 w 4097"/>
                <a:gd name="T85" fmla="*/ 146 h 4100"/>
                <a:gd name="T86" fmla="*/ 1367 w 4097"/>
                <a:gd name="T87" fmla="*/ 116 h 4100"/>
                <a:gd name="T88" fmla="*/ 2656 w 4097"/>
                <a:gd name="T89" fmla="*/ 102 h 4100"/>
                <a:gd name="T90" fmla="*/ 1709 w 4097"/>
                <a:gd name="T91" fmla="*/ 37 h 4100"/>
                <a:gd name="T92" fmla="*/ 2099 w 4097"/>
                <a:gd name="T93" fmla="*/ 0 h 4100"/>
                <a:gd name="T94" fmla="*/ 2099 w 4097"/>
                <a:gd name="T95" fmla="*/ 0 h 4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97" h="4100">
                  <a:moveTo>
                    <a:pt x="1986" y="4090"/>
                  </a:moveTo>
                  <a:lnTo>
                    <a:pt x="1993" y="4090"/>
                  </a:lnTo>
                  <a:lnTo>
                    <a:pt x="1996" y="4098"/>
                  </a:lnTo>
                  <a:lnTo>
                    <a:pt x="2002" y="4097"/>
                  </a:lnTo>
                  <a:lnTo>
                    <a:pt x="2007" y="4097"/>
                  </a:lnTo>
                  <a:lnTo>
                    <a:pt x="2010" y="4097"/>
                  </a:lnTo>
                  <a:lnTo>
                    <a:pt x="2016" y="4100"/>
                  </a:lnTo>
                  <a:lnTo>
                    <a:pt x="1989" y="4100"/>
                  </a:lnTo>
                  <a:lnTo>
                    <a:pt x="1986" y="4090"/>
                  </a:lnTo>
                  <a:close/>
                  <a:moveTo>
                    <a:pt x="2396" y="4062"/>
                  </a:moveTo>
                  <a:lnTo>
                    <a:pt x="2387" y="4072"/>
                  </a:lnTo>
                  <a:lnTo>
                    <a:pt x="2376" y="4074"/>
                  </a:lnTo>
                  <a:lnTo>
                    <a:pt x="2385" y="4063"/>
                  </a:lnTo>
                  <a:lnTo>
                    <a:pt x="2396" y="4062"/>
                  </a:lnTo>
                  <a:close/>
                  <a:moveTo>
                    <a:pt x="1439" y="3998"/>
                  </a:moveTo>
                  <a:lnTo>
                    <a:pt x="1446" y="3999"/>
                  </a:lnTo>
                  <a:lnTo>
                    <a:pt x="1441" y="4008"/>
                  </a:lnTo>
                  <a:lnTo>
                    <a:pt x="1434" y="4005"/>
                  </a:lnTo>
                  <a:lnTo>
                    <a:pt x="1439" y="3998"/>
                  </a:lnTo>
                  <a:close/>
                  <a:moveTo>
                    <a:pt x="2709" y="3981"/>
                  </a:moveTo>
                  <a:lnTo>
                    <a:pt x="2728" y="3984"/>
                  </a:lnTo>
                  <a:lnTo>
                    <a:pt x="2712" y="3990"/>
                  </a:lnTo>
                  <a:lnTo>
                    <a:pt x="2694" y="3987"/>
                  </a:lnTo>
                  <a:lnTo>
                    <a:pt x="2709" y="3981"/>
                  </a:lnTo>
                  <a:close/>
                  <a:moveTo>
                    <a:pt x="2770" y="3970"/>
                  </a:moveTo>
                  <a:lnTo>
                    <a:pt x="2770" y="3970"/>
                  </a:lnTo>
                  <a:lnTo>
                    <a:pt x="2770" y="3970"/>
                  </a:lnTo>
                  <a:lnTo>
                    <a:pt x="2770" y="3970"/>
                  </a:lnTo>
                  <a:close/>
                  <a:moveTo>
                    <a:pt x="2835" y="3933"/>
                  </a:moveTo>
                  <a:lnTo>
                    <a:pt x="2822" y="3949"/>
                  </a:lnTo>
                  <a:lnTo>
                    <a:pt x="2808" y="3954"/>
                  </a:lnTo>
                  <a:lnTo>
                    <a:pt x="2821" y="3939"/>
                  </a:lnTo>
                  <a:lnTo>
                    <a:pt x="2835" y="3933"/>
                  </a:lnTo>
                  <a:close/>
                  <a:moveTo>
                    <a:pt x="1068" y="3841"/>
                  </a:moveTo>
                  <a:lnTo>
                    <a:pt x="1078" y="3845"/>
                  </a:lnTo>
                  <a:lnTo>
                    <a:pt x="1078" y="3845"/>
                  </a:lnTo>
                  <a:lnTo>
                    <a:pt x="1082" y="3858"/>
                  </a:lnTo>
                  <a:lnTo>
                    <a:pt x="1073" y="3854"/>
                  </a:lnTo>
                  <a:lnTo>
                    <a:pt x="1068" y="3841"/>
                  </a:lnTo>
                  <a:close/>
                  <a:moveTo>
                    <a:pt x="3118" y="3789"/>
                  </a:moveTo>
                  <a:lnTo>
                    <a:pt x="3130" y="3792"/>
                  </a:lnTo>
                  <a:lnTo>
                    <a:pt x="3122" y="3797"/>
                  </a:lnTo>
                  <a:lnTo>
                    <a:pt x="3108" y="3795"/>
                  </a:lnTo>
                  <a:lnTo>
                    <a:pt x="3118" y="3789"/>
                  </a:lnTo>
                  <a:close/>
                  <a:moveTo>
                    <a:pt x="780" y="3660"/>
                  </a:moveTo>
                  <a:lnTo>
                    <a:pt x="798" y="3663"/>
                  </a:lnTo>
                  <a:lnTo>
                    <a:pt x="811" y="3673"/>
                  </a:lnTo>
                  <a:lnTo>
                    <a:pt x="792" y="3670"/>
                  </a:lnTo>
                  <a:lnTo>
                    <a:pt x="780" y="3660"/>
                  </a:lnTo>
                  <a:close/>
                  <a:moveTo>
                    <a:pt x="693" y="3577"/>
                  </a:moveTo>
                  <a:lnTo>
                    <a:pt x="705" y="3587"/>
                  </a:lnTo>
                  <a:lnTo>
                    <a:pt x="712" y="3604"/>
                  </a:lnTo>
                  <a:lnTo>
                    <a:pt x="701" y="3594"/>
                  </a:lnTo>
                  <a:lnTo>
                    <a:pt x="693" y="3577"/>
                  </a:lnTo>
                  <a:close/>
                  <a:moveTo>
                    <a:pt x="3437" y="3544"/>
                  </a:moveTo>
                  <a:lnTo>
                    <a:pt x="3441" y="3554"/>
                  </a:lnTo>
                  <a:lnTo>
                    <a:pt x="3434" y="3560"/>
                  </a:lnTo>
                  <a:lnTo>
                    <a:pt x="3431" y="3551"/>
                  </a:lnTo>
                  <a:lnTo>
                    <a:pt x="3437" y="3544"/>
                  </a:lnTo>
                  <a:close/>
                  <a:moveTo>
                    <a:pt x="463" y="3348"/>
                  </a:moveTo>
                  <a:lnTo>
                    <a:pt x="476" y="3349"/>
                  </a:lnTo>
                  <a:lnTo>
                    <a:pt x="483" y="3358"/>
                  </a:lnTo>
                  <a:lnTo>
                    <a:pt x="470" y="3356"/>
                  </a:lnTo>
                  <a:lnTo>
                    <a:pt x="463" y="3348"/>
                  </a:lnTo>
                  <a:close/>
                  <a:moveTo>
                    <a:pt x="3787" y="3119"/>
                  </a:moveTo>
                  <a:lnTo>
                    <a:pt x="3797" y="3120"/>
                  </a:lnTo>
                  <a:lnTo>
                    <a:pt x="3794" y="3126"/>
                  </a:lnTo>
                  <a:lnTo>
                    <a:pt x="3785" y="3125"/>
                  </a:lnTo>
                  <a:lnTo>
                    <a:pt x="3785" y="3123"/>
                  </a:lnTo>
                  <a:lnTo>
                    <a:pt x="3787" y="3119"/>
                  </a:lnTo>
                  <a:close/>
                  <a:moveTo>
                    <a:pt x="250" y="3014"/>
                  </a:moveTo>
                  <a:lnTo>
                    <a:pt x="254" y="3022"/>
                  </a:lnTo>
                  <a:lnTo>
                    <a:pt x="248" y="3029"/>
                  </a:lnTo>
                  <a:lnTo>
                    <a:pt x="244" y="3022"/>
                  </a:lnTo>
                  <a:lnTo>
                    <a:pt x="250" y="3014"/>
                  </a:lnTo>
                  <a:close/>
                  <a:moveTo>
                    <a:pt x="3964" y="2753"/>
                  </a:moveTo>
                  <a:lnTo>
                    <a:pt x="3970" y="2766"/>
                  </a:lnTo>
                  <a:lnTo>
                    <a:pt x="3965" y="2774"/>
                  </a:lnTo>
                  <a:lnTo>
                    <a:pt x="3961" y="2760"/>
                  </a:lnTo>
                  <a:lnTo>
                    <a:pt x="3964" y="2753"/>
                  </a:lnTo>
                  <a:close/>
                  <a:moveTo>
                    <a:pt x="48" y="2496"/>
                  </a:moveTo>
                  <a:lnTo>
                    <a:pt x="58" y="2499"/>
                  </a:lnTo>
                  <a:lnTo>
                    <a:pt x="59" y="2504"/>
                  </a:lnTo>
                  <a:lnTo>
                    <a:pt x="51" y="2503"/>
                  </a:lnTo>
                  <a:lnTo>
                    <a:pt x="48" y="2496"/>
                  </a:lnTo>
                  <a:close/>
                  <a:moveTo>
                    <a:pt x="4061" y="2432"/>
                  </a:moveTo>
                  <a:lnTo>
                    <a:pt x="4060" y="2444"/>
                  </a:lnTo>
                  <a:lnTo>
                    <a:pt x="4047" y="2458"/>
                  </a:lnTo>
                  <a:lnTo>
                    <a:pt x="4050" y="2446"/>
                  </a:lnTo>
                  <a:lnTo>
                    <a:pt x="4061" y="2432"/>
                  </a:lnTo>
                  <a:close/>
                  <a:moveTo>
                    <a:pt x="4071" y="2311"/>
                  </a:moveTo>
                  <a:lnTo>
                    <a:pt x="4078" y="2329"/>
                  </a:lnTo>
                  <a:lnTo>
                    <a:pt x="4077" y="2340"/>
                  </a:lnTo>
                  <a:lnTo>
                    <a:pt x="4071" y="2322"/>
                  </a:lnTo>
                  <a:lnTo>
                    <a:pt x="4071" y="2311"/>
                  </a:lnTo>
                  <a:close/>
                  <a:moveTo>
                    <a:pt x="8" y="2093"/>
                  </a:moveTo>
                  <a:lnTo>
                    <a:pt x="8" y="2103"/>
                  </a:lnTo>
                  <a:lnTo>
                    <a:pt x="0" y="2114"/>
                  </a:lnTo>
                  <a:lnTo>
                    <a:pt x="0" y="2103"/>
                  </a:lnTo>
                  <a:lnTo>
                    <a:pt x="8" y="2093"/>
                  </a:lnTo>
                  <a:close/>
                  <a:moveTo>
                    <a:pt x="4097" y="1986"/>
                  </a:moveTo>
                  <a:lnTo>
                    <a:pt x="4097" y="1991"/>
                  </a:lnTo>
                  <a:lnTo>
                    <a:pt x="4088" y="2001"/>
                  </a:lnTo>
                  <a:lnTo>
                    <a:pt x="4088" y="1996"/>
                  </a:lnTo>
                  <a:lnTo>
                    <a:pt x="4097" y="1986"/>
                  </a:lnTo>
                  <a:close/>
                  <a:moveTo>
                    <a:pt x="20" y="1765"/>
                  </a:moveTo>
                  <a:lnTo>
                    <a:pt x="27" y="1782"/>
                  </a:lnTo>
                  <a:lnTo>
                    <a:pt x="24" y="1796"/>
                  </a:lnTo>
                  <a:lnTo>
                    <a:pt x="18" y="1779"/>
                  </a:lnTo>
                  <a:lnTo>
                    <a:pt x="20" y="1765"/>
                  </a:lnTo>
                  <a:close/>
                  <a:moveTo>
                    <a:pt x="51" y="1639"/>
                  </a:moveTo>
                  <a:lnTo>
                    <a:pt x="48" y="1651"/>
                  </a:lnTo>
                  <a:lnTo>
                    <a:pt x="37" y="1665"/>
                  </a:lnTo>
                  <a:lnTo>
                    <a:pt x="38" y="1654"/>
                  </a:lnTo>
                  <a:lnTo>
                    <a:pt x="51" y="1639"/>
                  </a:lnTo>
                  <a:close/>
                  <a:moveTo>
                    <a:pt x="4037" y="1596"/>
                  </a:moveTo>
                  <a:lnTo>
                    <a:pt x="4047" y="1597"/>
                  </a:lnTo>
                  <a:lnTo>
                    <a:pt x="4049" y="1604"/>
                  </a:lnTo>
                  <a:lnTo>
                    <a:pt x="4040" y="1603"/>
                  </a:lnTo>
                  <a:lnTo>
                    <a:pt x="4037" y="1596"/>
                  </a:lnTo>
                  <a:close/>
                  <a:moveTo>
                    <a:pt x="131" y="1329"/>
                  </a:moveTo>
                  <a:lnTo>
                    <a:pt x="135" y="1341"/>
                  </a:lnTo>
                  <a:lnTo>
                    <a:pt x="133" y="1350"/>
                  </a:lnTo>
                  <a:lnTo>
                    <a:pt x="127" y="1337"/>
                  </a:lnTo>
                  <a:lnTo>
                    <a:pt x="131" y="1329"/>
                  </a:lnTo>
                  <a:close/>
                  <a:moveTo>
                    <a:pt x="3848" y="1070"/>
                  </a:moveTo>
                  <a:lnTo>
                    <a:pt x="3854" y="1078"/>
                  </a:lnTo>
                  <a:lnTo>
                    <a:pt x="3847" y="1086"/>
                  </a:lnTo>
                  <a:lnTo>
                    <a:pt x="3843" y="1077"/>
                  </a:lnTo>
                  <a:lnTo>
                    <a:pt x="3848" y="1070"/>
                  </a:lnTo>
                  <a:close/>
                  <a:moveTo>
                    <a:pt x="304" y="974"/>
                  </a:moveTo>
                  <a:lnTo>
                    <a:pt x="313" y="975"/>
                  </a:lnTo>
                  <a:lnTo>
                    <a:pt x="312" y="977"/>
                  </a:lnTo>
                  <a:lnTo>
                    <a:pt x="309" y="982"/>
                  </a:lnTo>
                  <a:lnTo>
                    <a:pt x="299" y="981"/>
                  </a:lnTo>
                  <a:lnTo>
                    <a:pt x="304" y="974"/>
                  </a:lnTo>
                  <a:close/>
                  <a:moveTo>
                    <a:pt x="3616" y="744"/>
                  </a:moveTo>
                  <a:lnTo>
                    <a:pt x="3629" y="746"/>
                  </a:lnTo>
                  <a:lnTo>
                    <a:pt x="3636" y="753"/>
                  </a:lnTo>
                  <a:lnTo>
                    <a:pt x="3622" y="752"/>
                  </a:lnTo>
                  <a:lnTo>
                    <a:pt x="3616" y="744"/>
                  </a:lnTo>
                  <a:close/>
                  <a:moveTo>
                    <a:pt x="661" y="541"/>
                  </a:moveTo>
                  <a:lnTo>
                    <a:pt x="665" y="550"/>
                  </a:lnTo>
                  <a:lnTo>
                    <a:pt x="660" y="556"/>
                  </a:lnTo>
                  <a:lnTo>
                    <a:pt x="655" y="547"/>
                  </a:lnTo>
                  <a:lnTo>
                    <a:pt x="661" y="541"/>
                  </a:lnTo>
                  <a:close/>
                  <a:moveTo>
                    <a:pt x="3383" y="495"/>
                  </a:moveTo>
                  <a:lnTo>
                    <a:pt x="3393" y="503"/>
                  </a:lnTo>
                  <a:lnTo>
                    <a:pt x="3400" y="520"/>
                  </a:lnTo>
                  <a:lnTo>
                    <a:pt x="3390" y="512"/>
                  </a:lnTo>
                  <a:lnTo>
                    <a:pt x="3383" y="495"/>
                  </a:lnTo>
                  <a:close/>
                  <a:moveTo>
                    <a:pt x="3289" y="428"/>
                  </a:moveTo>
                  <a:lnTo>
                    <a:pt x="3307" y="431"/>
                  </a:lnTo>
                  <a:lnTo>
                    <a:pt x="3320" y="441"/>
                  </a:lnTo>
                  <a:lnTo>
                    <a:pt x="3300" y="437"/>
                  </a:lnTo>
                  <a:lnTo>
                    <a:pt x="3289" y="428"/>
                  </a:lnTo>
                  <a:close/>
                  <a:moveTo>
                    <a:pt x="973" y="305"/>
                  </a:moveTo>
                  <a:lnTo>
                    <a:pt x="987" y="307"/>
                  </a:lnTo>
                  <a:lnTo>
                    <a:pt x="980" y="311"/>
                  </a:lnTo>
                  <a:lnTo>
                    <a:pt x="968" y="310"/>
                  </a:lnTo>
                  <a:lnTo>
                    <a:pt x="973" y="305"/>
                  </a:lnTo>
                  <a:close/>
                  <a:moveTo>
                    <a:pt x="3013" y="240"/>
                  </a:moveTo>
                  <a:lnTo>
                    <a:pt x="3020" y="245"/>
                  </a:lnTo>
                  <a:lnTo>
                    <a:pt x="3026" y="257"/>
                  </a:lnTo>
                  <a:lnTo>
                    <a:pt x="3020" y="255"/>
                  </a:lnTo>
                  <a:lnTo>
                    <a:pt x="3017" y="253"/>
                  </a:lnTo>
                  <a:lnTo>
                    <a:pt x="3013" y="240"/>
                  </a:lnTo>
                  <a:close/>
                  <a:moveTo>
                    <a:pt x="1288" y="146"/>
                  </a:moveTo>
                  <a:lnTo>
                    <a:pt x="1277" y="161"/>
                  </a:lnTo>
                  <a:lnTo>
                    <a:pt x="1264" y="167"/>
                  </a:lnTo>
                  <a:lnTo>
                    <a:pt x="1276" y="151"/>
                  </a:lnTo>
                  <a:lnTo>
                    <a:pt x="1288" y="146"/>
                  </a:lnTo>
                  <a:close/>
                  <a:moveTo>
                    <a:pt x="1380" y="112"/>
                  </a:moveTo>
                  <a:lnTo>
                    <a:pt x="1398" y="115"/>
                  </a:lnTo>
                  <a:lnTo>
                    <a:pt x="1386" y="120"/>
                  </a:lnTo>
                  <a:lnTo>
                    <a:pt x="1367" y="116"/>
                  </a:lnTo>
                  <a:lnTo>
                    <a:pt x="1380" y="112"/>
                  </a:lnTo>
                  <a:close/>
                  <a:moveTo>
                    <a:pt x="2656" y="92"/>
                  </a:moveTo>
                  <a:lnTo>
                    <a:pt x="2663" y="95"/>
                  </a:lnTo>
                  <a:lnTo>
                    <a:pt x="2656" y="102"/>
                  </a:lnTo>
                  <a:lnTo>
                    <a:pt x="2649" y="101"/>
                  </a:lnTo>
                  <a:lnTo>
                    <a:pt x="2656" y="92"/>
                  </a:lnTo>
                  <a:close/>
                  <a:moveTo>
                    <a:pt x="1718" y="27"/>
                  </a:moveTo>
                  <a:lnTo>
                    <a:pt x="1709" y="37"/>
                  </a:lnTo>
                  <a:lnTo>
                    <a:pt x="1702" y="38"/>
                  </a:lnTo>
                  <a:lnTo>
                    <a:pt x="1711" y="28"/>
                  </a:lnTo>
                  <a:lnTo>
                    <a:pt x="1718" y="27"/>
                  </a:lnTo>
                  <a:close/>
                  <a:moveTo>
                    <a:pt x="2099" y="0"/>
                  </a:moveTo>
                  <a:lnTo>
                    <a:pt x="2106" y="2"/>
                  </a:lnTo>
                  <a:lnTo>
                    <a:pt x="2109" y="10"/>
                  </a:lnTo>
                  <a:lnTo>
                    <a:pt x="2103" y="10"/>
                  </a:lnTo>
                  <a:lnTo>
                    <a:pt x="2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5" name="Freeform 765"/>
            <p:cNvSpPr>
              <a:spLocks noEditPoints="1"/>
            </p:cNvSpPr>
            <p:nvPr/>
          </p:nvSpPr>
          <p:spPr bwMode="auto">
            <a:xfrm>
              <a:off x="5058" y="486"/>
              <a:ext cx="4114" cy="4116"/>
            </a:xfrm>
            <a:custGeom>
              <a:avLst/>
              <a:gdLst>
                <a:gd name="T0" fmla="*/ 1994 w 4114"/>
                <a:gd name="T1" fmla="*/ 4116 h 4116"/>
                <a:gd name="T2" fmla="*/ 2388 w 4114"/>
                <a:gd name="T3" fmla="*/ 4091 h 4116"/>
                <a:gd name="T4" fmla="*/ 1431 w 4114"/>
                <a:gd name="T5" fmla="*/ 4010 h 4116"/>
                <a:gd name="T6" fmla="*/ 1446 w 4114"/>
                <a:gd name="T7" fmla="*/ 4020 h 4116"/>
                <a:gd name="T8" fmla="*/ 1427 w 4114"/>
                <a:gd name="T9" fmla="*/ 4010 h 4116"/>
                <a:gd name="T10" fmla="*/ 2737 w 4114"/>
                <a:gd name="T11" fmla="*/ 3992 h 4116"/>
                <a:gd name="T12" fmla="*/ 2789 w 4114"/>
                <a:gd name="T13" fmla="*/ 3983 h 4116"/>
                <a:gd name="T14" fmla="*/ 2791 w 4114"/>
                <a:gd name="T15" fmla="*/ 3975 h 4116"/>
                <a:gd name="T16" fmla="*/ 2831 w 4114"/>
                <a:gd name="T17" fmla="*/ 3957 h 4116"/>
                <a:gd name="T18" fmla="*/ 1082 w 4114"/>
                <a:gd name="T19" fmla="*/ 3862 h 4116"/>
                <a:gd name="T20" fmla="*/ 3139 w 4114"/>
                <a:gd name="T21" fmla="*/ 3800 h 4116"/>
                <a:gd name="T22" fmla="*/ 780 w 4114"/>
                <a:gd name="T23" fmla="*/ 3674 h 4116"/>
                <a:gd name="T24" fmla="*/ 759 w 4114"/>
                <a:gd name="T25" fmla="*/ 3651 h 4116"/>
                <a:gd name="T26" fmla="*/ 726 w 4114"/>
                <a:gd name="T27" fmla="*/ 3629 h 4116"/>
                <a:gd name="T28" fmla="*/ 3456 w 4114"/>
                <a:gd name="T29" fmla="*/ 3567 h 4116"/>
                <a:gd name="T30" fmla="*/ 3438 w 4114"/>
                <a:gd name="T31" fmla="*/ 3578 h 4116"/>
                <a:gd name="T32" fmla="*/ 458 w 4114"/>
                <a:gd name="T33" fmla="*/ 3353 h 4116"/>
                <a:gd name="T34" fmla="*/ 3827 w 4114"/>
                <a:gd name="T35" fmla="*/ 3110 h 4116"/>
                <a:gd name="T36" fmla="*/ 3812 w 4114"/>
                <a:gd name="T37" fmla="*/ 3128 h 4116"/>
                <a:gd name="T38" fmla="*/ 257 w 4114"/>
                <a:gd name="T39" fmla="*/ 3037 h 4116"/>
                <a:gd name="T40" fmla="*/ 248 w 4114"/>
                <a:gd name="T41" fmla="*/ 3037 h 4116"/>
                <a:gd name="T42" fmla="*/ 3974 w 4114"/>
                <a:gd name="T43" fmla="*/ 2782 h 4116"/>
                <a:gd name="T44" fmla="*/ 57 w 4114"/>
                <a:gd name="T45" fmla="*/ 2504 h 4116"/>
                <a:gd name="T46" fmla="*/ 4083 w 4114"/>
                <a:gd name="T47" fmla="*/ 2426 h 4116"/>
                <a:gd name="T48" fmla="*/ 4092 w 4114"/>
                <a:gd name="T49" fmla="*/ 2378 h 4116"/>
                <a:gd name="T50" fmla="*/ 4087 w 4114"/>
                <a:gd name="T51" fmla="*/ 2382 h 4116"/>
                <a:gd name="T52" fmla="*/ 4086 w 4114"/>
                <a:gd name="T53" fmla="*/ 2348 h 4116"/>
                <a:gd name="T54" fmla="*/ 0 w 4114"/>
                <a:gd name="T55" fmla="*/ 2122 h 4116"/>
                <a:gd name="T56" fmla="*/ 4106 w 4114"/>
                <a:gd name="T57" fmla="*/ 1994 h 4116"/>
                <a:gd name="T58" fmla="*/ 20 w 4114"/>
                <a:gd name="T59" fmla="*/ 1769 h 4116"/>
                <a:gd name="T60" fmla="*/ 30 w 4114"/>
                <a:gd name="T61" fmla="*/ 1729 h 4116"/>
                <a:gd name="T62" fmla="*/ 46 w 4114"/>
                <a:gd name="T63" fmla="*/ 1673 h 4116"/>
                <a:gd name="T64" fmla="*/ 4066 w 4114"/>
                <a:gd name="T65" fmla="*/ 1606 h 4116"/>
                <a:gd name="T66" fmla="*/ 4058 w 4114"/>
                <a:gd name="T67" fmla="*/ 1612 h 4116"/>
                <a:gd name="T68" fmla="*/ 132 w 4114"/>
                <a:gd name="T69" fmla="*/ 1332 h 4116"/>
                <a:gd name="T70" fmla="*/ 3857 w 4114"/>
                <a:gd name="T71" fmla="*/ 1078 h 4116"/>
                <a:gd name="T72" fmla="*/ 3854 w 4114"/>
                <a:gd name="T73" fmla="*/ 1054 h 4116"/>
                <a:gd name="T74" fmla="*/ 304 w 4114"/>
                <a:gd name="T75" fmla="*/ 988 h 4116"/>
                <a:gd name="T76" fmla="*/ 3638 w 4114"/>
                <a:gd name="T77" fmla="*/ 754 h 4116"/>
                <a:gd name="T78" fmla="*/ 683 w 4114"/>
                <a:gd name="T79" fmla="*/ 525 h 4116"/>
                <a:gd name="T80" fmla="*/ 669 w 4114"/>
                <a:gd name="T81" fmla="*/ 545 h 4116"/>
                <a:gd name="T82" fmla="*/ 683 w 4114"/>
                <a:gd name="T83" fmla="*/ 525 h 4116"/>
                <a:gd name="T84" fmla="*/ 3387 w 4114"/>
                <a:gd name="T85" fmla="*/ 486 h 4116"/>
                <a:gd name="T86" fmla="*/ 3357 w 4114"/>
                <a:gd name="T87" fmla="*/ 463 h 4116"/>
                <a:gd name="T88" fmla="*/ 3346 w 4114"/>
                <a:gd name="T89" fmla="*/ 452 h 4116"/>
                <a:gd name="T90" fmla="*/ 977 w 4114"/>
                <a:gd name="T91" fmla="*/ 318 h 4116"/>
                <a:gd name="T92" fmla="*/ 3029 w 4114"/>
                <a:gd name="T93" fmla="*/ 253 h 4116"/>
                <a:gd name="T94" fmla="*/ 1285 w 4114"/>
                <a:gd name="T95" fmla="*/ 159 h 4116"/>
                <a:gd name="T96" fmla="*/ 1338 w 4114"/>
                <a:gd name="T97" fmla="*/ 138 h 4116"/>
                <a:gd name="T98" fmla="*/ 1316 w 4114"/>
                <a:gd name="T99" fmla="*/ 137 h 4116"/>
                <a:gd name="T100" fmla="*/ 1376 w 4114"/>
                <a:gd name="T101" fmla="*/ 124 h 4116"/>
                <a:gd name="T102" fmla="*/ 2689 w 4114"/>
                <a:gd name="T103" fmla="*/ 100 h 4116"/>
                <a:gd name="T104" fmla="*/ 2665 w 4114"/>
                <a:gd name="T105" fmla="*/ 100 h 4116"/>
                <a:gd name="T106" fmla="*/ 1728 w 4114"/>
                <a:gd name="T107" fmla="*/ 25 h 4116"/>
                <a:gd name="T108" fmla="*/ 2115 w 4114"/>
                <a:gd name="T109" fmla="*/ 10 h 4116"/>
                <a:gd name="T110" fmla="*/ 2097 w 4114"/>
                <a:gd name="T111" fmla="*/ 5 h 4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14" h="4116">
                  <a:moveTo>
                    <a:pt x="1998" y="4108"/>
                  </a:moveTo>
                  <a:lnTo>
                    <a:pt x="2025" y="4108"/>
                  </a:lnTo>
                  <a:lnTo>
                    <a:pt x="2032" y="4111"/>
                  </a:lnTo>
                  <a:lnTo>
                    <a:pt x="2036" y="4116"/>
                  </a:lnTo>
                  <a:lnTo>
                    <a:pt x="1994" y="4116"/>
                  </a:lnTo>
                  <a:lnTo>
                    <a:pt x="1995" y="4115"/>
                  </a:lnTo>
                  <a:lnTo>
                    <a:pt x="1999" y="4111"/>
                  </a:lnTo>
                  <a:lnTo>
                    <a:pt x="1998" y="4108"/>
                  </a:lnTo>
                  <a:close/>
                  <a:moveTo>
                    <a:pt x="2396" y="4080"/>
                  </a:moveTo>
                  <a:lnTo>
                    <a:pt x="2388" y="4091"/>
                  </a:lnTo>
                  <a:lnTo>
                    <a:pt x="2377" y="4092"/>
                  </a:lnTo>
                  <a:lnTo>
                    <a:pt x="2385" y="4082"/>
                  </a:lnTo>
                  <a:lnTo>
                    <a:pt x="2396" y="4080"/>
                  </a:lnTo>
                  <a:close/>
                  <a:moveTo>
                    <a:pt x="1427" y="4010"/>
                  </a:moveTo>
                  <a:lnTo>
                    <a:pt x="1431" y="4010"/>
                  </a:lnTo>
                  <a:lnTo>
                    <a:pt x="1437" y="4012"/>
                  </a:lnTo>
                  <a:lnTo>
                    <a:pt x="1441" y="4015"/>
                  </a:lnTo>
                  <a:lnTo>
                    <a:pt x="1443" y="4013"/>
                  </a:lnTo>
                  <a:lnTo>
                    <a:pt x="1450" y="4016"/>
                  </a:lnTo>
                  <a:lnTo>
                    <a:pt x="1446" y="4020"/>
                  </a:lnTo>
                  <a:lnTo>
                    <a:pt x="1450" y="4024"/>
                  </a:lnTo>
                  <a:lnTo>
                    <a:pt x="1450" y="4024"/>
                  </a:lnTo>
                  <a:lnTo>
                    <a:pt x="1414" y="4015"/>
                  </a:lnTo>
                  <a:lnTo>
                    <a:pt x="1416" y="4013"/>
                  </a:lnTo>
                  <a:lnTo>
                    <a:pt x="1427" y="4010"/>
                  </a:lnTo>
                  <a:close/>
                  <a:moveTo>
                    <a:pt x="2737" y="3992"/>
                  </a:moveTo>
                  <a:lnTo>
                    <a:pt x="2755" y="3995"/>
                  </a:lnTo>
                  <a:lnTo>
                    <a:pt x="2740" y="4000"/>
                  </a:lnTo>
                  <a:lnTo>
                    <a:pt x="2721" y="3998"/>
                  </a:lnTo>
                  <a:lnTo>
                    <a:pt x="2737" y="3992"/>
                  </a:lnTo>
                  <a:close/>
                  <a:moveTo>
                    <a:pt x="2791" y="3975"/>
                  </a:moveTo>
                  <a:lnTo>
                    <a:pt x="2795" y="3975"/>
                  </a:lnTo>
                  <a:lnTo>
                    <a:pt x="2800" y="3976"/>
                  </a:lnTo>
                  <a:lnTo>
                    <a:pt x="2803" y="3978"/>
                  </a:lnTo>
                  <a:lnTo>
                    <a:pt x="2789" y="3983"/>
                  </a:lnTo>
                  <a:lnTo>
                    <a:pt x="2767" y="3992"/>
                  </a:lnTo>
                  <a:lnTo>
                    <a:pt x="2769" y="3985"/>
                  </a:lnTo>
                  <a:lnTo>
                    <a:pt x="2779" y="3978"/>
                  </a:lnTo>
                  <a:lnTo>
                    <a:pt x="2779" y="3978"/>
                  </a:lnTo>
                  <a:lnTo>
                    <a:pt x="2791" y="3975"/>
                  </a:lnTo>
                  <a:close/>
                  <a:moveTo>
                    <a:pt x="2831" y="3957"/>
                  </a:moveTo>
                  <a:lnTo>
                    <a:pt x="2820" y="3971"/>
                  </a:lnTo>
                  <a:lnTo>
                    <a:pt x="2806" y="3976"/>
                  </a:lnTo>
                  <a:lnTo>
                    <a:pt x="2817" y="3962"/>
                  </a:lnTo>
                  <a:lnTo>
                    <a:pt x="2831" y="3957"/>
                  </a:lnTo>
                  <a:close/>
                  <a:moveTo>
                    <a:pt x="1082" y="3862"/>
                  </a:moveTo>
                  <a:lnTo>
                    <a:pt x="1091" y="3866"/>
                  </a:lnTo>
                  <a:lnTo>
                    <a:pt x="1095" y="3879"/>
                  </a:lnTo>
                  <a:lnTo>
                    <a:pt x="1087" y="3875"/>
                  </a:lnTo>
                  <a:lnTo>
                    <a:pt x="1082" y="3862"/>
                  </a:lnTo>
                  <a:close/>
                  <a:moveTo>
                    <a:pt x="3139" y="3800"/>
                  </a:moveTo>
                  <a:lnTo>
                    <a:pt x="3152" y="3801"/>
                  </a:lnTo>
                  <a:lnTo>
                    <a:pt x="3144" y="3807"/>
                  </a:lnTo>
                  <a:lnTo>
                    <a:pt x="3131" y="3805"/>
                  </a:lnTo>
                  <a:lnTo>
                    <a:pt x="3139" y="3800"/>
                  </a:lnTo>
                  <a:close/>
                  <a:moveTo>
                    <a:pt x="770" y="3665"/>
                  </a:moveTo>
                  <a:lnTo>
                    <a:pt x="789" y="3668"/>
                  </a:lnTo>
                  <a:lnTo>
                    <a:pt x="801" y="3678"/>
                  </a:lnTo>
                  <a:lnTo>
                    <a:pt x="782" y="3674"/>
                  </a:lnTo>
                  <a:lnTo>
                    <a:pt x="780" y="3674"/>
                  </a:lnTo>
                  <a:lnTo>
                    <a:pt x="770" y="3665"/>
                  </a:lnTo>
                  <a:close/>
                  <a:moveTo>
                    <a:pt x="736" y="3636"/>
                  </a:moveTo>
                  <a:lnTo>
                    <a:pt x="739" y="3637"/>
                  </a:lnTo>
                  <a:lnTo>
                    <a:pt x="750" y="3641"/>
                  </a:lnTo>
                  <a:lnTo>
                    <a:pt x="759" y="3651"/>
                  </a:lnTo>
                  <a:lnTo>
                    <a:pt x="759" y="3657"/>
                  </a:lnTo>
                  <a:lnTo>
                    <a:pt x="736" y="3636"/>
                  </a:lnTo>
                  <a:close/>
                  <a:moveTo>
                    <a:pt x="710" y="3602"/>
                  </a:moveTo>
                  <a:lnTo>
                    <a:pt x="721" y="3612"/>
                  </a:lnTo>
                  <a:lnTo>
                    <a:pt x="726" y="3629"/>
                  </a:lnTo>
                  <a:lnTo>
                    <a:pt x="715" y="3619"/>
                  </a:lnTo>
                  <a:lnTo>
                    <a:pt x="710" y="3602"/>
                  </a:lnTo>
                  <a:close/>
                  <a:moveTo>
                    <a:pt x="3450" y="3562"/>
                  </a:moveTo>
                  <a:lnTo>
                    <a:pt x="3452" y="3567"/>
                  </a:lnTo>
                  <a:lnTo>
                    <a:pt x="3456" y="3567"/>
                  </a:lnTo>
                  <a:lnTo>
                    <a:pt x="3459" y="3565"/>
                  </a:lnTo>
                  <a:lnTo>
                    <a:pt x="3433" y="3591"/>
                  </a:lnTo>
                  <a:lnTo>
                    <a:pt x="3433" y="3588"/>
                  </a:lnTo>
                  <a:lnTo>
                    <a:pt x="3435" y="3582"/>
                  </a:lnTo>
                  <a:lnTo>
                    <a:pt x="3438" y="3578"/>
                  </a:lnTo>
                  <a:lnTo>
                    <a:pt x="3440" y="3574"/>
                  </a:lnTo>
                  <a:lnTo>
                    <a:pt x="3445" y="3571"/>
                  </a:lnTo>
                  <a:lnTo>
                    <a:pt x="3443" y="3568"/>
                  </a:lnTo>
                  <a:lnTo>
                    <a:pt x="3450" y="3562"/>
                  </a:lnTo>
                  <a:close/>
                  <a:moveTo>
                    <a:pt x="458" y="3353"/>
                  </a:moveTo>
                  <a:lnTo>
                    <a:pt x="472" y="3356"/>
                  </a:lnTo>
                  <a:lnTo>
                    <a:pt x="479" y="3364"/>
                  </a:lnTo>
                  <a:lnTo>
                    <a:pt x="465" y="3362"/>
                  </a:lnTo>
                  <a:lnTo>
                    <a:pt x="458" y="3353"/>
                  </a:lnTo>
                  <a:close/>
                  <a:moveTo>
                    <a:pt x="3827" y="3110"/>
                  </a:moveTo>
                  <a:lnTo>
                    <a:pt x="3812" y="3137"/>
                  </a:lnTo>
                  <a:lnTo>
                    <a:pt x="3811" y="3136"/>
                  </a:lnTo>
                  <a:lnTo>
                    <a:pt x="3803" y="3134"/>
                  </a:lnTo>
                  <a:lnTo>
                    <a:pt x="3806" y="3128"/>
                  </a:lnTo>
                  <a:lnTo>
                    <a:pt x="3812" y="3128"/>
                  </a:lnTo>
                  <a:lnTo>
                    <a:pt x="3816" y="3119"/>
                  </a:lnTo>
                  <a:lnTo>
                    <a:pt x="3826" y="3112"/>
                  </a:lnTo>
                  <a:lnTo>
                    <a:pt x="3827" y="3110"/>
                  </a:lnTo>
                  <a:close/>
                  <a:moveTo>
                    <a:pt x="253" y="3030"/>
                  </a:moveTo>
                  <a:lnTo>
                    <a:pt x="257" y="3037"/>
                  </a:lnTo>
                  <a:lnTo>
                    <a:pt x="253" y="3041"/>
                  </a:lnTo>
                  <a:lnTo>
                    <a:pt x="260" y="3052"/>
                  </a:lnTo>
                  <a:lnTo>
                    <a:pt x="260" y="3061"/>
                  </a:lnTo>
                  <a:lnTo>
                    <a:pt x="248" y="3037"/>
                  </a:lnTo>
                  <a:lnTo>
                    <a:pt x="248" y="3037"/>
                  </a:lnTo>
                  <a:lnTo>
                    <a:pt x="253" y="3030"/>
                  </a:lnTo>
                  <a:close/>
                  <a:moveTo>
                    <a:pt x="3979" y="2774"/>
                  </a:moveTo>
                  <a:lnTo>
                    <a:pt x="3983" y="2786"/>
                  </a:lnTo>
                  <a:lnTo>
                    <a:pt x="3980" y="2795"/>
                  </a:lnTo>
                  <a:lnTo>
                    <a:pt x="3974" y="2782"/>
                  </a:lnTo>
                  <a:lnTo>
                    <a:pt x="3979" y="2774"/>
                  </a:lnTo>
                  <a:close/>
                  <a:moveTo>
                    <a:pt x="44" y="2485"/>
                  </a:moveTo>
                  <a:lnTo>
                    <a:pt x="50" y="2491"/>
                  </a:lnTo>
                  <a:lnTo>
                    <a:pt x="51" y="2504"/>
                  </a:lnTo>
                  <a:lnTo>
                    <a:pt x="57" y="2504"/>
                  </a:lnTo>
                  <a:lnTo>
                    <a:pt x="60" y="2511"/>
                  </a:lnTo>
                  <a:lnTo>
                    <a:pt x="51" y="2511"/>
                  </a:lnTo>
                  <a:lnTo>
                    <a:pt x="50" y="2514"/>
                  </a:lnTo>
                  <a:lnTo>
                    <a:pt x="44" y="2485"/>
                  </a:lnTo>
                  <a:close/>
                  <a:moveTo>
                    <a:pt x="4083" y="2426"/>
                  </a:moveTo>
                  <a:lnTo>
                    <a:pt x="4080" y="2437"/>
                  </a:lnTo>
                  <a:lnTo>
                    <a:pt x="4069" y="2452"/>
                  </a:lnTo>
                  <a:lnTo>
                    <a:pt x="4070" y="2440"/>
                  </a:lnTo>
                  <a:lnTo>
                    <a:pt x="4083" y="2426"/>
                  </a:lnTo>
                  <a:close/>
                  <a:moveTo>
                    <a:pt x="4092" y="2378"/>
                  </a:moveTo>
                  <a:lnTo>
                    <a:pt x="4086" y="2408"/>
                  </a:lnTo>
                  <a:lnTo>
                    <a:pt x="4085" y="2406"/>
                  </a:lnTo>
                  <a:lnTo>
                    <a:pt x="4083" y="2394"/>
                  </a:lnTo>
                  <a:lnTo>
                    <a:pt x="4085" y="2388"/>
                  </a:lnTo>
                  <a:lnTo>
                    <a:pt x="4087" y="2382"/>
                  </a:lnTo>
                  <a:lnTo>
                    <a:pt x="4092" y="2378"/>
                  </a:lnTo>
                  <a:close/>
                  <a:moveTo>
                    <a:pt x="4087" y="2337"/>
                  </a:moveTo>
                  <a:lnTo>
                    <a:pt x="4094" y="2355"/>
                  </a:lnTo>
                  <a:lnTo>
                    <a:pt x="4093" y="2365"/>
                  </a:lnTo>
                  <a:lnTo>
                    <a:pt x="4086" y="2348"/>
                  </a:lnTo>
                  <a:lnTo>
                    <a:pt x="4087" y="2337"/>
                  </a:lnTo>
                  <a:close/>
                  <a:moveTo>
                    <a:pt x="9" y="2111"/>
                  </a:moveTo>
                  <a:lnTo>
                    <a:pt x="9" y="2122"/>
                  </a:lnTo>
                  <a:lnTo>
                    <a:pt x="0" y="2132"/>
                  </a:lnTo>
                  <a:lnTo>
                    <a:pt x="0" y="2122"/>
                  </a:lnTo>
                  <a:lnTo>
                    <a:pt x="9" y="2111"/>
                  </a:lnTo>
                  <a:close/>
                  <a:moveTo>
                    <a:pt x="4114" y="1982"/>
                  </a:moveTo>
                  <a:lnTo>
                    <a:pt x="4114" y="1989"/>
                  </a:lnTo>
                  <a:lnTo>
                    <a:pt x="4106" y="1999"/>
                  </a:lnTo>
                  <a:lnTo>
                    <a:pt x="4106" y="1994"/>
                  </a:lnTo>
                  <a:lnTo>
                    <a:pt x="4114" y="1982"/>
                  </a:lnTo>
                  <a:close/>
                  <a:moveTo>
                    <a:pt x="22" y="1755"/>
                  </a:moveTo>
                  <a:lnTo>
                    <a:pt x="29" y="1773"/>
                  </a:lnTo>
                  <a:lnTo>
                    <a:pt x="27" y="1787"/>
                  </a:lnTo>
                  <a:lnTo>
                    <a:pt x="20" y="1769"/>
                  </a:lnTo>
                  <a:lnTo>
                    <a:pt x="22" y="1755"/>
                  </a:lnTo>
                  <a:close/>
                  <a:moveTo>
                    <a:pt x="30" y="1708"/>
                  </a:moveTo>
                  <a:lnTo>
                    <a:pt x="31" y="1710"/>
                  </a:lnTo>
                  <a:lnTo>
                    <a:pt x="31" y="1722"/>
                  </a:lnTo>
                  <a:lnTo>
                    <a:pt x="30" y="1729"/>
                  </a:lnTo>
                  <a:lnTo>
                    <a:pt x="27" y="1735"/>
                  </a:lnTo>
                  <a:lnTo>
                    <a:pt x="24" y="1737"/>
                  </a:lnTo>
                  <a:lnTo>
                    <a:pt x="30" y="1708"/>
                  </a:lnTo>
                  <a:close/>
                  <a:moveTo>
                    <a:pt x="47" y="1662"/>
                  </a:moveTo>
                  <a:lnTo>
                    <a:pt x="46" y="1673"/>
                  </a:lnTo>
                  <a:lnTo>
                    <a:pt x="33" y="1687"/>
                  </a:lnTo>
                  <a:lnTo>
                    <a:pt x="36" y="1676"/>
                  </a:lnTo>
                  <a:lnTo>
                    <a:pt x="47" y="1662"/>
                  </a:lnTo>
                  <a:close/>
                  <a:moveTo>
                    <a:pt x="4056" y="1605"/>
                  </a:moveTo>
                  <a:lnTo>
                    <a:pt x="4066" y="1606"/>
                  </a:lnTo>
                  <a:lnTo>
                    <a:pt x="4066" y="1606"/>
                  </a:lnTo>
                  <a:lnTo>
                    <a:pt x="4072" y="1631"/>
                  </a:lnTo>
                  <a:lnTo>
                    <a:pt x="4066" y="1625"/>
                  </a:lnTo>
                  <a:lnTo>
                    <a:pt x="4063" y="1614"/>
                  </a:lnTo>
                  <a:lnTo>
                    <a:pt x="4058" y="1612"/>
                  </a:lnTo>
                  <a:lnTo>
                    <a:pt x="4056" y="1605"/>
                  </a:lnTo>
                  <a:close/>
                  <a:moveTo>
                    <a:pt x="135" y="1324"/>
                  </a:moveTo>
                  <a:lnTo>
                    <a:pt x="140" y="1337"/>
                  </a:lnTo>
                  <a:lnTo>
                    <a:pt x="136" y="1345"/>
                  </a:lnTo>
                  <a:lnTo>
                    <a:pt x="132" y="1332"/>
                  </a:lnTo>
                  <a:lnTo>
                    <a:pt x="135" y="1324"/>
                  </a:lnTo>
                  <a:close/>
                  <a:moveTo>
                    <a:pt x="3854" y="1054"/>
                  </a:moveTo>
                  <a:lnTo>
                    <a:pt x="3868" y="1079"/>
                  </a:lnTo>
                  <a:lnTo>
                    <a:pt x="3863" y="1086"/>
                  </a:lnTo>
                  <a:lnTo>
                    <a:pt x="3857" y="1078"/>
                  </a:lnTo>
                  <a:lnTo>
                    <a:pt x="3861" y="1074"/>
                  </a:lnTo>
                  <a:lnTo>
                    <a:pt x="3857" y="1068"/>
                  </a:lnTo>
                  <a:lnTo>
                    <a:pt x="3856" y="1064"/>
                  </a:lnTo>
                  <a:lnTo>
                    <a:pt x="3854" y="1057"/>
                  </a:lnTo>
                  <a:lnTo>
                    <a:pt x="3854" y="1054"/>
                  </a:lnTo>
                  <a:close/>
                  <a:moveTo>
                    <a:pt x="304" y="979"/>
                  </a:moveTo>
                  <a:lnTo>
                    <a:pt x="304" y="980"/>
                  </a:lnTo>
                  <a:lnTo>
                    <a:pt x="313" y="982"/>
                  </a:lnTo>
                  <a:lnTo>
                    <a:pt x="308" y="989"/>
                  </a:lnTo>
                  <a:lnTo>
                    <a:pt x="304" y="988"/>
                  </a:lnTo>
                  <a:lnTo>
                    <a:pt x="298" y="999"/>
                  </a:lnTo>
                  <a:lnTo>
                    <a:pt x="289" y="1006"/>
                  </a:lnTo>
                  <a:lnTo>
                    <a:pt x="289" y="1006"/>
                  </a:lnTo>
                  <a:lnTo>
                    <a:pt x="304" y="979"/>
                  </a:lnTo>
                  <a:close/>
                  <a:moveTo>
                    <a:pt x="3638" y="754"/>
                  </a:moveTo>
                  <a:lnTo>
                    <a:pt x="3652" y="757"/>
                  </a:lnTo>
                  <a:lnTo>
                    <a:pt x="3658" y="764"/>
                  </a:lnTo>
                  <a:lnTo>
                    <a:pt x="3645" y="761"/>
                  </a:lnTo>
                  <a:lnTo>
                    <a:pt x="3638" y="754"/>
                  </a:lnTo>
                  <a:close/>
                  <a:moveTo>
                    <a:pt x="683" y="525"/>
                  </a:moveTo>
                  <a:lnTo>
                    <a:pt x="683" y="527"/>
                  </a:lnTo>
                  <a:lnTo>
                    <a:pt x="680" y="532"/>
                  </a:lnTo>
                  <a:lnTo>
                    <a:pt x="677" y="538"/>
                  </a:lnTo>
                  <a:lnTo>
                    <a:pt x="674" y="542"/>
                  </a:lnTo>
                  <a:lnTo>
                    <a:pt x="669" y="545"/>
                  </a:lnTo>
                  <a:lnTo>
                    <a:pt x="670" y="549"/>
                  </a:lnTo>
                  <a:lnTo>
                    <a:pt x="664" y="555"/>
                  </a:lnTo>
                  <a:lnTo>
                    <a:pt x="661" y="547"/>
                  </a:lnTo>
                  <a:lnTo>
                    <a:pt x="660" y="547"/>
                  </a:lnTo>
                  <a:lnTo>
                    <a:pt x="683" y="525"/>
                  </a:lnTo>
                  <a:close/>
                  <a:moveTo>
                    <a:pt x="3387" y="486"/>
                  </a:moveTo>
                  <a:lnTo>
                    <a:pt x="3397" y="493"/>
                  </a:lnTo>
                  <a:lnTo>
                    <a:pt x="3402" y="511"/>
                  </a:lnTo>
                  <a:lnTo>
                    <a:pt x="3392" y="503"/>
                  </a:lnTo>
                  <a:lnTo>
                    <a:pt x="3387" y="486"/>
                  </a:lnTo>
                  <a:close/>
                  <a:moveTo>
                    <a:pt x="3356" y="460"/>
                  </a:moveTo>
                  <a:lnTo>
                    <a:pt x="3377" y="477"/>
                  </a:lnTo>
                  <a:lnTo>
                    <a:pt x="3375" y="477"/>
                  </a:lnTo>
                  <a:lnTo>
                    <a:pt x="3364" y="472"/>
                  </a:lnTo>
                  <a:lnTo>
                    <a:pt x="3357" y="463"/>
                  </a:lnTo>
                  <a:lnTo>
                    <a:pt x="3356" y="460"/>
                  </a:lnTo>
                  <a:close/>
                  <a:moveTo>
                    <a:pt x="3316" y="439"/>
                  </a:moveTo>
                  <a:lnTo>
                    <a:pt x="3336" y="443"/>
                  </a:lnTo>
                  <a:lnTo>
                    <a:pt x="3336" y="443"/>
                  </a:lnTo>
                  <a:lnTo>
                    <a:pt x="3346" y="452"/>
                  </a:lnTo>
                  <a:lnTo>
                    <a:pt x="3329" y="449"/>
                  </a:lnTo>
                  <a:lnTo>
                    <a:pt x="3316" y="439"/>
                  </a:lnTo>
                  <a:close/>
                  <a:moveTo>
                    <a:pt x="969" y="311"/>
                  </a:moveTo>
                  <a:lnTo>
                    <a:pt x="982" y="313"/>
                  </a:lnTo>
                  <a:lnTo>
                    <a:pt x="977" y="318"/>
                  </a:lnTo>
                  <a:lnTo>
                    <a:pt x="964" y="315"/>
                  </a:lnTo>
                  <a:lnTo>
                    <a:pt x="969" y="311"/>
                  </a:lnTo>
                  <a:close/>
                  <a:moveTo>
                    <a:pt x="3018" y="236"/>
                  </a:moveTo>
                  <a:lnTo>
                    <a:pt x="3025" y="240"/>
                  </a:lnTo>
                  <a:lnTo>
                    <a:pt x="3029" y="253"/>
                  </a:lnTo>
                  <a:lnTo>
                    <a:pt x="3022" y="248"/>
                  </a:lnTo>
                  <a:lnTo>
                    <a:pt x="3018" y="236"/>
                  </a:lnTo>
                  <a:close/>
                  <a:moveTo>
                    <a:pt x="1310" y="140"/>
                  </a:moveTo>
                  <a:lnTo>
                    <a:pt x="1297" y="154"/>
                  </a:lnTo>
                  <a:lnTo>
                    <a:pt x="1285" y="159"/>
                  </a:lnTo>
                  <a:lnTo>
                    <a:pt x="1297" y="145"/>
                  </a:lnTo>
                  <a:lnTo>
                    <a:pt x="1310" y="140"/>
                  </a:lnTo>
                  <a:close/>
                  <a:moveTo>
                    <a:pt x="1351" y="124"/>
                  </a:moveTo>
                  <a:lnTo>
                    <a:pt x="1347" y="131"/>
                  </a:lnTo>
                  <a:lnTo>
                    <a:pt x="1338" y="138"/>
                  </a:lnTo>
                  <a:lnTo>
                    <a:pt x="1327" y="140"/>
                  </a:lnTo>
                  <a:lnTo>
                    <a:pt x="1323" y="140"/>
                  </a:lnTo>
                  <a:lnTo>
                    <a:pt x="1320" y="140"/>
                  </a:lnTo>
                  <a:lnTo>
                    <a:pt x="1316" y="138"/>
                  </a:lnTo>
                  <a:lnTo>
                    <a:pt x="1316" y="137"/>
                  </a:lnTo>
                  <a:lnTo>
                    <a:pt x="1325" y="133"/>
                  </a:lnTo>
                  <a:lnTo>
                    <a:pt x="1351" y="124"/>
                  </a:lnTo>
                  <a:close/>
                  <a:moveTo>
                    <a:pt x="1371" y="117"/>
                  </a:moveTo>
                  <a:lnTo>
                    <a:pt x="1389" y="120"/>
                  </a:lnTo>
                  <a:lnTo>
                    <a:pt x="1376" y="124"/>
                  </a:lnTo>
                  <a:lnTo>
                    <a:pt x="1358" y="121"/>
                  </a:lnTo>
                  <a:lnTo>
                    <a:pt x="1371" y="117"/>
                  </a:lnTo>
                  <a:close/>
                  <a:moveTo>
                    <a:pt x="2670" y="93"/>
                  </a:moveTo>
                  <a:lnTo>
                    <a:pt x="2692" y="99"/>
                  </a:lnTo>
                  <a:lnTo>
                    <a:pt x="2689" y="100"/>
                  </a:lnTo>
                  <a:lnTo>
                    <a:pt x="2685" y="99"/>
                  </a:lnTo>
                  <a:lnTo>
                    <a:pt x="2680" y="99"/>
                  </a:lnTo>
                  <a:lnTo>
                    <a:pt x="2676" y="96"/>
                  </a:lnTo>
                  <a:lnTo>
                    <a:pt x="2672" y="103"/>
                  </a:lnTo>
                  <a:lnTo>
                    <a:pt x="2665" y="100"/>
                  </a:lnTo>
                  <a:lnTo>
                    <a:pt x="2670" y="93"/>
                  </a:lnTo>
                  <a:close/>
                  <a:moveTo>
                    <a:pt x="1737" y="24"/>
                  </a:moveTo>
                  <a:lnTo>
                    <a:pt x="1727" y="35"/>
                  </a:lnTo>
                  <a:lnTo>
                    <a:pt x="1720" y="36"/>
                  </a:lnTo>
                  <a:lnTo>
                    <a:pt x="1728" y="25"/>
                  </a:lnTo>
                  <a:lnTo>
                    <a:pt x="1737" y="24"/>
                  </a:lnTo>
                  <a:close/>
                  <a:moveTo>
                    <a:pt x="2086" y="0"/>
                  </a:moveTo>
                  <a:lnTo>
                    <a:pt x="2118" y="0"/>
                  </a:lnTo>
                  <a:lnTo>
                    <a:pt x="2112" y="3"/>
                  </a:lnTo>
                  <a:lnTo>
                    <a:pt x="2115" y="10"/>
                  </a:lnTo>
                  <a:lnTo>
                    <a:pt x="2108" y="8"/>
                  </a:lnTo>
                  <a:lnTo>
                    <a:pt x="2107" y="4"/>
                  </a:lnTo>
                  <a:lnTo>
                    <a:pt x="2104" y="5"/>
                  </a:lnTo>
                  <a:lnTo>
                    <a:pt x="2100" y="5"/>
                  </a:lnTo>
                  <a:lnTo>
                    <a:pt x="2097" y="5"/>
                  </a:lnTo>
                  <a:lnTo>
                    <a:pt x="2086" y="0"/>
                  </a:lnTo>
                  <a:lnTo>
                    <a:pt x="20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4" name="Freeform 766"/>
            <p:cNvSpPr>
              <a:spLocks noEditPoints="1"/>
            </p:cNvSpPr>
            <p:nvPr/>
          </p:nvSpPr>
          <p:spPr bwMode="auto">
            <a:xfrm>
              <a:off x="5050" y="476"/>
              <a:ext cx="4132" cy="4136"/>
            </a:xfrm>
            <a:custGeom>
              <a:avLst/>
              <a:gdLst>
                <a:gd name="T0" fmla="*/ 2048 w 4132"/>
                <a:gd name="T1" fmla="*/ 4136 h 4136"/>
                <a:gd name="T2" fmla="*/ 2396 w 4132"/>
                <a:gd name="T3" fmla="*/ 4101 h 4136"/>
                <a:gd name="T4" fmla="*/ 2396 w 4132"/>
                <a:gd name="T5" fmla="*/ 4101 h 4136"/>
                <a:gd name="T6" fmla="*/ 1462 w 4132"/>
                <a:gd name="T7" fmla="*/ 4046 h 4136"/>
                <a:gd name="T8" fmla="*/ 2828 w 4132"/>
                <a:gd name="T9" fmla="*/ 3981 h 4136"/>
                <a:gd name="T10" fmla="*/ 2767 w 4132"/>
                <a:gd name="T11" fmla="*/ 4013 h 4136"/>
                <a:gd name="T12" fmla="*/ 2775 w 4132"/>
                <a:gd name="T13" fmla="*/ 4002 h 4136"/>
                <a:gd name="T14" fmla="*/ 2814 w 4132"/>
                <a:gd name="T15" fmla="*/ 3986 h 4136"/>
                <a:gd name="T16" fmla="*/ 1109 w 4132"/>
                <a:gd name="T17" fmla="*/ 3902 h 4136"/>
                <a:gd name="T18" fmla="*/ 3174 w 4132"/>
                <a:gd name="T19" fmla="*/ 3814 h 4136"/>
                <a:gd name="T20" fmla="*/ 723 w 4132"/>
                <a:gd name="T21" fmla="*/ 3629 h 4136"/>
                <a:gd name="T22" fmla="*/ 744 w 4132"/>
                <a:gd name="T23" fmla="*/ 3646 h 4136"/>
                <a:gd name="T24" fmla="*/ 788 w 4132"/>
                <a:gd name="T25" fmla="*/ 3684 h 4136"/>
                <a:gd name="T26" fmla="*/ 723 w 4132"/>
                <a:gd name="T27" fmla="*/ 3629 h 4136"/>
                <a:gd name="T28" fmla="*/ 3443 w 4132"/>
                <a:gd name="T29" fmla="*/ 3612 h 4136"/>
                <a:gd name="T30" fmla="*/ 3467 w 4132"/>
                <a:gd name="T31" fmla="*/ 3575 h 4136"/>
                <a:gd name="T32" fmla="*/ 473 w 4132"/>
                <a:gd name="T33" fmla="*/ 3372 h 4136"/>
                <a:gd name="T34" fmla="*/ 3847 w 4132"/>
                <a:gd name="T35" fmla="*/ 3119 h 4136"/>
                <a:gd name="T36" fmla="*/ 3820 w 4132"/>
                <a:gd name="T37" fmla="*/ 3147 h 4136"/>
                <a:gd name="T38" fmla="*/ 247 w 4132"/>
                <a:gd name="T39" fmla="*/ 3044 h 4136"/>
                <a:gd name="T40" fmla="*/ 268 w 4132"/>
                <a:gd name="T41" fmla="*/ 3075 h 4136"/>
                <a:gd name="T42" fmla="*/ 3991 w 4132"/>
                <a:gd name="T43" fmla="*/ 2796 h 4136"/>
                <a:gd name="T44" fmla="*/ 3991 w 4132"/>
                <a:gd name="T45" fmla="*/ 2796 h 4136"/>
                <a:gd name="T46" fmla="*/ 58 w 4132"/>
                <a:gd name="T47" fmla="*/ 2524 h 4136"/>
                <a:gd name="T48" fmla="*/ 4102 w 4132"/>
                <a:gd name="T49" fmla="*/ 2365 h 4136"/>
                <a:gd name="T50" fmla="*/ 4101 w 4132"/>
                <a:gd name="T51" fmla="*/ 2432 h 4136"/>
                <a:gd name="T52" fmla="*/ 4094 w 4132"/>
                <a:gd name="T53" fmla="*/ 2418 h 4136"/>
                <a:gd name="T54" fmla="*/ 4101 w 4132"/>
                <a:gd name="T55" fmla="*/ 2375 h 4136"/>
                <a:gd name="T56" fmla="*/ 0 w 4132"/>
                <a:gd name="T57" fmla="*/ 2152 h 4136"/>
                <a:gd name="T58" fmla="*/ 4132 w 4132"/>
                <a:gd name="T59" fmla="*/ 1988 h 4136"/>
                <a:gd name="T60" fmla="*/ 44 w 4132"/>
                <a:gd name="T61" fmla="*/ 1686 h 4136"/>
                <a:gd name="T62" fmla="*/ 32 w 4132"/>
                <a:gd name="T63" fmla="*/ 1747 h 4136"/>
                <a:gd name="T64" fmla="*/ 28 w 4132"/>
                <a:gd name="T65" fmla="*/ 1779 h 4136"/>
                <a:gd name="T66" fmla="*/ 44 w 4132"/>
                <a:gd name="T67" fmla="*/ 1686 h 4136"/>
                <a:gd name="T68" fmla="*/ 4080 w 4132"/>
                <a:gd name="T69" fmla="*/ 1641 h 4136"/>
                <a:gd name="T70" fmla="*/ 138 w 4132"/>
                <a:gd name="T71" fmla="*/ 1320 h 4136"/>
                <a:gd name="T72" fmla="*/ 138 w 4132"/>
                <a:gd name="T73" fmla="*/ 1320 h 4136"/>
                <a:gd name="T74" fmla="*/ 3881 w 4132"/>
                <a:gd name="T75" fmla="*/ 1091 h 4136"/>
                <a:gd name="T76" fmla="*/ 3862 w 4132"/>
                <a:gd name="T77" fmla="*/ 1061 h 4136"/>
                <a:gd name="T78" fmla="*/ 309 w 4132"/>
                <a:gd name="T79" fmla="*/ 979 h 4136"/>
                <a:gd name="T80" fmla="*/ 285 w 4132"/>
                <a:gd name="T81" fmla="*/ 1019 h 4136"/>
                <a:gd name="T82" fmla="*/ 3674 w 4132"/>
                <a:gd name="T83" fmla="*/ 769 h 4136"/>
                <a:gd name="T84" fmla="*/ 689 w 4132"/>
                <a:gd name="T85" fmla="*/ 524 h 4136"/>
                <a:gd name="T86" fmla="*/ 665 w 4132"/>
                <a:gd name="T87" fmla="*/ 558 h 4136"/>
                <a:gd name="T88" fmla="*/ 689 w 4132"/>
                <a:gd name="T89" fmla="*/ 524 h 4136"/>
                <a:gd name="T90" fmla="*/ 3398 w 4132"/>
                <a:gd name="T91" fmla="*/ 486 h 4136"/>
                <a:gd name="T92" fmla="*/ 3388 w 4132"/>
                <a:gd name="T93" fmla="*/ 487 h 4136"/>
                <a:gd name="T94" fmla="*/ 3354 w 4132"/>
                <a:gd name="T95" fmla="*/ 462 h 4136"/>
                <a:gd name="T96" fmla="*/ 977 w 4132"/>
                <a:gd name="T97" fmla="*/ 321 h 4136"/>
                <a:gd name="T98" fmla="*/ 3022 w 4132"/>
                <a:gd name="T99" fmla="*/ 234 h 4136"/>
                <a:gd name="T100" fmla="*/ 3022 w 4132"/>
                <a:gd name="T101" fmla="*/ 234 h 4136"/>
                <a:gd name="T102" fmla="*/ 1366 w 4132"/>
                <a:gd name="T103" fmla="*/ 131 h 4136"/>
                <a:gd name="T104" fmla="*/ 1324 w 4132"/>
                <a:gd name="T105" fmla="*/ 147 h 4136"/>
                <a:gd name="T106" fmla="*/ 1317 w 4132"/>
                <a:gd name="T107" fmla="*/ 141 h 4136"/>
                <a:gd name="T108" fmla="*/ 2671 w 4132"/>
                <a:gd name="T109" fmla="*/ 92 h 4136"/>
                <a:gd name="T110" fmla="*/ 2678 w 4132"/>
                <a:gd name="T111" fmla="*/ 103 h 4136"/>
                <a:gd name="T112" fmla="*/ 1753 w 4132"/>
                <a:gd name="T113" fmla="*/ 24 h 4136"/>
                <a:gd name="T114" fmla="*/ 1753 w 4132"/>
                <a:gd name="T115" fmla="*/ 24 h 4136"/>
                <a:gd name="T116" fmla="*/ 2126 w 4132"/>
                <a:gd name="T117" fmla="*/ 10 h 4136"/>
                <a:gd name="T118" fmla="*/ 2086 w 4132"/>
                <a:gd name="T119" fmla="*/ 0 h 4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32" h="4136">
                  <a:moveTo>
                    <a:pt x="2002" y="4126"/>
                  </a:moveTo>
                  <a:lnTo>
                    <a:pt x="2044" y="4126"/>
                  </a:lnTo>
                  <a:lnTo>
                    <a:pt x="2048" y="4132"/>
                  </a:lnTo>
                  <a:lnTo>
                    <a:pt x="2048" y="4136"/>
                  </a:lnTo>
                  <a:lnTo>
                    <a:pt x="1997" y="4135"/>
                  </a:lnTo>
                  <a:lnTo>
                    <a:pt x="1999" y="4131"/>
                  </a:lnTo>
                  <a:lnTo>
                    <a:pt x="2002" y="4126"/>
                  </a:lnTo>
                  <a:close/>
                  <a:moveTo>
                    <a:pt x="2396" y="4101"/>
                  </a:moveTo>
                  <a:lnTo>
                    <a:pt x="2387" y="4111"/>
                  </a:lnTo>
                  <a:lnTo>
                    <a:pt x="2376" y="4112"/>
                  </a:lnTo>
                  <a:lnTo>
                    <a:pt x="2385" y="4102"/>
                  </a:lnTo>
                  <a:lnTo>
                    <a:pt x="2396" y="4101"/>
                  </a:lnTo>
                  <a:close/>
                  <a:moveTo>
                    <a:pt x="1422" y="4025"/>
                  </a:moveTo>
                  <a:lnTo>
                    <a:pt x="1458" y="4034"/>
                  </a:lnTo>
                  <a:lnTo>
                    <a:pt x="1461" y="4040"/>
                  </a:lnTo>
                  <a:lnTo>
                    <a:pt x="1462" y="4046"/>
                  </a:lnTo>
                  <a:lnTo>
                    <a:pt x="1414" y="4032"/>
                  </a:lnTo>
                  <a:lnTo>
                    <a:pt x="1415" y="4030"/>
                  </a:lnTo>
                  <a:lnTo>
                    <a:pt x="1422" y="4025"/>
                  </a:lnTo>
                  <a:close/>
                  <a:moveTo>
                    <a:pt x="2828" y="3981"/>
                  </a:moveTo>
                  <a:lnTo>
                    <a:pt x="2817" y="3995"/>
                  </a:lnTo>
                  <a:lnTo>
                    <a:pt x="2817" y="3995"/>
                  </a:lnTo>
                  <a:lnTo>
                    <a:pt x="2801" y="4002"/>
                  </a:lnTo>
                  <a:lnTo>
                    <a:pt x="2767" y="4013"/>
                  </a:lnTo>
                  <a:lnTo>
                    <a:pt x="2748" y="4010"/>
                  </a:lnTo>
                  <a:lnTo>
                    <a:pt x="2763" y="4005"/>
                  </a:lnTo>
                  <a:lnTo>
                    <a:pt x="2773" y="4008"/>
                  </a:lnTo>
                  <a:lnTo>
                    <a:pt x="2775" y="4002"/>
                  </a:lnTo>
                  <a:lnTo>
                    <a:pt x="2797" y="3993"/>
                  </a:lnTo>
                  <a:lnTo>
                    <a:pt x="2811" y="3988"/>
                  </a:lnTo>
                  <a:lnTo>
                    <a:pt x="2813" y="3989"/>
                  </a:lnTo>
                  <a:lnTo>
                    <a:pt x="2814" y="3986"/>
                  </a:lnTo>
                  <a:lnTo>
                    <a:pt x="2828" y="3981"/>
                  </a:lnTo>
                  <a:close/>
                  <a:moveTo>
                    <a:pt x="1095" y="3885"/>
                  </a:moveTo>
                  <a:lnTo>
                    <a:pt x="1103" y="3889"/>
                  </a:lnTo>
                  <a:lnTo>
                    <a:pt x="1109" y="3902"/>
                  </a:lnTo>
                  <a:lnTo>
                    <a:pt x="1100" y="3897"/>
                  </a:lnTo>
                  <a:lnTo>
                    <a:pt x="1095" y="3885"/>
                  </a:lnTo>
                  <a:close/>
                  <a:moveTo>
                    <a:pt x="3160" y="3811"/>
                  </a:moveTo>
                  <a:lnTo>
                    <a:pt x="3174" y="3814"/>
                  </a:lnTo>
                  <a:lnTo>
                    <a:pt x="3164" y="3820"/>
                  </a:lnTo>
                  <a:lnTo>
                    <a:pt x="3152" y="3817"/>
                  </a:lnTo>
                  <a:lnTo>
                    <a:pt x="3160" y="3811"/>
                  </a:lnTo>
                  <a:close/>
                  <a:moveTo>
                    <a:pt x="723" y="3629"/>
                  </a:moveTo>
                  <a:lnTo>
                    <a:pt x="734" y="3639"/>
                  </a:lnTo>
                  <a:lnTo>
                    <a:pt x="737" y="3647"/>
                  </a:lnTo>
                  <a:lnTo>
                    <a:pt x="743" y="3646"/>
                  </a:lnTo>
                  <a:lnTo>
                    <a:pt x="744" y="3646"/>
                  </a:lnTo>
                  <a:lnTo>
                    <a:pt x="767" y="3667"/>
                  </a:lnTo>
                  <a:lnTo>
                    <a:pt x="768" y="3674"/>
                  </a:lnTo>
                  <a:lnTo>
                    <a:pt x="778" y="3675"/>
                  </a:lnTo>
                  <a:lnTo>
                    <a:pt x="788" y="3684"/>
                  </a:lnTo>
                  <a:lnTo>
                    <a:pt x="790" y="3684"/>
                  </a:lnTo>
                  <a:lnTo>
                    <a:pt x="771" y="3681"/>
                  </a:lnTo>
                  <a:lnTo>
                    <a:pt x="730" y="3646"/>
                  </a:lnTo>
                  <a:lnTo>
                    <a:pt x="723" y="3629"/>
                  </a:lnTo>
                  <a:close/>
                  <a:moveTo>
                    <a:pt x="3468" y="3575"/>
                  </a:moveTo>
                  <a:lnTo>
                    <a:pt x="3472" y="3577"/>
                  </a:lnTo>
                  <a:lnTo>
                    <a:pt x="3478" y="3578"/>
                  </a:lnTo>
                  <a:lnTo>
                    <a:pt x="3443" y="3612"/>
                  </a:lnTo>
                  <a:lnTo>
                    <a:pt x="3443" y="3610"/>
                  </a:lnTo>
                  <a:lnTo>
                    <a:pt x="3441" y="3605"/>
                  </a:lnTo>
                  <a:lnTo>
                    <a:pt x="3441" y="3601"/>
                  </a:lnTo>
                  <a:lnTo>
                    <a:pt x="3467" y="3575"/>
                  </a:lnTo>
                  <a:lnTo>
                    <a:pt x="3468" y="3575"/>
                  </a:lnTo>
                  <a:close/>
                  <a:moveTo>
                    <a:pt x="452" y="3362"/>
                  </a:moveTo>
                  <a:lnTo>
                    <a:pt x="466" y="3363"/>
                  </a:lnTo>
                  <a:lnTo>
                    <a:pt x="473" y="3372"/>
                  </a:lnTo>
                  <a:lnTo>
                    <a:pt x="459" y="3370"/>
                  </a:lnTo>
                  <a:lnTo>
                    <a:pt x="452" y="3362"/>
                  </a:lnTo>
                  <a:close/>
                  <a:moveTo>
                    <a:pt x="3845" y="3119"/>
                  </a:moveTo>
                  <a:lnTo>
                    <a:pt x="3847" y="3119"/>
                  </a:lnTo>
                  <a:lnTo>
                    <a:pt x="3826" y="3155"/>
                  </a:lnTo>
                  <a:lnTo>
                    <a:pt x="3823" y="3158"/>
                  </a:lnTo>
                  <a:lnTo>
                    <a:pt x="3823" y="3157"/>
                  </a:lnTo>
                  <a:lnTo>
                    <a:pt x="3820" y="3147"/>
                  </a:lnTo>
                  <a:lnTo>
                    <a:pt x="3835" y="3120"/>
                  </a:lnTo>
                  <a:lnTo>
                    <a:pt x="3845" y="3119"/>
                  </a:lnTo>
                  <a:close/>
                  <a:moveTo>
                    <a:pt x="243" y="3044"/>
                  </a:moveTo>
                  <a:lnTo>
                    <a:pt x="247" y="3044"/>
                  </a:lnTo>
                  <a:lnTo>
                    <a:pt x="251" y="3045"/>
                  </a:lnTo>
                  <a:lnTo>
                    <a:pt x="256" y="3047"/>
                  </a:lnTo>
                  <a:lnTo>
                    <a:pt x="268" y="3071"/>
                  </a:lnTo>
                  <a:lnTo>
                    <a:pt x="268" y="3075"/>
                  </a:lnTo>
                  <a:lnTo>
                    <a:pt x="267" y="3079"/>
                  </a:lnTo>
                  <a:lnTo>
                    <a:pt x="265" y="3083"/>
                  </a:lnTo>
                  <a:lnTo>
                    <a:pt x="243" y="3044"/>
                  </a:lnTo>
                  <a:close/>
                  <a:moveTo>
                    <a:pt x="3991" y="2796"/>
                  </a:moveTo>
                  <a:lnTo>
                    <a:pt x="3995" y="2809"/>
                  </a:lnTo>
                  <a:lnTo>
                    <a:pt x="3992" y="2818"/>
                  </a:lnTo>
                  <a:lnTo>
                    <a:pt x="3988" y="2805"/>
                  </a:lnTo>
                  <a:lnTo>
                    <a:pt x="3991" y="2796"/>
                  </a:lnTo>
                  <a:close/>
                  <a:moveTo>
                    <a:pt x="41" y="2488"/>
                  </a:moveTo>
                  <a:lnTo>
                    <a:pt x="49" y="2493"/>
                  </a:lnTo>
                  <a:lnTo>
                    <a:pt x="52" y="2495"/>
                  </a:lnTo>
                  <a:lnTo>
                    <a:pt x="58" y="2524"/>
                  </a:lnTo>
                  <a:lnTo>
                    <a:pt x="55" y="2531"/>
                  </a:lnTo>
                  <a:lnTo>
                    <a:pt x="51" y="2534"/>
                  </a:lnTo>
                  <a:lnTo>
                    <a:pt x="41" y="2488"/>
                  </a:lnTo>
                  <a:close/>
                  <a:moveTo>
                    <a:pt x="4102" y="2365"/>
                  </a:moveTo>
                  <a:lnTo>
                    <a:pt x="4108" y="2381"/>
                  </a:lnTo>
                  <a:lnTo>
                    <a:pt x="4110" y="2381"/>
                  </a:lnTo>
                  <a:lnTo>
                    <a:pt x="4110" y="2385"/>
                  </a:lnTo>
                  <a:lnTo>
                    <a:pt x="4101" y="2432"/>
                  </a:lnTo>
                  <a:lnTo>
                    <a:pt x="4088" y="2447"/>
                  </a:lnTo>
                  <a:lnTo>
                    <a:pt x="4091" y="2436"/>
                  </a:lnTo>
                  <a:lnTo>
                    <a:pt x="4100" y="2426"/>
                  </a:lnTo>
                  <a:lnTo>
                    <a:pt x="4094" y="2418"/>
                  </a:lnTo>
                  <a:lnTo>
                    <a:pt x="4100" y="2388"/>
                  </a:lnTo>
                  <a:lnTo>
                    <a:pt x="4100" y="2388"/>
                  </a:lnTo>
                  <a:lnTo>
                    <a:pt x="4104" y="2385"/>
                  </a:lnTo>
                  <a:lnTo>
                    <a:pt x="4101" y="2375"/>
                  </a:lnTo>
                  <a:lnTo>
                    <a:pt x="4102" y="2365"/>
                  </a:lnTo>
                  <a:close/>
                  <a:moveTo>
                    <a:pt x="8" y="2132"/>
                  </a:moveTo>
                  <a:lnTo>
                    <a:pt x="8" y="2142"/>
                  </a:lnTo>
                  <a:lnTo>
                    <a:pt x="0" y="2152"/>
                  </a:lnTo>
                  <a:lnTo>
                    <a:pt x="0" y="2142"/>
                  </a:lnTo>
                  <a:lnTo>
                    <a:pt x="8" y="2132"/>
                  </a:lnTo>
                  <a:close/>
                  <a:moveTo>
                    <a:pt x="4131" y="1983"/>
                  </a:moveTo>
                  <a:lnTo>
                    <a:pt x="4132" y="1988"/>
                  </a:lnTo>
                  <a:lnTo>
                    <a:pt x="4122" y="1999"/>
                  </a:lnTo>
                  <a:lnTo>
                    <a:pt x="4122" y="1992"/>
                  </a:lnTo>
                  <a:lnTo>
                    <a:pt x="4131" y="1983"/>
                  </a:lnTo>
                  <a:close/>
                  <a:moveTo>
                    <a:pt x="44" y="1686"/>
                  </a:moveTo>
                  <a:lnTo>
                    <a:pt x="41" y="1697"/>
                  </a:lnTo>
                  <a:lnTo>
                    <a:pt x="31" y="1710"/>
                  </a:lnTo>
                  <a:lnTo>
                    <a:pt x="38" y="1718"/>
                  </a:lnTo>
                  <a:lnTo>
                    <a:pt x="32" y="1747"/>
                  </a:lnTo>
                  <a:lnTo>
                    <a:pt x="31" y="1749"/>
                  </a:lnTo>
                  <a:lnTo>
                    <a:pt x="25" y="1752"/>
                  </a:lnTo>
                  <a:lnTo>
                    <a:pt x="30" y="1765"/>
                  </a:lnTo>
                  <a:lnTo>
                    <a:pt x="28" y="1779"/>
                  </a:lnTo>
                  <a:lnTo>
                    <a:pt x="21" y="1761"/>
                  </a:lnTo>
                  <a:lnTo>
                    <a:pt x="22" y="1751"/>
                  </a:lnTo>
                  <a:lnTo>
                    <a:pt x="32" y="1700"/>
                  </a:lnTo>
                  <a:lnTo>
                    <a:pt x="44" y="1686"/>
                  </a:lnTo>
                  <a:close/>
                  <a:moveTo>
                    <a:pt x="4081" y="1605"/>
                  </a:moveTo>
                  <a:lnTo>
                    <a:pt x="4090" y="1648"/>
                  </a:lnTo>
                  <a:lnTo>
                    <a:pt x="4083" y="1645"/>
                  </a:lnTo>
                  <a:lnTo>
                    <a:pt x="4080" y="1641"/>
                  </a:lnTo>
                  <a:lnTo>
                    <a:pt x="4074" y="1616"/>
                  </a:lnTo>
                  <a:lnTo>
                    <a:pt x="4078" y="1607"/>
                  </a:lnTo>
                  <a:lnTo>
                    <a:pt x="4081" y="1605"/>
                  </a:lnTo>
                  <a:close/>
                  <a:moveTo>
                    <a:pt x="138" y="1320"/>
                  </a:moveTo>
                  <a:lnTo>
                    <a:pt x="143" y="1334"/>
                  </a:lnTo>
                  <a:lnTo>
                    <a:pt x="140" y="1342"/>
                  </a:lnTo>
                  <a:lnTo>
                    <a:pt x="134" y="1330"/>
                  </a:lnTo>
                  <a:lnTo>
                    <a:pt x="138" y="1320"/>
                  </a:lnTo>
                  <a:close/>
                  <a:moveTo>
                    <a:pt x="3867" y="1053"/>
                  </a:moveTo>
                  <a:lnTo>
                    <a:pt x="3889" y="1092"/>
                  </a:lnTo>
                  <a:lnTo>
                    <a:pt x="3885" y="1092"/>
                  </a:lnTo>
                  <a:lnTo>
                    <a:pt x="3881" y="1091"/>
                  </a:lnTo>
                  <a:lnTo>
                    <a:pt x="3876" y="1089"/>
                  </a:lnTo>
                  <a:lnTo>
                    <a:pt x="3876" y="1089"/>
                  </a:lnTo>
                  <a:lnTo>
                    <a:pt x="3862" y="1064"/>
                  </a:lnTo>
                  <a:lnTo>
                    <a:pt x="3862" y="1061"/>
                  </a:lnTo>
                  <a:lnTo>
                    <a:pt x="3864" y="1055"/>
                  </a:lnTo>
                  <a:lnTo>
                    <a:pt x="3867" y="1053"/>
                  </a:lnTo>
                  <a:close/>
                  <a:moveTo>
                    <a:pt x="308" y="978"/>
                  </a:moveTo>
                  <a:lnTo>
                    <a:pt x="309" y="979"/>
                  </a:lnTo>
                  <a:lnTo>
                    <a:pt x="312" y="989"/>
                  </a:lnTo>
                  <a:lnTo>
                    <a:pt x="297" y="1016"/>
                  </a:lnTo>
                  <a:lnTo>
                    <a:pt x="285" y="1019"/>
                  </a:lnTo>
                  <a:lnTo>
                    <a:pt x="285" y="1019"/>
                  </a:lnTo>
                  <a:lnTo>
                    <a:pt x="306" y="981"/>
                  </a:lnTo>
                  <a:lnTo>
                    <a:pt x="308" y="978"/>
                  </a:lnTo>
                  <a:close/>
                  <a:moveTo>
                    <a:pt x="3660" y="767"/>
                  </a:moveTo>
                  <a:lnTo>
                    <a:pt x="3674" y="769"/>
                  </a:lnTo>
                  <a:lnTo>
                    <a:pt x="3680" y="776"/>
                  </a:lnTo>
                  <a:lnTo>
                    <a:pt x="3666" y="774"/>
                  </a:lnTo>
                  <a:lnTo>
                    <a:pt x="3660" y="767"/>
                  </a:lnTo>
                  <a:close/>
                  <a:moveTo>
                    <a:pt x="689" y="524"/>
                  </a:moveTo>
                  <a:lnTo>
                    <a:pt x="689" y="524"/>
                  </a:lnTo>
                  <a:lnTo>
                    <a:pt x="691" y="535"/>
                  </a:lnTo>
                  <a:lnTo>
                    <a:pt x="668" y="557"/>
                  </a:lnTo>
                  <a:lnTo>
                    <a:pt x="665" y="558"/>
                  </a:lnTo>
                  <a:lnTo>
                    <a:pt x="662" y="558"/>
                  </a:lnTo>
                  <a:lnTo>
                    <a:pt x="660" y="558"/>
                  </a:lnTo>
                  <a:lnTo>
                    <a:pt x="655" y="557"/>
                  </a:lnTo>
                  <a:lnTo>
                    <a:pt x="689" y="524"/>
                  </a:lnTo>
                  <a:close/>
                  <a:moveTo>
                    <a:pt x="3344" y="453"/>
                  </a:moveTo>
                  <a:lnTo>
                    <a:pt x="3361" y="455"/>
                  </a:lnTo>
                  <a:lnTo>
                    <a:pt x="3361" y="455"/>
                  </a:lnTo>
                  <a:lnTo>
                    <a:pt x="3398" y="486"/>
                  </a:lnTo>
                  <a:lnTo>
                    <a:pt x="3405" y="503"/>
                  </a:lnTo>
                  <a:lnTo>
                    <a:pt x="3395" y="496"/>
                  </a:lnTo>
                  <a:lnTo>
                    <a:pt x="3390" y="486"/>
                  </a:lnTo>
                  <a:lnTo>
                    <a:pt x="3388" y="487"/>
                  </a:lnTo>
                  <a:lnTo>
                    <a:pt x="3385" y="487"/>
                  </a:lnTo>
                  <a:lnTo>
                    <a:pt x="3364" y="470"/>
                  </a:lnTo>
                  <a:lnTo>
                    <a:pt x="3362" y="463"/>
                  </a:lnTo>
                  <a:lnTo>
                    <a:pt x="3354" y="462"/>
                  </a:lnTo>
                  <a:lnTo>
                    <a:pt x="3344" y="453"/>
                  </a:lnTo>
                  <a:lnTo>
                    <a:pt x="3344" y="453"/>
                  </a:lnTo>
                  <a:close/>
                  <a:moveTo>
                    <a:pt x="965" y="319"/>
                  </a:moveTo>
                  <a:lnTo>
                    <a:pt x="977" y="321"/>
                  </a:lnTo>
                  <a:lnTo>
                    <a:pt x="972" y="325"/>
                  </a:lnTo>
                  <a:lnTo>
                    <a:pt x="958" y="322"/>
                  </a:lnTo>
                  <a:lnTo>
                    <a:pt x="965" y="319"/>
                  </a:lnTo>
                  <a:close/>
                  <a:moveTo>
                    <a:pt x="3022" y="234"/>
                  </a:moveTo>
                  <a:lnTo>
                    <a:pt x="3029" y="237"/>
                  </a:lnTo>
                  <a:lnTo>
                    <a:pt x="3033" y="250"/>
                  </a:lnTo>
                  <a:lnTo>
                    <a:pt x="3026" y="246"/>
                  </a:lnTo>
                  <a:lnTo>
                    <a:pt x="3022" y="234"/>
                  </a:lnTo>
                  <a:close/>
                  <a:moveTo>
                    <a:pt x="1362" y="124"/>
                  </a:moveTo>
                  <a:lnTo>
                    <a:pt x="1362" y="124"/>
                  </a:lnTo>
                  <a:lnTo>
                    <a:pt x="1379" y="127"/>
                  </a:lnTo>
                  <a:lnTo>
                    <a:pt x="1366" y="131"/>
                  </a:lnTo>
                  <a:lnTo>
                    <a:pt x="1360" y="131"/>
                  </a:lnTo>
                  <a:lnTo>
                    <a:pt x="1359" y="134"/>
                  </a:lnTo>
                  <a:lnTo>
                    <a:pt x="1333" y="143"/>
                  </a:lnTo>
                  <a:lnTo>
                    <a:pt x="1324" y="147"/>
                  </a:lnTo>
                  <a:lnTo>
                    <a:pt x="1321" y="145"/>
                  </a:lnTo>
                  <a:lnTo>
                    <a:pt x="1318" y="150"/>
                  </a:lnTo>
                  <a:lnTo>
                    <a:pt x="1305" y="155"/>
                  </a:lnTo>
                  <a:lnTo>
                    <a:pt x="1317" y="141"/>
                  </a:lnTo>
                  <a:lnTo>
                    <a:pt x="1315" y="141"/>
                  </a:lnTo>
                  <a:lnTo>
                    <a:pt x="1331" y="134"/>
                  </a:lnTo>
                  <a:lnTo>
                    <a:pt x="1362" y="124"/>
                  </a:lnTo>
                  <a:close/>
                  <a:moveTo>
                    <a:pt x="2671" y="92"/>
                  </a:moveTo>
                  <a:lnTo>
                    <a:pt x="2714" y="104"/>
                  </a:lnTo>
                  <a:lnTo>
                    <a:pt x="2707" y="107"/>
                  </a:lnTo>
                  <a:lnTo>
                    <a:pt x="2700" y="109"/>
                  </a:lnTo>
                  <a:lnTo>
                    <a:pt x="2678" y="103"/>
                  </a:lnTo>
                  <a:lnTo>
                    <a:pt x="2678" y="103"/>
                  </a:lnTo>
                  <a:lnTo>
                    <a:pt x="2671" y="92"/>
                  </a:lnTo>
                  <a:lnTo>
                    <a:pt x="2671" y="92"/>
                  </a:lnTo>
                  <a:close/>
                  <a:moveTo>
                    <a:pt x="1753" y="24"/>
                  </a:moveTo>
                  <a:lnTo>
                    <a:pt x="1745" y="34"/>
                  </a:lnTo>
                  <a:lnTo>
                    <a:pt x="1736" y="35"/>
                  </a:lnTo>
                  <a:lnTo>
                    <a:pt x="1745" y="25"/>
                  </a:lnTo>
                  <a:lnTo>
                    <a:pt x="1753" y="24"/>
                  </a:lnTo>
                  <a:close/>
                  <a:moveTo>
                    <a:pt x="2086" y="0"/>
                  </a:moveTo>
                  <a:lnTo>
                    <a:pt x="2133" y="1"/>
                  </a:lnTo>
                  <a:lnTo>
                    <a:pt x="2130" y="5"/>
                  </a:lnTo>
                  <a:lnTo>
                    <a:pt x="2126" y="10"/>
                  </a:lnTo>
                  <a:lnTo>
                    <a:pt x="2126" y="10"/>
                  </a:lnTo>
                  <a:lnTo>
                    <a:pt x="2094" y="10"/>
                  </a:lnTo>
                  <a:lnTo>
                    <a:pt x="2086" y="1"/>
                  </a:lnTo>
                  <a:lnTo>
                    <a:pt x="20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5" name="Freeform 767"/>
            <p:cNvSpPr>
              <a:spLocks noEditPoints="1"/>
            </p:cNvSpPr>
            <p:nvPr/>
          </p:nvSpPr>
          <p:spPr bwMode="auto">
            <a:xfrm>
              <a:off x="5041" y="467"/>
              <a:ext cx="4150" cy="4154"/>
            </a:xfrm>
            <a:custGeom>
              <a:avLst/>
              <a:gdLst>
                <a:gd name="T0" fmla="*/ 2006 w 4150"/>
                <a:gd name="T1" fmla="*/ 4154 h 4154"/>
                <a:gd name="T2" fmla="*/ 2387 w 4150"/>
                <a:gd name="T3" fmla="*/ 4131 h 4154"/>
                <a:gd name="T4" fmla="*/ 1423 w 4150"/>
                <a:gd name="T5" fmla="*/ 4041 h 4154"/>
                <a:gd name="T6" fmla="*/ 1470 w 4150"/>
                <a:gd name="T7" fmla="*/ 4063 h 4154"/>
                <a:gd name="T8" fmla="*/ 2832 w 4150"/>
                <a:gd name="T9" fmla="*/ 4012 h 4154"/>
                <a:gd name="T10" fmla="*/ 2776 w 4150"/>
                <a:gd name="T11" fmla="*/ 4022 h 4154"/>
                <a:gd name="T12" fmla="*/ 1118 w 4150"/>
                <a:gd name="T13" fmla="*/ 3911 h 4154"/>
                <a:gd name="T14" fmla="*/ 3183 w 4150"/>
                <a:gd name="T15" fmla="*/ 3823 h 4154"/>
                <a:gd name="T16" fmla="*/ 3183 w 4150"/>
                <a:gd name="T17" fmla="*/ 3823 h 4154"/>
                <a:gd name="T18" fmla="*/ 773 w 4150"/>
                <a:gd name="T19" fmla="*/ 3696 h 4154"/>
                <a:gd name="T20" fmla="*/ 739 w 4150"/>
                <a:gd name="T21" fmla="*/ 3655 h 4154"/>
                <a:gd name="T22" fmla="*/ 3456 w 4150"/>
                <a:gd name="T23" fmla="*/ 3628 h 4154"/>
                <a:gd name="T24" fmla="*/ 448 w 4150"/>
                <a:gd name="T25" fmla="*/ 3368 h 4154"/>
                <a:gd name="T26" fmla="*/ 448 w 4150"/>
                <a:gd name="T27" fmla="*/ 3368 h 4154"/>
                <a:gd name="T28" fmla="*/ 3866 w 4150"/>
                <a:gd name="T29" fmla="*/ 3129 h 4154"/>
                <a:gd name="T30" fmla="*/ 3835 w 4150"/>
                <a:gd name="T31" fmla="*/ 3164 h 4154"/>
                <a:gd name="T32" fmla="*/ 274 w 4150"/>
                <a:gd name="T33" fmla="*/ 3092 h 4154"/>
                <a:gd name="T34" fmla="*/ 242 w 4150"/>
                <a:gd name="T35" fmla="*/ 3054 h 4154"/>
                <a:gd name="T36" fmla="*/ 4007 w 4150"/>
                <a:gd name="T37" fmla="*/ 2839 h 4154"/>
                <a:gd name="T38" fmla="*/ 47 w 4150"/>
                <a:gd name="T39" fmla="*/ 2496 h 4154"/>
                <a:gd name="T40" fmla="*/ 53 w 4150"/>
                <a:gd name="T41" fmla="*/ 2548 h 4154"/>
                <a:gd name="T42" fmla="*/ 4128 w 4150"/>
                <a:gd name="T43" fmla="*/ 2389 h 4154"/>
                <a:gd name="T44" fmla="*/ 4111 w 4150"/>
                <a:gd name="T45" fmla="*/ 2438 h 4154"/>
                <a:gd name="T46" fmla="*/ 4121 w 4150"/>
                <a:gd name="T47" fmla="*/ 2389 h 4154"/>
                <a:gd name="T48" fmla="*/ 0 w 4150"/>
                <a:gd name="T49" fmla="*/ 2172 h 4154"/>
                <a:gd name="T50" fmla="*/ 4150 w 4150"/>
                <a:gd name="T51" fmla="*/ 1987 h 4154"/>
                <a:gd name="T52" fmla="*/ 41 w 4150"/>
                <a:gd name="T53" fmla="*/ 1709 h 4154"/>
                <a:gd name="T54" fmla="*/ 24 w 4150"/>
                <a:gd name="T55" fmla="*/ 1764 h 4154"/>
                <a:gd name="T56" fmla="*/ 31 w 4150"/>
                <a:gd name="T57" fmla="*/ 1713 h 4154"/>
                <a:gd name="T58" fmla="*/ 4109 w 4150"/>
                <a:gd name="T59" fmla="*/ 1658 h 4154"/>
                <a:gd name="T60" fmla="*/ 4090 w 4150"/>
                <a:gd name="T61" fmla="*/ 1614 h 4154"/>
                <a:gd name="T62" fmla="*/ 147 w 4150"/>
                <a:gd name="T63" fmla="*/ 1329 h 4154"/>
                <a:gd name="T64" fmla="*/ 3881 w 4150"/>
                <a:gd name="T65" fmla="*/ 1053 h 4154"/>
                <a:gd name="T66" fmla="*/ 3876 w 4150"/>
                <a:gd name="T67" fmla="*/ 1062 h 4154"/>
                <a:gd name="T68" fmla="*/ 311 w 4150"/>
                <a:gd name="T69" fmla="*/ 980 h 4154"/>
                <a:gd name="T70" fmla="*/ 291 w 4150"/>
                <a:gd name="T71" fmla="*/ 1026 h 4154"/>
                <a:gd name="T72" fmla="*/ 311 w 4150"/>
                <a:gd name="T73" fmla="*/ 980 h 4154"/>
                <a:gd name="T74" fmla="*/ 3689 w 4150"/>
                <a:gd name="T75" fmla="*/ 785 h 4154"/>
                <a:gd name="T76" fmla="*/ 664 w 4150"/>
                <a:gd name="T77" fmla="*/ 566 h 4154"/>
                <a:gd name="T78" fmla="*/ 3374 w 4150"/>
                <a:gd name="T79" fmla="*/ 455 h 4154"/>
                <a:gd name="T80" fmla="*/ 3407 w 4150"/>
                <a:gd name="T81" fmla="*/ 495 h 4154"/>
                <a:gd name="T82" fmla="*/ 974 w 4150"/>
                <a:gd name="T83" fmla="*/ 328 h 4154"/>
                <a:gd name="T84" fmla="*/ 3025 w 4150"/>
                <a:gd name="T85" fmla="*/ 231 h 4154"/>
                <a:gd name="T86" fmla="*/ 3025 w 4150"/>
                <a:gd name="T87" fmla="*/ 231 h 4154"/>
                <a:gd name="T88" fmla="*/ 1324 w 4150"/>
                <a:gd name="T89" fmla="*/ 150 h 4154"/>
                <a:gd name="T90" fmla="*/ 1368 w 4150"/>
                <a:gd name="T91" fmla="*/ 123 h 4154"/>
                <a:gd name="T92" fmla="*/ 2723 w 4150"/>
                <a:gd name="T93" fmla="*/ 113 h 4154"/>
                <a:gd name="T94" fmla="*/ 1762 w 4150"/>
                <a:gd name="T95" fmla="*/ 33 h 4154"/>
                <a:gd name="T96" fmla="*/ 2093 w 4150"/>
                <a:gd name="T97" fmla="*/ 0 h 4154"/>
                <a:gd name="T98" fmla="*/ 2142 w 4150"/>
                <a:gd name="T99" fmla="*/ 10 h 4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50" h="4154">
                  <a:moveTo>
                    <a:pt x="2006" y="4144"/>
                  </a:moveTo>
                  <a:lnTo>
                    <a:pt x="2057" y="4145"/>
                  </a:lnTo>
                  <a:lnTo>
                    <a:pt x="2059" y="4154"/>
                  </a:lnTo>
                  <a:lnTo>
                    <a:pt x="2006" y="4154"/>
                  </a:lnTo>
                  <a:lnTo>
                    <a:pt x="2005" y="4147"/>
                  </a:lnTo>
                  <a:lnTo>
                    <a:pt x="2006" y="4144"/>
                  </a:lnTo>
                  <a:close/>
                  <a:moveTo>
                    <a:pt x="2396" y="4120"/>
                  </a:moveTo>
                  <a:lnTo>
                    <a:pt x="2387" y="4131"/>
                  </a:lnTo>
                  <a:lnTo>
                    <a:pt x="2377" y="4132"/>
                  </a:lnTo>
                  <a:lnTo>
                    <a:pt x="2385" y="4121"/>
                  </a:lnTo>
                  <a:lnTo>
                    <a:pt x="2396" y="4120"/>
                  </a:lnTo>
                  <a:close/>
                  <a:moveTo>
                    <a:pt x="1423" y="4041"/>
                  </a:moveTo>
                  <a:lnTo>
                    <a:pt x="1471" y="4055"/>
                  </a:lnTo>
                  <a:lnTo>
                    <a:pt x="1471" y="4055"/>
                  </a:lnTo>
                  <a:lnTo>
                    <a:pt x="1471" y="4060"/>
                  </a:lnTo>
                  <a:lnTo>
                    <a:pt x="1470" y="4063"/>
                  </a:lnTo>
                  <a:lnTo>
                    <a:pt x="1419" y="4048"/>
                  </a:lnTo>
                  <a:lnTo>
                    <a:pt x="1423" y="4041"/>
                  </a:lnTo>
                  <a:close/>
                  <a:moveTo>
                    <a:pt x="2826" y="4004"/>
                  </a:moveTo>
                  <a:lnTo>
                    <a:pt x="2832" y="4012"/>
                  </a:lnTo>
                  <a:lnTo>
                    <a:pt x="2813" y="4019"/>
                  </a:lnTo>
                  <a:lnTo>
                    <a:pt x="2784" y="4029"/>
                  </a:lnTo>
                  <a:lnTo>
                    <a:pt x="2782" y="4024"/>
                  </a:lnTo>
                  <a:lnTo>
                    <a:pt x="2776" y="4022"/>
                  </a:lnTo>
                  <a:lnTo>
                    <a:pt x="2810" y="4011"/>
                  </a:lnTo>
                  <a:lnTo>
                    <a:pt x="2826" y="4004"/>
                  </a:lnTo>
                  <a:close/>
                  <a:moveTo>
                    <a:pt x="1109" y="3906"/>
                  </a:moveTo>
                  <a:lnTo>
                    <a:pt x="1118" y="3911"/>
                  </a:lnTo>
                  <a:lnTo>
                    <a:pt x="1122" y="3922"/>
                  </a:lnTo>
                  <a:lnTo>
                    <a:pt x="1114" y="3918"/>
                  </a:lnTo>
                  <a:lnTo>
                    <a:pt x="1109" y="3906"/>
                  </a:lnTo>
                  <a:close/>
                  <a:moveTo>
                    <a:pt x="3183" y="3823"/>
                  </a:moveTo>
                  <a:lnTo>
                    <a:pt x="3196" y="3824"/>
                  </a:lnTo>
                  <a:lnTo>
                    <a:pt x="3188" y="3830"/>
                  </a:lnTo>
                  <a:lnTo>
                    <a:pt x="3173" y="3829"/>
                  </a:lnTo>
                  <a:lnTo>
                    <a:pt x="3183" y="3823"/>
                  </a:lnTo>
                  <a:close/>
                  <a:moveTo>
                    <a:pt x="739" y="3655"/>
                  </a:moveTo>
                  <a:lnTo>
                    <a:pt x="780" y="3690"/>
                  </a:lnTo>
                  <a:lnTo>
                    <a:pt x="777" y="3690"/>
                  </a:lnTo>
                  <a:lnTo>
                    <a:pt x="773" y="3696"/>
                  </a:lnTo>
                  <a:lnTo>
                    <a:pt x="734" y="3663"/>
                  </a:lnTo>
                  <a:lnTo>
                    <a:pt x="735" y="3663"/>
                  </a:lnTo>
                  <a:lnTo>
                    <a:pt x="741" y="3659"/>
                  </a:lnTo>
                  <a:lnTo>
                    <a:pt x="739" y="3655"/>
                  </a:lnTo>
                  <a:close/>
                  <a:moveTo>
                    <a:pt x="3487" y="3587"/>
                  </a:moveTo>
                  <a:lnTo>
                    <a:pt x="3494" y="3591"/>
                  </a:lnTo>
                  <a:lnTo>
                    <a:pt x="3494" y="3593"/>
                  </a:lnTo>
                  <a:lnTo>
                    <a:pt x="3456" y="3628"/>
                  </a:lnTo>
                  <a:lnTo>
                    <a:pt x="3453" y="3625"/>
                  </a:lnTo>
                  <a:lnTo>
                    <a:pt x="3452" y="3621"/>
                  </a:lnTo>
                  <a:lnTo>
                    <a:pt x="3487" y="3587"/>
                  </a:lnTo>
                  <a:close/>
                  <a:moveTo>
                    <a:pt x="448" y="3368"/>
                  </a:moveTo>
                  <a:lnTo>
                    <a:pt x="461" y="3371"/>
                  </a:lnTo>
                  <a:lnTo>
                    <a:pt x="468" y="3379"/>
                  </a:lnTo>
                  <a:lnTo>
                    <a:pt x="455" y="3376"/>
                  </a:lnTo>
                  <a:lnTo>
                    <a:pt x="448" y="3368"/>
                  </a:lnTo>
                  <a:close/>
                  <a:moveTo>
                    <a:pt x="3856" y="3128"/>
                  </a:moveTo>
                  <a:lnTo>
                    <a:pt x="3859" y="3128"/>
                  </a:lnTo>
                  <a:lnTo>
                    <a:pt x="3864" y="3129"/>
                  </a:lnTo>
                  <a:lnTo>
                    <a:pt x="3866" y="3129"/>
                  </a:lnTo>
                  <a:lnTo>
                    <a:pt x="3842" y="3170"/>
                  </a:lnTo>
                  <a:lnTo>
                    <a:pt x="3839" y="3174"/>
                  </a:lnTo>
                  <a:lnTo>
                    <a:pt x="3832" y="3167"/>
                  </a:lnTo>
                  <a:lnTo>
                    <a:pt x="3835" y="3164"/>
                  </a:lnTo>
                  <a:lnTo>
                    <a:pt x="3856" y="3128"/>
                  </a:lnTo>
                  <a:close/>
                  <a:moveTo>
                    <a:pt x="252" y="3053"/>
                  </a:moveTo>
                  <a:lnTo>
                    <a:pt x="252" y="3053"/>
                  </a:lnTo>
                  <a:lnTo>
                    <a:pt x="274" y="3092"/>
                  </a:lnTo>
                  <a:lnTo>
                    <a:pt x="273" y="3094"/>
                  </a:lnTo>
                  <a:lnTo>
                    <a:pt x="269" y="3098"/>
                  </a:lnTo>
                  <a:lnTo>
                    <a:pt x="267" y="3099"/>
                  </a:lnTo>
                  <a:lnTo>
                    <a:pt x="242" y="3054"/>
                  </a:lnTo>
                  <a:lnTo>
                    <a:pt x="252" y="3053"/>
                  </a:lnTo>
                  <a:close/>
                  <a:moveTo>
                    <a:pt x="4004" y="2818"/>
                  </a:moveTo>
                  <a:lnTo>
                    <a:pt x="4010" y="2831"/>
                  </a:lnTo>
                  <a:lnTo>
                    <a:pt x="4007" y="2839"/>
                  </a:lnTo>
                  <a:lnTo>
                    <a:pt x="4001" y="2827"/>
                  </a:lnTo>
                  <a:lnTo>
                    <a:pt x="4004" y="2818"/>
                  </a:lnTo>
                  <a:close/>
                  <a:moveTo>
                    <a:pt x="43" y="2496"/>
                  </a:moveTo>
                  <a:lnTo>
                    <a:pt x="47" y="2496"/>
                  </a:lnTo>
                  <a:lnTo>
                    <a:pt x="50" y="2497"/>
                  </a:lnTo>
                  <a:lnTo>
                    <a:pt x="60" y="2543"/>
                  </a:lnTo>
                  <a:lnTo>
                    <a:pt x="54" y="2547"/>
                  </a:lnTo>
                  <a:lnTo>
                    <a:pt x="53" y="2548"/>
                  </a:lnTo>
                  <a:lnTo>
                    <a:pt x="41" y="2496"/>
                  </a:lnTo>
                  <a:lnTo>
                    <a:pt x="43" y="2496"/>
                  </a:lnTo>
                  <a:close/>
                  <a:moveTo>
                    <a:pt x="4124" y="2389"/>
                  </a:moveTo>
                  <a:lnTo>
                    <a:pt x="4128" y="2389"/>
                  </a:lnTo>
                  <a:lnTo>
                    <a:pt x="4127" y="2396"/>
                  </a:lnTo>
                  <a:lnTo>
                    <a:pt x="4119" y="2441"/>
                  </a:lnTo>
                  <a:lnTo>
                    <a:pt x="4116" y="2441"/>
                  </a:lnTo>
                  <a:lnTo>
                    <a:pt x="4111" y="2438"/>
                  </a:lnTo>
                  <a:lnTo>
                    <a:pt x="4110" y="2441"/>
                  </a:lnTo>
                  <a:lnTo>
                    <a:pt x="4119" y="2394"/>
                  </a:lnTo>
                  <a:lnTo>
                    <a:pt x="4119" y="2390"/>
                  </a:lnTo>
                  <a:lnTo>
                    <a:pt x="4121" y="2389"/>
                  </a:lnTo>
                  <a:lnTo>
                    <a:pt x="4124" y="2389"/>
                  </a:lnTo>
                  <a:close/>
                  <a:moveTo>
                    <a:pt x="9" y="2151"/>
                  </a:moveTo>
                  <a:lnTo>
                    <a:pt x="9" y="2161"/>
                  </a:lnTo>
                  <a:lnTo>
                    <a:pt x="0" y="2172"/>
                  </a:lnTo>
                  <a:lnTo>
                    <a:pt x="0" y="2161"/>
                  </a:lnTo>
                  <a:lnTo>
                    <a:pt x="9" y="2151"/>
                  </a:lnTo>
                  <a:close/>
                  <a:moveTo>
                    <a:pt x="4148" y="1982"/>
                  </a:moveTo>
                  <a:lnTo>
                    <a:pt x="4150" y="1987"/>
                  </a:lnTo>
                  <a:lnTo>
                    <a:pt x="4141" y="1997"/>
                  </a:lnTo>
                  <a:lnTo>
                    <a:pt x="4140" y="1992"/>
                  </a:lnTo>
                  <a:lnTo>
                    <a:pt x="4148" y="1982"/>
                  </a:lnTo>
                  <a:close/>
                  <a:moveTo>
                    <a:pt x="41" y="1709"/>
                  </a:moveTo>
                  <a:lnTo>
                    <a:pt x="31" y="1760"/>
                  </a:lnTo>
                  <a:lnTo>
                    <a:pt x="30" y="1770"/>
                  </a:lnTo>
                  <a:lnTo>
                    <a:pt x="29" y="1764"/>
                  </a:lnTo>
                  <a:lnTo>
                    <a:pt x="24" y="1764"/>
                  </a:lnTo>
                  <a:lnTo>
                    <a:pt x="22" y="1765"/>
                  </a:lnTo>
                  <a:lnTo>
                    <a:pt x="23" y="1758"/>
                  </a:lnTo>
                  <a:lnTo>
                    <a:pt x="31" y="1713"/>
                  </a:lnTo>
                  <a:lnTo>
                    <a:pt x="31" y="1713"/>
                  </a:lnTo>
                  <a:lnTo>
                    <a:pt x="36" y="1716"/>
                  </a:lnTo>
                  <a:lnTo>
                    <a:pt x="41" y="1709"/>
                  </a:lnTo>
                  <a:close/>
                  <a:moveTo>
                    <a:pt x="4097" y="1607"/>
                  </a:moveTo>
                  <a:lnTo>
                    <a:pt x="4109" y="1658"/>
                  </a:lnTo>
                  <a:lnTo>
                    <a:pt x="4106" y="1658"/>
                  </a:lnTo>
                  <a:lnTo>
                    <a:pt x="4103" y="1658"/>
                  </a:lnTo>
                  <a:lnTo>
                    <a:pt x="4099" y="1657"/>
                  </a:lnTo>
                  <a:lnTo>
                    <a:pt x="4090" y="1614"/>
                  </a:lnTo>
                  <a:lnTo>
                    <a:pt x="4097" y="1607"/>
                  </a:lnTo>
                  <a:lnTo>
                    <a:pt x="4097" y="1607"/>
                  </a:lnTo>
                  <a:close/>
                  <a:moveTo>
                    <a:pt x="143" y="1316"/>
                  </a:moveTo>
                  <a:lnTo>
                    <a:pt x="147" y="1329"/>
                  </a:lnTo>
                  <a:lnTo>
                    <a:pt x="143" y="1339"/>
                  </a:lnTo>
                  <a:lnTo>
                    <a:pt x="139" y="1326"/>
                  </a:lnTo>
                  <a:lnTo>
                    <a:pt x="143" y="1316"/>
                  </a:lnTo>
                  <a:close/>
                  <a:moveTo>
                    <a:pt x="3881" y="1053"/>
                  </a:moveTo>
                  <a:lnTo>
                    <a:pt x="3907" y="1100"/>
                  </a:lnTo>
                  <a:lnTo>
                    <a:pt x="3900" y="1101"/>
                  </a:lnTo>
                  <a:lnTo>
                    <a:pt x="3898" y="1101"/>
                  </a:lnTo>
                  <a:lnTo>
                    <a:pt x="3876" y="1062"/>
                  </a:lnTo>
                  <a:lnTo>
                    <a:pt x="3876" y="1060"/>
                  </a:lnTo>
                  <a:lnTo>
                    <a:pt x="3878" y="1056"/>
                  </a:lnTo>
                  <a:lnTo>
                    <a:pt x="3881" y="1053"/>
                  </a:lnTo>
                  <a:close/>
                  <a:moveTo>
                    <a:pt x="311" y="980"/>
                  </a:moveTo>
                  <a:lnTo>
                    <a:pt x="317" y="987"/>
                  </a:lnTo>
                  <a:lnTo>
                    <a:pt x="315" y="990"/>
                  </a:lnTo>
                  <a:lnTo>
                    <a:pt x="294" y="1028"/>
                  </a:lnTo>
                  <a:lnTo>
                    <a:pt x="291" y="1026"/>
                  </a:lnTo>
                  <a:lnTo>
                    <a:pt x="284" y="1025"/>
                  </a:lnTo>
                  <a:lnTo>
                    <a:pt x="284" y="1025"/>
                  </a:lnTo>
                  <a:lnTo>
                    <a:pt x="308" y="984"/>
                  </a:lnTo>
                  <a:lnTo>
                    <a:pt x="311" y="980"/>
                  </a:lnTo>
                  <a:close/>
                  <a:moveTo>
                    <a:pt x="3683" y="778"/>
                  </a:moveTo>
                  <a:lnTo>
                    <a:pt x="3696" y="780"/>
                  </a:lnTo>
                  <a:lnTo>
                    <a:pt x="3703" y="787"/>
                  </a:lnTo>
                  <a:lnTo>
                    <a:pt x="3689" y="785"/>
                  </a:lnTo>
                  <a:lnTo>
                    <a:pt x="3683" y="778"/>
                  </a:lnTo>
                  <a:close/>
                  <a:moveTo>
                    <a:pt x="694" y="526"/>
                  </a:moveTo>
                  <a:lnTo>
                    <a:pt x="698" y="533"/>
                  </a:lnTo>
                  <a:lnTo>
                    <a:pt x="664" y="566"/>
                  </a:lnTo>
                  <a:lnTo>
                    <a:pt x="656" y="561"/>
                  </a:lnTo>
                  <a:lnTo>
                    <a:pt x="656" y="561"/>
                  </a:lnTo>
                  <a:lnTo>
                    <a:pt x="694" y="526"/>
                  </a:lnTo>
                  <a:close/>
                  <a:moveTo>
                    <a:pt x="3374" y="455"/>
                  </a:moveTo>
                  <a:lnTo>
                    <a:pt x="3414" y="489"/>
                  </a:lnTo>
                  <a:lnTo>
                    <a:pt x="3412" y="491"/>
                  </a:lnTo>
                  <a:lnTo>
                    <a:pt x="3407" y="494"/>
                  </a:lnTo>
                  <a:lnTo>
                    <a:pt x="3407" y="495"/>
                  </a:lnTo>
                  <a:lnTo>
                    <a:pt x="3370" y="464"/>
                  </a:lnTo>
                  <a:lnTo>
                    <a:pt x="3374" y="455"/>
                  </a:lnTo>
                  <a:close/>
                  <a:moveTo>
                    <a:pt x="960" y="325"/>
                  </a:moveTo>
                  <a:lnTo>
                    <a:pt x="974" y="328"/>
                  </a:lnTo>
                  <a:lnTo>
                    <a:pt x="967" y="331"/>
                  </a:lnTo>
                  <a:lnTo>
                    <a:pt x="954" y="330"/>
                  </a:lnTo>
                  <a:lnTo>
                    <a:pt x="960" y="325"/>
                  </a:lnTo>
                  <a:close/>
                  <a:moveTo>
                    <a:pt x="3025" y="231"/>
                  </a:moveTo>
                  <a:lnTo>
                    <a:pt x="3034" y="235"/>
                  </a:lnTo>
                  <a:lnTo>
                    <a:pt x="3038" y="246"/>
                  </a:lnTo>
                  <a:lnTo>
                    <a:pt x="3031" y="243"/>
                  </a:lnTo>
                  <a:lnTo>
                    <a:pt x="3025" y="231"/>
                  </a:lnTo>
                  <a:close/>
                  <a:moveTo>
                    <a:pt x="1368" y="123"/>
                  </a:moveTo>
                  <a:lnTo>
                    <a:pt x="1371" y="133"/>
                  </a:lnTo>
                  <a:lnTo>
                    <a:pt x="1340" y="143"/>
                  </a:lnTo>
                  <a:lnTo>
                    <a:pt x="1324" y="150"/>
                  </a:lnTo>
                  <a:lnTo>
                    <a:pt x="1321" y="146"/>
                  </a:lnTo>
                  <a:lnTo>
                    <a:pt x="1320" y="142"/>
                  </a:lnTo>
                  <a:lnTo>
                    <a:pt x="1337" y="135"/>
                  </a:lnTo>
                  <a:lnTo>
                    <a:pt x="1368" y="123"/>
                  </a:lnTo>
                  <a:close/>
                  <a:moveTo>
                    <a:pt x="2680" y="91"/>
                  </a:moveTo>
                  <a:lnTo>
                    <a:pt x="2728" y="105"/>
                  </a:lnTo>
                  <a:lnTo>
                    <a:pt x="2724" y="112"/>
                  </a:lnTo>
                  <a:lnTo>
                    <a:pt x="2723" y="113"/>
                  </a:lnTo>
                  <a:lnTo>
                    <a:pt x="2680" y="101"/>
                  </a:lnTo>
                  <a:lnTo>
                    <a:pt x="2680" y="91"/>
                  </a:lnTo>
                  <a:close/>
                  <a:moveTo>
                    <a:pt x="1771" y="23"/>
                  </a:moveTo>
                  <a:lnTo>
                    <a:pt x="1762" y="33"/>
                  </a:lnTo>
                  <a:lnTo>
                    <a:pt x="1754" y="34"/>
                  </a:lnTo>
                  <a:lnTo>
                    <a:pt x="1762" y="23"/>
                  </a:lnTo>
                  <a:lnTo>
                    <a:pt x="1771" y="23"/>
                  </a:lnTo>
                  <a:close/>
                  <a:moveTo>
                    <a:pt x="2093" y="0"/>
                  </a:moveTo>
                  <a:lnTo>
                    <a:pt x="2145" y="2"/>
                  </a:lnTo>
                  <a:lnTo>
                    <a:pt x="2145" y="2"/>
                  </a:lnTo>
                  <a:lnTo>
                    <a:pt x="2144" y="9"/>
                  </a:lnTo>
                  <a:lnTo>
                    <a:pt x="2142" y="10"/>
                  </a:lnTo>
                  <a:lnTo>
                    <a:pt x="2095" y="9"/>
                  </a:lnTo>
                  <a:lnTo>
                    <a:pt x="20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6" name="Freeform 768"/>
            <p:cNvSpPr>
              <a:spLocks noEditPoints="1"/>
            </p:cNvSpPr>
            <p:nvPr/>
          </p:nvSpPr>
          <p:spPr bwMode="auto">
            <a:xfrm>
              <a:off x="5033" y="457"/>
              <a:ext cx="4166" cy="4174"/>
            </a:xfrm>
            <a:custGeom>
              <a:avLst/>
              <a:gdLst>
                <a:gd name="T0" fmla="*/ 2067 w 4166"/>
                <a:gd name="T1" fmla="*/ 4165 h 4174"/>
                <a:gd name="T2" fmla="*/ 2014 w 4166"/>
                <a:gd name="T3" fmla="*/ 4169 h 4174"/>
                <a:gd name="T4" fmla="*/ 2376 w 4166"/>
                <a:gd name="T5" fmla="*/ 4152 h 4174"/>
                <a:gd name="T6" fmla="*/ 1427 w 4166"/>
                <a:gd name="T7" fmla="*/ 4060 h 4174"/>
                <a:gd name="T8" fmla="*/ 1473 w 4166"/>
                <a:gd name="T9" fmla="*/ 4082 h 4174"/>
                <a:gd name="T10" fmla="*/ 2841 w 4166"/>
                <a:gd name="T11" fmla="*/ 4024 h 4174"/>
                <a:gd name="T12" fmla="*/ 2793 w 4166"/>
                <a:gd name="T13" fmla="*/ 4045 h 4174"/>
                <a:gd name="T14" fmla="*/ 1122 w 4166"/>
                <a:gd name="T15" fmla="*/ 3928 h 4174"/>
                <a:gd name="T16" fmla="*/ 1122 w 4166"/>
                <a:gd name="T17" fmla="*/ 3928 h 4174"/>
                <a:gd name="T18" fmla="*/ 3196 w 4166"/>
                <a:gd name="T19" fmla="*/ 3840 h 4174"/>
                <a:gd name="T20" fmla="*/ 780 w 4166"/>
                <a:gd name="T21" fmla="*/ 3710 h 4174"/>
                <a:gd name="T22" fmla="*/ 742 w 4166"/>
                <a:gd name="T23" fmla="*/ 3673 h 4174"/>
                <a:gd name="T24" fmla="*/ 3470 w 4166"/>
                <a:gd name="T25" fmla="*/ 3644 h 4174"/>
                <a:gd name="T26" fmla="*/ 3464 w 4166"/>
                <a:gd name="T27" fmla="*/ 3638 h 4174"/>
                <a:gd name="T28" fmla="*/ 463 w 4166"/>
                <a:gd name="T29" fmla="*/ 3386 h 4174"/>
                <a:gd name="T30" fmla="*/ 3857 w 4166"/>
                <a:gd name="T31" fmla="*/ 3184 h 4174"/>
                <a:gd name="T32" fmla="*/ 3850 w 4166"/>
                <a:gd name="T33" fmla="*/ 3180 h 4174"/>
                <a:gd name="T34" fmla="*/ 250 w 4166"/>
                <a:gd name="T35" fmla="*/ 3064 h 4174"/>
                <a:gd name="T36" fmla="*/ 243 w 4166"/>
                <a:gd name="T37" fmla="*/ 3070 h 4174"/>
                <a:gd name="T38" fmla="*/ 4022 w 4166"/>
                <a:gd name="T39" fmla="*/ 2854 h 4174"/>
                <a:gd name="T40" fmla="*/ 34 w 4166"/>
                <a:gd name="T41" fmla="*/ 2478 h 4174"/>
                <a:gd name="T42" fmla="*/ 52 w 4166"/>
                <a:gd name="T43" fmla="*/ 2560 h 4174"/>
                <a:gd name="T44" fmla="*/ 4138 w 4166"/>
                <a:gd name="T45" fmla="*/ 2400 h 4174"/>
                <a:gd name="T46" fmla="*/ 4134 w 4166"/>
                <a:gd name="T47" fmla="*/ 2452 h 4174"/>
                <a:gd name="T48" fmla="*/ 4136 w 4166"/>
                <a:gd name="T49" fmla="*/ 2399 h 4174"/>
                <a:gd name="T50" fmla="*/ 0 w 4166"/>
                <a:gd name="T51" fmla="*/ 2182 h 4174"/>
                <a:gd name="T52" fmla="*/ 4158 w 4166"/>
                <a:gd name="T53" fmla="*/ 1997 h 4174"/>
                <a:gd name="T54" fmla="*/ 35 w 4166"/>
                <a:gd name="T55" fmla="*/ 1722 h 4174"/>
                <a:gd name="T56" fmla="*/ 30 w 4166"/>
                <a:gd name="T57" fmla="*/ 1775 h 4174"/>
                <a:gd name="T58" fmla="*/ 30 w 4166"/>
                <a:gd name="T59" fmla="*/ 1722 h 4174"/>
                <a:gd name="T60" fmla="*/ 4124 w 4166"/>
                <a:gd name="T61" fmla="*/ 1664 h 4174"/>
                <a:gd name="T62" fmla="*/ 4119 w 4166"/>
                <a:gd name="T63" fmla="*/ 1667 h 4174"/>
                <a:gd name="T64" fmla="*/ 145 w 4166"/>
                <a:gd name="T65" fmla="*/ 1313 h 4174"/>
                <a:gd name="T66" fmla="*/ 145 w 4166"/>
                <a:gd name="T67" fmla="*/ 1313 h 4174"/>
                <a:gd name="T68" fmla="*/ 3898 w 4166"/>
                <a:gd name="T69" fmla="*/ 1060 h 4174"/>
                <a:gd name="T70" fmla="*/ 3889 w 4166"/>
                <a:gd name="T71" fmla="*/ 1063 h 4174"/>
                <a:gd name="T72" fmla="*/ 318 w 4166"/>
                <a:gd name="T73" fmla="*/ 988 h 4174"/>
                <a:gd name="T74" fmla="*/ 288 w 4166"/>
                <a:gd name="T75" fmla="*/ 1032 h 4174"/>
                <a:gd name="T76" fmla="*/ 3704 w 4166"/>
                <a:gd name="T77" fmla="*/ 790 h 4174"/>
                <a:gd name="T78" fmla="*/ 3704 w 4166"/>
                <a:gd name="T79" fmla="*/ 790 h 4174"/>
                <a:gd name="T80" fmla="*/ 664 w 4166"/>
                <a:gd name="T81" fmla="*/ 571 h 4174"/>
                <a:gd name="T82" fmla="*/ 702 w 4166"/>
                <a:gd name="T83" fmla="*/ 523 h 4174"/>
                <a:gd name="T84" fmla="*/ 3424 w 4166"/>
                <a:gd name="T85" fmla="*/ 496 h 4174"/>
                <a:gd name="T86" fmla="*/ 3388 w 4166"/>
                <a:gd name="T87" fmla="*/ 460 h 4174"/>
                <a:gd name="T88" fmla="*/ 949 w 4166"/>
                <a:gd name="T89" fmla="*/ 337 h 4174"/>
                <a:gd name="T90" fmla="*/ 3042 w 4166"/>
                <a:gd name="T91" fmla="*/ 245 h 4174"/>
                <a:gd name="T92" fmla="*/ 1376 w 4166"/>
                <a:gd name="T93" fmla="*/ 130 h 4174"/>
                <a:gd name="T94" fmla="*/ 1326 w 4166"/>
                <a:gd name="T95" fmla="*/ 150 h 4174"/>
                <a:gd name="T96" fmla="*/ 1372 w 4166"/>
                <a:gd name="T97" fmla="*/ 126 h 4174"/>
                <a:gd name="T98" fmla="*/ 2739 w 4166"/>
                <a:gd name="T99" fmla="*/ 109 h 4174"/>
                <a:gd name="T100" fmla="*/ 2738 w 4166"/>
                <a:gd name="T101" fmla="*/ 114 h 4174"/>
                <a:gd name="T102" fmla="*/ 2690 w 4166"/>
                <a:gd name="T103" fmla="*/ 92 h 4174"/>
                <a:gd name="T104" fmla="*/ 1779 w 4166"/>
                <a:gd name="T105" fmla="*/ 23 h 4174"/>
                <a:gd name="T106" fmla="*/ 2101 w 4166"/>
                <a:gd name="T107" fmla="*/ 3 h 4174"/>
                <a:gd name="T108" fmla="*/ 2153 w 4166"/>
                <a:gd name="T109" fmla="*/ 12 h 4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66" h="4174">
                  <a:moveTo>
                    <a:pt x="2014" y="4164"/>
                  </a:moveTo>
                  <a:lnTo>
                    <a:pt x="2067" y="4164"/>
                  </a:lnTo>
                  <a:lnTo>
                    <a:pt x="2067" y="4165"/>
                  </a:lnTo>
                  <a:lnTo>
                    <a:pt x="2067" y="4165"/>
                  </a:lnTo>
                  <a:lnTo>
                    <a:pt x="2065" y="4165"/>
                  </a:lnTo>
                  <a:lnTo>
                    <a:pt x="2111" y="4174"/>
                  </a:lnTo>
                  <a:lnTo>
                    <a:pt x="2016" y="4172"/>
                  </a:lnTo>
                  <a:lnTo>
                    <a:pt x="2014" y="4169"/>
                  </a:lnTo>
                  <a:lnTo>
                    <a:pt x="2014" y="4164"/>
                  </a:lnTo>
                  <a:close/>
                  <a:moveTo>
                    <a:pt x="2395" y="4141"/>
                  </a:moveTo>
                  <a:lnTo>
                    <a:pt x="2386" y="4151"/>
                  </a:lnTo>
                  <a:lnTo>
                    <a:pt x="2376" y="4152"/>
                  </a:lnTo>
                  <a:lnTo>
                    <a:pt x="2385" y="4142"/>
                  </a:lnTo>
                  <a:lnTo>
                    <a:pt x="2395" y="4141"/>
                  </a:lnTo>
                  <a:close/>
                  <a:moveTo>
                    <a:pt x="1387" y="4053"/>
                  </a:moveTo>
                  <a:lnTo>
                    <a:pt x="1427" y="4060"/>
                  </a:lnTo>
                  <a:lnTo>
                    <a:pt x="1427" y="4058"/>
                  </a:lnTo>
                  <a:lnTo>
                    <a:pt x="1478" y="4073"/>
                  </a:lnTo>
                  <a:lnTo>
                    <a:pt x="1476" y="4077"/>
                  </a:lnTo>
                  <a:lnTo>
                    <a:pt x="1473" y="4082"/>
                  </a:lnTo>
                  <a:lnTo>
                    <a:pt x="1417" y="4065"/>
                  </a:lnTo>
                  <a:lnTo>
                    <a:pt x="1387" y="4053"/>
                  </a:lnTo>
                  <a:close/>
                  <a:moveTo>
                    <a:pt x="2840" y="4022"/>
                  </a:moveTo>
                  <a:lnTo>
                    <a:pt x="2841" y="4024"/>
                  </a:lnTo>
                  <a:lnTo>
                    <a:pt x="2841" y="4031"/>
                  </a:lnTo>
                  <a:lnTo>
                    <a:pt x="2824" y="4038"/>
                  </a:lnTo>
                  <a:lnTo>
                    <a:pt x="2796" y="4048"/>
                  </a:lnTo>
                  <a:lnTo>
                    <a:pt x="2793" y="4045"/>
                  </a:lnTo>
                  <a:lnTo>
                    <a:pt x="2792" y="4039"/>
                  </a:lnTo>
                  <a:lnTo>
                    <a:pt x="2821" y="4029"/>
                  </a:lnTo>
                  <a:lnTo>
                    <a:pt x="2840" y="4022"/>
                  </a:lnTo>
                  <a:close/>
                  <a:moveTo>
                    <a:pt x="1122" y="3928"/>
                  </a:moveTo>
                  <a:lnTo>
                    <a:pt x="1130" y="3932"/>
                  </a:lnTo>
                  <a:lnTo>
                    <a:pt x="1134" y="3945"/>
                  </a:lnTo>
                  <a:lnTo>
                    <a:pt x="1126" y="3940"/>
                  </a:lnTo>
                  <a:lnTo>
                    <a:pt x="1122" y="3928"/>
                  </a:lnTo>
                  <a:close/>
                  <a:moveTo>
                    <a:pt x="3204" y="3834"/>
                  </a:moveTo>
                  <a:lnTo>
                    <a:pt x="3217" y="3837"/>
                  </a:lnTo>
                  <a:lnTo>
                    <a:pt x="3208" y="3843"/>
                  </a:lnTo>
                  <a:lnTo>
                    <a:pt x="3196" y="3840"/>
                  </a:lnTo>
                  <a:lnTo>
                    <a:pt x="3204" y="3834"/>
                  </a:lnTo>
                  <a:close/>
                  <a:moveTo>
                    <a:pt x="742" y="3673"/>
                  </a:moveTo>
                  <a:lnTo>
                    <a:pt x="781" y="3706"/>
                  </a:lnTo>
                  <a:lnTo>
                    <a:pt x="780" y="3710"/>
                  </a:lnTo>
                  <a:lnTo>
                    <a:pt x="775" y="3713"/>
                  </a:lnTo>
                  <a:lnTo>
                    <a:pt x="736" y="3680"/>
                  </a:lnTo>
                  <a:lnTo>
                    <a:pt x="739" y="3678"/>
                  </a:lnTo>
                  <a:lnTo>
                    <a:pt x="742" y="3673"/>
                  </a:lnTo>
                  <a:close/>
                  <a:moveTo>
                    <a:pt x="3502" y="3603"/>
                  </a:moveTo>
                  <a:lnTo>
                    <a:pt x="3508" y="3610"/>
                  </a:lnTo>
                  <a:lnTo>
                    <a:pt x="3471" y="3645"/>
                  </a:lnTo>
                  <a:lnTo>
                    <a:pt x="3470" y="3644"/>
                  </a:lnTo>
                  <a:lnTo>
                    <a:pt x="3464" y="3651"/>
                  </a:lnTo>
                  <a:lnTo>
                    <a:pt x="3439" y="3672"/>
                  </a:lnTo>
                  <a:lnTo>
                    <a:pt x="3465" y="3639"/>
                  </a:lnTo>
                  <a:lnTo>
                    <a:pt x="3464" y="3638"/>
                  </a:lnTo>
                  <a:lnTo>
                    <a:pt x="3502" y="3603"/>
                  </a:lnTo>
                  <a:close/>
                  <a:moveTo>
                    <a:pt x="442" y="3377"/>
                  </a:moveTo>
                  <a:lnTo>
                    <a:pt x="456" y="3378"/>
                  </a:lnTo>
                  <a:lnTo>
                    <a:pt x="463" y="3386"/>
                  </a:lnTo>
                  <a:lnTo>
                    <a:pt x="449" y="3384"/>
                  </a:lnTo>
                  <a:lnTo>
                    <a:pt x="442" y="3377"/>
                  </a:lnTo>
                  <a:close/>
                  <a:moveTo>
                    <a:pt x="3895" y="3121"/>
                  </a:moveTo>
                  <a:lnTo>
                    <a:pt x="3857" y="3184"/>
                  </a:lnTo>
                  <a:lnTo>
                    <a:pt x="3855" y="3189"/>
                  </a:lnTo>
                  <a:lnTo>
                    <a:pt x="3847" y="3184"/>
                  </a:lnTo>
                  <a:lnTo>
                    <a:pt x="3847" y="3184"/>
                  </a:lnTo>
                  <a:lnTo>
                    <a:pt x="3850" y="3180"/>
                  </a:lnTo>
                  <a:lnTo>
                    <a:pt x="3874" y="3139"/>
                  </a:lnTo>
                  <a:lnTo>
                    <a:pt x="3878" y="3141"/>
                  </a:lnTo>
                  <a:lnTo>
                    <a:pt x="3895" y="3121"/>
                  </a:lnTo>
                  <a:close/>
                  <a:moveTo>
                    <a:pt x="250" y="3064"/>
                  </a:moveTo>
                  <a:lnTo>
                    <a:pt x="275" y="3109"/>
                  </a:lnTo>
                  <a:lnTo>
                    <a:pt x="273" y="3111"/>
                  </a:lnTo>
                  <a:lnTo>
                    <a:pt x="284" y="3142"/>
                  </a:lnTo>
                  <a:lnTo>
                    <a:pt x="243" y="3070"/>
                  </a:lnTo>
                  <a:lnTo>
                    <a:pt x="249" y="3066"/>
                  </a:lnTo>
                  <a:lnTo>
                    <a:pt x="250" y="3064"/>
                  </a:lnTo>
                  <a:close/>
                  <a:moveTo>
                    <a:pt x="4018" y="2841"/>
                  </a:moveTo>
                  <a:lnTo>
                    <a:pt x="4022" y="2854"/>
                  </a:lnTo>
                  <a:lnTo>
                    <a:pt x="4019" y="2862"/>
                  </a:lnTo>
                  <a:lnTo>
                    <a:pt x="4015" y="2849"/>
                  </a:lnTo>
                  <a:lnTo>
                    <a:pt x="4018" y="2841"/>
                  </a:lnTo>
                  <a:close/>
                  <a:moveTo>
                    <a:pt x="34" y="2478"/>
                  </a:moveTo>
                  <a:lnTo>
                    <a:pt x="45" y="2507"/>
                  </a:lnTo>
                  <a:lnTo>
                    <a:pt x="49" y="2506"/>
                  </a:lnTo>
                  <a:lnTo>
                    <a:pt x="61" y="2558"/>
                  </a:lnTo>
                  <a:lnTo>
                    <a:pt x="52" y="2560"/>
                  </a:lnTo>
                  <a:lnTo>
                    <a:pt x="34" y="2479"/>
                  </a:lnTo>
                  <a:lnTo>
                    <a:pt x="34" y="2478"/>
                  </a:lnTo>
                  <a:close/>
                  <a:moveTo>
                    <a:pt x="4136" y="2399"/>
                  </a:moveTo>
                  <a:lnTo>
                    <a:pt x="4138" y="2400"/>
                  </a:lnTo>
                  <a:lnTo>
                    <a:pt x="4145" y="2403"/>
                  </a:lnTo>
                  <a:lnTo>
                    <a:pt x="4144" y="2407"/>
                  </a:lnTo>
                  <a:lnTo>
                    <a:pt x="4135" y="2452"/>
                  </a:lnTo>
                  <a:lnTo>
                    <a:pt x="4134" y="2452"/>
                  </a:lnTo>
                  <a:lnTo>
                    <a:pt x="4129" y="2452"/>
                  </a:lnTo>
                  <a:lnTo>
                    <a:pt x="4127" y="2451"/>
                  </a:lnTo>
                  <a:lnTo>
                    <a:pt x="4135" y="2406"/>
                  </a:lnTo>
                  <a:lnTo>
                    <a:pt x="4136" y="2399"/>
                  </a:lnTo>
                  <a:close/>
                  <a:moveTo>
                    <a:pt x="8" y="2171"/>
                  </a:moveTo>
                  <a:lnTo>
                    <a:pt x="8" y="2182"/>
                  </a:lnTo>
                  <a:lnTo>
                    <a:pt x="0" y="2192"/>
                  </a:lnTo>
                  <a:lnTo>
                    <a:pt x="0" y="2182"/>
                  </a:lnTo>
                  <a:lnTo>
                    <a:pt x="8" y="2171"/>
                  </a:lnTo>
                  <a:close/>
                  <a:moveTo>
                    <a:pt x="4165" y="1980"/>
                  </a:moveTo>
                  <a:lnTo>
                    <a:pt x="4166" y="1987"/>
                  </a:lnTo>
                  <a:lnTo>
                    <a:pt x="4158" y="1997"/>
                  </a:lnTo>
                  <a:lnTo>
                    <a:pt x="4156" y="1992"/>
                  </a:lnTo>
                  <a:lnTo>
                    <a:pt x="4165" y="1980"/>
                  </a:lnTo>
                  <a:close/>
                  <a:moveTo>
                    <a:pt x="31" y="1722"/>
                  </a:moveTo>
                  <a:lnTo>
                    <a:pt x="35" y="1722"/>
                  </a:lnTo>
                  <a:lnTo>
                    <a:pt x="39" y="1723"/>
                  </a:lnTo>
                  <a:lnTo>
                    <a:pt x="31" y="1768"/>
                  </a:lnTo>
                  <a:lnTo>
                    <a:pt x="30" y="1775"/>
                  </a:lnTo>
                  <a:lnTo>
                    <a:pt x="30" y="1775"/>
                  </a:lnTo>
                  <a:lnTo>
                    <a:pt x="25" y="1774"/>
                  </a:lnTo>
                  <a:lnTo>
                    <a:pt x="21" y="1773"/>
                  </a:lnTo>
                  <a:lnTo>
                    <a:pt x="21" y="1767"/>
                  </a:lnTo>
                  <a:lnTo>
                    <a:pt x="30" y="1722"/>
                  </a:lnTo>
                  <a:lnTo>
                    <a:pt x="31" y="1722"/>
                  </a:lnTo>
                  <a:close/>
                  <a:moveTo>
                    <a:pt x="4114" y="1616"/>
                  </a:moveTo>
                  <a:lnTo>
                    <a:pt x="4125" y="1664"/>
                  </a:lnTo>
                  <a:lnTo>
                    <a:pt x="4124" y="1664"/>
                  </a:lnTo>
                  <a:lnTo>
                    <a:pt x="4127" y="1672"/>
                  </a:lnTo>
                  <a:lnTo>
                    <a:pt x="4132" y="1695"/>
                  </a:lnTo>
                  <a:lnTo>
                    <a:pt x="4134" y="1703"/>
                  </a:lnTo>
                  <a:lnTo>
                    <a:pt x="4119" y="1667"/>
                  </a:lnTo>
                  <a:lnTo>
                    <a:pt x="4117" y="1668"/>
                  </a:lnTo>
                  <a:lnTo>
                    <a:pt x="4105" y="1617"/>
                  </a:lnTo>
                  <a:lnTo>
                    <a:pt x="4114" y="1616"/>
                  </a:lnTo>
                  <a:close/>
                  <a:moveTo>
                    <a:pt x="145" y="1313"/>
                  </a:moveTo>
                  <a:lnTo>
                    <a:pt x="151" y="1326"/>
                  </a:lnTo>
                  <a:lnTo>
                    <a:pt x="147" y="1336"/>
                  </a:lnTo>
                  <a:lnTo>
                    <a:pt x="143" y="1323"/>
                  </a:lnTo>
                  <a:lnTo>
                    <a:pt x="145" y="1313"/>
                  </a:lnTo>
                  <a:close/>
                  <a:moveTo>
                    <a:pt x="3877" y="1022"/>
                  </a:moveTo>
                  <a:lnTo>
                    <a:pt x="3896" y="1058"/>
                  </a:lnTo>
                  <a:lnTo>
                    <a:pt x="3898" y="1060"/>
                  </a:lnTo>
                  <a:lnTo>
                    <a:pt x="3898" y="1060"/>
                  </a:lnTo>
                  <a:lnTo>
                    <a:pt x="3923" y="1106"/>
                  </a:lnTo>
                  <a:lnTo>
                    <a:pt x="3917" y="1110"/>
                  </a:lnTo>
                  <a:lnTo>
                    <a:pt x="3915" y="1110"/>
                  </a:lnTo>
                  <a:lnTo>
                    <a:pt x="3889" y="1063"/>
                  </a:lnTo>
                  <a:lnTo>
                    <a:pt x="3891" y="1062"/>
                  </a:lnTo>
                  <a:lnTo>
                    <a:pt x="3877" y="1022"/>
                  </a:lnTo>
                  <a:close/>
                  <a:moveTo>
                    <a:pt x="311" y="985"/>
                  </a:moveTo>
                  <a:lnTo>
                    <a:pt x="318" y="988"/>
                  </a:lnTo>
                  <a:lnTo>
                    <a:pt x="319" y="990"/>
                  </a:lnTo>
                  <a:lnTo>
                    <a:pt x="316" y="994"/>
                  </a:lnTo>
                  <a:lnTo>
                    <a:pt x="292" y="1035"/>
                  </a:lnTo>
                  <a:lnTo>
                    <a:pt x="288" y="1032"/>
                  </a:lnTo>
                  <a:lnTo>
                    <a:pt x="274" y="1050"/>
                  </a:lnTo>
                  <a:lnTo>
                    <a:pt x="308" y="990"/>
                  </a:lnTo>
                  <a:lnTo>
                    <a:pt x="311" y="985"/>
                  </a:lnTo>
                  <a:close/>
                  <a:moveTo>
                    <a:pt x="3704" y="790"/>
                  </a:moveTo>
                  <a:lnTo>
                    <a:pt x="3718" y="792"/>
                  </a:lnTo>
                  <a:lnTo>
                    <a:pt x="3724" y="800"/>
                  </a:lnTo>
                  <a:lnTo>
                    <a:pt x="3711" y="797"/>
                  </a:lnTo>
                  <a:lnTo>
                    <a:pt x="3704" y="790"/>
                  </a:lnTo>
                  <a:close/>
                  <a:moveTo>
                    <a:pt x="722" y="506"/>
                  </a:moveTo>
                  <a:lnTo>
                    <a:pt x="701" y="533"/>
                  </a:lnTo>
                  <a:lnTo>
                    <a:pt x="702" y="536"/>
                  </a:lnTo>
                  <a:lnTo>
                    <a:pt x="664" y="571"/>
                  </a:lnTo>
                  <a:lnTo>
                    <a:pt x="658" y="564"/>
                  </a:lnTo>
                  <a:lnTo>
                    <a:pt x="695" y="530"/>
                  </a:lnTo>
                  <a:lnTo>
                    <a:pt x="696" y="530"/>
                  </a:lnTo>
                  <a:lnTo>
                    <a:pt x="702" y="523"/>
                  </a:lnTo>
                  <a:lnTo>
                    <a:pt x="722" y="506"/>
                  </a:lnTo>
                  <a:close/>
                  <a:moveTo>
                    <a:pt x="3388" y="460"/>
                  </a:moveTo>
                  <a:lnTo>
                    <a:pt x="3427" y="492"/>
                  </a:lnTo>
                  <a:lnTo>
                    <a:pt x="3424" y="496"/>
                  </a:lnTo>
                  <a:lnTo>
                    <a:pt x="3422" y="499"/>
                  </a:lnTo>
                  <a:lnTo>
                    <a:pt x="3382" y="465"/>
                  </a:lnTo>
                  <a:lnTo>
                    <a:pt x="3382" y="463"/>
                  </a:lnTo>
                  <a:lnTo>
                    <a:pt x="3388" y="460"/>
                  </a:lnTo>
                  <a:close/>
                  <a:moveTo>
                    <a:pt x="955" y="333"/>
                  </a:moveTo>
                  <a:lnTo>
                    <a:pt x="968" y="335"/>
                  </a:lnTo>
                  <a:lnTo>
                    <a:pt x="962" y="340"/>
                  </a:lnTo>
                  <a:lnTo>
                    <a:pt x="949" y="337"/>
                  </a:lnTo>
                  <a:lnTo>
                    <a:pt x="955" y="333"/>
                  </a:lnTo>
                  <a:close/>
                  <a:moveTo>
                    <a:pt x="3029" y="228"/>
                  </a:moveTo>
                  <a:lnTo>
                    <a:pt x="3036" y="232"/>
                  </a:lnTo>
                  <a:lnTo>
                    <a:pt x="3042" y="245"/>
                  </a:lnTo>
                  <a:lnTo>
                    <a:pt x="3033" y="241"/>
                  </a:lnTo>
                  <a:lnTo>
                    <a:pt x="3029" y="228"/>
                  </a:lnTo>
                  <a:close/>
                  <a:moveTo>
                    <a:pt x="1372" y="126"/>
                  </a:moveTo>
                  <a:lnTo>
                    <a:pt x="1376" y="130"/>
                  </a:lnTo>
                  <a:lnTo>
                    <a:pt x="1376" y="133"/>
                  </a:lnTo>
                  <a:lnTo>
                    <a:pt x="1345" y="145"/>
                  </a:lnTo>
                  <a:lnTo>
                    <a:pt x="1328" y="152"/>
                  </a:lnTo>
                  <a:lnTo>
                    <a:pt x="1326" y="150"/>
                  </a:lnTo>
                  <a:lnTo>
                    <a:pt x="1326" y="145"/>
                  </a:lnTo>
                  <a:lnTo>
                    <a:pt x="1326" y="143"/>
                  </a:lnTo>
                  <a:lnTo>
                    <a:pt x="1341" y="136"/>
                  </a:lnTo>
                  <a:lnTo>
                    <a:pt x="1372" y="126"/>
                  </a:lnTo>
                  <a:close/>
                  <a:moveTo>
                    <a:pt x="2690" y="92"/>
                  </a:moveTo>
                  <a:lnTo>
                    <a:pt x="2739" y="106"/>
                  </a:lnTo>
                  <a:lnTo>
                    <a:pt x="2739" y="108"/>
                  </a:lnTo>
                  <a:lnTo>
                    <a:pt x="2739" y="109"/>
                  </a:lnTo>
                  <a:lnTo>
                    <a:pt x="2739" y="109"/>
                  </a:lnTo>
                  <a:lnTo>
                    <a:pt x="2756" y="112"/>
                  </a:lnTo>
                  <a:lnTo>
                    <a:pt x="2777" y="121"/>
                  </a:lnTo>
                  <a:lnTo>
                    <a:pt x="2738" y="114"/>
                  </a:lnTo>
                  <a:lnTo>
                    <a:pt x="2736" y="115"/>
                  </a:lnTo>
                  <a:lnTo>
                    <a:pt x="2688" y="101"/>
                  </a:lnTo>
                  <a:lnTo>
                    <a:pt x="2688" y="98"/>
                  </a:lnTo>
                  <a:lnTo>
                    <a:pt x="2690" y="92"/>
                  </a:lnTo>
                  <a:close/>
                  <a:moveTo>
                    <a:pt x="1787" y="22"/>
                  </a:moveTo>
                  <a:lnTo>
                    <a:pt x="1779" y="33"/>
                  </a:lnTo>
                  <a:lnTo>
                    <a:pt x="1770" y="33"/>
                  </a:lnTo>
                  <a:lnTo>
                    <a:pt x="1779" y="23"/>
                  </a:lnTo>
                  <a:lnTo>
                    <a:pt x="1787" y="22"/>
                  </a:lnTo>
                  <a:close/>
                  <a:moveTo>
                    <a:pt x="2060" y="0"/>
                  </a:moveTo>
                  <a:lnTo>
                    <a:pt x="2092" y="2"/>
                  </a:lnTo>
                  <a:lnTo>
                    <a:pt x="2101" y="3"/>
                  </a:lnTo>
                  <a:lnTo>
                    <a:pt x="2101" y="2"/>
                  </a:lnTo>
                  <a:lnTo>
                    <a:pt x="2152" y="2"/>
                  </a:lnTo>
                  <a:lnTo>
                    <a:pt x="2153" y="6"/>
                  </a:lnTo>
                  <a:lnTo>
                    <a:pt x="2153" y="12"/>
                  </a:lnTo>
                  <a:lnTo>
                    <a:pt x="2101" y="10"/>
                  </a:lnTo>
                  <a:lnTo>
                    <a:pt x="2101" y="8"/>
                  </a:lnTo>
                  <a:lnTo>
                    <a:pt x="20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7" name="Freeform 769"/>
            <p:cNvSpPr>
              <a:spLocks noEditPoints="1"/>
            </p:cNvSpPr>
            <p:nvPr/>
          </p:nvSpPr>
          <p:spPr bwMode="auto">
            <a:xfrm>
              <a:off x="5024" y="449"/>
              <a:ext cx="4184" cy="4190"/>
            </a:xfrm>
            <a:custGeom>
              <a:avLst/>
              <a:gdLst>
                <a:gd name="T0" fmla="*/ 2073 w 4184"/>
                <a:gd name="T1" fmla="*/ 4182 h 4190"/>
                <a:gd name="T2" fmla="*/ 2025 w 4184"/>
                <a:gd name="T3" fmla="*/ 4180 h 4190"/>
                <a:gd name="T4" fmla="*/ 2395 w 4184"/>
                <a:gd name="T5" fmla="*/ 4159 h 4190"/>
                <a:gd name="T6" fmla="*/ 1482 w 4184"/>
                <a:gd name="T7" fmla="*/ 4090 h 4190"/>
                <a:gd name="T8" fmla="*/ 1385 w 4184"/>
                <a:gd name="T9" fmla="*/ 4067 h 4190"/>
                <a:gd name="T10" fmla="*/ 2836 w 4184"/>
                <a:gd name="T11" fmla="*/ 4054 h 4190"/>
                <a:gd name="T12" fmla="*/ 2850 w 4184"/>
                <a:gd name="T13" fmla="*/ 4039 h 4190"/>
                <a:gd name="T14" fmla="*/ 1135 w 4184"/>
                <a:gd name="T15" fmla="*/ 3948 h 4190"/>
                <a:gd name="T16" fmla="*/ 3226 w 4184"/>
                <a:gd name="T17" fmla="*/ 3845 h 4190"/>
                <a:gd name="T18" fmla="*/ 742 w 4184"/>
                <a:gd name="T19" fmla="*/ 3697 h 4190"/>
                <a:gd name="T20" fmla="*/ 3442 w 4184"/>
                <a:gd name="T21" fmla="*/ 3695 h 4190"/>
                <a:gd name="T22" fmla="*/ 3518 w 4184"/>
                <a:gd name="T23" fmla="*/ 3619 h 4190"/>
                <a:gd name="T24" fmla="*/ 3480 w 4184"/>
                <a:gd name="T25" fmla="*/ 3653 h 4190"/>
                <a:gd name="T26" fmla="*/ 445 w 4184"/>
                <a:gd name="T27" fmla="*/ 3390 h 4190"/>
                <a:gd name="T28" fmla="*/ 3921 w 4184"/>
                <a:gd name="T29" fmla="*/ 3117 h 4190"/>
                <a:gd name="T30" fmla="*/ 3874 w 4184"/>
                <a:gd name="T31" fmla="*/ 3198 h 4190"/>
                <a:gd name="T32" fmla="*/ 3904 w 4184"/>
                <a:gd name="T33" fmla="*/ 3129 h 4190"/>
                <a:gd name="T34" fmla="*/ 297 w 4184"/>
                <a:gd name="T35" fmla="*/ 3177 h 4190"/>
                <a:gd name="T36" fmla="*/ 246 w 4184"/>
                <a:gd name="T37" fmla="*/ 3085 h 4190"/>
                <a:gd name="T38" fmla="*/ 4037 w 4184"/>
                <a:gd name="T39" fmla="*/ 2876 h 4190"/>
                <a:gd name="T40" fmla="*/ 43 w 4184"/>
                <a:gd name="T41" fmla="*/ 2486 h 4190"/>
                <a:gd name="T42" fmla="*/ 51 w 4184"/>
                <a:gd name="T43" fmla="*/ 2566 h 4190"/>
                <a:gd name="T44" fmla="*/ 26 w 4184"/>
                <a:gd name="T45" fmla="*/ 2443 h 4190"/>
                <a:gd name="T46" fmla="*/ 4144 w 4184"/>
                <a:gd name="T47" fmla="*/ 2460 h 4190"/>
                <a:gd name="T48" fmla="*/ 0 w 4184"/>
                <a:gd name="T49" fmla="*/ 2210 h 4190"/>
                <a:gd name="T50" fmla="*/ 4175 w 4184"/>
                <a:gd name="T51" fmla="*/ 1995 h 4190"/>
                <a:gd name="T52" fmla="*/ 30 w 4184"/>
                <a:gd name="T53" fmla="*/ 1781 h 4190"/>
                <a:gd name="T54" fmla="*/ 39 w 4184"/>
                <a:gd name="T55" fmla="*/ 1730 h 4190"/>
                <a:gd name="T56" fmla="*/ 4141 w 4184"/>
                <a:gd name="T57" fmla="*/ 1703 h 4190"/>
                <a:gd name="T58" fmla="*/ 4141 w 4184"/>
                <a:gd name="T59" fmla="*/ 1666 h 4190"/>
                <a:gd name="T60" fmla="*/ 150 w 4184"/>
                <a:gd name="T61" fmla="*/ 1309 h 4190"/>
                <a:gd name="T62" fmla="*/ 150 w 4184"/>
                <a:gd name="T63" fmla="*/ 1309 h 4190"/>
                <a:gd name="T64" fmla="*/ 3907 w 4184"/>
                <a:gd name="T65" fmla="*/ 1068 h 4190"/>
                <a:gd name="T66" fmla="*/ 320 w 4184"/>
                <a:gd name="T67" fmla="*/ 993 h 4190"/>
                <a:gd name="T68" fmla="*/ 263 w 4184"/>
                <a:gd name="T69" fmla="*/ 1073 h 4190"/>
                <a:gd name="T70" fmla="*/ 310 w 4184"/>
                <a:gd name="T71" fmla="*/ 992 h 4190"/>
                <a:gd name="T72" fmla="*/ 3886 w 4184"/>
                <a:gd name="T73" fmla="*/ 1030 h 4190"/>
                <a:gd name="T74" fmla="*/ 3746 w 4184"/>
                <a:gd name="T75" fmla="*/ 810 h 4190"/>
                <a:gd name="T76" fmla="*/ 700 w 4184"/>
                <a:gd name="T77" fmla="*/ 537 h 4190"/>
                <a:gd name="T78" fmla="*/ 694 w 4184"/>
                <a:gd name="T79" fmla="*/ 534 h 4190"/>
                <a:gd name="T80" fmla="*/ 760 w 4184"/>
                <a:gd name="T81" fmla="*/ 478 h 4190"/>
                <a:gd name="T82" fmla="*/ 3397 w 4184"/>
                <a:gd name="T83" fmla="*/ 468 h 4190"/>
                <a:gd name="T84" fmla="*/ 958 w 4184"/>
                <a:gd name="T85" fmla="*/ 345 h 4190"/>
                <a:gd name="T86" fmla="*/ 3045 w 4184"/>
                <a:gd name="T87" fmla="*/ 240 h 4190"/>
                <a:gd name="T88" fmla="*/ 1381 w 4184"/>
                <a:gd name="T89" fmla="*/ 134 h 4190"/>
                <a:gd name="T90" fmla="*/ 1347 w 4184"/>
                <a:gd name="T91" fmla="*/ 136 h 4190"/>
                <a:gd name="T92" fmla="*/ 2786 w 4184"/>
                <a:gd name="T93" fmla="*/ 129 h 4190"/>
                <a:gd name="T94" fmla="*/ 2699 w 4184"/>
                <a:gd name="T95" fmla="*/ 100 h 4190"/>
                <a:gd name="T96" fmla="*/ 1796 w 4184"/>
                <a:gd name="T97" fmla="*/ 30 h 4190"/>
                <a:gd name="T98" fmla="*/ 2156 w 4184"/>
                <a:gd name="T99" fmla="*/ 1 h 4190"/>
                <a:gd name="T100" fmla="*/ 2115 w 4184"/>
                <a:gd name="T101" fmla="*/ 0 h 4190"/>
                <a:gd name="T102" fmla="*/ 2046 w 4184"/>
                <a:gd name="T103" fmla="*/ 0 h 4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84" h="4190">
                  <a:moveTo>
                    <a:pt x="2025" y="4180"/>
                  </a:moveTo>
                  <a:lnTo>
                    <a:pt x="2120" y="4182"/>
                  </a:lnTo>
                  <a:lnTo>
                    <a:pt x="2163" y="4189"/>
                  </a:lnTo>
                  <a:lnTo>
                    <a:pt x="2129" y="4190"/>
                  </a:lnTo>
                  <a:lnTo>
                    <a:pt x="2073" y="4182"/>
                  </a:lnTo>
                  <a:lnTo>
                    <a:pt x="2067" y="4189"/>
                  </a:lnTo>
                  <a:lnTo>
                    <a:pt x="2066" y="4190"/>
                  </a:lnTo>
                  <a:lnTo>
                    <a:pt x="2029" y="4189"/>
                  </a:lnTo>
                  <a:lnTo>
                    <a:pt x="2031" y="4187"/>
                  </a:lnTo>
                  <a:lnTo>
                    <a:pt x="2025" y="4180"/>
                  </a:lnTo>
                  <a:close/>
                  <a:moveTo>
                    <a:pt x="2395" y="4159"/>
                  </a:moveTo>
                  <a:lnTo>
                    <a:pt x="2387" y="4170"/>
                  </a:lnTo>
                  <a:lnTo>
                    <a:pt x="2377" y="4172"/>
                  </a:lnTo>
                  <a:lnTo>
                    <a:pt x="2385" y="4160"/>
                  </a:lnTo>
                  <a:lnTo>
                    <a:pt x="2395" y="4159"/>
                  </a:lnTo>
                  <a:close/>
                  <a:moveTo>
                    <a:pt x="1350" y="4054"/>
                  </a:moveTo>
                  <a:lnTo>
                    <a:pt x="1396" y="4061"/>
                  </a:lnTo>
                  <a:lnTo>
                    <a:pt x="1426" y="4073"/>
                  </a:lnTo>
                  <a:lnTo>
                    <a:pt x="1482" y="4090"/>
                  </a:lnTo>
                  <a:lnTo>
                    <a:pt x="1482" y="4090"/>
                  </a:lnTo>
                  <a:lnTo>
                    <a:pt x="1478" y="4095"/>
                  </a:lnTo>
                  <a:lnTo>
                    <a:pt x="1475" y="4097"/>
                  </a:lnTo>
                  <a:lnTo>
                    <a:pt x="1437" y="4085"/>
                  </a:lnTo>
                  <a:lnTo>
                    <a:pt x="1436" y="4076"/>
                  </a:lnTo>
                  <a:lnTo>
                    <a:pt x="1385" y="4067"/>
                  </a:lnTo>
                  <a:lnTo>
                    <a:pt x="1350" y="4054"/>
                  </a:lnTo>
                  <a:close/>
                  <a:moveTo>
                    <a:pt x="2850" y="4039"/>
                  </a:moveTo>
                  <a:lnTo>
                    <a:pt x="2851" y="4044"/>
                  </a:lnTo>
                  <a:lnTo>
                    <a:pt x="2849" y="4049"/>
                  </a:lnTo>
                  <a:lnTo>
                    <a:pt x="2836" y="4054"/>
                  </a:lnTo>
                  <a:lnTo>
                    <a:pt x="2812" y="4063"/>
                  </a:lnTo>
                  <a:lnTo>
                    <a:pt x="2809" y="4061"/>
                  </a:lnTo>
                  <a:lnTo>
                    <a:pt x="2805" y="4056"/>
                  </a:lnTo>
                  <a:lnTo>
                    <a:pt x="2833" y="4046"/>
                  </a:lnTo>
                  <a:lnTo>
                    <a:pt x="2850" y="4039"/>
                  </a:lnTo>
                  <a:close/>
                  <a:moveTo>
                    <a:pt x="1135" y="3948"/>
                  </a:moveTo>
                  <a:lnTo>
                    <a:pt x="1143" y="3953"/>
                  </a:lnTo>
                  <a:lnTo>
                    <a:pt x="1149" y="3965"/>
                  </a:lnTo>
                  <a:lnTo>
                    <a:pt x="1141" y="3961"/>
                  </a:lnTo>
                  <a:lnTo>
                    <a:pt x="1135" y="3948"/>
                  </a:lnTo>
                  <a:close/>
                  <a:moveTo>
                    <a:pt x="3226" y="3845"/>
                  </a:moveTo>
                  <a:lnTo>
                    <a:pt x="3240" y="3847"/>
                  </a:lnTo>
                  <a:lnTo>
                    <a:pt x="3230" y="3852"/>
                  </a:lnTo>
                  <a:lnTo>
                    <a:pt x="3217" y="3851"/>
                  </a:lnTo>
                  <a:lnTo>
                    <a:pt x="3226" y="3845"/>
                  </a:lnTo>
                  <a:close/>
                  <a:moveTo>
                    <a:pt x="745" y="3688"/>
                  </a:moveTo>
                  <a:lnTo>
                    <a:pt x="784" y="3721"/>
                  </a:lnTo>
                  <a:lnTo>
                    <a:pt x="779" y="3725"/>
                  </a:lnTo>
                  <a:lnTo>
                    <a:pt x="776" y="3725"/>
                  </a:lnTo>
                  <a:lnTo>
                    <a:pt x="742" y="3697"/>
                  </a:lnTo>
                  <a:lnTo>
                    <a:pt x="742" y="3697"/>
                  </a:lnTo>
                  <a:lnTo>
                    <a:pt x="744" y="3690"/>
                  </a:lnTo>
                  <a:lnTo>
                    <a:pt x="745" y="3688"/>
                  </a:lnTo>
                  <a:close/>
                  <a:moveTo>
                    <a:pt x="3473" y="3659"/>
                  </a:moveTo>
                  <a:lnTo>
                    <a:pt x="3442" y="3695"/>
                  </a:lnTo>
                  <a:lnTo>
                    <a:pt x="3416" y="3717"/>
                  </a:lnTo>
                  <a:lnTo>
                    <a:pt x="3448" y="3680"/>
                  </a:lnTo>
                  <a:lnTo>
                    <a:pt x="3473" y="3659"/>
                  </a:lnTo>
                  <a:close/>
                  <a:moveTo>
                    <a:pt x="3517" y="3618"/>
                  </a:moveTo>
                  <a:lnTo>
                    <a:pt x="3518" y="3619"/>
                  </a:lnTo>
                  <a:lnTo>
                    <a:pt x="3520" y="3628"/>
                  </a:lnTo>
                  <a:lnTo>
                    <a:pt x="3489" y="3656"/>
                  </a:lnTo>
                  <a:lnTo>
                    <a:pt x="3486" y="3656"/>
                  </a:lnTo>
                  <a:lnTo>
                    <a:pt x="3481" y="3654"/>
                  </a:lnTo>
                  <a:lnTo>
                    <a:pt x="3480" y="3653"/>
                  </a:lnTo>
                  <a:lnTo>
                    <a:pt x="3517" y="3618"/>
                  </a:lnTo>
                  <a:close/>
                  <a:moveTo>
                    <a:pt x="438" y="3382"/>
                  </a:moveTo>
                  <a:lnTo>
                    <a:pt x="451" y="3385"/>
                  </a:lnTo>
                  <a:lnTo>
                    <a:pt x="458" y="3392"/>
                  </a:lnTo>
                  <a:lnTo>
                    <a:pt x="445" y="3390"/>
                  </a:lnTo>
                  <a:lnTo>
                    <a:pt x="443" y="3386"/>
                  </a:lnTo>
                  <a:lnTo>
                    <a:pt x="438" y="3382"/>
                  </a:lnTo>
                  <a:close/>
                  <a:moveTo>
                    <a:pt x="3936" y="3088"/>
                  </a:moveTo>
                  <a:lnTo>
                    <a:pt x="3935" y="3092"/>
                  </a:lnTo>
                  <a:lnTo>
                    <a:pt x="3921" y="3117"/>
                  </a:lnTo>
                  <a:lnTo>
                    <a:pt x="3890" y="3154"/>
                  </a:lnTo>
                  <a:lnTo>
                    <a:pt x="3894" y="3158"/>
                  </a:lnTo>
                  <a:lnTo>
                    <a:pt x="3895" y="3161"/>
                  </a:lnTo>
                  <a:lnTo>
                    <a:pt x="3874" y="3197"/>
                  </a:lnTo>
                  <a:lnTo>
                    <a:pt x="3874" y="3198"/>
                  </a:lnTo>
                  <a:lnTo>
                    <a:pt x="3871" y="3198"/>
                  </a:lnTo>
                  <a:lnTo>
                    <a:pt x="3867" y="3198"/>
                  </a:lnTo>
                  <a:lnTo>
                    <a:pt x="3864" y="3197"/>
                  </a:lnTo>
                  <a:lnTo>
                    <a:pt x="3866" y="3192"/>
                  </a:lnTo>
                  <a:lnTo>
                    <a:pt x="3904" y="3129"/>
                  </a:lnTo>
                  <a:lnTo>
                    <a:pt x="3936" y="3088"/>
                  </a:lnTo>
                  <a:close/>
                  <a:moveTo>
                    <a:pt x="252" y="3078"/>
                  </a:moveTo>
                  <a:lnTo>
                    <a:pt x="293" y="3150"/>
                  </a:lnTo>
                  <a:lnTo>
                    <a:pt x="310" y="3197"/>
                  </a:lnTo>
                  <a:lnTo>
                    <a:pt x="297" y="3177"/>
                  </a:lnTo>
                  <a:lnTo>
                    <a:pt x="291" y="3167"/>
                  </a:lnTo>
                  <a:lnTo>
                    <a:pt x="276" y="3123"/>
                  </a:lnTo>
                  <a:lnTo>
                    <a:pt x="272" y="3124"/>
                  </a:lnTo>
                  <a:lnTo>
                    <a:pt x="267" y="3124"/>
                  </a:lnTo>
                  <a:lnTo>
                    <a:pt x="246" y="3085"/>
                  </a:lnTo>
                  <a:lnTo>
                    <a:pt x="249" y="3079"/>
                  </a:lnTo>
                  <a:lnTo>
                    <a:pt x="252" y="3078"/>
                  </a:lnTo>
                  <a:close/>
                  <a:moveTo>
                    <a:pt x="4031" y="2862"/>
                  </a:moveTo>
                  <a:lnTo>
                    <a:pt x="4037" y="2874"/>
                  </a:lnTo>
                  <a:lnTo>
                    <a:pt x="4037" y="2876"/>
                  </a:lnTo>
                  <a:lnTo>
                    <a:pt x="4032" y="2883"/>
                  </a:lnTo>
                  <a:lnTo>
                    <a:pt x="4028" y="2870"/>
                  </a:lnTo>
                  <a:lnTo>
                    <a:pt x="4031" y="2862"/>
                  </a:lnTo>
                  <a:close/>
                  <a:moveTo>
                    <a:pt x="26" y="2443"/>
                  </a:moveTo>
                  <a:lnTo>
                    <a:pt x="43" y="2486"/>
                  </a:lnTo>
                  <a:lnTo>
                    <a:pt x="43" y="2487"/>
                  </a:lnTo>
                  <a:lnTo>
                    <a:pt x="61" y="2568"/>
                  </a:lnTo>
                  <a:lnTo>
                    <a:pt x="60" y="2568"/>
                  </a:lnTo>
                  <a:lnTo>
                    <a:pt x="56" y="2568"/>
                  </a:lnTo>
                  <a:lnTo>
                    <a:pt x="51" y="2566"/>
                  </a:lnTo>
                  <a:lnTo>
                    <a:pt x="41" y="2522"/>
                  </a:lnTo>
                  <a:lnTo>
                    <a:pt x="41" y="2521"/>
                  </a:lnTo>
                  <a:lnTo>
                    <a:pt x="47" y="2518"/>
                  </a:lnTo>
                  <a:lnTo>
                    <a:pt x="31" y="2479"/>
                  </a:lnTo>
                  <a:lnTo>
                    <a:pt x="26" y="2443"/>
                  </a:lnTo>
                  <a:close/>
                  <a:moveTo>
                    <a:pt x="4154" y="2411"/>
                  </a:moveTo>
                  <a:lnTo>
                    <a:pt x="4160" y="2414"/>
                  </a:lnTo>
                  <a:lnTo>
                    <a:pt x="4162" y="2416"/>
                  </a:lnTo>
                  <a:lnTo>
                    <a:pt x="4154" y="2457"/>
                  </a:lnTo>
                  <a:lnTo>
                    <a:pt x="4144" y="2460"/>
                  </a:lnTo>
                  <a:lnTo>
                    <a:pt x="4153" y="2415"/>
                  </a:lnTo>
                  <a:lnTo>
                    <a:pt x="4154" y="2411"/>
                  </a:lnTo>
                  <a:close/>
                  <a:moveTo>
                    <a:pt x="9" y="2190"/>
                  </a:moveTo>
                  <a:lnTo>
                    <a:pt x="9" y="2200"/>
                  </a:lnTo>
                  <a:lnTo>
                    <a:pt x="0" y="2210"/>
                  </a:lnTo>
                  <a:lnTo>
                    <a:pt x="0" y="2200"/>
                  </a:lnTo>
                  <a:lnTo>
                    <a:pt x="9" y="2190"/>
                  </a:lnTo>
                  <a:close/>
                  <a:moveTo>
                    <a:pt x="4182" y="1978"/>
                  </a:moveTo>
                  <a:lnTo>
                    <a:pt x="4184" y="1984"/>
                  </a:lnTo>
                  <a:lnTo>
                    <a:pt x="4175" y="1995"/>
                  </a:lnTo>
                  <a:lnTo>
                    <a:pt x="4174" y="1988"/>
                  </a:lnTo>
                  <a:lnTo>
                    <a:pt x="4182" y="1978"/>
                  </a:lnTo>
                  <a:close/>
                  <a:moveTo>
                    <a:pt x="39" y="1730"/>
                  </a:moveTo>
                  <a:lnTo>
                    <a:pt x="30" y="1775"/>
                  </a:lnTo>
                  <a:lnTo>
                    <a:pt x="30" y="1781"/>
                  </a:lnTo>
                  <a:lnTo>
                    <a:pt x="22" y="1776"/>
                  </a:lnTo>
                  <a:lnTo>
                    <a:pt x="22" y="1776"/>
                  </a:lnTo>
                  <a:lnTo>
                    <a:pt x="22" y="1774"/>
                  </a:lnTo>
                  <a:lnTo>
                    <a:pt x="30" y="1733"/>
                  </a:lnTo>
                  <a:lnTo>
                    <a:pt x="39" y="1730"/>
                  </a:lnTo>
                  <a:close/>
                  <a:moveTo>
                    <a:pt x="4136" y="1680"/>
                  </a:moveTo>
                  <a:lnTo>
                    <a:pt x="4154" y="1728"/>
                  </a:lnTo>
                  <a:lnTo>
                    <a:pt x="4158" y="1754"/>
                  </a:lnTo>
                  <a:lnTo>
                    <a:pt x="4143" y="1711"/>
                  </a:lnTo>
                  <a:lnTo>
                    <a:pt x="4141" y="1703"/>
                  </a:lnTo>
                  <a:lnTo>
                    <a:pt x="4136" y="1680"/>
                  </a:lnTo>
                  <a:close/>
                  <a:moveTo>
                    <a:pt x="4126" y="1622"/>
                  </a:moveTo>
                  <a:lnTo>
                    <a:pt x="4130" y="1622"/>
                  </a:lnTo>
                  <a:lnTo>
                    <a:pt x="4133" y="1624"/>
                  </a:lnTo>
                  <a:lnTo>
                    <a:pt x="4141" y="1666"/>
                  </a:lnTo>
                  <a:lnTo>
                    <a:pt x="4138" y="1669"/>
                  </a:lnTo>
                  <a:lnTo>
                    <a:pt x="4134" y="1672"/>
                  </a:lnTo>
                  <a:lnTo>
                    <a:pt x="4123" y="1624"/>
                  </a:lnTo>
                  <a:lnTo>
                    <a:pt x="4126" y="1622"/>
                  </a:lnTo>
                  <a:close/>
                  <a:moveTo>
                    <a:pt x="150" y="1309"/>
                  </a:moveTo>
                  <a:lnTo>
                    <a:pt x="154" y="1321"/>
                  </a:lnTo>
                  <a:lnTo>
                    <a:pt x="152" y="1331"/>
                  </a:lnTo>
                  <a:lnTo>
                    <a:pt x="146" y="1318"/>
                  </a:lnTo>
                  <a:lnTo>
                    <a:pt x="147" y="1314"/>
                  </a:lnTo>
                  <a:lnTo>
                    <a:pt x="150" y="1309"/>
                  </a:lnTo>
                  <a:close/>
                  <a:moveTo>
                    <a:pt x="3915" y="1067"/>
                  </a:moveTo>
                  <a:lnTo>
                    <a:pt x="3938" y="1106"/>
                  </a:lnTo>
                  <a:lnTo>
                    <a:pt x="3935" y="1112"/>
                  </a:lnTo>
                  <a:lnTo>
                    <a:pt x="3932" y="1114"/>
                  </a:lnTo>
                  <a:lnTo>
                    <a:pt x="3907" y="1068"/>
                  </a:lnTo>
                  <a:lnTo>
                    <a:pt x="3911" y="1067"/>
                  </a:lnTo>
                  <a:lnTo>
                    <a:pt x="3915" y="1067"/>
                  </a:lnTo>
                  <a:close/>
                  <a:moveTo>
                    <a:pt x="313" y="991"/>
                  </a:moveTo>
                  <a:lnTo>
                    <a:pt x="317" y="992"/>
                  </a:lnTo>
                  <a:lnTo>
                    <a:pt x="320" y="993"/>
                  </a:lnTo>
                  <a:lnTo>
                    <a:pt x="317" y="998"/>
                  </a:lnTo>
                  <a:lnTo>
                    <a:pt x="283" y="1058"/>
                  </a:lnTo>
                  <a:lnTo>
                    <a:pt x="248" y="1099"/>
                  </a:lnTo>
                  <a:lnTo>
                    <a:pt x="249" y="1098"/>
                  </a:lnTo>
                  <a:lnTo>
                    <a:pt x="263" y="1073"/>
                  </a:lnTo>
                  <a:lnTo>
                    <a:pt x="293" y="1037"/>
                  </a:lnTo>
                  <a:lnTo>
                    <a:pt x="290" y="1033"/>
                  </a:lnTo>
                  <a:lnTo>
                    <a:pt x="289" y="1030"/>
                  </a:lnTo>
                  <a:lnTo>
                    <a:pt x="310" y="993"/>
                  </a:lnTo>
                  <a:lnTo>
                    <a:pt x="310" y="992"/>
                  </a:lnTo>
                  <a:lnTo>
                    <a:pt x="313" y="991"/>
                  </a:lnTo>
                  <a:close/>
                  <a:moveTo>
                    <a:pt x="3869" y="986"/>
                  </a:moveTo>
                  <a:lnTo>
                    <a:pt x="3886" y="1012"/>
                  </a:lnTo>
                  <a:lnTo>
                    <a:pt x="3905" y="1066"/>
                  </a:lnTo>
                  <a:lnTo>
                    <a:pt x="3886" y="1030"/>
                  </a:lnTo>
                  <a:lnTo>
                    <a:pt x="3869" y="986"/>
                  </a:lnTo>
                  <a:close/>
                  <a:moveTo>
                    <a:pt x="3727" y="800"/>
                  </a:moveTo>
                  <a:lnTo>
                    <a:pt x="3740" y="803"/>
                  </a:lnTo>
                  <a:lnTo>
                    <a:pt x="3741" y="804"/>
                  </a:lnTo>
                  <a:lnTo>
                    <a:pt x="3746" y="810"/>
                  </a:lnTo>
                  <a:lnTo>
                    <a:pt x="3733" y="808"/>
                  </a:lnTo>
                  <a:lnTo>
                    <a:pt x="3727" y="800"/>
                  </a:lnTo>
                  <a:close/>
                  <a:moveTo>
                    <a:pt x="694" y="534"/>
                  </a:moveTo>
                  <a:lnTo>
                    <a:pt x="695" y="534"/>
                  </a:lnTo>
                  <a:lnTo>
                    <a:pt x="700" y="537"/>
                  </a:lnTo>
                  <a:lnTo>
                    <a:pt x="704" y="538"/>
                  </a:lnTo>
                  <a:lnTo>
                    <a:pt x="667" y="572"/>
                  </a:lnTo>
                  <a:lnTo>
                    <a:pt x="666" y="569"/>
                  </a:lnTo>
                  <a:lnTo>
                    <a:pt x="664" y="562"/>
                  </a:lnTo>
                  <a:lnTo>
                    <a:pt x="694" y="534"/>
                  </a:lnTo>
                  <a:close/>
                  <a:moveTo>
                    <a:pt x="760" y="478"/>
                  </a:moveTo>
                  <a:lnTo>
                    <a:pt x="731" y="514"/>
                  </a:lnTo>
                  <a:lnTo>
                    <a:pt x="711" y="531"/>
                  </a:lnTo>
                  <a:lnTo>
                    <a:pt x="741" y="495"/>
                  </a:lnTo>
                  <a:lnTo>
                    <a:pt x="760" y="478"/>
                  </a:lnTo>
                  <a:close/>
                  <a:moveTo>
                    <a:pt x="3405" y="462"/>
                  </a:moveTo>
                  <a:lnTo>
                    <a:pt x="3440" y="492"/>
                  </a:lnTo>
                  <a:lnTo>
                    <a:pt x="3438" y="499"/>
                  </a:lnTo>
                  <a:lnTo>
                    <a:pt x="3436" y="500"/>
                  </a:lnTo>
                  <a:lnTo>
                    <a:pt x="3397" y="468"/>
                  </a:lnTo>
                  <a:lnTo>
                    <a:pt x="3401" y="464"/>
                  </a:lnTo>
                  <a:lnTo>
                    <a:pt x="3405" y="462"/>
                  </a:lnTo>
                  <a:close/>
                  <a:moveTo>
                    <a:pt x="951" y="339"/>
                  </a:moveTo>
                  <a:lnTo>
                    <a:pt x="964" y="341"/>
                  </a:lnTo>
                  <a:lnTo>
                    <a:pt x="958" y="345"/>
                  </a:lnTo>
                  <a:lnTo>
                    <a:pt x="944" y="343"/>
                  </a:lnTo>
                  <a:lnTo>
                    <a:pt x="951" y="339"/>
                  </a:lnTo>
                  <a:close/>
                  <a:moveTo>
                    <a:pt x="3034" y="223"/>
                  </a:moveTo>
                  <a:lnTo>
                    <a:pt x="3041" y="228"/>
                  </a:lnTo>
                  <a:lnTo>
                    <a:pt x="3045" y="240"/>
                  </a:lnTo>
                  <a:lnTo>
                    <a:pt x="3038" y="236"/>
                  </a:lnTo>
                  <a:lnTo>
                    <a:pt x="3034" y="223"/>
                  </a:lnTo>
                  <a:close/>
                  <a:moveTo>
                    <a:pt x="1372" y="127"/>
                  </a:moveTo>
                  <a:lnTo>
                    <a:pt x="1378" y="130"/>
                  </a:lnTo>
                  <a:lnTo>
                    <a:pt x="1381" y="134"/>
                  </a:lnTo>
                  <a:lnTo>
                    <a:pt x="1350" y="144"/>
                  </a:lnTo>
                  <a:lnTo>
                    <a:pt x="1335" y="151"/>
                  </a:lnTo>
                  <a:lnTo>
                    <a:pt x="1335" y="146"/>
                  </a:lnTo>
                  <a:lnTo>
                    <a:pt x="1337" y="140"/>
                  </a:lnTo>
                  <a:lnTo>
                    <a:pt x="1347" y="136"/>
                  </a:lnTo>
                  <a:lnTo>
                    <a:pt x="1372" y="127"/>
                  </a:lnTo>
                  <a:close/>
                  <a:moveTo>
                    <a:pt x="2765" y="120"/>
                  </a:moveTo>
                  <a:lnTo>
                    <a:pt x="2813" y="129"/>
                  </a:lnTo>
                  <a:lnTo>
                    <a:pt x="2834" y="136"/>
                  </a:lnTo>
                  <a:lnTo>
                    <a:pt x="2786" y="129"/>
                  </a:lnTo>
                  <a:lnTo>
                    <a:pt x="2765" y="120"/>
                  </a:lnTo>
                  <a:close/>
                  <a:moveTo>
                    <a:pt x="2704" y="92"/>
                  </a:moveTo>
                  <a:lnTo>
                    <a:pt x="2747" y="105"/>
                  </a:lnTo>
                  <a:lnTo>
                    <a:pt x="2748" y="114"/>
                  </a:lnTo>
                  <a:lnTo>
                    <a:pt x="2699" y="100"/>
                  </a:lnTo>
                  <a:lnTo>
                    <a:pt x="2699" y="99"/>
                  </a:lnTo>
                  <a:lnTo>
                    <a:pt x="2703" y="93"/>
                  </a:lnTo>
                  <a:lnTo>
                    <a:pt x="2704" y="92"/>
                  </a:lnTo>
                  <a:close/>
                  <a:moveTo>
                    <a:pt x="1805" y="20"/>
                  </a:moveTo>
                  <a:lnTo>
                    <a:pt x="1796" y="30"/>
                  </a:lnTo>
                  <a:lnTo>
                    <a:pt x="1788" y="31"/>
                  </a:lnTo>
                  <a:lnTo>
                    <a:pt x="1796" y="21"/>
                  </a:lnTo>
                  <a:lnTo>
                    <a:pt x="1805" y="20"/>
                  </a:lnTo>
                  <a:close/>
                  <a:moveTo>
                    <a:pt x="2115" y="0"/>
                  </a:moveTo>
                  <a:lnTo>
                    <a:pt x="2156" y="1"/>
                  </a:lnTo>
                  <a:lnTo>
                    <a:pt x="2158" y="3"/>
                  </a:lnTo>
                  <a:lnTo>
                    <a:pt x="2161" y="8"/>
                  </a:lnTo>
                  <a:lnTo>
                    <a:pt x="2161" y="10"/>
                  </a:lnTo>
                  <a:lnTo>
                    <a:pt x="2110" y="10"/>
                  </a:lnTo>
                  <a:lnTo>
                    <a:pt x="2115" y="0"/>
                  </a:lnTo>
                  <a:close/>
                  <a:moveTo>
                    <a:pt x="2046" y="0"/>
                  </a:moveTo>
                  <a:lnTo>
                    <a:pt x="2101" y="10"/>
                  </a:lnTo>
                  <a:lnTo>
                    <a:pt x="2069" y="8"/>
                  </a:lnTo>
                  <a:lnTo>
                    <a:pt x="2023" y="1"/>
                  </a:lnTo>
                  <a:lnTo>
                    <a:pt x="20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8" name="Freeform 770"/>
            <p:cNvSpPr>
              <a:spLocks noEditPoints="1"/>
            </p:cNvSpPr>
            <p:nvPr/>
          </p:nvSpPr>
          <p:spPr bwMode="auto">
            <a:xfrm>
              <a:off x="5016" y="441"/>
              <a:ext cx="4200" cy="4206"/>
            </a:xfrm>
            <a:custGeom>
              <a:avLst/>
              <a:gdLst>
                <a:gd name="T0" fmla="*/ 2054 w 4200"/>
                <a:gd name="T1" fmla="*/ 4204 h 4206"/>
                <a:gd name="T2" fmla="*/ 2037 w 4200"/>
                <a:gd name="T3" fmla="*/ 4197 h 4206"/>
                <a:gd name="T4" fmla="*/ 2171 w 4200"/>
                <a:gd name="T5" fmla="*/ 4197 h 4206"/>
                <a:gd name="T6" fmla="*/ 2385 w 4200"/>
                <a:gd name="T7" fmla="*/ 4180 h 4206"/>
                <a:gd name="T8" fmla="*/ 1483 w 4200"/>
                <a:gd name="T9" fmla="*/ 4115 h 4206"/>
                <a:gd name="T10" fmla="*/ 1454 w 4200"/>
                <a:gd name="T11" fmla="*/ 4105 h 4206"/>
                <a:gd name="T12" fmla="*/ 2845 w 4200"/>
                <a:gd name="T13" fmla="*/ 4071 h 4206"/>
                <a:gd name="T14" fmla="*/ 2857 w 4200"/>
                <a:gd name="T15" fmla="*/ 4057 h 4206"/>
                <a:gd name="T16" fmla="*/ 1317 w 4200"/>
                <a:gd name="T17" fmla="*/ 4057 h 4206"/>
                <a:gd name="T18" fmla="*/ 1153 w 4200"/>
                <a:gd name="T19" fmla="*/ 3982 h 4206"/>
                <a:gd name="T20" fmla="*/ 3238 w 4200"/>
                <a:gd name="T21" fmla="*/ 3860 h 4206"/>
                <a:gd name="T22" fmla="*/ 773 w 4200"/>
                <a:gd name="T23" fmla="*/ 3734 h 4206"/>
                <a:gd name="T24" fmla="*/ 3450 w 4200"/>
                <a:gd name="T25" fmla="*/ 3703 h 4206"/>
                <a:gd name="T26" fmla="*/ 3450 w 4200"/>
                <a:gd name="T27" fmla="*/ 3703 h 4206"/>
                <a:gd name="T28" fmla="*/ 3526 w 4200"/>
                <a:gd name="T29" fmla="*/ 3647 h 4206"/>
                <a:gd name="T30" fmla="*/ 3497 w 4200"/>
                <a:gd name="T31" fmla="*/ 3664 h 4206"/>
                <a:gd name="T32" fmla="*/ 451 w 4200"/>
                <a:gd name="T33" fmla="*/ 3394 h 4206"/>
                <a:gd name="T34" fmla="*/ 305 w 4200"/>
                <a:gd name="T35" fmla="*/ 3185 h 4206"/>
                <a:gd name="T36" fmla="*/ 3903 w 4200"/>
                <a:gd name="T37" fmla="*/ 3169 h 4206"/>
                <a:gd name="T38" fmla="*/ 3895 w 4200"/>
                <a:gd name="T39" fmla="*/ 3200 h 4206"/>
                <a:gd name="T40" fmla="*/ 3884 w 4200"/>
                <a:gd name="T41" fmla="*/ 3205 h 4206"/>
                <a:gd name="T42" fmla="*/ 275 w 4200"/>
                <a:gd name="T43" fmla="*/ 3132 h 4206"/>
                <a:gd name="T44" fmla="*/ 250 w 4200"/>
                <a:gd name="T45" fmla="*/ 3103 h 4206"/>
                <a:gd name="T46" fmla="*/ 3971 w 4200"/>
                <a:gd name="T47" fmla="*/ 3063 h 4206"/>
                <a:gd name="T48" fmla="*/ 3971 w 4200"/>
                <a:gd name="T49" fmla="*/ 3063 h 4206"/>
                <a:gd name="T50" fmla="*/ 4045 w 4200"/>
                <a:gd name="T51" fmla="*/ 2884 h 4206"/>
                <a:gd name="T52" fmla="*/ 54 w 4200"/>
                <a:gd name="T53" fmla="*/ 2571 h 4206"/>
                <a:gd name="T54" fmla="*/ 49 w 4200"/>
                <a:gd name="T55" fmla="*/ 2530 h 4206"/>
                <a:gd name="T56" fmla="*/ 4172 w 4200"/>
                <a:gd name="T57" fmla="*/ 2457 h 4206"/>
                <a:gd name="T58" fmla="*/ 34 w 4200"/>
                <a:gd name="T59" fmla="*/ 2451 h 4206"/>
                <a:gd name="T60" fmla="*/ 8 w 4200"/>
                <a:gd name="T61" fmla="*/ 2218 h 4206"/>
                <a:gd name="T62" fmla="*/ 4200 w 4200"/>
                <a:gd name="T63" fmla="*/ 1982 h 4206"/>
                <a:gd name="T64" fmla="*/ 30 w 4200"/>
                <a:gd name="T65" fmla="*/ 1782 h 4206"/>
                <a:gd name="T66" fmla="*/ 35 w 4200"/>
                <a:gd name="T67" fmla="*/ 1741 h 4206"/>
                <a:gd name="T68" fmla="*/ 4166 w 4200"/>
                <a:gd name="T69" fmla="*/ 1762 h 4206"/>
                <a:gd name="T70" fmla="*/ 4151 w 4200"/>
                <a:gd name="T71" fmla="*/ 1633 h 4206"/>
                <a:gd name="T72" fmla="*/ 4155 w 4200"/>
                <a:gd name="T73" fmla="*/ 1667 h 4206"/>
                <a:gd name="T74" fmla="*/ 158 w 4200"/>
                <a:gd name="T75" fmla="*/ 1317 h 4206"/>
                <a:gd name="T76" fmla="*/ 271 w 4200"/>
                <a:gd name="T77" fmla="*/ 1081 h 4206"/>
                <a:gd name="T78" fmla="*/ 271 w 4200"/>
                <a:gd name="T79" fmla="*/ 1081 h 4206"/>
                <a:gd name="T80" fmla="*/ 3950 w 4200"/>
                <a:gd name="T81" fmla="*/ 1105 h 4206"/>
                <a:gd name="T82" fmla="*/ 3923 w 4200"/>
                <a:gd name="T83" fmla="*/ 1075 h 4206"/>
                <a:gd name="T84" fmla="*/ 318 w 4200"/>
                <a:gd name="T85" fmla="*/ 1001 h 4206"/>
                <a:gd name="T86" fmla="*/ 304 w 4200"/>
                <a:gd name="T87" fmla="*/ 1009 h 4206"/>
                <a:gd name="T88" fmla="*/ 311 w 4200"/>
                <a:gd name="T89" fmla="*/ 994 h 4206"/>
                <a:gd name="T90" fmla="*/ 3862 w 4200"/>
                <a:gd name="T91" fmla="*/ 955 h 4206"/>
                <a:gd name="T92" fmla="*/ 3749 w 4200"/>
                <a:gd name="T93" fmla="*/ 812 h 4206"/>
                <a:gd name="T94" fmla="*/ 671 w 4200"/>
                <a:gd name="T95" fmla="*/ 563 h 4206"/>
                <a:gd name="T96" fmla="*/ 688 w 4200"/>
                <a:gd name="T97" fmla="*/ 545 h 4206"/>
                <a:gd name="T98" fmla="*/ 3448 w 4200"/>
                <a:gd name="T99" fmla="*/ 500 h 4206"/>
                <a:gd name="T100" fmla="*/ 768 w 4200"/>
                <a:gd name="T101" fmla="*/ 486 h 4206"/>
                <a:gd name="T102" fmla="*/ 959 w 4200"/>
                <a:gd name="T103" fmla="*/ 347 h 4206"/>
                <a:gd name="T104" fmla="*/ 3044 w 4200"/>
                <a:gd name="T105" fmla="*/ 223 h 4206"/>
                <a:gd name="T106" fmla="*/ 2868 w 4200"/>
                <a:gd name="T107" fmla="*/ 145 h 4206"/>
                <a:gd name="T108" fmla="*/ 1369 w 4200"/>
                <a:gd name="T109" fmla="*/ 132 h 4206"/>
                <a:gd name="T110" fmla="*/ 1348 w 4200"/>
                <a:gd name="T111" fmla="*/ 142 h 4206"/>
                <a:gd name="T112" fmla="*/ 2721 w 4200"/>
                <a:gd name="T113" fmla="*/ 96 h 4206"/>
                <a:gd name="T114" fmla="*/ 2712 w 4200"/>
                <a:gd name="T115" fmla="*/ 100 h 4206"/>
                <a:gd name="T116" fmla="*/ 1804 w 4200"/>
                <a:gd name="T117" fmla="*/ 29 h 4206"/>
                <a:gd name="T118" fmla="*/ 2031 w 4200"/>
                <a:gd name="T119" fmla="*/ 9 h 4206"/>
                <a:gd name="T120" fmla="*/ 2153 w 4200"/>
                <a:gd name="T121" fmla="*/ 0 h 4206"/>
                <a:gd name="T122" fmla="*/ 2164 w 4200"/>
                <a:gd name="T123" fmla="*/ 9 h 4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00" h="4206">
                  <a:moveTo>
                    <a:pt x="2037" y="4197"/>
                  </a:moveTo>
                  <a:lnTo>
                    <a:pt x="2074" y="4198"/>
                  </a:lnTo>
                  <a:lnTo>
                    <a:pt x="2067" y="4202"/>
                  </a:lnTo>
                  <a:lnTo>
                    <a:pt x="2057" y="4204"/>
                  </a:lnTo>
                  <a:lnTo>
                    <a:pt x="2054" y="4204"/>
                  </a:lnTo>
                  <a:lnTo>
                    <a:pt x="2048" y="4202"/>
                  </a:lnTo>
                  <a:lnTo>
                    <a:pt x="2044" y="4199"/>
                  </a:lnTo>
                  <a:lnTo>
                    <a:pt x="2039" y="4206"/>
                  </a:lnTo>
                  <a:lnTo>
                    <a:pt x="2030" y="4206"/>
                  </a:lnTo>
                  <a:lnTo>
                    <a:pt x="2037" y="4197"/>
                  </a:lnTo>
                  <a:close/>
                  <a:moveTo>
                    <a:pt x="2171" y="4197"/>
                  </a:moveTo>
                  <a:lnTo>
                    <a:pt x="2214" y="4204"/>
                  </a:lnTo>
                  <a:lnTo>
                    <a:pt x="2181" y="4205"/>
                  </a:lnTo>
                  <a:lnTo>
                    <a:pt x="2137" y="4198"/>
                  </a:lnTo>
                  <a:lnTo>
                    <a:pt x="2171" y="4197"/>
                  </a:lnTo>
                  <a:close/>
                  <a:moveTo>
                    <a:pt x="2395" y="4178"/>
                  </a:moveTo>
                  <a:lnTo>
                    <a:pt x="2386" y="4188"/>
                  </a:lnTo>
                  <a:lnTo>
                    <a:pt x="2375" y="4190"/>
                  </a:lnTo>
                  <a:lnTo>
                    <a:pt x="2375" y="4190"/>
                  </a:lnTo>
                  <a:lnTo>
                    <a:pt x="2385" y="4180"/>
                  </a:lnTo>
                  <a:lnTo>
                    <a:pt x="2395" y="4178"/>
                  </a:lnTo>
                  <a:close/>
                  <a:moveTo>
                    <a:pt x="1445" y="4093"/>
                  </a:moveTo>
                  <a:lnTo>
                    <a:pt x="1483" y="4105"/>
                  </a:lnTo>
                  <a:lnTo>
                    <a:pt x="1481" y="4106"/>
                  </a:lnTo>
                  <a:lnTo>
                    <a:pt x="1483" y="4115"/>
                  </a:lnTo>
                  <a:lnTo>
                    <a:pt x="1475" y="4112"/>
                  </a:lnTo>
                  <a:lnTo>
                    <a:pt x="1475" y="4110"/>
                  </a:lnTo>
                  <a:lnTo>
                    <a:pt x="1469" y="4110"/>
                  </a:lnTo>
                  <a:lnTo>
                    <a:pt x="1456" y="4106"/>
                  </a:lnTo>
                  <a:lnTo>
                    <a:pt x="1454" y="4105"/>
                  </a:lnTo>
                  <a:lnTo>
                    <a:pt x="1447" y="4095"/>
                  </a:lnTo>
                  <a:lnTo>
                    <a:pt x="1445" y="4093"/>
                  </a:lnTo>
                  <a:close/>
                  <a:moveTo>
                    <a:pt x="2857" y="4057"/>
                  </a:moveTo>
                  <a:lnTo>
                    <a:pt x="2854" y="4064"/>
                  </a:lnTo>
                  <a:lnTo>
                    <a:pt x="2845" y="4071"/>
                  </a:lnTo>
                  <a:lnTo>
                    <a:pt x="2833" y="4074"/>
                  </a:lnTo>
                  <a:lnTo>
                    <a:pt x="2828" y="4074"/>
                  </a:lnTo>
                  <a:lnTo>
                    <a:pt x="2820" y="4071"/>
                  </a:lnTo>
                  <a:lnTo>
                    <a:pt x="2844" y="4062"/>
                  </a:lnTo>
                  <a:lnTo>
                    <a:pt x="2857" y="4057"/>
                  </a:lnTo>
                  <a:close/>
                  <a:moveTo>
                    <a:pt x="1311" y="4054"/>
                  </a:moveTo>
                  <a:lnTo>
                    <a:pt x="1358" y="4062"/>
                  </a:lnTo>
                  <a:lnTo>
                    <a:pt x="1393" y="4075"/>
                  </a:lnTo>
                  <a:lnTo>
                    <a:pt x="1346" y="4067"/>
                  </a:lnTo>
                  <a:lnTo>
                    <a:pt x="1317" y="4057"/>
                  </a:lnTo>
                  <a:lnTo>
                    <a:pt x="1311" y="4054"/>
                  </a:lnTo>
                  <a:close/>
                  <a:moveTo>
                    <a:pt x="1149" y="3969"/>
                  </a:moveTo>
                  <a:lnTo>
                    <a:pt x="1157" y="3973"/>
                  </a:lnTo>
                  <a:lnTo>
                    <a:pt x="1161" y="3986"/>
                  </a:lnTo>
                  <a:lnTo>
                    <a:pt x="1153" y="3982"/>
                  </a:lnTo>
                  <a:lnTo>
                    <a:pt x="1149" y="3969"/>
                  </a:lnTo>
                  <a:close/>
                  <a:moveTo>
                    <a:pt x="3248" y="3855"/>
                  </a:moveTo>
                  <a:lnTo>
                    <a:pt x="3261" y="3857"/>
                  </a:lnTo>
                  <a:lnTo>
                    <a:pt x="3252" y="3863"/>
                  </a:lnTo>
                  <a:lnTo>
                    <a:pt x="3238" y="3860"/>
                  </a:lnTo>
                  <a:lnTo>
                    <a:pt x="3248" y="3855"/>
                  </a:lnTo>
                  <a:close/>
                  <a:moveTo>
                    <a:pt x="750" y="3705"/>
                  </a:moveTo>
                  <a:lnTo>
                    <a:pt x="784" y="3733"/>
                  </a:lnTo>
                  <a:lnTo>
                    <a:pt x="776" y="3736"/>
                  </a:lnTo>
                  <a:lnTo>
                    <a:pt x="773" y="3734"/>
                  </a:lnTo>
                  <a:lnTo>
                    <a:pt x="771" y="3734"/>
                  </a:lnTo>
                  <a:lnTo>
                    <a:pt x="753" y="3719"/>
                  </a:lnTo>
                  <a:lnTo>
                    <a:pt x="750" y="3715"/>
                  </a:lnTo>
                  <a:lnTo>
                    <a:pt x="750" y="3705"/>
                  </a:lnTo>
                  <a:close/>
                  <a:moveTo>
                    <a:pt x="3450" y="3703"/>
                  </a:moveTo>
                  <a:lnTo>
                    <a:pt x="3420" y="3740"/>
                  </a:lnTo>
                  <a:lnTo>
                    <a:pt x="3396" y="3760"/>
                  </a:lnTo>
                  <a:lnTo>
                    <a:pt x="3395" y="3761"/>
                  </a:lnTo>
                  <a:lnTo>
                    <a:pt x="3424" y="3725"/>
                  </a:lnTo>
                  <a:lnTo>
                    <a:pt x="3450" y="3703"/>
                  </a:lnTo>
                  <a:close/>
                  <a:moveTo>
                    <a:pt x="3528" y="3636"/>
                  </a:moveTo>
                  <a:lnTo>
                    <a:pt x="3528" y="3641"/>
                  </a:lnTo>
                  <a:lnTo>
                    <a:pt x="3533" y="3641"/>
                  </a:lnTo>
                  <a:lnTo>
                    <a:pt x="3528" y="3648"/>
                  </a:lnTo>
                  <a:lnTo>
                    <a:pt x="3526" y="3647"/>
                  </a:lnTo>
                  <a:lnTo>
                    <a:pt x="3523" y="3653"/>
                  </a:lnTo>
                  <a:lnTo>
                    <a:pt x="3512" y="3662"/>
                  </a:lnTo>
                  <a:lnTo>
                    <a:pt x="3512" y="3662"/>
                  </a:lnTo>
                  <a:lnTo>
                    <a:pt x="3502" y="3665"/>
                  </a:lnTo>
                  <a:lnTo>
                    <a:pt x="3497" y="3664"/>
                  </a:lnTo>
                  <a:lnTo>
                    <a:pt x="3497" y="3664"/>
                  </a:lnTo>
                  <a:lnTo>
                    <a:pt x="3528" y="3636"/>
                  </a:lnTo>
                  <a:close/>
                  <a:moveTo>
                    <a:pt x="434" y="3387"/>
                  </a:moveTo>
                  <a:lnTo>
                    <a:pt x="446" y="3390"/>
                  </a:lnTo>
                  <a:lnTo>
                    <a:pt x="451" y="3394"/>
                  </a:lnTo>
                  <a:lnTo>
                    <a:pt x="453" y="3398"/>
                  </a:lnTo>
                  <a:lnTo>
                    <a:pt x="439" y="3395"/>
                  </a:lnTo>
                  <a:lnTo>
                    <a:pt x="434" y="3387"/>
                  </a:lnTo>
                  <a:close/>
                  <a:moveTo>
                    <a:pt x="299" y="3175"/>
                  </a:moveTo>
                  <a:lnTo>
                    <a:pt x="305" y="3185"/>
                  </a:lnTo>
                  <a:lnTo>
                    <a:pt x="318" y="3205"/>
                  </a:lnTo>
                  <a:lnTo>
                    <a:pt x="333" y="3243"/>
                  </a:lnTo>
                  <a:lnTo>
                    <a:pt x="316" y="3217"/>
                  </a:lnTo>
                  <a:lnTo>
                    <a:pt x="299" y="3175"/>
                  </a:lnTo>
                  <a:close/>
                  <a:moveTo>
                    <a:pt x="3903" y="3169"/>
                  </a:moveTo>
                  <a:lnTo>
                    <a:pt x="3905" y="3172"/>
                  </a:lnTo>
                  <a:lnTo>
                    <a:pt x="3905" y="3178"/>
                  </a:lnTo>
                  <a:lnTo>
                    <a:pt x="3905" y="3183"/>
                  </a:lnTo>
                  <a:lnTo>
                    <a:pt x="3896" y="3199"/>
                  </a:lnTo>
                  <a:lnTo>
                    <a:pt x="3895" y="3200"/>
                  </a:lnTo>
                  <a:lnTo>
                    <a:pt x="3889" y="3205"/>
                  </a:lnTo>
                  <a:lnTo>
                    <a:pt x="3891" y="3209"/>
                  </a:lnTo>
                  <a:lnTo>
                    <a:pt x="3889" y="3210"/>
                  </a:lnTo>
                  <a:lnTo>
                    <a:pt x="3888" y="3213"/>
                  </a:lnTo>
                  <a:lnTo>
                    <a:pt x="3884" y="3205"/>
                  </a:lnTo>
                  <a:lnTo>
                    <a:pt x="3882" y="3206"/>
                  </a:lnTo>
                  <a:lnTo>
                    <a:pt x="3882" y="3205"/>
                  </a:lnTo>
                  <a:lnTo>
                    <a:pt x="3903" y="3169"/>
                  </a:lnTo>
                  <a:close/>
                  <a:moveTo>
                    <a:pt x="254" y="3093"/>
                  </a:moveTo>
                  <a:lnTo>
                    <a:pt x="275" y="3132"/>
                  </a:lnTo>
                  <a:lnTo>
                    <a:pt x="275" y="3132"/>
                  </a:lnTo>
                  <a:lnTo>
                    <a:pt x="273" y="3132"/>
                  </a:lnTo>
                  <a:lnTo>
                    <a:pt x="264" y="3128"/>
                  </a:lnTo>
                  <a:lnTo>
                    <a:pt x="250" y="3104"/>
                  </a:lnTo>
                  <a:lnTo>
                    <a:pt x="250" y="3103"/>
                  </a:lnTo>
                  <a:lnTo>
                    <a:pt x="250" y="3103"/>
                  </a:lnTo>
                  <a:lnTo>
                    <a:pt x="244" y="3096"/>
                  </a:lnTo>
                  <a:lnTo>
                    <a:pt x="251" y="3097"/>
                  </a:lnTo>
                  <a:lnTo>
                    <a:pt x="254" y="3093"/>
                  </a:lnTo>
                  <a:close/>
                  <a:moveTo>
                    <a:pt x="3971" y="3063"/>
                  </a:moveTo>
                  <a:lnTo>
                    <a:pt x="3958" y="3087"/>
                  </a:lnTo>
                  <a:lnTo>
                    <a:pt x="3929" y="3125"/>
                  </a:lnTo>
                  <a:lnTo>
                    <a:pt x="3943" y="3100"/>
                  </a:lnTo>
                  <a:lnTo>
                    <a:pt x="3944" y="3096"/>
                  </a:lnTo>
                  <a:lnTo>
                    <a:pt x="3971" y="3063"/>
                  </a:lnTo>
                  <a:close/>
                  <a:moveTo>
                    <a:pt x="4045" y="2882"/>
                  </a:moveTo>
                  <a:lnTo>
                    <a:pt x="4049" y="2895"/>
                  </a:lnTo>
                  <a:lnTo>
                    <a:pt x="4046" y="2902"/>
                  </a:lnTo>
                  <a:lnTo>
                    <a:pt x="4040" y="2891"/>
                  </a:lnTo>
                  <a:lnTo>
                    <a:pt x="4045" y="2884"/>
                  </a:lnTo>
                  <a:lnTo>
                    <a:pt x="4045" y="2882"/>
                  </a:lnTo>
                  <a:close/>
                  <a:moveTo>
                    <a:pt x="49" y="2530"/>
                  </a:moveTo>
                  <a:lnTo>
                    <a:pt x="59" y="2574"/>
                  </a:lnTo>
                  <a:lnTo>
                    <a:pt x="58" y="2574"/>
                  </a:lnTo>
                  <a:lnTo>
                    <a:pt x="54" y="2571"/>
                  </a:lnTo>
                  <a:lnTo>
                    <a:pt x="49" y="2576"/>
                  </a:lnTo>
                  <a:lnTo>
                    <a:pt x="42" y="2540"/>
                  </a:lnTo>
                  <a:lnTo>
                    <a:pt x="42" y="2539"/>
                  </a:lnTo>
                  <a:lnTo>
                    <a:pt x="45" y="2533"/>
                  </a:lnTo>
                  <a:lnTo>
                    <a:pt x="49" y="2530"/>
                  </a:lnTo>
                  <a:close/>
                  <a:moveTo>
                    <a:pt x="4170" y="2424"/>
                  </a:moveTo>
                  <a:lnTo>
                    <a:pt x="4176" y="2432"/>
                  </a:lnTo>
                  <a:lnTo>
                    <a:pt x="4176" y="2439"/>
                  </a:lnTo>
                  <a:lnTo>
                    <a:pt x="4173" y="2454"/>
                  </a:lnTo>
                  <a:lnTo>
                    <a:pt x="4172" y="2457"/>
                  </a:lnTo>
                  <a:lnTo>
                    <a:pt x="4162" y="2465"/>
                  </a:lnTo>
                  <a:lnTo>
                    <a:pt x="4162" y="2465"/>
                  </a:lnTo>
                  <a:lnTo>
                    <a:pt x="4170" y="2424"/>
                  </a:lnTo>
                  <a:close/>
                  <a:moveTo>
                    <a:pt x="18" y="2409"/>
                  </a:moveTo>
                  <a:lnTo>
                    <a:pt x="34" y="2451"/>
                  </a:lnTo>
                  <a:lnTo>
                    <a:pt x="39" y="2487"/>
                  </a:lnTo>
                  <a:lnTo>
                    <a:pt x="24" y="2444"/>
                  </a:lnTo>
                  <a:lnTo>
                    <a:pt x="18" y="2409"/>
                  </a:lnTo>
                  <a:close/>
                  <a:moveTo>
                    <a:pt x="8" y="2208"/>
                  </a:moveTo>
                  <a:lnTo>
                    <a:pt x="8" y="2218"/>
                  </a:lnTo>
                  <a:lnTo>
                    <a:pt x="0" y="2229"/>
                  </a:lnTo>
                  <a:lnTo>
                    <a:pt x="0" y="2218"/>
                  </a:lnTo>
                  <a:lnTo>
                    <a:pt x="8" y="2208"/>
                  </a:lnTo>
                  <a:close/>
                  <a:moveTo>
                    <a:pt x="4199" y="1977"/>
                  </a:moveTo>
                  <a:lnTo>
                    <a:pt x="4200" y="1982"/>
                  </a:lnTo>
                  <a:lnTo>
                    <a:pt x="4192" y="1992"/>
                  </a:lnTo>
                  <a:lnTo>
                    <a:pt x="4190" y="1986"/>
                  </a:lnTo>
                  <a:lnTo>
                    <a:pt x="4199" y="1977"/>
                  </a:lnTo>
                  <a:close/>
                  <a:moveTo>
                    <a:pt x="38" y="1741"/>
                  </a:moveTo>
                  <a:lnTo>
                    <a:pt x="30" y="1782"/>
                  </a:lnTo>
                  <a:lnTo>
                    <a:pt x="30" y="1784"/>
                  </a:lnTo>
                  <a:lnTo>
                    <a:pt x="23" y="1774"/>
                  </a:lnTo>
                  <a:lnTo>
                    <a:pt x="23" y="1773"/>
                  </a:lnTo>
                  <a:lnTo>
                    <a:pt x="27" y="1748"/>
                  </a:lnTo>
                  <a:lnTo>
                    <a:pt x="35" y="1741"/>
                  </a:lnTo>
                  <a:lnTo>
                    <a:pt x="38" y="1741"/>
                  </a:lnTo>
                  <a:close/>
                  <a:moveTo>
                    <a:pt x="4162" y="1736"/>
                  </a:moveTo>
                  <a:lnTo>
                    <a:pt x="4177" y="1779"/>
                  </a:lnTo>
                  <a:lnTo>
                    <a:pt x="4182" y="1804"/>
                  </a:lnTo>
                  <a:lnTo>
                    <a:pt x="4166" y="1762"/>
                  </a:lnTo>
                  <a:lnTo>
                    <a:pt x="4162" y="1736"/>
                  </a:lnTo>
                  <a:close/>
                  <a:moveTo>
                    <a:pt x="4141" y="1632"/>
                  </a:moveTo>
                  <a:lnTo>
                    <a:pt x="4144" y="1632"/>
                  </a:lnTo>
                  <a:lnTo>
                    <a:pt x="4148" y="1635"/>
                  </a:lnTo>
                  <a:lnTo>
                    <a:pt x="4151" y="1633"/>
                  </a:lnTo>
                  <a:lnTo>
                    <a:pt x="4151" y="1637"/>
                  </a:lnTo>
                  <a:lnTo>
                    <a:pt x="4149" y="1639"/>
                  </a:lnTo>
                  <a:lnTo>
                    <a:pt x="4152" y="1640"/>
                  </a:lnTo>
                  <a:lnTo>
                    <a:pt x="4156" y="1663"/>
                  </a:lnTo>
                  <a:lnTo>
                    <a:pt x="4155" y="1667"/>
                  </a:lnTo>
                  <a:lnTo>
                    <a:pt x="4152" y="1673"/>
                  </a:lnTo>
                  <a:lnTo>
                    <a:pt x="4149" y="1674"/>
                  </a:lnTo>
                  <a:lnTo>
                    <a:pt x="4141" y="1632"/>
                  </a:lnTo>
                  <a:close/>
                  <a:moveTo>
                    <a:pt x="154" y="1305"/>
                  </a:moveTo>
                  <a:lnTo>
                    <a:pt x="158" y="1317"/>
                  </a:lnTo>
                  <a:lnTo>
                    <a:pt x="155" y="1322"/>
                  </a:lnTo>
                  <a:lnTo>
                    <a:pt x="154" y="1326"/>
                  </a:lnTo>
                  <a:lnTo>
                    <a:pt x="150" y="1314"/>
                  </a:lnTo>
                  <a:lnTo>
                    <a:pt x="154" y="1305"/>
                  </a:lnTo>
                  <a:close/>
                  <a:moveTo>
                    <a:pt x="271" y="1081"/>
                  </a:moveTo>
                  <a:lnTo>
                    <a:pt x="257" y="1106"/>
                  </a:lnTo>
                  <a:lnTo>
                    <a:pt x="256" y="1107"/>
                  </a:lnTo>
                  <a:lnTo>
                    <a:pt x="230" y="1140"/>
                  </a:lnTo>
                  <a:lnTo>
                    <a:pt x="240" y="1119"/>
                  </a:lnTo>
                  <a:lnTo>
                    <a:pt x="271" y="1081"/>
                  </a:lnTo>
                  <a:close/>
                  <a:moveTo>
                    <a:pt x="3925" y="1075"/>
                  </a:moveTo>
                  <a:lnTo>
                    <a:pt x="3927" y="1075"/>
                  </a:lnTo>
                  <a:lnTo>
                    <a:pt x="3936" y="1079"/>
                  </a:lnTo>
                  <a:lnTo>
                    <a:pt x="3949" y="1100"/>
                  </a:lnTo>
                  <a:lnTo>
                    <a:pt x="3950" y="1105"/>
                  </a:lnTo>
                  <a:lnTo>
                    <a:pt x="3951" y="1105"/>
                  </a:lnTo>
                  <a:lnTo>
                    <a:pt x="3956" y="1112"/>
                  </a:lnTo>
                  <a:lnTo>
                    <a:pt x="3949" y="1110"/>
                  </a:lnTo>
                  <a:lnTo>
                    <a:pt x="3946" y="1114"/>
                  </a:lnTo>
                  <a:lnTo>
                    <a:pt x="3923" y="1075"/>
                  </a:lnTo>
                  <a:lnTo>
                    <a:pt x="3925" y="1075"/>
                  </a:lnTo>
                  <a:close/>
                  <a:moveTo>
                    <a:pt x="311" y="994"/>
                  </a:moveTo>
                  <a:lnTo>
                    <a:pt x="314" y="1000"/>
                  </a:lnTo>
                  <a:lnTo>
                    <a:pt x="318" y="1000"/>
                  </a:lnTo>
                  <a:lnTo>
                    <a:pt x="318" y="1001"/>
                  </a:lnTo>
                  <a:lnTo>
                    <a:pt x="297" y="1038"/>
                  </a:lnTo>
                  <a:lnTo>
                    <a:pt x="295" y="1035"/>
                  </a:lnTo>
                  <a:lnTo>
                    <a:pt x="294" y="1030"/>
                  </a:lnTo>
                  <a:lnTo>
                    <a:pt x="294" y="1024"/>
                  </a:lnTo>
                  <a:lnTo>
                    <a:pt x="304" y="1009"/>
                  </a:lnTo>
                  <a:lnTo>
                    <a:pt x="304" y="1007"/>
                  </a:lnTo>
                  <a:lnTo>
                    <a:pt x="308" y="1004"/>
                  </a:lnTo>
                  <a:lnTo>
                    <a:pt x="308" y="1001"/>
                  </a:lnTo>
                  <a:lnTo>
                    <a:pt x="309" y="996"/>
                  </a:lnTo>
                  <a:lnTo>
                    <a:pt x="311" y="994"/>
                  </a:lnTo>
                  <a:close/>
                  <a:moveTo>
                    <a:pt x="3862" y="955"/>
                  </a:moveTo>
                  <a:lnTo>
                    <a:pt x="3878" y="980"/>
                  </a:lnTo>
                  <a:lnTo>
                    <a:pt x="3894" y="1020"/>
                  </a:lnTo>
                  <a:lnTo>
                    <a:pt x="3877" y="994"/>
                  </a:lnTo>
                  <a:lnTo>
                    <a:pt x="3862" y="955"/>
                  </a:lnTo>
                  <a:close/>
                  <a:moveTo>
                    <a:pt x="3748" y="811"/>
                  </a:moveTo>
                  <a:lnTo>
                    <a:pt x="3762" y="813"/>
                  </a:lnTo>
                  <a:lnTo>
                    <a:pt x="3766" y="821"/>
                  </a:lnTo>
                  <a:lnTo>
                    <a:pt x="3754" y="818"/>
                  </a:lnTo>
                  <a:lnTo>
                    <a:pt x="3749" y="812"/>
                  </a:lnTo>
                  <a:lnTo>
                    <a:pt x="3748" y="811"/>
                  </a:lnTo>
                  <a:close/>
                  <a:moveTo>
                    <a:pt x="699" y="542"/>
                  </a:moveTo>
                  <a:lnTo>
                    <a:pt x="702" y="542"/>
                  </a:lnTo>
                  <a:lnTo>
                    <a:pt x="672" y="570"/>
                  </a:lnTo>
                  <a:lnTo>
                    <a:pt x="671" y="563"/>
                  </a:lnTo>
                  <a:lnTo>
                    <a:pt x="667" y="563"/>
                  </a:lnTo>
                  <a:lnTo>
                    <a:pt x="670" y="561"/>
                  </a:lnTo>
                  <a:lnTo>
                    <a:pt x="674" y="561"/>
                  </a:lnTo>
                  <a:lnTo>
                    <a:pt x="679" y="551"/>
                  </a:lnTo>
                  <a:lnTo>
                    <a:pt x="688" y="545"/>
                  </a:lnTo>
                  <a:lnTo>
                    <a:pt x="699" y="542"/>
                  </a:lnTo>
                  <a:close/>
                  <a:moveTo>
                    <a:pt x="3422" y="469"/>
                  </a:moveTo>
                  <a:lnTo>
                    <a:pt x="3424" y="469"/>
                  </a:lnTo>
                  <a:lnTo>
                    <a:pt x="3447" y="487"/>
                  </a:lnTo>
                  <a:lnTo>
                    <a:pt x="3448" y="500"/>
                  </a:lnTo>
                  <a:lnTo>
                    <a:pt x="3448" y="500"/>
                  </a:lnTo>
                  <a:lnTo>
                    <a:pt x="3413" y="470"/>
                  </a:lnTo>
                  <a:lnTo>
                    <a:pt x="3422" y="469"/>
                  </a:lnTo>
                  <a:close/>
                  <a:moveTo>
                    <a:pt x="798" y="450"/>
                  </a:moveTo>
                  <a:lnTo>
                    <a:pt x="768" y="486"/>
                  </a:lnTo>
                  <a:lnTo>
                    <a:pt x="749" y="503"/>
                  </a:lnTo>
                  <a:lnTo>
                    <a:pt x="780" y="466"/>
                  </a:lnTo>
                  <a:lnTo>
                    <a:pt x="798" y="450"/>
                  </a:lnTo>
                  <a:close/>
                  <a:moveTo>
                    <a:pt x="945" y="344"/>
                  </a:moveTo>
                  <a:lnTo>
                    <a:pt x="959" y="347"/>
                  </a:lnTo>
                  <a:lnTo>
                    <a:pt x="952" y="351"/>
                  </a:lnTo>
                  <a:lnTo>
                    <a:pt x="939" y="349"/>
                  </a:lnTo>
                  <a:lnTo>
                    <a:pt x="945" y="344"/>
                  </a:lnTo>
                  <a:close/>
                  <a:moveTo>
                    <a:pt x="3036" y="220"/>
                  </a:moveTo>
                  <a:lnTo>
                    <a:pt x="3044" y="223"/>
                  </a:lnTo>
                  <a:lnTo>
                    <a:pt x="3049" y="236"/>
                  </a:lnTo>
                  <a:lnTo>
                    <a:pt x="3042" y="231"/>
                  </a:lnTo>
                  <a:lnTo>
                    <a:pt x="3036" y="220"/>
                  </a:lnTo>
                  <a:close/>
                  <a:moveTo>
                    <a:pt x="2821" y="137"/>
                  </a:moveTo>
                  <a:lnTo>
                    <a:pt x="2868" y="145"/>
                  </a:lnTo>
                  <a:lnTo>
                    <a:pt x="2883" y="149"/>
                  </a:lnTo>
                  <a:lnTo>
                    <a:pt x="2888" y="152"/>
                  </a:lnTo>
                  <a:lnTo>
                    <a:pt x="2842" y="144"/>
                  </a:lnTo>
                  <a:lnTo>
                    <a:pt x="2821" y="137"/>
                  </a:lnTo>
                  <a:close/>
                  <a:moveTo>
                    <a:pt x="1369" y="132"/>
                  </a:moveTo>
                  <a:lnTo>
                    <a:pt x="1373" y="132"/>
                  </a:lnTo>
                  <a:lnTo>
                    <a:pt x="1380" y="135"/>
                  </a:lnTo>
                  <a:lnTo>
                    <a:pt x="1355" y="144"/>
                  </a:lnTo>
                  <a:lnTo>
                    <a:pt x="1345" y="148"/>
                  </a:lnTo>
                  <a:lnTo>
                    <a:pt x="1348" y="142"/>
                  </a:lnTo>
                  <a:lnTo>
                    <a:pt x="1356" y="135"/>
                  </a:lnTo>
                  <a:lnTo>
                    <a:pt x="1369" y="132"/>
                  </a:lnTo>
                  <a:close/>
                  <a:moveTo>
                    <a:pt x="2714" y="91"/>
                  </a:moveTo>
                  <a:lnTo>
                    <a:pt x="2719" y="93"/>
                  </a:lnTo>
                  <a:lnTo>
                    <a:pt x="2721" y="96"/>
                  </a:lnTo>
                  <a:lnTo>
                    <a:pt x="2724" y="94"/>
                  </a:lnTo>
                  <a:lnTo>
                    <a:pt x="2749" y="101"/>
                  </a:lnTo>
                  <a:lnTo>
                    <a:pt x="2755" y="111"/>
                  </a:lnTo>
                  <a:lnTo>
                    <a:pt x="2755" y="113"/>
                  </a:lnTo>
                  <a:lnTo>
                    <a:pt x="2712" y="100"/>
                  </a:lnTo>
                  <a:lnTo>
                    <a:pt x="2715" y="97"/>
                  </a:lnTo>
                  <a:lnTo>
                    <a:pt x="2714" y="91"/>
                  </a:lnTo>
                  <a:close/>
                  <a:moveTo>
                    <a:pt x="1821" y="16"/>
                  </a:moveTo>
                  <a:lnTo>
                    <a:pt x="1813" y="28"/>
                  </a:lnTo>
                  <a:lnTo>
                    <a:pt x="1804" y="29"/>
                  </a:lnTo>
                  <a:lnTo>
                    <a:pt x="1814" y="18"/>
                  </a:lnTo>
                  <a:lnTo>
                    <a:pt x="1821" y="16"/>
                  </a:lnTo>
                  <a:close/>
                  <a:moveTo>
                    <a:pt x="2012" y="1"/>
                  </a:moveTo>
                  <a:lnTo>
                    <a:pt x="2054" y="8"/>
                  </a:lnTo>
                  <a:lnTo>
                    <a:pt x="2031" y="9"/>
                  </a:lnTo>
                  <a:lnTo>
                    <a:pt x="1988" y="2"/>
                  </a:lnTo>
                  <a:lnTo>
                    <a:pt x="2012" y="1"/>
                  </a:lnTo>
                  <a:close/>
                  <a:moveTo>
                    <a:pt x="2137" y="0"/>
                  </a:moveTo>
                  <a:lnTo>
                    <a:pt x="2152" y="0"/>
                  </a:lnTo>
                  <a:lnTo>
                    <a:pt x="2153" y="0"/>
                  </a:lnTo>
                  <a:lnTo>
                    <a:pt x="2157" y="4"/>
                  </a:lnTo>
                  <a:lnTo>
                    <a:pt x="2160" y="0"/>
                  </a:lnTo>
                  <a:lnTo>
                    <a:pt x="2167" y="0"/>
                  </a:lnTo>
                  <a:lnTo>
                    <a:pt x="2163" y="7"/>
                  </a:lnTo>
                  <a:lnTo>
                    <a:pt x="2164" y="9"/>
                  </a:lnTo>
                  <a:lnTo>
                    <a:pt x="2123" y="8"/>
                  </a:lnTo>
                  <a:lnTo>
                    <a:pt x="2123" y="8"/>
                  </a:lnTo>
                  <a:lnTo>
                    <a:pt x="2132" y="1"/>
                  </a:lnTo>
                  <a:lnTo>
                    <a:pt x="2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9" name="Freeform 771"/>
            <p:cNvSpPr>
              <a:spLocks noEditPoints="1"/>
            </p:cNvSpPr>
            <p:nvPr/>
          </p:nvSpPr>
          <p:spPr bwMode="auto">
            <a:xfrm>
              <a:off x="5007" y="432"/>
              <a:ext cx="4218" cy="4224"/>
            </a:xfrm>
            <a:custGeom>
              <a:avLst/>
              <a:gdLst>
                <a:gd name="T0" fmla="*/ 2039 w 4218"/>
                <a:gd name="T1" fmla="*/ 4215 h 4224"/>
                <a:gd name="T2" fmla="*/ 2223 w 4218"/>
                <a:gd name="T3" fmla="*/ 4213 h 4224"/>
                <a:gd name="T4" fmla="*/ 2360 w 4218"/>
                <a:gd name="T5" fmla="*/ 4208 h 4224"/>
                <a:gd name="T6" fmla="*/ 2384 w 4218"/>
                <a:gd name="T7" fmla="*/ 4199 h 4224"/>
                <a:gd name="T8" fmla="*/ 1497 w 4218"/>
                <a:gd name="T9" fmla="*/ 4134 h 4224"/>
                <a:gd name="T10" fmla="*/ 1478 w 4218"/>
                <a:gd name="T11" fmla="*/ 4119 h 4224"/>
                <a:gd name="T12" fmla="*/ 1326 w 4218"/>
                <a:gd name="T13" fmla="*/ 4066 h 4224"/>
                <a:gd name="T14" fmla="*/ 1170 w 4218"/>
                <a:gd name="T15" fmla="*/ 3995 h 4224"/>
                <a:gd name="T16" fmla="*/ 3282 w 4218"/>
                <a:gd name="T17" fmla="*/ 3868 h 4224"/>
                <a:gd name="T18" fmla="*/ 3401 w 4218"/>
                <a:gd name="T19" fmla="*/ 3783 h 4224"/>
                <a:gd name="T20" fmla="*/ 762 w 4218"/>
                <a:gd name="T21" fmla="*/ 3728 h 4224"/>
                <a:gd name="T22" fmla="*/ 3532 w 4218"/>
                <a:gd name="T23" fmla="*/ 3662 h 4224"/>
                <a:gd name="T24" fmla="*/ 3554 w 4218"/>
                <a:gd name="T25" fmla="*/ 3653 h 4224"/>
                <a:gd name="T26" fmla="*/ 443 w 4218"/>
                <a:gd name="T27" fmla="*/ 3396 h 4224"/>
                <a:gd name="T28" fmla="*/ 342 w 4218"/>
                <a:gd name="T29" fmla="*/ 3252 h 4224"/>
                <a:gd name="T30" fmla="*/ 3904 w 4218"/>
                <a:gd name="T31" fmla="*/ 3228 h 4224"/>
                <a:gd name="T32" fmla="*/ 3914 w 4218"/>
                <a:gd name="T33" fmla="*/ 3192 h 4224"/>
                <a:gd name="T34" fmla="*/ 3914 w 4218"/>
                <a:gd name="T35" fmla="*/ 3192 h 4224"/>
                <a:gd name="T36" fmla="*/ 259 w 4218"/>
                <a:gd name="T37" fmla="*/ 3113 h 4224"/>
                <a:gd name="T38" fmla="*/ 242 w 4218"/>
                <a:gd name="T39" fmla="*/ 3102 h 4224"/>
                <a:gd name="T40" fmla="*/ 4006 w 4218"/>
                <a:gd name="T41" fmla="*/ 3041 h 4224"/>
                <a:gd name="T42" fmla="*/ 4058 w 4218"/>
                <a:gd name="T43" fmla="*/ 2904 h 4224"/>
                <a:gd name="T44" fmla="*/ 56 w 4218"/>
                <a:gd name="T45" fmla="*/ 2576 h 4224"/>
                <a:gd name="T46" fmla="*/ 51 w 4218"/>
                <a:gd name="T47" fmla="*/ 2549 h 4224"/>
                <a:gd name="T48" fmla="*/ 13 w 4218"/>
                <a:gd name="T49" fmla="*/ 2378 h 4224"/>
                <a:gd name="T50" fmla="*/ 13 w 4218"/>
                <a:gd name="T51" fmla="*/ 2378 h 4224"/>
                <a:gd name="T52" fmla="*/ 9 w 4218"/>
                <a:gd name="T53" fmla="*/ 2227 h 4224"/>
                <a:gd name="T54" fmla="*/ 4218 w 4218"/>
                <a:gd name="T55" fmla="*/ 1974 h 4224"/>
                <a:gd name="T56" fmla="*/ 4191 w 4218"/>
                <a:gd name="T57" fmla="*/ 1813 h 4224"/>
                <a:gd name="T58" fmla="*/ 36 w 4218"/>
                <a:gd name="T59" fmla="*/ 1758 h 4224"/>
                <a:gd name="T60" fmla="*/ 4167 w 4218"/>
                <a:gd name="T61" fmla="*/ 1663 h 4224"/>
                <a:gd name="T62" fmla="*/ 4167 w 4218"/>
                <a:gd name="T63" fmla="*/ 1636 h 4224"/>
                <a:gd name="T64" fmla="*/ 163 w 4218"/>
                <a:gd name="T65" fmla="*/ 1314 h 4224"/>
                <a:gd name="T66" fmla="*/ 239 w 4218"/>
                <a:gd name="T67" fmla="*/ 1149 h 4224"/>
                <a:gd name="T68" fmla="*/ 3972 w 4218"/>
                <a:gd name="T69" fmla="*/ 1116 h 4224"/>
                <a:gd name="T70" fmla="*/ 3949 w 4218"/>
                <a:gd name="T71" fmla="*/ 1090 h 4224"/>
                <a:gd name="T72" fmla="*/ 303 w 4218"/>
                <a:gd name="T73" fmla="*/ 1033 h 4224"/>
                <a:gd name="T74" fmla="*/ 317 w 4218"/>
                <a:gd name="T75" fmla="*/ 993 h 4224"/>
                <a:gd name="T76" fmla="*/ 317 w 4218"/>
                <a:gd name="T77" fmla="*/ 993 h 4224"/>
                <a:gd name="T78" fmla="*/ 3856 w 4218"/>
                <a:gd name="T79" fmla="*/ 924 h 4224"/>
                <a:gd name="T80" fmla="*/ 3771 w 4218"/>
                <a:gd name="T81" fmla="*/ 822 h 4224"/>
                <a:gd name="T82" fmla="*/ 667 w 4218"/>
                <a:gd name="T83" fmla="*/ 567 h 4224"/>
                <a:gd name="T84" fmla="*/ 3456 w 4218"/>
                <a:gd name="T85" fmla="*/ 496 h 4224"/>
                <a:gd name="T86" fmla="*/ 817 w 4218"/>
                <a:gd name="T87" fmla="*/ 441 h 4224"/>
                <a:gd name="T88" fmla="*/ 936 w 4218"/>
                <a:gd name="T89" fmla="*/ 356 h 4224"/>
                <a:gd name="T90" fmla="*/ 3045 w 4218"/>
                <a:gd name="T91" fmla="*/ 229 h 4224"/>
                <a:gd name="T92" fmla="*/ 2897 w 4218"/>
                <a:gd name="T93" fmla="*/ 161 h 4224"/>
                <a:gd name="T94" fmla="*/ 2757 w 4218"/>
                <a:gd name="T95" fmla="*/ 109 h 4224"/>
                <a:gd name="T96" fmla="*/ 2719 w 4218"/>
                <a:gd name="T97" fmla="*/ 89 h 4224"/>
                <a:gd name="T98" fmla="*/ 1838 w 4218"/>
                <a:gd name="T99" fmla="*/ 16 h 4224"/>
                <a:gd name="T100" fmla="*/ 1838 w 4218"/>
                <a:gd name="T101" fmla="*/ 16 h 4224"/>
                <a:gd name="T102" fmla="*/ 2154 w 4218"/>
                <a:gd name="T103" fmla="*/ 7 h 4224"/>
                <a:gd name="T104" fmla="*/ 1978 w 4218"/>
                <a:gd name="T105" fmla="*/ 3 h 4224"/>
                <a:gd name="T106" fmla="*/ 2176 w 4218"/>
                <a:gd name="T107" fmla="*/ 0 h 4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18" h="4224">
                  <a:moveTo>
                    <a:pt x="2039" y="4215"/>
                  </a:moveTo>
                  <a:lnTo>
                    <a:pt x="2048" y="4215"/>
                  </a:lnTo>
                  <a:lnTo>
                    <a:pt x="2040" y="4224"/>
                  </a:lnTo>
                  <a:lnTo>
                    <a:pt x="2032" y="4224"/>
                  </a:lnTo>
                  <a:lnTo>
                    <a:pt x="2039" y="4215"/>
                  </a:lnTo>
                  <a:close/>
                  <a:moveTo>
                    <a:pt x="2223" y="4213"/>
                  </a:moveTo>
                  <a:lnTo>
                    <a:pt x="2265" y="4220"/>
                  </a:lnTo>
                  <a:lnTo>
                    <a:pt x="2233" y="4221"/>
                  </a:lnTo>
                  <a:lnTo>
                    <a:pt x="2190" y="4214"/>
                  </a:lnTo>
                  <a:lnTo>
                    <a:pt x="2223" y="4213"/>
                  </a:lnTo>
                  <a:close/>
                  <a:moveTo>
                    <a:pt x="2360" y="4208"/>
                  </a:moveTo>
                  <a:lnTo>
                    <a:pt x="2363" y="4210"/>
                  </a:lnTo>
                  <a:lnTo>
                    <a:pt x="2365" y="4210"/>
                  </a:lnTo>
                  <a:lnTo>
                    <a:pt x="2350" y="4211"/>
                  </a:lnTo>
                  <a:lnTo>
                    <a:pt x="2360" y="4208"/>
                  </a:lnTo>
                  <a:close/>
                  <a:moveTo>
                    <a:pt x="2395" y="4197"/>
                  </a:moveTo>
                  <a:lnTo>
                    <a:pt x="2387" y="4207"/>
                  </a:lnTo>
                  <a:lnTo>
                    <a:pt x="2385" y="4207"/>
                  </a:lnTo>
                  <a:lnTo>
                    <a:pt x="2377" y="4208"/>
                  </a:lnTo>
                  <a:lnTo>
                    <a:pt x="2384" y="4199"/>
                  </a:lnTo>
                  <a:lnTo>
                    <a:pt x="2384" y="4199"/>
                  </a:lnTo>
                  <a:lnTo>
                    <a:pt x="2395" y="4197"/>
                  </a:lnTo>
                  <a:close/>
                  <a:moveTo>
                    <a:pt x="1484" y="4121"/>
                  </a:moveTo>
                  <a:lnTo>
                    <a:pt x="1492" y="4124"/>
                  </a:lnTo>
                  <a:lnTo>
                    <a:pt x="1497" y="4134"/>
                  </a:lnTo>
                  <a:lnTo>
                    <a:pt x="1488" y="4131"/>
                  </a:lnTo>
                  <a:lnTo>
                    <a:pt x="1484" y="4121"/>
                  </a:lnTo>
                  <a:close/>
                  <a:moveTo>
                    <a:pt x="1465" y="4115"/>
                  </a:moveTo>
                  <a:lnTo>
                    <a:pt x="1478" y="4119"/>
                  </a:lnTo>
                  <a:lnTo>
                    <a:pt x="1478" y="4119"/>
                  </a:lnTo>
                  <a:lnTo>
                    <a:pt x="1474" y="4119"/>
                  </a:lnTo>
                  <a:lnTo>
                    <a:pt x="1465" y="4115"/>
                  </a:lnTo>
                  <a:close/>
                  <a:moveTo>
                    <a:pt x="1283" y="4057"/>
                  </a:moveTo>
                  <a:lnTo>
                    <a:pt x="1320" y="4063"/>
                  </a:lnTo>
                  <a:lnTo>
                    <a:pt x="1326" y="4066"/>
                  </a:lnTo>
                  <a:lnTo>
                    <a:pt x="1355" y="4076"/>
                  </a:lnTo>
                  <a:lnTo>
                    <a:pt x="1311" y="4069"/>
                  </a:lnTo>
                  <a:lnTo>
                    <a:pt x="1283" y="4057"/>
                  </a:lnTo>
                  <a:close/>
                  <a:moveTo>
                    <a:pt x="1162" y="3991"/>
                  </a:moveTo>
                  <a:lnTo>
                    <a:pt x="1170" y="3995"/>
                  </a:lnTo>
                  <a:lnTo>
                    <a:pt x="1174" y="4008"/>
                  </a:lnTo>
                  <a:lnTo>
                    <a:pt x="1166" y="4004"/>
                  </a:lnTo>
                  <a:lnTo>
                    <a:pt x="1162" y="3991"/>
                  </a:lnTo>
                  <a:close/>
                  <a:moveTo>
                    <a:pt x="3270" y="3866"/>
                  </a:moveTo>
                  <a:lnTo>
                    <a:pt x="3282" y="3868"/>
                  </a:lnTo>
                  <a:lnTo>
                    <a:pt x="3274" y="3873"/>
                  </a:lnTo>
                  <a:lnTo>
                    <a:pt x="3261" y="3872"/>
                  </a:lnTo>
                  <a:lnTo>
                    <a:pt x="3270" y="3866"/>
                  </a:lnTo>
                  <a:close/>
                  <a:moveTo>
                    <a:pt x="3429" y="3749"/>
                  </a:moveTo>
                  <a:lnTo>
                    <a:pt x="3401" y="3783"/>
                  </a:lnTo>
                  <a:lnTo>
                    <a:pt x="3381" y="3799"/>
                  </a:lnTo>
                  <a:lnTo>
                    <a:pt x="3404" y="3770"/>
                  </a:lnTo>
                  <a:lnTo>
                    <a:pt x="3405" y="3769"/>
                  </a:lnTo>
                  <a:lnTo>
                    <a:pt x="3429" y="3749"/>
                  </a:lnTo>
                  <a:close/>
                  <a:moveTo>
                    <a:pt x="762" y="3728"/>
                  </a:moveTo>
                  <a:lnTo>
                    <a:pt x="780" y="3743"/>
                  </a:lnTo>
                  <a:lnTo>
                    <a:pt x="772" y="3741"/>
                  </a:lnTo>
                  <a:lnTo>
                    <a:pt x="763" y="3734"/>
                  </a:lnTo>
                  <a:lnTo>
                    <a:pt x="762" y="3728"/>
                  </a:lnTo>
                  <a:close/>
                  <a:moveTo>
                    <a:pt x="3532" y="3662"/>
                  </a:moveTo>
                  <a:lnTo>
                    <a:pt x="3530" y="3666"/>
                  </a:lnTo>
                  <a:lnTo>
                    <a:pt x="3521" y="3671"/>
                  </a:lnTo>
                  <a:lnTo>
                    <a:pt x="3532" y="3662"/>
                  </a:lnTo>
                  <a:close/>
                  <a:moveTo>
                    <a:pt x="3542" y="3650"/>
                  </a:moveTo>
                  <a:lnTo>
                    <a:pt x="3554" y="3653"/>
                  </a:lnTo>
                  <a:lnTo>
                    <a:pt x="3548" y="3659"/>
                  </a:lnTo>
                  <a:lnTo>
                    <a:pt x="3537" y="3657"/>
                  </a:lnTo>
                  <a:lnTo>
                    <a:pt x="3542" y="3650"/>
                  </a:lnTo>
                  <a:close/>
                  <a:moveTo>
                    <a:pt x="430" y="3394"/>
                  </a:moveTo>
                  <a:lnTo>
                    <a:pt x="443" y="3396"/>
                  </a:lnTo>
                  <a:lnTo>
                    <a:pt x="448" y="3404"/>
                  </a:lnTo>
                  <a:lnTo>
                    <a:pt x="436" y="3403"/>
                  </a:lnTo>
                  <a:lnTo>
                    <a:pt x="430" y="3394"/>
                  </a:lnTo>
                  <a:close/>
                  <a:moveTo>
                    <a:pt x="325" y="3226"/>
                  </a:moveTo>
                  <a:lnTo>
                    <a:pt x="342" y="3252"/>
                  </a:lnTo>
                  <a:lnTo>
                    <a:pt x="356" y="3291"/>
                  </a:lnTo>
                  <a:lnTo>
                    <a:pt x="340" y="3266"/>
                  </a:lnTo>
                  <a:lnTo>
                    <a:pt x="325" y="3226"/>
                  </a:lnTo>
                  <a:close/>
                  <a:moveTo>
                    <a:pt x="3900" y="3218"/>
                  </a:moveTo>
                  <a:lnTo>
                    <a:pt x="3904" y="3228"/>
                  </a:lnTo>
                  <a:lnTo>
                    <a:pt x="3900" y="3233"/>
                  </a:lnTo>
                  <a:lnTo>
                    <a:pt x="3897" y="3222"/>
                  </a:lnTo>
                  <a:lnTo>
                    <a:pt x="3898" y="3219"/>
                  </a:lnTo>
                  <a:lnTo>
                    <a:pt x="3900" y="3218"/>
                  </a:lnTo>
                  <a:close/>
                  <a:moveTo>
                    <a:pt x="3914" y="3192"/>
                  </a:moveTo>
                  <a:lnTo>
                    <a:pt x="3914" y="3194"/>
                  </a:lnTo>
                  <a:lnTo>
                    <a:pt x="3912" y="3199"/>
                  </a:lnTo>
                  <a:lnTo>
                    <a:pt x="3908" y="3205"/>
                  </a:lnTo>
                  <a:lnTo>
                    <a:pt x="3905" y="3208"/>
                  </a:lnTo>
                  <a:lnTo>
                    <a:pt x="3914" y="3192"/>
                  </a:lnTo>
                  <a:close/>
                  <a:moveTo>
                    <a:pt x="259" y="3113"/>
                  </a:moveTo>
                  <a:lnTo>
                    <a:pt x="273" y="3137"/>
                  </a:lnTo>
                  <a:lnTo>
                    <a:pt x="269" y="3136"/>
                  </a:lnTo>
                  <a:lnTo>
                    <a:pt x="260" y="3126"/>
                  </a:lnTo>
                  <a:lnTo>
                    <a:pt x="259" y="3113"/>
                  </a:lnTo>
                  <a:close/>
                  <a:moveTo>
                    <a:pt x="242" y="3102"/>
                  </a:moveTo>
                  <a:lnTo>
                    <a:pt x="253" y="3105"/>
                  </a:lnTo>
                  <a:lnTo>
                    <a:pt x="259" y="3112"/>
                  </a:lnTo>
                  <a:lnTo>
                    <a:pt x="246" y="3110"/>
                  </a:lnTo>
                  <a:lnTo>
                    <a:pt x="242" y="3102"/>
                  </a:lnTo>
                  <a:close/>
                  <a:moveTo>
                    <a:pt x="4006" y="3041"/>
                  </a:moveTo>
                  <a:lnTo>
                    <a:pt x="3994" y="3065"/>
                  </a:lnTo>
                  <a:lnTo>
                    <a:pt x="3967" y="3096"/>
                  </a:lnTo>
                  <a:lnTo>
                    <a:pt x="3980" y="3072"/>
                  </a:lnTo>
                  <a:lnTo>
                    <a:pt x="4006" y="3041"/>
                  </a:lnTo>
                  <a:close/>
                  <a:moveTo>
                    <a:pt x="4058" y="2904"/>
                  </a:moveTo>
                  <a:lnTo>
                    <a:pt x="4062" y="2917"/>
                  </a:lnTo>
                  <a:lnTo>
                    <a:pt x="4059" y="2924"/>
                  </a:lnTo>
                  <a:lnTo>
                    <a:pt x="4055" y="2911"/>
                  </a:lnTo>
                  <a:lnTo>
                    <a:pt x="4058" y="2904"/>
                  </a:lnTo>
                  <a:close/>
                  <a:moveTo>
                    <a:pt x="51" y="2549"/>
                  </a:moveTo>
                  <a:lnTo>
                    <a:pt x="58" y="2585"/>
                  </a:lnTo>
                  <a:lnTo>
                    <a:pt x="51" y="2593"/>
                  </a:lnTo>
                  <a:lnTo>
                    <a:pt x="50" y="2583"/>
                  </a:lnTo>
                  <a:lnTo>
                    <a:pt x="56" y="2576"/>
                  </a:lnTo>
                  <a:lnTo>
                    <a:pt x="53" y="2571"/>
                  </a:lnTo>
                  <a:lnTo>
                    <a:pt x="50" y="2566"/>
                  </a:lnTo>
                  <a:lnTo>
                    <a:pt x="50" y="2561"/>
                  </a:lnTo>
                  <a:lnTo>
                    <a:pt x="50" y="2554"/>
                  </a:lnTo>
                  <a:lnTo>
                    <a:pt x="51" y="2549"/>
                  </a:lnTo>
                  <a:close/>
                  <a:moveTo>
                    <a:pt x="4185" y="2448"/>
                  </a:moveTo>
                  <a:lnTo>
                    <a:pt x="4186" y="2455"/>
                  </a:lnTo>
                  <a:lnTo>
                    <a:pt x="4182" y="2463"/>
                  </a:lnTo>
                  <a:lnTo>
                    <a:pt x="4185" y="2448"/>
                  </a:lnTo>
                  <a:close/>
                  <a:moveTo>
                    <a:pt x="13" y="2378"/>
                  </a:moveTo>
                  <a:lnTo>
                    <a:pt x="27" y="2418"/>
                  </a:lnTo>
                  <a:lnTo>
                    <a:pt x="33" y="2453"/>
                  </a:lnTo>
                  <a:lnTo>
                    <a:pt x="17" y="2411"/>
                  </a:lnTo>
                  <a:lnTo>
                    <a:pt x="13" y="2390"/>
                  </a:lnTo>
                  <a:lnTo>
                    <a:pt x="13" y="2378"/>
                  </a:lnTo>
                  <a:close/>
                  <a:moveTo>
                    <a:pt x="9" y="2227"/>
                  </a:moveTo>
                  <a:lnTo>
                    <a:pt x="9" y="2238"/>
                  </a:lnTo>
                  <a:lnTo>
                    <a:pt x="0" y="2248"/>
                  </a:lnTo>
                  <a:lnTo>
                    <a:pt x="0" y="2238"/>
                  </a:lnTo>
                  <a:lnTo>
                    <a:pt x="9" y="2227"/>
                  </a:lnTo>
                  <a:close/>
                  <a:moveTo>
                    <a:pt x="4218" y="1974"/>
                  </a:moveTo>
                  <a:lnTo>
                    <a:pt x="4218" y="1981"/>
                  </a:lnTo>
                  <a:lnTo>
                    <a:pt x="4209" y="1991"/>
                  </a:lnTo>
                  <a:lnTo>
                    <a:pt x="4208" y="1986"/>
                  </a:lnTo>
                  <a:lnTo>
                    <a:pt x="4218" y="1974"/>
                  </a:lnTo>
                  <a:close/>
                  <a:moveTo>
                    <a:pt x="4186" y="1788"/>
                  </a:moveTo>
                  <a:lnTo>
                    <a:pt x="4203" y="1830"/>
                  </a:lnTo>
                  <a:lnTo>
                    <a:pt x="4203" y="1836"/>
                  </a:lnTo>
                  <a:lnTo>
                    <a:pt x="4205" y="1851"/>
                  </a:lnTo>
                  <a:lnTo>
                    <a:pt x="4191" y="1813"/>
                  </a:lnTo>
                  <a:lnTo>
                    <a:pt x="4186" y="1788"/>
                  </a:lnTo>
                  <a:close/>
                  <a:moveTo>
                    <a:pt x="36" y="1757"/>
                  </a:moveTo>
                  <a:lnTo>
                    <a:pt x="32" y="1782"/>
                  </a:lnTo>
                  <a:lnTo>
                    <a:pt x="30" y="1769"/>
                  </a:lnTo>
                  <a:lnTo>
                    <a:pt x="36" y="1758"/>
                  </a:lnTo>
                  <a:lnTo>
                    <a:pt x="36" y="1757"/>
                  </a:lnTo>
                  <a:close/>
                  <a:moveTo>
                    <a:pt x="4161" y="1649"/>
                  </a:moveTo>
                  <a:lnTo>
                    <a:pt x="4162" y="1652"/>
                  </a:lnTo>
                  <a:lnTo>
                    <a:pt x="4165" y="1658"/>
                  </a:lnTo>
                  <a:lnTo>
                    <a:pt x="4167" y="1663"/>
                  </a:lnTo>
                  <a:lnTo>
                    <a:pt x="4167" y="1669"/>
                  </a:lnTo>
                  <a:lnTo>
                    <a:pt x="4165" y="1672"/>
                  </a:lnTo>
                  <a:lnTo>
                    <a:pt x="4161" y="1649"/>
                  </a:lnTo>
                  <a:close/>
                  <a:moveTo>
                    <a:pt x="4167" y="1632"/>
                  </a:moveTo>
                  <a:lnTo>
                    <a:pt x="4167" y="1636"/>
                  </a:lnTo>
                  <a:lnTo>
                    <a:pt x="4160" y="1646"/>
                  </a:lnTo>
                  <a:lnTo>
                    <a:pt x="4160" y="1642"/>
                  </a:lnTo>
                  <a:lnTo>
                    <a:pt x="4167" y="1632"/>
                  </a:lnTo>
                  <a:close/>
                  <a:moveTo>
                    <a:pt x="157" y="1302"/>
                  </a:moveTo>
                  <a:lnTo>
                    <a:pt x="163" y="1314"/>
                  </a:lnTo>
                  <a:lnTo>
                    <a:pt x="159" y="1323"/>
                  </a:lnTo>
                  <a:lnTo>
                    <a:pt x="154" y="1310"/>
                  </a:lnTo>
                  <a:lnTo>
                    <a:pt x="157" y="1302"/>
                  </a:lnTo>
                  <a:close/>
                  <a:moveTo>
                    <a:pt x="249" y="1128"/>
                  </a:moveTo>
                  <a:lnTo>
                    <a:pt x="239" y="1149"/>
                  </a:lnTo>
                  <a:lnTo>
                    <a:pt x="212" y="1180"/>
                  </a:lnTo>
                  <a:lnTo>
                    <a:pt x="224" y="1159"/>
                  </a:lnTo>
                  <a:lnTo>
                    <a:pt x="249" y="1128"/>
                  </a:lnTo>
                  <a:close/>
                  <a:moveTo>
                    <a:pt x="3960" y="1114"/>
                  </a:moveTo>
                  <a:lnTo>
                    <a:pt x="3972" y="1116"/>
                  </a:lnTo>
                  <a:lnTo>
                    <a:pt x="3976" y="1122"/>
                  </a:lnTo>
                  <a:lnTo>
                    <a:pt x="3965" y="1121"/>
                  </a:lnTo>
                  <a:lnTo>
                    <a:pt x="3960" y="1114"/>
                  </a:lnTo>
                  <a:close/>
                  <a:moveTo>
                    <a:pt x="3945" y="1088"/>
                  </a:moveTo>
                  <a:lnTo>
                    <a:pt x="3949" y="1090"/>
                  </a:lnTo>
                  <a:lnTo>
                    <a:pt x="3956" y="1099"/>
                  </a:lnTo>
                  <a:lnTo>
                    <a:pt x="3958" y="1109"/>
                  </a:lnTo>
                  <a:lnTo>
                    <a:pt x="3945" y="1088"/>
                  </a:lnTo>
                  <a:close/>
                  <a:moveTo>
                    <a:pt x="313" y="1018"/>
                  </a:moveTo>
                  <a:lnTo>
                    <a:pt x="303" y="1033"/>
                  </a:lnTo>
                  <a:lnTo>
                    <a:pt x="303" y="1032"/>
                  </a:lnTo>
                  <a:lnTo>
                    <a:pt x="306" y="1026"/>
                  </a:lnTo>
                  <a:lnTo>
                    <a:pt x="308" y="1020"/>
                  </a:lnTo>
                  <a:lnTo>
                    <a:pt x="313" y="1018"/>
                  </a:lnTo>
                  <a:close/>
                  <a:moveTo>
                    <a:pt x="317" y="993"/>
                  </a:moveTo>
                  <a:lnTo>
                    <a:pt x="320" y="1003"/>
                  </a:lnTo>
                  <a:lnTo>
                    <a:pt x="318" y="1005"/>
                  </a:lnTo>
                  <a:lnTo>
                    <a:pt x="317" y="1010"/>
                  </a:lnTo>
                  <a:lnTo>
                    <a:pt x="313" y="999"/>
                  </a:lnTo>
                  <a:lnTo>
                    <a:pt x="317" y="993"/>
                  </a:lnTo>
                  <a:close/>
                  <a:moveTo>
                    <a:pt x="3856" y="924"/>
                  </a:moveTo>
                  <a:lnTo>
                    <a:pt x="3873" y="950"/>
                  </a:lnTo>
                  <a:lnTo>
                    <a:pt x="3887" y="989"/>
                  </a:lnTo>
                  <a:lnTo>
                    <a:pt x="3871" y="964"/>
                  </a:lnTo>
                  <a:lnTo>
                    <a:pt x="3856" y="924"/>
                  </a:lnTo>
                  <a:close/>
                  <a:moveTo>
                    <a:pt x="3771" y="822"/>
                  </a:moveTo>
                  <a:lnTo>
                    <a:pt x="3784" y="824"/>
                  </a:lnTo>
                  <a:lnTo>
                    <a:pt x="3788" y="831"/>
                  </a:lnTo>
                  <a:lnTo>
                    <a:pt x="3775" y="830"/>
                  </a:lnTo>
                  <a:lnTo>
                    <a:pt x="3771" y="822"/>
                  </a:lnTo>
                  <a:close/>
                  <a:moveTo>
                    <a:pt x="667" y="567"/>
                  </a:moveTo>
                  <a:lnTo>
                    <a:pt x="679" y="570"/>
                  </a:lnTo>
                  <a:lnTo>
                    <a:pt x="676" y="572"/>
                  </a:lnTo>
                  <a:lnTo>
                    <a:pt x="664" y="571"/>
                  </a:lnTo>
                  <a:lnTo>
                    <a:pt x="667" y="567"/>
                  </a:lnTo>
                  <a:close/>
                  <a:moveTo>
                    <a:pt x="3433" y="478"/>
                  </a:moveTo>
                  <a:lnTo>
                    <a:pt x="3435" y="478"/>
                  </a:lnTo>
                  <a:lnTo>
                    <a:pt x="3448" y="483"/>
                  </a:lnTo>
                  <a:lnTo>
                    <a:pt x="3456" y="495"/>
                  </a:lnTo>
                  <a:lnTo>
                    <a:pt x="3456" y="496"/>
                  </a:lnTo>
                  <a:lnTo>
                    <a:pt x="3433" y="478"/>
                  </a:lnTo>
                  <a:close/>
                  <a:moveTo>
                    <a:pt x="831" y="430"/>
                  </a:moveTo>
                  <a:lnTo>
                    <a:pt x="807" y="459"/>
                  </a:lnTo>
                  <a:lnTo>
                    <a:pt x="789" y="475"/>
                  </a:lnTo>
                  <a:lnTo>
                    <a:pt x="817" y="441"/>
                  </a:lnTo>
                  <a:lnTo>
                    <a:pt x="831" y="430"/>
                  </a:lnTo>
                  <a:close/>
                  <a:moveTo>
                    <a:pt x="941" y="352"/>
                  </a:moveTo>
                  <a:lnTo>
                    <a:pt x="954" y="353"/>
                  </a:lnTo>
                  <a:lnTo>
                    <a:pt x="948" y="358"/>
                  </a:lnTo>
                  <a:lnTo>
                    <a:pt x="936" y="356"/>
                  </a:lnTo>
                  <a:lnTo>
                    <a:pt x="941" y="352"/>
                  </a:lnTo>
                  <a:close/>
                  <a:moveTo>
                    <a:pt x="3041" y="216"/>
                  </a:moveTo>
                  <a:lnTo>
                    <a:pt x="3048" y="219"/>
                  </a:lnTo>
                  <a:lnTo>
                    <a:pt x="3053" y="232"/>
                  </a:lnTo>
                  <a:lnTo>
                    <a:pt x="3045" y="229"/>
                  </a:lnTo>
                  <a:lnTo>
                    <a:pt x="3041" y="216"/>
                  </a:lnTo>
                  <a:close/>
                  <a:moveTo>
                    <a:pt x="2877" y="154"/>
                  </a:moveTo>
                  <a:lnTo>
                    <a:pt x="2918" y="160"/>
                  </a:lnTo>
                  <a:lnTo>
                    <a:pt x="2933" y="167"/>
                  </a:lnTo>
                  <a:lnTo>
                    <a:pt x="2897" y="161"/>
                  </a:lnTo>
                  <a:lnTo>
                    <a:pt x="2892" y="158"/>
                  </a:lnTo>
                  <a:lnTo>
                    <a:pt x="2877" y="154"/>
                  </a:lnTo>
                  <a:close/>
                  <a:moveTo>
                    <a:pt x="2740" y="102"/>
                  </a:moveTo>
                  <a:lnTo>
                    <a:pt x="2744" y="103"/>
                  </a:lnTo>
                  <a:lnTo>
                    <a:pt x="2757" y="109"/>
                  </a:lnTo>
                  <a:lnTo>
                    <a:pt x="2758" y="110"/>
                  </a:lnTo>
                  <a:lnTo>
                    <a:pt x="2733" y="103"/>
                  </a:lnTo>
                  <a:lnTo>
                    <a:pt x="2734" y="103"/>
                  </a:lnTo>
                  <a:lnTo>
                    <a:pt x="2740" y="102"/>
                  </a:lnTo>
                  <a:close/>
                  <a:moveTo>
                    <a:pt x="2719" y="89"/>
                  </a:moveTo>
                  <a:lnTo>
                    <a:pt x="2724" y="92"/>
                  </a:lnTo>
                  <a:lnTo>
                    <a:pt x="2728" y="102"/>
                  </a:lnTo>
                  <a:lnTo>
                    <a:pt x="2723" y="100"/>
                  </a:lnTo>
                  <a:lnTo>
                    <a:pt x="2719" y="89"/>
                  </a:lnTo>
                  <a:close/>
                  <a:moveTo>
                    <a:pt x="1838" y="16"/>
                  </a:moveTo>
                  <a:lnTo>
                    <a:pt x="1830" y="25"/>
                  </a:lnTo>
                  <a:lnTo>
                    <a:pt x="1823" y="27"/>
                  </a:lnTo>
                  <a:lnTo>
                    <a:pt x="1831" y="17"/>
                  </a:lnTo>
                  <a:lnTo>
                    <a:pt x="1831" y="17"/>
                  </a:lnTo>
                  <a:lnTo>
                    <a:pt x="1838" y="16"/>
                  </a:lnTo>
                  <a:close/>
                  <a:moveTo>
                    <a:pt x="2154" y="7"/>
                  </a:moveTo>
                  <a:lnTo>
                    <a:pt x="2156" y="7"/>
                  </a:lnTo>
                  <a:lnTo>
                    <a:pt x="2161" y="9"/>
                  </a:lnTo>
                  <a:lnTo>
                    <a:pt x="2146" y="9"/>
                  </a:lnTo>
                  <a:lnTo>
                    <a:pt x="2154" y="7"/>
                  </a:lnTo>
                  <a:close/>
                  <a:moveTo>
                    <a:pt x="1978" y="3"/>
                  </a:moveTo>
                  <a:lnTo>
                    <a:pt x="2021" y="10"/>
                  </a:lnTo>
                  <a:lnTo>
                    <a:pt x="1997" y="11"/>
                  </a:lnTo>
                  <a:lnTo>
                    <a:pt x="1954" y="4"/>
                  </a:lnTo>
                  <a:lnTo>
                    <a:pt x="1978" y="3"/>
                  </a:lnTo>
                  <a:close/>
                  <a:moveTo>
                    <a:pt x="2176" y="0"/>
                  </a:moveTo>
                  <a:lnTo>
                    <a:pt x="2185" y="0"/>
                  </a:lnTo>
                  <a:lnTo>
                    <a:pt x="2176" y="9"/>
                  </a:lnTo>
                  <a:lnTo>
                    <a:pt x="2169" y="9"/>
                  </a:lnTo>
                  <a:lnTo>
                    <a:pt x="2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0" name="Freeform 772"/>
            <p:cNvSpPr>
              <a:spLocks noEditPoints="1"/>
            </p:cNvSpPr>
            <p:nvPr/>
          </p:nvSpPr>
          <p:spPr bwMode="auto">
            <a:xfrm>
              <a:off x="4999" y="424"/>
              <a:ext cx="4234" cy="4240"/>
            </a:xfrm>
            <a:custGeom>
              <a:avLst/>
              <a:gdLst>
                <a:gd name="T0" fmla="*/ 2040 w 4234"/>
                <a:gd name="T1" fmla="*/ 4232 h 4240"/>
                <a:gd name="T2" fmla="*/ 2273 w 4234"/>
                <a:gd name="T3" fmla="*/ 4228 h 4240"/>
                <a:gd name="T4" fmla="*/ 2355 w 4234"/>
                <a:gd name="T5" fmla="*/ 4221 h 4240"/>
                <a:gd name="T6" fmla="*/ 2385 w 4234"/>
                <a:gd name="T7" fmla="*/ 4216 h 4240"/>
                <a:gd name="T8" fmla="*/ 1509 w 4234"/>
                <a:gd name="T9" fmla="*/ 4153 h 4240"/>
                <a:gd name="T10" fmla="*/ 1291 w 4234"/>
                <a:gd name="T11" fmla="*/ 4065 h 4240"/>
                <a:gd name="T12" fmla="*/ 1182 w 4234"/>
                <a:gd name="T13" fmla="*/ 4016 h 4240"/>
                <a:gd name="T14" fmla="*/ 1216 w 4234"/>
                <a:gd name="T15" fmla="*/ 4040 h 4240"/>
                <a:gd name="T16" fmla="*/ 3290 w 4234"/>
                <a:gd name="T17" fmla="*/ 3876 h 4240"/>
                <a:gd name="T18" fmla="*/ 3331 w 4234"/>
                <a:gd name="T19" fmla="*/ 3857 h 4240"/>
                <a:gd name="T20" fmla="*/ 3320 w 4234"/>
                <a:gd name="T21" fmla="*/ 3860 h 4240"/>
                <a:gd name="T22" fmla="*/ 3389 w 4234"/>
                <a:gd name="T23" fmla="*/ 3807 h 4240"/>
                <a:gd name="T24" fmla="*/ 3556 w 4234"/>
                <a:gd name="T25" fmla="*/ 3667 h 4240"/>
                <a:gd name="T26" fmla="*/ 431 w 4234"/>
                <a:gd name="T27" fmla="*/ 3408 h 4240"/>
                <a:gd name="T28" fmla="*/ 422 w 4234"/>
                <a:gd name="T29" fmla="*/ 3395 h 4240"/>
                <a:gd name="T30" fmla="*/ 369 w 4234"/>
                <a:gd name="T31" fmla="*/ 3323 h 4240"/>
                <a:gd name="T32" fmla="*/ 3912 w 4234"/>
                <a:gd name="T33" fmla="*/ 3251 h 4240"/>
                <a:gd name="T34" fmla="*/ 254 w 4234"/>
                <a:gd name="T35" fmla="*/ 3118 h 4240"/>
                <a:gd name="T36" fmla="*/ 4028 w 4234"/>
                <a:gd name="T37" fmla="*/ 3041 h 4240"/>
                <a:gd name="T38" fmla="*/ 4076 w 4234"/>
                <a:gd name="T39" fmla="*/ 2936 h 4240"/>
                <a:gd name="T40" fmla="*/ 4063 w 4234"/>
                <a:gd name="T41" fmla="*/ 2952 h 4240"/>
                <a:gd name="T42" fmla="*/ 58 w 4234"/>
                <a:gd name="T43" fmla="*/ 2591 h 4240"/>
                <a:gd name="T44" fmla="*/ 8 w 4234"/>
                <a:gd name="T45" fmla="*/ 2352 h 4240"/>
                <a:gd name="T46" fmla="*/ 8 w 4234"/>
                <a:gd name="T47" fmla="*/ 2352 h 4240"/>
                <a:gd name="T48" fmla="*/ 3 w 4234"/>
                <a:gd name="T49" fmla="*/ 2302 h 4240"/>
                <a:gd name="T50" fmla="*/ 0 w 4234"/>
                <a:gd name="T51" fmla="*/ 2256 h 4240"/>
                <a:gd name="T52" fmla="*/ 4226 w 4234"/>
                <a:gd name="T53" fmla="*/ 1982 h 4240"/>
                <a:gd name="T54" fmla="*/ 4227 w 4234"/>
                <a:gd name="T55" fmla="*/ 1948 h 4240"/>
                <a:gd name="T56" fmla="*/ 4226 w 4234"/>
                <a:gd name="T57" fmla="*/ 1893 h 4240"/>
                <a:gd name="T58" fmla="*/ 4182 w 4234"/>
                <a:gd name="T59" fmla="*/ 1636 h 4240"/>
                <a:gd name="T60" fmla="*/ 165 w 4234"/>
                <a:gd name="T61" fmla="*/ 1310 h 4240"/>
                <a:gd name="T62" fmla="*/ 175 w 4234"/>
                <a:gd name="T63" fmla="*/ 1277 h 4240"/>
                <a:gd name="T64" fmla="*/ 164 w 4234"/>
                <a:gd name="T65" fmla="*/ 1290 h 4240"/>
                <a:gd name="T66" fmla="*/ 205 w 4234"/>
                <a:gd name="T67" fmla="*/ 1199 h 4240"/>
                <a:gd name="T68" fmla="*/ 3995 w 4234"/>
                <a:gd name="T69" fmla="*/ 1133 h 4240"/>
                <a:gd name="T70" fmla="*/ 321 w 4234"/>
                <a:gd name="T71" fmla="*/ 1007 h 4240"/>
                <a:gd name="T72" fmla="*/ 3865 w 4234"/>
                <a:gd name="T73" fmla="*/ 918 h 4240"/>
                <a:gd name="T74" fmla="*/ 3824 w 4234"/>
                <a:gd name="T75" fmla="*/ 862 h 4240"/>
                <a:gd name="T76" fmla="*/ 3805 w 4234"/>
                <a:gd name="T77" fmla="*/ 835 h 4240"/>
                <a:gd name="T78" fmla="*/ 675 w 4234"/>
                <a:gd name="T79" fmla="*/ 575 h 4240"/>
                <a:gd name="T80" fmla="*/ 839 w 4234"/>
                <a:gd name="T81" fmla="*/ 438 h 4240"/>
                <a:gd name="T82" fmla="*/ 923 w 4234"/>
                <a:gd name="T83" fmla="*/ 371 h 4240"/>
                <a:gd name="T84" fmla="*/ 914 w 4234"/>
                <a:gd name="T85" fmla="*/ 373 h 4240"/>
                <a:gd name="T86" fmla="*/ 930 w 4234"/>
                <a:gd name="T87" fmla="*/ 361 h 4240"/>
                <a:gd name="T88" fmla="*/ 3049 w 4234"/>
                <a:gd name="T89" fmla="*/ 224 h 4240"/>
                <a:gd name="T90" fmla="*/ 3039 w 4234"/>
                <a:gd name="T91" fmla="*/ 210 h 4240"/>
                <a:gd name="T92" fmla="*/ 2964 w 4234"/>
                <a:gd name="T93" fmla="*/ 175 h 4240"/>
                <a:gd name="T94" fmla="*/ 2728 w 4234"/>
                <a:gd name="T95" fmla="*/ 87 h 4240"/>
                <a:gd name="T96" fmla="*/ 1885 w 4234"/>
                <a:gd name="T97" fmla="*/ 11 h 4240"/>
                <a:gd name="T98" fmla="*/ 1854 w 4234"/>
                <a:gd name="T99" fmla="*/ 15 h 4240"/>
                <a:gd name="T100" fmla="*/ 1885 w 4234"/>
                <a:gd name="T101" fmla="*/ 11 h 4240"/>
                <a:gd name="T102" fmla="*/ 1948 w 4234"/>
                <a:gd name="T103" fmla="*/ 5 h 4240"/>
                <a:gd name="T104" fmla="*/ 2191 w 4234"/>
                <a:gd name="T105" fmla="*/ 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34" h="4240">
                  <a:moveTo>
                    <a:pt x="2040" y="4232"/>
                  </a:moveTo>
                  <a:lnTo>
                    <a:pt x="2048" y="4232"/>
                  </a:lnTo>
                  <a:lnTo>
                    <a:pt x="2041" y="4240"/>
                  </a:lnTo>
                  <a:lnTo>
                    <a:pt x="2033" y="4240"/>
                  </a:lnTo>
                  <a:lnTo>
                    <a:pt x="2040" y="4232"/>
                  </a:lnTo>
                  <a:close/>
                  <a:moveTo>
                    <a:pt x="2273" y="4228"/>
                  </a:moveTo>
                  <a:lnTo>
                    <a:pt x="2308" y="4233"/>
                  </a:lnTo>
                  <a:lnTo>
                    <a:pt x="2279" y="4236"/>
                  </a:lnTo>
                  <a:lnTo>
                    <a:pt x="2241" y="4229"/>
                  </a:lnTo>
                  <a:lnTo>
                    <a:pt x="2273" y="4228"/>
                  </a:lnTo>
                  <a:close/>
                  <a:moveTo>
                    <a:pt x="2395" y="4215"/>
                  </a:moveTo>
                  <a:lnTo>
                    <a:pt x="2386" y="4225"/>
                  </a:lnTo>
                  <a:lnTo>
                    <a:pt x="2345" y="4231"/>
                  </a:lnTo>
                  <a:lnTo>
                    <a:pt x="2345" y="4228"/>
                  </a:lnTo>
                  <a:lnTo>
                    <a:pt x="2355" y="4221"/>
                  </a:lnTo>
                  <a:lnTo>
                    <a:pt x="2358" y="4219"/>
                  </a:lnTo>
                  <a:lnTo>
                    <a:pt x="2373" y="4218"/>
                  </a:lnTo>
                  <a:lnTo>
                    <a:pt x="2376" y="4219"/>
                  </a:lnTo>
                  <a:lnTo>
                    <a:pt x="2380" y="4221"/>
                  </a:lnTo>
                  <a:lnTo>
                    <a:pt x="2385" y="4216"/>
                  </a:lnTo>
                  <a:lnTo>
                    <a:pt x="2393" y="4215"/>
                  </a:lnTo>
                  <a:lnTo>
                    <a:pt x="2395" y="4215"/>
                  </a:lnTo>
                  <a:close/>
                  <a:moveTo>
                    <a:pt x="1496" y="4139"/>
                  </a:moveTo>
                  <a:lnTo>
                    <a:pt x="1505" y="4142"/>
                  </a:lnTo>
                  <a:lnTo>
                    <a:pt x="1509" y="4153"/>
                  </a:lnTo>
                  <a:lnTo>
                    <a:pt x="1506" y="4153"/>
                  </a:lnTo>
                  <a:lnTo>
                    <a:pt x="1500" y="4151"/>
                  </a:lnTo>
                  <a:lnTo>
                    <a:pt x="1496" y="4139"/>
                  </a:lnTo>
                  <a:close/>
                  <a:moveTo>
                    <a:pt x="1255" y="4060"/>
                  </a:moveTo>
                  <a:lnTo>
                    <a:pt x="1291" y="4065"/>
                  </a:lnTo>
                  <a:lnTo>
                    <a:pt x="1319" y="4077"/>
                  </a:lnTo>
                  <a:lnTo>
                    <a:pt x="1280" y="4071"/>
                  </a:lnTo>
                  <a:lnTo>
                    <a:pt x="1255" y="4060"/>
                  </a:lnTo>
                  <a:close/>
                  <a:moveTo>
                    <a:pt x="1174" y="4012"/>
                  </a:moveTo>
                  <a:lnTo>
                    <a:pt x="1182" y="4016"/>
                  </a:lnTo>
                  <a:lnTo>
                    <a:pt x="1187" y="4026"/>
                  </a:lnTo>
                  <a:lnTo>
                    <a:pt x="1192" y="4026"/>
                  </a:lnTo>
                  <a:lnTo>
                    <a:pt x="1197" y="4026"/>
                  </a:lnTo>
                  <a:lnTo>
                    <a:pt x="1208" y="4030"/>
                  </a:lnTo>
                  <a:lnTo>
                    <a:pt x="1216" y="4040"/>
                  </a:lnTo>
                  <a:lnTo>
                    <a:pt x="1216" y="4041"/>
                  </a:lnTo>
                  <a:lnTo>
                    <a:pt x="1180" y="4024"/>
                  </a:lnTo>
                  <a:lnTo>
                    <a:pt x="1180" y="4024"/>
                  </a:lnTo>
                  <a:lnTo>
                    <a:pt x="1174" y="4012"/>
                  </a:lnTo>
                  <a:close/>
                  <a:moveTo>
                    <a:pt x="3290" y="3876"/>
                  </a:moveTo>
                  <a:lnTo>
                    <a:pt x="3304" y="3879"/>
                  </a:lnTo>
                  <a:lnTo>
                    <a:pt x="3295" y="3884"/>
                  </a:lnTo>
                  <a:lnTo>
                    <a:pt x="3282" y="3881"/>
                  </a:lnTo>
                  <a:lnTo>
                    <a:pt x="3290" y="3876"/>
                  </a:lnTo>
                  <a:close/>
                  <a:moveTo>
                    <a:pt x="3331" y="3857"/>
                  </a:moveTo>
                  <a:lnTo>
                    <a:pt x="3334" y="3857"/>
                  </a:lnTo>
                  <a:lnTo>
                    <a:pt x="3320" y="3867"/>
                  </a:lnTo>
                  <a:lnTo>
                    <a:pt x="3306" y="3877"/>
                  </a:lnTo>
                  <a:lnTo>
                    <a:pt x="3310" y="3867"/>
                  </a:lnTo>
                  <a:lnTo>
                    <a:pt x="3320" y="3860"/>
                  </a:lnTo>
                  <a:lnTo>
                    <a:pt x="3331" y="3857"/>
                  </a:lnTo>
                  <a:close/>
                  <a:moveTo>
                    <a:pt x="3409" y="3791"/>
                  </a:moveTo>
                  <a:lnTo>
                    <a:pt x="3386" y="3819"/>
                  </a:lnTo>
                  <a:lnTo>
                    <a:pt x="3365" y="3835"/>
                  </a:lnTo>
                  <a:lnTo>
                    <a:pt x="3389" y="3807"/>
                  </a:lnTo>
                  <a:lnTo>
                    <a:pt x="3409" y="3791"/>
                  </a:lnTo>
                  <a:close/>
                  <a:moveTo>
                    <a:pt x="3562" y="3661"/>
                  </a:moveTo>
                  <a:lnTo>
                    <a:pt x="3573" y="3662"/>
                  </a:lnTo>
                  <a:lnTo>
                    <a:pt x="3567" y="3668"/>
                  </a:lnTo>
                  <a:lnTo>
                    <a:pt x="3556" y="3667"/>
                  </a:lnTo>
                  <a:lnTo>
                    <a:pt x="3562" y="3661"/>
                  </a:lnTo>
                  <a:close/>
                  <a:moveTo>
                    <a:pt x="425" y="3400"/>
                  </a:moveTo>
                  <a:lnTo>
                    <a:pt x="438" y="3402"/>
                  </a:lnTo>
                  <a:lnTo>
                    <a:pt x="444" y="3411"/>
                  </a:lnTo>
                  <a:lnTo>
                    <a:pt x="431" y="3408"/>
                  </a:lnTo>
                  <a:lnTo>
                    <a:pt x="425" y="3400"/>
                  </a:lnTo>
                  <a:close/>
                  <a:moveTo>
                    <a:pt x="408" y="3377"/>
                  </a:moveTo>
                  <a:lnTo>
                    <a:pt x="413" y="3378"/>
                  </a:lnTo>
                  <a:lnTo>
                    <a:pt x="420" y="3388"/>
                  </a:lnTo>
                  <a:lnTo>
                    <a:pt x="422" y="3395"/>
                  </a:lnTo>
                  <a:lnTo>
                    <a:pt x="408" y="3377"/>
                  </a:lnTo>
                  <a:close/>
                  <a:moveTo>
                    <a:pt x="348" y="3274"/>
                  </a:moveTo>
                  <a:lnTo>
                    <a:pt x="364" y="3299"/>
                  </a:lnTo>
                  <a:lnTo>
                    <a:pt x="377" y="3336"/>
                  </a:lnTo>
                  <a:lnTo>
                    <a:pt x="369" y="3323"/>
                  </a:lnTo>
                  <a:lnTo>
                    <a:pt x="363" y="3313"/>
                  </a:lnTo>
                  <a:lnTo>
                    <a:pt x="348" y="3274"/>
                  </a:lnTo>
                  <a:close/>
                  <a:moveTo>
                    <a:pt x="3912" y="3236"/>
                  </a:moveTo>
                  <a:lnTo>
                    <a:pt x="3915" y="3246"/>
                  </a:lnTo>
                  <a:lnTo>
                    <a:pt x="3912" y="3251"/>
                  </a:lnTo>
                  <a:lnTo>
                    <a:pt x="3908" y="3241"/>
                  </a:lnTo>
                  <a:lnTo>
                    <a:pt x="3912" y="3236"/>
                  </a:lnTo>
                  <a:close/>
                  <a:moveTo>
                    <a:pt x="239" y="3109"/>
                  </a:moveTo>
                  <a:lnTo>
                    <a:pt x="250" y="3110"/>
                  </a:lnTo>
                  <a:lnTo>
                    <a:pt x="254" y="3118"/>
                  </a:lnTo>
                  <a:lnTo>
                    <a:pt x="243" y="3116"/>
                  </a:lnTo>
                  <a:lnTo>
                    <a:pt x="240" y="3111"/>
                  </a:lnTo>
                  <a:lnTo>
                    <a:pt x="239" y="3109"/>
                  </a:lnTo>
                  <a:close/>
                  <a:moveTo>
                    <a:pt x="4038" y="3021"/>
                  </a:moveTo>
                  <a:lnTo>
                    <a:pt x="4028" y="3041"/>
                  </a:lnTo>
                  <a:lnTo>
                    <a:pt x="4002" y="3073"/>
                  </a:lnTo>
                  <a:lnTo>
                    <a:pt x="4014" y="3049"/>
                  </a:lnTo>
                  <a:lnTo>
                    <a:pt x="4038" y="3021"/>
                  </a:lnTo>
                  <a:close/>
                  <a:moveTo>
                    <a:pt x="4070" y="2925"/>
                  </a:moveTo>
                  <a:lnTo>
                    <a:pt x="4076" y="2936"/>
                  </a:lnTo>
                  <a:lnTo>
                    <a:pt x="4070" y="2950"/>
                  </a:lnTo>
                  <a:lnTo>
                    <a:pt x="4059" y="2973"/>
                  </a:lnTo>
                  <a:lnTo>
                    <a:pt x="4059" y="2963"/>
                  </a:lnTo>
                  <a:lnTo>
                    <a:pt x="4060" y="2956"/>
                  </a:lnTo>
                  <a:lnTo>
                    <a:pt x="4063" y="2952"/>
                  </a:lnTo>
                  <a:lnTo>
                    <a:pt x="4067" y="2947"/>
                  </a:lnTo>
                  <a:lnTo>
                    <a:pt x="4072" y="2943"/>
                  </a:lnTo>
                  <a:lnTo>
                    <a:pt x="4067" y="2932"/>
                  </a:lnTo>
                  <a:lnTo>
                    <a:pt x="4070" y="2925"/>
                  </a:lnTo>
                  <a:close/>
                  <a:moveTo>
                    <a:pt x="58" y="2591"/>
                  </a:moveTo>
                  <a:lnTo>
                    <a:pt x="59" y="2601"/>
                  </a:lnTo>
                  <a:lnTo>
                    <a:pt x="52" y="2610"/>
                  </a:lnTo>
                  <a:lnTo>
                    <a:pt x="51" y="2600"/>
                  </a:lnTo>
                  <a:lnTo>
                    <a:pt x="58" y="2591"/>
                  </a:lnTo>
                  <a:close/>
                  <a:moveTo>
                    <a:pt x="8" y="2352"/>
                  </a:moveTo>
                  <a:lnTo>
                    <a:pt x="21" y="2386"/>
                  </a:lnTo>
                  <a:lnTo>
                    <a:pt x="21" y="2398"/>
                  </a:lnTo>
                  <a:lnTo>
                    <a:pt x="25" y="2419"/>
                  </a:lnTo>
                  <a:lnTo>
                    <a:pt x="11" y="2382"/>
                  </a:lnTo>
                  <a:lnTo>
                    <a:pt x="8" y="2352"/>
                  </a:lnTo>
                  <a:close/>
                  <a:moveTo>
                    <a:pt x="1" y="2272"/>
                  </a:moveTo>
                  <a:lnTo>
                    <a:pt x="6" y="2279"/>
                  </a:lnTo>
                  <a:lnTo>
                    <a:pt x="7" y="2292"/>
                  </a:lnTo>
                  <a:lnTo>
                    <a:pt x="6" y="2297"/>
                  </a:lnTo>
                  <a:lnTo>
                    <a:pt x="3" y="2302"/>
                  </a:lnTo>
                  <a:lnTo>
                    <a:pt x="1" y="2272"/>
                  </a:lnTo>
                  <a:close/>
                  <a:moveTo>
                    <a:pt x="8" y="2246"/>
                  </a:moveTo>
                  <a:lnTo>
                    <a:pt x="8" y="2256"/>
                  </a:lnTo>
                  <a:lnTo>
                    <a:pt x="0" y="2266"/>
                  </a:lnTo>
                  <a:lnTo>
                    <a:pt x="0" y="2256"/>
                  </a:lnTo>
                  <a:lnTo>
                    <a:pt x="8" y="2246"/>
                  </a:lnTo>
                  <a:close/>
                  <a:moveTo>
                    <a:pt x="4233" y="1972"/>
                  </a:moveTo>
                  <a:lnTo>
                    <a:pt x="4234" y="1979"/>
                  </a:lnTo>
                  <a:lnTo>
                    <a:pt x="4226" y="1989"/>
                  </a:lnTo>
                  <a:lnTo>
                    <a:pt x="4226" y="1982"/>
                  </a:lnTo>
                  <a:lnTo>
                    <a:pt x="4233" y="1972"/>
                  </a:lnTo>
                  <a:close/>
                  <a:moveTo>
                    <a:pt x="4231" y="1938"/>
                  </a:moveTo>
                  <a:lnTo>
                    <a:pt x="4233" y="1968"/>
                  </a:lnTo>
                  <a:lnTo>
                    <a:pt x="4228" y="1961"/>
                  </a:lnTo>
                  <a:lnTo>
                    <a:pt x="4227" y="1948"/>
                  </a:lnTo>
                  <a:lnTo>
                    <a:pt x="4228" y="1943"/>
                  </a:lnTo>
                  <a:lnTo>
                    <a:pt x="4231" y="1938"/>
                  </a:lnTo>
                  <a:close/>
                  <a:moveTo>
                    <a:pt x="4211" y="1838"/>
                  </a:moveTo>
                  <a:lnTo>
                    <a:pt x="4224" y="1872"/>
                  </a:lnTo>
                  <a:lnTo>
                    <a:pt x="4226" y="1893"/>
                  </a:lnTo>
                  <a:lnTo>
                    <a:pt x="4213" y="1859"/>
                  </a:lnTo>
                  <a:lnTo>
                    <a:pt x="4211" y="1844"/>
                  </a:lnTo>
                  <a:lnTo>
                    <a:pt x="4211" y="1838"/>
                  </a:lnTo>
                  <a:close/>
                  <a:moveTo>
                    <a:pt x="4182" y="1632"/>
                  </a:moveTo>
                  <a:lnTo>
                    <a:pt x="4182" y="1636"/>
                  </a:lnTo>
                  <a:lnTo>
                    <a:pt x="4175" y="1644"/>
                  </a:lnTo>
                  <a:lnTo>
                    <a:pt x="4175" y="1640"/>
                  </a:lnTo>
                  <a:lnTo>
                    <a:pt x="4182" y="1632"/>
                  </a:lnTo>
                  <a:close/>
                  <a:moveTo>
                    <a:pt x="161" y="1297"/>
                  </a:moveTo>
                  <a:lnTo>
                    <a:pt x="165" y="1310"/>
                  </a:lnTo>
                  <a:lnTo>
                    <a:pt x="162" y="1318"/>
                  </a:lnTo>
                  <a:lnTo>
                    <a:pt x="157" y="1307"/>
                  </a:lnTo>
                  <a:lnTo>
                    <a:pt x="161" y="1297"/>
                  </a:lnTo>
                  <a:close/>
                  <a:moveTo>
                    <a:pt x="175" y="1266"/>
                  </a:moveTo>
                  <a:lnTo>
                    <a:pt x="175" y="1277"/>
                  </a:lnTo>
                  <a:lnTo>
                    <a:pt x="174" y="1283"/>
                  </a:lnTo>
                  <a:lnTo>
                    <a:pt x="171" y="1288"/>
                  </a:lnTo>
                  <a:lnTo>
                    <a:pt x="167" y="1293"/>
                  </a:lnTo>
                  <a:lnTo>
                    <a:pt x="161" y="1295"/>
                  </a:lnTo>
                  <a:lnTo>
                    <a:pt x="164" y="1290"/>
                  </a:lnTo>
                  <a:lnTo>
                    <a:pt x="175" y="1266"/>
                  </a:lnTo>
                  <a:close/>
                  <a:moveTo>
                    <a:pt x="232" y="1167"/>
                  </a:moveTo>
                  <a:lnTo>
                    <a:pt x="220" y="1188"/>
                  </a:lnTo>
                  <a:lnTo>
                    <a:pt x="196" y="1218"/>
                  </a:lnTo>
                  <a:lnTo>
                    <a:pt x="205" y="1199"/>
                  </a:lnTo>
                  <a:lnTo>
                    <a:pt x="232" y="1167"/>
                  </a:lnTo>
                  <a:close/>
                  <a:moveTo>
                    <a:pt x="3980" y="1124"/>
                  </a:moveTo>
                  <a:lnTo>
                    <a:pt x="3991" y="1126"/>
                  </a:lnTo>
                  <a:lnTo>
                    <a:pt x="3992" y="1129"/>
                  </a:lnTo>
                  <a:lnTo>
                    <a:pt x="3995" y="1133"/>
                  </a:lnTo>
                  <a:lnTo>
                    <a:pt x="3984" y="1130"/>
                  </a:lnTo>
                  <a:lnTo>
                    <a:pt x="3980" y="1124"/>
                  </a:lnTo>
                  <a:close/>
                  <a:moveTo>
                    <a:pt x="321" y="990"/>
                  </a:moveTo>
                  <a:lnTo>
                    <a:pt x="325" y="1001"/>
                  </a:lnTo>
                  <a:lnTo>
                    <a:pt x="321" y="1007"/>
                  </a:lnTo>
                  <a:lnTo>
                    <a:pt x="316" y="997"/>
                  </a:lnTo>
                  <a:lnTo>
                    <a:pt x="321" y="990"/>
                  </a:lnTo>
                  <a:close/>
                  <a:moveTo>
                    <a:pt x="3851" y="898"/>
                  </a:moveTo>
                  <a:lnTo>
                    <a:pt x="3864" y="917"/>
                  </a:lnTo>
                  <a:lnTo>
                    <a:pt x="3865" y="918"/>
                  </a:lnTo>
                  <a:lnTo>
                    <a:pt x="3881" y="958"/>
                  </a:lnTo>
                  <a:lnTo>
                    <a:pt x="3864" y="932"/>
                  </a:lnTo>
                  <a:lnTo>
                    <a:pt x="3851" y="898"/>
                  </a:lnTo>
                  <a:close/>
                  <a:moveTo>
                    <a:pt x="3810" y="843"/>
                  </a:moveTo>
                  <a:lnTo>
                    <a:pt x="3824" y="862"/>
                  </a:lnTo>
                  <a:lnTo>
                    <a:pt x="3821" y="860"/>
                  </a:lnTo>
                  <a:lnTo>
                    <a:pt x="3813" y="852"/>
                  </a:lnTo>
                  <a:lnTo>
                    <a:pt x="3810" y="843"/>
                  </a:lnTo>
                  <a:close/>
                  <a:moveTo>
                    <a:pt x="3792" y="832"/>
                  </a:moveTo>
                  <a:lnTo>
                    <a:pt x="3805" y="835"/>
                  </a:lnTo>
                  <a:lnTo>
                    <a:pt x="3809" y="842"/>
                  </a:lnTo>
                  <a:lnTo>
                    <a:pt x="3796" y="839"/>
                  </a:lnTo>
                  <a:lnTo>
                    <a:pt x="3792" y="832"/>
                  </a:lnTo>
                  <a:close/>
                  <a:moveTo>
                    <a:pt x="664" y="573"/>
                  </a:moveTo>
                  <a:lnTo>
                    <a:pt x="675" y="575"/>
                  </a:lnTo>
                  <a:lnTo>
                    <a:pt x="672" y="579"/>
                  </a:lnTo>
                  <a:lnTo>
                    <a:pt x="661" y="576"/>
                  </a:lnTo>
                  <a:lnTo>
                    <a:pt x="664" y="573"/>
                  </a:lnTo>
                  <a:close/>
                  <a:moveTo>
                    <a:pt x="862" y="409"/>
                  </a:moveTo>
                  <a:lnTo>
                    <a:pt x="839" y="438"/>
                  </a:lnTo>
                  <a:lnTo>
                    <a:pt x="825" y="449"/>
                  </a:lnTo>
                  <a:lnTo>
                    <a:pt x="848" y="421"/>
                  </a:lnTo>
                  <a:lnTo>
                    <a:pt x="862" y="409"/>
                  </a:lnTo>
                  <a:close/>
                  <a:moveTo>
                    <a:pt x="927" y="364"/>
                  </a:moveTo>
                  <a:lnTo>
                    <a:pt x="923" y="371"/>
                  </a:lnTo>
                  <a:lnTo>
                    <a:pt x="915" y="375"/>
                  </a:lnTo>
                  <a:lnTo>
                    <a:pt x="914" y="378"/>
                  </a:lnTo>
                  <a:lnTo>
                    <a:pt x="903" y="380"/>
                  </a:lnTo>
                  <a:lnTo>
                    <a:pt x="903" y="380"/>
                  </a:lnTo>
                  <a:lnTo>
                    <a:pt x="914" y="373"/>
                  </a:lnTo>
                  <a:lnTo>
                    <a:pt x="927" y="364"/>
                  </a:lnTo>
                  <a:close/>
                  <a:moveTo>
                    <a:pt x="937" y="357"/>
                  </a:moveTo>
                  <a:lnTo>
                    <a:pt x="949" y="360"/>
                  </a:lnTo>
                  <a:lnTo>
                    <a:pt x="944" y="364"/>
                  </a:lnTo>
                  <a:lnTo>
                    <a:pt x="930" y="361"/>
                  </a:lnTo>
                  <a:lnTo>
                    <a:pt x="937" y="357"/>
                  </a:lnTo>
                  <a:close/>
                  <a:moveTo>
                    <a:pt x="3044" y="212"/>
                  </a:moveTo>
                  <a:lnTo>
                    <a:pt x="3052" y="214"/>
                  </a:lnTo>
                  <a:lnTo>
                    <a:pt x="3056" y="227"/>
                  </a:lnTo>
                  <a:lnTo>
                    <a:pt x="3049" y="224"/>
                  </a:lnTo>
                  <a:lnTo>
                    <a:pt x="3044" y="212"/>
                  </a:lnTo>
                  <a:close/>
                  <a:moveTo>
                    <a:pt x="3022" y="202"/>
                  </a:moveTo>
                  <a:lnTo>
                    <a:pt x="3042" y="210"/>
                  </a:lnTo>
                  <a:lnTo>
                    <a:pt x="3042" y="210"/>
                  </a:lnTo>
                  <a:lnTo>
                    <a:pt x="3039" y="210"/>
                  </a:lnTo>
                  <a:lnTo>
                    <a:pt x="3037" y="210"/>
                  </a:lnTo>
                  <a:lnTo>
                    <a:pt x="3026" y="206"/>
                  </a:lnTo>
                  <a:lnTo>
                    <a:pt x="3022" y="202"/>
                  </a:lnTo>
                  <a:close/>
                  <a:moveTo>
                    <a:pt x="2926" y="168"/>
                  </a:moveTo>
                  <a:lnTo>
                    <a:pt x="2964" y="175"/>
                  </a:lnTo>
                  <a:lnTo>
                    <a:pt x="2978" y="180"/>
                  </a:lnTo>
                  <a:lnTo>
                    <a:pt x="2941" y="175"/>
                  </a:lnTo>
                  <a:lnTo>
                    <a:pt x="2926" y="168"/>
                  </a:lnTo>
                  <a:close/>
                  <a:moveTo>
                    <a:pt x="2722" y="86"/>
                  </a:moveTo>
                  <a:lnTo>
                    <a:pt x="2728" y="87"/>
                  </a:lnTo>
                  <a:lnTo>
                    <a:pt x="2728" y="87"/>
                  </a:lnTo>
                  <a:lnTo>
                    <a:pt x="2732" y="100"/>
                  </a:lnTo>
                  <a:lnTo>
                    <a:pt x="2727" y="97"/>
                  </a:lnTo>
                  <a:lnTo>
                    <a:pt x="2722" y="86"/>
                  </a:lnTo>
                  <a:close/>
                  <a:moveTo>
                    <a:pt x="1885" y="11"/>
                  </a:moveTo>
                  <a:lnTo>
                    <a:pt x="1878" y="17"/>
                  </a:lnTo>
                  <a:lnTo>
                    <a:pt x="1866" y="19"/>
                  </a:lnTo>
                  <a:lnTo>
                    <a:pt x="1863" y="18"/>
                  </a:lnTo>
                  <a:lnTo>
                    <a:pt x="1858" y="17"/>
                  </a:lnTo>
                  <a:lnTo>
                    <a:pt x="1854" y="15"/>
                  </a:lnTo>
                  <a:lnTo>
                    <a:pt x="1846" y="24"/>
                  </a:lnTo>
                  <a:lnTo>
                    <a:pt x="1839" y="25"/>
                  </a:lnTo>
                  <a:lnTo>
                    <a:pt x="1839" y="25"/>
                  </a:lnTo>
                  <a:lnTo>
                    <a:pt x="1846" y="15"/>
                  </a:lnTo>
                  <a:lnTo>
                    <a:pt x="1885" y="11"/>
                  </a:lnTo>
                  <a:close/>
                  <a:moveTo>
                    <a:pt x="1948" y="5"/>
                  </a:moveTo>
                  <a:lnTo>
                    <a:pt x="1986" y="11"/>
                  </a:lnTo>
                  <a:lnTo>
                    <a:pt x="1962" y="12"/>
                  </a:lnTo>
                  <a:lnTo>
                    <a:pt x="1926" y="7"/>
                  </a:lnTo>
                  <a:lnTo>
                    <a:pt x="1948" y="5"/>
                  </a:lnTo>
                  <a:close/>
                  <a:moveTo>
                    <a:pt x="2191" y="0"/>
                  </a:moveTo>
                  <a:lnTo>
                    <a:pt x="2198" y="0"/>
                  </a:lnTo>
                  <a:lnTo>
                    <a:pt x="2193" y="8"/>
                  </a:lnTo>
                  <a:lnTo>
                    <a:pt x="2184" y="8"/>
                  </a:lnTo>
                  <a:lnTo>
                    <a:pt x="21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1" name="Freeform 773"/>
            <p:cNvSpPr>
              <a:spLocks noEditPoints="1"/>
            </p:cNvSpPr>
            <p:nvPr/>
          </p:nvSpPr>
          <p:spPr bwMode="auto">
            <a:xfrm>
              <a:off x="4990" y="415"/>
              <a:ext cx="4252" cy="4258"/>
            </a:xfrm>
            <a:custGeom>
              <a:avLst/>
              <a:gdLst>
                <a:gd name="T0" fmla="*/ 2035 w 4252"/>
                <a:gd name="T1" fmla="*/ 4258 h 4258"/>
                <a:gd name="T2" fmla="*/ 2327 w 4252"/>
                <a:gd name="T3" fmla="*/ 4251 h 4258"/>
                <a:gd name="T4" fmla="*/ 2395 w 4252"/>
                <a:gd name="T5" fmla="*/ 4235 h 4258"/>
                <a:gd name="T6" fmla="*/ 2395 w 4252"/>
                <a:gd name="T7" fmla="*/ 4234 h 4258"/>
                <a:gd name="T8" fmla="*/ 1522 w 4252"/>
                <a:gd name="T9" fmla="*/ 4173 h 4258"/>
                <a:gd name="T10" fmla="*/ 1264 w 4252"/>
                <a:gd name="T11" fmla="*/ 4069 h 4258"/>
                <a:gd name="T12" fmla="*/ 1189 w 4252"/>
                <a:gd name="T13" fmla="*/ 4033 h 4258"/>
                <a:gd name="T14" fmla="*/ 1184 w 4252"/>
                <a:gd name="T15" fmla="*/ 4042 h 4258"/>
                <a:gd name="T16" fmla="*/ 3395 w 4252"/>
                <a:gd name="T17" fmla="*/ 3828 h 4258"/>
                <a:gd name="T18" fmla="*/ 3313 w 4252"/>
                <a:gd name="T19" fmla="*/ 3895 h 4258"/>
                <a:gd name="T20" fmla="*/ 3315 w 4252"/>
                <a:gd name="T21" fmla="*/ 3886 h 4258"/>
                <a:gd name="T22" fmla="*/ 3349 w 4252"/>
                <a:gd name="T23" fmla="*/ 3868 h 4258"/>
                <a:gd name="T24" fmla="*/ 3582 w 4252"/>
                <a:gd name="T25" fmla="*/ 3671 h 4258"/>
                <a:gd name="T26" fmla="*/ 3582 w 4252"/>
                <a:gd name="T27" fmla="*/ 3671 h 4258"/>
                <a:gd name="T28" fmla="*/ 431 w 4252"/>
                <a:gd name="T29" fmla="*/ 3404 h 4258"/>
                <a:gd name="T30" fmla="*/ 431 w 4252"/>
                <a:gd name="T31" fmla="*/ 3416 h 4258"/>
                <a:gd name="T32" fmla="*/ 406 w 4252"/>
                <a:gd name="T33" fmla="*/ 3382 h 4258"/>
                <a:gd name="T34" fmla="*/ 399 w 4252"/>
                <a:gd name="T35" fmla="*/ 3375 h 4258"/>
                <a:gd name="T36" fmla="*/ 3928 w 4252"/>
                <a:gd name="T37" fmla="*/ 3266 h 4258"/>
                <a:gd name="T38" fmla="*/ 238 w 4252"/>
                <a:gd name="T39" fmla="*/ 3116 h 4258"/>
                <a:gd name="T40" fmla="*/ 241 w 4252"/>
                <a:gd name="T41" fmla="*/ 3123 h 4258"/>
                <a:gd name="T42" fmla="*/ 4037 w 4252"/>
                <a:gd name="T43" fmla="*/ 3050 h 4258"/>
                <a:gd name="T44" fmla="*/ 4086 w 4252"/>
                <a:gd name="T45" fmla="*/ 2951 h 4258"/>
                <a:gd name="T46" fmla="*/ 4073 w 4252"/>
                <a:gd name="T47" fmla="*/ 2992 h 4258"/>
                <a:gd name="T48" fmla="*/ 4085 w 4252"/>
                <a:gd name="T49" fmla="*/ 2945 h 4258"/>
                <a:gd name="T50" fmla="*/ 53 w 4252"/>
                <a:gd name="T51" fmla="*/ 2619 h 4258"/>
                <a:gd name="T52" fmla="*/ 20 w 4252"/>
                <a:gd name="T53" fmla="*/ 2391 h 4258"/>
                <a:gd name="T54" fmla="*/ 9 w 4252"/>
                <a:gd name="T55" fmla="*/ 2265 h 4258"/>
                <a:gd name="T56" fmla="*/ 12 w 4252"/>
                <a:gd name="T57" fmla="*/ 2311 h 4258"/>
                <a:gd name="T58" fmla="*/ 0 w 4252"/>
                <a:gd name="T59" fmla="*/ 2274 h 4258"/>
                <a:gd name="T60" fmla="*/ 4252 w 4252"/>
                <a:gd name="T61" fmla="*/ 1986 h 4258"/>
                <a:gd name="T62" fmla="*/ 4242 w 4252"/>
                <a:gd name="T63" fmla="*/ 1981 h 4258"/>
                <a:gd name="T64" fmla="*/ 4240 w 4252"/>
                <a:gd name="T65" fmla="*/ 1946 h 4258"/>
                <a:gd name="T66" fmla="*/ 4246 w 4252"/>
                <a:gd name="T67" fmla="*/ 1916 h 4258"/>
                <a:gd name="T68" fmla="*/ 4233 w 4252"/>
                <a:gd name="T69" fmla="*/ 1881 h 4258"/>
                <a:gd name="T70" fmla="*/ 4191 w 4252"/>
                <a:gd name="T71" fmla="*/ 1641 h 4258"/>
                <a:gd name="T72" fmla="*/ 184 w 4252"/>
                <a:gd name="T73" fmla="*/ 1275 h 4258"/>
                <a:gd name="T74" fmla="*/ 170 w 4252"/>
                <a:gd name="T75" fmla="*/ 1306 h 4258"/>
                <a:gd name="T76" fmla="*/ 159 w 4252"/>
                <a:gd name="T77" fmla="*/ 1310 h 4258"/>
                <a:gd name="T78" fmla="*/ 205 w 4252"/>
                <a:gd name="T79" fmla="*/ 1227 h 4258"/>
                <a:gd name="T80" fmla="*/ 4000 w 4252"/>
                <a:gd name="T81" fmla="*/ 1135 h 4258"/>
                <a:gd name="T82" fmla="*/ 4001 w 4252"/>
                <a:gd name="T83" fmla="*/ 1138 h 4258"/>
                <a:gd name="T84" fmla="*/ 325 w 4252"/>
                <a:gd name="T85" fmla="*/ 1006 h 4258"/>
                <a:gd name="T86" fmla="*/ 3863 w 4252"/>
                <a:gd name="T87" fmla="*/ 896 h 4258"/>
                <a:gd name="T88" fmla="*/ 3849 w 4252"/>
                <a:gd name="T89" fmla="*/ 876 h 4258"/>
                <a:gd name="T90" fmla="*/ 3843 w 4252"/>
                <a:gd name="T91" fmla="*/ 875 h 4258"/>
                <a:gd name="T92" fmla="*/ 3819 w 4252"/>
                <a:gd name="T93" fmla="*/ 851 h 4258"/>
                <a:gd name="T94" fmla="*/ 3822 w 4252"/>
                <a:gd name="T95" fmla="*/ 839 h 4258"/>
                <a:gd name="T96" fmla="*/ 659 w 4252"/>
                <a:gd name="T97" fmla="*/ 584 h 4258"/>
                <a:gd name="T98" fmla="*/ 857 w 4252"/>
                <a:gd name="T99" fmla="*/ 430 h 4258"/>
                <a:gd name="T100" fmla="*/ 939 w 4252"/>
                <a:gd name="T101" fmla="*/ 365 h 4258"/>
                <a:gd name="T102" fmla="*/ 936 w 4252"/>
                <a:gd name="T103" fmla="*/ 373 h 4258"/>
                <a:gd name="T104" fmla="*/ 902 w 4252"/>
                <a:gd name="T105" fmla="*/ 387 h 4258"/>
                <a:gd name="T106" fmla="*/ 3025 w 4252"/>
                <a:gd name="T107" fmla="*/ 198 h 4258"/>
                <a:gd name="T108" fmla="*/ 3061 w 4252"/>
                <a:gd name="T109" fmla="*/ 223 h 4258"/>
                <a:gd name="T110" fmla="*/ 3031 w 4252"/>
                <a:gd name="T111" fmla="*/ 211 h 4258"/>
                <a:gd name="T112" fmla="*/ 3007 w 4252"/>
                <a:gd name="T113" fmla="*/ 189 h 4258"/>
                <a:gd name="T114" fmla="*/ 2727 w 4252"/>
                <a:gd name="T115" fmla="*/ 85 h 4258"/>
                <a:gd name="T116" fmla="*/ 2731 w 4252"/>
                <a:gd name="T117" fmla="*/ 95 h 4258"/>
                <a:gd name="T118" fmla="*/ 1894 w 4252"/>
                <a:gd name="T119" fmla="*/ 20 h 4258"/>
                <a:gd name="T120" fmla="*/ 1901 w 4252"/>
                <a:gd name="T121" fmla="*/ 10 h 4258"/>
                <a:gd name="T122" fmla="*/ 1902 w 4252"/>
                <a:gd name="T123" fmla="*/ 10 h 4258"/>
                <a:gd name="T124" fmla="*/ 2207 w 4252"/>
                <a:gd name="T125" fmla="*/ 9 h 4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52" h="4258">
                  <a:moveTo>
                    <a:pt x="2042" y="4249"/>
                  </a:moveTo>
                  <a:lnTo>
                    <a:pt x="2050" y="4249"/>
                  </a:lnTo>
                  <a:lnTo>
                    <a:pt x="2043" y="4258"/>
                  </a:lnTo>
                  <a:lnTo>
                    <a:pt x="2035" y="4258"/>
                  </a:lnTo>
                  <a:lnTo>
                    <a:pt x="2042" y="4249"/>
                  </a:lnTo>
                  <a:close/>
                  <a:moveTo>
                    <a:pt x="2317" y="4242"/>
                  </a:moveTo>
                  <a:lnTo>
                    <a:pt x="2349" y="4248"/>
                  </a:lnTo>
                  <a:lnTo>
                    <a:pt x="2327" y="4251"/>
                  </a:lnTo>
                  <a:lnTo>
                    <a:pt x="2288" y="4245"/>
                  </a:lnTo>
                  <a:lnTo>
                    <a:pt x="2317" y="4242"/>
                  </a:lnTo>
                  <a:close/>
                  <a:moveTo>
                    <a:pt x="2395" y="4234"/>
                  </a:moveTo>
                  <a:lnTo>
                    <a:pt x="2395" y="4235"/>
                  </a:lnTo>
                  <a:lnTo>
                    <a:pt x="2399" y="4242"/>
                  </a:lnTo>
                  <a:lnTo>
                    <a:pt x="2350" y="4248"/>
                  </a:lnTo>
                  <a:lnTo>
                    <a:pt x="2354" y="4240"/>
                  </a:lnTo>
                  <a:lnTo>
                    <a:pt x="2395" y="4234"/>
                  </a:lnTo>
                  <a:close/>
                  <a:moveTo>
                    <a:pt x="1509" y="4160"/>
                  </a:moveTo>
                  <a:lnTo>
                    <a:pt x="1515" y="4162"/>
                  </a:lnTo>
                  <a:lnTo>
                    <a:pt x="1518" y="4162"/>
                  </a:lnTo>
                  <a:lnTo>
                    <a:pt x="1522" y="4173"/>
                  </a:lnTo>
                  <a:lnTo>
                    <a:pt x="1514" y="4170"/>
                  </a:lnTo>
                  <a:lnTo>
                    <a:pt x="1509" y="4160"/>
                  </a:lnTo>
                  <a:close/>
                  <a:moveTo>
                    <a:pt x="1230" y="4063"/>
                  </a:moveTo>
                  <a:lnTo>
                    <a:pt x="1264" y="4069"/>
                  </a:lnTo>
                  <a:lnTo>
                    <a:pt x="1289" y="4080"/>
                  </a:lnTo>
                  <a:lnTo>
                    <a:pt x="1255" y="4074"/>
                  </a:lnTo>
                  <a:lnTo>
                    <a:pt x="1230" y="4063"/>
                  </a:lnTo>
                  <a:close/>
                  <a:moveTo>
                    <a:pt x="1189" y="4033"/>
                  </a:moveTo>
                  <a:lnTo>
                    <a:pt x="1189" y="4033"/>
                  </a:lnTo>
                  <a:lnTo>
                    <a:pt x="1225" y="4050"/>
                  </a:lnTo>
                  <a:lnTo>
                    <a:pt x="1227" y="4061"/>
                  </a:lnTo>
                  <a:lnTo>
                    <a:pt x="1184" y="4042"/>
                  </a:lnTo>
                  <a:lnTo>
                    <a:pt x="1184" y="4042"/>
                  </a:lnTo>
                  <a:lnTo>
                    <a:pt x="1190" y="4039"/>
                  </a:lnTo>
                  <a:lnTo>
                    <a:pt x="1189" y="4033"/>
                  </a:lnTo>
                  <a:close/>
                  <a:moveTo>
                    <a:pt x="3395" y="3828"/>
                  </a:moveTo>
                  <a:lnTo>
                    <a:pt x="3373" y="3857"/>
                  </a:lnTo>
                  <a:lnTo>
                    <a:pt x="3335" y="3885"/>
                  </a:lnTo>
                  <a:lnTo>
                    <a:pt x="3315" y="3898"/>
                  </a:lnTo>
                  <a:lnTo>
                    <a:pt x="3313" y="3895"/>
                  </a:lnTo>
                  <a:lnTo>
                    <a:pt x="3304" y="3893"/>
                  </a:lnTo>
                  <a:lnTo>
                    <a:pt x="3313" y="3888"/>
                  </a:lnTo>
                  <a:lnTo>
                    <a:pt x="3313" y="3888"/>
                  </a:lnTo>
                  <a:lnTo>
                    <a:pt x="3315" y="3886"/>
                  </a:lnTo>
                  <a:lnTo>
                    <a:pt x="3329" y="3876"/>
                  </a:lnTo>
                  <a:lnTo>
                    <a:pt x="3343" y="3866"/>
                  </a:lnTo>
                  <a:lnTo>
                    <a:pt x="3345" y="3866"/>
                  </a:lnTo>
                  <a:lnTo>
                    <a:pt x="3349" y="3868"/>
                  </a:lnTo>
                  <a:lnTo>
                    <a:pt x="3353" y="3871"/>
                  </a:lnTo>
                  <a:lnTo>
                    <a:pt x="3374" y="3844"/>
                  </a:lnTo>
                  <a:lnTo>
                    <a:pt x="3395" y="3828"/>
                  </a:lnTo>
                  <a:close/>
                  <a:moveTo>
                    <a:pt x="3582" y="3671"/>
                  </a:moveTo>
                  <a:lnTo>
                    <a:pt x="3593" y="3673"/>
                  </a:lnTo>
                  <a:lnTo>
                    <a:pt x="3588" y="3680"/>
                  </a:lnTo>
                  <a:lnTo>
                    <a:pt x="3576" y="3677"/>
                  </a:lnTo>
                  <a:lnTo>
                    <a:pt x="3582" y="3671"/>
                  </a:lnTo>
                  <a:close/>
                  <a:moveTo>
                    <a:pt x="406" y="3382"/>
                  </a:moveTo>
                  <a:lnTo>
                    <a:pt x="410" y="3382"/>
                  </a:lnTo>
                  <a:lnTo>
                    <a:pt x="417" y="3386"/>
                  </a:lnTo>
                  <a:lnTo>
                    <a:pt x="431" y="3404"/>
                  </a:lnTo>
                  <a:lnTo>
                    <a:pt x="431" y="3409"/>
                  </a:lnTo>
                  <a:lnTo>
                    <a:pt x="434" y="3409"/>
                  </a:lnTo>
                  <a:lnTo>
                    <a:pt x="440" y="3417"/>
                  </a:lnTo>
                  <a:lnTo>
                    <a:pt x="431" y="3416"/>
                  </a:lnTo>
                  <a:lnTo>
                    <a:pt x="430" y="3419"/>
                  </a:lnTo>
                  <a:lnTo>
                    <a:pt x="403" y="3382"/>
                  </a:lnTo>
                  <a:lnTo>
                    <a:pt x="403" y="3382"/>
                  </a:lnTo>
                  <a:lnTo>
                    <a:pt x="406" y="3382"/>
                  </a:lnTo>
                  <a:close/>
                  <a:moveTo>
                    <a:pt x="372" y="3322"/>
                  </a:moveTo>
                  <a:lnTo>
                    <a:pt x="378" y="3332"/>
                  </a:lnTo>
                  <a:lnTo>
                    <a:pt x="386" y="3345"/>
                  </a:lnTo>
                  <a:lnTo>
                    <a:pt x="399" y="3375"/>
                  </a:lnTo>
                  <a:lnTo>
                    <a:pt x="385" y="3356"/>
                  </a:lnTo>
                  <a:lnTo>
                    <a:pt x="372" y="3322"/>
                  </a:lnTo>
                  <a:close/>
                  <a:moveTo>
                    <a:pt x="3924" y="3255"/>
                  </a:moveTo>
                  <a:lnTo>
                    <a:pt x="3928" y="3266"/>
                  </a:lnTo>
                  <a:lnTo>
                    <a:pt x="3925" y="3272"/>
                  </a:lnTo>
                  <a:lnTo>
                    <a:pt x="3921" y="3260"/>
                  </a:lnTo>
                  <a:lnTo>
                    <a:pt x="3924" y="3255"/>
                  </a:lnTo>
                  <a:close/>
                  <a:moveTo>
                    <a:pt x="238" y="3116"/>
                  </a:moveTo>
                  <a:lnTo>
                    <a:pt x="248" y="3118"/>
                  </a:lnTo>
                  <a:lnTo>
                    <a:pt x="249" y="3120"/>
                  </a:lnTo>
                  <a:lnTo>
                    <a:pt x="252" y="3125"/>
                  </a:lnTo>
                  <a:lnTo>
                    <a:pt x="241" y="3123"/>
                  </a:lnTo>
                  <a:lnTo>
                    <a:pt x="238" y="3116"/>
                  </a:lnTo>
                  <a:close/>
                  <a:moveTo>
                    <a:pt x="4069" y="3002"/>
                  </a:moveTo>
                  <a:lnTo>
                    <a:pt x="4059" y="3023"/>
                  </a:lnTo>
                  <a:lnTo>
                    <a:pt x="4037" y="3050"/>
                  </a:lnTo>
                  <a:lnTo>
                    <a:pt x="4047" y="3030"/>
                  </a:lnTo>
                  <a:lnTo>
                    <a:pt x="4069" y="3002"/>
                  </a:lnTo>
                  <a:close/>
                  <a:moveTo>
                    <a:pt x="4085" y="2945"/>
                  </a:moveTo>
                  <a:lnTo>
                    <a:pt x="4086" y="2951"/>
                  </a:lnTo>
                  <a:lnTo>
                    <a:pt x="4089" y="2949"/>
                  </a:lnTo>
                  <a:lnTo>
                    <a:pt x="4092" y="2949"/>
                  </a:lnTo>
                  <a:lnTo>
                    <a:pt x="4086" y="2963"/>
                  </a:lnTo>
                  <a:lnTo>
                    <a:pt x="4073" y="2992"/>
                  </a:lnTo>
                  <a:lnTo>
                    <a:pt x="4068" y="2985"/>
                  </a:lnTo>
                  <a:lnTo>
                    <a:pt x="4068" y="2982"/>
                  </a:lnTo>
                  <a:lnTo>
                    <a:pt x="4079" y="2959"/>
                  </a:lnTo>
                  <a:lnTo>
                    <a:pt x="4085" y="2945"/>
                  </a:lnTo>
                  <a:close/>
                  <a:moveTo>
                    <a:pt x="60" y="2609"/>
                  </a:moveTo>
                  <a:lnTo>
                    <a:pt x="61" y="2619"/>
                  </a:lnTo>
                  <a:lnTo>
                    <a:pt x="54" y="2627"/>
                  </a:lnTo>
                  <a:lnTo>
                    <a:pt x="53" y="2619"/>
                  </a:lnTo>
                  <a:lnTo>
                    <a:pt x="60" y="2609"/>
                  </a:lnTo>
                  <a:close/>
                  <a:moveTo>
                    <a:pt x="3" y="2326"/>
                  </a:moveTo>
                  <a:lnTo>
                    <a:pt x="17" y="2361"/>
                  </a:lnTo>
                  <a:lnTo>
                    <a:pt x="20" y="2391"/>
                  </a:lnTo>
                  <a:lnTo>
                    <a:pt x="8" y="2356"/>
                  </a:lnTo>
                  <a:lnTo>
                    <a:pt x="3" y="2326"/>
                  </a:lnTo>
                  <a:lnTo>
                    <a:pt x="3" y="2326"/>
                  </a:lnTo>
                  <a:close/>
                  <a:moveTo>
                    <a:pt x="9" y="2265"/>
                  </a:moveTo>
                  <a:lnTo>
                    <a:pt x="9" y="2275"/>
                  </a:lnTo>
                  <a:lnTo>
                    <a:pt x="8" y="2278"/>
                  </a:lnTo>
                  <a:lnTo>
                    <a:pt x="10" y="2281"/>
                  </a:lnTo>
                  <a:lnTo>
                    <a:pt x="12" y="2311"/>
                  </a:lnTo>
                  <a:lnTo>
                    <a:pt x="10" y="2312"/>
                  </a:lnTo>
                  <a:lnTo>
                    <a:pt x="6" y="2316"/>
                  </a:lnTo>
                  <a:lnTo>
                    <a:pt x="3" y="2319"/>
                  </a:lnTo>
                  <a:lnTo>
                    <a:pt x="0" y="2274"/>
                  </a:lnTo>
                  <a:lnTo>
                    <a:pt x="2" y="2274"/>
                  </a:lnTo>
                  <a:lnTo>
                    <a:pt x="9" y="2265"/>
                  </a:lnTo>
                  <a:close/>
                  <a:moveTo>
                    <a:pt x="4249" y="1939"/>
                  </a:moveTo>
                  <a:lnTo>
                    <a:pt x="4252" y="1986"/>
                  </a:lnTo>
                  <a:lnTo>
                    <a:pt x="4250" y="1986"/>
                  </a:lnTo>
                  <a:lnTo>
                    <a:pt x="4247" y="1983"/>
                  </a:lnTo>
                  <a:lnTo>
                    <a:pt x="4243" y="1988"/>
                  </a:lnTo>
                  <a:lnTo>
                    <a:pt x="4242" y="1981"/>
                  </a:lnTo>
                  <a:lnTo>
                    <a:pt x="4243" y="1980"/>
                  </a:lnTo>
                  <a:lnTo>
                    <a:pt x="4242" y="1977"/>
                  </a:lnTo>
                  <a:lnTo>
                    <a:pt x="4240" y="1947"/>
                  </a:lnTo>
                  <a:lnTo>
                    <a:pt x="4240" y="1946"/>
                  </a:lnTo>
                  <a:lnTo>
                    <a:pt x="4244" y="1942"/>
                  </a:lnTo>
                  <a:lnTo>
                    <a:pt x="4249" y="1939"/>
                  </a:lnTo>
                  <a:close/>
                  <a:moveTo>
                    <a:pt x="4233" y="1881"/>
                  </a:moveTo>
                  <a:lnTo>
                    <a:pt x="4246" y="1916"/>
                  </a:lnTo>
                  <a:lnTo>
                    <a:pt x="4247" y="1932"/>
                  </a:lnTo>
                  <a:lnTo>
                    <a:pt x="4249" y="1938"/>
                  </a:lnTo>
                  <a:lnTo>
                    <a:pt x="4235" y="1902"/>
                  </a:lnTo>
                  <a:lnTo>
                    <a:pt x="4233" y="1881"/>
                  </a:lnTo>
                  <a:close/>
                  <a:moveTo>
                    <a:pt x="4198" y="1632"/>
                  </a:moveTo>
                  <a:lnTo>
                    <a:pt x="4199" y="1637"/>
                  </a:lnTo>
                  <a:lnTo>
                    <a:pt x="4191" y="1645"/>
                  </a:lnTo>
                  <a:lnTo>
                    <a:pt x="4191" y="1641"/>
                  </a:lnTo>
                  <a:lnTo>
                    <a:pt x="4198" y="1632"/>
                  </a:lnTo>
                  <a:close/>
                  <a:moveTo>
                    <a:pt x="179" y="1265"/>
                  </a:moveTo>
                  <a:lnTo>
                    <a:pt x="184" y="1273"/>
                  </a:lnTo>
                  <a:lnTo>
                    <a:pt x="184" y="1275"/>
                  </a:lnTo>
                  <a:lnTo>
                    <a:pt x="173" y="1299"/>
                  </a:lnTo>
                  <a:lnTo>
                    <a:pt x="170" y="1304"/>
                  </a:lnTo>
                  <a:lnTo>
                    <a:pt x="170" y="1306"/>
                  </a:lnTo>
                  <a:lnTo>
                    <a:pt x="170" y="1306"/>
                  </a:lnTo>
                  <a:lnTo>
                    <a:pt x="166" y="1316"/>
                  </a:lnTo>
                  <a:lnTo>
                    <a:pt x="164" y="1310"/>
                  </a:lnTo>
                  <a:lnTo>
                    <a:pt x="159" y="1310"/>
                  </a:lnTo>
                  <a:lnTo>
                    <a:pt x="159" y="1310"/>
                  </a:lnTo>
                  <a:lnTo>
                    <a:pt x="164" y="1295"/>
                  </a:lnTo>
                  <a:lnTo>
                    <a:pt x="179" y="1265"/>
                  </a:lnTo>
                  <a:close/>
                  <a:moveTo>
                    <a:pt x="214" y="1208"/>
                  </a:moveTo>
                  <a:lnTo>
                    <a:pt x="205" y="1227"/>
                  </a:lnTo>
                  <a:lnTo>
                    <a:pt x="184" y="1254"/>
                  </a:lnTo>
                  <a:lnTo>
                    <a:pt x="193" y="1235"/>
                  </a:lnTo>
                  <a:lnTo>
                    <a:pt x="214" y="1208"/>
                  </a:lnTo>
                  <a:close/>
                  <a:moveTo>
                    <a:pt x="4000" y="1135"/>
                  </a:moveTo>
                  <a:lnTo>
                    <a:pt x="4011" y="1136"/>
                  </a:lnTo>
                  <a:lnTo>
                    <a:pt x="4014" y="1143"/>
                  </a:lnTo>
                  <a:lnTo>
                    <a:pt x="4004" y="1142"/>
                  </a:lnTo>
                  <a:lnTo>
                    <a:pt x="4001" y="1138"/>
                  </a:lnTo>
                  <a:lnTo>
                    <a:pt x="4000" y="1135"/>
                  </a:lnTo>
                  <a:close/>
                  <a:moveTo>
                    <a:pt x="325" y="989"/>
                  </a:moveTo>
                  <a:lnTo>
                    <a:pt x="330" y="999"/>
                  </a:lnTo>
                  <a:lnTo>
                    <a:pt x="325" y="1006"/>
                  </a:lnTo>
                  <a:lnTo>
                    <a:pt x="321" y="995"/>
                  </a:lnTo>
                  <a:lnTo>
                    <a:pt x="325" y="989"/>
                  </a:lnTo>
                  <a:close/>
                  <a:moveTo>
                    <a:pt x="3849" y="876"/>
                  </a:moveTo>
                  <a:lnTo>
                    <a:pt x="3863" y="896"/>
                  </a:lnTo>
                  <a:lnTo>
                    <a:pt x="3874" y="927"/>
                  </a:lnTo>
                  <a:lnTo>
                    <a:pt x="3873" y="926"/>
                  </a:lnTo>
                  <a:lnTo>
                    <a:pt x="3860" y="907"/>
                  </a:lnTo>
                  <a:lnTo>
                    <a:pt x="3849" y="876"/>
                  </a:lnTo>
                  <a:close/>
                  <a:moveTo>
                    <a:pt x="3822" y="839"/>
                  </a:moveTo>
                  <a:lnTo>
                    <a:pt x="3847" y="875"/>
                  </a:lnTo>
                  <a:lnTo>
                    <a:pt x="3846" y="875"/>
                  </a:lnTo>
                  <a:lnTo>
                    <a:pt x="3843" y="875"/>
                  </a:lnTo>
                  <a:lnTo>
                    <a:pt x="3840" y="875"/>
                  </a:lnTo>
                  <a:lnTo>
                    <a:pt x="3833" y="871"/>
                  </a:lnTo>
                  <a:lnTo>
                    <a:pt x="3819" y="852"/>
                  </a:lnTo>
                  <a:lnTo>
                    <a:pt x="3819" y="851"/>
                  </a:lnTo>
                  <a:lnTo>
                    <a:pt x="3818" y="851"/>
                  </a:lnTo>
                  <a:lnTo>
                    <a:pt x="3814" y="844"/>
                  </a:lnTo>
                  <a:lnTo>
                    <a:pt x="3821" y="844"/>
                  </a:lnTo>
                  <a:lnTo>
                    <a:pt x="3822" y="839"/>
                  </a:lnTo>
                  <a:close/>
                  <a:moveTo>
                    <a:pt x="663" y="581"/>
                  </a:moveTo>
                  <a:lnTo>
                    <a:pt x="673" y="582"/>
                  </a:lnTo>
                  <a:lnTo>
                    <a:pt x="670" y="585"/>
                  </a:lnTo>
                  <a:lnTo>
                    <a:pt x="659" y="584"/>
                  </a:lnTo>
                  <a:lnTo>
                    <a:pt x="663" y="581"/>
                  </a:lnTo>
                  <a:close/>
                  <a:moveTo>
                    <a:pt x="893" y="392"/>
                  </a:moveTo>
                  <a:lnTo>
                    <a:pt x="871" y="418"/>
                  </a:lnTo>
                  <a:lnTo>
                    <a:pt x="857" y="430"/>
                  </a:lnTo>
                  <a:lnTo>
                    <a:pt x="879" y="401"/>
                  </a:lnTo>
                  <a:lnTo>
                    <a:pt x="893" y="392"/>
                  </a:lnTo>
                  <a:close/>
                  <a:moveTo>
                    <a:pt x="937" y="360"/>
                  </a:moveTo>
                  <a:lnTo>
                    <a:pt x="939" y="365"/>
                  </a:lnTo>
                  <a:lnTo>
                    <a:pt x="946" y="366"/>
                  </a:lnTo>
                  <a:lnTo>
                    <a:pt x="939" y="370"/>
                  </a:lnTo>
                  <a:lnTo>
                    <a:pt x="937" y="370"/>
                  </a:lnTo>
                  <a:lnTo>
                    <a:pt x="936" y="373"/>
                  </a:lnTo>
                  <a:lnTo>
                    <a:pt x="923" y="382"/>
                  </a:lnTo>
                  <a:lnTo>
                    <a:pt x="912" y="389"/>
                  </a:lnTo>
                  <a:lnTo>
                    <a:pt x="907" y="389"/>
                  </a:lnTo>
                  <a:lnTo>
                    <a:pt x="902" y="387"/>
                  </a:lnTo>
                  <a:lnTo>
                    <a:pt x="900" y="386"/>
                  </a:lnTo>
                  <a:lnTo>
                    <a:pt x="917" y="373"/>
                  </a:lnTo>
                  <a:lnTo>
                    <a:pt x="937" y="360"/>
                  </a:lnTo>
                  <a:close/>
                  <a:moveTo>
                    <a:pt x="3025" y="198"/>
                  </a:moveTo>
                  <a:lnTo>
                    <a:pt x="3065" y="216"/>
                  </a:lnTo>
                  <a:lnTo>
                    <a:pt x="3065" y="216"/>
                  </a:lnTo>
                  <a:lnTo>
                    <a:pt x="3059" y="219"/>
                  </a:lnTo>
                  <a:lnTo>
                    <a:pt x="3061" y="223"/>
                  </a:lnTo>
                  <a:lnTo>
                    <a:pt x="3053" y="221"/>
                  </a:lnTo>
                  <a:lnTo>
                    <a:pt x="3052" y="219"/>
                  </a:lnTo>
                  <a:lnTo>
                    <a:pt x="3051" y="219"/>
                  </a:lnTo>
                  <a:lnTo>
                    <a:pt x="3031" y="211"/>
                  </a:lnTo>
                  <a:lnTo>
                    <a:pt x="3028" y="206"/>
                  </a:lnTo>
                  <a:lnTo>
                    <a:pt x="3025" y="198"/>
                  </a:lnTo>
                  <a:close/>
                  <a:moveTo>
                    <a:pt x="2973" y="184"/>
                  </a:moveTo>
                  <a:lnTo>
                    <a:pt x="3007" y="189"/>
                  </a:lnTo>
                  <a:lnTo>
                    <a:pt x="3021" y="195"/>
                  </a:lnTo>
                  <a:lnTo>
                    <a:pt x="2987" y="189"/>
                  </a:lnTo>
                  <a:lnTo>
                    <a:pt x="2973" y="184"/>
                  </a:lnTo>
                  <a:close/>
                  <a:moveTo>
                    <a:pt x="2727" y="85"/>
                  </a:moveTo>
                  <a:lnTo>
                    <a:pt x="2733" y="86"/>
                  </a:lnTo>
                  <a:lnTo>
                    <a:pt x="2737" y="96"/>
                  </a:lnTo>
                  <a:lnTo>
                    <a:pt x="2737" y="96"/>
                  </a:lnTo>
                  <a:lnTo>
                    <a:pt x="2731" y="95"/>
                  </a:lnTo>
                  <a:lnTo>
                    <a:pt x="2727" y="85"/>
                  </a:lnTo>
                  <a:close/>
                  <a:moveTo>
                    <a:pt x="1901" y="10"/>
                  </a:moveTo>
                  <a:lnTo>
                    <a:pt x="1895" y="18"/>
                  </a:lnTo>
                  <a:lnTo>
                    <a:pt x="1894" y="20"/>
                  </a:lnTo>
                  <a:lnTo>
                    <a:pt x="1855" y="24"/>
                  </a:lnTo>
                  <a:lnTo>
                    <a:pt x="1858" y="21"/>
                  </a:lnTo>
                  <a:lnTo>
                    <a:pt x="1854" y="16"/>
                  </a:lnTo>
                  <a:lnTo>
                    <a:pt x="1901" y="10"/>
                  </a:lnTo>
                  <a:close/>
                  <a:moveTo>
                    <a:pt x="1920" y="7"/>
                  </a:moveTo>
                  <a:lnTo>
                    <a:pt x="1957" y="14"/>
                  </a:lnTo>
                  <a:lnTo>
                    <a:pt x="1935" y="16"/>
                  </a:lnTo>
                  <a:lnTo>
                    <a:pt x="1902" y="10"/>
                  </a:lnTo>
                  <a:lnTo>
                    <a:pt x="1920" y="7"/>
                  </a:lnTo>
                  <a:close/>
                  <a:moveTo>
                    <a:pt x="2207" y="0"/>
                  </a:moveTo>
                  <a:lnTo>
                    <a:pt x="2214" y="0"/>
                  </a:lnTo>
                  <a:lnTo>
                    <a:pt x="2207" y="9"/>
                  </a:lnTo>
                  <a:lnTo>
                    <a:pt x="2200" y="9"/>
                  </a:lnTo>
                  <a:lnTo>
                    <a:pt x="22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2" name="Freeform 774"/>
            <p:cNvSpPr>
              <a:spLocks noEditPoints="1"/>
            </p:cNvSpPr>
            <p:nvPr/>
          </p:nvSpPr>
          <p:spPr bwMode="auto">
            <a:xfrm>
              <a:off x="4981" y="407"/>
              <a:ext cx="4269" cy="4274"/>
            </a:xfrm>
            <a:custGeom>
              <a:avLst/>
              <a:gdLst>
                <a:gd name="T0" fmla="*/ 2037 w 4269"/>
                <a:gd name="T1" fmla="*/ 4274 h 4274"/>
                <a:gd name="T2" fmla="*/ 2411 w 4269"/>
                <a:gd name="T3" fmla="*/ 4259 h 4274"/>
                <a:gd name="T4" fmla="*/ 2358 w 4269"/>
                <a:gd name="T5" fmla="*/ 4256 h 4274"/>
                <a:gd name="T6" fmla="*/ 1523 w 4269"/>
                <a:gd name="T7" fmla="*/ 4178 h 4274"/>
                <a:gd name="T8" fmla="*/ 1523 w 4269"/>
                <a:gd name="T9" fmla="*/ 4178 h 4274"/>
                <a:gd name="T10" fmla="*/ 1236 w 4269"/>
                <a:gd name="T11" fmla="*/ 4069 h 4274"/>
                <a:gd name="T12" fmla="*/ 1234 w 4269"/>
                <a:gd name="T13" fmla="*/ 4078 h 4274"/>
                <a:gd name="T14" fmla="*/ 1193 w 4269"/>
                <a:gd name="T15" fmla="*/ 4050 h 4274"/>
                <a:gd name="T16" fmla="*/ 3368 w 4269"/>
                <a:gd name="T17" fmla="*/ 3886 h 4274"/>
                <a:gd name="T18" fmla="*/ 3324 w 4269"/>
                <a:gd name="T19" fmla="*/ 3906 h 4274"/>
                <a:gd name="T20" fmla="*/ 3613 w 4269"/>
                <a:gd name="T21" fmla="*/ 3684 h 4274"/>
                <a:gd name="T22" fmla="*/ 394 w 4269"/>
                <a:gd name="T23" fmla="*/ 3364 h 4274"/>
                <a:gd name="T24" fmla="*/ 439 w 4269"/>
                <a:gd name="T25" fmla="*/ 3427 h 4274"/>
                <a:gd name="T26" fmla="*/ 404 w 4269"/>
                <a:gd name="T27" fmla="*/ 3394 h 4274"/>
                <a:gd name="T28" fmla="*/ 3938 w 4269"/>
                <a:gd name="T29" fmla="*/ 3289 h 4274"/>
                <a:gd name="T30" fmla="*/ 236 w 4269"/>
                <a:gd name="T31" fmla="*/ 3123 h 4274"/>
                <a:gd name="T32" fmla="*/ 236 w 4269"/>
                <a:gd name="T33" fmla="*/ 3123 h 4274"/>
                <a:gd name="T34" fmla="*/ 4104 w 4269"/>
                <a:gd name="T35" fmla="*/ 2974 h 4274"/>
                <a:gd name="T36" fmla="*/ 4078 w 4269"/>
                <a:gd name="T37" fmla="*/ 3010 h 4274"/>
                <a:gd name="T38" fmla="*/ 4101 w 4269"/>
                <a:gd name="T39" fmla="*/ 2957 h 4274"/>
                <a:gd name="T40" fmla="*/ 56 w 4269"/>
                <a:gd name="T41" fmla="*/ 2644 h 4274"/>
                <a:gd name="T42" fmla="*/ 2 w 4269"/>
                <a:gd name="T43" fmla="*/ 2279 h 4274"/>
                <a:gd name="T44" fmla="*/ 11 w 4269"/>
                <a:gd name="T45" fmla="*/ 2328 h 4274"/>
                <a:gd name="T46" fmla="*/ 4 w 4269"/>
                <a:gd name="T47" fmla="*/ 2331 h 4274"/>
                <a:gd name="T48" fmla="*/ 4262 w 4269"/>
                <a:gd name="T49" fmla="*/ 1943 h 4274"/>
                <a:gd name="T50" fmla="*/ 4269 w 4269"/>
                <a:gd name="T51" fmla="*/ 1995 h 4274"/>
                <a:gd name="T52" fmla="*/ 4258 w 4269"/>
                <a:gd name="T53" fmla="*/ 1947 h 4274"/>
                <a:gd name="T54" fmla="*/ 4214 w 4269"/>
                <a:gd name="T55" fmla="*/ 1632 h 4274"/>
                <a:gd name="T56" fmla="*/ 4214 w 4269"/>
                <a:gd name="T57" fmla="*/ 1632 h 4274"/>
                <a:gd name="T58" fmla="*/ 188 w 4269"/>
                <a:gd name="T59" fmla="*/ 1273 h 4274"/>
                <a:gd name="T60" fmla="*/ 159 w 4269"/>
                <a:gd name="T61" fmla="*/ 1317 h 4274"/>
                <a:gd name="T62" fmla="*/ 202 w 4269"/>
                <a:gd name="T63" fmla="*/ 1243 h 4274"/>
                <a:gd name="T64" fmla="*/ 4023 w 4269"/>
                <a:gd name="T65" fmla="*/ 1151 h 4274"/>
                <a:gd name="T66" fmla="*/ 330 w 4269"/>
                <a:gd name="T67" fmla="*/ 1003 h 4274"/>
                <a:gd name="T68" fmla="*/ 3865 w 4269"/>
                <a:gd name="T69" fmla="*/ 880 h 4274"/>
                <a:gd name="T70" fmla="*/ 3856 w 4269"/>
                <a:gd name="T71" fmla="*/ 883 h 4274"/>
                <a:gd name="T72" fmla="*/ 3835 w 4269"/>
                <a:gd name="T73" fmla="*/ 839 h 4274"/>
                <a:gd name="T74" fmla="*/ 657 w 4269"/>
                <a:gd name="T75" fmla="*/ 590 h 4274"/>
                <a:gd name="T76" fmla="*/ 946 w 4269"/>
                <a:gd name="T77" fmla="*/ 368 h 4274"/>
                <a:gd name="T78" fmla="*/ 902 w 4269"/>
                <a:gd name="T79" fmla="*/ 400 h 4274"/>
                <a:gd name="T80" fmla="*/ 921 w 4269"/>
                <a:gd name="T81" fmla="*/ 374 h 4274"/>
                <a:gd name="T82" fmla="*/ 3081 w 4269"/>
                <a:gd name="T83" fmla="*/ 217 h 4274"/>
                <a:gd name="T84" fmla="*/ 3033 w 4269"/>
                <a:gd name="T85" fmla="*/ 205 h 4274"/>
                <a:gd name="T86" fmla="*/ 3033 w 4269"/>
                <a:gd name="T87" fmla="*/ 197 h 4274"/>
                <a:gd name="T88" fmla="*/ 2742 w 4269"/>
                <a:gd name="T89" fmla="*/ 94 h 4274"/>
                <a:gd name="T90" fmla="*/ 1911 w 4269"/>
                <a:gd name="T91" fmla="*/ 12 h 4274"/>
                <a:gd name="T92" fmla="*/ 1910 w 4269"/>
                <a:gd name="T93" fmla="*/ 18 h 4274"/>
                <a:gd name="T94" fmla="*/ 1911 w 4269"/>
                <a:gd name="T95" fmla="*/ 8 h 4274"/>
                <a:gd name="T96" fmla="*/ 2216 w 4269"/>
                <a:gd name="T97" fmla="*/ 8 h 4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69" h="4274">
                  <a:moveTo>
                    <a:pt x="2044" y="4266"/>
                  </a:moveTo>
                  <a:lnTo>
                    <a:pt x="2052" y="4266"/>
                  </a:lnTo>
                  <a:lnTo>
                    <a:pt x="2045" y="4274"/>
                  </a:lnTo>
                  <a:lnTo>
                    <a:pt x="2037" y="4274"/>
                  </a:lnTo>
                  <a:lnTo>
                    <a:pt x="2044" y="4266"/>
                  </a:lnTo>
                  <a:close/>
                  <a:moveTo>
                    <a:pt x="2408" y="4250"/>
                  </a:moveTo>
                  <a:lnTo>
                    <a:pt x="2411" y="4253"/>
                  </a:lnTo>
                  <a:lnTo>
                    <a:pt x="2411" y="4259"/>
                  </a:lnTo>
                  <a:lnTo>
                    <a:pt x="2360" y="4266"/>
                  </a:lnTo>
                  <a:lnTo>
                    <a:pt x="2360" y="4263"/>
                  </a:lnTo>
                  <a:lnTo>
                    <a:pt x="2336" y="4259"/>
                  </a:lnTo>
                  <a:lnTo>
                    <a:pt x="2358" y="4256"/>
                  </a:lnTo>
                  <a:lnTo>
                    <a:pt x="2359" y="4256"/>
                  </a:lnTo>
                  <a:lnTo>
                    <a:pt x="2359" y="4256"/>
                  </a:lnTo>
                  <a:lnTo>
                    <a:pt x="2408" y="4250"/>
                  </a:lnTo>
                  <a:close/>
                  <a:moveTo>
                    <a:pt x="1523" y="4178"/>
                  </a:moveTo>
                  <a:lnTo>
                    <a:pt x="1531" y="4181"/>
                  </a:lnTo>
                  <a:lnTo>
                    <a:pt x="1534" y="4191"/>
                  </a:lnTo>
                  <a:lnTo>
                    <a:pt x="1527" y="4190"/>
                  </a:lnTo>
                  <a:lnTo>
                    <a:pt x="1523" y="4178"/>
                  </a:lnTo>
                  <a:close/>
                  <a:moveTo>
                    <a:pt x="1193" y="4050"/>
                  </a:moveTo>
                  <a:lnTo>
                    <a:pt x="1193" y="4050"/>
                  </a:lnTo>
                  <a:lnTo>
                    <a:pt x="1236" y="4069"/>
                  </a:lnTo>
                  <a:lnTo>
                    <a:pt x="1236" y="4069"/>
                  </a:lnTo>
                  <a:lnTo>
                    <a:pt x="1239" y="4071"/>
                  </a:lnTo>
                  <a:lnTo>
                    <a:pt x="1264" y="4082"/>
                  </a:lnTo>
                  <a:lnTo>
                    <a:pt x="1236" y="4077"/>
                  </a:lnTo>
                  <a:lnTo>
                    <a:pt x="1234" y="4078"/>
                  </a:lnTo>
                  <a:lnTo>
                    <a:pt x="1191" y="4058"/>
                  </a:lnTo>
                  <a:lnTo>
                    <a:pt x="1188" y="4057"/>
                  </a:lnTo>
                  <a:lnTo>
                    <a:pt x="1189" y="4054"/>
                  </a:lnTo>
                  <a:lnTo>
                    <a:pt x="1193" y="4050"/>
                  </a:lnTo>
                  <a:lnTo>
                    <a:pt x="1193" y="4050"/>
                  </a:lnTo>
                  <a:close/>
                  <a:moveTo>
                    <a:pt x="3382" y="3865"/>
                  </a:moveTo>
                  <a:lnTo>
                    <a:pt x="3366" y="3883"/>
                  </a:lnTo>
                  <a:lnTo>
                    <a:pt x="3368" y="3886"/>
                  </a:lnTo>
                  <a:lnTo>
                    <a:pt x="3348" y="3900"/>
                  </a:lnTo>
                  <a:lnTo>
                    <a:pt x="3325" y="3914"/>
                  </a:lnTo>
                  <a:lnTo>
                    <a:pt x="3325" y="3914"/>
                  </a:lnTo>
                  <a:lnTo>
                    <a:pt x="3324" y="3906"/>
                  </a:lnTo>
                  <a:lnTo>
                    <a:pt x="3344" y="3893"/>
                  </a:lnTo>
                  <a:lnTo>
                    <a:pt x="3382" y="3865"/>
                  </a:lnTo>
                  <a:close/>
                  <a:moveTo>
                    <a:pt x="3602" y="3681"/>
                  </a:moveTo>
                  <a:lnTo>
                    <a:pt x="3613" y="3684"/>
                  </a:lnTo>
                  <a:lnTo>
                    <a:pt x="3608" y="3689"/>
                  </a:lnTo>
                  <a:lnTo>
                    <a:pt x="3597" y="3688"/>
                  </a:lnTo>
                  <a:lnTo>
                    <a:pt x="3602" y="3681"/>
                  </a:lnTo>
                  <a:close/>
                  <a:moveTo>
                    <a:pt x="394" y="3364"/>
                  </a:moveTo>
                  <a:lnTo>
                    <a:pt x="408" y="3383"/>
                  </a:lnTo>
                  <a:lnTo>
                    <a:pt x="411" y="3391"/>
                  </a:lnTo>
                  <a:lnTo>
                    <a:pt x="412" y="3390"/>
                  </a:lnTo>
                  <a:lnTo>
                    <a:pt x="439" y="3427"/>
                  </a:lnTo>
                  <a:lnTo>
                    <a:pt x="435" y="3435"/>
                  </a:lnTo>
                  <a:lnTo>
                    <a:pt x="435" y="3435"/>
                  </a:lnTo>
                  <a:lnTo>
                    <a:pt x="404" y="3394"/>
                  </a:lnTo>
                  <a:lnTo>
                    <a:pt x="404" y="3394"/>
                  </a:lnTo>
                  <a:lnTo>
                    <a:pt x="394" y="3364"/>
                  </a:lnTo>
                  <a:close/>
                  <a:moveTo>
                    <a:pt x="3937" y="3274"/>
                  </a:moveTo>
                  <a:lnTo>
                    <a:pt x="3941" y="3285"/>
                  </a:lnTo>
                  <a:lnTo>
                    <a:pt x="3938" y="3289"/>
                  </a:lnTo>
                  <a:lnTo>
                    <a:pt x="3938" y="3289"/>
                  </a:lnTo>
                  <a:lnTo>
                    <a:pt x="3934" y="3280"/>
                  </a:lnTo>
                  <a:lnTo>
                    <a:pt x="3937" y="3274"/>
                  </a:lnTo>
                  <a:close/>
                  <a:moveTo>
                    <a:pt x="236" y="3123"/>
                  </a:moveTo>
                  <a:lnTo>
                    <a:pt x="247" y="3124"/>
                  </a:lnTo>
                  <a:lnTo>
                    <a:pt x="250" y="3131"/>
                  </a:lnTo>
                  <a:lnTo>
                    <a:pt x="238" y="3130"/>
                  </a:lnTo>
                  <a:lnTo>
                    <a:pt x="236" y="3123"/>
                  </a:lnTo>
                  <a:close/>
                  <a:moveTo>
                    <a:pt x="4102" y="2957"/>
                  </a:moveTo>
                  <a:lnTo>
                    <a:pt x="4107" y="2957"/>
                  </a:lnTo>
                  <a:lnTo>
                    <a:pt x="4111" y="2959"/>
                  </a:lnTo>
                  <a:lnTo>
                    <a:pt x="4104" y="2974"/>
                  </a:lnTo>
                  <a:lnTo>
                    <a:pt x="4090" y="3007"/>
                  </a:lnTo>
                  <a:lnTo>
                    <a:pt x="4088" y="3007"/>
                  </a:lnTo>
                  <a:lnTo>
                    <a:pt x="4068" y="3031"/>
                  </a:lnTo>
                  <a:lnTo>
                    <a:pt x="4078" y="3010"/>
                  </a:lnTo>
                  <a:lnTo>
                    <a:pt x="4084" y="3003"/>
                  </a:lnTo>
                  <a:lnTo>
                    <a:pt x="4082" y="3000"/>
                  </a:lnTo>
                  <a:lnTo>
                    <a:pt x="4095" y="2971"/>
                  </a:lnTo>
                  <a:lnTo>
                    <a:pt x="4101" y="2957"/>
                  </a:lnTo>
                  <a:lnTo>
                    <a:pt x="4102" y="2957"/>
                  </a:lnTo>
                  <a:close/>
                  <a:moveTo>
                    <a:pt x="62" y="2627"/>
                  </a:moveTo>
                  <a:lnTo>
                    <a:pt x="63" y="2635"/>
                  </a:lnTo>
                  <a:lnTo>
                    <a:pt x="56" y="2644"/>
                  </a:lnTo>
                  <a:lnTo>
                    <a:pt x="53" y="2635"/>
                  </a:lnTo>
                  <a:lnTo>
                    <a:pt x="62" y="2627"/>
                  </a:lnTo>
                  <a:close/>
                  <a:moveTo>
                    <a:pt x="0" y="2279"/>
                  </a:moveTo>
                  <a:lnTo>
                    <a:pt x="2" y="2279"/>
                  </a:lnTo>
                  <a:lnTo>
                    <a:pt x="7" y="2280"/>
                  </a:lnTo>
                  <a:lnTo>
                    <a:pt x="9" y="2282"/>
                  </a:lnTo>
                  <a:lnTo>
                    <a:pt x="12" y="2327"/>
                  </a:lnTo>
                  <a:lnTo>
                    <a:pt x="11" y="2328"/>
                  </a:lnTo>
                  <a:lnTo>
                    <a:pt x="12" y="2334"/>
                  </a:lnTo>
                  <a:lnTo>
                    <a:pt x="12" y="2334"/>
                  </a:lnTo>
                  <a:lnTo>
                    <a:pt x="17" y="2364"/>
                  </a:lnTo>
                  <a:lnTo>
                    <a:pt x="4" y="2331"/>
                  </a:lnTo>
                  <a:lnTo>
                    <a:pt x="4" y="2331"/>
                  </a:lnTo>
                  <a:lnTo>
                    <a:pt x="0" y="2279"/>
                  </a:lnTo>
                  <a:close/>
                  <a:moveTo>
                    <a:pt x="4255" y="1924"/>
                  </a:moveTo>
                  <a:lnTo>
                    <a:pt x="4262" y="1943"/>
                  </a:lnTo>
                  <a:lnTo>
                    <a:pt x="4265" y="1941"/>
                  </a:lnTo>
                  <a:lnTo>
                    <a:pt x="4266" y="1941"/>
                  </a:lnTo>
                  <a:lnTo>
                    <a:pt x="4269" y="1995"/>
                  </a:lnTo>
                  <a:lnTo>
                    <a:pt x="4269" y="1995"/>
                  </a:lnTo>
                  <a:lnTo>
                    <a:pt x="4265" y="1995"/>
                  </a:lnTo>
                  <a:lnTo>
                    <a:pt x="4261" y="1994"/>
                  </a:lnTo>
                  <a:lnTo>
                    <a:pt x="4258" y="1947"/>
                  </a:lnTo>
                  <a:lnTo>
                    <a:pt x="4258" y="1947"/>
                  </a:lnTo>
                  <a:lnTo>
                    <a:pt x="4258" y="1946"/>
                  </a:lnTo>
                  <a:lnTo>
                    <a:pt x="4256" y="1940"/>
                  </a:lnTo>
                  <a:lnTo>
                    <a:pt x="4255" y="1924"/>
                  </a:lnTo>
                  <a:close/>
                  <a:moveTo>
                    <a:pt x="4214" y="1632"/>
                  </a:moveTo>
                  <a:lnTo>
                    <a:pt x="4215" y="1636"/>
                  </a:lnTo>
                  <a:lnTo>
                    <a:pt x="4208" y="1645"/>
                  </a:lnTo>
                  <a:lnTo>
                    <a:pt x="4207" y="1640"/>
                  </a:lnTo>
                  <a:lnTo>
                    <a:pt x="4214" y="1632"/>
                  </a:lnTo>
                  <a:close/>
                  <a:moveTo>
                    <a:pt x="202" y="1243"/>
                  </a:moveTo>
                  <a:lnTo>
                    <a:pt x="193" y="1262"/>
                  </a:lnTo>
                  <a:lnTo>
                    <a:pt x="185" y="1270"/>
                  </a:lnTo>
                  <a:lnTo>
                    <a:pt x="188" y="1273"/>
                  </a:lnTo>
                  <a:lnTo>
                    <a:pt x="173" y="1303"/>
                  </a:lnTo>
                  <a:lnTo>
                    <a:pt x="168" y="1318"/>
                  </a:lnTo>
                  <a:lnTo>
                    <a:pt x="163" y="1318"/>
                  </a:lnTo>
                  <a:lnTo>
                    <a:pt x="159" y="1317"/>
                  </a:lnTo>
                  <a:lnTo>
                    <a:pt x="165" y="1300"/>
                  </a:lnTo>
                  <a:lnTo>
                    <a:pt x="180" y="1269"/>
                  </a:lnTo>
                  <a:lnTo>
                    <a:pt x="180" y="1269"/>
                  </a:lnTo>
                  <a:lnTo>
                    <a:pt x="202" y="1243"/>
                  </a:lnTo>
                  <a:close/>
                  <a:moveTo>
                    <a:pt x="4020" y="1144"/>
                  </a:moveTo>
                  <a:lnTo>
                    <a:pt x="4032" y="1146"/>
                  </a:lnTo>
                  <a:lnTo>
                    <a:pt x="4034" y="1153"/>
                  </a:lnTo>
                  <a:lnTo>
                    <a:pt x="4023" y="1151"/>
                  </a:lnTo>
                  <a:lnTo>
                    <a:pt x="4020" y="1144"/>
                  </a:lnTo>
                  <a:close/>
                  <a:moveTo>
                    <a:pt x="330" y="986"/>
                  </a:moveTo>
                  <a:lnTo>
                    <a:pt x="334" y="997"/>
                  </a:lnTo>
                  <a:lnTo>
                    <a:pt x="330" y="1003"/>
                  </a:lnTo>
                  <a:lnTo>
                    <a:pt x="326" y="993"/>
                  </a:lnTo>
                  <a:lnTo>
                    <a:pt x="330" y="986"/>
                  </a:lnTo>
                  <a:close/>
                  <a:moveTo>
                    <a:pt x="3835" y="839"/>
                  </a:moveTo>
                  <a:lnTo>
                    <a:pt x="3865" y="880"/>
                  </a:lnTo>
                  <a:lnTo>
                    <a:pt x="3864" y="881"/>
                  </a:lnTo>
                  <a:lnTo>
                    <a:pt x="3872" y="904"/>
                  </a:lnTo>
                  <a:lnTo>
                    <a:pt x="3858" y="884"/>
                  </a:lnTo>
                  <a:lnTo>
                    <a:pt x="3856" y="883"/>
                  </a:lnTo>
                  <a:lnTo>
                    <a:pt x="3856" y="883"/>
                  </a:lnTo>
                  <a:lnTo>
                    <a:pt x="3831" y="847"/>
                  </a:lnTo>
                  <a:lnTo>
                    <a:pt x="3834" y="840"/>
                  </a:lnTo>
                  <a:lnTo>
                    <a:pt x="3835" y="839"/>
                  </a:lnTo>
                  <a:close/>
                  <a:moveTo>
                    <a:pt x="661" y="586"/>
                  </a:moveTo>
                  <a:lnTo>
                    <a:pt x="672" y="589"/>
                  </a:lnTo>
                  <a:lnTo>
                    <a:pt x="668" y="592"/>
                  </a:lnTo>
                  <a:lnTo>
                    <a:pt x="657" y="590"/>
                  </a:lnTo>
                  <a:lnTo>
                    <a:pt x="661" y="586"/>
                  </a:lnTo>
                  <a:close/>
                  <a:moveTo>
                    <a:pt x="945" y="360"/>
                  </a:moveTo>
                  <a:lnTo>
                    <a:pt x="945" y="361"/>
                  </a:lnTo>
                  <a:lnTo>
                    <a:pt x="946" y="368"/>
                  </a:lnTo>
                  <a:lnTo>
                    <a:pt x="926" y="381"/>
                  </a:lnTo>
                  <a:lnTo>
                    <a:pt x="909" y="394"/>
                  </a:lnTo>
                  <a:lnTo>
                    <a:pt x="907" y="394"/>
                  </a:lnTo>
                  <a:lnTo>
                    <a:pt x="902" y="400"/>
                  </a:lnTo>
                  <a:lnTo>
                    <a:pt x="888" y="409"/>
                  </a:lnTo>
                  <a:lnTo>
                    <a:pt x="904" y="391"/>
                  </a:lnTo>
                  <a:lnTo>
                    <a:pt x="901" y="388"/>
                  </a:lnTo>
                  <a:lnTo>
                    <a:pt x="921" y="374"/>
                  </a:lnTo>
                  <a:lnTo>
                    <a:pt x="945" y="360"/>
                  </a:lnTo>
                  <a:close/>
                  <a:moveTo>
                    <a:pt x="3033" y="195"/>
                  </a:moveTo>
                  <a:lnTo>
                    <a:pt x="3079" y="216"/>
                  </a:lnTo>
                  <a:lnTo>
                    <a:pt x="3081" y="217"/>
                  </a:lnTo>
                  <a:lnTo>
                    <a:pt x="3079" y="219"/>
                  </a:lnTo>
                  <a:lnTo>
                    <a:pt x="3074" y="224"/>
                  </a:lnTo>
                  <a:lnTo>
                    <a:pt x="3034" y="206"/>
                  </a:lnTo>
                  <a:lnTo>
                    <a:pt x="3033" y="205"/>
                  </a:lnTo>
                  <a:lnTo>
                    <a:pt x="3030" y="203"/>
                  </a:lnTo>
                  <a:lnTo>
                    <a:pt x="3016" y="197"/>
                  </a:lnTo>
                  <a:lnTo>
                    <a:pt x="3033" y="200"/>
                  </a:lnTo>
                  <a:lnTo>
                    <a:pt x="3033" y="197"/>
                  </a:lnTo>
                  <a:lnTo>
                    <a:pt x="3033" y="195"/>
                  </a:lnTo>
                  <a:close/>
                  <a:moveTo>
                    <a:pt x="2733" y="83"/>
                  </a:moveTo>
                  <a:lnTo>
                    <a:pt x="2739" y="84"/>
                  </a:lnTo>
                  <a:lnTo>
                    <a:pt x="2742" y="94"/>
                  </a:lnTo>
                  <a:lnTo>
                    <a:pt x="2736" y="93"/>
                  </a:lnTo>
                  <a:lnTo>
                    <a:pt x="2733" y="83"/>
                  </a:lnTo>
                  <a:close/>
                  <a:moveTo>
                    <a:pt x="1911" y="8"/>
                  </a:moveTo>
                  <a:lnTo>
                    <a:pt x="1911" y="12"/>
                  </a:lnTo>
                  <a:lnTo>
                    <a:pt x="1929" y="15"/>
                  </a:lnTo>
                  <a:lnTo>
                    <a:pt x="1911" y="18"/>
                  </a:lnTo>
                  <a:lnTo>
                    <a:pt x="1910" y="18"/>
                  </a:lnTo>
                  <a:lnTo>
                    <a:pt x="1910" y="18"/>
                  </a:lnTo>
                  <a:lnTo>
                    <a:pt x="1863" y="24"/>
                  </a:lnTo>
                  <a:lnTo>
                    <a:pt x="1860" y="19"/>
                  </a:lnTo>
                  <a:lnTo>
                    <a:pt x="1860" y="15"/>
                  </a:lnTo>
                  <a:lnTo>
                    <a:pt x="1911" y="8"/>
                  </a:lnTo>
                  <a:close/>
                  <a:moveTo>
                    <a:pt x="2223" y="0"/>
                  </a:moveTo>
                  <a:lnTo>
                    <a:pt x="2230" y="0"/>
                  </a:lnTo>
                  <a:lnTo>
                    <a:pt x="2223" y="8"/>
                  </a:lnTo>
                  <a:lnTo>
                    <a:pt x="2216" y="8"/>
                  </a:lnTo>
                  <a:lnTo>
                    <a:pt x="22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" name="Freeform 775"/>
            <p:cNvSpPr>
              <a:spLocks noEditPoints="1"/>
            </p:cNvSpPr>
            <p:nvPr/>
          </p:nvSpPr>
          <p:spPr bwMode="auto">
            <a:xfrm>
              <a:off x="4972" y="398"/>
              <a:ext cx="4286" cy="4292"/>
            </a:xfrm>
            <a:custGeom>
              <a:avLst/>
              <a:gdLst>
                <a:gd name="T0" fmla="*/ 2047 w 4286"/>
                <a:gd name="T1" fmla="*/ 4292 h 4292"/>
                <a:gd name="T2" fmla="*/ 2420 w 4286"/>
                <a:gd name="T3" fmla="*/ 4268 h 4292"/>
                <a:gd name="T4" fmla="*/ 2372 w 4286"/>
                <a:gd name="T5" fmla="*/ 4283 h 4292"/>
                <a:gd name="T6" fmla="*/ 1536 w 4286"/>
                <a:gd name="T7" fmla="*/ 4199 h 4292"/>
                <a:gd name="T8" fmla="*/ 1539 w 4286"/>
                <a:gd name="T9" fmla="*/ 4209 h 4292"/>
                <a:gd name="T10" fmla="*/ 1200 w 4286"/>
                <a:gd name="T11" fmla="*/ 4067 h 4292"/>
                <a:gd name="T12" fmla="*/ 1195 w 4286"/>
                <a:gd name="T13" fmla="*/ 4076 h 4292"/>
                <a:gd name="T14" fmla="*/ 1197 w 4286"/>
                <a:gd name="T15" fmla="*/ 4066 h 4292"/>
                <a:gd name="T16" fmla="*/ 3363 w 4286"/>
                <a:gd name="T17" fmla="*/ 3916 h 4292"/>
                <a:gd name="T18" fmla="*/ 3357 w 4286"/>
                <a:gd name="T19" fmla="*/ 3909 h 4292"/>
                <a:gd name="T20" fmla="*/ 3634 w 4286"/>
                <a:gd name="T21" fmla="*/ 3694 h 4292"/>
                <a:gd name="T22" fmla="*/ 3622 w 4286"/>
                <a:gd name="T23" fmla="*/ 3693 h 4292"/>
                <a:gd name="T24" fmla="*/ 437 w 4286"/>
                <a:gd name="T25" fmla="*/ 3450 h 4292"/>
                <a:gd name="T26" fmla="*/ 413 w 4286"/>
                <a:gd name="T27" fmla="*/ 3403 h 4292"/>
                <a:gd name="T28" fmla="*/ 3952 w 4286"/>
                <a:gd name="T29" fmla="*/ 3310 h 4292"/>
                <a:gd name="T30" fmla="*/ 3950 w 4286"/>
                <a:gd name="T31" fmla="*/ 3294 h 4292"/>
                <a:gd name="T32" fmla="*/ 247 w 4286"/>
                <a:gd name="T33" fmla="*/ 3139 h 4292"/>
                <a:gd name="T34" fmla="*/ 4120 w 4286"/>
                <a:gd name="T35" fmla="*/ 2968 h 4292"/>
                <a:gd name="T36" fmla="*/ 4107 w 4286"/>
                <a:gd name="T37" fmla="*/ 3020 h 4292"/>
                <a:gd name="T38" fmla="*/ 4113 w 4286"/>
                <a:gd name="T39" fmla="*/ 2983 h 4292"/>
                <a:gd name="T40" fmla="*/ 65 w 4286"/>
                <a:gd name="T41" fmla="*/ 2653 h 4292"/>
                <a:gd name="T42" fmla="*/ 62 w 4286"/>
                <a:gd name="T43" fmla="*/ 2644 h 4292"/>
                <a:gd name="T44" fmla="*/ 13 w 4286"/>
                <a:gd name="T45" fmla="*/ 2340 h 4292"/>
                <a:gd name="T46" fmla="*/ 3 w 4286"/>
                <a:gd name="T47" fmla="*/ 2340 h 4292"/>
                <a:gd name="T48" fmla="*/ 4278 w 4286"/>
                <a:gd name="T49" fmla="*/ 1950 h 4292"/>
                <a:gd name="T50" fmla="*/ 4286 w 4286"/>
                <a:gd name="T51" fmla="*/ 2001 h 4292"/>
                <a:gd name="T52" fmla="*/ 4278 w 4286"/>
                <a:gd name="T53" fmla="*/ 1950 h 4292"/>
                <a:gd name="T54" fmla="*/ 4224 w 4286"/>
                <a:gd name="T55" fmla="*/ 1645 h 4292"/>
                <a:gd name="T56" fmla="*/ 180 w 4286"/>
                <a:gd name="T57" fmla="*/ 1275 h 4292"/>
                <a:gd name="T58" fmla="*/ 189 w 4286"/>
                <a:gd name="T59" fmla="*/ 1278 h 4292"/>
                <a:gd name="T60" fmla="*/ 160 w 4286"/>
                <a:gd name="T61" fmla="*/ 1321 h 4292"/>
                <a:gd name="T62" fmla="*/ 4041 w 4286"/>
                <a:gd name="T63" fmla="*/ 1155 h 4292"/>
                <a:gd name="T64" fmla="*/ 4043 w 4286"/>
                <a:gd name="T65" fmla="*/ 1162 h 4292"/>
                <a:gd name="T66" fmla="*/ 339 w 4286"/>
                <a:gd name="T67" fmla="*/ 995 h 4292"/>
                <a:gd name="T68" fmla="*/ 332 w 4286"/>
                <a:gd name="T69" fmla="*/ 989 h 4292"/>
                <a:gd name="T70" fmla="*/ 3882 w 4286"/>
                <a:gd name="T71" fmla="*/ 885 h 4292"/>
                <a:gd name="T72" fmla="*/ 3874 w 4286"/>
                <a:gd name="T73" fmla="*/ 889 h 4292"/>
                <a:gd name="T74" fmla="*/ 658 w 4286"/>
                <a:gd name="T75" fmla="*/ 594 h 4292"/>
                <a:gd name="T76" fmla="*/ 654 w 4286"/>
                <a:gd name="T77" fmla="*/ 596 h 4292"/>
                <a:gd name="T78" fmla="*/ 954 w 4286"/>
                <a:gd name="T79" fmla="*/ 369 h 4292"/>
                <a:gd name="T80" fmla="*/ 906 w 4286"/>
                <a:gd name="T81" fmla="*/ 390 h 4292"/>
                <a:gd name="T82" fmla="*/ 3046 w 4286"/>
                <a:gd name="T83" fmla="*/ 197 h 4292"/>
                <a:gd name="T84" fmla="*/ 3091 w 4286"/>
                <a:gd name="T85" fmla="*/ 222 h 4292"/>
                <a:gd name="T86" fmla="*/ 3042 w 4286"/>
                <a:gd name="T87" fmla="*/ 204 h 4292"/>
                <a:gd name="T88" fmla="*/ 2744 w 4286"/>
                <a:gd name="T89" fmla="*/ 82 h 4292"/>
                <a:gd name="T90" fmla="*/ 2738 w 4286"/>
                <a:gd name="T91" fmla="*/ 81 h 4292"/>
                <a:gd name="T92" fmla="*/ 1869 w 4286"/>
                <a:gd name="T93" fmla="*/ 24 h 4292"/>
                <a:gd name="T94" fmla="*/ 1919 w 4286"/>
                <a:gd name="T95" fmla="*/ 9 h 4292"/>
                <a:gd name="T96" fmla="*/ 2239 w 4286"/>
                <a:gd name="T97" fmla="*/ 9 h 4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86" h="4292">
                  <a:moveTo>
                    <a:pt x="2046" y="4283"/>
                  </a:moveTo>
                  <a:lnTo>
                    <a:pt x="2054" y="4283"/>
                  </a:lnTo>
                  <a:lnTo>
                    <a:pt x="2047" y="4292"/>
                  </a:lnTo>
                  <a:lnTo>
                    <a:pt x="2039" y="4292"/>
                  </a:lnTo>
                  <a:lnTo>
                    <a:pt x="2046" y="4283"/>
                  </a:lnTo>
                  <a:close/>
                  <a:moveTo>
                    <a:pt x="2420" y="4268"/>
                  </a:moveTo>
                  <a:lnTo>
                    <a:pt x="2420" y="4275"/>
                  </a:lnTo>
                  <a:lnTo>
                    <a:pt x="2420" y="4278"/>
                  </a:lnTo>
                  <a:lnTo>
                    <a:pt x="2372" y="4283"/>
                  </a:lnTo>
                  <a:lnTo>
                    <a:pt x="2369" y="4275"/>
                  </a:lnTo>
                  <a:lnTo>
                    <a:pt x="2420" y="4268"/>
                  </a:lnTo>
                  <a:close/>
                  <a:moveTo>
                    <a:pt x="1536" y="4199"/>
                  </a:moveTo>
                  <a:lnTo>
                    <a:pt x="1543" y="4200"/>
                  </a:lnTo>
                  <a:lnTo>
                    <a:pt x="1547" y="4210"/>
                  </a:lnTo>
                  <a:lnTo>
                    <a:pt x="1539" y="4209"/>
                  </a:lnTo>
                  <a:lnTo>
                    <a:pt x="1536" y="4199"/>
                  </a:lnTo>
                  <a:close/>
                  <a:moveTo>
                    <a:pt x="1197" y="4066"/>
                  </a:moveTo>
                  <a:lnTo>
                    <a:pt x="1200" y="4067"/>
                  </a:lnTo>
                  <a:lnTo>
                    <a:pt x="1243" y="4087"/>
                  </a:lnTo>
                  <a:lnTo>
                    <a:pt x="1239" y="4095"/>
                  </a:lnTo>
                  <a:lnTo>
                    <a:pt x="1195" y="4076"/>
                  </a:lnTo>
                  <a:lnTo>
                    <a:pt x="1194" y="4074"/>
                  </a:lnTo>
                  <a:lnTo>
                    <a:pt x="1195" y="4069"/>
                  </a:lnTo>
                  <a:lnTo>
                    <a:pt x="1197" y="4066"/>
                  </a:lnTo>
                  <a:close/>
                  <a:moveTo>
                    <a:pt x="3377" y="3895"/>
                  </a:moveTo>
                  <a:lnTo>
                    <a:pt x="3382" y="3902"/>
                  </a:lnTo>
                  <a:lnTo>
                    <a:pt x="3363" y="3916"/>
                  </a:lnTo>
                  <a:lnTo>
                    <a:pt x="3341" y="3930"/>
                  </a:lnTo>
                  <a:lnTo>
                    <a:pt x="3334" y="3923"/>
                  </a:lnTo>
                  <a:lnTo>
                    <a:pt x="3357" y="3909"/>
                  </a:lnTo>
                  <a:lnTo>
                    <a:pt x="3377" y="3895"/>
                  </a:lnTo>
                  <a:close/>
                  <a:moveTo>
                    <a:pt x="3622" y="3693"/>
                  </a:moveTo>
                  <a:lnTo>
                    <a:pt x="3634" y="3694"/>
                  </a:lnTo>
                  <a:lnTo>
                    <a:pt x="3628" y="3700"/>
                  </a:lnTo>
                  <a:lnTo>
                    <a:pt x="3617" y="3698"/>
                  </a:lnTo>
                  <a:lnTo>
                    <a:pt x="3622" y="3693"/>
                  </a:lnTo>
                  <a:close/>
                  <a:moveTo>
                    <a:pt x="413" y="3403"/>
                  </a:moveTo>
                  <a:lnTo>
                    <a:pt x="444" y="3444"/>
                  </a:lnTo>
                  <a:lnTo>
                    <a:pt x="437" y="3450"/>
                  </a:lnTo>
                  <a:lnTo>
                    <a:pt x="406" y="3409"/>
                  </a:lnTo>
                  <a:lnTo>
                    <a:pt x="408" y="3406"/>
                  </a:lnTo>
                  <a:lnTo>
                    <a:pt x="413" y="3403"/>
                  </a:lnTo>
                  <a:close/>
                  <a:moveTo>
                    <a:pt x="3950" y="3294"/>
                  </a:moveTo>
                  <a:lnTo>
                    <a:pt x="3954" y="3304"/>
                  </a:lnTo>
                  <a:lnTo>
                    <a:pt x="3952" y="3310"/>
                  </a:lnTo>
                  <a:lnTo>
                    <a:pt x="3947" y="3298"/>
                  </a:lnTo>
                  <a:lnTo>
                    <a:pt x="3947" y="3298"/>
                  </a:lnTo>
                  <a:lnTo>
                    <a:pt x="3950" y="3294"/>
                  </a:lnTo>
                  <a:close/>
                  <a:moveTo>
                    <a:pt x="233" y="3129"/>
                  </a:moveTo>
                  <a:lnTo>
                    <a:pt x="245" y="3132"/>
                  </a:lnTo>
                  <a:lnTo>
                    <a:pt x="247" y="3139"/>
                  </a:lnTo>
                  <a:lnTo>
                    <a:pt x="237" y="3137"/>
                  </a:lnTo>
                  <a:lnTo>
                    <a:pt x="233" y="3129"/>
                  </a:lnTo>
                  <a:close/>
                  <a:moveTo>
                    <a:pt x="4120" y="2968"/>
                  </a:moveTo>
                  <a:lnTo>
                    <a:pt x="4127" y="2972"/>
                  </a:lnTo>
                  <a:lnTo>
                    <a:pt x="4121" y="2988"/>
                  </a:lnTo>
                  <a:lnTo>
                    <a:pt x="4107" y="3020"/>
                  </a:lnTo>
                  <a:lnTo>
                    <a:pt x="4101" y="3019"/>
                  </a:lnTo>
                  <a:lnTo>
                    <a:pt x="4099" y="3016"/>
                  </a:lnTo>
                  <a:lnTo>
                    <a:pt x="4113" y="2983"/>
                  </a:lnTo>
                  <a:lnTo>
                    <a:pt x="4120" y="2968"/>
                  </a:lnTo>
                  <a:close/>
                  <a:moveTo>
                    <a:pt x="62" y="2644"/>
                  </a:moveTo>
                  <a:lnTo>
                    <a:pt x="65" y="2653"/>
                  </a:lnTo>
                  <a:lnTo>
                    <a:pt x="58" y="2661"/>
                  </a:lnTo>
                  <a:lnTo>
                    <a:pt x="55" y="2653"/>
                  </a:lnTo>
                  <a:lnTo>
                    <a:pt x="62" y="2644"/>
                  </a:lnTo>
                  <a:close/>
                  <a:moveTo>
                    <a:pt x="7" y="2288"/>
                  </a:moveTo>
                  <a:lnTo>
                    <a:pt x="9" y="2288"/>
                  </a:lnTo>
                  <a:lnTo>
                    <a:pt x="13" y="2340"/>
                  </a:lnTo>
                  <a:lnTo>
                    <a:pt x="10" y="2340"/>
                  </a:lnTo>
                  <a:lnTo>
                    <a:pt x="9" y="2340"/>
                  </a:lnTo>
                  <a:lnTo>
                    <a:pt x="3" y="2340"/>
                  </a:lnTo>
                  <a:lnTo>
                    <a:pt x="0" y="2289"/>
                  </a:lnTo>
                  <a:lnTo>
                    <a:pt x="7" y="2288"/>
                  </a:lnTo>
                  <a:close/>
                  <a:moveTo>
                    <a:pt x="4278" y="1950"/>
                  </a:moveTo>
                  <a:lnTo>
                    <a:pt x="4282" y="1952"/>
                  </a:lnTo>
                  <a:lnTo>
                    <a:pt x="4284" y="1952"/>
                  </a:lnTo>
                  <a:lnTo>
                    <a:pt x="4286" y="2001"/>
                  </a:lnTo>
                  <a:lnTo>
                    <a:pt x="4278" y="2004"/>
                  </a:lnTo>
                  <a:lnTo>
                    <a:pt x="4275" y="1950"/>
                  </a:lnTo>
                  <a:lnTo>
                    <a:pt x="4278" y="1950"/>
                  </a:lnTo>
                  <a:close/>
                  <a:moveTo>
                    <a:pt x="4230" y="1632"/>
                  </a:moveTo>
                  <a:lnTo>
                    <a:pt x="4231" y="1637"/>
                  </a:lnTo>
                  <a:lnTo>
                    <a:pt x="4224" y="1645"/>
                  </a:lnTo>
                  <a:lnTo>
                    <a:pt x="4223" y="1641"/>
                  </a:lnTo>
                  <a:lnTo>
                    <a:pt x="4230" y="1632"/>
                  </a:lnTo>
                  <a:close/>
                  <a:moveTo>
                    <a:pt x="180" y="1275"/>
                  </a:moveTo>
                  <a:lnTo>
                    <a:pt x="181" y="1275"/>
                  </a:lnTo>
                  <a:lnTo>
                    <a:pt x="185" y="1275"/>
                  </a:lnTo>
                  <a:lnTo>
                    <a:pt x="189" y="1278"/>
                  </a:lnTo>
                  <a:lnTo>
                    <a:pt x="174" y="1309"/>
                  </a:lnTo>
                  <a:lnTo>
                    <a:pt x="168" y="1326"/>
                  </a:lnTo>
                  <a:lnTo>
                    <a:pt x="160" y="1321"/>
                  </a:lnTo>
                  <a:lnTo>
                    <a:pt x="167" y="1304"/>
                  </a:lnTo>
                  <a:lnTo>
                    <a:pt x="180" y="1275"/>
                  </a:lnTo>
                  <a:close/>
                  <a:moveTo>
                    <a:pt x="4041" y="1155"/>
                  </a:moveTo>
                  <a:lnTo>
                    <a:pt x="4052" y="1157"/>
                  </a:lnTo>
                  <a:lnTo>
                    <a:pt x="4055" y="1165"/>
                  </a:lnTo>
                  <a:lnTo>
                    <a:pt x="4043" y="1162"/>
                  </a:lnTo>
                  <a:lnTo>
                    <a:pt x="4041" y="1155"/>
                  </a:lnTo>
                  <a:close/>
                  <a:moveTo>
                    <a:pt x="335" y="985"/>
                  </a:moveTo>
                  <a:lnTo>
                    <a:pt x="339" y="995"/>
                  </a:lnTo>
                  <a:lnTo>
                    <a:pt x="335" y="1002"/>
                  </a:lnTo>
                  <a:lnTo>
                    <a:pt x="331" y="991"/>
                  </a:lnTo>
                  <a:lnTo>
                    <a:pt x="332" y="989"/>
                  </a:lnTo>
                  <a:lnTo>
                    <a:pt x="335" y="985"/>
                  </a:lnTo>
                  <a:close/>
                  <a:moveTo>
                    <a:pt x="3851" y="842"/>
                  </a:moveTo>
                  <a:lnTo>
                    <a:pt x="3882" y="885"/>
                  </a:lnTo>
                  <a:lnTo>
                    <a:pt x="3882" y="885"/>
                  </a:lnTo>
                  <a:lnTo>
                    <a:pt x="3877" y="888"/>
                  </a:lnTo>
                  <a:lnTo>
                    <a:pt x="3874" y="889"/>
                  </a:lnTo>
                  <a:lnTo>
                    <a:pt x="3844" y="848"/>
                  </a:lnTo>
                  <a:lnTo>
                    <a:pt x="3851" y="842"/>
                  </a:lnTo>
                  <a:close/>
                  <a:moveTo>
                    <a:pt x="658" y="594"/>
                  </a:moveTo>
                  <a:lnTo>
                    <a:pt x="670" y="595"/>
                  </a:lnTo>
                  <a:lnTo>
                    <a:pt x="666" y="599"/>
                  </a:lnTo>
                  <a:lnTo>
                    <a:pt x="654" y="596"/>
                  </a:lnTo>
                  <a:lnTo>
                    <a:pt x="658" y="594"/>
                  </a:lnTo>
                  <a:close/>
                  <a:moveTo>
                    <a:pt x="948" y="362"/>
                  </a:moveTo>
                  <a:lnTo>
                    <a:pt x="954" y="369"/>
                  </a:lnTo>
                  <a:lnTo>
                    <a:pt x="930" y="383"/>
                  </a:lnTo>
                  <a:lnTo>
                    <a:pt x="910" y="397"/>
                  </a:lnTo>
                  <a:lnTo>
                    <a:pt x="906" y="390"/>
                  </a:lnTo>
                  <a:lnTo>
                    <a:pt x="925" y="376"/>
                  </a:lnTo>
                  <a:lnTo>
                    <a:pt x="948" y="362"/>
                  </a:lnTo>
                  <a:close/>
                  <a:moveTo>
                    <a:pt x="3046" y="197"/>
                  </a:moveTo>
                  <a:lnTo>
                    <a:pt x="3093" y="218"/>
                  </a:lnTo>
                  <a:lnTo>
                    <a:pt x="3093" y="218"/>
                  </a:lnTo>
                  <a:lnTo>
                    <a:pt x="3091" y="222"/>
                  </a:lnTo>
                  <a:lnTo>
                    <a:pt x="3090" y="226"/>
                  </a:lnTo>
                  <a:lnTo>
                    <a:pt x="3088" y="225"/>
                  </a:lnTo>
                  <a:lnTo>
                    <a:pt x="3042" y="204"/>
                  </a:lnTo>
                  <a:lnTo>
                    <a:pt x="3046" y="197"/>
                  </a:lnTo>
                  <a:close/>
                  <a:moveTo>
                    <a:pt x="2738" y="81"/>
                  </a:moveTo>
                  <a:lnTo>
                    <a:pt x="2744" y="82"/>
                  </a:lnTo>
                  <a:lnTo>
                    <a:pt x="2748" y="93"/>
                  </a:lnTo>
                  <a:lnTo>
                    <a:pt x="2742" y="92"/>
                  </a:lnTo>
                  <a:lnTo>
                    <a:pt x="2738" y="81"/>
                  </a:lnTo>
                  <a:close/>
                  <a:moveTo>
                    <a:pt x="1919" y="9"/>
                  </a:moveTo>
                  <a:lnTo>
                    <a:pt x="1920" y="17"/>
                  </a:lnTo>
                  <a:lnTo>
                    <a:pt x="1869" y="24"/>
                  </a:lnTo>
                  <a:lnTo>
                    <a:pt x="1868" y="16"/>
                  </a:lnTo>
                  <a:lnTo>
                    <a:pt x="1868" y="14"/>
                  </a:lnTo>
                  <a:lnTo>
                    <a:pt x="1919" y="9"/>
                  </a:lnTo>
                  <a:close/>
                  <a:moveTo>
                    <a:pt x="2239" y="0"/>
                  </a:moveTo>
                  <a:lnTo>
                    <a:pt x="2246" y="0"/>
                  </a:lnTo>
                  <a:lnTo>
                    <a:pt x="2239" y="9"/>
                  </a:lnTo>
                  <a:lnTo>
                    <a:pt x="2232" y="9"/>
                  </a:lnTo>
                  <a:lnTo>
                    <a:pt x="22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4" name="Freeform 776"/>
            <p:cNvSpPr>
              <a:spLocks noEditPoints="1"/>
            </p:cNvSpPr>
            <p:nvPr/>
          </p:nvSpPr>
          <p:spPr bwMode="auto">
            <a:xfrm>
              <a:off x="4964" y="390"/>
              <a:ext cx="4304" cy="4310"/>
            </a:xfrm>
            <a:custGeom>
              <a:avLst/>
              <a:gdLst>
                <a:gd name="T0" fmla="*/ 2048 w 4304"/>
                <a:gd name="T1" fmla="*/ 4310 h 4310"/>
                <a:gd name="T2" fmla="*/ 2428 w 4304"/>
                <a:gd name="T3" fmla="*/ 4286 h 4310"/>
                <a:gd name="T4" fmla="*/ 2387 w 4304"/>
                <a:gd name="T5" fmla="*/ 4300 h 4310"/>
                <a:gd name="T6" fmla="*/ 2428 w 4304"/>
                <a:gd name="T7" fmla="*/ 4286 h 4310"/>
                <a:gd name="T8" fmla="*/ 1559 w 4304"/>
                <a:gd name="T9" fmla="*/ 4229 h 4310"/>
                <a:gd name="T10" fmla="*/ 1202 w 4304"/>
                <a:gd name="T11" fmla="*/ 4082 h 4310"/>
                <a:gd name="T12" fmla="*/ 1247 w 4304"/>
                <a:gd name="T13" fmla="*/ 4105 h 4310"/>
                <a:gd name="T14" fmla="*/ 1202 w 4304"/>
                <a:gd name="T15" fmla="*/ 4082 h 4310"/>
                <a:gd name="T16" fmla="*/ 3390 w 4304"/>
                <a:gd name="T17" fmla="*/ 3910 h 4310"/>
                <a:gd name="T18" fmla="*/ 3358 w 4304"/>
                <a:gd name="T19" fmla="*/ 3944 h 4310"/>
                <a:gd name="T20" fmla="*/ 3371 w 4304"/>
                <a:gd name="T21" fmla="*/ 3924 h 4310"/>
                <a:gd name="T22" fmla="*/ 3653 w 4304"/>
                <a:gd name="T23" fmla="*/ 3704 h 4310"/>
                <a:gd name="T24" fmla="*/ 3642 w 4304"/>
                <a:gd name="T25" fmla="*/ 3702 h 4310"/>
                <a:gd name="T26" fmla="*/ 443 w 4304"/>
                <a:gd name="T27" fmla="*/ 3459 h 4310"/>
                <a:gd name="T28" fmla="*/ 409 w 4304"/>
                <a:gd name="T29" fmla="*/ 3421 h 4310"/>
                <a:gd name="T30" fmla="*/ 3962 w 4304"/>
                <a:gd name="T31" fmla="*/ 3312 h 4310"/>
                <a:gd name="T32" fmla="*/ 3960 w 4304"/>
                <a:gd name="T33" fmla="*/ 3318 h 4310"/>
                <a:gd name="T34" fmla="*/ 241 w 4304"/>
                <a:gd name="T35" fmla="*/ 3137 h 4310"/>
                <a:gd name="T36" fmla="*/ 230 w 4304"/>
                <a:gd name="T37" fmla="*/ 3135 h 4310"/>
                <a:gd name="T38" fmla="*/ 4142 w 4304"/>
                <a:gd name="T39" fmla="*/ 2988 h 4310"/>
                <a:gd name="T40" fmla="*/ 4119 w 4304"/>
                <a:gd name="T41" fmla="*/ 3028 h 4310"/>
                <a:gd name="T42" fmla="*/ 4129 w 4304"/>
                <a:gd name="T43" fmla="*/ 2996 h 4310"/>
                <a:gd name="T44" fmla="*/ 66 w 4304"/>
                <a:gd name="T45" fmla="*/ 2669 h 4310"/>
                <a:gd name="T46" fmla="*/ 63 w 4304"/>
                <a:gd name="T47" fmla="*/ 2661 h 4310"/>
                <a:gd name="T48" fmla="*/ 11 w 4304"/>
                <a:gd name="T49" fmla="*/ 2348 h 4310"/>
                <a:gd name="T50" fmla="*/ 2 w 4304"/>
                <a:gd name="T51" fmla="*/ 2299 h 4310"/>
                <a:gd name="T52" fmla="*/ 4302 w 4304"/>
                <a:gd name="T53" fmla="*/ 1964 h 4310"/>
                <a:gd name="T54" fmla="*/ 4294 w 4304"/>
                <a:gd name="T55" fmla="*/ 2009 h 4310"/>
                <a:gd name="T56" fmla="*/ 4246 w 4304"/>
                <a:gd name="T57" fmla="*/ 1635 h 4310"/>
                <a:gd name="T58" fmla="*/ 4245 w 4304"/>
                <a:gd name="T59" fmla="*/ 1630 h 4310"/>
                <a:gd name="T60" fmla="*/ 175 w 4304"/>
                <a:gd name="T61" fmla="*/ 1312 h 4310"/>
                <a:gd name="T62" fmla="*/ 161 w 4304"/>
                <a:gd name="T63" fmla="*/ 1321 h 4310"/>
                <a:gd name="T64" fmla="*/ 185 w 4304"/>
                <a:gd name="T65" fmla="*/ 1281 h 4310"/>
                <a:gd name="T66" fmla="*/ 4074 w 4304"/>
                <a:gd name="T67" fmla="*/ 1174 h 4310"/>
                <a:gd name="T68" fmla="*/ 340 w 4304"/>
                <a:gd name="T69" fmla="*/ 982 h 4310"/>
                <a:gd name="T70" fmla="*/ 339 w 4304"/>
                <a:gd name="T71" fmla="*/ 999 h 4310"/>
                <a:gd name="T72" fmla="*/ 3869 w 4304"/>
                <a:gd name="T73" fmla="*/ 848 h 4310"/>
                <a:gd name="T74" fmla="*/ 3890 w 4304"/>
                <a:gd name="T75" fmla="*/ 893 h 4310"/>
                <a:gd name="T76" fmla="*/ 3869 w 4304"/>
                <a:gd name="T77" fmla="*/ 848 h 4310"/>
                <a:gd name="T78" fmla="*/ 662 w 4304"/>
                <a:gd name="T79" fmla="*/ 604 h 4310"/>
                <a:gd name="T80" fmla="*/ 946 w 4304"/>
                <a:gd name="T81" fmla="*/ 364 h 4310"/>
                <a:gd name="T82" fmla="*/ 933 w 4304"/>
                <a:gd name="T83" fmla="*/ 384 h 4310"/>
                <a:gd name="T84" fmla="*/ 912 w 4304"/>
                <a:gd name="T85" fmla="*/ 388 h 4310"/>
                <a:gd name="T86" fmla="*/ 3061 w 4304"/>
                <a:gd name="T87" fmla="*/ 197 h 4310"/>
                <a:gd name="T88" fmla="*/ 3101 w 4304"/>
                <a:gd name="T89" fmla="*/ 226 h 4310"/>
                <a:gd name="T90" fmla="*/ 3054 w 4304"/>
                <a:gd name="T91" fmla="*/ 203 h 4310"/>
                <a:gd name="T92" fmla="*/ 2747 w 4304"/>
                <a:gd name="T93" fmla="*/ 80 h 4310"/>
                <a:gd name="T94" fmla="*/ 2742 w 4304"/>
                <a:gd name="T95" fmla="*/ 79 h 4310"/>
                <a:gd name="T96" fmla="*/ 1927 w 4304"/>
                <a:gd name="T97" fmla="*/ 17 h 4310"/>
                <a:gd name="T98" fmla="*/ 1920 w 4304"/>
                <a:gd name="T99" fmla="*/ 8 h 4310"/>
                <a:gd name="T100" fmla="*/ 2254 w 4304"/>
                <a:gd name="T101" fmla="*/ 8 h 4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04" h="4310">
                  <a:moveTo>
                    <a:pt x="2047" y="4300"/>
                  </a:moveTo>
                  <a:lnTo>
                    <a:pt x="2055" y="4300"/>
                  </a:lnTo>
                  <a:lnTo>
                    <a:pt x="2048" y="4310"/>
                  </a:lnTo>
                  <a:lnTo>
                    <a:pt x="2038" y="4308"/>
                  </a:lnTo>
                  <a:lnTo>
                    <a:pt x="2047" y="4300"/>
                  </a:lnTo>
                  <a:close/>
                  <a:moveTo>
                    <a:pt x="2428" y="4286"/>
                  </a:moveTo>
                  <a:lnTo>
                    <a:pt x="2424" y="4294"/>
                  </a:lnTo>
                  <a:lnTo>
                    <a:pt x="2423" y="4296"/>
                  </a:lnTo>
                  <a:lnTo>
                    <a:pt x="2387" y="4300"/>
                  </a:lnTo>
                  <a:lnTo>
                    <a:pt x="2380" y="4291"/>
                  </a:lnTo>
                  <a:lnTo>
                    <a:pt x="2380" y="4291"/>
                  </a:lnTo>
                  <a:lnTo>
                    <a:pt x="2428" y="4286"/>
                  </a:lnTo>
                  <a:close/>
                  <a:moveTo>
                    <a:pt x="1547" y="4217"/>
                  </a:moveTo>
                  <a:lnTo>
                    <a:pt x="1555" y="4218"/>
                  </a:lnTo>
                  <a:lnTo>
                    <a:pt x="1559" y="4229"/>
                  </a:lnTo>
                  <a:lnTo>
                    <a:pt x="1551" y="4226"/>
                  </a:lnTo>
                  <a:lnTo>
                    <a:pt x="1547" y="4217"/>
                  </a:lnTo>
                  <a:close/>
                  <a:moveTo>
                    <a:pt x="1202" y="4082"/>
                  </a:moveTo>
                  <a:lnTo>
                    <a:pt x="1203" y="4084"/>
                  </a:lnTo>
                  <a:lnTo>
                    <a:pt x="1247" y="4103"/>
                  </a:lnTo>
                  <a:lnTo>
                    <a:pt x="1247" y="4105"/>
                  </a:lnTo>
                  <a:lnTo>
                    <a:pt x="1240" y="4109"/>
                  </a:lnTo>
                  <a:lnTo>
                    <a:pt x="1202" y="4092"/>
                  </a:lnTo>
                  <a:lnTo>
                    <a:pt x="1202" y="4082"/>
                  </a:lnTo>
                  <a:lnTo>
                    <a:pt x="1202" y="4082"/>
                  </a:lnTo>
                  <a:close/>
                  <a:moveTo>
                    <a:pt x="3390" y="3910"/>
                  </a:moveTo>
                  <a:lnTo>
                    <a:pt x="3390" y="3910"/>
                  </a:lnTo>
                  <a:lnTo>
                    <a:pt x="3392" y="3920"/>
                  </a:lnTo>
                  <a:lnTo>
                    <a:pt x="3376" y="3931"/>
                  </a:lnTo>
                  <a:lnTo>
                    <a:pt x="3358" y="3944"/>
                  </a:lnTo>
                  <a:lnTo>
                    <a:pt x="3351" y="3941"/>
                  </a:lnTo>
                  <a:lnTo>
                    <a:pt x="3349" y="3938"/>
                  </a:lnTo>
                  <a:lnTo>
                    <a:pt x="3371" y="3924"/>
                  </a:lnTo>
                  <a:lnTo>
                    <a:pt x="3390" y="3910"/>
                  </a:lnTo>
                  <a:close/>
                  <a:moveTo>
                    <a:pt x="3642" y="3702"/>
                  </a:moveTo>
                  <a:lnTo>
                    <a:pt x="3653" y="3704"/>
                  </a:lnTo>
                  <a:lnTo>
                    <a:pt x="3647" y="3711"/>
                  </a:lnTo>
                  <a:lnTo>
                    <a:pt x="3636" y="3708"/>
                  </a:lnTo>
                  <a:lnTo>
                    <a:pt x="3642" y="3702"/>
                  </a:lnTo>
                  <a:close/>
                  <a:moveTo>
                    <a:pt x="414" y="3417"/>
                  </a:moveTo>
                  <a:lnTo>
                    <a:pt x="445" y="3458"/>
                  </a:lnTo>
                  <a:lnTo>
                    <a:pt x="443" y="3459"/>
                  </a:lnTo>
                  <a:lnTo>
                    <a:pt x="435" y="3460"/>
                  </a:lnTo>
                  <a:lnTo>
                    <a:pt x="408" y="3424"/>
                  </a:lnTo>
                  <a:lnTo>
                    <a:pt x="409" y="3421"/>
                  </a:lnTo>
                  <a:lnTo>
                    <a:pt x="412" y="3417"/>
                  </a:lnTo>
                  <a:lnTo>
                    <a:pt x="414" y="3417"/>
                  </a:lnTo>
                  <a:close/>
                  <a:moveTo>
                    <a:pt x="3962" y="3312"/>
                  </a:moveTo>
                  <a:lnTo>
                    <a:pt x="3967" y="3322"/>
                  </a:lnTo>
                  <a:lnTo>
                    <a:pt x="3962" y="3328"/>
                  </a:lnTo>
                  <a:lnTo>
                    <a:pt x="3960" y="3318"/>
                  </a:lnTo>
                  <a:lnTo>
                    <a:pt x="3962" y="3312"/>
                  </a:lnTo>
                  <a:close/>
                  <a:moveTo>
                    <a:pt x="230" y="3135"/>
                  </a:moveTo>
                  <a:lnTo>
                    <a:pt x="241" y="3137"/>
                  </a:lnTo>
                  <a:lnTo>
                    <a:pt x="245" y="3145"/>
                  </a:lnTo>
                  <a:lnTo>
                    <a:pt x="234" y="3143"/>
                  </a:lnTo>
                  <a:lnTo>
                    <a:pt x="230" y="3135"/>
                  </a:lnTo>
                  <a:close/>
                  <a:moveTo>
                    <a:pt x="4135" y="2980"/>
                  </a:moveTo>
                  <a:lnTo>
                    <a:pt x="4136" y="2980"/>
                  </a:lnTo>
                  <a:lnTo>
                    <a:pt x="4142" y="2988"/>
                  </a:lnTo>
                  <a:lnTo>
                    <a:pt x="4138" y="2998"/>
                  </a:lnTo>
                  <a:lnTo>
                    <a:pt x="4125" y="3027"/>
                  </a:lnTo>
                  <a:lnTo>
                    <a:pt x="4119" y="3028"/>
                  </a:lnTo>
                  <a:lnTo>
                    <a:pt x="4115" y="3028"/>
                  </a:lnTo>
                  <a:lnTo>
                    <a:pt x="4115" y="3028"/>
                  </a:lnTo>
                  <a:lnTo>
                    <a:pt x="4129" y="2996"/>
                  </a:lnTo>
                  <a:lnTo>
                    <a:pt x="4135" y="2980"/>
                  </a:lnTo>
                  <a:close/>
                  <a:moveTo>
                    <a:pt x="63" y="2661"/>
                  </a:moveTo>
                  <a:lnTo>
                    <a:pt x="66" y="2669"/>
                  </a:lnTo>
                  <a:lnTo>
                    <a:pt x="59" y="2678"/>
                  </a:lnTo>
                  <a:lnTo>
                    <a:pt x="56" y="2669"/>
                  </a:lnTo>
                  <a:lnTo>
                    <a:pt x="63" y="2661"/>
                  </a:lnTo>
                  <a:close/>
                  <a:moveTo>
                    <a:pt x="8" y="2297"/>
                  </a:moveTo>
                  <a:lnTo>
                    <a:pt x="11" y="2348"/>
                  </a:lnTo>
                  <a:lnTo>
                    <a:pt x="11" y="2348"/>
                  </a:lnTo>
                  <a:lnTo>
                    <a:pt x="2" y="2345"/>
                  </a:lnTo>
                  <a:lnTo>
                    <a:pt x="0" y="2302"/>
                  </a:lnTo>
                  <a:lnTo>
                    <a:pt x="2" y="2299"/>
                  </a:lnTo>
                  <a:lnTo>
                    <a:pt x="8" y="2297"/>
                  </a:lnTo>
                  <a:close/>
                  <a:moveTo>
                    <a:pt x="4292" y="1960"/>
                  </a:moveTo>
                  <a:lnTo>
                    <a:pt x="4302" y="1964"/>
                  </a:lnTo>
                  <a:lnTo>
                    <a:pt x="4304" y="2005"/>
                  </a:lnTo>
                  <a:lnTo>
                    <a:pt x="4299" y="2009"/>
                  </a:lnTo>
                  <a:lnTo>
                    <a:pt x="4294" y="2009"/>
                  </a:lnTo>
                  <a:lnTo>
                    <a:pt x="4292" y="1960"/>
                  </a:lnTo>
                  <a:close/>
                  <a:moveTo>
                    <a:pt x="4245" y="1630"/>
                  </a:moveTo>
                  <a:lnTo>
                    <a:pt x="4246" y="1635"/>
                  </a:lnTo>
                  <a:lnTo>
                    <a:pt x="4239" y="1645"/>
                  </a:lnTo>
                  <a:lnTo>
                    <a:pt x="4238" y="1640"/>
                  </a:lnTo>
                  <a:lnTo>
                    <a:pt x="4245" y="1630"/>
                  </a:lnTo>
                  <a:close/>
                  <a:moveTo>
                    <a:pt x="185" y="1281"/>
                  </a:moveTo>
                  <a:lnTo>
                    <a:pt x="188" y="1283"/>
                  </a:lnTo>
                  <a:lnTo>
                    <a:pt x="175" y="1312"/>
                  </a:lnTo>
                  <a:lnTo>
                    <a:pt x="168" y="1329"/>
                  </a:lnTo>
                  <a:lnTo>
                    <a:pt x="168" y="1329"/>
                  </a:lnTo>
                  <a:lnTo>
                    <a:pt x="161" y="1321"/>
                  </a:lnTo>
                  <a:lnTo>
                    <a:pt x="166" y="1310"/>
                  </a:lnTo>
                  <a:lnTo>
                    <a:pt x="178" y="1284"/>
                  </a:lnTo>
                  <a:lnTo>
                    <a:pt x="185" y="1281"/>
                  </a:lnTo>
                  <a:close/>
                  <a:moveTo>
                    <a:pt x="4060" y="1165"/>
                  </a:moveTo>
                  <a:lnTo>
                    <a:pt x="4070" y="1167"/>
                  </a:lnTo>
                  <a:lnTo>
                    <a:pt x="4074" y="1174"/>
                  </a:lnTo>
                  <a:lnTo>
                    <a:pt x="4063" y="1173"/>
                  </a:lnTo>
                  <a:lnTo>
                    <a:pt x="4060" y="1165"/>
                  </a:lnTo>
                  <a:close/>
                  <a:moveTo>
                    <a:pt x="340" y="982"/>
                  </a:moveTo>
                  <a:lnTo>
                    <a:pt x="343" y="993"/>
                  </a:lnTo>
                  <a:lnTo>
                    <a:pt x="340" y="997"/>
                  </a:lnTo>
                  <a:lnTo>
                    <a:pt x="339" y="999"/>
                  </a:lnTo>
                  <a:lnTo>
                    <a:pt x="336" y="989"/>
                  </a:lnTo>
                  <a:lnTo>
                    <a:pt x="340" y="982"/>
                  </a:lnTo>
                  <a:close/>
                  <a:moveTo>
                    <a:pt x="3869" y="848"/>
                  </a:moveTo>
                  <a:lnTo>
                    <a:pt x="3896" y="884"/>
                  </a:lnTo>
                  <a:lnTo>
                    <a:pt x="3893" y="889"/>
                  </a:lnTo>
                  <a:lnTo>
                    <a:pt x="3890" y="893"/>
                  </a:lnTo>
                  <a:lnTo>
                    <a:pt x="3859" y="850"/>
                  </a:lnTo>
                  <a:lnTo>
                    <a:pt x="3861" y="850"/>
                  </a:lnTo>
                  <a:lnTo>
                    <a:pt x="3869" y="848"/>
                  </a:lnTo>
                  <a:close/>
                  <a:moveTo>
                    <a:pt x="655" y="600"/>
                  </a:moveTo>
                  <a:lnTo>
                    <a:pt x="666" y="602"/>
                  </a:lnTo>
                  <a:lnTo>
                    <a:pt x="662" y="604"/>
                  </a:lnTo>
                  <a:lnTo>
                    <a:pt x="651" y="603"/>
                  </a:lnTo>
                  <a:lnTo>
                    <a:pt x="655" y="600"/>
                  </a:lnTo>
                  <a:close/>
                  <a:moveTo>
                    <a:pt x="946" y="364"/>
                  </a:moveTo>
                  <a:lnTo>
                    <a:pt x="955" y="368"/>
                  </a:lnTo>
                  <a:lnTo>
                    <a:pt x="956" y="370"/>
                  </a:lnTo>
                  <a:lnTo>
                    <a:pt x="933" y="384"/>
                  </a:lnTo>
                  <a:lnTo>
                    <a:pt x="914" y="398"/>
                  </a:lnTo>
                  <a:lnTo>
                    <a:pt x="914" y="398"/>
                  </a:lnTo>
                  <a:lnTo>
                    <a:pt x="912" y="388"/>
                  </a:lnTo>
                  <a:lnTo>
                    <a:pt x="928" y="377"/>
                  </a:lnTo>
                  <a:lnTo>
                    <a:pt x="946" y="364"/>
                  </a:lnTo>
                  <a:close/>
                  <a:moveTo>
                    <a:pt x="3061" y="197"/>
                  </a:moveTo>
                  <a:lnTo>
                    <a:pt x="3102" y="216"/>
                  </a:lnTo>
                  <a:lnTo>
                    <a:pt x="3102" y="223"/>
                  </a:lnTo>
                  <a:lnTo>
                    <a:pt x="3101" y="226"/>
                  </a:lnTo>
                  <a:lnTo>
                    <a:pt x="3101" y="226"/>
                  </a:lnTo>
                  <a:lnTo>
                    <a:pt x="3054" y="205"/>
                  </a:lnTo>
                  <a:lnTo>
                    <a:pt x="3054" y="203"/>
                  </a:lnTo>
                  <a:lnTo>
                    <a:pt x="3061" y="197"/>
                  </a:lnTo>
                  <a:close/>
                  <a:moveTo>
                    <a:pt x="2742" y="79"/>
                  </a:moveTo>
                  <a:lnTo>
                    <a:pt x="2747" y="80"/>
                  </a:lnTo>
                  <a:lnTo>
                    <a:pt x="2752" y="90"/>
                  </a:lnTo>
                  <a:lnTo>
                    <a:pt x="2746" y="89"/>
                  </a:lnTo>
                  <a:lnTo>
                    <a:pt x="2742" y="79"/>
                  </a:lnTo>
                  <a:close/>
                  <a:moveTo>
                    <a:pt x="1920" y="8"/>
                  </a:moveTo>
                  <a:lnTo>
                    <a:pt x="1927" y="17"/>
                  </a:lnTo>
                  <a:lnTo>
                    <a:pt x="1927" y="17"/>
                  </a:lnTo>
                  <a:lnTo>
                    <a:pt x="1876" y="22"/>
                  </a:lnTo>
                  <a:lnTo>
                    <a:pt x="1880" y="14"/>
                  </a:lnTo>
                  <a:lnTo>
                    <a:pt x="1920" y="8"/>
                  </a:lnTo>
                  <a:close/>
                  <a:moveTo>
                    <a:pt x="2254" y="0"/>
                  </a:moveTo>
                  <a:lnTo>
                    <a:pt x="2263" y="0"/>
                  </a:lnTo>
                  <a:lnTo>
                    <a:pt x="2254" y="8"/>
                  </a:lnTo>
                  <a:lnTo>
                    <a:pt x="2247" y="8"/>
                  </a:lnTo>
                  <a:lnTo>
                    <a:pt x="22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5" name="Freeform 777"/>
            <p:cNvSpPr>
              <a:spLocks noEditPoints="1"/>
            </p:cNvSpPr>
            <p:nvPr/>
          </p:nvSpPr>
          <p:spPr bwMode="auto">
            <a:xfrm>
              <a:off x="4955" y="380"/>
              <a:ext cx="4320" cy="4328"/>
            </a:xfrm>
            <a:custGeom>
              <a:avLst/>
              <a:gdLst>
                <a:gd name="T0" fmla="*/ 2050 w 4320"/>
                <a:gd name="T1" fmla="*/ 4328 h 4328"/>
                <a:gd name="T2" fmla="*/ 2432 w 4320"/>
                <a:gd name="T3" fmla="*/ 4306 h 4328"/>
                <a:gd name="T4" fmla="*/ 2408 w 4320"/>
                <a:gd name="T5" fmla="*/ 4314 h 4328"/>
                <a:gd name="T6" fmla="*/ 2432 w 4320"/>
                <a:gd name="T7" fmla="*/ 4306 h 4328"/>
                <a:gd name="T8" fmla="*/ 1573 w 4320"/>
                <a:gd name="T9" fmla="*/ 4249 h 4328"/>
                <a:gd name="T10" fmla="*/ 1211 w 4320"/>
                <a:gd name="T11" fmla="*/ 4102 h 4328"/>
                <a:gd name="T12" fmla="*/ 1236 w 4320"/>
                <a:gd name="T13" fmla="*/ 4123 h 4328"/>
                <a:gd name="T14" fmla="*/ 1212 w 4320"/>
                <a:gd name="T15" fmla="*/ 4106 h 4328"/>
                <a:gd name="T16" fmla="*/ 3401 w 4320"/>
                <a:gd name="T17" fmla="*/ 3933 h 4328"/>
                <a:gd name="T18" fmla="*/ 3382 w 4320"/>
                <a:gd name="T19" fmla="*/ 3954 h 4328"/>
                <a:gd name="T20" fmla="*/ 3367 w 4320"/>
                <a:gd name="T21" fmla="*/ 3954 h 4328"/>
                <a:gd name="T22" fmla="*/ 3662 w 4320"/>
                <a:gd name="T23" fmla="*/ 3714 h 4328"/>
                <a:gd name="T24" fmla="*/ 3656 w 4320"/>
                <a:gd name="T25" fmla="*/ 3721 h 4328"/>
                <a:gd name="T26" fmla="*/ 444 w 4320"/>
                <a:gd name="T27" fmla="*/ 3470 h 4328"/>
                <a:gd name="T28" fmla="*/ 431 w 4320"/>
                <a:gd name="T29" fmla="*/ 3469 h 4328"/>
                <a:gd name="T30" fmla="*/ 416 w 4320"/>
                <a:gd name="T31" fmla="*/ 3435 h 4328"/>
                <a:gd name="T32" fmla="*/ 3979 w 4320"/>
                <a:gd name="T33" fmla="*/ 3343 h 4328"/>
                <a:gd name="T34" fmla="*/ 3976 w 4320"/>
                <a:gd name="T35" fmla="*/ 3332 h 4328"/>
                <a:gd name="T36" fmla="*/ 243 w 4320"/>
                <a:gd name="T37" fmla="*/ 3153 h 4328"/>
                <a:gd name="T38" fmla="*/ 4151 w 4320"/>
                <a:gd name="T39" fmla="*/ 2998 h 4328"/>
                <a:gd name="T40" fmla="*/ 4148 w 4320"/>
                <a:gd name="T41" fmla="*/ 3028 h 4328"/>
                <a:gd name="T42" fmla="*/ 4147 w 4320"/>
                <a:gd name="T43" fmla="*/ 3008 h 4328"/>
                <a:gd name="T44" fmla="*/ 68 w 4320"/>
                <a:gd name="T45" fmla="*/ 2688 h 4328"/>
                <a:gd name="T46" fmla="*/ 65 w 4320"/>
                <a:gd name="T47" fmla="*/ 2679 h 4328"/>
                <a:gd name="T48" fmla="*/ 7 w 4320"/>
                <a:gd name="T49" fmla="*/ 2353 h 4328"/>
                <a:gd name="T50" fmla="*/ 3 w 4320"/>
                <a:gd name="T51" fmla="*/ 2316 h 4328"/>
                <a:gd name="T52" fmla="*/ 4312 w 4320"/>
                <a:gd name="T53" fmla="*/ 1975 h 4328"/>
                <a:gd name="T54" fmla="*/ 4320 w 4320"/>
                <a:gd name="T55" fmla="*/ 2001 h 4328"/>
                <a:gd name="T56" fmla="*/ 4311 w 4320"/>
                <a:gd name="T57" fmla="*/ 1974 h 4328"/>
                <a:gd name="T58" fmla="*/ 4255 w 4320"/>
                <a:gd name="T59" fmla="*/ 1645 h 4328"/>
                <a:gd name="T60" fmla="*/ 187 w 4320"/>
                <a:gd name="T61" fmla="*/ 1294 h 4328"/>
                <a:gd name="T62" fmla="*/ 168 w 4320"/>
                <a:gd name="T63" fmla="*/ 1328 h 4328"/>
                <a:gd name="T64" fmla="*/ 181 w 4320"/>
                <a:gd name="T65" fmla="*/ 1294 h 4328"/>
                <a:gd name="T66" fmla="*/ 4090 w 4320"/>
                <a:gd name="T67" fmla="*/ 1178 h 4328"/>
                <a:gd name="T68" fmla="*/ 4079 w 4320"/>
                <a:gd name="T69" fmla="*/ 1177 h 4328"/>
                <a:gd name="T70" fmla="*/ 345 w 4320"/>
                <a:gd name="T71" fmla="*/ 999 h 4328"/>
                <a:gd name="T72" fmla="*/ 3881 w 4320"/>
                <a:gd name="T73" fmla="*/ 856 h 4328"/>
                <a:gd name="T74" fmla="*/ 3906 w 4320"/>
                <a:gd name="T75" fmla="*/ 883 h 4328"/>
                <a:gd name="T76" fmla="*/ 3905 w 4320"/>
                <a:gd name="T77" fmla="*/ 894 h 4328"/>
                <a:gd name="T78" fmla="*/ 653 w 4320"/>
                <a:gd name="T79" fmla="*/ 609 h 4328"/>
                <a:gd name="T80" fmla="*/ 650 w 4320"/>
                <a:gd name="T81" fmla="*/ 612 h 4328"/>
                <a:gd name="T82" fmla="*/ 951 w 4320"/>
                <a:gd name="T83" fmla="*/ 373 h 4328"/>
                <a:gd name="T84" fmla="*/ 921 w 4320"/>
                <a:gd name="T85" fmla="*/ 398 h 4328"/>
                <a:gd name="T86" fmla="*/ 933 w 4320"/>
                <a:gd name="T87" fmla="*/ 378 h 4328"/>
                <a:gd name="T88" fmla="*/ 3083 w 4320"/>
                <a:gd name="T89" fmla="*/ 203 h 4328"/>
                <a:gd name="T90" fmla="*/ 3111 w 4320"/>
                <a:gd name="T91" fmla="*/ 226 h 4328"/>
                <a:gd name="T92" fmla="*/ 3083 w 4320"/>
                <a:gd name="T93" fmla="*/ 203 h 4328"/>
                <a:gd name="T94" fmla="*/ 2756 w 4320"/>
                <a:gd name="T95" fmla="*/ 90 h 4328"/>
                <a:gd name="T96" fmla="*/ 1916 w 4320"/>
                <a:gd name="T97" fmla="*/ 11 h 4328"/>
                <a:gd name="T98" fmla="*/ 1889 w 4320"/>
                <a:gd name="T99" fmla="*/ 24 h 4328"/>
                <a:gd name="T100" fmla="*/ 1902 w 4320"/>
                <a:gd name="T101" fmla="*/ 12 h 4328"/>
                <a:gd name="T102" fmla="*/ 2279 w 4320"/>
                <a:gd name="T103" fmla="*/ 1 h 4328"/>
                <a:gd name="T104" fmla="*/ 2270 w 4320"/>
                <a:gd name="T105" fmla="*/ 0 h 4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20" h="4328">
                  <a:moveTo>
                    <a:pt x="2047" y="4318"/>
                  </a:moveTo>
                  <a:lnTo>
                    <a:pt x="2057" y="4320"/>
                  </a:lnTo>
                  <a:lnTo>
                    <a:pt x="2050" y="4328"/>
                  </a:lnTo>
                  <a:lnTo>
                    <a:pt x="2040" y="4327"/>
                  </a:lnTo>
                  <a:lnTo>
                    <a:pt x="2047" y="4318"/>
                  </a:lnTo>
                  <a:close/>
                  <a:moveTo>
                    <a:pt x="2432" y="4306"/>
                  </a:moveTo>
                  <a:lnTo>
                    <a:pt x="2423" y="4313"/>
                  </a:lnTo>
                  <a:lnTo>
                    <a:pt x="2410" y="4316"/>
                  </a:lnTo>
                  <a:lnTo>
                    <a:pt x="2408" y="4314"/>
                  </a:lnTo>
                  <a:lnTo>
                    <a:pt x="2396" y="4310"/>
                  </a:lnTo>
                  <a:lnTo>
                    <a:pt x="2396" y="4310"/>
                  </a:lnTo>
                  <a:lnTo>
                    <a:pt x="2432" y="4306"/>
                  </a:lnTo>
                  <a:close/>
                  <a:moveTo>
                    <a:pt x="1560" y="4236"/>
                  </a:moveTo>
                  <a:lnTo>
                    <a:pt x="1568" y="4239"/>
                  </a:lnTo>
                  <a:lnTo>
                    <a:pt x="1573" y="4249"/>
                  </a:lnTo>
                  <a:lnTo>
                    <a:pt x="1564" y="4248"/>
                  </a:lnTo>
                  <a:lnTo>
                    <a:pt x="1560" y="4236"/>
                  </a:lnTo>
                  <a:close/>
                  <a:moveTo>
                    <a:pt x="1211" y="4102"/>
                  </a:moveTo>
                  <a:lnTo>
                    <a:pt x="1249" y="4119"/>
                  </a:lnTo>
                  <a:lnTo>
                    <a:pt x="1248" y="4121"/>
                  </a:lnTo>
                  <a:lnTo>
                    <a:pt x="1236" y="4123"/>
                  </a:lnTo>
                  <a:lnTo>
                    <a:pt x="1235" y="4123"/>
                  </a:lnTo>
                  <a:lnTo>
                    <a:pt x="1218" y="4116"/>
                  </a:lnTo>
                  <a:lnTo>
                    <a:pt x="1212" y="4106"/>
                  </a:lnTo>
                  <a:lnTo>
                    <a:pt x="1211" y="4102"/>
                  </a:lnTo>
                  <a:close/>
                  <a:moveTo>
                    <a:pt x="3401" y="3930"/>
                  </a:moveTo>
                  <a:lnTo>
                    <a:pt x="3401" y="3933"/>
                  </a:lnTo>
                  <a:lnTo>
                    <a:pt x="3396" y="3944"/>
                  </a:lnTo>
                  <a:lnTo>
                    <a:pt x="3389" y="3950"/>
                  </a:lnTo>
                  <a:lnTo>
                    <a:pt x="3382" y="3954"/>
                  </a:lnTo>
                  <a:lnTo>
                    <a:pt x="3374" y="3955"/>
                  </a:lnTo>
                  <a:lnTo>
                    <a:pt x="3370" y="3955"/>
                  </a:lnTo>
                  <a:lnTo>
                    <a:pt x="3367" y="3954"/>
                  </a:lnTo>
                  <a:lnTo>
                    <a:pt x="3385" y="3941"/>
                  </a:lnTo>
                  <a:lnTo>
                    <a:pt x="3401" y="3930"/>
                  </a:lnTo>
                  <a:close/>
                  <a:moveTo>
                    <a:pt x="3662" y="3714"/>
                  </a:moveTo>
                  <a:lnTo>
                    <a:pt x="3673" y="3716"/>
                  </a:lnTo>
                  <a:lnTo>
                    <a:pt x="3666" y="3722"/>
                  </a:lnTo>
                  <a:lnTo>
                    <a:pt x="3656" y="3721"/>
                  </a:lnTo>
                  <a:lnTo>
                    <a:pt x="3662" y="3714"/>
                  </a:lnTo>
                  <a:close/>
                  <a:moveTo>
                    <a:pt x="417" y="3434"/>
                  </a:moveTo>
                  <a:lnTo>
                    <a:pt x="444" y="3470"/>
                  </a:lnTo>
                  <a:lnTo>
                    <a:pt x="441" y="3472"/>
                  </a:lnTo>
                  <a:lnTo>
                    <a:pt x="437" y="3470"/>
                  </a:lnTo>
                  <a:lnTo>
                    <a:pt x="431" y="3469"/>
                  </a:lnTo>
                  <a:lnTo>
                    <a:pt x="416" y="3446"/>
                  </a:lnTo>
                  <a:lnTo>
                    <a:pt x="414" y="3441"/>
                  </a:lnTo>
                  <a:lnTo>
                    <a:pt x="416" y="3435"/>
                  </a:lnTo>
                  <a:lnTo>
                    <a:pt x="417" y="3434"/>
                  </a:lnTo>
                  <a:close/>
                  <a:moveTo>
                    <a:pt x="3976" y="3332"/>
                  </a:moveTo>
                  <a:lnTo>
                    <a:pt x="3979" y="3343"/>
                  </a:lnTo>
                  <a:lnTo>
                    <a:pt x="3976" y="3348"/>
                  </a:lnTo>
                  <a:lnTo>
                    <a:pt x="3971" y="3338"/>
                  </a:lnTo>
                  <a:lnTo>
                    <a:pt x="3976" y="3332"/>
                  </a:lnTo>
                  <a:close/>
                  <a:moveTo>
                    <a:pt x="229" y="3144"/>
                  </a:moveTo>
                  <a:lnTo>
                    <a:pt x="239" y="3145"/>
                  </a:lnTo>
                  <a:lnTo>
                    <a:pt x="243" y="3153"/>
                  </a:lnTo>
                  <a:lnTo>
                    <a:pt x="232" y="3151"/>
                  </a:lnTo>
                  <a:lnTo>
                    <a:pt x="229" y="3144"/>
                  </a:lnTo>
                  <a:close/>
                  <a:moveTo>
                    <a:pt x="4151" y="2998"/>
                  </a:moveTo>
                  <a:lnTo>
                    <a:pt x="4154" y="3001"/>
                  </a:lnTo>
                  <a:lnTo>
                    <a:pt x="4154" y="3014"/>
                  </a:lnTo>
                  <a:lnTo>
                    <a:pt x="4148" y="3028"/>
                  </a:lnTo>
                  <a:lnTo>
                    <a:pt x="4140" y="3035"/>
                  </a:lnTo>
                  <a:lnTo>
                    <a:pt x="4134" y="3037"/>
                  </a:lnTo>
                  <a:lnTo>
                    <a:pt x="4147" y="3008"/>
                  </a:lnTo>
                  <a:lnTo>
                    <a:pt x="4151" y="2998"/>
                  </a:lnTo>
                  <a:close/>
                  <a:moveTo>
                    <a:pt x="65" y="2679"/>
                  </a:moveTo>
                  <a:lnTo>
                    <a:pt x="68" y="2688"/>
                  </a:lnTo>
                  <a:lnTo>
                    <a:pt x="61" y="2696"/>
                  </a:lnTo>
                  <a:lnTo>
                    <a:pt x="58" y="2688"/>
                  </a:lnTo>
                  <a:lnTo>
                    <a:pt x="65" y="2679"/>
                  </a:lnTo>
                  <a:close/>
                  <a:moveTo>
                    <a:pt x="9" y="2312"/>
                  </a:moveTo>
                  <a:lnTo>
                    <a:pt x="11" y="2355"/>
                  </a:lnTo>
                  <a:lnTo>
                    <a:pt x="7" y="2353"/>
                  </a:lnTo>
                  <a:lnTo>
                    <a:pt x="2" y="2346"/>
                  </a:lnTo>
                  <a:lnTo>
                    <a:pt x="0" y="2322"/>
                  </a:lnTo>
                  <a:lnTo>
                    <a:pt x="3" y="2316"/>
                  </a:lnTo>
                  <a:lnTo>
                    <a:pt x="9" y="2312"/>
                  </a:lnTo>
                  <a:close/>
                  <a:moveTo>
                    <a:pt x="4311" y="1974"/>
                  </a:moveTo>
                  <a:lnTo>
                    <a:pt x="4312" y="1975"/>
                  </a:lnTo>
                  <a:lnTo>
                    <a:pt x="4320" y="1987"/>
                  </a:lnTo>
                  <a:lnTo>
                    <a:pt x="4320" y="1987"/>
                  </a:lnTo>
                  <a:lnTo>
                    <a:pt x="4320" y="2001"/>
                  </a:lnTo>
                  <a:lnTo>
                    <a:pt x="4316" y="2011"/>
                  </a:lnTo>
                  <a:lnTo>
                    <a:pt x="4313" y="2015"/>
                  </a:lnTo>
                  <a:lnTo>
                    <a:pt x="4311" y="1974"/>
                  </a:lnTo>
                  <a:close/>
                  <a:moveTo>
                    <a:pt x="4261" y="1632"/>
                  </a:moveTo>
                  <a:lnTo>
                    <a:pt x="4262" y="1636"/>
                  </a:lnTo>
                  <a:lnTo>
                    <a:pt x="4255" y="1645"/>
                  </a:lnTo>
                  <a:lnTo>
                    <a:pt x="4254" y="1640"/>
                  </a:lnTo>
                  <a:lnTo>
                    <a:pt x="4261" y="1632"/>
                  </a:lnTo>
                  <a:close/>
                  <a:moveTo>
                    <a:pt x="187" y="1294"/>
                  </a:moveTo>
                  <a:lnTo>
                    <a:pt x="175" y="1320"/>
                  </a:lnTo>
                  <a:lnTo>
                    <a:pt x="170" y="1331"/>
                  </a:lnTo>
                  <a:lnTo>
                    <a:pt x="168" y="1328"/>
                  </a:lnTo>
                  <a:lnTo>
                    <a:pt x="167" y="1315"/>
                  </a:lnTo>
                  <a:lnTo>
                    <a:pt x="173" y="1301"/>
                  </a:lnTo>
                  <a:lnTo>
                    <a:pt x="181" y="1294"/>
                  </a:lnTo>
                  <a:lnTo>
                    <a:pt x="187" y="1294"/>
                  </a:lnTo>
                  <a:close/>
                  <a:moveTo>
                    <a:pt x="4079" y="1177"/>
                  </a:moveTo>
                  <a:lnTo>
                    <a:pt x="4090" y="1178"/>
                  </a:lnTo>
                  <a:lnTo>
                    <a:pt x="4093" y="1185"/>
                  </a:lnTo>
                  <a:lnTo>
                    <a:pt x="4083" y="1184"/>
                  </a:lnTo>
                  <a:lnTo>
                    <a:pt x="4079" y="1177"/>
                  </a:lnTo>
                  <a:close/>
                  <a:moveTo>
                    <a:pt x="345" y="982"/>
                  </a:moveTo>
                  <a:lnTo>
                    <a:pt x="349" y="992"/>
                  </a:lnTo>
                  <a:lnTo>
                    <a:pt x="345" y="999"/>
                  </a:lnTo>
                  <a:lnTo>
                    <a:pt x="341" y="988"/>
                  </a:lnTo>
                  <a:lnTo>
                    <a:pt x="345" y="982"/>
                  </a:lnTo>
                  <a:close/>
                  <a:moveTo>
                    <a:pt x="3881" y="856"/>
                  </a:moveTo>
                  <a:lnTo>
                    <a:pt x="3885" y="858"/>
                  </a:lnTo>
                  <a:lnTo>
                    <a:pt x="3890" y="859"/>
                  </a:lnTo>
                  <a:lnTo>
                    <a:pt x="3906" y="883"/>
                  </a:lnTo>
                  <a:lnTo>
                    <a:pt x="3908" y="887"/>
                  </a:lnTo>
                  <a:lnTo>
                    <a:pt x="3905" y="893"/>
                  </a:lnTo>
                  <a:lnTo>
                    <a:pt x="3905" y="894"/>
                  </a:lnTo>
                  <a:lnTo>
                    <a:pt x="3878" y="858"/>
                  </a:lnTo>
                  <a:lnTo>
                    <a:pt x="3881" y="856"/>
                  </a:lnTo>
                  <a:close/>
                  <a:moveTo>
                    <a:pt x="653" y="609"/>
                  </a:moveTo>
                  <a:lnTo>
                    <a:pt x="664" y="610"/>
                  </a:lnTo>
                  <a:lnTo>
                    <a:pt x="660" y="613"/>
                  </a:lnTo>
                  <a:lnTo>
                    <a:pt x="650" y="612"/>
                  </a:lnTo>
                  <a:lnTo>
                    <a:pt x="653" y="609"/>
                  </a:lnTo>
                  <a:close/>
                  <a:moveTo>
                    <a:pt x="947" y="373"/>
                  </a:moveTo>
                  <a:lnTo>
                    <a:pt x="951" y="373"/>
                  </a:lnTo>
                  <a:lnTo>
                    <a:pt x="955" y="374"/>
                  </a:lnTo>
                  <a:lnTo>
                    <a:pt x="937" y="387"/>
                  </a:lnTo>
                  <a:lnTo>
                    <a:pt x="921" y="398"/>
                  </a:lnTo>
                  <a:lnTo>
                    <a:pt x="921" y="395"/>
                  </a:lnTo>
                  <a:lnTo>
                    <a:pt x="926" y="384"/>
                  </a:lnTo>
                  <a:lnTo>
                    <a:pt x="933" y="378"/>
                  </a:lnTo>
                  <a:lnTo>
                    <a:pt x="940" y="374"/>
                  </a:lnTo>
                  <a:lnTo>
                    <a:pt x="947" y="373"/>
                  </a:lnTo>
                  <a:close/>
                  <a:moveTo>
                    <a:pt x="3083" y="203"/>
                  </a:moveTo>
                  <a:lnTo>
                    <a:pt x="3105" y="213"/>
                  </a:lnTo>
                  <a:lnTo>
                    <a:pt x="3110" y="220"/>
                  </a:lnTo>
                  <a:lnTo>
                    <a:pt x="3111" y="226"/>
                  </a:lnTo>
                  <a:lnTo>
                    <a:pt x="3070" y="207"/>
                  </a:lnTo>
                  <a:lnTo>
                    <a:pt x="3073" y="206"/>
                  </a:lnTo>
                  <a:lnTo>
                    <a:pt x="3083" y="203"/>
                  </a:lnTo>
                  <a:close/>
                  <a:moveTo>
                    <a:pt x="2747" y="79"/>
                  </a:moveTo>
                  <a:lnTo>
                    <a:pt x="2754" y="80"/>
                  </a:lnTo>
                  <a:lnTo>
                    <a:pt x="2756" y="90"/>
                  </a:lnTo>
                  <a:lnTo>
                    <a:pt x="2751" y="89"/>
                  </a:lnTo>
                  <a:lnTo>
                    <a:pt x="2747" y="79"/>
                  </a:lnTo>
                  <a:close/>
                  <a:moveTo>
                    <a:pt x="1916" y="11"/>
                  </a:moveTo>
                  <a:lnTo>
                    <a:pt x="1927" y="17"/>
                  </a:lnTo>
                  <a:lnTo>
                    <a:pt x="1929" y="18"/>
                  </a:lnTo>
                  <a:lnTo>
                    <a:pt x="1889" y="24"/>
                  </a:lnTo>
                  <a:lnTo>
                    <a:pt x="1889" y="21"/>
                  </a:lnTo>
                  <a:lnTo>
                    <a:pt x="1899" y="14"/>
                  </a:lnTo>
                  <a:lnTo>
                    <a:pt x="1902" y="12"/>
                  </a:lnTo>
                  <a:lnTo>
                    <a:pt x="1916" y="11"/>
                  </a:lnTo>
                  <a:close/>
                  <a:moveTo>
                    <a:pt x="2270" y="0"/>
                  </a:moveTo>
                  <a:lnTo>
                    <a:pt x="2279" y="1"/>
                  </a:lnTo>
                  <a:lnTo>
                    <a:pt x="2272" y="10"/>
                  </a:lnTo>
                  <a:lnTo>
                    <a:pt x="2263" y="10"/>
                  </a:lnTo>
                  <a:lnTo>
                    <a:pt x="2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6" name="Freeform 778"/>
            <p:cNvSpPr>
              <a:spLocks noEditPoints="1"/>
            </p:cNvSpPr>
            <p:nvPr/>
          </p:nvSpPr>
          <p:spPr bwMode="auto">
            <a:xfrm>
              <a:off x="4952" y="371"/>
              <a:ext cx="4325" cy="4346"/>
            </a:xfrm>
            <a:custGeom>
              <a:avLst/>
              <a:gdLst>
                <a:gd name="T0" fmla="*/ 2053 w 4325"/>
                <a:gd name="T1" fmla="*/ 4337 h 4346"/>
                <a:gd name="T2" fmla="*/ 2036 w 4325"/>
                <a:gd name="T3" fmla="*/ 4346 h 4346"/>
                <a:gd name="T4" fmla="*/ 1567 w 4325"/>
                <a:gd name="T5" fmla="*/ 4257 h 4346"/>
                <a:gd name="T6" fmla="*/ 1578 w 4325"/>
                <a:gd name="T7" fmla="*/ 4268 h 4346"/>
                <a:gd name="T8" fmla="*/ 1567 w 4325"/>
                <a:gd name="T9" fmla="*/ 4257 h 4346"/>
                <a:gd name="T10" fmla="*/ 1238 w 4325"/>
                <a:gd name="T11" fmla="*/ 4132 h 4346"/>
                <a:gd name="T12" fmla="*/ 1222 w 4325"/>
                <a:gd name="T13" fmla="*/ 4127 h 4346"/>
                <a:gd name="T14" fmla="*/ 3399 w 4325"/>
                <a:gd name="T15" fmla="*/ 3953 h 4346"/>
                <a:gd name="T16" fmla="*/ 3390 w 4325"/>
                <a:gd name="T17" fmla="*/ 3961 h 4346"/>
                <a:gd name="T18" fmla="*/ 3392 w 4325"/>
                <a:gd name="T19" fmla="*/ 3959 h 4346"/>
                <a:gd name="T20" fmla="*/ 3676 w 4325"/>
                <a:gd name="T21" fmla="*/ 3725 h 4346"/>
                <a:gd name="T22" fmla="*/ 3681 w 4325"/>
                <a:gd name="T23" fmla="*/ 3732 h 4346"/>
                <a:gd name="T24" fmla="*/ 3676 w 4325"/>
                <a:gd name="T25" fmla="*/ 3725 h 4346"/>
                <a:gd name="T26" fmla="*/ 434 w 4325"/>
                <a:gd name="T27" fmla="*/ 3478 h 4346"/>
                <a:gd name="T28" fmla="*/ 419 w 4325"/>
                <a:gd name="T29" fmla="*/ 3463 h 4346"/>
                <a:gd name="T30" fmla="*/ 3982 w 4325"/>
                <a:gd name="T31" fmla="*/ 3352 h 4346"/>
                <a:gd name="T32" fmla="*/ 3983 w 4325"/>
                <a:gd name="T33" fmla="*/ 3368 h 4346"/>
                <a:gd name="T34" fmla="*/ 3982 w 4325"/>
                <a:gd name="T35" fmla="*/ 3352 h 4346"/>
                <a:gd name="T36" fmla="*/ 232 w 4325"/>
                <a:gd name="T37" fmla="*/ 3153 h 4346"/>
                <a:gd name="T38" fmla="*/ 225 w 4325"/>
                <a:gd name="T39" fmla="*/ 3159 h 4346"/>
                <a:gd name="T40" fmla="*/ 4157 w 4325"/>
                <a:gd name="T41" fmla="*/ 3023 h 4346"/>
                <a:gd name="T42" fmla="*/ 4152 w 4325"/>
                <a:gd name="T43" fmla="*/ 3036 h 4346"/>
                <a:gd name="T44" fmla="*/ 4157 w 4325"/>
                <a:gd name="T45" fmla="*/ 3023 h 4346"/>
                <a:gd name="T46" fmla="*/ 64 w 4325"/>
                <a:gd name="T47" fmla="*/ 2705 h 4346"/>
                <a:gd name="T48" fmla="*/ 54 w 4325"/>
                <a:gd name="T49" fmla="*/ 2705 h 4346"/>
                <a:gd name="T50" fmla="*/ 3 w 4325"/>
                <a:gd name="T51" fmla="*/ 2331 h 4346"/>
                <a:gd name="T52" fmla="*/ 2 w 4325"/>
                <a:gd name="T53" fmla="*/ 2350 h 4346"/>
                <a:gd name="T54" fmla="*/ 3 w 4325"/>
                <a:gd name="T55" fmla="*/ 2331 h 4346"/>
                <a:gd name="T56" fmla="*/ 4325 w 4325"/>
                <a:gd name="T57" fmla="*/ 2008 h 4346"/>
                <a:gd name="T58" fmla="*/ 4323 w 4325"/>
                <a:gd name="T59" fmla="*/ 1996 h 4346"/>
                <a:gd name="T60" fmla="*/ 4273 w 4325"/>
                <a:gd name="T61" fmla="*/ 1637 h 4346"/>
                <a:gd name="T62" fmla="*/ 4264 w 4325"/>
                <a:gd name="T63" fmla="*/ 1641 h 4346"/>
                <a:gd name="T64" fmla="*/ 176 w 4325"/>
                <a:gd name="T65" fmla="*/ 1310 h 4346"/>
                <a:gd name="T66" fmla="*/ 170 w 4325"/>
                <a:gd name="T67" fmla="*/ 1323 h 4346"/>
                <a:gd name="T68" fmla="*/ 176 w 4325"/>
                <a:gd name="T69" fmla="*/ 1310 h 4346"/>
                <a:gd name="T70" fmla="*/ 4104 w 4325"/>
                <a:gd name="T71" fmla="*/ 1190 h 4346"/>
                <a:gd name="T72" fmla="*/ 4096 w 4325"/>
                <a:gd name="T73" fmla="*/ 1194 h 4346"/>
                <a:gd name="T74" fmla="*/ 344 w 4325"/>
                <a:gd name="T75" fmla="*/ 981 h 4346"/>
                <a:gd name="T76" fmla="*/ 344 w 4325"/>
                <a:gd name="T77" fmla="*/ 997 h 4346"/>
                <a:gd name="T78" fmla="*/ 344 w 4325"/>
                <a:gd name="T79" fmla="*/ 981 h 4346"/>
                <a:gd name="T80" fmla="*/ 3901 w 4325"/>
                <a:gd name="T81" fmla="*/ 872 h 4346"/>
                <a:gd name="T82" fmla="*/ 3909 w 4325"/>
                <a:gd name="T83" fmla="*/ 892 h 4346"/>
                <a:gd name="T84" fmla="*/ 645 w 4325"/>
                <a:gd name="T85" fmla="*/ 615 h 4346"/>
                <a:gd name="T86" fmla="*/ 653 w 4325"/>
                <a:gd name="T87" fmla="*/ 621 h 4346"/>
                <a:gd name="T88" fmla="*/ 645 w 4325"/>
                <a:gd name="T89" fmla="*/ 615 h 4346"/>
                <a:gd name="T90" fmla="*/ 936 w 4325"/>
                <a:gd name="T91" fmla="*/ 387 h 4346"/>
                <a:gd name="T92" fmla="*/ 929 w 4325"/>
                <a:gd name="T93" fmla="*/ 392 h 4346"/>
                <a:gd name="T94" fmla="*/ 938 w 4325"/>
                <a:gd name="T95" fmla="*/ 385 h 4346"/>
                <a:gd name="T96" fmla="*/ 3087 w 4325"/>
                <a:gd name="T97" fmla="*/ 211 h 4346"/>
                <a:gd name="T98" fmla="*/ 3106 w 4325"/>
                <a:gd name="T99" fmla="*/ 218 h 4346"/>
                <a:gd name="T100" fmla="*/ 3086 w 4325"/>
                <a:gd name="T101" fmla="*/ 212 h 4346"/>
                <a:gd name="T102" fmla="*/ 2747 w 4325"/>
                <a:gd name="T103" fmla="*/ 77 h 4346"/>
                <a:gd name="T104" fmla="*/ 2757 w 4325"/>
                <a:gd name="T105" fmla="*/ 89 h 4346"/>
                <a:gd name="T106" fmla="*/ 2747 w 4325"/>
                <a:gd name="T107" fmla="*/ 77 h 4346"/>
                <a:gd name="T108" fmla="*/ 1919 w 4325"/>
                <a:gd name="T109" fmla="*/ 20 h 4346"/>
                <a:gd name="T110" fmla="*/ 1905 w 4325"/>
                <a:gd name="T111" fmla="*/ 21 h 4346"/>
                <a:gd name="T112" fmla="*/ 2282 w 4325"/>
                <a:gd name="T113" fmla="*/ 0 h 4346"/>
                <a:gd name="T114" fmla="*/ 2282 w 4325"/>
                <a:gd name="T115" fmla="*/ 10 h 4346"/>
                <a:gd name="T116" fmla="*/ 2282 w 4325"/>
                <a:gd name="T117" fmla="*/ 0 h 4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25" h="4346">
                  <a:moveTo>
                    <a:pt x="2043" y="4336"/>
                  </a:moveTo>
                  <a:lnTo>
                    <a:pt x="2053" y="4337"/>
                  </a:lnTo>
                  <a:lnTo>
                    <a:pt x="2046" y="4346"/>
                  </a:lnTo>
                  <a:lnTo>
                    <a:pt x="2036" y="4346"/>
                  </a:lnTo>
                  <a:lnTo>
                    <a:pt x="2043" y="4336"/>
                  </a:lnTo>
                  <a:close/>
                  <a:moveTo>
                    <a:pt x="1567" y="4257"/>
                  </a:moveTo>
                  <a:lnTo>
                    <a:pt x="1576" y="4258"/>
                  </a:lnTo>
                  <a:lnTo>
                    <a:pt x="1578" y="4268"/>
                  </a:lnTo>
                  <a:lnTo>
                    <a:pt x="1571" y="4267"/>
                  </a:lnTo>
                  <a:lnTo>
                    <a:pt x="1567" y="4257"/>
                  </a:lnTo>
                  <a:close/>
                  <a:moveTo>
                    <a:pt x="1221" y="4125"/>
                  </a:moveTo>
                  <a:lnTo>
                    <a:pt x="1238" y="4132"/>
                  </a:lnTo>
                  <a:lnTo>
                    <a:pt x="1235" y="4132"/>
                  </a:lnTo>
                  <a:lnTo>
                    <a:pt x="1222" y="4127"/>
                  </a:lnTo>
                  <a:lnTo>
                    <a:pt x="1221" y="4125"/>
                  </a:lnTo>
                  <a:close/>
                  <a:moveTo>
                    <a:pt x="3399" y="3953"/>
                  </a:moveTo>
                  <a:lnTo>
                    <a:pt x="3399" y="3954"/>
                  </a:lnTo>
                  <a:lnTo>
                    <a:pt x="3390" y="3961"/>
                  </a:lnTo>
                  <a:lnTo>
                    <a:pt x="3385" y="3963"/>
                  </a:lnTo>
                  <a:lnTo>
                    <a:pt x="3392" y="3959"/>
                  </a:lnTo>
                  <a:lnTo>
                    <a:pt x="3399" y="3953"/>
                  </a:lnTo>
                  <a:close/>
                  <a:moveTo>
                    <a:pt x="3676" y="3725"/>
                  </a:moveTo>
                  <a:lnTo>
                    <a:pt x="3688" y="3727"/>
                  </a:lnTo>
                  <a:lnTo>
                    <a:pt x="3681" y="3732"/>
                  </a:lnTo>
                  <a:lnTo>
                    <a:pt x="3669" y="3731"/>
                  </a:lnTo>
                  <a:lnTo>
                    <a:pt x="3676" y="3725"/>
                  </a:lnTo>
                  <a:close/>
                  <a:moveTo>
                    <a:pt x="419" y="3455"/>
                  </a:moveTo>
                  <a:lnTo>
                    <a:pt x="434" y="3478"/>
                  </a:lnTo>
                  <a:lnTo>
                    <a:pt x="427" y="3474"/>
                  </a:lnTo>
                  <a:lnTo>
                    <a:pt x="419" y="3463"/>
                  </a:lnTo>
                  <a:lnTo>
                    <a:pt x="419" y="3455"/>
                  </a:lnTo>
                  <a:close/>
                  <a:moveTo>
                    <a:pt x="3982" y="3352"/>
                  </a:moveTo>
                  <a:lnTo>
                    <a:pt x="3986" y="3362"/>
                  </a:lnTo>
                  <a:lnTo>
                    <a:pt x="3983" y="3368"/>
                  </a:lnTo>
                  <a:lnTo>
                    <a:pt x="3979" y="3357"/>
                  </a:lnTo>
                  <a:lnTo>
                    <a:pt x="3982" y="3352"/>
                  </a:lnTo>
                  <a:close/>
                  <a:moveTo>
                    <a:pt x="221" y="3150"/>
                  </a:moveTo>
                  <a:lnTo>
                    <a:pt x="232" y="3153"/>
                  </a:lnTo>
                  <a:lnTo>
                    <a:pt x="235" y="3160"/>
                  </a:lnTo>
                  <a:lnTo>
                    <a:pt x="225" y="3159"/>
                  </a:lnTo>
                  <a:lnTo>
                    <a:pt x="221" y="3150"/>
                  </a:lnTo>
                  <a:close/>
                  <a:moveTo>
                    <a:pt x="4157" y="3023"/>
                  </a:moveTo>
                  <a:lnTo>
                    <a:pt x="4158" y="3024"/>
                  </a:lnTo>
                  <a:lnTo>
                    <a:pt x="4152" y="3036"/>
                  </a:lnTo>
                  <a:lnTo>
                    <a:pt x="4151" y="3037"/>
                  </a:lnTo>
                  <a:lnTo>
                    <a:pt x="4157" y="3023"/>
                  </a:lnTo>
                  <a:close/>
                  <a:moveTo>
                    <a:pt x="61" y="2697"/>
                  </a:moveTo>
                  <a:lnTo>
                    <a:pt x="64" y="2705"/>
                  </a:lnTo>
                  <a:lnTo>
                    <a:pt x="57" y="2715"/>
                  </a:lnTo>
                  <a:lnTo>
                    <a:pt x="54" y="2705"/>
                  </a:lnTo>
                  <a:lnTo>
                    <a:pt x="61" y="2697"/>
                  </a:lnTo>
                  <a:close/>
                  <a:moveTo>
                    <a:pt x="3" y="2331"/>
                  </a:moveTo>
                  <a:lnTo>
                    <a:pt x="5" y="2355"/>
                  </a:lnTo>
                  <a:lnTo>
                    <a:pt x="2" y="2350"/>
                  </a:lnTo>
                  <a:lnTo>
                    <a:pt x="0" y="2338"/>
                  </a:lnTo>
                  <a:lnTo>
                    <a:pt x="3" y="2331"/>
                  </a:lnTo>
                  <a:close/>
                  <a:moveTo>
                    <a:pt x="4323" y="1996"/>
                  </a:moveTo>
                  <a:lnTo>
                    <a:pt x="4325" y="2008"/>
                  </a:lnTo>
                  <a:lnTo>
                    <a:pt x="4323" y="2010"/>
                  </a:lnTo>
                  <a:lnTo>
                    <a:pt x="4323" y="1996"/>
                  </a:lnTo>
                  <a:close/>
                  <a:moveTo>
                    <a:pt x="4271" y="1632"/>
                  </a:moveTo>
                  <a:lnTo>
                    <a:pt x="4273" y="1637"/>
                  </a:lnTo>
                  <a:lnTo>
                    <a:pt x="4265" y="1645"/>
                  </a:lnTo>
                  <a:lnTo>
                    <a:pt x="4264" y="1641"/>
                  </a:lnTo>
                  <a:lnTo>
                    <a:pt x="4271" y="1632"/>
                  </a:lnTo>
                  <a:close/>
                  <a:moveTo>
                    <a:pt x="176" y="1310"/>
                  </a:moveTo>
                  <a:lnTo>
                    <a:pt x="170" y="1324"/>
                  </a:lnTo>
                  <a:lnTo>
                    <a:pt x="170" y="1323"/>
                  </a:lnTo>
                  <a:lnTo>
                    <a:pt x="176" y="1312"/>
                  </a:lnTo>
                  <a:lnTo>
                    <a:pt x="176" y="1310"/>
                  </a:lnTo>
                  <a:close/>
                  <a:moveTo>
                    <a:pt x="4093" y="1187"/>
                  </a:moveTo>
                  <a:lnTo>
                    <a:pt x="4104" y="1190"/>
                  </a:lnTo>
                  <a:lnTo>
                    <a:pt x="4107" y="1196"/>
                  </a:lnTo>
                  <a:lnTo>
                    <a:pt x="4096" y="1194"/>
                  </a:lnTo>
                  <a:lnTo>
                    <a:pt x="4093" y="1187"/>
                  </a:lnTo>
                  <a:close/>
                  <a:moveTo>
                    <a:pt x="344" y="981"/>
                  </a:moveTo>
                  <a:lnTo>
                    <a:pt x="348" y="991"/>
                  </a:lnTo>
                  <a:lnTo>
                    <a:pt x="344" y="997"/>
                  </a:lnTo>
                  <a:lnTo>
                    <a:pt x="339" y="987"/>
                  </a:lnTo>
                  <a:lnTo>
                    <a:pt x="344" y="981"/>
                  </a:lnTo>
                  <a:close/>
                  <a:moveTo>
                    <a:pt x="3893" y="868"/>
                  </a:moveTo>
                  <a:lnTo>
                    <a:pt x="3901" y="872"/>
                  </a:lnTo>
                  <a:lnTo>
                    <a:pt x="3909" y="883"/>
                  </a:lnTo>
                  <a:lnTo>
                    <a:pt x="3909" y="892"/>
                  </a:lnTo>
                  <a:lnTo>
                    <a:pt x="3893" y="868"/>
                  </a:lnTo>
                  <a:close/>
                  <a:moveTo>
                    <a:pt x="645" y="615"/>
                  </a:moveTo>
                  <a:lnTo>
                    <a:pt x="656" y="618"/>
                  </a:lnTo>
                  <a:lnTo>
                    <a:pt x="653" y="621"/>
                  </a:lnTo>
                  <a:lnTo>
                    <a:pt x="642" y="618"/>
                  </a:lnTo>
                  <a:lnTo>
                    <a:pt x="645" y="615"/>
                  </a:lnTo>
                  <a:close/>
                  <a:moveTo>
                    <a:pt x="943" y="383"/>
                  </a:moveTo>
                  <a:lnTo>
                    <a:pt x="936" y="387"/>
                  </a:lnTo>
                  <a:lnTo>
                    <a:pt x="929" y="393"/>
                  </a:lnTo>
                  <a:lnTo>
                    <a:pt x="929" y="392"/>
                  </a:lnTo>
                  <a:lnTo>
                    <a:pt x="934" y="387"/>
                  </a:lnTo>
                  <a:lnTo>
                    <a:pt x="938" y="385"/>
                  </a:lnTo>
                  <a:lnTo>
                    <a:pt x="943" y="383"/>
                  </a:lnTo>
                  <a:close/>
                  <a:moveTo>
                    <a:pt x="3087" y="211"/>
                  </a:moveTo>
                  <a:lnTo>
                    <a:pt x="3093" y="212"/>
                  </a:lnTo>
                  <a:lnTo>
                    <a:pt x="3106" y="218"/>
                  </a:lnTo>
                  <a:lnTo>
                    <a:pt x="3108" y="222"/>
                  </a:lnTo>
                  <a:lnTo>
                    <a:pt x="3086" y="212"/>
                  </a:lnTo>
                  <a:lnTo>
                    <a:pt x="3087" y="211"/>
                  </a:lnTo>
                  <a:close/>
                  <a:moveTo>
                    <a:pt x="2747" y="77"/>
                  </a:moveTo>
                  <a:lnTo>
                    <a:pt x="2752" y="78"/>
                  </a:lnTo>
                  <a:lnTo>
                    <a:pt x="2757" y="89"/>
                  </a:lnTo>
                  <a:lnTo>
                    <a:pt x="2750" y="88"/>
                  </a:lnTo>
                  <a:lnTo>
                    <a:pt x="2747" y="77"/>
                  </a:lnTo>
                  <a:close/>
                  <a:moveTo>
                    <a:pt x="1915" y="20"/>
                  </a:moveTo>
                  <a:lnTo>
                    <a:pt x="1919" y="20"/>
                  </a:lnTo>
                  <a:lnTo>
                    <a:pt x="1919" y="20"/>
                  </a:lnTo>
                  <a:lnTo>
                    <a:pt x="1905" y="21"/>
                  </a:lnTo>
                  <a:lnTo>
                    <a:pt x="1915" y="20"/>
                  </a:lnTo>
                  <a:close/>
                  <a:moveTo>
                    <a:pt x="2282" y="0"/>
                  </a:moveTo>
                  <a:lnTo>
                    <a:pt x="2289" y="0"/>
                  </a:lnTo>
                  <a:lnTo>
                    <a:pt x="2282" y="10"/>
                  </a:lnTo>
                  <a:lnTo>
                    <a:pt x="2273" y="9"/>
                  </a:lnTo>
                  <a:lnTo>
                    <a:pt x="22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7" name="Freeform 779"/>
            <p:cNvSpPr>
              <a:spLocks noEditPoints="1"/>
            </p:cNvSpPr>
            <p:nvPr/>
          </p:nvSpPr>
          <p:spPr bwMode="auto">
            <a:xfrm>
              <a:off x="4999" y="363"/>
              <a:ext cx="4233" cy="4362"/>
            </a:xfrm>
            <a:custGeom>
              <a:avLst/>
              <a:gdLst>
                <a:gd name="T0" fmla="*/ 1989 w 4233"/>
                <a:gd name="T1" fmla="*/ 4354 h 4362"/>
                <a:gd name="T2" fmla="*/ 1999 w 4233"/>
                <a:gd name="T3" fmla="*/ 4354 h 4362"/>
                <a:gd name="T4" fmla="*/ 1992 w 4233"/>
                <a:gd name="T5" fmla="*/ 4362 h 4362"/>
                <a:gd name="T6" fmla="*/ 1982 w 4233"/>
                <a:gd name="T7" fmla="*/ 4362 h 4362"/>
                <a:gd name="T8" fmla="*/ 1989 w 4233"/>
                <a:gd name="T9" fmla="*/ 4354 h 4362"/>
                <a:gd name="T10" fmla="*/ 1524 w 4233"/>
                <a:gd name="T11" fmla="*/ 4275 h 4362"/>
                <a:gd name="T12" fmla="*/ 1531 w 4233"/>
                <a:gd name="T13" fmla="*/ 4276 h 4362"/>
                <a:gd name="T14" fmla="*/ 1536 w 4233"/>
                <a:gd name="T15" fmla="*/ 4287 h 4362"/>
                <a:gd name="T16" fmla="*/ 1529 w 4233"/>
                <a:gd name="T17" fmla="*/ 4284 h 4362"/>
                <a:gd name="T18" fmla="*/ 1524 w 4233"/>
                <a:gd name="T19" fmla="*/ 4275 h 4362"/>
                <a:gd name="T20" fmla="*/ 3641 w 4233"/>
                <a:gd name="T21" fmla="*/ 3735 h 4362"/>
                <a:gd name="T22" fmla="*/ 3652 w 4233"/>
                <a:gd name="T23" fmla="*/ 3736 h 4362"/>
                <a:gd name="T24" fmla="*/ 3649 w 4233"/>
                <a:gd name="T25" fmla="*/ 3739 h 4362"/>
                <a:gd name="T26" fmla="*/ 3645 w 4233"/>
                <a:gd name="T27" fmla="*/ 3743 h 4362"/>
                <a:gd name="T28" fmla="*/ 3634 w 4233"/>
                <a:gd name="T29" fmla="*/ 3740 h 4362"/>
                <a:gd name="T30" fmla="*/ 3641 w 4233"/>
                <a:gd name="T31" fmla="*/ 3735 h 4362"/>
                <a:gd name="T32" fmla="*/ 3939 w 4233"/>
                <a:gd name="T33" fmla="*/ 3370 h 4362"/>
                <a:gd name="T34" fmla="*/ 3943 w 4233"/>
                <a:gd name="T35" fmla="*/ 3380 h 4362"/>
                <a:gd name="T36" fmla="*/ 3939 w 4233"/>
                <a:gd name="T37" fmla="*/ 3386 h 4362"/>
                <a:gd name="T38" fmla="*/ 3936 w 4233"/>
                <a:gd name="T39" fmla="*/ 3376 h 4362"/>
                <a:gd name="T40" fmla="*/ 3939 w 4233"/>
                <a:gd name="T41" fmla="*/ 3370 h 4362"/>
                <a:gd name="T42" fmla="*/ 162 w 4233"/>
                <a:gd name="T43" fmla="*/ 3157 h 4362"/>
                <a:gd name="T44" fmla="*/ 174 w 4233"/>
                <a:gd name="T45" fmla="*/ 3158 h 4362"/>
                <a:gd name="T46" fmla="*/ 178 w 4233"/>
                <a:gd name="T47" fmla="*/ 3167 h 4362"/>
                <a:gd name="T48" fmla="*/ 167 w 4233"/>
                <a:gd name="T49" fmla="*/ 3164 h 4362"/>
                <a:gd name="T50" fmla="*/ 162 w 4233"/>
                <a:gd name="T51" fmla="*/ 3157 h 4362"/>
                <a:gd name="T52" fmla="*/ 7 w 4233"/>
                <a:gd name="T53" fmla="*/ 2713 h 4362"/>
                <a:gd name="T54" fmla="*/ 10 w 4233"/>
                <a:gd name="T55" fmla="*/ 2723 h 4362"/>
                <a:gd name="T56" fmla="*/ 1 w 4233"/>
                <a:gd name="T57" fmla="*/ 2731 h 4362"/>
                <a:gd name="T58" fmla="*/ 0 w 4233"/>
                <a:gd name="T59" fmla="*/ 2723 h 4362"/>
                <a:gd name="T60" fmla="*/ 7 w 4233"/>
                <a:gd name="T61" fmla="*/ 2713 h 4362"/>
                <a:gd name="T62" fmla="*/ 4231 w 4233"/>
                <a:gd name="T63" fmla="*/ 1632 h 4362"/>
                <a:gd name="T64" fmla="*/ 4233 w 4233"/>
                <a:gd name="T65" fmla="*/ 1636 h 4362"/>
                <a:gd name="T66" fmla="*/ 4226 w 4233"/>
                <a:gd name="T67" fmla="*/ 1645 h 4362"/>
                <a:gd name="T68" fmla="*/ 4224 w 4233"/>
                <a:gd name="T69" fmla="*/ 1640 h 4362"/>
                <a:gd name="T70" fmla="*/ 4231 w 4233"/>
                <a:gd name="T71" fmla="*/ 1632 h 4362"/>
                <a:gd name="T72" fmla="*/ 4057 w 4233"/>
                <a:gd name="T73" fmla="*/ 1198 h 4362"/>
                <a:gd name="T74" fmla="*/ 4067 w 4233"/>
                <a:gd name="T75" fmla="*/ 1200 h 4362"/>
                <a:gd name="T76" fmla="*/ 4072 w 4233"/>
                <a:gd name="T77" fmla="*/ 1207 h 4362"/>
                <a:gd name="T78" fmla="*/ 4060 w 4233"/>
                <a:gd name="T79" fmla="*/ 1204 h 4362"/>
                <a:gd name="T80" fmla="*/ 4057 w 4233"/>
                <a:gd name="T81" fmla="*/ 1198 h 4362"/>
                <a:gd name="T82" fmla="*/ 292 w 4233"/>
                <a:gd name="T83" fmla="*/ 978 h 4362"/>
                <a:gd name="T84" fmla="*/ 297 w 4233"/>
                <a:gd name="T85" fmla="*/ 989 h 4362"/>
                <a:gd name="T86" fmla="*/ 292 w 4233"/>
                <a:gd name="T87" fmla="*/ 995 h 4362"/>
                <a:gd name="T88" fmla="*/ 288 w 4233"/>
                <a:gd name="T89" fmla="*/ 985 h 4362"/>
                <a:gd name="T90" fmla="*/ 292 w 4233"/>
                <a:gd name="T91" fmla="*/ 978 h 4362"/>
                <a:gd name="T92" fmla="*/ 586 w 4233"/>
                <a:gd name="T93" fmla="*/ 622 h 4362"/>
                <a:gd name="T94" fmla="*/ 598 w 4233"/>
                <a:gd name="T95" fmla="*/ 623 h 4362"/>
                <a:gd name="T96" fmla="*/ 595 w 4233"/>
                <a:gd name="T97" fmla="*/ 626 h 4362"/>
                <a:gd name="T98" fmla="*/ 583 w 4233"/>
                <a:gd name="T99" fmla="*/ 624 h 4362"/>
                <a:gd name="T100" fmla="*/ 583 w 4233"/>
                <a:gd name="T101" fmla="*/ 623 h 4362"/>
                <a:gd name="T102" fmla="*/ 586 w 4233"/>
                <a:gd name="T103" fmla="*/ 622 h 4362"/>
                <a:gd name="T104" fmla="*/ 2696 w 4233"/>
                <a:gd name="T105" fmla="*/ 75 h 4362"/>
                <a:gd name="T106" fmla="*/ 2701 w 4233"/>
                <a:gd name="T107" fmla="*/ 76 h 4362"/>
                <a:gd name="T108" fmla="*/ 2705 w 4233"/>
                <a:gd name="T109" fmla="*/ 86 h 4362"/>
                <a:gd name="T110" fmla="*/ 2700 w 4233"/>
                <a:gd name="T111" fmla="*/ 85 h 4362"/>
                <a:gd name="T112" fmla="*/ 2696 w 4233"/>
                <a:gd name="T113" fmla="*/ 75 h 4362"/>
                <a:gd name="T114" fmla="*/ 2242 w 4233"/>
                <a:gd name="T115" fmla="*/ 0 h 4362"/>
                <a:gd name="T116" fmla="*/ 2249 w 4233"/>
                <a:gd name="T117" fmla="*/ 0 h 4362"/>
                <a:gd name="T118" fmla="*/ 2242 w 4233"/>
                <a:gd name="T119" fmla="*/ 8 h 4362"/>
                <a:gd name="T120" fmla="*/ 2235 w 4233"/>
                <a:gd name="T121" fmla="*/ 8 h 4362"/>
                <a:gd name="T122" fmla="*/ 2242 w 4233"/>
                <a:gd name="T123" fmla="*/ 0 h 4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33" h="4362">
                  <a:moveTo>
                    <a:pt x="1989" y="4354"/>
                  </a:moveTo>
                  <a:lnTo>
                    <a:pt x="1999" y="4354"/>
                  </a:lnTo>
                  <a:lnTo>
                    <a:pt x="1992" y="4362"/>
                  </a:lnTo>
                  <a:lnTo>
                    <a:pt x="1982" y="4362"/>
                  </a:lnTo>
                  <a:lnTo>
                    <a:pt x="1989" y="4354"/>
                  </a:lnTo>
                  <a:close/>
                  <a:moveTo>
                    <a:pt x="1524" y="4275"/>
                  </a:moveTo>
                  <a:lnTo>
                    <a:pt x="1531" y="4276"/>
                  </a:lnTo>
                  <a:lnTo>
                    <a:pt x="1536" y="4287"/>
                  </a:lnTo>
                  <a:lnTo>
                    <a:pt x="1529" y="4284"/>
                  </a:lnTo>
                  <a:lnTo>
                    <a:pt x="1524" y="4275"/>
                  </a:lnTo>
                  <a:close/>
                  <a:moveTo>
                    <a:pt x="3641" y="3735"/>
                  </a:moveTo>
                  <a:lnTo>
                    <a:pt x="3652" y="3736"/>
                  </a:lnTo>
                  <a:lnTo>
                    <a:pt x="3649" y="3739"/>
                  </a:lnTo>
                  <a:lnTo>
                    <a:pt x="3645" y="3743"/>
                  </a:lnTo>
                  <a:lnTo>
                    <a:pt x="3634" y="3740"/>
                  </a:lnTo>
                  <a:lnTo>
                    <a:pt x="3641" y="3735"/>
                  </a:lnTo>
                  <a:close/>
                  <a:moveTo>
                    <a:pt x="3939" y="3370"/>
                  </a:moveTo>
                  <a:lnTo>
                    <a:pt x="3943" y="3380"/>
                  </a:lnTo>
                  <a:lnTo>
                    <a:pt x="3939" y="3386"/>
                  </a:lnTo>
                  <a:lnTo>
                    <a:pt x="3936" y="3376"/>
                  </a:lnTo>
                  <a:lnTo>
                    <a:pt x="3939" y="3370"/>
                  </a:lnTo>
                  <a:close/>
                  <a:moveTo>
                    <a:pt x="162" y="3157"/>
                  </a:moveTo>
                  <a:lnTo>
                    <a:pt x="174" y="3158"/>
                  </a:lnTo>
                  <a:lnTo>
                    <a:pt x="178" y="3167"/>
                  </a:lnTo>
                  <a:lnTo>
                    <a:pt x="167" y="3164"/>
                  </a:lnTo>
                  <a:lnTo>
                    <a:pt x="162" y="3157"/>
                  </a:lnTo>
                  <a:close/>
                  <a:moveTo>
                    <a:pt x="7" y="2713"/>
                  </a:moveTo>
                  <a:lnTo>
                    <a:pt x="10" y="2723"/>
                  </a:lnTo>
                  <a:lnTo>
                    <a:pt x="1" y="2731"/>
                  </a:lnTo>
                  <a:lnTo>
                    <a:pt x="0" y="2723"/>
                  </a:lnTo>
                  <a:lnTo>
                    <a:pt x="7" y="2713"/>
                  </a:lnTo>
                  <a:close/>
                  <a:moveTo>
                    <a:pt x="4231" y="1632"/>
                  </a:moveTo>
                  <a:lnTo>
                    <a:pt x="4233" y="1636"/>
                  </a:lnTo>
                  <a:lnTo>
                    <a:pt x="4226" y="1645"/>
                  </a:lnTo>
                  <a:lnTo>
                    <a:pt x="4224" y="1640"/>
                  </a:lnTo>
                  <a:lnTo>
                    <a:pt x="4231" y="1632"/>
                  </a:lnTo>
                  <a:close/>
                  <a:moveTo>
                    <a:pt x="4057" y="1198"/>
                  </a:moveTo>
                  <a:lnTo>
                    <a:pt x="4067" y="1200"/>
                  </a:lnTo>
                  <a:lnTo>
                    <a:pt x="4072" y="1207"/>
                  </a:lnTo>
                  <a:lnTo>
                    <a:pt x="4060" y="1204"/>
                  </a:lnTo>
                  <a:lnTo>
                    <a:pt x="4057" y="1198"/>
                  </a:lnTo>
                  <a:close/>
                  <a:moveTo>
                    <a:pt x="292" y="978"/>
                  </a:moveTo>
                  <a:lnTo>
                    <a:pt x="297" y="989"/>
                  </a:lnTo>
                  <a:lnTo>
                    <a:pt x="292" y="995"/>
                  </a:lnTo>
                  <a:lnTo>
                    <a:pt x="288" y="985"/>
                  </a:lnTo>
                  <a:lnTo>
                    <a:pt x="292" y="978"/>
                  </a:lnTo>
                  <a:close/>
                  <a:moveTo>
                    <a:pt x="586" y="622"/>
                  </a:moveTo>
                  <a:lnTo>
                    <a:pt x="598" y="623"/>
                  </a:lnTo>
                  <a:lnTo>
                    <a:pt x="595" y="626"/>
                  </a:lnTo>
                  <a:lnTo>
                    <a:pt x="583" y="624"/>
                  </a:lnTo>
                  <a:lnTo>
                    <a:pt x="583" y="623"/>
                  </a:lnTo>
                  <a:lnTo>
                    <a:pt x="586" y="622"/>
                  </a:lnTo>
                  <a:close/>
                  <a:moveTo>
                    <a:pt x="2696" y="75"/>
                  </a:moveTo>
                  <a:lnTo>
                    <a:pt x="2701" y="76"/>
                  </a:lnTo>
                  <a:lnTo>
                    <a:pt x="2705" y="86"/>
                  </a:lnTo>
                  <a:lnTo>
                    <a:pt x="2700" y="85"/>
                  </a:lnTo>
                  <a:lnTo>
                    <a:pt x="2696" y="75"/>
                  </a:lnTo>
                  <a:close/>
                  <a:moveTo>
                    <a:pt x="2242" y="0"/>
                  </a:moveTo>
                  <a:lnTo>
                    <a:pt x="2249" y="0"/>
                  </a:lnTo>
                  <a:lnTo>
                    <a:pt x="2242" y="8"/>
                  </a:lnTo>
                  <a:lnTo>
                    <a:pt x="2235" y="8"/>
                  </a:lnTo>
                  <a:lnTo>
                    <a:pt x="2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8" name="Freeform 780"/>
            <p:cNvSpPr>
              <a:spLocks noEditPoints="1"/>
            </p:cNvSpPr>
            <p:nvPr/>
          </p:nvSpPr>
          <p:spPr bwMode="auto">
            <a:xfrm>
              <a:off x="4992" y="354"/>
              <a:ext cx="4247" cy="4380"/>
            </a:xfrm>
            <a:custGeom>
              <a:avLst/>
              <a:gdLst>
                <a:gd name="T0" fmla="*/ 1989 w 4247"/>
                <a:gd name="T1" fmla="*/ 4371 h 4380"/>
                <a:gd name="T2" fmla="*/ 1999 w 4247"/>
                <a:gd name="T3" fmla="*/ 4371 h 4380"/>
                <a:gd name="T4" fmla="*/ 1992 w 4247"/>
                <a:gd name="T5" fmla="*/ 4380 h 4380"/>
                <a:gd name="T6" fmla="*/ 1982 w 4247"/>
                <a:gd name="T7" fmla="*/ 4380 h 4380"/>
                <a:gd name="T8" fmla="*/ 1989 w 4247"/>
                <a:gd name="T9" fmla="*/ 4371 h 4380"/>
                <a:gd name="T10" fmla="*/ 1536 w 4247"/>
                <a:gd name="T11" fmla="*/ 4293 h 4380"/>
                <a:gd name="T12" fmla="*/ 1543 w 4247"/>
                <a:gd name="T13" fmla="*/ 4296 h 4380"/>
                <a:gd name="T14" fmla="*/ 1547 w 4247"/>
                <a:gd name="T15" fmla="*/ 4306 h 4380"/>
                <a:gd name="T16" fmla="*/ 1538 w 4247"/>
                <a:gd name="T17" fmla="*/ 4305 h 4380"/>
                <a:gd name="T18" fmla="*/ 1536 w 4247"/>
                <a:gd name="T19" fmla="*/ 4293 h 4380"/>
                <a:gd name="T20" fmla="*/ 3659 w 4247"/>
                <a:gd name="T21" fmla="*/ 3745 h 4380"/>
                <a:gd name="T22" fmla="*/ 3669 w 4247"/>
                <a:gd name="T23" fmla="*/ 3748 h 4380"/>
                <a:gd name="T24" fmla="*/ 3663 w 4247"/>
                <a:gd name="T25" fmla="*/ 3754 h 4380"/>
                <a:gd name="T26" fmla="*/ 3652 w 4247"/>
                <a:gd name="T27" fmla="*/ 3752 h 4380"/>
                <a:gd name="T28" fmla="*/ 3656 w 4247"/>
                <a:gd name="T29" fmla="*/ 3748 h 4380"/>
                <a:gd name="T30" fmla="*/ 3659 w 4247"/>
                <a:gd name="T31" fmla="*/ 3745 h 4380"/>
                <a:gd name="T32" fmla="*/ 3950 w 4247"/>
                <a:gd name="T33" fmla="*/ 3389 h 4380"/>
                <a:gd name="T34" fmla="*/ 3954 w 4247"/>
                <a:gd name="T35" fmla="*/ 3400 h 4380"/>
                <a:gd name="T36" fmla="*/ 3950 w 4247"/>
                <a:gd name="T37" fmla="*/ 3405 h 4380"/>
                <a:gd name="T38" fmla="*/ 3946 w 4247"/>
                <a:gd name="T39" fmla="*/ 3395 h 4380"/>
                <a:gd name="T40" fmla="*/ 3950 w 4247"/>
                <a:gd name="T41" fmla="*/ 3389 h 4380"/>
                <a:gd name="T42" fmla="*/ 158 w 4247"/>
                <a:gd name="T43" fmla="*/ 3164 h 4380"/>
                <a:gd name="T44" fmla="*/ 169 w 4247"/>
                <a:gd name="T45" fmla="*/ 3166 h 4380"/>
                <a:gd name="T46" fmla="*/ 174 w 4247"/>
                <a:gd name="T47" fmla="*/ 3173 h 4380"/>
                <a:gd name="T48" fmla="*/ 162 w 4247"/>
                <a:gd name="T49" fmla="*/ 3171 h 4380"/>
                <a:gd name="T50" fmla="*/ 158 w 4247"/>
                <a:gd name="T51" fmla="*/ 3164 h 4380"/>
                <a:gd name="T52" fmla="*/ 7 w 4247"/>
                <a:gd name="T53" fmla="*/ 2732 h 4380"/>
                <a:gd name="T54" fmla="*/ 8 w 4247"/>
                <a:gd name="T55" fmla="*/ 2740 h 4380"/>
                <a:gd name="T56" fmla="*/ 1 w 4247"/>
                <a:gd name="T57" fmla="*/ 2749 h 4380"/>
                <a:gd name="T58" fmla="*/ 0 w 4247"/>
                <a:gd name="T59" fmla="*/ 2740 h 4380"/>
                <a:gd name="T60" fmla="*/ 7 w 4247"/>
                <a:gd name="T61" fmla="*/ 2732 h 4380"/>
                <a:gd name="T62" fmla="*/ 4245 w 4247"/>
                <a:gd name="T63" fmla="*/ 1631 h 4380"/>
                <a:gd name="T64" fmla="*/ 4247 w 4247"/>
                <a:gd name="T65" fmla="*/ 1637 h 4380"/>
                <a:gd name="T66" fmla="*/ 4240 w 4247"/>
                <a:gd name="T67" fmla="*/ 1645 h 4380"/>
                <a:gd name="T68" fmla="*/ 4238 w 4247"/>
                <a:gd name="T69" fmla="*/ 1641 h 4380"/>
                <a:gd name="T70" fmla="*/ 4245 w 4247"/>
                <a:gd name="T71" fmla="*/ 1631 h 4380"/>
                <a:gd name="T72" fmla="*/ 4074 w 4247"/>
                <a:gd name="T73" fmla="*/ 1209 h 4380"/>
                <a:gd name="T74" fmla="*/ 4086 w 4247"/>
                <a:gd name="T75" fmla="*/ 1210 h 4380"/>
                <a:gd name="T76" fmla="*/ 4090 w 4247"/>
                <a:gd name="T77" fmla="*/ 1217 h 4380"/>
                <a:gd name="T78" fmla="*/ 4079 w 4247"/>
                <a:gd name="T79" fmla="*/ 1216 h 4380"/>
                <a:gd name="T80" fmla="*/ 4074 w 4247"/>
                <a:gd name="T81" fmla="*/ 1209 h 4380"/>
                <a:gd name="T82" fmla="*/ 297 w 4247"/>
                <a:gd name="T83" fmla="*/ 977 h 4380"/>
                <a:gd name="T84" fmla="*/ 299 w 4247"/>
                <a:gd name="T85" fmla="*/ 987 h 4380"/>
                <a:gd name="T86" fmla="*/ 295 w 4247"/>
                <a:gd name="T87" fmla="*/ 994 h 4380"/>
                <a:gd name="T88" fmla="*/ 292 w 4247"/>
                <a:gd name="T89" fmla="*/ 982 h 4380"/>
                <a:gd name="T90" fmla="*/ 297 w 4247"/>
                <a:gd name="T91" fmla="*/ 977 h 4380"/>
                <a:gd name="T92" fmla="*/ 582 w 4247"/>
                <a:gd name="T93" fmla="*/ 629 h 4380"/>
                <a:gd name="T94" fmla="*/ 593 w 4247"/>
                <a:gd name="T95" fmla="*/ 631 h 4380"/>
                <a:gd name="T96" fmla="*/ 590 w 4247"/>
                <a:gd name="T97" fmla="*/ 632 h 4380"/>
                <a:gd name="T98" fmla="*/ 590 w 4247"/>
                <a:gd name="T99" fmla="*/ 633 h 4380"/>
                <a:gd name="T100" fmla="*/ 579 w 4247"/>
                <a:gd name="T101" fmla="*/ 632 h 4380"/>
                <a:gd name="T102" fmla="*/ 582 w 4247"/>
                <a:gd name="T103" fmla="*/ 629 h 4380"/>
                <a:gd name="T104" fmla="*/ 2698 w 4247"/>
                <a:gd name="T105" fmla="*/ 74 h 4380"/>
                <a:gd name="T106" fmla="*/ 2704 w 4247"/>
                <a:gd name="T107" fmla="*/ 75 h 4380"/>
                <a:gd name="T108" fmla="*/ 2708 w 4247"/>
                <a:gd name="T109" fmla="*/ 85 h 4380"/>
                <a:gd name="T110" fmla="*/ 2703 w 4247"/>
                <a:gd name="T111" fmla="*/ 84 h 4380"/>
                <a:gd name="T112" fmla="*/ 2698 w 4247"/>
                <a:gd name="T113" fmla="*/ 74 h 4380"/>
                <a:gd name="T114" fmla="*/ 2256 w 4247"/>
                <a:gd name="T115" fmla="*/ 0 h 4380"/>
                <a:gd name="T116" fmla="*/ 2263 w 4247"/>
                <a:gd name="T117" fmla="*/ 0 h 4380"/>
                <a:gd name="T118" fmla="*/ 2256 w 4247"/>
                <a:gd name="T119" fmla="*/ 9 h 4380"/>
                <a:gd name="T120" fmla="*/ 2249 w 4247"/>
                <a:gd name="T121" fmla="*/ 9 h 4380"/>
                <a:gd name="T122" fmla="*/ 2256 w 4247"/>
                <a:gd name="T123" fmla="*/ 0 h 4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47" h="4380">
                  <a:moveTo>
                    <a:pt x="1989" y="4371"/>
                  </a:moveTo>
                  <a:lnTo>
                    <a:pt x="1999" y="4371"/>
                  </a:lnTo>
                  <a:lnTo>
                    <a:pt x="1992" y="4380"/>
                  </a:lnTo>
                  <a:lnTo>
                    <a:pt x="1982" y="4380"/>
                  </a:lnTo>
                  <a:lnTo>
                    <a:pt x="1989" y="4371"/>
                  </a:lnTo>
                  <a:close/>
                  <a:moveTo>
                    <a:pt x="1536" y="4293"/>
                  </a:moveTo>
                  <a:lnTo>
                    <a:pt x="1543" y="4296"/>
                  </a:lnTo>
                  <a:lnTo>
                    <a:pt x="1547" y="4306"/>
                  </a:lnTo>
                  <a:lnTo>
                    <a:pt x="1538" y="4305"/>
                  </a:lnTo>
                  <a:lnTo>
                    <a:pt x="1536" y="4293"/>
                  </a:lnTo>
                  <a:close/>
                  <a:moveTo>
                    <a:pt x="3659" y="3745"/>
                  </a:moveTo>
                  <a:lnTo>
                    <a:pt x="3669" y="3748"/>
                  </a:lnTo>
                  <a:lnTo>
                    <a:pt x="3663" y="3754"/>
                  </a:lnTo>
                  <a:lnTo>
                    <a:pt x="3652" y="3752"/>
                  </a:lnTo>
                  <a:lnTo>
                    <a:pt x="3656" y="3748"/>
                  </a:lnTo>
                  <a:lnTo>
                    <a:pt x="3659" y="3745"/>
                  </a:lnTo>
                  <a:close/>
                  <a:moveTo>
                    <a:pt x="3950" y="3389"/>
                  </a:moveTo>
                  <a:lnTo>
                    <a:pt x="3954" y="3400"/>
                  </a:lnTo>
                  <a:lnTo>
                    <a:pt x="3950" y="3405"/>
                  </a:lnTo>
                  <a:lnTo>
                    <a:pt x="3946" y="3395"/>
                  </a:lnTo>
                  <a:lnTo>
                    <a:pt x="3950" y="3389"/>
                  </a:lnTo>
                  <a:close/>
                  <a:moveTo>
                    <a:pt x="158" y="3164"/>
                  </a:moveTo>
                  <a:lnTo>
                    <a:pt x="169" y="3166"/>
                  </a:lnTo>
                  <a:lnTo>
                    <a:pt x="174" y="3173"/>
                  </a:lnTo>
                  <a:lnTo>
                    <a:pt x="162" y="3171"/>
                  </a:lnTo>
                  <a:lnTo>
                    <a:pt x="158" y="3164"/>
                  </a:lnTo>
                  <a:close/>
                  <a:moveTo>
                    <a:pt x="7" y="2732"/>
                  </a:moveTo>
                  <a:lnTo>
                    <a:pt x="8" y="2740"/>
                  </a:lnTo>
                  <a:lnTo>
                    <a:pt x="1" y="2749"/>
                  </a:lnTo>
                  <a:lnTo>
                    <a:pt x="0" y="2740"/>
                  </a:lnTo>
                  <a:lnTo>
                    <a:pt x="7" y="2732"/>
                  </a:lnTo>
                  <a:close/>
                  <a:moveTo>
                    <a:pt x="4245" y="1631"/>
                  </a:moveTo>
                  <a:lnTo>
                    <a:pt x="4247" y="1637"/>
                  </a:lnTo>
                  <a:lnTo>
                    <a:pt x="4240" y="1645"/>
                  </a:lnTo>
                  <a:lnTo>
                    <a:pt x="4238" y="1641"/>
                  </a:lnTo>
                  <a:lnTo>
                    <a:pt x="4245" y="1631"/>
                  </a:lnTo>
                  <a:close/>
                  <a:moveTo>
                    <a:pt x="4074" y="1209"/>
                  </a:moveTo>
                  <a:lnTo>
                    <a:pt x="4086" y="1210"/>
                  </a:lnTo>
                  <a:lnTo>
                    <a:pt x="4090" y="1217"/>
                  </a:lnTo>
                  <a:lnTo>
                    <a:pt x="4079" y="1216"/>
                  </a:lnTo>
                  <a:lnTo>
                    <a:pt x="4074" y="1209"/>
                  </a:lnTo>
                  <a:close/>
                  <a:moveTo>
                    <a:pt x="297" y="977"/>
                  </a:moveTo>
                  <a:lnTo>
                    <a:pt x="299" y="987"/>
                  </a:lnTo>
                  <a:lnTo>
                    <a:pt x="295" y="994"/>
                  </a:lnTo>
                  <a:lnTo>
                    <a:pt x="292" y="982"/>
                  </a:lnTo>
                  <a:lnTo>
                    <a:pt x="297" y="977"/>
                  </a:lnTo>
                  <a:close/>
                  <a:moveTo>
                    <a:pt x="582" y="629"/>
                  </a:moveTo>
                  <a:lnTo>
                    <a:pt x="593" y="631"/>
                  </a:lnTo>
                  <a:lnTo>
                    <a:pt x="590" y="632"/>
                  </a:lnTo>
                  <a:lnTo>
                    <a:pt x="590" y="633"/>
                  </a:lnTo>
                  <a:lnTo>
                    <a:pt x="579" y="632"/>
                  </a:lnTo>
                  <a:lnTo>
                    <a:pt x="582" y="629"/>
                  </a:lnTo>
                  <a:close/>
                  <a:moveTo>
                    <a:pt x="2698" y="74"/>
                  </a:moveTo>
                  <a:lnTo>
                    <a:pt x="2704" y="75"/>
                  </a:lnTo>
                  <a:lnTo>
                    <a:pt x="2708" y="85"/>
                  </a:lnTo>
                  <a:lnTo>
                    <a:pt x="2703" y="84"/>
                  </a:lnTo>
                  <a:lnTo>
                    <a:pt x="2698" y="74"/>
                  </a:lnTo>
                  <a:close/>
                  <a:moveTo>
                    <a:pt x="2256" y="0"/>
                  </a:moveTo>
                  <a:lnTo>
                    <a:pt x="2263" y="0"/>
                  </a:lnTo>
                  <a:lnTo>
                    <a:pt x="2256" y="9"/>
                  </a:lnTo>
                  <a:lnTo>
                    <a:pt x="2249" y="9"/>
                  </a:lnTo>
                  <a:lnTo>
                    <a:pt x="2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9" name="Freeform 781"/>
            <p:cNvSpPr>
              <a:spLocks noEditPoints="1"/>
            </p:cNvSpPr>
            <p:nvPr/>
          </p:nvSpPr>
          <p:spPr bwMode="auto">
            <a:xfrm>
              <a:off x="4985" y="346"/>
              <a:ext cx="4261" cy="4396"/>
            </a:xfrm>
            <a:custGeom>
              <a:avLst/>
              <a:gdLst>
                <a:gd name="T0" fmla="*/ 1989 w 4261"/>
                <a:gd name="T1" fmla="*/ 4388 h 4396"/>
                <a:gd name="T2" fmla="*/ 1999 w 4261"/>
                <a:gd name="T3" fmla="*/ 4388 h 4396"/>
                <a:gd name="T4" fmla="*/ 1992 w 4261"/>
                <a:gd name="T5" fmla="*/ 4396 h 4396"/>
                <a:gd name="T6" fmla="*/ 1982 w 4261"/>
                <a:gd name="T7" fmla="*/ 4396 h 4396"/>
                <a:gd name="T8" fmla="*/ 1989 w 4261"/>
                <a:gd name="T9" fmla="*/ 4388 h 4396"/>
                <a:gd name="T10" fmla="*/ 1545 w 4261"/>
                <a:gd name="T11" fmla="*/ 4313 h 4396"/>
                <a:gd name="T12" fmla="*/ 1554 w 4261"/>
                <a:gd name="T13" fmla="*/ 4314 h 4396"/>
                <a:gd name="T14" fmla="*/ 1558 w 4261"/>
                <a:gd name="T15" fmla="*/ 4324 h 4396"/>
                <a:gd name="T16" fmla="*/ 1550 w 4261"/>
                <a:gd name="T17" fmla="*/ 4323 h 4396"/>
                <a:gd name="T18" fmla="*/ 1545 w 4261"/>
                <a:gd name="T19" fmla="*/ 4313 h 4396"/>
                <a:gd name="T20" fmla="*/ 3676 w 4261"/>
                <a:gd name="T21" fmla="*/ 3756 h 4396"/>
                <a:gd name="T22" fmla="*/ 3687 w 4261"/>
                <a:gd name="T23" fmla="*/ 3757 h 4396"/>
                <a:gd name="T24" fmla="*/ 3682 w 4261"/>
                <a:gd name="T25" fmla="*/ 3763 h 4396"/>
                <a:gd name="T26" fmla="*/ 3670 w 4261"/>
                <a:gd name="T27" fmla="*/ 3762 h 4396"/>
                <a:gd name="T28" fmla="*/ 3676 w 4261"/>
                <a:gd name="T29" fmla="*/ 3756 h 4396"/>
                <a:gd name="T30" fmla="*/ 3961 w 4261"/>
                <a:gd name="T31" fmla="*/ 3408 h 4396"/>
                <a:gd name="T32" fmla="*/ 3964 w 4261"/>
                <a:gd name="T33" fmla="*/ 3418 h 4396"/>
                <a:gd name="T34" fmla="*/ 3961 w 4261"/>
                <a:gd name="T35" fmla="*/ 3424 h 4396"/>
                <a:gd name="T36" fmla="*/ 3957 w 4261"/>
                <a:gd name="T37" fmla="*/ 3413 h 4396"/>
                <a:gd name="T38" fmla="*/ 3961 w 4261"/>
                <a:gd name="T39" fmla="*/ 3408 h 4396"/>
                <a:gd name="T40" fmla="*/ 155 w 4261"/>
                <a:gd name="T41" fmla="*/ 3171 h 4396"/>
                <a:gd name="T42" fmla="*/ 165 w 4261"/>
                <a:gd name="T43" fmla="*/ 3172 h 4396"/>
                <a:gd name="T44" fmla="*/ 169 w 4261"/>
                <a:gd name="T45" fmla="*/ 3179 h 4396"/>
                <a:gd name="T46" fmla="*/ 158 w 4261"/>
                <a:gd name="T47" fmla="*/ 3178 h 4396"/>
                <a:gd name="T48" fmla="*/ 155 w 4261"/>
                <a:gd name="T49" fmla="*/ 3171 h 4396"/>
                <a:gd name="T50" fmla="*/ 7 w 4261"/>
                <a:gd name="T51" fmla="*/ 2748 h 4396"/>
                <a:gd name="T52" fmla="*/ 8 w 4261"/>
                <a:gd name="T53" fmla="*/ 2757 h 4396"/>
                <a:gd name="T54" fmla="*/ 1 w 4261"/>
                <a:gd name="T55" fmla="*/ 2765 h 4396"/>
                <a:gd name="T56" fmla="*/ 1 w 4261"/>
                <a:gd name="T57" fmla="*/ 2763 h 4396"/>
                <a:gd name="T58" fmla="*/ 0 w 4261"/>
                <a:gd name="T59" fmla="*/ 2757 h 4396"/>
                <a:gd name="T60" fmla="*/ 7 w 4261"/>
                <a:gd name="T61" fmla="*/ 2748 h 4396"/>
                <a:gd name="T62" fmla="*/ 4259 w 4261"/>
                <a:gd name="T63" fmla="*/ 1631 h 4396"/>
                <a:gd name="T64" fmla="*/ 4261 w 4261"/>
                <a:gd name="T65" fmla="*/ 1633 h 4396"/>
                <a:gd name="T66" fmla="*/ 4261 w 4261"/>
                <a:gd name="T67" fmla="*/ 1636 h 4396"/>
                <a:gd name="T68" fmla="*/ 4254 w 4261"/>
                <a:gd name="T69" fmla="*/ 1645 h 4396"/>
                <a:gd name="T70" fmla="*/ 4252 w 4261"/>
                <a:gd name="T71" fmla="*/ 1639 h 4396"/>
                <a:gd name="T72" fmla="*/ 4259 w 4261"/>
                <a:gd name="T73" fmla="*/ 1631 h 4396"/>
                <a:gd name="T74" fmla="*/ 4093 w 4261"/>
                <a:gd name="T75" fmla="*/ 1218 h 4396"/>
                <a:gd name="T76" fmla="*/ 4104 w 4261"/>
                <a:gd name="T77" fmla="*/ 1219 h 4396"/>
                <a:gd name="T78" fmla="*/ 4107 w 4261"/>
                <a:gd name="T79" fmla="*/ 1226 h 4396"/>
                <a:gd name="T80" fmla="*/ 4097 w 4261"/>
                <a:gd name="T81" fmla="*/ 1225 h 4396"/>
                <a:gd name="T82" fmla="*/ 4093 w 4261"/>
                <a:gd name="T83" fmla="*/ 1218 h 4396"/>
                <a:gd name="T84" fmla="*/ 299 w 4261"/>
                <a:gd name="T85" fmla="*/ 975 h 4396"/>
                <a:gd name="T86" fmla="*/ 304 w 4261"/>
                <a:gd name="T87" fmla="*/ 985 h 4396"/>
                <a:gd name="T88" fmla="*/ 299 w 4261"/>
                <a:gd name="T89" fmla="*/ 990 h 4396"/>
                <a:gd name="T90" fmla="*/ 295 w 4261"/>
                <a:gd name="T91" fmla="*/ 981 h 4396"/>
                <a:gd name="T92" fmla="*/ 299 w 4261"/>
                <a:gd name="T93" fmla="*/ 975 h 4396"/>
                <a:gd name="T94" fmla="*/ 579 w 4261"/>
                <a:gd name="T95" fmla="*/ 634 h 4396"/>
                <a:gd name="T96" fmla="*/ 589 w 4261"/>
                <a:gd name="T97" fmla="*/ 637 h 4396"/>
                <a:gd name="T98" fmla="*/ 586 w 4261"/>
                <a:gd name="T99" fmla="*/ 640 h 4396"/>
                <a:gd name="T100" fmla="*/ 576 w 4261"/>
                <a:gd name="T101" fmla="*/ 637 h 4396"/>
                <a:gd name="T102" fmla="*/ 579 w 4261"/>
                <a:gd name="T103" fmla="*/ 634 h 4396"/>
                <a:gd name="T104" fmla="*/ 2701 w 4261"/>
                <a:gd name="T105" fmla="*/ 70 h 4396"/>
                <a:gd name="T106" fmla="*/ 2708 w 4261"/>
                <a:gd name="T107" fmla="*/ 72 h 4396"/>
                <a:gd name="T108" fmla="*/ 2711 w 4261"/>
                <a:gd name="T109" fmla="*/ 83 h 4396"/>
                <a:gd name="T110" fmla="*/ 2705 w 4261"/>
                <a:gd name="T111" fmla="*/ 82 h 4396"/>
                <a:gd name="T112" fmla="*/ 2701 w 4261"/>
                <a:gd name="T113" fmla="*/ 70 h 4396"/>
                <a:gd name="T114" fmla="*/ 2270 w 4261"/>
                <a:gd name="T115" fmla="*/ 0 h 4396"/>
                <a:gd name="T116" fmla="*/ 2277 w 4261"/>
                <a:gd name="T117" fmla="*/ 0 h 4396"/>
                <a:gd name="T118" fmla="*/ 2270 w 4261"/>
                <a:gd name="T119" fmla="*/ 8 h 4396"/>
                <a:gd name="T120" fmla="*/ 2263 w 4261"/>
                <a:gd name="T121" fmla="*/ 8 h 4396"/>
                <a:gd name="T122" fmla="*/ 2270 w 4261"/>
                <a:gd name="T123" fmla="*/ 0 h 4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61" h="4396">
                  <a:moveTo>
                    <a:pt x="1989" y="4388"/>
                  </a:moveTo>
                  <a:lnTo>
                    <a:pt x="1999" y="4388"/>
                  </a:lnTo>
                  <a:lnTo>
                    <a:pt x="1992" y="4396"/>
                  </a:lnTo>
                  <a:lnTo>
                    <a:pt x="1982" y="4396"/>
                  </a:lnTo>
                  <a:lnTo>
                    <a:pt x="1989" y="4388"/>
                  </a:lnTo>
                  <a:close/>
                  <a:moveTo>
                    <a:pt x="1545" y="4313"/>
                  </a:moveTo>
                  <a:lnTo>
                    <a:pt x="1554" y="4314"/>
                  </a:lnTo>
                  <a:lnTo>
                    <a:pt x="1558" y="4324"/>
                  </a:lnTo>
                  <a:lnTo>
                    <a:pt x="1550" y="4323"/>
                  </a:lnTo>
                  <a:lnTo>
                    <a:pt x="1545" y="4313"/>
                  </a:lnTo>
                  <a:close/>
                  <a:moveTo>
                    <a:pt x="3676" y="3756"/>
                  </a:moveTo>
                  <a:lnTo>
                    <a:pt x="3687" y="3757"/>
                  </a:lnTo>
                  <a:lnTo>
                    <a:pt x="3682" y="3763"/>
                  </a:lnTo>
                  <a:lnTo>
                    <a:pt x="3670" y="3762"/>
                  </a:lnTo>
                  <a:lnTo>
                    <a:pt x="3676" y="3756"/>
                  </a:lnTo>
                  <a:close/>
                  <a:moveTo>
                    <a:pt x="3961" y="3408"/>
                  </a:moveTo>
                  <a:lnTo>
                    <a:pt x="3964" y="3418"/>
                  </a:lnTo>
                  <a:lnTo>
                    <a:pt x="3961" y="3424"/>
                  </a:lnTo>
                  <a:lnTo>
                    <a:pt x="3957" y="3413"/>
                  </a:lnTo>
                  <a:lnTo>
                    <a:pt x="3961" y="3408"/>
                  </a:lnTo>
                  <a:close/>
                  <a:moveTo>
                    <a:pt x="155" y="3171"/>
                  </a:moveTo>
                  <a:lnTo>
                    <a:pt x="165" y="3172"/>
                  </a:lnTo>
                  <a:lnTo>
                    <a:pt x="169" y="3179"/>
                  </a:lnTo>
                  <a:lnTo>
                    <a:pt x="158" y="3178"/>
                  </a:lnTo>
                  <a:lnTo>
                    <a:pt x="155" y="3171"/>
                  </a:lnTo>
                  <a:close/>
                  <a:moveTo>
                    <a:pt x="7" y="2748"/>
                  </a:moveTo>
                  <a:lnTo>
                    <a:pt x="8" y="2757"/>
                  </a:lnTo>
                  <a:lnTo>
                    <a:pt x="1" y="2765"/>
                  </a:lnTo>
                  <a:lnTo>
                    <a:pt x="1" y="2763"/>
                  </a:lnTo>
                  <a:lnTo>
                    <a:pt x="0" y="2757"/>
                  </a:lnTo>
                  <a:lnTo>
                    <a:pt x="7" y="2748"/>
                  </a:lnTo>
                  <a:close/>
                  <a:moveTo>
                    <a:pt x="4259" y="1631"/>
                  </a:moveTo>
                  <a:lnTo>
                    <a:pt x="4261" y="1633"/>
                  </a:lnTo>
                  <a:lnTo>
                    <a:pt x="4261" y="1636"/>
                  </a:lnTo>
                  <a:lnTo>
                    <a:pt x="4254" y="1645"/>
                  </a:lnTo>
                  <a:lnTo>
                    <a:pt x="4252" y="1639"/>
                  </a:lnTo>
                  <a:lnTo>
                    <a:pt x="4259" y="1631"/>
                  </a:lnTo>
                  <a:close/>
                  <a:moveTo>
                    <a:pt x="4093" y="1218"/>
                  </a:moveTo>
                  <a:lnTo>
                    <a:pt x="4104" y="1219"/>
                  </a:lnTo>
                  <a:lnTo>
                    <a:pt x="4107" y="1226"/>
                  </a:lnTo>
                  <a:lnTo>
                    <a:pt x="4097" y="1225"/>
                  </a:lnTo>
                  <a:lnTo>
                    <a:pt x="4093" y="1218"/>
                  </a:lnTo>
                  <a:close/>
                  <a:moveTo>
                    <a:pt x="299" y="975"/>
                  </a:moveTo>
                  <a:lnTo>
                    <a:pt x="304" y="985"/>
                  </a:lnTo>
                  <a:lnTo>
                    <a:pt x="299" y="990"/>
                  </a:lnTo>
                  <a:lnTo>
                    <a:pt x="295" y="981"/>
                  </a:lnTo>
                  <a:lnTo>
                    <a:pt x="299" y="975"/>
                  </a:lnTo>
                  <a:close/>
                  <a:moveTo>
                    <a:pt x="579" y="634"/>
                  </a:moveTo>
                  <a:lnTo>
                    <a:pt x="589" y="637"/>
                  </a:lnTo>
                  <a:lnTo>
                    <a:pt x="586" y="640"/>
                  </a:lnTo>
                  <a:lnTo>
                    <a:pt x="576" y="637"/>
                  </a:lnTo>
                  <a:lnTo>
                    <a:pt x="579" y="634"/>
                  </a:lnTo>
                  <a:close/>
                  <a:moveTo>
                    <a:pt x="2701" y="70"/>
                  </a:moveTo>
                  <a:lnTo>
                    <a:pt x="2708" y="72"/>
                  </a:lnTo>
                  <a:lnTo>
                    <a:pt x="2711" y="83"/>
                  </a:lnTo>
                  <a:lnTo>
                    <a:pt x="2705" y="82"/>
                  </a:lnTo>
                  <a:lnTo>
                    <a:pt x="2701" y="70"/>
                  </a:lnTo>
                  <a:close/>
                  <a:moveTo>
                    <a:pt x="2270" y="0"/>
                  </a:moveTo>
                  <a:lnTo>
                    <a:pt x="2277" y="0"/>
                  </a:lnTo>
                  <a:lnTo>
                    <a:pt x="2270" y="8"/>
                  </a:lnTo>
                  <a:lnTo>
                    <a:pt x="2263" y="8"/>
                  </a:lnTo>
                  <a:lnTo>
                    <a:pt x="2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0" name="Freeform 782"/>
            <p:cNvSpPr>
              <a:spLocks noEditPoints="1"/>
            </p:cNvSpPr>
            <p:nvPr/>
          </p:nvSpPr>
          <p:spPr bwMode="auto">
            <a:xfrm>
              <a:off x="4978" y="337"/>
              <a:ext cx="4275" cy="4414"/>
            </a:xfrm>
            <a:custGeom>
              <a:avLst/>
              <a:gdLst>
                <a:gd name="T0" fmla="*/ 1989 w 4275"/>
                <a:gd name="T1" fmla="*/ 4405 h 4414"/>
                <a:gd name="T2" fmla="*/ 1999 w 4275"/>
                <a:gd name="T3" fmla="*/ 4405 h 4414"/>
                <a:gd name="T4" fmla="*/ 1992 w 4275"/>
                <a:gd name="T5" fmla="*/ 4414 h 4414"/>
                <a:gd name="T6" fmla="*/ 1982 w 4275"/>
                <a:gd name="T7" fmla="*/ 4414 h 4414"/>
                <a:gd name="T8" fmla="*/ 1989 w 4275"/>
                <a:gd name="T9" fmla="*/ 4405 h 4414"/>
                <a:gd name="T10" fmla="*/ 1557 w 4275"/>
                <a:gd name="T11" fmla="*/ 4332 h 4414"/>
                <a:gd name="T12" fmla="*/ 1565 w 4275"/>
                <a:gd name="T13" fmla="*/ 4333 h 4414"/>
                <a:gd name="T14" fmla="*/ 1568 w 4275"/>
                <a:gd name="T15" fmla="*/ 4344 h 4414"/>
                <a:gd name="T16" fmla="*/ 1561 w 4275"/>
                <a:gd name="T17" fmla="*/ 4342 h 4414"/>
                <a:gd name="T18" fmla="*/ 1557 w 4275"/>
                <a:gd name="T19" fmla="*/ 4332 h 4414"/>
                <a:gd name="T20" fmla="*/ 3694 w 4275"/>
                <a:gd name="T21" fmla="*/ 3766 h 4414"/>
                <a:gd name="T22" fmla="*/ 3704 w 4275"/>
                <a:gd name="T23" fmla="*/ 3768 h 4414"/>
                <a:gd name="T24" fmla="*/ 3698 w 4275"/>
                <a:gd name="T25" fmla="*/ 3773 h 4414"/>
                <a:gd name="T26" fmla="*/ 3689 w 4275"/>
                <a:gd name="T27" fmla="*/ 3772 h 4414"/>
                <a:gd name="T28" fmla="*/ 3694 w 4275"/>
                <a:gd name="T29" fmla="*/ 3766 h 4414"/>
                <a:gd name="T30" fmla="*/ 3971 w 4275"/>
                <a:gd name="T31" fmla="*/ 3427 h 4414"/>
                <a:gd name="T32" fmla="*/ 3975 w 4275"/>
                <a:gd name="T33" fmla="*/ 3437 h 4414"/>
                <a:gd name="T34" fmla="*/ 3972 w 4275"/>
                <a:gd name="T35" fmla="*/ 3443 h 4414"/>
                <a:gd name="T36" fmla="*/ 3968 w 4275"/>
                <a:gd name="T37" fmla="*/ 3433 h 4414"/>
                <a:gd name="T38" fmla="*/ 3971 w 4275"/>
                <a:gd name="T39" fmla="*/ 3427 h 4414"/>
                <a:gd name="T40" fmla="*/ 151 w 4275"/>
                <a:gd name="T41" fmla="*/ 3177 h 4414"/>
                <a:gd name="T42" fmla="*/ 162 w 4275"/>
                <a:gd name="T43" fmla="*/ 3180 h 4414"/>
                <a:gd name="T44" fmla="*/ 165 w 4275"/>
                <a:gd name="T45" fmla="*/ 3187 h 4414"/>
                <a:gd name="T46" fmla="*/ 155 w 4275"/>
                <a:gd name="T47" fmla="*/ 3186 h 4414"/>
                <a:gd name="T48" fmla="*/ 151 w 4275"/>
                <a:gd name="T49" fmla="*/ 3177 h 4414"/>
                <a:gd name="T50" fmla="*/ 7 w 4275"/>
                <a:gd name="T51" fmla="*/ 2766 h 4414"/>
                <a:gd name="T52" fmla="*/ 8 w 4275"/>
                <a:gd name="T53" fmla="*/ 2772 h 4414"/>
                <a:gd name="T54" fmla="*/ 8 w 4275"/>
                <a:gd name="T55" fmla="*/ 2774 h 4414"/>
                <a:gd name="T56" fmla="*/ 1 w 4275"/>
                <a:gd name="T57" fmla="*/ 2783 h 4414"/>
                <a:gd name="T58" fmla="*/ 0 w 4275"/>
                <a:gd name="T59" fmla="*/ 2774 h 4414"/>
                <a:gd name="T60" fmla="*/ 7 w 4275"/>
                <a:gd name="T61" fmla="*/ 2766 h 4414"/>
                <a:gd name="T62" fmla="*/ 4273 w 4275"/>
                <a:gd name="T63" fmla="*/ 1631 h 4414"/>
                <a:gd name="T64" fmla="*/ 4275 w 4275"/>
                <a:gd name="T65" fmla="*/ 1637 h 4414"/>
                <a:gd name="T66" fmla="*/ 4268 w 4275"/>
                <a:gd name="T67" fmla="*/ 1645 h 4414"/>
                <a:gd name="T68" fmla="*/ 4268 w 4275"/>
                <a:gd name="T69" fmla="*/ 1642 h 4414"/>
                <a:gd name="T70" fmla="*/ 4266 w 4275"/>
                <a:gd name="T71" fmla="*/ 1640 h 4414"/>
                <a:gd name="T72" fmla="*/ 4273 w 4275"/>
                <a:gd name="T73" fmla="*/ 1631 h 4414"/>
                <a:gd name="T74" fmla="*/ 4111 w 4275"/>
                <a:gd name="T75" fmla="*/ 1228 h 4414"/>
                <a:gd name="T76" fmla="*/ 4122 w 4275"/>
                <a:gd name="T77" fmla="*/ 1231 h 4414"/>
                <a:gd name="T78" fmla="*/ 4125 w 4275"/>
                <a:gd name="T79" fmla="*/ 1237 h 4414"/>
                <a:gd name="T80" fmla="*/ 4114 w 4275"/>
                <a:gd name="T81" fmla="*/ 1235 h 4414"/>
                <a:gd name="T82" fmla="*/ 4111 w 4275"/>
                <a:gd name="T83" fmla="*/ 1228 h 4414"/>
                <a:gd name="T84" fmla="*/ 302 w 4275"/>
                <a:gd name="T85" fmla="*/ 974 h 4414"/>
                <a:gd name="T86" fmla="*/ 306 w 4275"/>
                <a:gd name="T87" fmla="*/ 984 h 4414"/>
                <a:gd name="T88" fmla="*/ 302 w 4275"/>
                <a:gd name="T89" fmla="*/ 990 h 4414"/>
                <a:gd name="T90" fmla="*/ 298 w 4275"/>
                <a:gd name="T91" fmla="*/ 980 h 4414"/>
                <a:gd name="T92" fmla="*/ 302 w 4275"/>
                <a:gd name="T93" fmla="*/ 974 h 4414"/>
                <a:gd name="T94" fmla="*/ 575 w 4275"/>
                <a:gd name="T95" fmla="*/ 642 h 4414"/>
                <a:gd name="T96" fmla="*/ 586 w 4275"/>
                <a:gd name="T97" fmla="*/ 643 h 4414"/>
                <a:gd name="T98" fmla="*/ 583 w 4275"/>
                <a:gd name="T99" fmla="*/ 646 h 4414"/>
                <a:gd name="T100" fmla="*/ 572 w 4275"/>
                <a:gd name="T101" fmla="*/ 645 h 4414"/>
                <a:gd name="T102" fmla="*/ 575 w 4275"/>
                <a:gd name="T103" fmla="*/ 642 h 4414"/>
                <a:gd name="T104" fmla="*/ 2705 w 4275"/>
                <a:gd name="T105" fmla="*/ 70 h 4414"/>
                <a:gd name="T106" fmla="*/ 2711 w 4275"/>
                <a:gd name="T107" fmla="*/ 71 h 4414"/>
                <a:gd name="T108" fmla="*/ 2715 w 4275"/>
                <a:gd name="T109" fmla="*/ 81 h 4414"/>
                <a:gd name="T110" fmla="*/ 2708 w 4275"/>
                <a:gd name="T111" fmla="*/ 79 h 4414"/>
                <a:gd name="T112" fmla="*/ 2705 w 4275"/>
                <a:gd name="T113" fmla="*/ 70 h 4414"/>
                <a:gd name="T114" fmla="*/ 2284 w 4275"/>
                <a:gd name="T115" fmla="*/ 0 h 4414"/>
                <a:gd name="T116" fmla="*/ 2291 w 4275"/>
                <a:gd name="T117" fmla="*/ 0 h 4414"/>
                <a:gd name="T118" fmla="*/ 2284 w 4275"/>
                <a:gd name="T119" fmla="*/ 9 h 4414"/>
                <a:gd name="T120" fmla="*/ 2277 w 4275"/>
                <a:gd name="T121" fmla="*/ 9 h 4414"/>
                <a:gd name="T122" fmla="*/ 2284 w 4275"/>
                <a:gd name="T123" fmla="*/ 0 h 4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75" h="4414">
                  <a:moveTo>
                    <a:pt x="1989" y="4405"/>
                  </a:moveTo>
                  <a:lnTo>
                    <a:pt x="1999" y="4405"/>
                  </a:lnTo>
                  <a:lnTo>
                    <a:pt x="1992" y="4414"/>
                  </a:lnTo>
                  <a:lnTo>
                    <a:pt x="1982" y="4414"/>
                  </a:lnTo>
                  <a:lnTo>
                    <a:pt x="1989" y="4405"/>
                  </a:lnTo>
                  <a:close/>
                  <a:moveTo>
                    <a:pt x="1557" y="4332"/>
                  </a:moveTo>
                  <a:lnTo>
                    <a:pt x="1565" y="4333"/>
                  </a:lnTo>
                  <a:lnTo>
                    <a:pt x="1568" y="4344"/>
                  </a:lnTo>
                  <a:lnTo>
                    <a:pt x="1561" y="4342"/>
                  </a:lnTo>
                  <a:lnTo>
                    <a:pt x="1557" y="4332"/>
                  </a:lnTo>
                  <a:close/>
                  <a:moveTo>
                    <a:pt x="3694" y="3766"/>
                  </a:moveTo>
                  <a:lnTo>
                    <a:pt x="3704" y="3768"/>
                  </a:lnTo>
                  <a:lnTo>
                    <a:pt x="3698" y="3773"/>
                  </a:lnTo>
                  <a:lnTo>
                    <a:pt x="3689" y="3772"/>
                  </a:lnTo>
                  <a:lnTo>
                    <a:pt x="3694" y="3766"/>
                  </a:lnTo>
                  <a:close/>
                  <a:moveTo>
                    <a:pt x="3971" y="3427"/>
                  </a:moveTo>
                  <a:lnTo>
                    <a:pt x="3975" y="3437"/>
                  </a:lnTo>
                  <a:lnTo>
                    <a:pt x="3972" y="3443"/>
                  </a:lnTo>
                  <a:lnTo>
                    <a:pt x="3968" y="3433"/>
                  </a:lnTo>
                  <a:lnTo>
                    <a:pt x="3971" y="3427"/>
                  </a:lnTo>
                  <a:close/>
                  <a:moveTo>
                    <a:pt x="151" y="3177"/>
                  </a:moveTo>
                  <a:lnTo>
                    <a:pt x="162" y="3180"/>
                  </a:lnTo>
                  <a:lnTo>
                    <a:pt x="165" y="3187"/>
                  </a:lnTo>
                  <a:lnTo>
                    <a:pt x="155" y="3186"/>
                  </a:lnTo>
                  <a:lnTo>
                    <a:pt x="151" y="3177"/>
                  </a:lnTo>
                  <a:close/>
                  <a:moveTo>
                    <a:pt x="7" y="2766"/>
                  </a:moveTo>
                  <a:lnTo>
                    <a:pt x="8" y="2772"/>
                  </a:lnTo>
                  <a:lnTo>
                    <a:pt x="8" y="2774"/>
                  </a:lnTo>
                  <a:lnTo>
                    <a:pt x="1" y="2783"/>
                  </a:lnTo>
                  <a:lnTo>
                    <a:pt x="0" y="2774"/>
                  </a:lnTo>
                  <a:lnTo>
                    <a:pt x="7" y="2766"/>
                  </a:lnTo>
                  <a:close/>
                  <a:moveTo>
                    <a:pt x="4273" y="1631"/>
                  </a:moveTo>
                  <a:lnTo>
                    <a:pt x="4275" y="1637"/>
                  </a:lnTo>
                  <a:lnTo>
                    <a:pt x="4268" y="1645"/>
                  </a:lnTo>
                  <a:lnTo>
                    <a:pt x="4268" y="1642"/>
                  </a:lnTo>
                  <a:lnTo>
                    <a:pt x="4266" y="1640"/>
                  </a:lnTo>
                  <a:lnTo>
                    <a:pt x="4273" y="1631"/>
                  </a:lnTo>
                  <a:close/>
                  <a:moveTo>
                    <a:pt x="4111" y="1228"/>
                  </a:moveTo>
                  <a:lnTo>
                    <a:pt x="4122" y="1231"/>
                  </a:lnTo>
                  <a:lnTo>
                    <a:pt x="4125" y="1237"/>
                  </a:lnTo>
                  <a:lnTo>
                    <a:pt x="4114" y="1235"/>
                  </a:lnTo>
                  <a:lnTo>
                    <a:pt x="4111" y="1228"/>
                  </a:lnTo>
                  <a:close/>
                  <a:moveTo>
                    <a:pt x="302" y="974"/>
                  </a:moveTo>
                  <a:lnTo>
                    <a:pt x="306" y="984"/>
                  </a:lnTo>
                  <a:lnTo>
                    <a:pt x="302" y="990"/>
                  </a:lnTo>
                  <a:lnTo>
                    <a:pt x="298" y="980"/>
                  </a:lnTo>
                  <a:lnTo>
                    <a:pt x="302" y="974"/>
                  </a:lnTo>
                  <a:close/>
                  <a:moveTo>
                    <a:pt x="575" y="642"/>
                  </a:moveTo>
                  <a:lnTo>
                    <a:pt x="586" y="643"/>
                  </a:lnTo>
                  <a:lnTo>
                    <a:pt x="583" y="646"/>
                  </a:lnTo>
                  <a:lnTo>
                    <a:pt x="572" y="645"/>
                  </a:lnTo>
                  <a:lnTo>
                    <a:pt x="575" y="642"/>
                  </a:lnTo>
                  <a:close/>
                  <a:moveTo>
                    <a:pt x="2705" y="70"/>
                  </a:moveTo>
                  <a:lnTo>
                    <a:pt x="2711" y="71"/>
                  </a:lnTo>
                  <a:lnTo>
                    <a:pt x="2715" y="81"/>
                  </a:lnTo>
                  <a:lnTo>
                    <a:pt x="2708" y="79"/>
                  </a:lnTo>
                  <a:lnTo>
                    <a:pt x="2705" y="70"/>
                  </a:lnTo>
                  <a:close/>
                  <a:moveTo>
                    <a:pt x="2284" y="0"/>
                  </a:moveTo>
                  <a:lnTo>
                    <a:pt x="2291" y="0"/>
                  </a:lnTo>
                  <a:lnTo>
                    <a:pt x="2284" y="9"/>
                  </a:lnTo>
                  <a:lnTo>
                    <a:pt x="2277" y="9"/>
                  </a:lnTo>
                  <a:lnTo>
                    <a:pt x="22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1" name="Freeform 783"/>
            <p:cNvSpPr>
              <a:spLocks noEditPoints="1"/>
            </p:cNvSpPr>
            <p:nvPr/>
          </p:nvSpPr>
          <p:spPr bwMode="auto">
            <a:xfrm>
              <a:off x="4971" y="329"/>
              <a:ext cx="4289" cy="4432"/>
            </a:xfrm>
            <a:custGeom>
              <a:avLst/>
              <a:gdLst>
                <a:gd name="T0" fmla="*/ 1989 w 4289"/>
                <a:gd name="T1" fmla="*/ 4422 h 4432"/>
                <a:gd name="T2" fmla="*/ 1999 w 4289"/>
                <a:gd name="T3" fmla="*/ 4422 h 4432"/>
                <a:gd name="T4" fmla="*/ 1992 w 4289"/>
                <a:gd name="T5" fmla="*/ 4432 h 4432"/>
                <a:gd name="T6" fmla="*/ 1983 w 4289"/>
                <a:gd name="T7" fmla="*/ 4430 h 4432"/>
                <a:gd name="T8" fmla="*/ 1982 w 4289"/>
                <a:gd name="T9" fmla="*/ 4430 h 4432"/>
                <a:gd name="T10" fmla="*/ 1989 w 4289"/>
                <a:gd name="T11" fmla="*/ 4422 h 4432"/>
                <a:gd name="T12" fmla="*/ 1568 w 4289"/>
                <a:gd name="T13" fmla="*/ 4350 h 4432"/>
                <a:gd name="T14" fmla="*/ 1575 w 4289"/>
                <a:gd name="T15" fmla="*/ 4352 h 4432"/>
                <a:gd name="T16" fmla="*/ 1579 w 4289"/>
                <a:gd name="T17" fmla="*/ 4362 h 4432"/>
                <a:gd name="T18" fmla="*/ 1572 w 4289"/>
                <a:gd name="T19" fmla="*/ 4361 h 4432"/>
                <a:gd name="T20" fmla="*/ 1568 w 4289"/>
                <a:gd name="T21" fmla="*/ 4350 h 4432"/>
                <a:gd name="T22" fmla="*/ 3711 w 4289"/>
                <a:gd name="T23" fmla="*/ 3776 h 4432"/>
                <a:gd name="T24" fmla="*/ 3722 w 4289"/>
                <a:gd name="T25" fmla="*/ 3777 h 4432"/>
                <a:gd name="T26" fmla="*/ 3717 w 4289"/>
                <a:gd name="T27" fmla="*/ 3784 h 4432"/>
                <a:gd name="T28" fmla="*/ 3705 w 4289"/>
                <a:gd name="T29" fmla="*/ 3781 h 4432"/>
                <a:gd name="T30" fmla="*/ 3711 w 4289"/>
                <a:gd name="T31" fmla="*/ 3776 h 4432"/>
                <a:gd name="T32" fmla="*/ 3982 w 4289"/>
                <a:gd name="T33" fmla="*/ 3445 h 4432"/>
                <a:gd name="T34" fmla="*/ 3987 w 4289"/>
                <a:gd name="T35" fmla="*/ 3456 h 4432"/>
                <a:gd name="T36" fmla="*/ 3982 w 4289"/>
                <a:gd name="T37" fmla="*/ 3461 h 4432"/>
                <a:gd name="T38" fmla="*/ 3979 w 4289"/>
                <a:gd name="T39" fmla="*/ 3451 h 4432"/>
                <a:gd name="T40" fmla="*/ 3982 w 4289"/>
                <a:gd name="T41" fmla="*/ 3445 h 4432"/>
                <a:gd name="T42" fmla="*/ 147 w 4289"/>
                <a:gd name="T43" fmla="*/ 3184 h 4432"/>
                <a:gd name="T44" fmla="*/ 158 w 4289"/>
                <a:gd name="T45" fmla="*/ 3185 h 4432"/>
                <a:gd name="T46" fmla="*/ 162 w 4289"/>
                <a:gd name="T47" fmla="*/ 3194 h 4432"/>
                <a:gd name="T48" fmla="*/ 151 w 4289"/>
                <a:gd name="T49" fmla="*/ 3191 h 4432"/>
                <a:gd name="T50" fmla="*/ 147 w 4289"/>
                <a:gd name="T51" fmla="*/ 3184 h 4432"/>
                <a:gd name="T52" fmla="*/ 7 w 4289"/>
                <a:gd name="T53" fmla="*/ 2782 h 4432"/>
                <a:gd name="T54" fmla="*/ 8 w 4289"/>
                <a:gd name="T55" fmla="*/ 2791 h 4432"/>
                <a:gd name="T56" fmla="*/ 3 w 4289"/>
                <a:gd name="T57" fmla="*/ 2799 h 4432"/>
                <a:gd name="T58" fmla="*/ 0 w 4289"/>
                <a:gd name="T59" fmla="*/ 2791 h 4432"/>
                <a:gd name="T60" fmla="*/ 7 w 4289"/>
                <a:gd name="T61" fmla="*/ 2782 h 4432"/>
                <a:gd name="T62" fmla="*/ 4287 w 4289"/>
                <a:gd name="T63" fmla="*/ 1631 h 4432"/>
                <a:gd name="T64" fmla="*/ 4289 w 4289"/>
                <a:gd name="T65" fmla="*/ 1636 h 4432"/>
                <a:gd name="T66" fmla="*/ 4282 w 4289"/>
                <a:gd name="T67" fmla="*/ 1645 h 4432"/>
                <a:gd name="T68" fmla="*/ 4280 w 4289"/>
                <a:gd name="T69" fmla="*/ 1639 h 4432"/>
                <a:gd name="T70" fmla="*/ 4287 w 4289"/>
                <a:gd name="T71" fmla="*/ 1631 h 4432"/>
                <a:gd name="T72" fmla="*/ 4129 w 4289"/>
                <a:gd name="T73" fmla="*/ 1239 h 4432"/>
                <a:gd name="T74" fmla="*/ 4139 w 4289"/>
                <a:gd name="T75" fmla="*/ 1241 h 4432"/>
                <a:gd name="T76" fmla="*/ 4143 w 4289"/>
                <a:gd name="T77" fmla="*/ 1248 h 4432"/>
                <a:gd name="T78" fmla="*/ 4132 w 4289"/>
                <a:gd name="T79" fmla="*/ 1245 h 4432"/>
                <a:gd name="T80" fmla="*/ 4129 w 4289"/>
                <a:gd name="T81" fmla="*/ 1239 h 4432"/>
                <a:gd name="T82" fmla="*/ 305 w 4289"/>
                <a:gd name="T83" fmla="*/ 971 h 4432"/>
                <a:gd name="T84" fmla="*/ 309 w 4289"/>
                <a:gd name="T85" fmla="*/ 982 h 4432"/>
                <a:gd name="T86" fmla="*/ 305 w 4289"/>
                <a:gd name="T87" fmla="*/ 988 h 4432"/>
                <a:gd name="T88" fmla="*/ 301 w 4289"/>
                <a:gd name="T89" fmla="*/ 978 h 4432"/>
                <a:gd name="T90" fmla="*/ 305 w 4289"/>
                <a:gd name="T91" fmla="*/ 971 h 4432"/>
                <a:gd name="T92" fmla="*/ 570 w 4289"/>
                <a:gd name="T93" fmla="*/ 649 h 4432"/>
                <a:gd name="T94" fmla="*/ 582 w 4289"/>
                <a:gd name="T95" fmla="*/ 650 h 4432"/>
                <a:gd name="T96" fmla="*/ 579 w 4289"/>
                <a:gd name="T97" fmla="*/ 653 h 4432"/>
                <a:gd name="T98" fmla="*/ 568 w 4289"/>
                <a:gd name="T99" fmla="*/ 651 h 4432"/>
                <a:gd name="T100" fmla="*/ 570 w 4289"/>
                <a:gd name="T101" fmla="*/ 649 h 4432"/>
                <a:gd name="T102" fmla="*/ 2708 w 4289"/>
                <a:gd name="T103" fmla="*/ 68 h 4432"/>
                <a:gd name="T104" fmla="*/ 2714 w 4289"/>
                <a:gd name="T105" fmla="*/ 69 h 4432"/>
                <a:gd name="T106" fmla="*/ 2718 w 4289"/>
                <a:gd name="T107" fmla="*/ 79 h 4432"/>
                <a:gd name="T108" fmla="*/ 2712 w 4289"/>
                <a:gd name="T109" fmla="*/ 78 h 4432"/>
                <a:gd name="T110" fmla="*/ 2708 w 4289"/>
                <a:gd name="T111" fmla="*/ 68 h 4432"/>
                <a:gd name="T112" fmla="*/ 2298 w 4289"/>
                <a:gd name="T113" fmla="*/ 0 h 4432"/>
                <a:gd name="T114" fmla="*/ 2305 w 4289"/>
                <a:gd name="T115" fmla="*/ 0 h 4432"/>
                <a:gd name="T116" fmla="*/ 2298 w 4289"/>
                <a:gd name="T117" fmla="*/ 8 h 4432"/>
                <a:gd name="T118" fmla="*/ 2291 w 4289"/>
                <a:gd name="T119" fmla="*/ 8 h 4432"/>
                <a:gd name="T120" fmla="*/ 2298 w 4289"/>
                <a:gd name="T121" fmla="*/ 0 h 4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89" h="4432">
                  <a:moveTo>
                    <a:pt x="1989" y="4422"/>
                  </a:moveTo>
                  <a:lnTo>
                    <a:pt x="1999" y="4422"/>
                  </a:lnTo>
                  <a:lnTo>
                    <a:pt x="1992" y="4432"/>
                  </a:lnTo>
                  <a:lnTo>
                    <a:pt x="1983" y="4430"/>
                  </a:lnTo>
                  <a:lnTo>
                    <a:pt x="1982" y="4430"/>
                  </a:lnTo>
                  <a:lnTo>
                    <a:pt x="1989" y="4422"/>
                  </a:lnTo>
                  <a:close/>
                  <a:moveTo>
                    <a:pt x="1568" y="4350"/>
                  </a:moveTo>
                  <a:lnTo>
                    <a:pt x="1575" y="4352"/>
                  </a:lnTo>
                  <a:lnTo>
                    <a:pt x="1579" y="4362"/>
                  </a:lnTo>
                  <a:lnTo>
                    <a:pt x="1572" y="4361"/>
                  </a:lnTo>
                  <a:lnTo>
                    <a:pt x="1568" y="4350"/>
                  </a:lnTo>
                  <a:close/>
                  <a:moveTo>
                    <a:pt x="3711" y="3776"/>
                  </a:moveTo>
                  <a:lnTo>
                    <a:pt x="3722" y="3777"/>
                  </a:lnTo>
                  <a:lnTo>
                    <a:pt x="3717" y="3784"/>
                  </a:lnTo>
                  <a:lnTo>
                    <a:pt x="3705" y="3781"/>
                  </a:lnTo>
                  <a:lnTo>
                    <a:pt x="3711" y="3776"/>
                  </a:lnTo>
                  <a:close/>
                  <a:moveTo>
                    <a:pt x="3982" y="3445"/>
                  </a:moveTo>
                  <a:lnTo>
                    <a:pt x="3987" y="3456"/>
                  </a:lnTo>
                  <a:lnTo>
                    <a:pt x="3982" y="3461"/>
                  </a:lnTo>
                  <a:lnTo>
                    <a:pt x="3979" y="3451"/>
                  </a:lnTo>
                  <a:lnTo>
                    <a:pt x="3982" y="3445"/>
                  </a:lnTo>
                  <a:close/>
                  <a:moveTo>
                    <a:pt x="147" y="3184"/>
                  </a:moveTo>
                  <a:lnTo>
                    <a:pt x="158" y="3185"/>
                  </a:lnTo>
                  <a:lnTo>
                    <a:pt x="162" y="3194"/>
                  </a:lnTo>
                  <a:lnTo>
                    <a:pt x="151" y="3191"/>
                  </a:lnTo>
                  <a:lnTo>
                    <a:pt x="147" y="3184"/>
                  </a:lnTo>
                  <a:close/>
                  <a:moveTo>
                    <a:pt x="7" y="2782"/>
                  </a:moveTo>
                  <a:lnTo>
                    <a:pt x="8" y="2791"/>
                  </a:lnTo>
                  <a:lnTo>
                    <a:pt x="3" y="2799"/>
                  </a:lnTo>
                  <a:lnTo>
                    <a:pt x="0" y="2791"/>
                  </a:lnTo>
                  <a:lnTo>
                    <a:pt x="7" y="2782"/>
                  </a:lnTo>
                  <a:close/>
                  <a:moveTo>
                    <a:pt x="4287" y="1631"/>
                  </a:moveTo>
                  <a:lnTo>
                    <a:pt x="4289" y="1636"/>
                  </a:lnTo>
                  <a:lnTo>
                    <a:pt x="4282" y="1645"/>
                  </a:lnTo>
                  <a:lnTo>
                    <a:pt x="4280" y="1639"/>
                  </a:lnTo>
                  <a:lnTo>
                    <a:pt x="4287" y="1631"/>
                  </a:lnTo>
                  <a:close/>
                  <a:moveTo>
                    <a:pt x="4129" y="1239"/>
                  </a:moveTo>
                  <a:lnTo>
                    <a:pt x="4139" y="1241"/>
                  </a:lnTo>
                  <a:lnTo>
                    <a:pt x="4143" y="1248"/>
                  </a:lnTo>
                  <a:lnTo>
                    <a:pt x="4132" y="1245"/>
                  </a:lnTo>
                  <a:lnTo>
                    <a:pt x="4129" y="1239"/>
                  </a:lnTo>
                  <a:close/>
                  <a:moveTo>
                    <a:pt x="305" y="971"/>
                  </a:moveTo>
                  <a:lnTo>
                    <a:pt x="309" y="982"/>
                  </a:lnTo>
                  <a:lnTo>
                    <a:pt x="305" y="988"/>
                  </a:lnTo>
                  <a:lnTo>
                    <a:pt x="301" y="978"/>
                  </a:lnTo>
                  <a:lnTo>
                    <a:pt x="305" y="971"/>
                  </a:lnTo>
                  <a:close/>
                  <a:moveTo>
                    <a:pt x="570" y="649"/>
                  </a:moveTo>
                  <a:lnTo>
                    <a:pt x="582" y="650"/>
                  </a:lnTo>
                  <a:lnTo>
                    <a:pt x="579" y="653"/>
                  </a:lnTo>
                  <a:lnTo>
                    <a:pt x="568" y="651"/>
                  </a:lnTo>
                  <a:lnTo>
                    <a:pt x="570" y="649"/>
                  </a:lnTo>
                  <a:close/>
                  <a:moveTo>
                    <a:pt x="2708" y="68"/>
                  </a:moveTo>
                  <a:lnTo>
                    <a:pt x="2714" y="69"/>
                  </a:lnTo>
                  <a:lnTo>
                    <a:pt x="2718" y="79"/>
                  </a:lnTo>
                  <a:lnTo>
                    <a:pt x="2712" y="78"/>
                  </a:lnTo>
                  <a:lnTo>
                    <a:pt x="2708" y="68"/>
                  </a:lnTo>
                  <a:close/>
                  <a:moveTo>
                    <a:pt x="2298" y="0"/>
                  </a:moveTo>
                  <a:lnTo>
                    <a:pt x="2305" y="0"/>
                  </a:lnTo>
                  <a:lnTo>
                    <a:pt x="2298" y="8"/>
                  </a:lnTo>
                  <a:lnTo>
                    <a:pt x="2291" y="8"/>
                  </a:lnTo>
                  <a:lnTo>
                    <a:pt x="22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2" name="Freeform 784"/>
            <p:cNvSpPr>
              <a:spLocks noEditPoints="1"/>
            </p:cNvSpPr>
            <p:nvPr/>
          </p:nvSpPr>
          <p:spPr bwMode="auto">
            <a:xfrm>
              <a:off x="4964" y="319"/>
              <a:ext cx="4303" cy="4450"/>
            </a:xfrm>
            <a:custGeom>
              <a:avLst/>
              <a:gdLst>
                <a:gd name="T0" fmla="*/ 1989 w 4303"/>
                <a:gd name="T1" fmla="*/ 4440 h 4450"/>
                <a:gd name="T2" fmla="*/ 1990 w 4303"/>
                <a:gd name="T3" fmla="*/ 4440 h 4450"/>
                <a:gd name="T4" fmla="*/ 1999 w 4303"/>
                <a:gd name="T5" fmla="*/ 4442 h 4450"/>
                <a:gd name="T6" fmla="*/ 1992 w 4303"/>
                <a:gd name="T7" fmla="*/ 4450 h 4450"/>
                <a:gd name="T8" fmla="*/ 1990 w 4303"/>
                <a:gd name="T9" fmla="*/ 4450 h 4450"/>
                <a:gd name="T10" fmla="*/ 1982 w 4303"/>
                <a:gd name="T11" fmla="*/ 4449 h 4450"/>
                <a:gd name="T12" fmla="*/ 1989 w 4303"/>
                <a:gd name="T13" fmla="*/ 4440 h 4450"/>
                <a:gd name="T14" fmla="*/ 1579 w 4303"/>
                <a:gd name="T15" fmla="*/ 4371 h 4450"/>
                <a:gd name="T16" fmla="*/ 1586 w 4303"/>
                <a:gd name="T17" fmla="*/ 4372 h 4450"/>
                <a:gd name="T18" fmla="*/ 1590 w 4303"/>
                <a:gd name="T19" fmla="*/ 4382 h 4450"/>
                <a:gd name="T20" fmla="*/ 1582 w 4303"/>
                <a:gd name="T21" fmla="*/ 4381 h 4450"/>
                <a:gd name="T22" fmla="*/ 1579 w 4303"/>
                <a:gd name="T23" fmla="*/ 4371 h 4450"/>
                <a:gd name="T24" fmla="*/ 3729 w 4303"/>
                <a:gd name="T25" fmla="*/ 3787 h 4450"/>
                <a:gd name="T26" fmla="*/ 3741 w 4303"/>
                <a:gd name="T27" fmla="*/ 3790 h 4450"/>
                <a:gd name="T28" fmla="*/ 3735 w 4303"/>
                <a:gd name="T29" fmla="*/ 3796 h 4450"/>
                <a:gd name="T30" fmla="*/ 3724 w 4303"/>
                <a:gd name="T31" fmla="*/ 3794 h 4450"/>
                <a:gd name="T32" fmla="*/ 3729 w 4303"/>
                <a:gd name="T33" fmla="*/ 3787 h 4450"/>
                <a:gd name="T34" fmla="*/ 3994 w 4303"/>
                <a:gd name="T35" fmla="*/ 3466 h 4450"/>
                <a:gd name="T36" fmla="*/ 3998 w 4303"/>
                <a:gd name="T37" fmla="*/ 3476 h 4450"/>
                <a:gd name="T38" fmla="*/ 3994 w 4303"/>
                <a:gd name="T39" fmla="*/ 3481 h 4450"/>
                <a:gd name="T40" fmla="*/ 3989 w 4303"/>
                <a:gd name="T41" fmla="*/ 3471 h 4450"/>
                <a:gd name="T42" fmla="*/ 3994 w 4303"/>
                <a:gd name="T43" fmla="*/ 3466 h 4450"/>
                <a:gd name="T44" fmla="*/ 144 w 4303"/>
                <a:gd name="T45" fmla="*/ 3192 h 4450"/>
                <a:gd name="T46" fmla="*/ 154 w 4303"/>
                <a:gd name="T47" fmla="*/ 3194 h 4450"/>
                <a:gd name="T48" fmla="*/ 158 w 4303"/>
                <a:gd name="T49" fmla="*/ 3201 h 4450"/>
                <a:gd name="T50" fmla="*/ 147 w 4303"/>
                <a:gd name="T51" fmla="*/ 3199 h 4450"/>
                <a:gd name="T52" fmla="*/ 144 w 4303"/>
                <a:gd name="T53" fmla="*/ 3192 h 4450"/>
                <a:gd name="T54" fmla="*/ 7 w 4303"/>
                <a:gd name="T55" fmla="*/ 2801 h 4450"/>
                <a:gd name="T56" fmla="*/ 10 w 4303"/>
                <a:gd name="T57" fmla="*/ 2809 h 4450"/>
                <a:gd name="T58" fmla="*/ 2 w 4303"/>
                <a:gd name="T59" fmla="*/ 2816 h 4450"/>
                <a:gd name="T60" fmla="*/ 0 w 4303"/>
                <a:gd name="T61" fmla="*/ 2809 h 4450"/>
                <a:gd name="T62" fmla="*/ 7 w 4303"/>
                <a:gd name="T63" fmla="*/ 2801 h 4450"/>
                <a:gd name="T64" fmla="*/ 4302 w 4303"/>
                <a:gd name="T65" fmla="*/ 1632 h 4450"/>
                <a:gd name="T66" fmla="*/ 4303 w 4303"/>
                <a:gd name="T67" fmla="*/ 1638 h 4450"/>
                <a:gd name="T68" fmla="*/ 4296 w 4303"/>
                <a:gd name="T69" fmla="*/ 1646 h 4450"/>
                <a:gd name="T70" fmla="*/ 4294 w 4303"/>
                <a:gd name="T71" fmla="*/ 1641 h 4450"/>
                <a:gd name="T72" fmla="*/ 4302 w 4303"/>
                <a:gd name="T73" fmla="*/ 1632 h 4450"/>
                <a:gd name="T74" fmla="*/ 4146 w 4303"/>
                <a:gd name="T75" fmla="*/ 1251 h 4450"/>
                <a:gd name="T76" fmla="*/ 4157 w 4303"/>
                <a:gd name="T77" fmla="*/ 1252 h 4450"/>
                <a:gd name="T78" fmla="*/ 4160 w 4303"/>
                <a:gd name="T79" fmla="*/ 1259 h 4450"/>
                <a:gd name="T80" fmla="*/ 4150 w 4303"/>
                <a:gd name="T81" fmla="*/ 1258 h 4450"/>
                <a:gd name="T82" fmla="*/ 4146 w 4303"/>
                <a:gd name="T83" fmla="*/ 1251 h 4450"/>
                <a:gd name="T84" fmla="*/ 309 w 4303"/>
                <a:gd name="T85" fmla="*/ 971 h 4450"/>
                <a:gd name="T86" fmla="*/ 312 w 4303"/>
                <a:gd name="T87" fmla="*/ 981 h 4450"/>
                <a:gd name="T88" fmla="*/ 308 w 4303"/>
                <a:gd name="T89" fmla="*/ 988 h 4450"/>
                <a:gd name="T90" fmla="*/ 305 w 4303"/>
                <a:gd name="T91" fmla="*/ 976 h 4450"/>
                <a:gd name="T92" fmla="*/ 309 w 4303"/>
                <a:gd name="T93" fmla="*/ 971 h 4450"/>
                <a:gd name="T94" fmla="*/ 568 w 4303"/>
                <a:gd name="T95" fmla="*/ 657 h 4450"/>
                <a:gd name="T96" fmla="*/ 577 w 4303"/>
                <a:gd name="T97" fmla="*/ 659 h 4450"/>
                <a:gd name="T98" fmla="*/ 575 w 4303"/>
                <a:gd name="T99" fmla="*/ 661 h 4450"/>
                <a:gd name="T100" fmla="*/ 565 w 4303"/>
                <a:gd name="T101" fmla="*/ 660 h 4450"/>
                <a:gd name="T102" fmla="*/ 568 w 4303"/>
                <a:gd name="T103" fmla="*/ 657 h 4450"/>
                <a:gd name="T104" fmla="*/ 2711 w 4303"/>
                <a:gd name="T105" fmla="*/ 66 h 4450"/>
                <a:gd name="T106" fmla="*/ 2716 w 4303"/>
                <a:gd name="T107" fmla="*/ 68 h 4450"/>
                <a:gd name="T108" fmla="*/ 2721 w 4303"/>
                <a:gd name="T109" fmla="*/ 79 h 4450"/>
                <a:gd name="T110" fmla="*/ 2715 w 4303"/>
                <a:gd name="T111" fmla="*/ 78 h 4450"/>
                <a:gd name="T112" fmla="*/ 2711 w 4303"/>
                <a:gd name="T113" fmla="*/ 66 h 4450"/>
                <a:gd name="T114" fmla="*/ 2312 w 4303"/>
                <a:gd name="T115" fmla="*/ 0 h 4450"/>
                <a:gd name="T116" fmla="*/ 2314 w 4303"/>
                <a:gd name="T117" fmla="*/ 0 h 4450"/>
                <a:gd name="T118" fmla="*/ 2319 w 4303"/>
                <a:gd name="T119" fmla="*/ 1 h 4450"/>
                <a:gd name="T120" fmla="*/ 2312 w 4303"/>
                <a:gd name="T121" fmla="*/ 10 h 4450"/>
                <a:gd name="T122" fmla="*/ 2305 w 4303"/>
                <a:gd name="T123" fmla="*/ 10 h 4450"/>
                <a:gd name="T124" fmla="*/ 2312 w 4303"/>
                <a:gd name="T125" fmla="*/ 0 h 4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03" h="4450">
                  <a:moveTo>
                    <a:pt x="1989" y="4440"/>
                  </a:moveTo>
                  <a:lnTo>
                    <a:pt x="1990" y="4440"/>
                  </a:lnTo>
                  <a:lnTo>
                    <a:pt x="1999" y="4442"/>
                  </a:lnTo>
                  <a:lnTo>
                    <a:pt x="1992" y="4450"/>
                  </a:lnTo>
                  <a:lnTo>
                    <a:pt x="1990" y="4450"/>
                  </a:lnTo>
                  <a:lnTo>
                    <a:pt x="1982" y="4449"/>
                  </a:lnTo>
                  <a:lnTo>
                    <a:pt x="1989" y="4440"/>
                  </a:lnTo>
                  <a:close/>
                  <a:moveTo>
                    <a:pt x="1579" y="4371"/>
                  </a:moveTo>
                  <a:lnTo>
                    <a:pt x="1586" y="4372"/>
                  </a:lnTo>
                  <a:lnTo>
                    <a:pt x="1590" y="4382"/>
                  </a:lnTo>
                  <a:lnTo>
                    <a:pt x="1582" y="4381"/>
                  </a:lnTo>
                  <a:lnTo>
                    <a:pt x="1579" y="4371"/>
                  </a:lnTo>
                  <a:close/>
                  <a:moveTo>
                    <a:pt x="3729" y="3787"/>
                  </a:moveTo>
                  <a:lnTo>
                    <a:pt x="3741" y="3790"/>
                  </a:lnTo>
                  <a:lnTo>
                    <a:pt x="3735" y="3796"/>
                  </a:lnTo>
                  <a:lnTo>
                    <a:pt x="3724" y="3794"/>
                  </a:lnTo>
                  <a:lnTo>
                    <a:pt x="3729" y="3787"/>
                  </a:lnTo>
                  <a:close/>
                  <a:moveTo>
                    <a:pt x="3994" y="3466"/>
                  </a:moveTo>
                  <a:lnTo>
                    <a:pt x="3998" y="3476"/>
                  </a:lnTo>
                  <a:lnTo>
                    <a:pt x="3994" y="3481"/>
                  </a:lnTo>
                  <a:lnTo>
                    <a:pt x="3989" y="3471"/>
                  </a:lnTo>
                  <a:lnTo>
                    <a:pt x="3994" y="3466"/>
                  </a:lnTo>
                  <a:close/>
                  <a:moveTo>
                    <a:pt x="144" y="3192"/>
                  </a:moveTo>
                  <a:lnTo>
                    <a:pt x="154" y="3194"/>
                  </a:lnTo>
                  <a:lnTo>
                    <a:pt x="158" y="3201"/>
                  </a:lnTo>
                  <a:lnTo>
                    <a:pt x="147" y="3199"/>
                  </a:lnTo>
                  <a:lnTo>
                    <a:pt x="144" y="3192"/>
                  </a:lnTo>
                  <a:close/>
                  <a:moveTo>
                    <a:pt x="7" y="2801"/>
                  </a:moveTo>
                  <a:lnTo>
                    <a:pt x="10" y="2809"/>
                  </a:lnTo>
                  <a:lnTo>
                    <a:pt x="2" y="2816"/>
                  </a:lnTo>
                  <a:lnTo>
                    <a:pt x="0" y="2809"/>
                  </a:lnTo>
                  <a:lnTo>
                    <a:pt x="7" y="2801"/>
                  </a:lnTo>
                  <a:close/>
                  <a:moveTo>
                    <a:pt x="4302" y="1632"/>
                  </a:moveTo>
                  <a:lnTo>
                    <a:pt x="4303" y="1638"/>
                  </a:lnTo>
                  <a:lnTo>
                    <a:pt x="4296" y="1646"/>
                  </a:lnTo>
                  <a:lnTo>
                    <a:pt x="4294" y="1641"/>
                  </a:lnTo>
                  <a:lnTo>
                    <a:pt x="4302" y="1632"/>
                  </a:lnTo>
                  <a:close/>
                  <a:moveTo>
                    <a:pt x="4146" y="1251"/>
                  </a:moveTo>
                  <a:lnTo>
                    <a:pt x="4157" y="1252"/>
                  </a:lnTo>
                  <a:lnTo>
                    <a:pt x="4160" y="1259"/>
                  </a:lnTo>
                  <a:lnTo>
                    <a:pt x="4150" y="1258"/>
                  </a:lnTo>
                  <a:lnTo>
                    <a:pt x="4146" y="1251"/>
                  </a:lnTo>
                  <a:close/>
                  <a:moveTo>
                    <a:pt x="309" y="971"/>
                  </a:moveTo>
                  <a:lnTo>
                    <a:pt x="312" y="981"/>
                  </a:lnTo>
                  <a:lnTo>
                    <a:pt x="308" y="988"/>
                  </a:lnTo>
                  <a:lnTo>
                    <a:pt x="305" y="976"/>
                  </a:lnTo>
                  <a:lnTo>
                    <a:pt x="309" y="971"/>
                  </a:lnTo>
                  <a:close/>
                  <a:moveTo>
                    <a:pt x="568" y="657"/>
                  </a:moveTo>
                  <a:lnTo>
                    <a:pt x="577" y="659"/>
                  </a:lnTo>
                  <a:lnTo>
                    <a:pt x="575" y="661"/>
                  </a:lnTo>
                  <a:lnTo>
                    <a:pt x="565" y="660"/>
                  </a:lnTo>
                  <a:lnTo>
                    <a:pt x="568" y="657"/>
                  </a:lnTo>
                  <a:close/>
                  <a:moveTo>
                    <a:pt x="2711" y="66"/>
                  </a:moveTo>
                  <a:lnTo>
                    <a:pt x="2716" y="68"/>
                  </a:lnTo>
                  <a:lnTo>
                    <a:pt x="2721" y="79"/>
                  </a:lnTo>
                  <a:lnTo>
                    <a:pt x="2715" y="78"/>
                  </a:lnTo>
                  <a:lnTo>
                    <a:pt x="2711" y="66"/>
                  </a:lnTo>
                  <a:close/>
                  <a:moveTo>
                    <a:pt x="2312" y="0"/>
                  </a:moveTo>
                  <a:lnTo>
                    <a:pt x="2314" y="0"/>
                  </a:lnTo>
                  <a:lnTo>
                    <a:pt x="2319" y="1"/>
                  </a:lnTo>
                  <a:lnTo>
                    <a:pt x="2312" y="10"/>
                  </a:lnTo>
                  <a:lnTo>
                    <a:pt x="2305" y="10"/>
                  </a:lnTo>
                  <a:lnTo>
                    <a:pt x="23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3" name="Freeform 785"/>
            <p:cNvSpPr>
              <a:spLocks noEditPoints="1"/>
            </p:cNvSpPr>
            <p:nvPr/>
          </p:nvSpPr>
          <p:spPr bwMode="auto">
            <a:xfrm>
              <a:off x="4957" y="311"/>
              <a:ext cx="4317" cy="4466"/>
            </a:xfrm>
            <a:custGeom>
              <a:avLst/>
              <a:gdLst>
                <a:gd name="T0" fmla="*/ 1989 w 4317"/>
                <a:gd name="T1" fmla="*/ 4457 h 4466"/>
                <a:gd name="T2" fmla="*/ 1997 w 4317"/>
                <a:gd name="T3" fmla="*/ 4458 h 4466"/>
                <a:gd name="T4" fmla="*/ 1999 w 4317"/>
                <a:gd name="T5" fmla="*/ 4458 h 4466"/>
                <a:gd name="T6" fmla="*/ 1992 w 4317"/>
                <a:gd name="T7" fmla="*/ 4466 h 4466"/>
                <a:gd name="T8" fmla="*/ 1982 w 4317"/>
                <a:gd name="T9" fmla="*/ 4465 h 4466"/>
                <a:gd name="T10" fmla="*/ 1989 w 4317"/>
                <a:gd name="T11" fmla="*/ 4457 h 4466"/>
                <a:gd name="T12" fmla="*/ 1589 w 4317"/>
                <a:gd name="T13" fmla="*/ 4389 h 4466"/>
                <a:gd name="T14" fmla="*/ 1597 w 4317"/>
                <a:gd name="T15" fmla="*/ 4390 h 4466"/>
                <a:gd name="T16" fmla="*/ 1602 w 4317"/>
                <a:gd name="T17" fmla="*/ 4401 h 4466"/>
                <a:gd name="T18" fmla="*/ 1593 w 4317"/>
                <a:gd name="T19" fmla="*/ 4399 h 4466"/>
                <a:gd name="T20" fmla="*/ 1589 w 4317"/>
                <a:gd name="T21" fmla="*/ 4389 h 4466"/>
                <a:gd name="T22" fmla="*/ 3748 w 4317"/>
                <a:gd name="T23" fmla="*/ 3798 h 4466"/>
                <a:gd name="T24" fmla="*/ 3758 w 4317"/>
                <a:gd name="T25" fmla="*/ 3799 h 4466"/>
                <a:gd name="T26" fmla="*/ 3752 w 4317"/>
                <a:gd name="T27" fmla="*/ 3805 h 4466"/>
                <a:gd name="T28" fmla="*/ 3742 w 4317"/>
                <a:gd name="T29" fmla="*/ 3804 h 4466"/>
                <a:gd name="T30" fmla="*/ 3748 w 4317"/>
                <a:gd name="T31" fmla="*/ 3798 h 4466"/>
                <a:gd name="T32" fmla="*/ 4005 w 4317"/>
                <a:gd name="T33" fmla="*/ 3484 h 4466"/>
                <a:gd name="T34" fmla="*/ 4008 w 4317"/>
                <a:gd name="T35" fmla="*/ 3494 h 4466"/>
                <a:gd name="T36" fmla="*/ 4005 w 4317"/>
                <a:gd name="T37" fmla="*/ 3500 h 4466"/>
                <a:gd name="T38" fmla="*/ 4001 w 4317"/>
                <a:gd name="T39" fmla="*/ 3489 h 4466"/>
                <a:gd name="T40" fmla="*/ 4005 w 4317"/>
                <a:gd name="T41" fmla="*/ 3484 h 4466"/>
                <a:gd name="T42" fmla="*/ 139 w 4317"/>
                <a:gd name="T43" fmla="*/ 3197 h 4466"/>
                <a:gd name="T44" fmla="*/ 151 w 4317"/>
                <a:gd name="T45" fmla="*/ 3200 h 4466"/>
                <a:gd name="T46" fmla="*/ 154 w 4317"/>
                <a:gd name="T47" fmla="*/ 3207 h 4466"/>
                <a:gd name="T48" fmla="*/ 142 w 4317"/>
                <a:gd name="T49" fmla="*/ 3206 h 4466"/>
                <a:gd name="T50" fmla="*/ 139 w 4317"/>
                <a:gd name="T51" fmla="*/ 3197 h 4466"/>
                <a:gd name="T52" fmla="*/ 7 w 4317"/>
                <a:gd name="T53" fmla="*/ 2817 h 4466"/>
                <a:gd name="T54" fmla="*/ 9 w 4317"/>
                <a:gd name="T55" fmla="*/ 2824 h 4466"/>
                <a:gd name="T56" fmla="*/ 2 w 4317"/>
                <a:gd name="T57" fmla="*/ 2833 h 4466"/>
                <a:gd name="T58" fmla="*/ 0 w 4317"/>
                <a:gd name="T59" fmla="*/ 2826 h 4466"/>
                <a:gd name="T60" fmla="*/ 7 w 4317"/>
                <a:gd name="T61" fmla="*/ 2817 h 4466"/>
                <a:gd name="T62" fmla="*/ 4316 w 4317"/>
                <a:gd name="T63" fmla="*/ 1632 h 4466"/>
                <a:gd name="T64" fmla="*/ 4317 w 4317"/>
                <a:gd name="T65" fmla="*/ 1637 h 4466"/>
                <a:gd name="T66" fmla="*/ 4310 w 4317"/>
                <a:gd name="T67" fmla="*/ 1646 h 4466"/>
                <a:gd name="T68" fmla="*/ 4309 w 4317"/>
                <a:gd name="T69" fmla="*/ 1640 h 4466"/>
                <a:gd name="T70" fmla="*/ 4316 w 4317"/>
                <a:gd name="T71" fmla="*/ 1632 h 4466"/>
                <a:gd name="T72" fmla="*/ 4164 w 4317"/>
                <a:gd name="T73" fmla="*/ 1260 h 4466"/>
                <a:gd name="T74" fmla="*/ 4176 w 4317"/>
                <a:gd name="T75" fmla="*/ 1261 h 4466"/>
                <a:gd name="T76" fmla="*/ 4179 w 4317"/>
                <a:gd name="T77" fmla="*/ 1269 h 4466"/>
                <a:gd name="T78" fmla="*/ 4167 w 4317"/>
                <a:gd name="T79" fmla="*/ 1267 h 4466"/>
                <a:gd name="T80" fmla="*/ 4164 w 4317"/>
                <a:gd name="T81" fmla="*/ 1260 h 4466"/>
                <a:gd name="T82" fmla="*/ 312 w 4317"/>
                <a:gd name="T83" fmla="*/ 969 h 4466"/>
                <a:gd name="T84" fmla="*/ 316 w 4317"/>
                <a:gd name="T85" fmla="*/ 979 h 4466"/>
                <a:gd name="T86" fmla="*/ 312 w 4317"/>
                <a:gd name="T87" fmla="*/ 984 h 4466"/>
                <a:gd name="T88" fmla="*/ 308 w 4317"/>
                <a:gd name="T89" fmla="*/ 975 h 4466"/>
                <a:gd name="T90" fmla="*/ 312 w 4317"/>
                <a:gd name="T91" fmla="*/ 969 h 4466"/>
                <a:gd name="T92" fmla="*/ 563 w 4317"/>
                <a:gd name="T93" fmla="*/ 662 h 4466"/>
                <a:gd name="T94" fmla="*/ 575 w 4317"/>
                <a:gd name="T95" fmla="*/ 665 h 4466"/>
                <a:gd name="T96" fmla="*/ 572 w 4317"/>
                <a:gd name="T97" fmla="*/ 668 h 4466"/>
                <a:gd name="T98" fmla="*/ 560 w 4317"/>
                <a:gd name="T99" fmla="*/ 665 h 4466"/>
                <a:gd name="T100" fmla="*/ 563 w 4317"/>
                <a:gd name="T101" fmla="*/ 662 h 4466"/>
                <a:gd name="T102" fmla="*/ 2714 w 4317"/>
                <a:gd name="T103" fmla="*/ 65 h 4466"/>
                <a:gd name="T104" fmla="*/ 2721 w 4317"/>
                <a:gd name="T105" fmla="*/ 66 h 4466"/>
                <a:gd name="T106" fmla="*/ 2723 w 4317"/>
                <a:gd name="T107" fmla="*/ 76 h 4466"/>
                <a:gd name="T108" fmla="*/ 2718 w 4317"/>
                <a:gd name="T109" fmla="*/ 74 h 4466"/>
                <a:gd name="T110" fmla="*/ 2714 w 4317"/>
                <a:gd name="T111" fmla="*/ 65 h 4466"/>
                <a:gd name="T112" fmla="*/ 2326 w 4317"/>
                <a:gd name="T113" fmla="*/ 0 h 4466"/>
                <a:gd name="T114" fmla="*/ 2333 w 4317"/>
                <a:gd name="T115" fmla="*/ 1 h 4466"/>
                <a:gd name="T116" fmla="*/ 2326 w 4317"/>
                <a:gd name="T117" fmla="*/ 9 h 4466"/>
                <a:gd name="T118" fmla="*/ 2321 w 4317"/>
                <a:gd name="T119" fmla="*/ 8 h 4466"/>
                <a:gd name="T120" fmla="*/ 2319 w 4317"/>
                <a:gd name="T121" fmla="*/ 8 h 4466"/>
                <a:gd name="T122" fmla="*/ 2326 w 4317"/>
                <a:gd name="T123" fmla="*/ 0 h 4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17" h="4466">
                  <a:moveTo>
                    <a:pt x="1989" y="4457"/>
                  </a:moveTo>
                  <a:lnTo>
                    <a:pt x="1997" y="4458"/>
                  </a:lnTo>
                  <a:lnTo>
                    <a:pt x="1999" y="4458"/>
                  </a:lnTo>
                  <a:lnTo>
                    <a:pt x="1992" y="4466"/>
                  </a:lnTo>
                  <a:lnTo>
                    <a:pt x="1982" y="4465"/>
                  </a:lnTo>
                  <a:lnTo>
                    <a:pt x="1989" y="4457"/>
                  </a:lnTo>
                  <a:close/>
                  <a:moveTo>
                    <a:pt x="1589" y="4389"/>
                  </a:moveTo>
                  <a:lnTo>
                    <a:pt x="1597" y="4390"/>
                  </a:lnTo>
                  <a:lnTo>
                    <a:pt x="1602" y="4401"/>
                  </a:lnTo>
                  <a:lnTo>
                    <a:pt x="1593" y="4399"/>
                  </a:lnTo>
                  <a:lnTo>
                    <a:pt x="1589" y="4389"/>
                  </a:lnTo>
                  <a:close/>
                  <a:moveTo>
                    <a:pt x="3748" y="3798"/>
                  </a:moveTo>
                  <a:lnTo>
                    <a:pt x="3758" y="3799"/>
                  </a:lnTo>
                  <a:lnTo>
                    <a:pt x="3752" y="3805"/>
                  </a:lnTo>
                  <a:lnTo>
                    <a:pt x="3742" y="3804"/>
                  </a:lnTo>
                  <a:lnTo>
                    <a:pt x="3748" y="3798"/>
                  </a:lnTo>
                  <a:close/>
                  <a:moveTo>
                    <a:pt x="4005" y="3484"/>
                  </a:moveTo>
                  <a:lnTo>
                    <a:pt x="4008" y="3494"/>
                  </a:lnTo>
                  <a:lnTo>
                    <a:pt x="4005" y="3500"/>
                  </a:lnTo>
                  <a:lnTo>
                    <a:pt x="4001" y="3489"/>
                  </a:lnTo>
                  <a:lnTo>
                    <a:pt x="4005" y="3484"/>
                  </a:lnTo>
                  <a:close/>
                  <a:moveTo>
                    <a:pt x="139" y="3197"/>
                  </a:moveTo>
                  <a:lnTo>
                    <a:pt x="151" y="3200"/>
                  </a:lnTo>
                  <a:lnTo>
                    <a:pt x="154" y="3207"/>
                  </a:lnTo>
                  <a:lnTo>
                    <a:pt x="142" y="3206"/>
                  </a:lnTo>
                  <a:lnTo>
                    <a:pt x="139" y="3197"/>
                  </a:lnTo>
                  <a:close/>
                  <a:moveTo>
                    <a:pt x="7" y="2817"/>
                  </a:moveTo>
                  <a:lnTo>
                    <a:pt x="9" y="2824"/>
                  </a:lnTo>
                  <a:lnTo>
                    <a:pt x="2" y="2833"/>
                  </a:lnTo>
                  <a:lnTo>
                    <a:pt x="0" y="2826"/>
                  </a:lnTo>
                  <a:lnTo>
                    <a:pt x="7" y="2817"/>
                  </a:lnTo>
                  <a:close/>
                  <a:moveTo>
                    <a:pt x="4316" y="1632"/>
                  </a:moveTo>
                  <a:lnTo>
                    <a:pt x="4317" y="1637"/>
                  </a:lnTo>
                  <a:lnTo>
                    <a:pt x="4310" y="1646"/>
                  </a:lnTo>
                  <a:lnTo>
                    <a:pt x="4309" y="1640"/>
                  </a:lnTo>
                  <a:lnTo>
                    <a:pt x="4316" y="1632"/>
                  </a:lnTo>
                  <a:close/>
                  <a:moveTo>
                    <a:pt x="4164" y="1260"/>
                  </a:moveTo>
                  <a:lnTo>
                    <a:pt x="4176" y="1261"/>
                  </a:lnTo>
                  <a:lnTo>
                    <a:pt x="4179" y="1269"/>
                  </a:lnTo>
                  <a:lnTo>
                    <a:pt x="4167" y="1267"/>
                  </a:lnTo>
                  <a:lnTo>
                    <a:pt x="4164" y="1260"/>
                  </a:lnTo>
                  <a:close/>
                  <a:moveTo>
                    <a:pt x="312" y="969"/>
                  </a:moveTo>
                  <a:lnTo>
                    <a:pt x="316" y="979"/>
                  </a:lnTo>
                  <a:lnTo>
                    <a:pt x="312" y="984"/>
                  </a:lnTo>
                  <a:lnTo>
                    <a:pt x="308" y="975"/>
                  </a:lnTo>
                  <a:lnTo>
                    <a:pt x="312" y="969"/>
                  </a:lnTo>
                  <a:close/>
                  <a:moveTo>
                    <a:pt x="563" y="662"/>
                  </a:moveTo>
                  <a:lnTo>
                    <a:pt x="575" y="665"/>
                  </a:lnTo>
                  <a:lnTo>
                    <a:pt x="572" y="668"/>
                  </a:lnTo>
                  <a:lnTo>
                    <a:pt x="560" y="665"/>
                  </a:lnTo>
                  <a:lnTo>
                    <a:pt x="563" y="662"/>
                  </a:lnTo>
                  <a:close/>
                  <a:moveTo>
                    <a:pt x="2714" y="65"/>
                  </a:moveTo>
                  <a:lnTo>
                    <a:pt x="2721" y="66"/>
                  </a:lnTo>
                  <a:lnTo>
                    <a:pt x="2723" y="76"/>
                  </a:lnTo>
                  <a:lnTo>
                    <a:pt x="2718" y="74"/>
                  </a:lnTo>
                  <a:lnTo>
                    <a:pt x="2714" y="65"/>
                  </a:lnTo>
                  <a:close/>
                  <a:moveTo>
                    <a:pt x="2326" y="0"/>
                  </a:moveTo>
                  <a:lnTo>
                    <a:pt x="2333" y="1"/>
                  </a:lnTo>
                  <a:lnTo>
                    <a:pt x="2326" y="9"/>
                  </a:lnTo>
                  <a:lnTo>
                    <a:pt x="2321" y="8"/>
                  </a:lnTo>
                  <a:lnTo>
                    <a:pt x="2319" y="8"/>
                  </a:lnTo>
                  <a:lnTo>
                    <a:pt x="2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4" name="Freeform 786"/>
            <p:cNvSpPr>
              <a:spLocks noEditPoints="1"/>
            </p:cNvSpPr>
            <p:nvPr/>
          </p:nvSpPr>
          <p:spPr bwMode="auto">
            <a:xfrm>
              <a:off x="4950" y="303"/>
              <a:ext cx="4331" cy="4483"/>
            </a:xfrm>
            <a:custGeom>
              <a:avLst/>
              <a:gdLst>
                <a:gd name="T0" fmla="*/ 1989 w 4331"/>
                <a:gd name="T1" fmla="*/ 4473 h 4483"/>
                <a:gd name="T2" fmla="*/ 1999 w 4331"/>
                <a:gd name="T3" fmla="*/ 4474 h 4483"/>
                <a:gd name="T4" fmla="*/ 1992 w 4331"/>
                <a:gd name="T5" fmla="*/ 4483 h 4483"/>
                <a:gd name="T6" fmla="*/ 1982 w 4331"/>
                <a:gd name="T7" fmla="*/ 4482 h 4483"/>
                <a:gd name="T8" fmla="*/ 1989 w 4331"/>
                <a:gd name="T9" fmla="*/ 4473 h 4483"/>
                <a:gd name="T10" fmla="*/ 1600 w 4331"/>
                <a:gd name="T11" fmla="*/ 4407 h 4483"/>
                <a:gd name="T12" fmla="*/ 1609 w 4331"/>
                <a:gd name="T13" fmla="*/ 4409 h 4483"/>
                <a:gd name="T14" fmla="*/ 1611 w 4331"/>
                <a:gd name="T15" fmla="*/ 4419 h 4483"/>
                <a:gd name="T16" fmla="*/ 1604 w 4331"/>
                <a:gd name="T17" fmla="*/ 4418 h 4483"/>
                <a:gd name="T18" fmla="*/ 1600 w 4331"/>
                <a:gd name="T19" fmla="*/ 4407 h 4483"/>
                <a:gd name="T20" fmla="*/ 3765 w 4331"/>
                <a:gd name="T21" fmla="*/ 3807 h 4483"/>
                <a:gd name="T22" fmla="*/ 3776 w 4331"/>
                <a:gd name="T23" fmla="*/ 3809 h 4483"/>
                <a:gd name="T24" fmla="*/ 3770 w 4331"/>
                <a:gd name="T25" fmla="*/ 3815 h 4483"/>
                <a:gd name="T26" fmla="*/ 3759 w 4331"/>
                <a:gd name="T27" fmla="*/ 3813 h 4483"/>
                <a:gd name="T28" fmla="*/ 3765 w 4331"/>
                <a:gd name="T29" fmla="*/ 3807 h 4483"/>
                <a:gd name="T30" fmla="*/ 4015 w 4331"/>
                <a:gd name="T31" fmla="*/ 3502 h 4483"/>
                <a:gd name="T32" fmla="*/ 4019 w 4331"/>
                <a:gd name="T33" fmla="*/ 3512 h 4483"/>
                <a:gd name="T34" fmla="*/ 4016 w 4331"/>
                <a:gd name="T35" fmla="*/ 3518 h 4483"/>
                <a:gd name="T36" fmla="*/ 4012 w 4331"/>
                <a:gd name="T37" fmla="*/ 3508 h 4483"/>
                <a:gd name="T38" fmla="*/ 4015 w 4331"/>
                <a:gd name="T39" fmla="*/ 3502 h 4483"/>
                <a:gd name="T40" fmla="*/ 135 w 4331"/>
                <a:gd name="T41" fmla="*/ 3204 h 4483"/>
                <a:gd name="T42" fmla="*/ 146 w 4331"/>
                <a:gd name="T43" fmla="*/ 3205 h 4483"/>
                <a:gd name="T44" fmla="*/ 149 w 4331"/>
                <a:gd name="T45" fmla="*/ 3214 h 4483"/>
                <a:gd name="T46" fmla="*/ 139 w 4331"/>
                <a:gd name="T47" fmla="*/ 3211 h 4483"/>
                <a:gd name="T48" fmla="*/ 135 w 4331"/>
                <a:gd name="T49" fmla="*/ 3204 h 4483"/>
                <a:gd name="T50" fmla="*/ 7 w 4331"/>
                <a:gd name="T51" fmla="*/ 2834 h 4483"/>
                <a:gd name="T52" fmla="*/ 9 w 4331"/>
                <a:gd name="T53" fmla="*/ 2841 h 4483"/>
                <a:gd name="T54" fmla="*/ 2 w 4331"/>
                <a:gd name="T55" fmla="*/ 2849 h 4483"/>
                <a:gd name="T56" fmla="*/ 0 w 4331"/>
                <a:gd name="T57" fmla="*/ 2842 h 4483"/>
                <a:gd name="T58" fmla="*/ 7 w 4331"/>
                <a:gd name="T59" fmla="*/ 2834 h 4483"/>
                <a:gd name="T60" fmla="*/ 4330 w 4331"/>
                <a:gd name="T61" fmla="*/ 1631 h 4483"/>
                <a:gd name="T62" fmla="*/ 4331 w 4331"/>
                <a:gd name="T63" fmla="*/ 1637 h 4483"/>
                <a:gd name="T64" fmla="*/ 4324 w 4331"/>
                <a:gd name="T65" fmla="*/ 1645 h 4483"/>
                <a:gd name="T66" fmla="*/ 4323 w 4331"/>
                <a:gd name="T67" fmla="*/ 1640 h 4483"/>
                <a:gd name="T68" fmla="*/ 4330 w 4331"/>
                <a:gd name="T69" fmla="*/ 1631 h 4483"/>
                <a:gd name="T70" fmla="*/ 4183 w 4331"/>
                <a:gd name="T71" fmla="*/ 1269 h 4483"/>
                <a:gd name="T72" fmla="*/ 4193 w 4331"/>
                <a:gd name="T73" fmla="*/ 1272 h 4483"/>
                <a:gd name="T74" fmla="*/ 4197 w 4331"/>
                <a:gd name="T75" fmla="*/ 1279 h 4483"/>
                <a:gd name="T76" fmla="*/ 4186 w 4331"/>
                <a:gd name="T77" fmla="*/ 1277 h 4483"/>
                <a:gd name="T78" fmla="*/ 4183 w 4331"/>
                <a:gd name="T79" fmla="*/ 1269 h 4483"/>
                <a:gd name="T80" fmla="*/ 315 w 4331"/>
                <a:gd name="T81" fmla="*/ 966 h 4483"/>
                <a:gd name="T82" fmla="*/ 319 w 4331"/>
                <a:gd name="T83" fmla="*/ 977 h 4483"/>
                <a:gd name="T84" fmla="*/ 315 w 4331"/>
                <a:gd name="T85" fmla="*/ 983 h 4483"/>
                <a:gd name="T86" fmla="*/ 310 w 4331"/>
                <a:gd name="T87" fmla="*/ 973 h 4483"/>
                <a:gd name="T88" fmla="*/ 315 w 4331"/>
                <a:gd name="T89" fmla="*/ 966 h 4483"/>
                <a:gd name="T90" fmla="*/ 559 w 4331"/>
                <a:gd name="T91" fmla="*/ 669 h 4483"/>
                <a:gd name="T92" fmla="*/ 570 w 4331"/>
                <a:gd name="T93" fmla="*/ 670 h 4483"/>
                <a:gd name="T94" fmla="*/ 567 w 4331"/>
                <a:gd name="T95" fmla="*/ 673 h 4483"/>
                <a:gd name="T96" fmla="*/ 556 w 4331"/>
                <a:gd name="T97" fmla="*/ 672 h 4483"/>
                <a:gd name="T98" fmla="*/ 559 w 4331"/>
                <a:gd name="T99" fmla="*/ 669 h 4483"/>
                <a:gd name="T100" fmla="*/ 2718 w 4331"/>
                <a:gd name="T101" fmla="*/ 63 h 4483"/>
                <a:gd name="T102" fmla="*/ 2723 w 4331"/>
                <a:gd name="T103" fmla="*/ 64 h 4483"/>
                <a:gd name="T104" fmla="*/ 2728 w 4331"/>
                <a:gd name="T105" fmla="*/ 74 h 4483"/>
                <a:gd name="T106" fmla="*/ 2721 w 4331"/>
                <a:gd name="T107" fmla="*/ 73 h 4483"/>
                <a:gd name="T108" fmla="*/ 2718 w 4331"/>
                <a:gd name="T109" fmla="*/ 63 h 4483"/>
                <a:gd name="T110" fmla="*/ 2339 w 4331"/>
                <a:gd name="T111" fmla="*/ 0 h 4483"/>
                <a:gd name="T112" fmla="*/ 2346 w 4331"/>
                <a:gd name="T113" fmla="*/ 0 h 4483"/>
                <a:gd name="T114" fmla="*/ 2340 w 4331"/>
                <a:gd name="T115" fmla="*/ 9 h 4483"/>
                <a:gd name="T116" fmla="*/ 2333 w 4331"/>
                <a:gd name="T117" fmla="*/ 8 h 4483"/>
                <a:gd name="T118" fmla="*/ 2339 w 4331"/>
                <a:gd name="T119" fmla="*/ 0 h 4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31" h="4483">
                  <a:moveTo>
                    <a:pt x="1989" y="4473"/>
                  </a:moveTo>
                  <a:lnTo>
                    <a:pt x="1999" y="4474"/>
                  </a:lnTo>
                  <a:lnTo>
                    <a:pt x="1992" y="4483"/>
                  </a:lnTo>
                  <a:lnTo>
                    <a:pt x="1982" y="4482"/>
                  </a:lnTo>
                  <a:lnTo>
                    <a:pt x="1989" y="4473"/>
                  </a:lnTo>
                  <a:close/>
                  <a:moveTo>
                    <a:pt x="1600" y="4407"/>
                  </a:moveTo>
                  <a:lnTo>
                    <a:pt x="1609" y="4409"/>
                  </a:lnTo>
                  <a:lnTo>
                    <a:pt x="1611" y="4419"/>
                  </a:lnTo>
                  <a:lnTo>
                    <a:pt x="1604" y="4418"/>
                  </a:lnTo>
                  <a:lnTo>
                    <a:pt x="1600" y="4407"/>
                  </a:lnTo>
                  <a:close/>
                  <a:moveTo>
                    <a:pt x="3765" y="3807"/>
                  </a:moveTo>
                  <a:lnTo>
                    <a:pt x="3776" y="3809"/>
                  </a:lnTo>
                  <a:lnTo>
                    <a:pt x="3770" y="3815"/>
                  </a:lnTo>
                  <a:lnTo>
                    <a:pt x="3759" y="3813"/>
                  </a:lnTo>
                  <a:lnTo>
                    <a:pt x="3765" y="3807"/>
                  </a:lnTo>
                  <a:close/>
                  <a:moveTo>
                    <a:pt x="4015" y="3502"/>
                  </a:moveTo>
                  <a:lnTo>
                    <a:pt x="4019" y="3512"/>
                  </a:lnTo>
                  <a:lnTo>
                    <a:pt x="4016" y="3518"/>
                  </a:lnTo>
                  <a:lnTo>
                    <a:pt x="4012" y="3508"/>
                  </a:lnTo>
                  <a:lnTo>
                    <a:pt x="4015" y="3502"/>
                  </a:lnTo>
                  <a:close/>
                  <a:moveTo>
                    <a:pt x="135" y="3204"/>
                  </a:moveTo>
                  <a:lnTo>
                    <a:pt x="146" y="3205"/>
                  </a:lnTo>
                  <a:lnTo>
                    <a:pt x="149" y="3214"/>
                  </a:lnTo>
                  <a:lnTo>
                    <a:pt x="139" y="3211"/>
                  </a:lnTo>
                  <a:lnTo>
                    <a:pt x="135" y="3204"/>
                  </a:lnTo>
                  <a:close/>
                  <a:moveTo>
                    <a:pt x="7" y="2834"/>
                  </a:moveTo>
                  <a:lnTo>
                    <a:pt x="9" y="2841"/>
                  </a:lnTo>
                  <a:lnTo>
                    <a:pt x="2" y="2849"/>
                  </a:lnTo>
                  <a:lnTo>
                    <a:pt x="0" y="2842"/>
                  </a:lnTo>
                  <a:lnTo>
                    <a:pt x="7" y="2834"/>
                  </a:lnTo>
                  <a:close/>
                  <a:moveTo>
                    <a:pt x="4330" y="1631"/>
                  </a:moveTo>
                  <a:lnTo>
                    <a:pt x="4331" y="1637"/>
                  </a:lnTo>
                  <a:lnTo>
                    <a:pt x="4324" y="1645"/>
                  </a:lnTo>
                  <a:lnTo>
                    <a:pt x="4323" y="1640"/>
                  </a:lnTo>
                  <a:lnTo>
                    <a:pt x="4330" y="1631"/>
                  </a:lnTo>
                  <a:close/>
                  <a:moveTo>
                    <a:pt x="4183" y="1269"/>
                  </a:moveTo>
                  <a:lnTo>
                    <a:pt x="4193" y="1272"/>
                  </a:lnTo>
                  <a:lnTo>
                    <a:pt x="4197" y="1279"/>
                  </a:lnTo>
                  <a:lnTo>
                    <a:pt x="4186" y="1277"/>
                  </a:lnTo>
                  <a:lnTo>
                    <a:pt x="4183" y="1269"/>
                  </a:lnTo>
                  <a:close/>
                  <a:moveTo>
                    <a:pt x="315" y="966"/>
                  </a:moveTo>
                  <a:lnTo>
                    <a:pt x="319" y="977"/>
                  </a:lnTo>
                  <a:lnTo>
                    <a:pt x="315" y="983"/>
                  </a:lnTo>
                  <a:lnTo>
                    <a:pt x="310" y="973"/>
                  </a:lnTo>
                  <a:lnTo>
                    <a:pt x="315" y="966"/>
                  </a:lnTo>
                  <a:close/>
                  <a:moveTo>
                    <a:pt x="559" y="669"/>
                  </a:moveTo>
                  <a:lnTo>
                    <a:pt x="570" y="670"/>
                  </a:lnTo>
                  <a:lnTo>
                    <a:pt x="567" y="673"/>
                  </a:lnTo>
                  <a:lnTo>
                    <a:pt x="556" y="672"/>
                  </a:lnTo>
                  <a:lnTo>
                    <a:pt x="559" y="669"/>
                  </a:lnTo>
                  <a:close/>
                  <a:moveTo>
                    <a:pt x="2718" y="63"/>
                  </a:moveTo>
                  <a:lnTo>
                    <a:pt x="2723" y="64"/>
                  </a:lnTo>
                  <a:lnTo>
                    <a:pt x="2728" y="74"/>
                  </a:lnTo>
                  <a:lnTo>
                    <a:pt x="2721" y="73"/>
                  </a:lnTo>
                  <a:lnTo>
                    <a:pt x="2718" y="63"/>
                  </a:lnTo>
                  <a:close/>
                  <a:moveTo>
                    <a:pt x="2339" y="0"/>
                  </a:moveTo>
                  <a:lnTo>
                    <a:pt x="2346" y="0"/>
                  </a:lnTo>
                  <a:lnTo>
                    <a:pt x="2340" y="9"/>
                  </a:lnTo>
                  <a:lnTo>
                    <a:pt x="2333" y="8"/>
                  </a:lnTo>
                  <a:lnTo>
                    <a:pt x="23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5" name="Freeform 787"/>
            <p:cNvSpPr>
              <a:spLocks noEditPoints="1"/>
            </p:cNvSpPr>
            <p:nvPr/>
          </p:nvSpPr>
          <p:spPr bwMode="auto">
            <a:xfrm>
              <a:off x="4942" y="295"/>
              <a:ext cx="4346" cy="4498"/>
            </a:xfrm>
            <a:custGeom>
              <a:avLst/>
              <a:gdLst>
                <a:gd name="T0" fmla="*/ 1990 w 4346"/>
                <a:gd name="T1" fmla="*/ 4490 h 4498"/>
                <a:gd name="T2" fmla="*/ 2000 w 4346"/>
                <a:gd name="T3" fmla="*/ 4491 h 4498"/>
                <a:gd name="T4" fmla="*/ 1992 w 4346"/>
                <a:gd name="T5" fmla="*/ 4498 h 4498"/>
                <a:gd name="T6" fmla="*/ 1983 w 4346"/>
                <a:gd name="T7" fmla="*/ 4498 h 4498"/>
                <a:gd name="T8" fmla="*/ 1990 w 4346"/>
                <a:gd name="T9" fmla="*/ 4490 h 4498"/>
                <a:gd name="T10" fmla="*/ 1612 w 4346"/>
                <a:gd name="T11" fmla="*/ 4426 h 4498"/>
                <a:gd name="T12" fmla="*/ 1619 w 4346"/>
                <a:gd name="T13" fmla="*/ 4427 h 4498"/>
                <a:gd name="T14" fmla="*/ 1624 w 4346"/>
                <a:gd name="T15" fmla="*/ 4437 h 4498"/>
                <a:gd name="T16" fmla="*/ 1617 w 4346"/>
                <a:gd name="T17" fmla="*/ 4436 h 4498"/>
                <a:gd name="T18" fmla="*/ 1612 w 4346"/>
                <a:gd name="T19" fmla="*/ 4426 h 4498"/>
                <a:gd name="T20" fmla="*/ 3784 w 4346"/>
                <a:gd name="T21" fmla="*/ 3817 h 4498"/>
                <a:gd name="T22" fmla="*/ 3795 w 4346"/>
                <a:gd name="T23" fmla="*/ 3820 h 4498"/>
                <a:gd name="T24" fmla="*/ 3789 w 4346"/>
                <a:gd name="T25" fmla="*/ 3825 h 4498"/>
                <a:gd name="T26" fmla="*/ 3778 w 4346"/>
                <a:gd name="T27" fmla="*/ 3823 h 4498"/>
                <a:gd name="T28" fmla="*/ 3784 w 4346"/>
                <a:gd name="T29" fmla="*/ 3817 h 4498"/>
                <a:gd name="T30" fmla="*/ 4027 w 4346"/>
                <a:gd name="T31" fmla="*/ 3520 h 4498"/>
                <a:gd name="T32" fmla="*/ 4031 w 4346"/>
                <a:gd name="T33" fmla="*/ 3531 h 4498"/>
                <a:gd name="T34" fmla="*/ 4027 w 4346"/>
                <a:gd name="T35" fmla="*/ 3536 h 4498"/>
                <a:gd name="T36" fmla="*/ 4024 w 4346"/>
                <a:gd name="T37" fmla="*/ 3526 h 4498"/>
                <a:gd name="T38" fmla="*/ 4027 w 4346"/>
                <a:gd name="T39" fmla="*/ 3520 h 4498"/>
                <a:gd name="T40" fmla="*/ 132 w 4346"/>
                <a:gd name="T41" fmla="*/ 3211 h 4498"/>
                <a:gd name="T42" fmla="*/ 143 w 4346"/>
                <a:gd name="T43" fmla="*/ 3212 h 4498"/>
                <a:gd name="T44" fmla="*/ 147 w 4346"/>
                <a:gd name="T45" fmla="*/ 3219 h 4498"/>
                <a:gd name="T46" fmla="*/ 136 w 4346"/>
                <a:gd name="T47" fmla="*/ 3218 h 4498"/>
                <a:gd name="T48" fmla="*/ 132 w 4346"/>
                <a:gd name="T49" fmla="*/ 3211 h 4498"/>
                <a:gd name="T50" fmla="*/ 8 w 4346"/>
                <a:gd name="T51" fmla="*/ 2850 h 4498"/>
                <a:gd name="T52" fmla="*/ 10 w 4346"/>
                <a:gd name="T53" fmla="*/ 2857 h 4498"/>
                <a:gd name="T54" fmla="*/ 3 w 4346"/>
                <a:gd name="T55" fmla="*/ 2866 h 4498"/>
                <a:gd name="T56" fmla="*/ 0 w 4346"/>
                <a:gd name="T57" fmla="*/ 2859 h 4498"/>
                <a:gd name="T58" fmla="*/ 8 w 4346"/>
                <a:gd name="T59" fmla="*/ 2850 h 4498"/>
                <a:gd name="T60" fmla="*/ 4345 w 4346"/>
                <a:gd name="T61" fmla="*/ 1632 h 4498"/>
                <a:gd name="T62" fmla="*/ 4346 w 4346"/>
                <a:gd name="T63" fmla="*/ 1636 h 4498"/>
                <a:gd name="T64" fmla="*/ 4339 w 4346"/>
                <a:gd name="T65" fmla="*/ 1645 h 4498"/>
                <a:gd name="T66" fmla="*/ 4338 w 4346"/>
                <a:gd name="T67" fmla="*/ 1639 h 4498"/>
                <a:gd name="T68" fmla="*/ 4345 w 4346"/>
                <a:gd name="T69" fmla="*/ 1632 h 4498"/>
                <a:gd name="T70" fmla="*/ 4201 w 4346"/>
                <a:gd name="T71" fmla="*/ 1280 h 4498"/>
                <a:gd name="T72" fmla="*/ 4212 w 4346"/>
                <a:gd name="T73" fmla="*/ 1282 h 4498"/>
                <a:gd name="T74" fmla="*/ 4216 w 4346"/>
                <a:gd name="T75" fmla="*/ 1289 h 4498"/>
                <a:gd name="T76" fmla="*/ 4205 w 4346"/>
                <a:gd name="T77" fmla="*/ 1287 h 4498"/>
                <a:gd name="T78" fmla="*/ 4201 w 4346"/>
                <a:gd name="T79" fmla="*/ 1280 h 4498"/>
                <a:gd name="T80" fmla="*/ 318 w 4346"/>
                <a:gd name="T81" fmla="*/ 964 h 4498"/>
                <a:gd name="T82" fmla="*/ 323 w 4346"/>
                <a:gd name="T83" fmla="*/ 974 h 4498"/>
                <a:gd name="T84" fmla="*/ 318 w 4346"/>
                <a:gd name="T85" fmla="*/ 981 h 4498"/>
                <a:gd name="T86" fmla="*/ 316 w 4346"/>
                <a:gd name="T87" fmla="*/ 969 h 4498"/>
                <a:gd name="T88" fmla="*/ 318 w 4346"/>
                <a:gd name="T89" fmla="*/ 964 h 4498"/>
                <a:gd name="T90" fmla="*/ 557 w 4346"/>
                <a:gd name="T91" fmla="*/ 675 h 4498"/>
                <a:gd name="T92" fmla="*/ 567 w 4346"/>
                <a:gd name="T93" fmla="*/ 677 h 4498"/>
                <a:gd name="T94" fmla="*/ 564 w 4346"/>
                <a:gd name="T95" fmla="*/ 680 h 4498"/>
                <a:gd name="T96" fmla="*/ 554 w 4346"/>
                <a:gd name="T97" fmla="*/ 678 h 4498"/>
                <a:gd name="T98" fmla="*/ 557 w 4346"/>
                <a:gd name="T99" fmla="*/ 675 h 4498"/>
                <a:gd name="T100" fmla="*/ 2721 w 4346"/>
                <a:gd name="T101" fmla="*/ 59 h 4498"/>
                <a:gd name="T102" fmla="*/ 2727 w 4346"/>
                <a:gd name="T103" fmla="*/ 61 h 4498"/>
                <a:gd name="T104" fmla="*/ 2731 w 4346"/>
                <a:gd name="T105" fmla="*/ 72 h 4498"/>
                <a:gd name="T106" fmla="*/ 2726 w 4346"/>
                <a:gd name="T107" fmla="*/ 71 h 4498"/>
                <a:gd name="T108" fmla="*/ 2721 w 4346"/>
                <a:gd name="T109" fmla="*/ 59 h 4498"/>
                <a:gd name="T110" fmla="*/ 2354 w 4346"/>
                <a:gd name="T111" fmla="*/ 0 h 4498"/>
                <a:gd name="T112" fmla="*/ 2361 w 4346"/>
                <a:gd name="T113" fmla="*/ 0 h 4498"/>
                <a:gd name="T114" fmla="*/ 2354 w 4346"/>
                <a:gd name="T115" fmla="*/ 8 h 4498"/>
                <a:gd name="T116" fmla="*/ 2347 w 4346"/>
                <a:gd name="T117" fmla="*/ 8 h 4498"/>
                <a:gd name="T118" fmla="*/ 2354 w 4346"/>
                <a:gd name="T119" fmla="*/ 0 h 4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46" h="4498">
                  <a:moveTo>
                    <a:pt x="1990" y="4490"/>
                  </a:moveTo>
                  <a:lnTo>
                    <a:pt x="2000" y="4491"/>
                  </a:lnTo>
                  <a:lnTo>
                    <a:pt x="1992" y="4498"/>
                  </a:lnTo>
                  <a:lnTo>
                    <a:pt x="1983" y="4498"/>
                  </a:lnTo>
                  <a:lnTo>
                    <a:pt x="1990" y="4490"/>
                  </a:lnTo>
                  <a:close/>
                  <a:moveTo>
                    <a:pt x="1612" y="4426"/>
                  </a:moveTo>
                  <a:lnTo>
                    <a:pt x="1619" y="4427"/>
                  </a:lnTo>
                  <a:lnTo>
                    <a:pt x="1624" y="4437"/>
                  </a:lnTo>
                  <a:lnTo>
                    <a:pt x="1617" y="4436"/>
                  </a:lnTo>
                  <a:lnTo>
                    <a:pt x="1612" y="4426"/>
                  </a:lnTo>
                  <a:close/>
                  <a:moveTo>
                    <a:pt x="3784" y="3817"/>
                  </a:moveTo>
                  <a:lnTo>
                    <a:pt x="3795" y="3820"/>
                  </a:lnTo>
                  <a:lnTo>
                    <a:pt x="3789" y="3825"/>
                  </a:lnTo>
                  <a:lnTo>
                    <a:pt x="3778" y="3823"/>
                  </a:lnTo>
                  <a:lnTo>
                    <a:pt x="3784" y="3817"/>
                  </a:lnTo>
                  <a:close/>
                  <a:moveTo>
                    <a:pt x="4027" y="3520"/>
                  </a:moveTo>
                  <a:lnTo>
                    <a:pt x="4031" y="3531"/>
                  </a:lnTo>
                  <a:lnTo>
                    <a:pt x="4027" y="3536"/>
                  </a:lnTo>
                  <a:lnTo>
                    <a:pt x="4024" y="3526"/>
                  </a:lnTo>
                  <a:lnTo>
                    <a:pt x="4027" y="3520"/>
                  </a:lnTo>
                  <a:close/>
                  <a:moveTo>
                    <a:pt x="132" y="3211"/>
                  </a:moveTo>
                  <a:lnTo>
                    <a:pt x="143" y="3212"/>
                  </a:lnTo>
                  <a:lnTo>
                    <a:pt x="147" y="3219"/>
                  </a:lnTo>
                  <a:lnTo>
                    <a:pt x="136" y="3218"/>
                  </a:lnTo>
                  <a:lnTo>
                    <a:pt x="132" y="3211"/>
                  </a:lnTo>
                  <a:close/>
                  <a:moveTo>
                    <a:pt x="8" y="2850"/>
                  </a:moveTo>
                  <a:lnTo>
                    <a:pt x="10" y="2857"/>
                  </a:lnTo>
                  <a:lnTo>
                    <a:pt x="3" y="2866"/>
                  </a:lnTo>
                  <a:lnTo>
                    <a:pt x="0" y="2859"/>
                  </a:lnTo>
                  <a:lnTo>
                    <a:pt x="8" y="2850"/>
                  </a:lnTo>
                  <a:close/>
                  <a:moveTo>
                    <a:pt x="4345" y="1632"/>
                  </a:moveTo>
                  <a:lnTo>
                    <a:pt x="4346" y="1636"/>
                  </a:lnTo>
                  <a:lnTo>
                    <a:pt x="4339" y="1645"/>
                  </a:lnTo>
                  <a:lnTo>
                    <a:pt x="4338" y="1639"/>
                  </a:lnTo>
                  <a:lnTo>
                    <a:pt x="4345" y="1632"/>
                  </a:lnTo>
                  <a:close/>
                  <a:moveTo>
                    <a:pt x="4201" y="1280"/>
                  </a:moveTo>
                  <a:lnTo>
                    <a:pt x="4212" y="1282"/>
                  </a:lnTo>
                  <a:lnTo>
                    <a:pt x="4216" y="1289"/>
                  </a:lnTo>
                  <a:lnTo>
                    <a:pt x="4205" y="1287"/>
                  </a:lnTo>
                  <a:lnTo>
                    <a:pt x="4201" y="1280"/>
                  </a:lnTo>
                  <a:close/>
                  <a:moveTo>
                    <a:pt x="318" y="964"/>
                  </a:moveTo>
                  <a:lnTo>
                    <a:pt x="323" y="974"/>
                  </a:lnTo>
                  <a:lnTo>
                    <a:pt x="318" y="981"/>
                  </a:lnTo>
                  <a:lnTo>
                    <a:pt x="316" y="969"/>
                  </a:lnTo>
                  <a:lnTo>
                    <a:pt x="318" y="964"/>
                  </a:lnTo>
                  <a:close/>
                  <a:moveTo>
                    <a:pt x="557" y="675"/>
                  </a:moveTo>
                  <a:lnTo>
                    <a:pt x="567" y="677"/>
                  </a:lnTo>
                  <a:lnTo>
                    <a:pt x="564" y="680"/>
                  </a:lnTo>
                  <a:lnTo>
                    <a:pt x="554" y="678"/>
                  </a:lnTo>
                  <a:lnTo>
                    <a:pt x="557" y="675"/>
                  </a:lnTo>
                  <a:close/>
                  <a:moveTo>
                    <a:pt x="2721" y="59"/>
                  </a:moveTo>
                  <a:lnTo>
                    <a:pt x="2727" y="61"/>
                  </a:lnTo>
                  <a:lnTo>
                    <a:pt x="2731" y="72"/>
                  </a:lnTo>
                  <a:lnTo>
                    <a:pt x="2726" y="71"/>
                  </a:lnTo>
                  <a:lnTo>
                    <a:pt x="2721" y="59"/>
                  </a:lnTo>
                  <a:close/>
                  <a:moveTo>
                    <a:pt x="2354" y="0"/>
                  </a:moveTo>
                  <a:lnTo>
                    <a:pt x="2361" y="0"/>
                  </a:lnTo>
                  <a:lnTo>
                    <a:pt x="2354" y="8"/>
                  </a:lnTo>
                  <a:lnTo>
                    <a:pt x="2347" y="8"/>
                  </a:lnTo>
                  <a:lnTo>
                    <a:pt x="2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6" name="Freeform 788"/>
            <p:cNvSpPr>
              <a:spLocks noEditPoints="1"/>
            </p:cNvSpPr>
            <p:nvPr/>
          </p:nvSpPr>
          <p:spPr bwMode="auto">
            <a:xfrm>
              <a:off x="4937" y="286"/>
              <a:ext cx="4357" cy="4516"/>
            </a:xfrm>
            <a:custGeom>
              <a:avLst/>
              <a:gdLst>
                <a:gd name="T0" fmla="*/ 1988 w 4357"/>
                <a:gd name="T1" fmla="*/ 4507 h 4516"/>
                <a:gd name="T2" fmla="*/ 1997 w 4357"/>
                <a:gd name="T3" fmla="*/ 4507 h 4516"/>
                <a:gd name="T4" fmla="*/ 1990 w 4357"/>
                <a:gd name="T5" fmla="*/ 4516 h 4516"/>
                <a:gd name="T6" fmla="*/ 1981 w 4357"/>
                <a:gd name="T7" fmla="*/ 4516 h 4516"/>
                <a:gd name="T8" fmla="*/ 1988 w 4357"/>
                <a:gd name="T9" fmla="*/ 4507 h 4516"/>
                <a:gd name="T10" fmla="*/ 1622 w 4357"/>
                <a:gd name="T11" fmla="*/ 4445 h 4516"/>
                <a:gd name="T12" fmla="*/ 1629 w 4357"/>
                <a:gd name="T13" fmla="*/ 4446 h 4516"/>
                <a:gd name="T14" fmla="*/ 1633 w 4357"/>
                <a:gd name="T15" fmla="*/ 4458 h 4516"/>
                <a:gd name="T16" fmla="*/ 1624 w 4357"/>
                <a:gd name="T17" fmla="*/ 4455 h 4516"/>
                <a:gd name="T18" fmla="*/ 1622 w 4357"/>
                <a:gd name="T19" fmla="*/ 4445 h 4516"/>
                <a:gd name="T20" fmla="*/ 3800 w 4357"/>
                <a:gd name="T21" fmla="*/ 3829 h 4516"/>
                <a:gd name="T22" fmla="*/ 3810 w 4357"/>
                <a:gd name="T23" fmla="*/ 3830 h 4516"/>
                <a:gd name="T24" fmla="*/ 3804 w 4357"/>
                <a:gd name="T25" fmla="*/ 3836 h 4516"/>
                <a:gd name="T26" fmla="*/ 3794 w 4357"/>
                <a:gd name="T27" fmla="*/ 3834 h 4516"/>
                <a:gd name="T28" fmla="*/ 3800 w 4357"/>
                <a:gd name="T29" fmla="*/ 3829 h 4516"/>
                <a:gd name="T30" fmla="*/ 4036 w 4357"/>
                <a:gd name="T31" fmla="*/ 3540 h 4516"/>
                <a:gd name="T32" fmla="*/ 4040 w 4357"/>
                <a:gd name="T33" fmla="*/ 3550 h 4516"/>
                <a:gd name="T34" fmla="*/ 4036 w 4357"/>
                <a:gd name="T35" fmla="*/ 3556 h 4516"/>
                <a:gd name="T36" fmla="*/ 4032 w 4357"/>
                <a:gd name="T37" fmla="*/ 3545 h 4516"/>
                <a:gd name="T38" fmla="*/ 4036 w 4357"/>
                <a:gd name="T39" fmla="*/ 3540 h 4516"/>
                <a:gd name="T40" fmla="*/ 127 w 4357"/>
                <a:gd name="T41" fmla="*/ 3218 h 4516"/>
                <a:gd name="T42" fmla="*/ 137 w 4357"/>
                <a:gd name="T43" fmla="*/ 3220 h 4516"/>
                <a:gd name="T44" fmla="*/ 141 w 4357"/>
                <a:gd name="T45" fmla="*/ 3227 h 4516"/>
                <a:gd name="T46" fmla="*/ 130 w 4357"/>
                <a:gd name="T47" fmla="*/ 3225 h 4516"/>
                <a:gd name="T48" fmla="*/ 127 w 4357"/>
                <a:gd name="T49" fmla="*/ 3218 h 4516"/>
                <a:gd name="T50" fmla="*/ 5 w 4357"/>
                <a:gd name="T51" fmla="*/ 2868 h 4516"/>
                <a:gd name="T52" fmla="*/ 8 w 4357"/>
                <a:gd name="T53" fmla="*/ 2875 h 4516"/>
                <a:gd name="T54" fmla="*/ 1 w 4357"/>
                <a:gd name="T55" fmla="*/ 2883 h 4516"/>
                <a:gd name="T56" fmla="*/ 0 w 4357"/>
                <a:gd name="T57" fmla="*/ 2876 h 4516"/>
                <a:gd name="T58" fmla="*/ 5 w 4357"/>
                <a:gd name="T59" fmla="*/ 2868 h 4516"/>
                <a:gd name="T60" fmla="*/ 4355 w 4357"/>
                <a:gd name="T61" fmla="*/ 1633 h 4516"/>
                <a:gd name="T62" fmla="*/ 4357 w 4357"/>
                <a:gd name="T63" fmla="*/ 1637 h 4516"/>
                <a:gd name="T64" fmla="*/ 4351 w 4357"/>
                <a:gd name="T65" fmla="*/ 1645 h 4516"/>
                <a:gd name="T66" fmla="*/ 4350 w 4357"/>
                <a:gd name="T67" fmla="*/ 1641 h 4516"/>
                <a:gd name="T68" fmla="*/ 4355 w 4357"/>
                <a:gd name="T69" fmla="*/ 1633 h 4516"/>
                <a:gd name="T70" fmla="*/ 4217 w 4357"/>
                <a:gd name="T71" fmla="*/ 1291 h 4516"/>
                <a:gd name="T72" fmla="*/ 4228 w 4357"/>
                <a:gd name="T73" fmla="*/ 1292 h 4516"/>
                <a:gd name="T74" fmla="*/ 4231 w 4357"/>
                <a:gd name="T75" fmla="*/ 1299 h 4516"/>
                <a:gd name="T76" fmla="*/ 4221 w 4357"/>
                <a:gd name="T77" fmla="*/ 1298 h 4516"/>
                <a:gd name="T78" fmla="*/ 4217 w 4357"/>
                <a:gd name="T79" fmla="*/ 1291 h 4516"/>
                <a:gd name="T80" fmla="*/ 321 w 4357"/>
                <a:gd name="T81" fmla="*/ 963 h 4516"/>
                <a:gd name="T82" fmla="*/ 323 w 4357"/>
                <a:gd name="T83" fmla="*/ 973 h 4516"/>
                <a:gd name="T84" fmla="*/ 321 w 4357"/>
                <a:gd name="T85" fmla="*/ 978 h 4516"/>
                <a:gd name="T86" fmla="*/ 316 w 4357"/>
                <a:gd name="T87" fmla="*/ 968 h 4516"/>
                <a:gd name="T88" fmla="*/ 321 w 4357"/>
                <a:gd name="T89" fmla="*/ 963 h 4516"/>
                <a:gd name="T90" fmla="*/ 551 w 4357"/>
                <a:gd name="T91" fmla="*/ 682 h 4516"/>
                <a:gd name="T92" fmla="*/ 562 w 4357"/>
                <a:gd name="T93" fmla="*/ 684 h 4516"/>
                <a:gd name="T94" fmla="*/ 559 w 4357"/>
                <a:gd name="T95" fmla="*/ 687 h 4516"/>
                <a:gd name="T96" fmla="*/ 548 w 4357"/>
                <a:gd name="T97" fmla="*/ 686 h 4516"/>
                <a:gd name="T98" fmla="*/ 551 w 4357"/>
                <a:gd name="T99" fmla="*/ 682 h 4516"/>
                <a:gd name="T100" fmla="*/ 2722 w 4357"/>
                <a:gd name="T101" fmla="*/ 58 h 4516"/>
                <a:gd name="T102" fmla="*/ 2728 w 4357"/>
                <a:gd name="T103" fmla="*/ 60 h 4516"/>
                <a:gd name="T104" fmla="*/ 2732 w 4357"/>
                <a:gd name="T105" fmla="*/ 70 h 4516"/>
                <a:gd name="T106" fmla="*/ 2726 w 4357"/>
                <a:gd name="T107" fmla="*/ 68 h 4516"/>
                <a:gd name="T108" fmla="*/ 2722 w 4357"/>
                <a:gd name="T109" fmla="*/ 58 h 4516"/>
                <a:gd name="T110" fmla="*/ 2366 w 4357"/>
                <a:gd name="T111" fmla="*/ 0 h 4516"/>
                <a:gd name="T112" fmla="*/ 2373 w 4357"/>
                <a:gd name="T113" fmla="*/ 0 h 4516"/>
                <a:gd name="T114" fmla="*/ 2366 w 4357"/>
                <a:gd name="T115" fmla="*/ 9 h 4516"/>
                <a:gd name="T116" fmla="*/ 2359 w 4357"/>
                <a:gd name="T117" fmla="*/ 9 h 4516"/>
                <a:gd name="T118" fmla="*/ 2366 w 4357"/>
                <a:gd name="T119" fmla="*/ 0 h 4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57" h="4516">
                  <a:moveTo>
                    <a:pt x="1988" y="4507"/>
                  </a:moveTo>
                  <a:lnTo>
                    <a:pt x="1997" y="4507"/>
                  </a:lnTo>
                  <a:lnTo>
                    <a:pt x="1990" y="4516"/>
                  </a:lnTo>
                  <a:lnTo>
                    <a:pt x="1981" y="4516"/>
                  </a:lnTo>
                  <a:lnTo>
                    <a:pt x="1988" y="4507"/>
                  </a:lnTo>
                  <a:close/>
                  <a:moveTo>
                    <a:pt x="1622" y="4445"/>
                  </a:moveTo>
                  <a:lnTo>
                    <a:pt x="1629" y="4446"/>
                  </a:lnTo>
                  <a:lnTo>
                    <a:pt x="1633" y="4458"/>
                  </a:lnTo>
                  <a:lnTo>
                    <a:pt x="1624" y="4455"/>
                  </a:lnTo>
                  <a:lnTo>
                    <a:pt x="1622" y="4445"/>
                  </a:lnTo>
                  <a:close/>
                  <a:moveTo>
                    <a:pt x="3800" y="3829"/>
                  </a:moveTo>
                  <a:lnTo>
                    <a:pt x="3810" y="3830"/>
                  </a:lnTo>
                  <a:lnTo>
                    <a:pt x="3804" y="3836"/>
                  </a:lnTo>
                  <a:lnTo>
                    <a:pt x="3794" y="3834"/>
                  </a:lnTo>
                  <a:lnTo>
                    <a:pt x="3800" y="3829"/>
                  </a:lnTo>
                  <a:close/>
                  <a:moveTo>
                    <a:pt x="4036" y="3540"/>
                  </a:moveTo>
                  <a:lnTo>
                    <a:pt x="4040" y="3550"/>
                  </a:lnTo>
                  <a:lnTo>
                    <a:pt x="4036" y="3556"/>
                  </a:lnTo>
                  <a:lnTo>
                    <a:pt x="4032" y="3545"/>
                  </a:lnTo>
                  <a:lnTo>
                    <a:pt x="4036" y="3540"/>
                  </a:lnTo>
                  <a:close/>
                  <a:moveTo>
                    <a:pt x="127" y="3218"/>
                  </a:moveTo>
                  <a:lnTo>
                    <a:pt x="137" y="3220"/>
                  </a:lnTo>
                  <a:lnTo>
                    <a:pt x="141" y="3227"/>
                  </a:lnTo>
                  <a:lnTo>
                    <a:pt x="130" y="3225"/>
                  </a:lnTo>
                  <a:lnTo>
                    <a:pt x="127" y="3218"/>
                  </a:lnTo>
                  <a:close/>
                  <a:moveTo>
                    <a:pt x="5" y="2868"/>
                  </a:moveTo>
                  <a:lnTo>
                    <a:pt x="8" y="2875"/>
                  </a:lnTo>
                  <a:lnTo>
                    <a:pt x="1" y="2883"/>
                  </a:lnTo>
                  <a:lnTo>
                    <a:pt x="0" y="2876"/>
                  </a:lnTo>
                  <a:lnTo>
                    <a:pt x="5" y="2868"/>
                  </a:lnTo>
                  <a:close/>
                  <a:moveTo>
                    <a:pt x="4355" y="1633"/>
                  </a:moveTo>
                  <a:lnTo>
                    <a:pt x="4357" y="1637"/>
                  </a:lnTo>
                  <a:lnTo>
                    <a:pt x="4351" y="1645"/>
                  </a:lnTo>
                  <a:lnTo>
                    <a:pt x="4350" y="1641"/>
                  </a:lnTo>
                  <a:lnTo>
                    <a:pt x="4355" y="1633"/>
                  </a:lnTo>
                  <a:close/>
                  <a:moveTo>
                    <a:pt x="4217" y="1291"/>
                  </a:moveTo>
                  <a:lnTo>
                    <a:pt x="4228" y="1292"/>
                  </a:lnTo>
                  <a:lnTo>
                    <a:pt x="4231" y="1299"/>
                  </a:lnTo>
                  <a:lnTo>
                    <a:pt x="4221" y="1298"/>
                  </a:lnTo>
                  <a:lnTo>
                    <a:pt x="4217" y="1291"/>
                  </a:lnTo>
                  <a:close/>
                  <a:moveTo>
                    <a:pt x="321" y="963"/>
                  </a:moveTo>
                  <a:lnTo>
                    <a:pt x="323" y="973"/>
                  </a:lnTo>
                  <a:lnTo>
                    <a:pt x="321" y="978"/>
                  </a:lnTo>
                  <a:lnTo>
                    <a:pt x="316" y="968"/>
                  </a:lnTo>
                  <a:lnTo>
                    <a:pt x="321" y="963"/>
                  </a:lnTo>
                  <a:close/>
                  <a:moveTo>
                    <a:pt x="551" y="682"/>
                  </a:moveTo>
                  <a:lnTo>
                    <a:pt x="562" y="684"/>
                  </a:lnTo>
                  <a:lnTo>
                    <a:pt x="559" y="687"/>
                  </a:lnTo>
                  <a:lnTo>
                    <a:pt x="548" y="686"/>
                  </a:lnTo>
                  <a:lnTo>
                    <a:pt x="551" y="682"/>
                  </a:lnTo>
                  <a:close/>
                  <a:moveTo>
                    <a:pt x="2722" y="58"/>
                  </a:moveTo>
                  <a:lnTo>
                    <a:pt x="2728" y="60"/>
                  </a:lnTo>
                  <a:lnTo>
                    <a:pt x="2732" y="70"/>
                  </a:lnTo>
                  <a:lnTo>
                    <a:pt x="2726" y="68"/>
                  </a:lnTo>
                  <a:lnTo>
                    <a:pt x="2722" y="58"/>
                  </a:lnTo>
                  <a:close/>
                  <a:moveTo>
                    <a:pt x="2366" y="0"/>
                  </a:moveTo>
                  <a:lnTo>
                    <a:pt x="2373" y="0"/>
                  </a:lnTo>
                  <a:lnTo>
                    <a:pt x="2366" y="9"/>
                  </a:lnTo>
                  <a:lnTo>
                    <a:pt x="2359" y="9"/>
                  </a:lnTo>
                  <a:lnTo>
                    <a:pt x="23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7" name="Freeform 789"/>
            <p:cNvSpPr>
              <a:spLocks noEditPoints="1"/>
            </p:cNvSpPr>
            <p:nvPr/>
          </p:nvSpPr>
          <p:spPr bwMode="auto">
            <a:xfrm>
              <a:off x="4928" y="278"/>
              <a:ext cx="4373" cy="4532"/>
            </a:xfrm>
            <a:custGeom>
              <a:avLst/>
              <a:gdLst>
                <a:gd name="T0" fmla="*/ 1990 w 4373"/>
                <a:gd name="T1" fmla="*/ 4524 h 4532"/>
                <a:gd name="T2" fmla="*/ 1999 w 4373"/>
                <a:gd name="T3" fmla="*/ 4524 h 4532"/>
                <a:gd name="T4" fmla="*/ 1992 w 4373"/>
                <a:gd name="T5" fmla="*/ 4532 h 4532"/>
                <a:gd name="T6" fmla="*/ 1982 w 4373"/>
                <a:gd name="T7" fmla="*/ 4532 h 4532"/>
                <a:gd name="T8" fmla="*/ 1990 w 4373"/>
                <a:gd name="T9" fmla="*/ 4524 h 4532"/>
                <a:gd name="T10" fmla="*/ 1633 w 4373"/>
                <a:gd name="T11" fmla="*/ 4463 h 4532"/>
                <a:gd name="T12" fmla="*/ 1642 w 4373"/>
                <a:gd name="T13" fmla="*/ 4466 h 4532"/>
                <a:gd name="T14" fmla="*/ 1645 w 4373"/>
                <a:gd name="T15" fmla="*/ 4475 h 4532"/>
                <a:gd name="T16" fmla="*/ 1638 w 4373"/>
                <a:gd name="T17" fmla="*/ 4473 h 4532"/>
                <a:gd name="T18" fmla="*/ 1633 w 4373"/>
                <a:gd name="T19" fmla="*/ 4463 h 4532"/>
                <a:gd name="T20" fmla="*/ 3819 w 4373"/>
                <a:gd name="T21" fmla="*/ 3838 h 4532"/>
                <a:gd name="T22" fmla="*/ 3830 w 4373"/>
                <a:gd name="T23" fmla="*/ 3840 h 4532"/>
                <a:gd name="T24" fmla="*/ 3825 w 4373"/>
                <a:gd name="T25" fmla="*/ 3845 h 4532"/>
                <a:gd name="T26" fmla="*/ 3813 w 4373"/>
                <a:gd name="T27" fmla="*/ 3844 h 4532"/>
                <a:gd name="T28" fmla="*/ 3819 w 4373"/>
                <a:gd name="T29" fmla="*/ 3838 h 4532"/>
                <a:gd name="T30" fmla="*/ 4049 w 4373"/>
                <a:gd name="T31" fmla="*/ 3558 h 4532"/>
                <a:gd name="T32" fmla="*/ 4052 w 4373"/>
                <a:gd name="T33" fmla="*/ 3568 h 4532"/>
                <a:gd name="T34" fmla="*/ 4049 w 4373"/>
                <a:gd name="T35" fmla="*/ 3574 h 4532"/>
                <a:gd name="T36" fmla="*/ 4045 w 4373"/>
                <a:gd name="T37" fmla="*/ 3564 h 4532"/>
                <a:gd name="T38" fmla="*/ 4049 w 4373"/>
                <a:gd name="T39" fmla="*/ 3558 h 4532"/>
                <a:gd name="T40" fmla="*/ 125 w 4373"/>
                <a:gd name="T41" fmla="*/ 3223 h 4532"/>
                <a:gd name="T42" fmla="*/ 136 w 4373"/>
                <a:gd name="T43" fmla="*/ 3226 h 4532"/>
                <a:gd name="T44" fmla="*/ 139 w 4373"/>
                <a:gd name="T45" fmla="*/ 3233 h 4532"/>
                <a:gd name="T46" fmla="*/ 127 w 4373"/>
                <a:gd name="T47" fmla="*/ 3230 h 4532"/>
                <a:gd name="T48" fmla="*/ 125 w 4373"/>
                <a:gd name="T49" fmla="*/ 3225 h 4532"/>
                <a:gd name="T50" fmla="*/ 125 w 4373"/>
                <a:gd name="T51" fmla="*/ 3223 h 4532"/>
                <a:gd name="T52" fmla="*/ 9 w 4373"/>
                <a:gd name="T53" fmla="*/ 2884 h 4532"/>
                <a:gd name="T54" fmla="*/ 10 w 4373"/>
                <a:gd name="T55" fmla="*/ 2891 h 4532"/>
                <a:gd name="T56" fmla="*/ 3 w 4373"/>
                <a:gd name="T57" fmla="*/ 2900 h 4532"/>
                <a:gd name="T58" fmla="*/ 0 w 4373"/>
                <a:gd name="T59" fmla="*/ 2893 h 4532"/>
                <a:gd name="T60" fmla="*/ 9 w 4373"/>
                <a:gd name="T61" fmla="*/ 2884 h 4532"/>
                <a:gd name="T62" fmla="*/ 4371 w 4373"/>
                <a:gd name="T63" fmla="*/ 1631 h 4532"/>
                <a:gd name="T64" fmla="*/ 4373 w 4373"/>
                <a:gd name="T65" fmla="*/ 1636 h 4532"/>
                <a:gd name="T66" fmla="*/ 4366 w 4373"/>
                <a:gd name="T67" fmla="*/ 1645 h 4532"/>
                <a:gd name="T68" fmla="*/ 4364 w 4373"/>
                <a:gd name="T69" fmla="*/ 1641 h 4532"/>
                <a:gd name="T70" fmla="*/ 4371 w 4373"/>
                <a:gd name="T71" fmla="*/ 1631 h 4532"/>
                <a:gd name="T72" fmla="*/ 4237 w 4373"/>
                <a:gd name="T73" fmla="*/ 1300 h 4532"/>
                <a:gd name="T74" fmla="*/ 4249 w 4373"/>
                <a:gd name="T75" fmla="*/ 1303 h 4532"/>
                <a:gd name="T76" fmla="*/ 4251 w 4373"/>
                <a:gd name="T77" fmla="*/ 1309 h 4532"/>
                <a:gd name="T78" fmla="*/ 4251 w 4373"/>
                <a:gd name="T79" fmla="*/ 1309 h 4532"/>
                <a:gd name="T80" fmla="*/ 4240 w 4373"/>
                <a:gd name="T81" fmla="*/ 1307 h 4532"/>
                <a:gd name="T82" fmla="*/ 4237 w 4373"/>
                <a:gd name="T83" fmla="*/ 1300 h 4532"/>
                <a:gd name="T84" fmla="*/ 325 w 4373"/>
                <a:gd name="T85" fmla="*/ 961 h 4532"/>
                <a:gd name="T86" fmla="*/ 330 w 4373"/>
                <a:gd name="T87" fmla="*/ 971 h 4532"/>
                <a:gd name="T88" fmla="*/ 325 w 4373"/>
                <a:gd name="T89" fmla="*/ 976 h 4532"/>
                <a:gd name="T90" fmla="*/ 321 w 4373"/>
                <a:gd name="T91" fmla="*/ 967 h 4532"/>
                <a:gd name="T92" fmla="*/ 325 w 4373"/>
                <a:gd name="T93" fmla="*/ 961 h 4532"/>
                <a:gd name="T94" fmla="*/ 550 w 4373"/>
                <a:gd name="T95" fmla="*/ 688 h 4532"/>
                <a:gd name="T96" fmla="*/ 560 w 4373"/>
                <a:gd name="T97" fmla="*/ 690 h 4532"/>
                <a:gd name="T98" fmla="*/ 557 w 4373"/>
                <a:gd name="T99" fmla="*/ 694 h 4532"/>
                <a:gd name="T100" fmla="*/ 547 w 4373"/>
                <a:gd name="T101" fmla="*/ 691 h 4532"/>
                <a:gd name="T102" fmla="*/ 550 w 4373"/>
                <a:gd name="T103" fmla="*/ 688 h 4532"/>
                <a:gd name="T104" fmla="*/ 2728 w 4373"/>
                <a:gd name="T105" fmla="*/ 57 h 4532"/>
                <a:gd name="T106" fmla="*/ 2734 w 4373"/>
                <a:gd name="T107" fmla="*/ 58 h 4532"/>
                <a:gd name="T108" fmla="*/ 2737 w 4373"/>
                <a:gd name="T109" fmla="*/ 68 h 4532"/>
                <a:gd name="T110" fmla="*/ 2731 w 4373"/>
                <a:gd name="T111" fmla="*/ 66 h 4532"/>
                <a:gd name="T112" fmla="*/ 2728 w 4373"/>
                <a:gd name="T113" fmla="*/ 57 h 4532"/>
                <a:gd name="T114" fmla="*/ 2382 w 4373"/>
                <a:gd name="T115" fmla="*/ 0 h 4532"/>
                <a:gd name="T116" fmla="*/ 2389 w 4373"/>
                <a:gd name="T117" fmla="*/ 0 h 4532"/>
                <a:gd name="T118" fmla="*/ 2382 w 4373"/>
                <a:gd name="T119" fmla="*/ 8 h 4532"/>
                <a:gd name="T120" fmla="*/ 2375 w 4373"/>
                <a:gd name="T121" fmla="*/ 8 h 4532"/>
                <a:gd name="T122" fmla="*/ 2382 w 4373"/>
                <a:gd name="T123" fmla="*/ 0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73" h="4532">
                  <a:moveTo>
                    <a:pt x="1990" y="4524"/>
                  </a:moveTo>
                  <a:lnTo>
                    <a:pt x="1999" y="4524"/>
                  </a:lnTo>
                  <a:lnTo>
                    <a:pt x="1992" y="4532"/>
                  </a:lnTo>
                  <a:lnTo>
                    <a:pt x="1982" y="4532"/>
                  </a:lnTo>
                  <a:lnTo>
                    <a:pt x="1990" y="4524"/>
                  </a:lnTo>
                  <a:close/>
                  <a:moveTo>
                    <a:pt x="1633" y="4463"/>
                  </a:moveTo>
                  <a:lnTo>
                    <a:pt x="1642" y="4466"/>
                  </a:lnTo>
                  <a:lnTo>
                    <a:pt x="1645" y="4475"/>
                  </a:lnTo>
                  <a:lnTo>
                    <a:pt x="1638" y="4473"/>
                  </a:lnTo>
                  <a:lnTo>
                    <a:pt x="1633" y="4463"/>
                  </a:lnTo>
                  <a:close/>
                  <a:moveTo>
                    <a:pt x="3819" y="3838"/>
                  </a:moveTo>
                  <a:lnTo>
                    <a:pt x="3830" y="3840"/>
                  </a:lnTo>
                  <a:lnTo>
                    <a:pt x="3825" y="3845"/>
                  </a:lnTo>
                  <a:lnTo>
                    <a:pt x="3813" y="3844"/>
                  </a:lnTo>
                  <a:lnTo>
                    <a:pt x="3819" y="3838"/>
                  </a:lnTo>
                  <a:close/>
                  <a:moveTo>
                    <a:pt x="4049" y="3558"/>
                  </a:moveTo>
                  <a:lnTo>
                    <a:pt x="4052" y="3568"/>
                  </a:lnTo>
                  <a:lnTo>
                    <a:pt x="4049" y="3574"/>
                  </a:lnTo>
                  <a:lnTo>
                    <a:pt x="4045" y="3564"/>
                  </a:lnTo>
                  <a:lnTo>
                    <a:pt x="4049" y="3558"/>
                  </a:lnTo>
                  <a:close/>
                  <a:moveTo>
                    <a:pt x="125" y="3223"/>
                  </a:moveTo>
                  <a:lnTo>
                    <a:pt x="136" y="3226"/>
                  </a:lnTo>
                  <a:lnTo>
                    <a:pt x="139" y="3233"/>
                  </a:lnTo>
                  <a:lnTo>
                    <a:pt x="127" y="3230"/>
                  </a:lnTo>
                  <a:lnTo>
                    <a:pt x="125" y="3225"/>
                  </a:lnTo>
                  <a:lnTo>
                    <a:pt x="125" y="3223"/>
                  </a:lnTo>
                  <a:close/>
                  <a:moveTo>
                    <a:pt x="9" y="2884"/>
                  </a:moveTo>
                  <a:lnTo>
                    <a:pt x="10" y="2891"/>
                  </a:lnTo>
                  <a:lnTo>
                    <a:pt x="3" y="2900"/>
                  </a:lnTo>
                  <a:lnTo>
                    <a:pt x="0" y="2893"/>
                  </a:lnTo>
                  <a:lnTo>
                    <a:pt x="9" y="2884"/>
                  </a:lnTo>
                  <a:close/>
                  <a:moveTo>
                    <a:pt x="4371" y="1631"/>
                  </a:moveTo>
                  <a:lnTo>
                    <a:pt x="4373" y="1636"/>
                  </a:lnTo>
                  <a:lnTo>
                    <a:pt x="4366" y="1645"/>
                  </a:lnTo>
                  <a:lnTo>
                    <a:pt x="4364" y="1641"/>
                  </a:lnTo>
                  <a:lnTo>
                    <a:pt x="4371" y="1631"/>
                  </a:lnTo>
                  <a:close/>
                  <a:moveTo>
                    <a:pt x="4237" y="1300"/>
                  </a:moveTo>
                  <a:lnTo>
                    <a:pt x="4249" y="1303"/>
                  </a:lnTo>
                  <a:lnTo>
                    <a:pt x="4251" y="1309"/>
                  </a:lnTo>
                  <a:lnTo>
                    <a:pt x="4251" y="1309"/>
                  </a:lnTo>
                  <a:lnTo>
                    <a:pt x="4240" y="1307"/>
                  </a:lnTo>
                  <a:lnTo>
                    <a:pt x="4237" y="1300"/>
                  </a:lnTo>
                  <a:close/>
                  <a:moveTo>
                    <a:pt x="325" y="961"/>
                  </a:moveTo>
                  <a:lnTo>
                    <a:pt x="330" y="971"/>
                  </a:lnTo>
                  <a:lnTo>
                    <a:pt x="325" y="976"/>
                  </a:lnTo>
                  <a:lnTo>
                    <a:pt x="321" y="967"/>
                  </a:lnTo>
                  <a:lnTo>
                    <a:pt x="325" y="961"/>
                  </a:lnTo>
                  <a:close/>
                  <a:moveTo>
                    <a:pt x="550" y="688"/>
                  </a:moveTo>
                  <a:lnTo>
                    <a:pt x="560" y="690"/>
                  </a:lnTo>
                  <a:lnTo>
                    <a:pt x="557" y="694"/>
                  </a:lnTo>
                  <a:lnTo>
                    <a:pt x="547" y="691"/>
                  </a:lnTo>
                  <a:lnTo>
                    <a:pt x="550" y="688"/>
                  </a:lnTo>
                  <a:close/>
                  <a:moveTo>
                    <a:pt x="2728" y="57"/>
                  </a:moveTo>
                  <a:lnTo>
                    <a:pt x="2734" y="58"/>
                  </a:lnTo>
                  <a:lnTo>
                    <a:pt x="2737" y="68"/>
                  </a:lnTo>
                  <a:lnTo>
                    <a:pt x="2731" y="66"/>
                  </a:lnTo>
                  <a:lnTo>
                    <a:pt x="2728" y="57"/>
                  </a:lnTo>
                  <a:close/>
                  <a:moveTo>
                    <a:pt x="2382" y="0"/>
                  </a:moveTo>
                  <a:lnTo>
                    <a:pt x="2389" y="0"/>
                  </a:lnTo>
                  <a:lnTo>
                    <a:pt x="2382" y="8"/>
                  </a:lnTo>
                  <a:lnTo>
                    <a:pt x="2375" y="8"/>
                  </a:lnTo>
                  <a:lnTo>
                    <a:pt x="23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8" name="Freeform 790"/>
            <p:cNvSpPr>
              <a:spLocks noEditPoints="1"/>
            </p:cNvSpPr>
            <p:nvPr/>
          </p:nvSpPr>
          <p:spPr bwMode="auto">
            <a:xfrm>
              <a:off x="4923" y="270"/>
              <a:ext cx="4385" cy="4548"/>
            </a:xfrm>
            <a:custGeom>
              <a:avLst/>
              <a:gdLst>
                <a:gd name="T0" fmla="*/ 1997 w 4385"/>
                <a:gd name="T1" fmla="*/ 4540 h 4548"/>
                <a:gd name="T2" fmla="*/ 1982 w 4385"/>
                <a:gd name="T3" fmla="*/ 4548 h 4548"/>
                <a:gd name="T4" fmla="*/ 1643 w 4385"/>
                <a:gd name="T5" fmla="*/ 4481 h 4548"/>
                <a:gd name="T6" fmla="*/ 1654 w 4385"/>
                <a:gd name="T7" fmla="*/ 4493 h 4548"/>
                <a:gd name="T8" fmla="*/ 1643 w 4385"/>
                <a:gd name="T9" fmla="*/ 4481 h 4548"/>
                <a:gd name="T10" fmla="*/ 3845 w 4385"/>
                <a:gd name="T11" fmla="*/ 3849 h 4548"/>
                <a:gd name="T12" fmla="*/ 3830 w 4385"/>
                <a:gd name="T13" fmla="*/ 3853 h 4548"/>
                <a:gd name="T14" fmla="*/ 4057 w 4385"/>
                <a:gd name="T15" fmla="*/ 3576 h 4548"/>
                <a:gd name="T16" fmla="*/ 4057 w 4385"/>
                <a:gd name="T17" fmla="*/ 3592 h 4548"/>
                <a:gd name="T18" fmla="*/ 4057 w 4385"/>
                <a:gd name="T19" fmla="*/ 3576 h 4548"/>
                <a:gd name="T20" fmla="*/ 130 w 4385"/>
                <a:gd name="T21" fmla="*/ 3231 h 4548"/>
                <a:gd name="T22" fmla="*/ 132 w 4385"/>
                <a:gd name="T23" fmla="*/ 3238 h 4548"/>
                <a:gd name="T24" fmla="*/ 121 w 4385"/>
                <a:gd name="T25" fmla="*/ 3236 h 4548"/>
                <a:gd name="T26" fmla="*/ 5 w 4385"/>
                <a:gd name="T27" fmla="*/ 2901 h 4548"/>
                <a:gd name="T28" fmla="*/ 1 w 4385"/>
                <a:gd name="T29" fmla="*/ 2916 h 4548"/>
                <a:gd name="T30" fmla="*/ 5 w 4385"/>
                <a:gd name="T31" fmla="*/ 2901 h 4548"/>
                <a:gd name="T32" fmla="*/ 4385 w 4385"/>
                <a:gd name="T33" fmla="*/ 1636 h 4548"/>
                <a:gd name="T34" fmla="*/ 4376 w 4385"/>
                <a:gd name="T35" fmla="*/ 1639 h 4548"/>
                <a:gd name="T36" fmla="*/ 4254 w 4385"/>
                <a:gd name="T37" fmla="*/ 1311 h 4548"/>
                <a:gd name="T38" fmla="*/ 4265 w 4385"/>
                <a:gd name="T39" fmla="*/ 1312 h 4548"/>
                <a:gd name="T40" fmla="*/ 4256 w 4385"/>
                <a:gd name="T41" fmla="*/ 1317 h 4548"/>
                <a:gd name="T42" fmla="*/ 4254 w 4385"/>
                <a:gd name="T43" fmla="*/ 1311 h 4548"/>
                <a:gd name="T44" fmla="*/ 330 w 4385"/>
                <a:gd name="T45" fmla="*/ 969 h 4548"/>
                <a:gd name="T46" fmla="*/ 322 w 4385"/>
                <a:gd name="T47" fmla="*/ 965 h 4548"/>
                <a:gd name="T48" fmla="*/ 544 w 4385"/>
                <a:gd name="T49" fmla="*/ 695 h 4548"/>
                <a:gd name="T50" fmla="*/ 552 w 4385"/>
                <a:gd name="T51" fmla="*/ 699 h 4548"/>
                <a:gd name="T52" fmla="*/ 544 w 4385"/>
                <a:gd name="T53" fmla="*/ 695 h 4548"/>
                <a:gd name="T54" fmla="*/ 2735 w 4385"/>
                <a:gd name="T55" fmla="*/ 56 h 4548"/>
                <a:gd name="T56" fmla="*/ 2733 w 4385"/>
                <a:gd name="T57" fmla="*/ 65 h 4548"/>
                <a:gd name="T58" fmla="*/ 2394 w 4385"/>
                <a:gd name="T59" fmla="*/ 0 h 4548"/>
                <a:gd name="T60" fmla="*/ 2394 w 4385"/>
                <a:gd name="T61" fmla="*/ 8 h 4548"/>
                <a:gd name="T62" fmla="*/ 2394 w 4385"/>
                <a:gd name="T63" fmla="*/ 0 h 4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85" h="4548">
                  <a:moveTo>
                    <a:pt x="1987" y="4540"/>
                  </a:moveTo>
                  <a:lnTo>
                    <a:pt x="1997" y="4540"/>
                  </a:lnTo>
                  <a:lnTo>
                    <a:pt x="1992" y="4548"/>
                  </a:lnTo>
                  <a:lnTo>
                    <a:pt x="1982" y="4548"/>
                  </a:lnTo>
                  <a:lnTo>
                    <a:pt x="1987" y="4540"/>
                  </a:lnTo>
                  <a:close/>
                  <a:moveTo>
                    <a:pt x="1643" y="4481"/>
                  </a:moveTo>
                  <a:lnTo>
                    <a:pt x="1650" y="4483"/>
                  </a:lnTo>
                  <a:lnTo>
                    <a:pt x="1654" y="4493"/>
                  </a:lnTo>
                  <a:lnTo>
                    <a:pt x="1647" y="4491"/>
                  </a:lnTo>
                  <a:lnTo>
                    <a:pt x="1643" y="4481"/>
                  </a:lnTo>
                  <a:close/>
                  <a:moveTo>
                    <a:pt x="3835" y="3848"/>
                  </a:moveTo>
                  <a:lnTo>
                    <a:pt x="3845" y="3849"/>
                  </a:lnTo>
                  <a:lnTo>
                    <a:pt x="3840" y="3855"/>
                  </a:lnTo>
                  <a:lnTo>
                    <a:pt x="3830" y="3853"/>
                  </a:lnTo>
                  <a:lnTo>
                    <a:pt x="3835" y="3848"/>
                  </a:lnTo>
                  <a:close/>
                  <a:moveTo>
                    <a:pt x="4057" y="3576"/>
                  </a:moveTo>
                  <a:lnTo>
                    <a:pt x="4061" y="3586"/>
                  </a:lnTo>
                  <a:lnTo>
                    <a:pt x="4057" y="3592"/>
                  </a:lnTo>
                  <a:lnTo>
                    <a:pt x="4054" y="3582"/>
                  </a:lnTo>
                  <a:lnTo>
                    <a:pt x="4057" y="3576"/>
                  </a:lnTo>
                  <a:close/>
                  <a:moveTo>
                    <a:pt x="118" y="3230"/>
                  </a:moveTo>
                  <a:lnTo>
                    <a:pt x="130" y="3231"/>
                  </a:lnTo>
                  <a:lnTo>
                    <a:pt x="130" y="3233"/>
                  </a:lnTo>
                  <a:lnTo>
                    <a:pt x="132" y="3238"/>
                  </a:lnTo>
                  <a:lnTo>
                    <a:pt x="121" y="3237"/>
                  </a:lnTo>
                  <a:lnTo>
                    <a:pt x="121" y="3236"/>
                  </a:lnTo>
                  <a:lnTo>
                    <a:pt x="118" y="3230"/>
                  </a:lnTo>
                  <a:close/>
                  <a:moveTo>
                    <a:pt x="5" y="2901"/>
                  </a:moveTo>
                  <a:lnTo>
                    <a:pt x="8" y="2908"/>
                  </a:lnTo>
                  <a:lnTo>
                    <a:pt x="1" y="2916"/>
                  </a:lnTo>
                  <a:lnTo>
                    <a:pt x="0" y="2909"/>
                  </a:lnTo>
                  <a:lnTo>
                    <a:pt x="5" y="2901"/>
                  </a:lnTo>
                  <a:close/>
                  <a:moveTo>
                    <a:pt x="4383" y="1630"/>
                  </a:moveTo>
                  <a:lnTo>
                    <a:pt x="4385" y="1636"/>
                  </a:lnTo>
                  <a:lnTo>
                    <a:pt x="4378" y="1644"/>
                  </a:lnTo>
                  <a:lnTo>
                    <a:pt x="4376" y="1639"/>
                  </a:lnTo>
                  <a:lnTo>
                    <a:pt x="4383" y="1630"/>
                  </a:lnTo>
                  <a:close/>
                  <a:moveTo>
                    <a:pt x="4254" y="1311"/>
                  </a:moveTo>
                  <a:lnTo>
                    <a:pt x="4265" y="1312"/>
                  </a:lnTo>
                  <a:lnTo>
                    <a:pt x="4265" y="1312"/>
                  </a:lnTo>
                  <a:lnTo>
                    <a:pt x="4268" y="1319"/>
                  </a:lnTo>
                  <a:lnTo>
                    <a:pt x="4256" y="1317"/>
                  </a:lnTo>
                  <a:lnTo>
                    <a:pt x="4256" y="1317"/>
                  </a:lnTo>
                  <a:lnTo>
                    <a:pt x="4254" y="1311"/>
                  </a:lnTo>
                  <a:close/>
                  <a:moveTo>
                    <a:pt x="326" y="958"/>
                  </a:moveTo>
                  <a:lnTo>
                    <a:pt x="330" y="969"/>
                  </a:lnTo>
                  <a:lnTo>
                    <a:pt x="326" y="975"/>
                  </a:lnTo>
                  <a:lnTo>
                    <a:pt x="322" y="965"/>
                  </a:lnTo>
                  <a:lnTo>
                    <a:pt x="326" y="958"/>
                  </a:lnTo>
                  <a:close/>
                  <a:moveTo>
                    <a:pt x="544" y="695"/>
                  </a:moveTo>
                  <a:lnTo>
                    <a:pt x="555" y="696"/>
                  </a:lnTo>
                  <a:lnTo>
                    <a:pt x="552" y="699"/>
                  </a:lnTo>
                  <a:lnTo>
                    <a:pt x="541" y="698"/>
                  </a:lnTo>
                  <a:lnTo>
                    <a:pt x="544" y="695"/>
                  </a:lnTo>
                  <a:close/>
                  <a:moveTo>
                    <a:pt x="2729" y="55"/>
                  </a:moveTo>
                  <a:lnTo>
                    <a:pt x="2735" y="56"/>
                  </a:lnTo>
                  <a:lnTo>
                    <a:pt x="2739" y="66"/>
                  </a:lnTo>
                  <a:lnTo>
                    <a:pt x="2733" y="65"/>
                  </a:lnTo>
                  <a:lnTo>
                    <a:pt x="2729" y="55"/>
                  </a:lnTo>
                  <a:close/>
                  <a:moveTo>
                    <a:pt x="2394" y="0"/>
                  </a:moveTo>
                  <a:lnTo>
                    <a:pt x="2401" y="0"/>
                  </a:lnTo>
                  <a:lnTo>
                    <a:pt x="2394" y="8"/>
                  </a:lnTo>
                  <a:lnTo>
                    <a:pt x="2387" y="8"/>
                  </a:lnTo>
                  <a:lnTo>
                    <a:pt x="23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9" name="Freeform 791"/>
            <p:cNvSpPr>
              <a:spLocks noEditPoints="1"/>
            </p:cNvSpPr>
            <p:nvPr/>
          </p:nvSpPr>
          <p:spPr bwMode="auto">
            <a:xfrm>
              <a:off x="4916" y="261"/>
              <a:ext cx="4399" cy="4566"/>
            </a:xfrm>
            <a:custGeom>
              <a:avLst/>
              <a:gdLst>
                <a:gd name="T0" fmla="*/ 1999 w 4399"/>
                <a:gd name="T1" fmla="*/ 4557 h 4566"/>
                <a:gd name="T2" fmla="*/ 1965 w 4399"/>
                <a:gd name="T3" fmla="*/ 4565 h 4566"/>
                <a:gd name="T4" fmla="*/ 1955 w 4399"/>
                <a:gd name="T5" fmla="*/ 4563 h 4566"/>
                <a:gd name="T6" fmla="*/ 1972 w 4399"/>
                <a:gd name="T7" fmla="*/ 4560 h 4566"/>
                <a:gd name="T8" fmla="*/ 1982 w 4399"/>
                <a:gd name="T9" fmla="*/ 4565 h 4566"/>
                <a:gd name="T10" fmla="*/ 1654 w 4399"/>
                <a:gd name="T11" fmla="*/ 4500 h 4566"/>
                <a:gd name="T12" fmla="*/ 1665 w 4399"/>
                <a:gd name="T13" fmla="*/ 4512 h 4566"/>
                <a:gd name="T14" fmla="*/ 1654 w 4399"/>
                <a:gd name="T15" fmla="*/ 4500 h 4566"/>
                <a:gd name="T16" fmla="*/ 3864 w 4399"/>
                <a:gd name="T17" fmla="*/ 3861 h 4566"/>
                <a:gd name="T18" fmla="*/ 3847 w 4399"/>
                <a:gd name="T19" fmla="*/ 3864 h 4566"/>
                <a:gd name="T20" fmla="*/ 4068 w 4399"/>
                <a:gd name="T21" fmla="*/ 3595 h 4566"/>
                <a:gd name="T22" fmla="*/ 4068 w 4399"/>
                <a:gd name="T23" fmla="*/ 3611 h 4566"/>
                <a:gd name="T24" fmla="*/ 4068 w 4399"/>
                <a:gd name="T25" fmla="*/ 3595 h 4566"/>
                <a:gd name="T26" fmla="*/ 125 w 4399"/>
                <a:gd name="T27" fmla="*/ 3239 h 4566"/>
                <a:gd name="T28" fmla="*/ 128 w 4399"/>
                <a:gd name="T29" fmla="*/ 3246 h 4566"/>
                <a:gd name="T30" fmla="*/ 115 w 4399"/>
                <a:gd name="T31" fmla="*/ 3238 h 4566"/>
                <a:gd name="T32" fmla="*/ 8 w 4399"/>
                <a:gd name="T33" fmla="*/ 2925 h 4566"/>
                <a:gd name="T34" fmla="*/ 0 w 4399"/>
                <a:gd name="T35" fmla="*/ 2927 h 4566"/>
                <a:gd name="T36" fmla="*/ 4398 w 4399"/>
                <a:gd name="T37" fmla="*/ 1632 h 4566"/>
                <a:gd name="T38" fmla="*/ 4392 w 4399"/>
                <a:gd name="T39" fmla="*/ 1645 h 4566"/>
                <a:gd name="T40" fmla="*/ 4398 w 4399"/>
                <a:gd name="T41" fmla="*/ 1632 h 4566"/>
                <a:gd name="T42" fmla="*/ 4282 w 4399"/>
                <a:gd name="T43" fmla="*/ 1323 h 4566"/>
                <a:gd name="T44" fmla="*/ 4275 w 4399"/>
                <a:gd name="T45" fmla="*/ 1328 h 4566"/>
                <a:gd name="T46" fmla="*/ 4272 w 4399"/>
                <a:gd name="T47" fmla="*/ 1321 h 4566"/>
                <a:gd name="T48" fmla="*/ 333 w 4399"/>
                <a:gd name="T49" fmla="*/ 967 h 4566"/>
                <a:gd name="T50" fmla="*/ 326 w 4399"/>
                <a:gd name="T51" fmla="*/ 962 h 4566"/>
                <a:gd name="T52" fmla="*/ 539 w 4399"/>
                <a:gd name="T53" fmla="*/ 702 h 4566"/>
                <a:gd name="T54" fmla="*/ 548 w 4399"/>
                <a:gd name="T55" fmla="*/ 707 h 4566"/>
                <a:gd name="T56" fmla="*/ 539 w 4399"/>
                <a:gd name="T57" fmla="*/ 702 h 4566"/>
                <a:gd name="T58" fmla="*/ 2738 w 4399"/>
                <a:gd name="T59" fmla="*/ 55 h 4566"/>
                <a:gd name="T60" fmla="*/ 2736 w 4399"/>
                <a:gd name="T61" fmla="*/ 64 h 4566"/>
                <a:gd name="T62" fmla="*/ 2424 w 4399"/>
                <a:gd name="T63" fmla="*/ 1 h 4566"/>
                <a:gd name="T64" fmla="*/ 2432 w 4399"/>
                <a:gd name="T65" fmla="*/ 3 h 4566"/>
                <a:gd name="T66" fmla="*/ 2424 w 4399"/>
                <a:gd name="T67" fmla="*/ 1 h 4566"/>
                <a:gd name="T68" fmla="*/ 2415 w 4399"/>
                <a:gd name="T69" fmla="*/ 0 h 4566"/>
                <a:gd name="T70" fmla="*/ 2401 w 4399"/>
                <a:gd name="T71" fmla="*/ 9 h 4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99" h="4566">
                  <a:moveTo>
                    <a:pt x="1989" y="4557"/>
                  </a:moveTo>
                  <a:lnTo>
                    <a:pt x="1999" y="4557"/>
                  </a:lnTo>
                  <a:lnTo>
                    <a:pt x="1992" y="4566"/>
                  </a:lnTo>
                  <a:lnTo>
                    <a:pt x="1965" y="4565"/>
                  </a:lnTo>
                  <a:lnTo>
                    <a:pt x="1955" y="4563"/>
                  </a:lnTo>
                  <a:lnTo>
                    <a:pt x="1955" y="4563"/>
                  </a:lnTo>
                  <a:lnTo>
                    <a:pt x="1968" y="4560"/>
                  </a:lnTo>
                  <a:lnTo>
                    <a:pt x="1972" y="4560"/>
                  </a:lnTo>
                  <a:lnTo>
                    <a:pt x="1977" y="4562"/>
                  </a:lnTo>
                  <a:lnTo>
                    <a:pt x="1982" y="4565"/>
                  </a:lnTo>
                  <a:lnTo>
                    <a:pt x="1989" y="4557"/>
                  </a:lnTo>
                  <a:close/>
                  <a:moveTo>
                    <a:pt x="1654" y="4500"/>
                  </a:moveTo>
                  <a:lnTo>
                    <a:pt x="1661" y="4502"/>
                  </a:lnTo>
                  <a:lnTo>
                    <a:pt x="1665" y="4512"/>
                  </a:lnTo>
                  <a:lnTo>
                    <a:pt x="1657" y="4511"/>
                  </a:lnTo>
                  <a:lnTo>
                    <a:pt x="1654" y="4500"/>
                  </a:lnTo>
                  <a:close/>
                  <a:moveTo>
                    <a:pt x="3852" y="3858"/>
                  </a:moveTo>
                  <a:lnTo>
                    <a:pt x="3864" y="3861"/>
                  </a:lnTo>
                  <a:lnTo>
                    <a:pt x="3858" y="3866"/>
                  </a:lnTo>
                  <a:lnTo>
                    <a:pt x="3847" y="3864"/>
                  </a:lnTo>
                  <a:lnTo>
                    <a:pt x="3852" y="3858"/>
                  </a:lnTo>
                  <a:close/>
                  <a:moveTo>
                    <a:pt x="4068" y="3595"/>
                  </a:moveTo>
                  <a:lnTo>
                    <a:pt x="4073" y="3606"/>
                  </a:lnTo>
                  <a:lnTo>
                    <a:pt x="4068" y="3611"/>
                  </a:lnTo>
                  <a:lnTo>
                    <a:pt x="4064" y="3601"/>
                  </a:lnTo>
                  <a:lnTo>
                    <a:pt x="4068" y="3595"/>
                  </a:lnTo>
                  <a:close/>
                  <a:moveTo>
                    <a:pt x="115" y="3238"/>
                  </a:moveTo>
                  <a:lnTo>
                    <a:pt x="125" y="3239"/>
                  </a:lnTo>
                  <a:lnTo>
                    <a:pt x="128" y="3245"/>
                  </a:lnTo>
                  <a:lnTo>
                    <a:pt x="128" y="3246"/>
                  </a:lnTo>
                  <a:lnTo>
                    <a:pt x="118" y="3245"/>
                  </a:lnTo>
                  <a:lnTo>
                    <a:pt x="115" y="3238"/>
                  </a:lnTo>
                  <a:close/>
                  <a:moveTo>
                    <a:pt x="7" y="2918"/>
                  </a:moveTo>
                  <a:lnTo>
                    <a:pt x="8" y="2925"/>
                  </a:lnTo>
                  <a:lnTo>
                    <a:pt x="1" y="2934"/>
                  </a:lnTo>
                  <a:lnTo>
                    <a:pt x="0" y="2927"/>
                  </a:lnTo>
                  <a:lnTo>
                    <a:pt x="7" y="2918"/>
                  </a:lnTo>
                  <a:close/>
                  <a:moveTo>
                    <a:pt x="4398" y="1632"/>
                  </a:moveTo>
                  <a:lnTo>
                    <a:pt x="4399" y="1636"/>
                  </a:lnTo>
                  <a:lnTo>
                    <a:pt x="4392" y="1645"/>
                  </a:lnTo>
                  <a:lnTo>
                    <a:pt x="4390" y="1639"/>
                  </a:lnTo>
                  <a:lnTo>
                    <a:pt x="4398" y="1632"/>
                  </a:lnTo>
                  <a:close/>
                  <a:moveTo>
                    <a:pt x="4272" y="1321"/>
                  </a:moveTo>
                  <a:lnTo>
                    <a:pt x="4282" y="1323"/>
                  </a:lnTo>
                  <a:lnTo>
                    <a:pt x="4285" y="1330"/>
                  </a:lnTo>
                  <a:lnTo>
                    <a:pt x="4275" y="1328"/>
                  </a:lnTo>
                  <a:lnTo>
                    <a:pt x="4272" y="1321"/>
                  </a:lnTo>
                  <a:lnTo>
                    <a:pt x="4272" y="1321"/>
                  </a:lnTo>
                  <a:close/>
                  <a:moveTo>
                    <a:pt x="330" y="957"/>
                  </a:moveTo>
                  <a:lnTo>
                    <a:pt x="333" y="967"/>
                  </a:lnTo>
                  <a:lnTo>
                    <a:pt x="329" y="974"/>
                  </a:lnTo>
                  <a:lnTo>
                    <a:pt x="326" y="962"/>
                  </a:lnTo>
                  <a:lnTo>
                    <a:pt x="330" y="957"/>
                  </a:lnTo>
                  <a:close/>
                  <a:moveTo>
                    <a:pt x="539" y="702"/>
                  </a:moveTo>
                  <a:lnTo>
                    <a:pt x="551" y="704"/>
                  </a:lnTo>
                  <a:lnTo>
                    <a:pt x="548" y="707"/>
                  </a:lnTo>
                  <a:lnTo>
                    <a:pt x="536" y="705"/>
                  </a:lnTo>
                  <a:lnTo>
                    <a:pt x="539" y="702"/>
                  </a:lnTo>
                  <a:close/>
                  <a:moveTo>
                    <a:pt x="2732" y="54"/>
                  </a:moveTo>
                  <a:lnTo>
                    <a:pt x="2738" y="55"/>
                  </a:lnTo>
                  <a:lnTo>
                    <a:pt x="2742" y="65"/>
                  </a:lnTo>
                  <a:lnTo>
                    <a:pt x="2736" y="64"/>
                  </a:lnTo>
                  <a:lnTo>
                    <a:pt x="2732" y="54"/>
                  </a:lnTo>
                  <a:close/>
                  <a:moveTo>
                    <a:pt x="2424" y="1"/>
                  </a:moveTo>
                  <a:lnTo>
                    <a:pt x="2434" y="1"/>
                  </a:lnTo>
                  <a:lnTo>
                    <a:pt x="2432" y="3"/>
                  </a:lnTo>
                  <a:lnTo>
                    <a:pt x="2428" y="1"/>
                  </a:lnTo>
                  <a:lnTo>
                    <a:pt x="2424" y="1"/>
                  </a:lnTo>
                  <a:close/>
                  <a:moveTo>
                    <a:pt x="2408" y="0"/>
                  </a:moveTo>
                  <a:lnTo>
                    <a:pt x="2415" y="0"/>
                  </a:lnTo>
                  <a:lnTo>
                    <a:pt x="2408" y="9"/>
                  </a:lnTo>
                  <a:lnTo>
                    <a:pt x="2401" y="9"/>
                  </a:lnTo>
                  <a:lnTo>
                    <a:pt x="24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0" name="Freeform 792"/>
            <p:cNvSpPr>
              <a:spLocks noEditPoints="1"/>
            </p:cNvSpPr>
            <p:nvPr/>
          </p:nvSpPr>
          <p:spPr bwMode="auto">
            <a:xfrm>
              <a:off x="4909" y="253"/>
              <a:ext cx="4413" cy="4584"/>
            </a:xfrm>
            <a:custGeom>
              <a:avLst/>
              <a:gdLst>
                <a:gd name="T0" fmla="*/ 1972 w 4413"/>
                <a:gd name="T1" fmla="*/ 4573 h 4584"/>
                <a:gd name="T2" fmla="*/ 1996 w 4413"/>
                <a:gd name="T3" fmla="*/ 4577 h 4584"/>
                <a:gd name="T4" fmla="*/ 2000 w 4413"/>
                <a:gd name="T5" fmla="*/ 4584 h 4584"/>
                <a:gd name="T6" fmla="*/ 1953 w 4413"/>
                <a:gd name="T7" fmla="*/ 4578 h 4584"/>
                <a:gd name="T8" fmla="*/ 1962 w 4413"/>
                <a:gd name="T9" fmla="*/ 4571 h 4584"/>
                <a:gd name="T10" fmla="*/ 1672 w 4413"/>
                <a:gd name="T11" fmla="*/ 4520 h 4584"/>
                <a:gd name="T12" fmla="*/ 1679 w 4413"/>
                <a:gd name="T13" fmla="*/ 4523 h 4584"/>
                <a:gd name="T14" fmla="*/ 1696 w 4413"/>
                <a:gd name="T15" fmla="*/ 4529 h 4584"/>
                <a:gd name="T16" fmla="*/ 1667 w 4413"/>
                <a:gd name="T17" fmla="*/ 4529 h 4584"/>
                <a:gd name="T18" fmla="*/ 1664 w 4413"/>
                <a:gd name="T19" fmla="*/ 4519 h 4584"/>
                <a:gd name="T20" fmla="*/ 3903 w 4413"/>
                <a:gd name="T21" fmla="*/ 3849 h 4584"/>
                <a:gd name="T22" fmla="*/ 3875 w 4413"/>
                <a:gd name="T23" fmla="*/ 3876 h 4584"/>
                <a:gd name="T24" fmla="*/ 3865 w 4413"/>
                <a:gd name="T25" fmla="*/ 3874 h 4584"/>
                <a:gd name="T26" fmla="*/ 3876 w 4413"/>
                <a:gd name="T27" fmla="*/ 3869 h 4584"/>
                <a:gd name="T28" fmla="*/ 3890 w 4413"/>
                <a:gd name="T29" fmla="*/ 3850 h 4584"/>
                <a:gd name="T30" fmla="*/ 4080 w 4413"/>
                <a:gd name="T31" fmla="*/ 3614 h 4584"/>
                <a:gd name="T32" fmla="*/ 4085 w 4413"/>
                <a:gd name="T33" fmla="*/ 3620 h 4584"/>
                <a:gd name="T34" fmla="*/ 4064 w 4413"/>
                <a:gd name="T35" fmla="*/ 3651 h 4584"/>
                <a:gd name="T36" fmla="*/ 4065 w 4413"/>
                <a:gd name="T37" fmla="*/ 3636 h 4584"/>
                <a:gd name="T38" fmla="*/ 4073 w 4413"/>
                <a:gd name="T39" fmla="*/ 3626 h 4584"/>
                <a:gd name="T40" fmla="*/ 4075 w 4413"/>
                <a:gd name="T41" fmla="*/ 3619 h 4584"/>
                <a:gd name="T42" fmla="*/ 101 w 4413"/>
                <a:gd name="T43" fmla="*/ 3222 h 4584"/>
                <a:gd name="T44" fmla="*/ 114 w 4413"/>
                <a:gd name="T45" fmla="*/ 3233 h 4584"/>
                <a:gd name="T46" fmla="*/ 122 w 4413"/>
                <a:gd name="T47" fmla="*/ 3246 h 4584"/>
                <a:gd name="T48" fmla="*/ 115 w 4413"/>
                <a:gd name="T49" fmla="*/ 3251 h 4584"/>
                <a:gd name="T50" fmla="*/ 101 w 4413"/>
                <a:gd name="T51" fmla="*/ 3222 h 4584"/>
                <a:gd name="T52" fmla="*/ 8 w 4413"/>
                <a:gd name="T53" fmla="*/ 2942 h 4584"/>
                <a:gd name="T54" fmla="*/ 11 w 4413"/>
                <a:gd name="T55" fmla="*/ 2957 h 4584"/>
                <a:gd name="T56" fmla="*/ 11 w 4413"/>
                <a:gd name="T57" fmla="*/ 2977 h 4584"/>
                <a:gd name="T58" fmla="*/ 0 w 4413"/>
                <a:gd name="T59" fmla="*/ 2943 h 4584"/>
                <a:gd name="T60" fmla="*/ 4403 w 4413"/>
                <a:gd name="T61" fmla="*/ 1605 h 4584"/>
                <a:gd name="T62" fmla="*/ 4412 w 4413"/>
                <a:gd name="T63" fmla="*/ 1637 h 4584"/>
                <a:gd name="T64" fmla="*/ 4405 w 4413"/>
                <a:gd name="T65" fmla="*/ 1640 h 4584"/>
                <a:gd name="T66" fmla="*/ 4402 w 4413"/>
                <a:gd name="T67" fmla="*/ 1625 h 4584"/>
                <a:gd name="T68" fmla="*/ 4403 w 4413"/>
                <a:gd name="T69" fmla="*/ 1606 h 4584"/>
                <a:gd name="T70" fmla="*/ 4299 w 4413"/>
                <a:gd name="T71" fmla="*/ 1329 h 4584"/>
                <a:gd name="T72" fmla="*/ 4308 w 4413"/>
                <a:gd name="T73" fmla="*/ 1359 h 4584"/>
                <a:gd name="T74" fmla="*/ 4299 w 4413"/>
                <a:gd name="T75" fmla="*/ 1339 h 4584"/>
                <a:gd name="T76" fmla="*/ 4289 w 4413"/>
                <a:gd name="T77" fmla="*/ 1331 h 4584"/>
                <a:gd name="T78" fmla="*/ 4299 w 4413"/>
                <a:gd name="T79" fmla="*/ 1329 h 4584"/>
                <a:gd name="T80" fmla="*/ 350 w 4413"/>
                <a:gd name="T81" fmla="*/ 941 h 4584"/>
                <a:gd name="T82" fmla="*/ 344 w 4413"/>
                <a:gd name="T83" fmla="*/ 952 h 4584"/>
                <a:gd name="T84" fmla="*/ 334 w 4413"/>
                <a:gd name="T85" fmla="*/ 959 h 4584"/>
                <a:gd name="T86" fmla="*/ 333 w 4413"/>
                <a:gd name="T87" fmla="*/ 970 h 4584"/>
                <a:gd name="T88" fmla="*/ 327 w 4413"/>
                <a:gd name="T89" fmla="*/ 965 h 4584"/>
                <a:gd name="T90" fmla="*/ 349 w 4413"/>
                <a:gd name="T91" fmla="*/ 932 h 4584"/>
                <a:gd name="T92" fmla="*/ 539 w 4413"/>
                <a:gd name="T93" fmla="*/ 709 h 4584"/>
                <a:gd name="T94" fmla="*/ 543 w 4413"/>
                <a:gd name="T95" fmla="*/ 713 h 4584"/>
                <a:gd name="T96" fmla="*/ 531 w 4413"/>
                <a:gd name="T97" fmla="*/ 722 h 4584"/>
                <a:gd name="T98" fmla="*/ 514 w 4413"/>
                <a:gd name="T99" fmla="*/ 730 h 4584"/>
                <a:gd name="T100" fmla="*/ 2713 w 4413"/>
                <a:gd name="T101" fmla="*/ 46 h 4584"/>
                <a:gd name="T102" fmla="*/ 2743 w 4413"/>
                <a:gd name="T103" fmla="*/ 56 h 4584"/>
                <a:gd name="T104" fmla="*/ 2739 w 4413"/>
                <a:gd name="T105" fmla="*/ 62 h 4584"/>
                <a:gd name="T106" fmla="*/ 2733 w 4413"/>
                <a:gd name="T107" fmla="*/ 56 h 4584"/>
                <a:gd name="T108" fmla="*/ 2719 w 4413"/>
                <a:gd name="T109" fmla="*/ 52 h 4584"/>
                <a:gd name="T110" fmla="*/ 2415 w 4413"/>
                <a:gd name="T111" fmla="*/ 0 h 4584"/>
                <a:gd name="T112" fmla="*/ 2456 w 4413"/>
                <a:gd name="T113" fmla="*/ 2 h 4584"/>
                <a:gd name="T114" fmla="*/ 2441 w 4413"/>
                <a:gd name="T115" fmla="*/ 9 h 4584"/>
                <a:gd name="T116" fmla="*/ 2430 w 4413"/>
                <a:gd name="T117" fmla="*/ 8 h 4584"/>
                <a:gd name="T118" fmla="*/ 2422 w 4413"/>
                <a:gd name="T119" fmla="*/ 8 h 4584"/>
                <a:gd name="T120" fmla="*/ 2420 w 4413"/>
                <a:gd name="T121" fmla="*/ 2 h 4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13" h="4584">
                  <a:moveTo>
                    <a:pt x="1962" y="4571"/>
                  </a:moveTo>
                  <a:lnTo>
                    <a:pt x="1972" y="4573"/>
                  </a:lnTo>
                  <a:lnTo>
                    <a:pt x="1999" y="4574"/>
                  </a:lnTo>
                  <a:lnTo>
                    <a:pt x="1996" y="4577"/>
                  </a:lnTo>
                  <a:lnTo>
                    <a:pt x="1999" y="4582"/>
                  </a:lnTo>
                  <a:lnTo>
                    <a:pt x="2000" y="4584"/>
                  </a:lnTo>
                  <a:lnTo>
                    <a:pt x="1970" y="4581"/>
                  </a:lnTo>
                  <a:lnTo>
                    <a:pt x="1953" y="4578"/>
                  </a:lnTo>
                  <a:lnTo>
                    <a:pt x="1953" y="4578"/>
                  </a:lnTo>
                  <a:lnTo>
                    <a:pt x="1962" y="4571"/>
                  </a:lnTo>
                  <a:close/>
                  <a:moveTo>
                    <a:pt x="1664" y="4519"/>
                  </a:moveTo>
                  <a:lnTo>
                    <a:pt x="1672" y="4520"/>
                  </a:lnTo>
                  <a:lnTo>
                    <a:pt x="1674" y="4524"/>
                  </a:lnTo>
                  <a:lnTo>
                    <a:pt x="1679" y="4523"/>
                  </a:lnTo>
                  <a:lnTo>
                    <a:pt x="1684" y="4523"/>
                  </a:lnTo>
                  <a:lnTo>
                    <a:pt x="1696" y="4529"/>
                  </a:lnTo>
                  <a:lnTo>
                    <a:pt x="1702" y="4537"/>
                  </a:lnTo>
                  <a:lnTo>
                    <a:pt x="1667" y="4529"/>
                  </a:lnTo>
                  <a:lnTo>
                    <a:pt x="1668" y="4527"/>
                  </a:lnTo>
                  <a:lnTo>
                    <a:pt x="1664" y="4519"/>
                  </a:lnTo>
                  <a:close/>
                  <a:moveTo>
                    <a:pt x="3900" y="3848"/>
                  </a:moveTo>
                  <a:lnTo>
                    <a:pt x="3903" y="3849"/>
                  </a:lnTo>
                  <a:lnTo>
                    <a:pt x="3900" y="3850"/>
                  </a:lnTo>
                  <a:lnTo>
                    <a:pt x="3875" y="3876"/>
                  </a:lnTo>
                  <a:lnTo>
                    <a:pt x="3875" y="3876"/>
                  </a:lnTo>
                  <a:lnTo>
                    <a:pt x="3865" y="3874"/>
                  </a:lnTo>
                  <a:lnTo>
                    <a:pt x="3871" y="3869"/>
                  </a:lnTo>
                  <a:lnTo>
                    <a:pt x="3876" y="3869"/>
                  </a:lnTo>
                  <a:lnTo>
                    <a:pt x="3880" y="3859"/>
                  </a:lnTo>
                  <a:lnTo>
                    <a:pt x="3890" y="3850"/>
                  </a:lnTo>
                  <a:lnTo>
                    <a:pt x="3900" y="3848"/>
                  </a:lnTo>
                  <a:close/>
                  <a:moveTo>
                    <a:pt x="4080" y="3614"/>
                  </a:moveTo>
                  <a:lnTo>
                    <a:pt x="4081" y="3620"/>
                  </a:lnTo>
                  <a:lnTo>
                    <a:pt x="4085" y="3620"/>
                  </a:lnTo>
                  <a:lnTo>
                    <a:pt x="4087" y="3620"/>
                  </a:lnTo>
                  <a:lnTo>
                    <a:pt x="4064" y="3651"/>
                  </a:lnTo>
                  <a:lnTo>
                    <a:pt x="4064" y="3641"/>
                  </a:lnTo>
                  <a:lnTo>
                    <a:pt x="4065" y="3636"/>
                  </a:lnTo>
                  <a:lnTo>
                    <a:pt x="4068" y="3630"/>
                  </a:lnTo>
                  <a:lnTo>
                    <a:pt x="4073" y="3626"/>
                  </a:lnTo>
                  <a:lnTo>
                    <a:pt x="4077" y="3623"/>
                  </a:lnTo>
                  <a:lnTo>
                    <a:pt x="4075" y="3619"/>
                  </a:lnTo>
                  <a:lnTo>
                    <a:pt x="4080" y="3614"/>
                  </a:lnTo>
                  <a:close/>
                  <a:moveTo>
                    <a:pt x="101" y="3222"/>
                  </a:moveTo>
                  <a:lnTo>
                    <a:pt x="106" y="3223"/>
                  </a:lnTo>
                  <a:lnTo>
                    <a:pt x="114" y="3233"/>
                  </a:lnTo>
                  <a:lnTo>
                    <a:pt x="117" y="3244"/>
                  </a:lnTo>
                  <a:lnTo>
                    <a:pt x="122" y="3246"/>
                  </a:lnTo>
                  <a:lnTo>
                    <a:pt x="125" y="3253"/>
                  </a:lnTo>
                  <a:lnTo>
                    <a:pt x="115" y="3251"/>
                  </a:lnTo>
                  <a:lnTo>
                    <a:pt x="115" y="3251"/>
                  </a:lnTo>
                  <a:lnTo>
                    <a:pt x="101" y="3222"/>
                  </a:lnTo>
                  <a:close/>
                  <a:moveTo>
                    <a:pt x="7" y="2935"/>
                  </a:moveTo>
                  <a:lnTo>
                    <a:pt x="8" y="2942"/>
                  </a:lnTo>
                  <a:lnTo>
                    <a:pt x="4" y="2946"/>
                  </a:lnTo>
                  <a:lnTo>
                    <a:pt x="11" y="2957"/>
                  </a:lnTo>
                  <a:lnTo>
                    <a:pt x="12" y="2970"/>
                  </a:lnTo>
                  <a:lnTo>
                    <a:pt x="11" y="2977"/>
                  </a:lnTo>
                  <a:lnTo>
                    <a:pt x="11" y="2977"/>
                  </a:lnTo>
                  <a:lnTo>
                    <a:pt x="0" y="2943"/>
                  </a:lnTo>
                  <a:lnTo>
                    <a:pt x="7" y="2935"/>
                  </a:lnTo>
                  <a:close/>
                  <a:moveTo>
                    <a:pt x="4403" y="1605"/>
                  </a:moveTo>
                  <a:lnTo>
                    <a:pt x="4413" y="1637"/>
                  </a:lnTo>
                  <a:lnTo>
                    <a:pt x="4412" y="1637"/>
                  </a:lnTo>
                  <a:lnTo>
                    <a:pt x="4406" y="1644"/>
                  </a:lnTo>
                  <a:lnTo>
                    <a:pt x="4405" y="1640"/>
                  </a:lnTo>
                  <a:lnTo>
                    <a:pt x="4409" y="1635"/>
                  </a:lnTo>
                  <a:lnTo>
                    <a:pt x="4402" y="1625"/>
                  </a:lnTo>
                  <a:lnTo>
                    <a:pt x="4400" y="1611"/>
                  </a:lnTo>
                  <a:lnTo>
                    <a:pt x="4403" y="1606"/>
                  </a:lnTo>
                  <a:lnTo>
                    <a:pt x="4403" y="1605"/>
                  </a:lnTo>
                  <a:close/>
                  <a:moveTo>
                    <a:pt x="4299" y="1329"/>
                  </a:moveTo>
                  <a:lnTo>
                    <a:pt x="4311" y="1359"/>
                  </a:lnTo>
                  <a:lnTo>
                    <a:pt x="4308" y="1359"/>
                  </a:lnTo>
                  <a:lnTo>
                    <a:pt x="4301" y="1351"/>
                  </a:lnTo>
                  <a:lnTo>
                    <a:pt x="4299" y="1339"/>
                  </a:lnTo>
                  <a:lnTo>
                    <a:pt x="4292" y="1338"/>
                  </a:lnTo>
                  <a:lnTo>
                    <a:pt x="4289" y="1331"/>
                  </a:lnTo>
                  <a:lnTo>
                    <a:pt x="4297" y="1332"/>
                  </a:lnTo>
                  <a:lnTo>
                    <a:pt x="4299" y="1329"/>
                  </a:lnTo>
                  <a:close/>
                  <a:moveTo>
                    <a:pt x="349" y="932"/>
                  </a:moveTo>
                  <a:lnTo>
                    <a:pt x="350" y="941"/>
                  </a:lnTo>
                  <a:lnTo>
                    <a:pt x="347" y="946"/>
                  </a:lnTo>
                  <a:lnTo>
                    <a:pt x="344" y="952"/>
                  </a:lnTo>
                  <a:lnTo>
                    <a:pt x="340" y="956"/>
                  </a:lnTo>
                  <a:lnTo>
                    <a:pt x="334" y="959"/>
                  </a:lnTo>
                  <a:lnTo>
                    <a:pt x="337" y="965"/>
                  </a:lnTo>
                  <a:lnTo>
                    <a:pt x="333" y="970"/>
                  </a:lnTo>
                  <a:lnTo>
                    <a:pt x="330" y="963"/>
                  </a:lnTo>
                  <a:lnTo>
                    <a:pt x="327" y="965"/>
                  </a:lnTo>
                  <a:lnTo>
                    <a:pt x="326" y="965"/>
                  </a:lnTo>
                  <a:lnTo>
                    <a:pt x="349" y="932"/>
                  </a:lnTo>
                  <a:close/>
                  <a:moveTo>
                    <a:pt x="538" y="706"/>
                  </a:moveTo>
                  <a:lnTo>
                    <a:pt x="539" y="709"/>
                  </a:lnTo>
                  <a:lnTo>
                    <a:pt x="546" y="710"/>
                  </a:lnTo>
                  <a:lnTo>
                    <a:pt x="543" y="713"/>
                  </a:lnTo>
                  <a:lnTo>
                    <a:pt x="536" y="712"/>
                  </a:lnTo>
                  <a:lnTo>
                    <a:pt x="531" y="722"/>
                  </a:lnTo>
                  <a:lnTo>
                    <a:pt x="522" y="729"/>
                  </a:lnTo>
                  <a:lnTo>
                    <a:pt x="514" y="730"/>
                  </a:lnTo>
                  <a:lnTo>
                    <a:pt x="538" y="706"/>
                  </a:lnTo>
                  <a:close/>
                  <a:moveTo>
                    <a:pt x="2713" y="46"/>
                  </a:moveTo>
                  <a:lnTo>
                    <a:pt x="2746" y="53"/>
                  </a:lnTo>
                  <a:lnTo>
                    <a:pt x="2743" y="56"/>
                  </a:lnTo>
                  <a:lnTo>
                    <a:pt x="2745" y="63"/>
                  </a:lnTo>
                  <a:lnTo>
                    <a:pt x="2739" y="62"/>
                  </a:lnTo>
                  <a:lnTo>
                    <a:pt x="2737" y="56"/>
                  </a:lnTo>
                  <a:lnTo>
                    <a:pt x="2733" y="56"/>
                  </a:lnTo>
                  <a:lnTo>
                    <a:pt x="2729" y="56"/>
                  </a:lnTo>
                  <a:lnTo>
                    <a:pt x="2719" y="52"/>
                  </a:lnTo>
                  <a:lnTo>
                    <a:pt x="2713" y="46"/>
                  </a:lnTo>
                  <a:close/>
                  <a:moveTo>
                    <a:pt x="2415" y="0"/>
                  </a:moveTo>
                  <a:lnTo>
                    <a:pt x="2444" y="1"/>
                  </a:lnTo>
                  <a:lnTo>
                    <a:pt x="2456" y="2"/>
                  </a:lnTo>
                  <a:lnTo>
                    <a:pt x="2451" y="8"/>
                  </a:lnTo>
                  <a:lnTo>
                    <a:pt x="2441" y="9"/>
                  </a:lnTo>
                  <a:lnTo>
                    <a:pt x="2431" y="9"/>
                  </a:lnTo>
                  <a:lnTo>
                    <a:pt x="2430" y="8"/>
                  </a:lnTo>
                  <a:lnTo>
                    <a:pt x="2424" y="5"/>
                  </a:lnTo>
                  <a:lnTo>
                    <a:pt x="2422" y="8"/>
                  </a:lnTo>
                  <a:lnTo>
                    <a:pt x="2415" y="8"/>
                  </a:lnTo>
                  <a:lnTo>
                    <a:pt x="2420" y="2"/>
                  </a:lnTo>
                  <a:lnTo>
                    <a:pt x="24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2" name="Freeform 793"/>
            <p:cNvSpPr>
              <a:spLocks noEditPoints="1"/>
            </p:cNvSpPr>
            <p:nvPr/>
          </p:nvSpPr>
          <p:spPr bwMode="auto">
            <a:xfrm>
              <a:off x="4869" y="212"/>
              <a:ext cx="4493" cy="4663"/>
            </a:xfrm>
            <a:custGeom>
              <a:avLst/>
              <a:gdLst>
                <a:gd name="T0" fmla="*/ 1746 w 4493"/>
                <a:gd name="T1" fmla="*/ 4591 h 4663"/>
                <a:gd name="T2" fmla="*/ 2010 w 4493"/>
                <a:gd name="T3" fmla="*/ 4622 h 4663"/>
                <a:gd name="T4" fmla="*/ 2043 w 4493"/>
                <a:gd name="T5" fmla="*/ 4640 h 4663"/>
                <a:gd name="T6" fmla="*/ 2012 w 4493"/>
                <a:gd name="T7" fmla="*/ 4663 h 4663"/>
                <a:gd name="T8" fmla="*/ 1745 w 4493"/>
                <a:gd name="T9" fmla="*/ 4598 h 4663"/>
                <a:gd name="T10" fmla="*/ 1715 w 4493"/>
                <a:gd name="T11" fmla="*/ 4618 h 4663"/>
                <a:gd name="T12" fmla="*/ 1695 w 4493"/>
                <a:gd name="T13" fmla="*/ 4581 h 4663"/>
                <a:gd name="T14" fmla="*/ 4131 w 4493"/>
                <a:gd name="T15" fmla="*/ 3660 h 4663"/>
                <a:gd name="T16" fmla="*/ 4155 w 4493"/>
                <a:gd name="T17" fmla="*/ 3691 h 4663"/>
                <a:gd name="T18" fmla="*/ 4125 w 4493"/>
                <a:gd name="T19" fmla="*/ 3713 h 4663"/>
                <a:gd name="T20" fmla="*/ 3967 w 4493"/>
                <a:gd name="T21" fmla="*/ 3908 h 4663"/>
                <a:gd name="T22" fmla="*/ 3942 w 4493"/>
                <a:gd name="T23" fmla="*/ 3942 h 4663"/>
                <a:gd name="T24" fmla="*/ 3915 w 4493"/>
                <a:gd name="T25" fmla="*/ 3917 h 4663"/>
                <a:gd name="T26" fmla="*/ 3951 w 4493"/>
                <a:gd name="T27" fmla="*/ 3891 h 4663"/>
                <a:gd name="T28" fmla="*/ 4104 w 4493"/>
                <a:gd name="T29" fmla="*/ 3692 h 4663"/>
                <a:gd name="T30" fmla="*/ 30 w 4493"/>
                <a:gd name="T31" fmla="*/ 2981 h 4663"/>
                <a:gd name="T32" fmla="*/ 51 w 4493"/>
                <a:gd name="T33" fmla="*/ 3018 h 4663"/>
                <a:gd name="T34" fmla="*/ 124 w 4493"/>
                <a:gd name="T35" fmla="*/ 3260 h 4663"/>
                <a:gd name="T36" fmla="*/ 141 w 4493"/>
                <a:gd name="T37" fmla="*/ 3263 h 4663"/>
                <a:gd name="T38" fmla="*/ 129 w 4493"/>
                <a:gd name="T39" fmla="*/ 3312 h 4663"/>
                <a:gd name="T40" fmla="*/ 103 w 4493"/>
                <a:gd name="T41" fmla="*/ 3282 h 4663"/>
                <a:gd name="T42" fmla="*/ 117 w 4493"/>
                <a:gd name="T43" fmla="*/ 3263 h 4663"/>
                <a:gd name="T44" fmla="*/ 8 w 4493"/>
                <a:gd name="T45" fmla="*/ 3028 h 4663"/>
                <a:gd name="T46" fmla="*/ 14 w 4493"/>
                <a:gd name="T47" fmla="*/ 2984 h 4663"/>
                <a:gd name="T48" fmla="*/ 4380 w 4493"/>
                <a:gd name="T49" fmla="*/ 1356 h 4663"/>
                <a:gd name="T50" fmla="*/ 4384 w 4493"/>
                <a:gd name="T51" fmla="*/ 1394 h 4663"/>
                <a:gd name="T52" fmla="*/ 4463 w 4493"/>
                <a:gd name="T53" fmla="*/ 1629 h 4663"/>
                <a:gd name="T54" fmla="*/ 4491 w 4493"/>
                <a:gd name="T55" fmla="*/ 1646 h 4663"/>
                <a:gd name="T56" fmla="*/ 4467 w 4493"/>
                <a:gd name="T57" fmla="*/ 1683 h 4663"/>
                <a:gd name="T58" fmla="*/ 4443 w 4493"/>
                <a:gd name="T59" fmla="*/ 1646 h 4663"/>
                <a:gd name="T60" fmla="*/ 4368 w 4493"/>
                <a:gd name="T61" fmla="*/ 1404 h 4663"/>
                <a:gd name="T62" fmla="*/ 4351 w 4493"/>
                <a:gd name="T63" fmla="*/ 1400 h 4663"/>
                <a:gd name="T64" fmla="*/ 4363 w 4493"/>
                <a:gd name="T65" fmla="*/ 1351 h 4663"/>
                <a:gd name="T66" fmla="*/ 576 w 4493"/>
                <a:gd name="T67" fmla="*/ 737 h 4663"/>
                <a:gd name="T68" fmla="*/ 547 w 4493"/>
                <a:gd name="T69" fmla="*/ 771 h 4663"/>
                <a:gd name="T70" fmla="*/ 389 w 4493"/>
                <a:gd name="T71" fmla="*/ 969 h 4663"/>
                <a:gd name="T72" fmla="*/ 360 w 4493"/>
                <a:gd name="T73" fmla="*/ 1006 h 4663"/>
                <a:gd name="T74" fmla="*/ 343 w 4493"/>
                <a:gd name="T75" fmla="*/ 963 h 4663"/>
                <a:gd name="T76" fmla="*/ 373 w 4493"/>
                <a:gd name="T77" fmla="*/ 953 h 4663"/>
                <a:gd name="T78" fmla="*/ 527 w 4493"/>
                <a:gd name="T79" fmla="*/ 756 h 4663"/>
                <a:gd name="T80" fmla="*/ 540 w 4493"/>
                <a:gd name="T81" fmla="*/ 725 h 4663"/>
                <a:gd name="T82" fmla="*/ 2495 w 4493"/>
                <a:gd name="T83" fmla="*/ 5 h 4663"/>
                <a:gd name="T84" fmla="*/ 2752 w 4493"/>
                <a:gd name="T85" fmla="*/ 56 h 4663"/>
                <a:gd name="T86" fmla="*/ 2787 w 4493"/>
                <a:gd name="T87" fmla="*/ 49 h 4663"/>
                <a:gd name="T88" fmla="*/ 2797 w 4493"/>
                <a:gd name="T89" fmla="*/ 83 h 4663"/>
                <a:gd name="T90" fmla="*/ 2753 w 4493"/>
                <a:gd name="T91" fmla="*/ 87 h 4663"/>
                <a:gd name="T92" fmla="*/ 2499 w 4493"/>
                <a:gd name="T93" fmla="*/ 42 h 4663"/>
                <a:gd name="T94" fmla="*/ 2455 w 4493"/>
                <a:gd name="T95" fmla="*/ 39 h 4663"/>
                <a:gd name="T96" fmla="*/ 2457 w 4493"/>
                <a:gd name="T97" fmla="*/ 9 h 4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93" h="4663">
                  <a:moveTo>
                    <a:pt x="1707" y="4570"/>
                  </a:moveTo>
                  <a:lnTo>
                    <a:pt x="1742" y="4578"/>
                  </a:lnTo>
                  <a:lnTo>
                    <a:pt x="1743" y="4580"/>
                  </a:lnTo>
                  <a:lnTo>
                    <a:pt x="1746" y="4591"/>
                  </a:lnTo>
                  <a:lnTo>
                    <a:pt x="1988" y="4632"/>
                  </a:lnTo>
                  <a:lnTo>
                    <a:pt x="1988" y="4630"/>
                  </a:lnTo>
                  <a:lnTo>
                    <a:pt x="1993" y="4619"/>
                  </a:lnTo>
                  <a:lnTo>
                    <a:pt x="2010" y="4622"/>
                  </a:lnTo>
                  <a:lnTo>
                    <a:pt x="2040" y="4625"/>
                  </a:lnTo>
                  <a:lnTo>
                    <a:pt x="2041" y="4629"/>
                  </a:lnTo>
                  <a:lnTo>
                    <a:pt x="2043" y="4635"/>
                  </a:lnTo>
                  <a:lnTo>
                    <a:pt x="2043" y="4640"/>
                  </a:lnTo>
                  <a:lnTo>
                    <a:pt x="2037" y="4652"/>
                  </a:lnTo>
                  <a:lnTo>
                    <a:pt x="2027" y="4660"/>
                  </a:lnTo>
                  <a:lnTo>
                    <a:pt x="2016" y="4663"/>
                  </a:lnTo>
                  <a:lnTo>
                    <a:pt x="2012" y="4663"/>
                  </a:lnTo>
                  <a:lnTo>
                    <a:pt x="2000" y="4659"/>
                  </a:lnTo>
                  <a:lnTo>
                    <a:pt x="1992" y="4650"/>
                  </a:lnTo>
                  <a:lnTo>
                    <a:pt x="1989" y="4639"/>
                  </a:lnTo>
                  <a:lnTo>
                    <a:pt x="1745" y="4598"/>
                  </a:lnTo>
                  <a:lnTo>
                    <a:pt x="1739" y="4609"/>
                  </a:lnTo>
                  <a:lnTo>
                    <a:pt x="1731" y="4615"/>
                  </a:lnTo>
                  <a:lnTo>
                    <a:pt x="1719" y="4618"/>
                  </a:lnTo>
                  <a:lnTo>
                    <a:pt x="1715" y="4618"/>
                  </a:lnTo>
                  <a:lnTo>
                    <a:pt x="1702" y="4612"/>
                  </a:lnTo>
                  <a:lnTo>
                    <a:pt x="1695" y="4601"/>
                  </a:lnTo>
                  <a:lnTo>
                    <a:pt x="1694" y="4587"/>
                  </a:lnTo>
                  <a:lnTo>
                    <a:pt x="1695" y="4581"/>
                  </a:lnTo>
                  <a:lnTo>
                    <a:pt x="1698" y="4575"/>
                  </a:lnTo>
                  <a:lnTo>
                    <a:pt x="1702" y="4571"/>
                  </a:lnTo>
                  <a:lnTo>
                    <a:pt x="1707" y="4570"/>
                  </a:lnTo>
                  <a:close/>
                  <a:moveTo>
                    <a:pt x="4131" y="3660"/>
                  </a:moveTo>
                  <a:lnTo>
                    <a:pt x="4134" y="3661"/>
                  </a:lnTo>
                  <a:lnTo>
                    <a:pt x="4146" y="3667"/>
                  </a:lnTo>
                  <a:lnTo>
                    <a:pt x="4154" y="3677"/>
                  </a:lnTo>
                  <a:lnTo>
                    <a:pt x="4155" y="3691"/>
                  </a:lnTo>
                  <a:lnTo>
                    <a:pt x="4151" y="3702"/>
                  </a:lnTo>
                  <a:lnTo>
                    <a:pt x="4142" y="3711"/>
                  </a:lnTo>
                  <a:lnTo>
                    <a:pt x="4130" y="3713"/>
                  </a:lnTo>
                  <a:lnTo>
                    <a:pt x="4125" y="3713"/>
                  </a:lnTo>
                  <a:lnTo>
                    <a:pt x="4120" y="3712"/>
                  </a:lnTo>
                  <a:lnTo>
                    <a:pt x="4115" y="3709"/>
                  </a:lnTo>
                  <a:lnTo>
                    <a:pt x="3961" y="3897"/>
                  </a:lnTo>
                  <a:lnTo>
                    <a:pt x="3967" y="3908"/>
                  </a:lnTo>
                  <a:lnTo>
                    <a:pt x="3968" y="3920"/>
                  </a:lnTo>
                  <a:lnTo>
                    <a:pt x="3963" y="3932"/>
                  </a:lnTo>
                  <a:lnTo>
                    <a:pt x="3954" y="3939"/>
                  </a:lnTo>
                  <a:lnTo>
                    <a:pt x="3942" y="3942"/>
                  </a:lnTo>
                  <a:lnTo>
                    <a:pt x="3937" y="3942"/>
                  </a:lnTo>
                  <a:lnTo>
                    <a:pt x="3926" y="3938"/>
                  </a:lnTo>
                  <a:lnTo>
                    <a:pt x="3919" y="3928"/>
                  </a:lnTo>
                  <a:lnTo>
                    <a:pt x="3915" y="3917"/>
                  </a:lnTo>
                  <a:lnTo>
                    <a:pt x="3940" y="3891"/>
                  </a:lnTo>
                  <a:lnTo>
                    <a:pt x="3943" y="3890"/>
                  </a:lnTo>
                  <a:lnTo>
                    <a:pt x="3946" y="3890"/>
                  </a:lnTo>
                  <a:lnTo>
                    <a:pt x="3951" y="3891"/>
                  </a:lnTo>
                  <a:lnTo>
                    <a:pt x="3956" y="3894"/>
                  </a:lnTo>
                  <a:lnTo>
                    <a:pt x="4111" y="3705"/>
                  </a:lnTo>
                  <a:lnTo>
                    <a:pt x="4104" y="3695"/>
                  </a:lnTo>
                  <a:lnTo>
                    <a:pt x="4104" y="3692"/>
                  </a:lnTo>
                  <a:lnTo>
                    <a:pt x="4127" y="3661"/>
                  </a:lnTo>
                  <a:lnTo>
                    <a:pt x="4131" y="3660"/>
                  </a:lnTo>
                  <a:close/>
                  <a:moveTo>
                    <a:pt x="25" y="2981"/>
                  </a:moveTo>
                  <a:lnTo>
                    <a:pt x="30" y="2981"/>
                  </a:lnTo>
                  <a:lnTo>
                    <a:pt x="34" y="2983"/>
                  </a:lnTo>
                  <a:lnTo>
                    <a:pt x="38" y="2984"/>
                  </a:lnTo>
                  <a:lnTo>
                    <a:pt x="40" y="2984"/>
                  </a:lnTo>
                  <a:lnTo>
                    <a:pt x="51" y="3018"/>
                  </a:lnTo>
                  <a:lnTo>
                    <a:pt x="48" y="3024"/>
                  </a:lnTo>
                  <a:lnTo>
                    <a:pt x="44" y="3028"/>
                  </a:lnTo>
                  <a:lnTo>
                    <a:pt x="38" y="3031"/>
                  </a:lnTo>
                  <a:lnTo>
                    <a:pt x="124" y="3260"/>
                  </a:lnTo>
                  <a:lnTo>
                    <a:pt x="127" y="3258"/>
                  </a:lnTo>
                  <a:lnTo>
                    <a:pt x="130" y="3258"/>
                  </a:lnTo>
                  <a:lnTo>
                    <a:pt x="134" y="3258"/>
                  </a:lnTo>
                  <a:lnTo>
                    <a:pt x="141" y="3263"/>
                  </a:lnTo>
                  <a:lnTo>
                    <a:pt x="155" y="3292"/>
                  </a:lnTo>
                  <a:lnTo>
                    <a:pt x="150" y="3302"/>
                  </a:lnTo>
                  <a:lnTo>
                    <a:pt x="141" y="3311"/>
                  </a:lnTo>
                  <a:lnTo>
                    <a:pt x="129" y="3312"/>
                  </a:lnTo>
                  <a:lnTo>
                    <a:pt x="126" y="3312"/>
                  </a:lnTo>
                  <a:lnTo>
                    <a:pt x="113" y="3306"/>
                  </a:lnTo>
                  <a:lnTo>
                    <a:pt x="105" y="3295"/>
                  </a:lnTo>
                  <a:lnTo>
                    <a:pt x="103" y="3282"/>
                  </a:lnTo>
                  <a:lnTo>
                    <a:pt x="106" y="3275"/>
                  </a:lnTo>
                  <a:lnTo>
                    <a:pt x="109" y="3271"/>
                  </a:lnTo>
                  <a:lnTo>
                    <a:pt x="113" y="3265"/>
                  </a:lnTo>
                  <a:lnTo>
                    <a:pt x="117" y="3263"/>
                  </a:lnTo>
                  <a:lnTo>
                    <a:pt x="32" y="3034"/>
                  </a:lnTo>
                  <a:lnTo>
                    <a:pt x="27" y="3035"/>
                  </a:lnTo>
                  <a:lnTo>
                    <a:pt x="21" y="3034"/>
                  </a:lnTo>
                  <a:lnTo>
                    <a:pt x="8" y="3028"/>
                  </a:lnTo>
                  <a:lnTo>
                    <a:pt x="1" y="3017"/>
                  </a:lnTo>
                  <a:lnTo>
                    <a:pt x="0" y="3004"/>
                  </a:lnTo>
                  <a:lnTo>
                    <a:pt x="4" y="2991"/>
                  </a:lnTo>
                  <a:lnTo>
                    <a:pt x="14" y="2984"/>
                  </a:lnTo>
                  <a:lnTo>
                    <a:pt x="25" y="2981"/>
                  </a:lnTo>
                  <a:close/>
                  <a:moveTo>
                    <a:pt x="4363" y="1351"/>
                  </a:moveTo>
                  <a:lnTo>
                    <a:pt x="4368" y="1351"/>
                  </a:lnTo>
                  <a:lnTo>
                    <a:pt x="4380" y="1356"/>
                  </a:lnTo>
                  <a:lnTo>
                    <a:pt x="4388" y="1368"/>
                  </a:lnTo>
                  <a:lnTo>
                    <a:pt x="4389" y="1382"/>
                  </a:lnTo>
                  <a:lnTo>
                    <a:pt x="4387" y="1389"/>
                  </a:lnTo>
                  <a:lnTo>
                    <a:pt x="4384" y="1394"/>
                  </a:lnTo>
                  <a:lnTo>
                    <a:pt x="4380" y="1399"/>
                  </a:lnTo>
                  <a:lnTo>
                    <a:pt x="4373" y="1401"/>
                  </a:lnTo>
                  <a:lnTo>
                    <a:pt x="4459" y="1630"/>
                  </a:lnTo>
                  <a:lnTo>
                    <a:pt x="4463" y="1629"/>
                  </a:lnTo>
                  <a:lnTo>
                    <a:pt x="4467" y="1629"/>
                  </a:lnTo>
                  <a:lnTo>
                    <a:pt x="4471" y="1629"/>
                  </a:lnTo>
                  <a:lnTo>
                    <a:pt x="4484" y="1635"/>
                  </a:lnTo>
                  <a:lnTo>
                    <a:pt x="4491" y="1646"/>
                  </a:lnTo>
                  <a:lnTo>
                    <a:pt x="4493" y="1660"/>
                  </a:lnTo>
                  <a:lnTo>
                    <a:pt x="4488" y="1671"/>
                  </a:lnTo>
                  <a:lnTo>
                    <a:pt x="4478" y="1680"/>
                  </a:lnTo>
                  <a:lnTo>
                    <a:pt x="4467" y="1683"/>
                  </a:lnTo>
                  <a:lnTo>
                    <a:pt x="4462" y="1681"/>
                  </a:lnTo>
                  <a:lnTo>
                    <a:pt x="4457" y="1680"/>
                  </a:lnTo>
                  <a:lnTo>
                    <a:pt x="4453" y="1678"/>
                  </a:lnTo>
                  <a:lnTo>
                    <a:pt x="4443" y="1646"/>
                  </a:lnTo>
                  <a:lnTo>
                    <a:pt x="4446" y="1642"/>
                  </a:lnTo>
                  <a:lnTo>
                    <a:pt x="4449" y="1637"/>
                  </a:lnTo>
                  <a:lnTo>
                    <a:pt x="4454" y="1635"/>
                  </a:lnTo>
                  <a:lnTo>
                    <a:pt x="4368" y="1404"/>
                  </a:lnTo>
                  <a:lnTo>
                    <a:pt x="4365" y="1404"/>
                  </a:lnTo>
                  <a:lnTo>
                    <a:pt x="4363" y="1404"/>
                  </a:lnTo>
                  <a:lnTo>
                    <a:pt x="4360" y="1404"/>
                  </a:lnTo>
                  <a:lnTo>
                    <a:pt x="4351" y="1400"/>
                  </a:lnTo>
                  <a:lnTo>
                    <a:pt x="4339" y="1370"/>
                  </a:lnTo>
                  <a:lnTo>
                    <a:pt x="4341" y="1362"/>
                  </a:lnTo>
                  <a:lnTo>
                    <a:pt x="4351" y="1353"/>
                  </a:lnTo>
                  <a:lnTo>
                    <a:pt x="4363" y="1351"/>
                  </a:lnTo>
                  <a:close/>
                  <a:moveTo>
                    <a:pt x="552" y="722"/>
                  </a:moveTo>
                  <a:lnTo>
                    <a:pt x="557" y="722"/>
                  </a:lnTo>
                  <a:lnTo>
                    <a:pt x="569" y="727"/>
                  </a:lnTo>
                  <a:lnTo>
                    <a:pt x="576" y="737"/>
                  </a:lnTo>
                  <a:lnTo>
                    <a:pt x="578" y="747"/>
                  </a:lnTo>
                  <a:lnTo>
                    <a:pt x="554" y="771"/>
                  </a:lnTo>
                  <a:lnTo>
                    <a:pt x="551" y="773"/>
                  </a:lnTo>
                  <a:lnTo>
                    <a:pt x="547" y="771"/>
                  </a:lnTo>
                  <a:lnTo>
                    <a:pt x="541" y="770"/>
                  </a:lnTo>
                  <a:lnTo>
                    <a:pt x="535" y="767"/>
                  </a:lnTo>
                  <a:lnTo>
                    <a:pt x="381" y="959"/>
                  </a:lnTo>
                  <a:lnTo>
                    <a:pt x="389" y="969"/>
                  </a:lnTo>
                  <a:lnTo>
                    <a:pt x="389" y="973"/>
                  </a:lnTo>
                  <a:lnTo>
                    <a:pt x="366" y="1006"/>
                  </a:lnTo>
                  <a:lnTo>
                    <a:pt x="364" y="1006"/>
                  </a:lnTo>
                  <a:lnTo>
                    <a:pt x="360" y="1006"/>
                  </a:lnTo>
                  <a:lnTo>
                    <a:pt x="348" y="1000"/>
                  </a:lnTo>
                  <a:lnTo>
                    <a:pt x="339" y="989"/>
                  </a:lnTo>
                  <a:lnTo>
                    <a:pt x="338" y="975"/>
                  </a:lnTo>
                  <a:lnTo>
                    <a:pt x="343" y="963"/>
                  </a:lnTo>
                  <a:lnTo>
                    <a:pt x="352" y="955"/>
                  </a:lnTo>
                  <a:lnTo>
                    <a:pt x="364" y="952"/>
                  </a:lnTo>
                  <a:lnTo>
                    <a:pt x="369" y="952"/>
                  </a:lnTo>
                  <a:lnTo>
                    <a:pt x="373" y="953"/>
                  </a:lnTo>
                  <a:lnTo>
                    <a:pt x="377" y="955"/>
                  </a:lnTo>
                  <a:lnTo>
                    <a:pt x="533" y="766"/>
                  </a:lnTo>
                  <a:lnTo>
                    <a:pt x="530" y="761"/>
                  </a:lnTo>
                  <a:lnTo>
                    <a:pt x="527" y="756"/>
                  </a:lnTo>
                  <a:lnTo>
                    <a:pt x="526" y="750"/>
                  </a:lnTo>
                  <a:lnTo>
                    <a:pt x="526" y="743"/>
                  </a:lnTo>
                  <a:lnTo>
                    <a:pt x="531" y="732"/>
                  </a:lnTo>
                  <a:lnTo>
                    <a:pt x="540" y="725"/>
                  </a:lnTo>
                  <a:lnTo>
                    <a:pt x="552" y="722"/>
                  </a:lnTo>
                  <a:close/>
                  <a:moveTo>
                    <a:pt x="2478" y="0"/>
                  </a:moveTo>
                  <a:lnTo>
                    <a:pt x="2482" y="0"/>
                  </a:lnTo>
                  <a:lnTo>
                    <a:pt x="2495" y="5"/>
                  </a:lnTo>
                  <a:lnTo>
                    <a:pt x="2502" y="15"/>
                  </a:lnTo>
                  <a:lnTo>
                    <a:pt x="2503" y="28"/>
                  </a:lnTo>
                  <a:lnTo>
                    <a:pt x="2746" y="67"/>
                  </a:lnTo>
                  <a:lnTo>
                    <a:pt x="2752" y="56"/>
                  </a:lnTo>
                  <a:lnTo>
                    <a:pt x="2761" y="48"/>
                  </a:lnTo>
                  <a:lnTo>
                    <a:pt x="2773" y="45"/>
                  </a:lnTo>
                  <a:lnTo>
                    <a:pt x="2777" y="46"/>
                  </a:lnTo>
                  <a:lnTo>
                    <a:pt x="2787" y="49"/>
                  </a:lnTo>
                  <a:lnTo>
                    <a:pt x="2794" y="56"/>
                  </a:lnTo>
                  <a:lnTo>
                    <a:pt x="2799" y="66"/>
                  </a:lnTo>
                  <a:lnTo>
                    <a:pt x="2799" y="77"/>
                  </a:lnTo>
                  <a:lnTo>
                    <a:pt x="2797" y="83"/>
                  </a:lnTo>
                  <a:lnTo>
                    <a:pt x="2793" y="89"/>
                  </a:lnTo>
                  <a:lnTo>
                    <a:pt x="2789" y="93"/>
                  </a:lnTo>
                  <a:lnTo>
                    <a:pt x="2786" y="94"/>
                  </a:lnTo>
                  <a:lnTo>
                    <a:pt x="2753" y="87"/>
                  </a:lnTo>
                  <a:lnTo>
                    <a:pt x="2751" y="84"/>
                  </a:lnTo>
                  <a:lnTo>
                    <a:pt x="2748" y="73"/>
                  </a:lnTo>
                  <a:lnTo>
                    <a:pt x="2503" y="32"/>
                  </a:lnTo>
                  <a:lnTo>
                    <a:pt x="2499" y="42"/>
                  </a:lnTo>
                  <a:lnTo>
                    <a:pt x="2496" y="43"/>
                  </a:lnTo>
                  <a:lnTo>
                    <a:pt x="2484" y="42"/>
                  </a:lnTo>
                  <a:lnTo>
                    <a:pt x="2455" y="41"/>
                  </a:lnTo>
                  <a:lnTo>
                    <a:pt x="2455" y="39"/>
                  </a:lnTo>
                  <a:lnTo>
                    <a:pt x="2453" y="34"/>
                  </a:lnTo>
                  <a:lnTo>
                    <a:pt x="2451" y="28"/>
                  </a:lnTo>
                  <a:lnTo>
                    <a:pt x="2451" y="22"/>
                  </a:lnTo>
                  <a:lnTo>
                    <a:pt x="2457" y="9"/>
                  </a:lnTo>
                  <a:lnTo>
                    <a:pt x="2467" y="2"/>
                  </a:lnTo>
                  <a:lnTo>
                    <a:pt x="24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30" name="Группа 1529"/>
          <p:cNvGrpSpPr/>
          <p:nvPr/>
        </p:nvGrpSpPr>
        <p:grpSpPr>
          <a:xfrm>
            <a:off x="3142682" y="4765280"/>
            <a:ext cx="9090473" cy="2401786"/>
            <a:chOff x="2085134" y="4317422"/>
            <a:chExt cx="10240216" cy="2547275"/>
          </a:xfrm>
        </p:grpSpPr>
        <p:sp>
          <p:nvSpPr>
            <p:cNvPr id="1529" name="Овал 1528"/>
            <p:cNvSpPr/>
            <p:nvPr/>
          </p:nvSpPr>
          <p:spPr>
            <a:xfrm>
              <a:off x="2228850" y="6305551"/>
              <a:ext cx="10096500" cy="55914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                                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71" name="Овал 570"/>
            <p:cNvSpPr/>
            <p:nvPr/>
          </p:nvSpPr>
          <p:spPr>
            <a:xfrm>
              <a:off x="2228850" y="4317422"/>
              <a:ext cx="10096500" cy="69272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085134" y="4397385"/>
              <a:ext cx="9963150" cy="19569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itle 3"/>
            <p:cNvSpPr txBox="1">
              <a:spLocks/>
            </p:cNvSpPr>
            <p:nvPr/>
          </p:nvSpPr>
          <p:spPr>
            <a:xfrm>
              <a:off x="2895520" y="4911330"/>
              <a:ext cx="9252792" cy="1321590"/>
            </a:xfrm>
            <a:prstGeom prst="rect">
              <a:avLst/>
            </a:prstGeom>
            <a:effectLst>
              <a:outerShdw blurRad="63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anchor="ctr"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/>
              <a:r>
                <a:rPr lang="ru-RU" sz="2800" dirty="0">
                  <a:solidFill>
                    <a:srgbClr val="FFFFFF"/>
                  </a:solidFill>
                  <a:latin typeface="Trebuchet MS" panose="020B0603020202020204" pitchFamily="34" charset="0"/>
                  <a:ea typeface="Roboto Black" charset="0"/>
                  <a:cs typeface="Roboto Black" charset="0"/>
                </a:rPr>
                <a:t>ТЕМА: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Использование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современных образовательных технологий в развитии познавательной активности детей старшего дошкольного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возраста</a:t>
              </a:r>
              <a:endParaRPr lang="ru-RU" sz="2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ru-RU" sz="2400" dirty="0">
                  <a:latin typeface="Trebuchet MS" panose="020B0603020202020204" pitchFamily="34" charset="0"/>
                </a:rPr>
                <a:t> </a:t>
              </a:r>
            </a:p>
            <a:p>
              <a:pPr>
                <a:lnSpc>
                  <a:spcPct val="100000"/>
                </a:lnSpc>
              </a:pPr>
              <a:endParaRPr lang="ru-RU" sz="4000" dirty="0">
                <a:solidFill>
                  <a:srgbClr val="FFFFFF"/>
                </a:solidFill>
                <a:latin typeface="+mj-lt"/>
                <a:ea typeface="Roboto Black" charset="0"/>
                <a:cs typeface="Roboto Black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983438" y="130178"/>
            <a:ext cx="5443575" cy="1316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«ДЕТСКИЙ САД №100»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https://alt.izh.one/files/content/30/%D0%A1%D0%A2%D0%AD%D0%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2" y="1353174"/>
            <a:ext cx="11152426" cy="337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82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688" y="-2419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96435" y="27239"/>
            <a:ext cx="6126995" cy="1325563"/>
          </a:xfrm>
        </p:spPr>
        <p:txBody>
          <a:bodyPr/>
          <a:lstStyle/>
          <a:p>
            <a:r>
              <a:rPr lang="ru-RU" dirty="0" smtClean="0"/>
              <a:t>«Герой-рука»</a:t>
            </a:r>
            <a:endParaRPr lang="ru-RU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539750" y="9210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1" name="Рисунок 1" descr="https://i.pinimg.com/736x/f1/ff/91/f1ff91718d8f5fe0deecd3db8600f138--hand-puppets-finger-pupp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41" y="4328737"/>
            <a:ext cx="2466789" cy="23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2" descr="https://i.pinimg.com/236x/2f/9b/27/2f9b27a569601e71854fbe73c167ac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67" y="2776779"/>
            <a:ext cx="2437093" cy="33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39" descr="https://i.pinimg.com/originals/b3/ea/f9/b3eaf9df2e1d60892f58068f409a48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4" b="13599"/>
          <a:stretch>
            <a:fillRect/>
          </a:stretch>
        </p:blipFill>
        <p:spPr bwMode="auto">
          <a:xfrm>
            <a:off x="4695889" y="4480143"/>
            <a:ext cx="2241462" cy="217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40" descr="https://printgames.ru/wp-content/uploads/palec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89" y="2182652"/>
            <a:ext cx="2241462" cy="22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54" descr="http://www.webpark.ru/uploads52/080416/ruki_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18199" r="3860" b="16534"/>
          <a:stretch>
            <a:fillRect/>
          </a:stretch>
        </p:blipFill>
        <p:spPr bwMode="auto">
          <a:xfrm>
            <a:off x="7763880" y="2248834"/>
            <a:ext cx="2423711" cy="18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9839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539750" y="12201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18779" y="952877"/>
            <a:ext cx="1093347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400" dirty="0">
                <a:solidFill>
                  <a:srgbClr val="000000"/>
                </a:solidFill>
                <a:latin typeface="+mj-lt"/>
              </a:rPr>
              <a:t>На руке помещается герой и все движения героя создается рукой.</a:t>
            </a:r>
          </a:p>
          <a:p>
            <a:r>
              <a:rPr lang="ru-RU" kern="1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 </a:t>
            </a:r>
            <a:endParaRPr lang="ru-RU" kern="1400" dirty="0">
              <a:ln>
                <a:noFill/>
              </a:ln>
              <a:solidFill>
                <a:srgbClr val="000000"/>
              </a:solidFill>
              <a:effectLst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5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544638" y="403225"/>
            <a:ext cx="9256712" cy="17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«</a:t>
            </a:r>
            <a:r>
              <a:rPr kumimoji="0" lang="ru-RU" altLang="ru-RU" sz="4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Дергунчики</a:t>
            </a:r>
            <a:r>
              <a:rPr kumimoji="0" lang="en-US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»</a:t>
            </a:r>
            <a:endParaRPr kumimoji="0" lang="ru-RU" altLang="ru-RU" sz="4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Подвижные части героя управляются ниткой закреплённой в определенном порядке.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7171" name="Рисунок 16" descr="http://den-v-shkole.ru/wp-content/uploads/2015/12/obezyanka-1024x8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5748" r="14539" b="5788"/>
          <a:stretch>
            <a:fillRect/>
          </a:stretch>
        </p:blipFill>
        <p:spPr bwMode="auto">
          <a:xfrm>
            <a:off x="6553200" y="2620702"/>
            <a:ext cx="3409950" cy="352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Рисунок 17" descr="https://otvet.imgsmail.ru/download/87597440_a7c820c1435bcf377cc535329c2c0614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9"/>
          <a:stretch>
            <a:fillRect/>
          </a:stretch>
        </p:blipFill>
        <p:spPr bwMode="auto">
          <a:xfrm>
            <a:off x="2224089" y="2613946"/>
            <a:ext cx="3332161" cy="34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539750" y="6362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73358" y="-346305"/>
            <a:ext cx="11466512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«</a:t>
            </a: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Механизмы</a:t>
            </a:r>
            <a:r>
              <a:rPr kumimoji="0" lang="en-US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»</a:t>
            </a:r>
            <a:endParaRPr kumimoji="0" lang="ru-RU" altLang="ru-RU" sz="4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Для движения героя используется уже готовые механизмы, соединенные с самой игрушкой.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8195" name="Рисунок 44" descr="http://madebyjoel.com/wp-content/uploads/2010/10/Made-by-Joel-Woodpecker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r="25182"/>
          <a:stretch>
            <a:fillRect/>
          </a:stretch>
        </p:blipFill>
        <p:spPr bwMode="auto">
          <a:xfrm>
            <a:off x="473359" y="3209925"/>
            <a:ext cx="2751542" cy="340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Рисунок 49" descr="https://2.bp.blogspot.com/-LeDe5HcYs9Q/WGUDh1UvuEI/AAAAAAABfc4/bWSRSpzIOcUb2cV-m7cLzZGkKNgw4XvAwCEw/s1600/PWqsvzHqmZ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93" y="3498629"/>
            <a:ext cx="3901391" cy="31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539750" y="3209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539750" y="5495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 descr="http://gomel-prazdnik.by/wp-content/uploads/2016/01/akula_igry_iz_prichepok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93" y="1879676"/>
            <a:ext cx="4440573" cy="212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i.pinimg.com/736x/8e/bb/f4/8ebbf481320cb899e8ed92563997539f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78" y="4346804"/>
            <a:ext cx="3311843" cy="2272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8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2190" y="-10160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68608" y="0"/>
            <a:ext cx="1127601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С помощью физических явлений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Движения  героя или его частей с помощью физических явлений: воздуха, магнита, раскручивания двух закрученных нитей закрепленных на  нем.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5" name="Рисунок 4" descr="Ð²ÐµÑÑÑÑÐºÐ°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36" y="1832438"/>
            <a:ext cx="5212056" cy="211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1.bp.blogspot.com/-Gvtsg1WntNM/VIGzUDzW0-I/AAAAAAAAg1g/GV1udbvEMVo/s1600/05.12.2014%2B12-26-03_00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2"/>
          <a:stretch/>
        </p:blipFill>
        <p:spPr bwMode="auto">
          <a:xfrm>
            <a:off x="9314077" y="2616209"/>
            <a:ext cx="2472322" cy="3367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Ð±Ð°Ð±Ð¾ÑÐºÐ¸ Ð¸Ð· Ð±ÑÐ¼Ð°Ð³Ð¸ - Ð´ÐµÑÑÐºÐ°Ñ Ð¿Ð¾Ð´ÐµÐ»ÐºÐ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4" y="1679877"/>
            <a:ext cx="3271362" cy="24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madebyjoel.com/2014/06/flapping-paper-bird-toy.html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5" t="18007" r="6616"/>
          <a:stretch/>
        </p:blipFill>
        <p:spPr bwMode="auto">
          <a:xfrm>
            <a:off x="5979557" y="4006050"/>
            <a:ext cx="3237014" cy="2550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â¿ Ð Ð°Ð·Ð²Ð¸ÑÐ¸Ðµ Ð¸ Ð²Ð¾ÑÐ¿Ð¸ÑÐ°Ð½Ð¸Ðµ Ð´ÐµÑÐµÐ¹ â¿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81" y="4006049"/>
            <a:ext cx="1821270" cy="258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IY Straw Rocket Craft for Kid: This STEM and STEAM activity is much fun for kids of all ages! A fun physics science activity with free printable. #science #scienceforkids #freeprintable #craftsforkids #kidscrafts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3" b="4688"/>
          <a:stretch/>
        </p:blipFill>
        <p:spPr bwMode="auto">
          <a:xfrm>
            <a:off x="221227" y="4135632"/>
            <a:ext cx="3783288" cy="2421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80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2226" y="324596"/>
            <a:ext cx="11788776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С помощью бумажной пружины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К основным деталям туловища героя прикрепляются движущие части - пружины сложенные из двух полосок бумаги. 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" name="Рисунок 5" descr="https://www.detkipodelki.ru/upload/027/u2754/b/a/podelki-iz-bumagi-garmoshkoi-s-detmi-idei-images-bi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01" y="2032001"/>
            <a:ext cx="5681799" cy="45475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55101" y="6381323"/>
            <a:ext cx="2463528" cy="396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55101" y="6066971"/>
            <a:ext cx="12878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1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22569" y="566269"/>
            <a:ext cx="956808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С помощью палочек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Палочки прикрепляются за те </a:t>
            </a:r>
            <a:r>
              <a:rPr lang="ru-RU" altLang="ru-RU" sz="2800" b="1" dirty="0" smtClean="0">
                <a:solidFill>
                  <a:srgbClr val="000000"/>
                </a:solidFill>
                <a:latin typeface="+mj-lt"/>
              </a:rPr>
              <a:t>части, которыми нужно управлять.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При манипуляции палочек герои двигаются.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257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 descr="https://i.ytimg.com/vi/C1QDjMX577U/hqdefault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3" b="13793"/>
          <a:stretch/>
        </p:blipFill>
        <p:spPr bwMode="auto">
          <a:xfrm>
            <a:off x="4270714" y="3280229"/>
            <a:ext cx="4031457" cy="2858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azbukivedia.ru/wa-data/public/photos/90/32/3290/3290.9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3280230"/>
            <a:ext cx="3599544" cy="285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IY for kids Moving Spider craft | Very easy and fun craft - YouTub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3664" r="9245" b="16779"/>
          <a:stretch/>
        </p:blipFill>
        <p:spPr bwMode="auto">
          <a:xfrm>
            <a:off x="8625000" y="3280229"/>
            <a:ext cx="3407344" cy="2858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88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22569" y="566269"/>
            <a:ext cx="956808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Сочетание способов оживления героя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257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51" name="Рисунок 29" descr="https://forum.sibmama.ru/usrpx/33066/33066_544x800_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32" y="2235394"/>
            <a:ext cx="3148746" cy="38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Рисунок 50" descr="https://i.pinimg.com/236x/58/ab/b7/58abb7e25fb8e29f40fbb4d85aacdf1a--caterpillar-craft-decoration-craf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27" y="2235394"/>
            <a:ext cx="3776116" cy="382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539750" y="539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8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22569" y="566269"/>
            <a:ext cx="956808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Синельная проволока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Создание героя с помощью закручивания проволоки . Для оживления дополняется любым механизмом.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147" name="Рисунок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26" y="2775128"/>
            <a:ext cx="3526802" cy="35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Рисунок 11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0" y="3062515"/>
            <a:ext cx="4749968" cy="283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257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5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5341" y="2107428"/>
            <a:ext cx="1110675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539750" y="9210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740" y="1"/>
            <a:ext cx="12238695" cy="6857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ru-RU" dirty="0">
              <a:ln>
                <a:solidFill>
                  <a:srgbClr val="0069B8"/>
                </a:solidFill>
              </a:ln>
              <a:solidFill>
                <a:srgbClr val="0069B8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5" t="65294" r="2588" b="5436"/>
          <a:stretch/>
        </p:blipFill>
        <p:spPr>
          <a:xfrm>
            <a:off x="1930400" y="1335543"/>
            <a:ext cx="8859974" cy="5600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9990" y="357104"/>
            <a:ext cx="7120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«Как озвучить мультфильм»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Управляющая кнопка: фильм 1">
            <a:hlinkClick r:id="rId3" action="ppaction://hlinkfile" highlightClick="1"/>
          </p:cNvPr>
          <p:cNvSpPr/>
          <p:nvPr/>
        </p:nvSpPr>
        <p:spPr>
          <a:xfrm>
            <a:off x="203201" y="6154056"/>
            <a:ext cx="795473" cy="508001"/>
          </a:xfrm>
          <a:prstGeom prst="actionButtonMovie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roup 562"/>
          <p:cNvGrpSpPr>
            <a:grpSpLocks noChangeAspect="1"/>
          </p:cNvGrpSpPr>
          <p:nvPr/>
        </p:nvGrpSpPr>
        <p:grpSpPr bwMode="auto">
          <a:xfrm rot="2990102">
            <a:off x="582981" y="-68912"/>
            <a:ext cx="7132638" cy="7402513"/>
            <a:chOff x="4869" y="212"/>
            <a:chExt cx="4493" cy="4663"/>
          </a:xfrm>
          <a:solidFill>
            <a:schemeClr val="bg1"/>
          </a:solidFill>
        </p:grpSpPr>
        <p:grpSp>
          <p:nvGrpSpPr>
            <p:cNvPr id="1533" name="Group 763"/>
            <p:cNvGrpSpPr>
              <a:grpSpLocks/>
            </p:cNvGrpSpPr>
            <p:nvPr/>
          </p:nvGrpSpPr>
          <p:grpSpPr bwMode="auto">
            <a:xfrm>
              <a:off x="5075" y="451"/>
              <a:ext cx="4080" cy="4133"/>
              <a:chOff x="5075" y="451"/>
              <a:chExt cx="4080" cy="4133"/>
            </a:xfrm>
            <a:grpFill/>
          </p:grpSpPr>
          <p:sp>
            <p:nvSpPr>
              <p:cNvPr id="574" name="Freeform 564"/>
              <p:cNvSpPr>
                <a:spLocks noEditPoints="1"/>
              </p:cNvSpPr>
              <p:nvPr/>
            </p:nvSpPr>
            <p:spPr bwMode="auto">
              <a:xfrm>
                <a:off x="6858" y="2283"/>
                <a:ext cx="517" cy="522"/>
              </a:xfrm>
              <a:custGeom>
                <a:avLst/>
                <a:gdLst>
                  <a:gd name="T0" fmla="*/ 158 w 517"/>
                  <a:gd name="T1" fmla="*/ 502 h 522"/>
                  <a:gd name="T2" fmla="*/ 271 w 517"/>
                  <a:gd name="T3" fmla="*/ 520 h 522"/>
                  <a:gd name="T4" fmla="*/ 250 w 517"/>
                  <a:gd name="T5" fmla="*/ 522 h 522"/>
                  <a:gd name="T6" fmla="*/ 226 w 517"/>
                  <a:gd name="T7" fmla="*/ 519 h 522"/>
                  <a:gd name="T8" fmla="*/ 201 w 517"/>
                  <a:gd name="T9" fmla="*/ 515 h 522"/>
                  <a:gd name="T10" fmla="*/ 171 w 517"/>
                  <a:gd name="T11" fmla="*/ 508 h 522"/>
                  <a:gd name="T12" fmla="*/ 158 w 517"/>
                  <a:gd name="T13" fmla="*/ 502 h 522"/>
                  <a:gd name="T14" fmla="*/ 492 w 517"/>
                  <a:gd name="T15" fmla="*/ 376 h 522"/>
                  <a:gd name="T16" fmla="*/ 488 w 517"/>
                  <a:gd name="T17" fmla="*/ 383 h 522"/>
                  <a:gd name="T18" fmla="*/ 466 w 517"/>
                  <a:gd name="T19" fmla="*/ 417 h 522"/>
                  <a:gd name="T20" fmla="*/ 465 w 517"/>
                  <a:gd name="T21" fmla="*/ 420 h 522"/>
                  <a:gd name="T22" fmla="*/ 438 w 517"/>
                  <a:gd name="T23" fmla="*/ 450 h 522"/>
                  <a:gd name="T24" fmla="*/ 416 w 517"/>
                  <a:gd name="T25" fmla="*/ 468 h 522"/>
                  <a:gd name="T26" fmla="*/ 492 w 517"/>
                  <a:gd name="T27" fmla="*/ 376 h 522"/>
                  <a:gd name="T28" fmla="*/ 0 w 517"/>
                  <a:gd name="T29" fmla="*/ 297 h 522"/>
                  <a:gd name="T30" fmla="*/ 38 w 517"/>
                  <a:gd name="T31" fmla="*/ 402 h 522"/>
                  <a:gd name="T32" fmla="*/ 21 w 517"/>
                  <a:gd name="T33" fmla="*/ 372 h 522"/>
                  <a:gd name="T34" fmla="*/ 7 w 517"/>
                  <a:gd name="T35" fmla="*/ 334 h 522"/>
                  <a:gd name="T36" fmla="*/ 0 w 517"/>
                  <a:gd name="T37" fmla="*/ 297 h 522"/>
                  <a:gd name="T38" fmla="*/ 472 w 517"/>
                  <a:gd name="T39" fmla="*/ 113 h 522"/>
                  <a:gd name="T40" fmla="*/ 493 w 517"/>
                  <a:gd name="T41" fmla="*/ 150 h 522"/>
                  <a:gd name="T42" fmla="*/ 503 w 517"/>
                  <a:gd name="T43" fmla="*/ 174 h 522"/>
                  <a:gd name="T44" fmla="*/ 509 w 517"/>
                  <a:gd name="T45" fmla="*/ 190 h 522"/>
                  <a:gd name="T46" fmla="*/ 516 w 517"/>
                  <a:gd name="T47" fmla="*/ 228 h 522"/>
                  <a:gd name="T48" fmla="*/ 517 w 517"/>
                  <a:gd name="T49" fmla="*/ 231 h 522"/>
                  <a:gd name="T50" fmla="*/ 472 w 517"/>
                  <a:gd name="T51" fmla="*/ 113 h 522"/>
                  <a:gd name="T52" fmla="*/ 96 w 517"/>
                  <a:gd name="T53" fmla="*/ 57 h 522"/>
                  <a:gd name="T54" fmla="*/ 26 w 517"/>
                  <a:gd name="T55" fmla="*/ 144 h 522"/>
                  <a:gd name="T56" fmla="*/ 28 w 517"/>
                  <a:gd name="T57" fmla="*/ 139 h 522"/>
                  <a:gd name="T58" fmla="*/ 50 w 517"/>
                  <a:gd name="T59" fmla="*/ 103 h 522"/>
                  <a:gd name="T60" fmla="*/ 76 w 517"/>
                  <a:gd name="T61" fmla="*/ 74 h 522"/>
                  <a:gd name="T62" fmla="*/ 96 w 517"/>
                  <a:gd name="T63" fmla="*/ 57 h 522"/>
                  <a:gd name="T64" fmla="*/ 266 w 517"/>
                  <a:gd name="T65" fmla="*/ 0 h 522"/>
                  <a:gd name="T66" fmla="*/ 290 w 517"/>
                  <a:gd name="T67" fmla="*/ 3 h 522"/>
                  <a:gd name="T68" fmla="*/ 314 w 517"/>
                  <a:gd name="T69" fmla="*/ 7 h 522"/>
                  <a:gd name="T70" fmla="*/ 343 w 517"/>
                  <a:gd name="T71" fmla="*/ 14 h 522"/>
                  <a:gd name="T72" fmla="*/ 356 w 517"/>
                  <a:gd name="T73" fmla="*/ 20 h 522"/>
                  <a:gd name="T74" fmla="*/ 243 w 517"/>
                  <a:gd name="T75" fmla="*/ 2 h 522"/>
                  <a:gd name="T76" fmla="*/ 266 w 517"/>
                  <a:gd name="T77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17" h="522">
                    <a:moveTo>
                      <a:pt x="158" y="502"/>
                    </a:moveTo>
                    <a:lnTo>
                      <a:pt x="271" y="520"/>
                    </a:lnTo>
                    <a:lnTo>
                      <a:pt x="250" y="522"/>
                    </a:lnTo>
                    <a:lnTo>
                      <a:pt x="226" y="519"/>
                    </a:lnTo>
                    <a:lnTo>
                      <a:pt x="201" y="515"/>
                    </a:lnTo>
                    <a:lnTo>
                      <a:pt x="171" y="508"/>
                    </a:lnTo>
                    <a:lnTo>
                      <a:pt x="158" y="502"/>
                    </a:lnTo>
                    <a:close/>
                    <a:moveTo>
                      <a:pt x="492" y="376"/>
                    </a:moveTo>
                    <a:lnTo>
                      <a:pt x="488" y="383"/>
                    </a:lnTo>
                    <a:lnTo>
                      <a:pt x="466" y="417"/>
                    </a:lnTo>
                    <a:lnTo>
                      <a:pt x="465" y="420"/>
                    </a:lnTo>
                    <a:lnTo>
                      <a:pt x="438" y="450"/>
                    </a:lnTo>
                    <a:lnTo>
                      <a:pt x="416" y="468"/>
                    </a:lnTo>
                    <a:lnTo>
                      <a:pt x="492" y="376"/>
                    </a:lnTo>
                    <a:close/>
                    <a:moveTo>
                      <a:pt x="0" y="297"/>
                    </a:moveTo>
                    <a:lnTo>
                      <a:pt x="38" y="402"/>
                    </a:lnTo>
                    <a:lnTo>
                      <a:pt x="21" y="372"/>
                    </a:lnTo>
                    <a:lnTo>
                      <a:pt x="7" y="334"/>
                    </a:lnTo>
                    <a:lnTo>
                      <a:pt x="0" y="297"/>
                    </a:lnTo>
                    <a:close/>
                    <a:moveTo>
                      <a:pt x="472" y="113"/>
                    </a:moveTo>
                    <a:lnTo>
                      <a:pt x="493" y="150"/>
                    </a:lnTo>
                    <a:lnTo>
                      <a:pt x="503" y="174"/>
                    </a:lnTo>
                    <a:lnTo>
                      <a:pt x="509" y="190"/>
                    </a:lnTo>
                    <a:lnTo>
                      <a:pt x="516" y="228"/>
                    </a:lnTo>
                    <a:lnTo>
                      <a:pt x="517" y="231"/>
                    </a:lnTo>
                    <a:lnTo>
                      <a:pt x="472" y="113"/>
                    </a:lnTo>
                    <a:close/>
                    <a:moveTo>
                      <a:pt x="96" y="57"/>
                    </a:moveTo>
                    <a:lnTo>
                      <a:pt x="26" y="144"/>
                    </a:lnTo>
                    <a:lnTo>
                      <a:pt x="28" y="139"/>
                    </a:lnTo>
                    <a:lnTo>
                      <a:pt x="50" y="103"/>
                    </a:lnTo>
                    <a:lnTo>
                      <a:pt x="76" y="74"/>
                    </a:lnTo>
                    <a:lnTo>
                      <a:pt x="96" y="57"/>
                    </a:lnTo>
                    <a:close/>
                    <a:moveTo>
                      <a:pt x="266" y="0"/>
                    </a:moveTo>
                    <a:lnTo>
                      <a:pt x="290" y="3"/>
                    </a:lnTo>
                    <a:lnTo>
                      <a:pt x="314" y="7"/>
                    </a:lnTo>
                    <a:lnTo>
                      <a:pt x="343" y="14"/>
                    </a:lnTo>
                    <a:lnTo>
                      <a:pt x="356" y="20"/>
                    </a:lnTo>
                    <a:lnTo>
                      <a:pt x="243" y="2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5" name="Freeform 565"/>
              <p:cNvSpPr>
                <a:spLocks noEditPoints="1"/>
              </p:cNvSpPr>
              <p:nvPr/>
            </p:nvSpPr>
            <p:spPr bwMode="auto">
              <a:xfrm>
                <a:off x="6847" y="2276"/>
                <a:ext cx="538" cy="536"/>
              </a:xfrm>
              <a:custGeom>
                <a:avLst/>
                <a:gdLst>
                  <a:gd name="T0" fmla="*/ 261 w 538"/>
                  <a:gd name="T1" fmla="*/ 529 h 536"/>
                  <a:gd name="T2" fmla="*/ 315 w 538"/>
                  <a:gd name="T3" fmla="*/ 533 h 536"/>
                  <a:gd name="T4" fmla="*/ 297 w 538"/>
                  <a:gd name="T5" fmla="*/ 536 h 536"/>
                  <a:gd name="T6" fmla="*/ 370 w 538"/>
                  <a:gd name="T7" fmla="*/ 517 h 536"/>
                  <a:gd name="T8" fmla="*/ 362 w 538"/>
                  <a:gd name="T9" fmla="*/ 519 h 536"/>
                  <a:gd name="T10" fmla="*/ 137 w 538"/>
                  <a:gd name="T11" fmla="*/ 503 h 536"/>
                  <a:gd name="T12" fmla="*/ 182 w 538"/>
                  <a:gd name="T13" fmla="*/ 515 h 536"/>
                  <a:gd name="T14" fmla="*/ 157 w 538"/>
                  <a:gd name="T15" fmla="*/ 513 h 536"/>
                  <a:gd name="T16" fmla="*/ 137 w 538"/>
                  <a:gd name="T17" fmla="*/ 503 h 536"/>
                  <a:gd name="T18" fmla="*/ 427 w 538"/>
                  <a:gd name="T19" fmla="*/ 486 h 536"/>
                  <a:gd name="T20" fmla="*/ 407 w 538"/>
                  <a:gd name="T21" fmla="*/ 499 h 536"/>
                  <a:gd name="T22" fmla="*/ 449 w 538"/>
                  <a:gd name="T23" fmla="*/ 457 h 536"/>
                  <a:gd name="T24" fmla="*/ 524 w 538"/>
                  <a:gd name="T25" fmla="*/ 358 h 536"/>
                  <a:gd name="T26" fmla="*/ 477 w 538"/>
                  <a:gd name="T27" fmla="*/ 424 h 536"/>
                  <a:gd name="T28" fmla="*/ 503 w 538"/>
                  <a:gd name="T29" fmla="*/ 383 h 536"/>
                  <a:gd name="T30" fmla="*/ 0 w 538"/>
                  <a:gd name="T31" fmla="*/ 274 h 536"/>
                  <a:gd name="T32" fmla="*/ 18 w 538"/>
                  <a:gd name="T33" fmla="*/ 341 h 536"/>
                  <a:gd name="T34" fmla="*/ 49 w 538"/>
                  <a:gd name="T35" fmla="*/ 409 h 536"/>
                  <a:gd name="T36" fmla="*/ 48 w 538"/>
                  <a:gd name="T37" fmla="*/ 423 h 536"/>
                  <a:gd name="T38" fmla="*/ 1 w 538"/>
                  <a:gd name="T39" fmla="*/ 297 h 536"/>
                  <a:gd name="T40" fmla="*/ 520 w 538"/>
                  <a:gd name="T41" fmla="*/ 197 h 536"/>
                  <a:gd name="T42" fmla="*/ 538 w 538"/>
                  <a:gd name="T43" fmla="*/ 264 h 536"/>
                  <a:gd name="T44" fmla="*/ 527 w 538"/>
                  <a:gd name="T45" fmla="*/ 235 h 536"/>
                  <a:gd name="T46" fmla="*/ 473 w 538"/>
                  <a:gd name="T47" fmla="*/ 93 h 536"/>
                  <a:gd name="T48" fmla="*/ 514 w 538"/>
                  <a:gd name="T49" fmla="*/ 181 h 536"/>
                  <a:gd name="T50" fmla="*/ 483 w 538"/>
                  <a:gd name="T51" fmla="*/ 120 h 536"/>
                  <a:gd name="T52" fmla="*/ 128 w 538"/>
                  <a:gd name="T53" fmla="*/ 38 h 536"/>
                  <a:gd name="T54" fmla="*/ 107 w 538"/>
                  <a:gd name="T55" fmla="*/ 64 h 536"/>
                  <a:gd name="T56" fmla="*/ 61 w 538"/>
                  <a:gd name="T57" fmla="*/ 110 h 536"/>
                  <a:gd name="T58" fmla="*/ 37 w 538"/>
                  <a:gd name="T59" fmla="*/ 151 h 536"/>
                  <a:gd name="T60" fmla="*/ 27 w 538"/>
                  <a:gd name="T61" fmla="*/ 151 h 536"/>
                  <a:gd name="T62" fmla="*/ 116 w 538"/>
                  <a:gd name="T63" fmla="*/ 45 h 536"/>
                  <a:gd name="T64" fmla="*/ 325 w 538"/>
                  <a:gd name="T65" fmla="*/ 14 h 536"/>
                  <a:gd name="T66" fmla="*/ 395 w 538"/>
                  <a:gd name="T67" fmla="*/ 30 h 536"/>
                  <a:gd name="T68" fmla="*/ 367 w 538"/>
                  <a:gd name="T69" fmla="*/ 27 h 536"/>
                  <a:gd name="T70" fmla="*/ 325 w 538"/>
                  <a:gd name="T71" fmla="*/ 14 h 536"/>
                  <a:gd name="T72" fmla="*/ 301 w 538"/>
                  <a:gd name="T73" fmla="*/ 10 h 536"/>
                  <a:gd name="T74" fmla="*/ 254 w 538"/>
                  <a:gd name="T75" fmla="*/ 9 h 536"/>
                  <a:gd name="T76" fmla="*/ 234 w 538"/>
                  <a:gd name="T77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38" h="536">
                    <a:moveTo>
                      <a:pt x="237" y="526"/>
                    </a:moveTo>
                    <a:lnTo>
                      <a:pt x="261" y="529"/>
                    </a:lnTo>
                    <a:lnTo>
                      <a:pt x="282" y="527"/>
                    </a:lnTo>
                    <a:lnTo>
                      <a:pt x="315" y="533"/>
                    </a:lnTo>
                    <a:lnTo>
                      <a:pt x="302" y="536"/>
                    </a:lnTo>
                    <a:lnTo>
                      <a:pt x="297" y="536"/>
                    </a:lnTo>
                    <a:lnTo>
                      <a:pt x="237" y="526"/>
                    </a:lnTo>
                    <a:close/>
                    <a:moveTo>
                      <a:pt x="370" y="517"/>
                    </a:moveTo>
                    <a:lnTo>
                      <a:pt x="360" y="522"/>
                    </a:lnTo>
                    <a:lnTo>
                      <a:pt x="362" y="519"/>
                    </a:lnTo>
                    <a:lnTo>
                      <a:pt x="370" y="517"/>
                    </a:lnTo>
                    <a:close/>
                    <a:moveTo>
                      <a:pt x="137" y="503"/>
                    </a:moveTo>
                    <a:lnTo>
                      <a:pt x="169" y="509"/>
                    </a:lnTo>
                    <a:lnTo>
                      <a:pt x="182" y="515"/>
                    </a:lnTo>
                    <a:lnTo>
                      <a:pt x="212" y="522"/>
                    </a:lnTo>
                    <a:lnTo>
                      <a:pt x="157" y="513"/>
                    </a:lnTo>
                    <a:lnTo>
                      <a:pt x="141" y="506"/>
                    </a:lnTo>
                    <a:lnTo>
                      <a:pt x="137" y="503"/>
                    </a:lnTo>
                    <a:close/>
                    <a:moveTo>
                      <a:pt x="476" y="427"/>
                    </a:moveTo>
                    <a:lnTo>
                      <a:pt x="427" y="486"/>
                    </a:lnTo>
                    <a:lnTo>
                      <a:pt x="422" y="491"/>
                    </a:lnTo>
                    <a:lnTo>
                      <a:pt x="407" y="499"/>
                    </a:lnTo>
                    <a:lnTo>
                      <a:pt x="427" y="475"/>
                    </a:lnTo>
                    <a:lnTo>
                      <a:pt x="449" y="457"/>
                    </a:lnTo>
                    <a:lnTo>
                      <a:pt x="476" y="427"/>
                    </a:lnTo>
                    <a:close/>
                    <a:moveTo>
                      <a:pt x="524" y="358"/>
                    </a:moveTo>
                    <a:lnTo>
                      <a:pt x="513" y="382"/>
                    </a:lnTo>
                    <a:lnTo>
                      <a:pt x="477" y="424"/>
                    </a:lnTo>
                    <a:lnTo>
                      <a:pt x="499" y="390"/>
                    </a:lnTo>
                    <a:lnTo>
                      <a:pt x="503" y="383"/>
                    </a:lnTo>
                    <a:lnTo>
                      <a:pt x="524" y="358"/>
                    </a:lnTo>
                    <a:close/>
                    <a:moveTo>
                      <a:pt x="0" y="274"/>
                    </a:moveTo>
                    <a:lnTo>
                      <a:pt x="11" y="304"/>
                    </a:lnTo>
                    <a:lnTo>
                      <a:pt x="18" y="341"/>
                    </a:lnTo>
                    <a:lnTo>
                      <a:pt x="32" y="379"/>
                    </a:lnTo>
                    <a:lnTo>
                      <a:pt x="49" y="409"/>
                    </a:lnTo>
                    <a:lnTo>
                      <a:pt x="61" y="438"/>
                    </a:lnTo>
                    <a:lnTo>
                      <a:pt x="48" y="423"/>
                    </a:lnTo>
                    <a:lnTo>
                      <a:pt x="41" y="403"/>
                    </a:lnTo>
                    <a:lnTo>
                      <a:pt x="1" y="297"/>
                    </a:lnTo>
                    <a:lnTo>
                      <a:pt x="0" y="274"/>
                    </a:lnTo>
                    <a:close/>
                    <a:moveTo>
                      <a:pt x="520" y="197"/>
                    </a:moveTo>
                    <a:lnTo>
                      <a:pt x="537" y="242"/>
                    </a:lnTo>
                    <a:lnTo>
                      <a:pt x="538" y="264"/>
                    </a:lnTo>
                    <a:lnTo>
                      <a:pt x="528" y="238"/>
                    </a:lnTo>
                    <a:lnTo>
                      <a:pt x="527" y="235"/>
                    </a:lnTo>
                    <a:lnTo>
                      <a:pt x="520" y="197"/>
                    </a:lnTo>
                    <a:close/>
                    <a:moveTo>
                      <a:pt x="473" y="93"/>
                    </a:moveTo>
                    <a:lnTo>
                      <a:pt x="487" y="110"/>
                    </a:lnTo>
                    <a:lnTo>
                      <a:pt x="514" y="181"/>
                    </a:lnTo>
                    <a:lnTo>
                      <a:pt x="504" y="157"/>
                    </a:lnTo>
                    <a:lnTo>
                      <a:pt x="483" y="120"/>
                    </a:lnTo>
                    <a:lnTo>
                      <a:pt x="473" y="93"/>
                    </a:lnTo>
                    <a:close/>
                    <a:moveTo>
                      <a:pt x="128" y="38"/>
                    </a:moveTo>
                    <a:lnTo>
                      <a:pt x="119" y="50"/>
                    </a:lnTo>
                    <a:lnTo>
                      <a:pt x="107" y="64"/>
                    </a:lnTo>
                    <a:lnTo>
                      <a:pt x="87" y="81"/>
                    </a:lnTo>
                    <a:lnTo>
                      <a:pt x="61" y="110"/>
                    </a:lnTo>
                    <a:lnTo>
                      <a:pt x="39" y="146"/>
                    </a:lnTo>
                    <a:lnTo>
                      <a:pt x="37" y="151"/>
                    </a:lnTo>
                    <a:lnTo>
                      <a:pt x="15" y="177"/>
                    </a:lnTo>
                    <a:lnTo>
                      <a:pt x="27" y="151"/>
                    </a:lnTo>
                    <a:lnTo>
                      <a:pt x="107" y="54"/>
                    </a:lnTo>
                    <a:lnTo>
                      <a:pt x="116" y="45"/>
                    </a:lnTo>
                    <a:lnTo>
                      <a:pt x="128" y="38"/>
                    </a:lnTo>
                    <a:close/>
                    <a:moveTo>
                      <a:pt x="325" y="14"/>
                    </a:moveTo>
                    <a:lnTo>
                      <a:pt x="380" y="23"/>
                    </a:lnTo>
                    <a:lnTo>
                      <a:pt x="395" y="30"/>
                    </a:lnTo>
                    <a:lnTo>
                      <a:pt x="400" y="33"/>
                    </a:lnTo>
                    <a:lnTo>
                      <a:pt x="367" y="27"/>
                    </a:lnTo>
                    <a:lnTo>
                      <a:pt x="354" y="21"/>
                    </a:lnTo>
                    <a:lnTo>
                      <a:pt x="325" y="14"/>
                    </a:lnTo>
                    <a:close/>
                    <a:moveTo>
                      <a:pt x="241" y="0"/>
                    </a:moveTo>
                    <a:lnTo>
                      <a:pt x="301" y="10"/>
                    </a:lnTo>
                    <a:lnTo>
                      <a:pt x="277" y="7"/>
                    </a:lnTo>
                    <a:lnTo>
                      <a:pt x="254" y="9"/>
                    </a:lnTo>
                    <a:lnTo>
                      <a:pt x="222" y="3"/>
                    </a:lnTo>
                    <a:lnTo>
                      <a:pt x="234" y="0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8" name="Freeform 566"/>
              <p:cNvSpPr>
                <a:spLocks noEditPoints="1"/>
              </p:cNvSpPr>
              <p:nvPr/>
            </p:nvSpPr>
            <p:spPr bwMode="auto">
              <a:xfrm>
                <a:off x="6837" y="2272"/>
                <a:ext cx="558" cy="544"/>
              </a:xfrm>
              <a:custGeom>
                <a:avLst/>
                <a:gdLst>
                  <a:gd name="T0" fmla="*/ 349 w 558"/>
                  <a:gd name="T1" fmla="*/ 541 h 544"/>
                  <a:gd name="T2" fmla="*/ 307 w 558"/>
                  <a:gd name="T3" fmla="*/ 540 h 544"/>
                  <a:gd name="T4" fmla="*/ 325 w 558"/>
                  <a:gd name="T5" fmla="*/ 537 h 544"/>
                  <a:gd name="T6" fmla="*/ 388 w 558"/>
                  <a:gd name="T7" fmla="*/ 521 h 544"/>
                  <a:gd name="T8" fmla="*/ 397 w 558"/>
                  <a:gd name="T9" fmla="*/ 524 h 544"/>
                  <a:gd name="T10" fmla="*/ 363 w 558"/>
                  <a:gd name="T11" fmla="*/ 531 h 544"/>
                  <a:gd name="T12" fmla="*/ 380 w 558"/>
                  <a:gd name="T13" fmla="*/ 521 h 544"/>
                  <a:gd name="T14" fmla="*/ 124 w 558"/>
                  <a:gd name="T15" fmla="*/ 503 h 544"/>
                  <a:gd name="T16" fmla="*/ 151 w 558"/>
                  <a:gd name="T17" fmla="*/ 510 h 544"/>
                  <a:gd name="T18" fmla="*/ 138 w 558"/>
                  <a:gd name="T19" fmla="*/ 512 h 544"/>
                  <a:gd name="T20" fmla="*/ 437 w 558"/>
                  <a:gd name="T21" fmla="*/ 490 h 544"/>
                  <a:gd name="T22" fmla="*/ 401 w 558"/>
                  <a:gd name="T23" fmla="*/ 523 h 544"/>
                  <a:gd name="T24" fmla="*/ 432 w 558"/>
                  <a:gd name="T25" fmla="*/ 495 h 544"/>
                  <a:gd name="T26" fmla="*/ 89 w 558"/>
                  <a:gd name="T27" fmla="*/ 475 h 544"/>
                  <a:gd name="T28" fmla="*/ 106 w 558"/>
                  <a:gd name="T29" fmla="*/ 479 h 544"/>
                  <a:gd name="T30" fmla="*/ 114 w 558"/>
                  <a:gd name="T31" fmla="*/ 497 h 544"/>
                  <a:gd name="T32" fmla="*/ 88 w 558"/>
                  <a:gd name="T33" fmla="*/ 475 h 544"/>
                  <a:gd name="T34" fmla="*/ 58 w 558"/>
                  <a:gd name="T35" fmla="*/ 427 h 544"/>
                  <a:gd name="T36" fmla="*/ 81 w 558"/>
                  <a:gd name="T37" fmla="*/ 468 h 544"/>
                  <a:gd name="T38" fmla="*/ 68 w 558"/>
                  <a:gd name="T39" fmla="*/ 452 h 544"/>
                  <a:gd name="T40" fmla="*/ 547 w 558"/>
                  <a:gd name="T41" fmla="*/ 345 h 544"/>
                  <a:gd name="T42" fmla="*/ 523 w 558"/>
                  <a:gd name="T43" fmla="*/ 386 h 544"/>
                  <a:gd name="T44" fmla="*/ 547 w 558"/>
                  <a:gd name="T45" fmla="*/ 345 h 544"/>
                  <a:gd name="T46" fmla="*/ 552 w 558"/>
                  <a:gd name="T47" fmla="*/ 322 h 544"/>
                  <a:gd name="T48" fmla="*/ 548 w 558"/>
                  <a:gd name="T49" fmla="*/ 325 h 544"/>
                  <a:gd name="T50" fmla="*/ 550 w 558"/>
                  <a:gd name="T51" fmla="*/ 305 h 544"/>
                  <a:gd name="T52" fmla="*/ 555 w 558"/>
                  <a:gd name="T53" fmla="*/ 297 h 544"/>
                  <a:gd name="T54" fmla="*/ 10 w 558"/>
                  <a:gd name="T55" fmla="*/ 278 h 544"/>
                  <a:gd name="T56" fmla="*/ 0 w 558"/>
                  <a:gd name="T57" fmla="*/ 274 h 544"/>
                  <a:gd name="T58" fmla="*/ 1 w 558"/>
                  <a:gd name="T59" fmla="*/ 256 h 544"/>
                  <a:gd name="T60" fmla="*/ 557 w 558"/>
                  <a:gd name="T61" fmla="*/ 274 h 544"/>
                  <a:gd name="T62" fmla="*/ 557 w 558"/>
                  <a:gd name="T63" fmla="*/ 291 h 544"/>
                  <a:gd name="T64" fmla="*/ 547 w 558"/>
                  <a:gd name="T65" fmla="*/ 246 h 544"/>
                  <a:gd name="T66" fmla="*/ 10 w 558"/>
                  <a:gd name="T67" fmla="*/ 209 h 544"/>
                  <a:gd name="T68" fmla="*/ 13 w 558"/>
                  <a:gd name="T69" fmla="*/ 220 h 544"/>
                  <a:gd name="T70" fmla="*/ 10 w 558"/>
                  <a:gd name="T71" fmla="*/ 232 h 544"/>
                  <a:gd name="T72" fmla="*/ 3 w 558"/>
                  <a:gd name="T73" fmla="*/ 242 h 544"/>
                  <a:gd name="T74" fmla="*/ 4 w 558"/>
                  <a:gd name="T75" fmla="*/ 222 h 544"/>
                  <a:gd name="T76" fmla="*/ 37 w 558"/>
                  <a:gd name="T77" fmla="*/ 155 h 544"/>
                  <a:gd name="T78" fmla="*/ 11 w 558"/>
                  <a:gd name="T79" fmla="*/ 198 h 544"/>
                  <a:gd name="T80" fmla="*/ 37 w 558"/>
                  <a:gd name="T81" fmla="*/ 155 h 544"/>
                  <a:gd name="T82" fmla="*/ 480 w 558"/>
                  <a:gd name="T83" fmla="*/ 79 h 544"/>
                  <a:gd name="T84" fmla="*/ 497 w 558"/>
                  <a:gd name="T85" fmla="*/ 114 h 544"/>
                  <a:gd name="T86" fmla="*/ 475 w 558"/>
                  <a:gd name="T87" fmla="*/ 75 h 544"/>
                  <a:gd name="T88" fmla="*/ 446 w 558"/>
                  <a:gd name="T89" fmla="*/ 49 h 544"/>
                  <a:gd name="T90" fmla="*/ 465 w 558"/>
                  <a:gd name="T91" fmla="*/ 66 h 544"/>
                  <a:gd name="T92" fmla="*/ 446 w 558"/>
                  <a:gd name="T93" fmla="*/ 54 h 544"/>
                  <a:gd name="T94" fmla="*/ 390 w 558"/>
                  <a:gd name="T95" fmla="*/ 27 h 544"/>
                  <a:gd name="T96" fmla="*/ 432 w 558"/>
                  <a:gd name="T97" fmla="*/ 41 h 544"/>
                  <a:gd name="T98" fmla="*/ 405 w 558"/>
                  <a:gd name="T99" fmla="*/ 34 h 544"/>
                  <a:gd name="T100" fmla="*/ 154 w 558"/>
                  <a:gd name="T101" fmla="*/ 23 h 544"/>
                  <a:gd name="T102" fmla="*/ 126 w 558"/>
                  <a:gd name="T103" fmla="*/ 49 h 544"/>
                  <a:gd name="T104" fmla="*/ 124 w 558"/>
                  <a:gd name="T105" fmla="*/ 48 h 544"/>
                  <a:gd name="T106" fmla="*/ 154 w 558"/>
                  <a:gd name="T107" fmla="*/ 23 h 544"/>
                  <a:gd name="T108" fmla="*/ 194 w 558"/>
                  <a:gd name="T109" fmla="*/ 11 h 544"/>
                  <a:gd name="T110" fmla="*/ 175 w 558"/>
                  <a:gd name="T111" fmla="*/ 21 h 544"/>
                  <a:gd name="T112" fmla="*/ 165 w 558"/>
                  <a:gd name="T113" fmla="*/ 18 h 544"/>
                  <a:gd name="T114" fmla="*/ 198 w 558"/>
                  <a:gd name="T115" fmla="*/ 6 h 544"/>
                  <a:gd name="T116" fmla="*/ 251 w 558"/>
                  <a:gd name="T117" fmla="*/ 4 h 544"/>
                  <a:gd name="T118" fmla="*/ 232 w 558"/>
                  <a:gd name="T119" fmla="*/ 7 h 544"/>
                  <a:gd name="T120" fmla="*/ 225 w 558"/>
                  <a:gd name="T121" fmla="*/ 0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58" h="544">
                    <a:moveTo>
                      <a:pt x="325" y="537"/>
                    </a:moveTo>
                    <a:lnTo>
                      <a:pt x="349" y="541"/>
                    </a:lnTo>
                    <a:lnTo>
                      <a:pt x="333" y="544"/>
                    </a:lnTo>
                    <a:lnTo>
                      <a:pt x="307" y="540"/>
                    </a:lnTo>
                    <a:lnTo>
                      <a:pt x="312" y="540"/>
                    </a:lnTo>
                    <a:lnTo>
                      <a:pt x="325" y="537"/>
                    </a:lnTo>
                    <a:close/>
                    <a:moveTo>
                      <a:pt x="384" y="520"/>
                    </a:moveTo>
                    <a:lnTo>
                      <a:pt x="388" y="521"/>
                    </a:lnTo>
                    <a:lnTo>
                      <a:pt x="394" y="523"/>
                    </a:lnTo>
                    <a:lnTo>
                      <a:pt x="397" y="524"/>
                    </a:lnTo>
                    <a:lnTo>
                      <a:pt x="360" y="538"/>
                    </a:lnTo>
                    <a:lnTo>
                      <a:pt x="363" y="531"/>
                    </a:lnTo>
                    <a:lnTo>
                      <a:pt x="370" y="526"/>
                    </a:lnTo>
                    <a:lnTo>
                      <a:pt x="380" y="521"/>
                    </a:lnTo>
                    <a:lnTo>
                      <a:pt x="384" y="520"/>
                    </a:lnTo>
                    <a:close/>
                    <a:moveTo>
                      <a:pt x="124" y="503"/>
                    </a:moveTo>
                    <a:lnTo>
                      <a:pt x="147" y="507"/>
                    </a:lnTo>
                    <a:lnTo>
                      <a:pt x="151" y="510"/>
                    </a:lnTo>
                    <a:lnTo>
                      <a:pt x="167" y="517"/>
                    </a:lnTo>
                    <a:lnTo>
                      <a:pt x="138" y="512"/>
                    </a:lnTo>
                    <a:lnTo>
                      <a:pt x="124" y="503"/>
                    </a:lnTo>
                    <a:close/>
                    <a:moveTo>
                      <a:pt x="437" y="490"/>
                    </a:moveTo>
                    <a:lnTo>
                      <a:pt x="420" y="512"/>
                    </a:lnTo>
                    <a:lnTo>
                      <a:pt x="401" y="523"/>
                    </a:lnTo>
                    <a:lnTo>
                      <a:pt x="417" y="503"/>
                    </a:lnTo>
                    <a:lnTo>
                      <a:pt x="432" y="495"/>
                    </a:lnTo>
                    <a:lnTo>
                      <a:pt x="437" y="490"/>
                    </a:lnTo>
                    <a:close/>
                    <a:moveTo>
                      <a:pt x="89" y="475"/>
                    </a:moveTo>
                    <a:lnTo>
                      <a:pt x="93" y="475"/>
                    </a:lnTo>
                    <a:lnTo>
                      <a:pt x="106" y="479"/>
                    </a:lnTo>
                    <a:lnTo>
                      <a:pt x="113" y="489"/>
                    </a:lnTo>
                    <a:lnTo>
                      <a:pt x="114" y="497"/>
                    </a:lnTo>
                    <a:lnTo>
                      <a:pt x="112" y="495"/>
                    </a:lnTo>
                    <a:lnTo>
                      <a:pt x="88" y="475"/>
                    </a:lnTo>
                    <a:lnTo>
                      <a:pt x="89" y="475"/>
                    </a:lnTo>
                    <a:close/>
                    <a:moveTo>
                      <a:pt x="58" y="427"/>
                    </a:moveTo>
                    <a:lnTo>
                      <a:pt x="71" y="442"/>
                    </a:lnTo>
                    <a:lnTo>
                      <a:pt x="81" y="468"/>
                    </a:lnTo>
                    <a:lnTo>
                      <a:pt x="78" y="465"/>
                    </a:lnTo>
                    <a:lnTo>
                      <a:pt x="68" y="452"/>
                    </a:lnTo>
                    <a:lnTo>
                      <a:pt x="58" y="427"/>
                    </a:lnTo>
                    <a:close/>
                    <a:moveTo>
                      <a:pt x="547" y="345"/>
                    </a:moveTo>
                    <a:lnTo>
                      <a:pt x="542" y="362"/>
                    </a:lnTo>
                    <a:lnTo>
                      <a:pt x="523" y="386"/>
                    </a:lnTo>
                    <a:lnTo>
                      <a:pt x="534" y="362"/>
                    </a:lnTo>
                    <a:lnTo>
                      <a:pt x="547" y="345"/>
                    </a:lnTo>
                    <a:close/>
                    <a:moveTo>
                      <a:pt x="555" y="297"/>
                    </a:moveTo>
                    <a:lnTo>
                      <a:pt x="552" y="322"/>
                    </a:lnTo>
                    <a:lnTo>
                      <a:pt x="551" y="329"/>
                    </a:lnTo>
                    <a:lnTo>
                      <a:pt x="548" y="325"/>
                    </a:lnTo>
                    <a:lnTo>
                      <a:pt x="547" y="312"/>
                    </a:lnTo>
                    <a:lnTo>
                      <a:pt x="550" y="305"/>
                    </a:lnTo>
                    <a:lnTo>
                      <a:pt x="552" y="300"/>
                    </a:lnTo>
                    <a:lnTo>
                      <a:pt x="555" y="297"/>
                    </a:lnTo>
                    <a:close/>
                    <a:moveTo>
                      <a:pt x="1" y="256"/>
                    </a:moveTo>
                    <a:lnTo>
                      <a:pt x="10" y="278"/>
                    </a:lnTo>
                    <a:lnTo>
                      <a:pt x="11" y="301"/>
                    </a:lnTo>
                    <a:lnTo>
                      <a:pt x="0" y="274"/>
                    </a:lnTo>
                    <a:lnTo>
                      <a:pt x="0" y="264"/>
                    </a:lnTo>
                    <a:lnTo>
                      <a:pt x="1" y="256"/>
                    </a:lnTo>
                    <a:close/>
                    <a:moveTo>
                      <a:pt x="547" y="246"/>
                    </a:moveTo>
                    <a:lnTo>
                      <a:pt x="557" y="274"/>
                    </a:lnTo>
                    <a:lnTo>
                      <a:pt x="558" y="280"/>
                    </a:lnTo>
                    <a:lnTo>
                      <a:pt x="557" y="291"/>
                    </a:lnTo>
                    <a:lnTo>
                      <a:pt x="548" y="268"/>
                    </a:lnTo>
                    <a:lnTo>
                      <a:pt x="547" y="246"/>
                    </a:lnTo>
                    <a:close/>
                    <a:moveTo>
                      <a:pt x="8" y="208"/>
                    </a:moveTo>
                    <a:lnTo>
                      <a:pt x="10" y="209"/>
                    </a:lnTo>
                    <a:lnTo>
                      <a:pt x="11" y="215"/>
                    </a:lnTo>
                    <a:lnTo>
                      <a:pt x="13" y="220"/>
                    </a:lnTo>
                    <a:lnTo>
                      <a:pt x="13" y="226"/>
                    </a:lnTo>
                    <a:lnTo>
                      <a:pt x="10" y="232"/>
                    </a:lnTo>
                    <a:lnTo>
                      <a:pt x="7" y="237"/>
                    </a:lnTo>
                    <a:lnTo>
                      <a:pt x="3" y="242"/>
                    </a:lnTo>
                    <a:lnTo>
                      <a:pt x="3" y="242"/>
                    </a:lnTo>
                    <a:lnTo>
                      <a:pt x="4" y="222"/>
                    </a:lnTo>
                    <a:lnTo>
                      <a:pt x="8" y="208"/>
                    </a:lnTo>
                    <a:close/>
                    <a:moveTo>
                      <a:pt x="37" y="155"/>
                    </a:moveTo>
                    <a:lnTo>
                      <a:pt x="25" y="181"/>
                    </a:lnTo>
                    <a:lnTo>
                      <a:pt x="11" y="198"/>
                    </a:lnTo>
                    <a:lnTo>
                      <a:pt x="16" y="181"/>
                    </a:lnTo>
                    <a:lnTo>
                      <a:pt x="37" y="155"/>
                    </a:lnTo>
                    <a:close/>
                    <a:moveTo>
                      <a:pt x="475" y="75"/>
                    </a:moveTo>
                    <a:lnTo>
                      <a:pt x="480" y="79"/>
                    </a:lnTo>
                    <a:lnTo>
                      <a:pt x="487" y="89"/>
                    </a:lnTo>
                    <a:lnTo>
                      <a:pt x="497" y="114"/>
                    </a:lnTo>
                    <a:lnTo>
                      <a:pt x="483" y="97"/>
                    </a:lnTo>
                    <a:lnTo>
                      <a:pt x="475" y="75"/>
                    </a:lnTo>
                    <a:close/>
                    <a:moveTo>
                      <a:pt x="445" y="48"/>
                    </a:moveTo>
                    <a:lnTo>
                      <a:pt x="446" y="49"/>
                    </a:lnTo>
                    <a:lnTo>
                      <a:pt x="466" y="66"/>
                    </a:lnTo>
                    <a:lnTo>
                      <a:pt x="465" y="66"/>
                    </a:lnTo>
                    <a:lnTo>
                      <a:pt x="453" y="62"/>
                    </a:lnTo>
                    <a:lnTo>
                      <a:pt x="446" y="54"/>
                    </a:lnTo>
                    <a:lnTo>
                      <a:pt x="445" y="48"/>
                    </a:lnTo>
                    <a:close/>
                    <a:moveTo>
                      <a:pt x="390" y="27"/>
                    </a:moveTo>
                    <a:lnTo>
                      <a:pt x="420" y="32"/>
                    </a:lnTo>
                    <a:lnTo>
                      <a:pt x="432" y="41"/>
                    </a:lnTo>
                    <a:lnTo>
                      <a:pt x="410" y="37"/>
                    </a:lnTo>
                    <a:lnTo>
                      <a:pt x="405" y="34"/>
                    </a:lnTo>
                    <a:lnTo>
                      <a:pt x="390" y="27"/>
                    </a:lnTo>
                    <a:close/>
                    <a:moveTo>
                      <a:pt x="154" y="23"/>
                    </a:moveTo>
                    <a:lnTo>
                      <a:pt x="138" y="42"/>
                    </a:lnTo>
                    <a:lnTo>
                      <a:pt x="126" y="49"/>
                    </a:lnTo>
                    <a:lnTo>
                      <a:pt x="117" y="58"/>
                    </a:lnTo>
                    <a:lnTo>
                      <a:pt x="124" y="48"/>
                    </a:lnTo>
                    <a:lnTo>
                      <a:pt x="136" y="34"/>
                    </a:lnTo>
                    <a:lnTo>
                      <a:pt x="154" y="23"/>
                    </a:lnTo>
                    <a:close/>
                    <a:moveTo>
                      <a:pt x="198" y="6"/>
                    </a:moveTo>
                    <a:lnTo>
                      <a:pt x="194" y="11"/>
                    </a:lnTo>
                    <a:lnTo>
                      <a:pt x="185" y="18"/>
                    </a:lnTo>
                    <a:lnTo>
                      <a:pt x="175" y="21"/>
                    </a:lnTo>
                    <a:lnTo>
                      <a:pt x="170" y="20"/>
                    </a:lnTo>
                    <a:lnTo>
                      <a:pt x="165" y="18"/>
                    </a:lnTo>
                    <a:lnTo>
                      <a:pt x="164" y="18"/>
                    </a:lnTo>
                    <a:lnTo>
                      <a:pt x="198" y="6"/>
                    </a:lnTo>
                    <a:close/>
                    <a:moveTo>
                      <a:pt x="225" y="0"/>
                    </a:moveTo>
                    <a:lnTo>
                      <a:pt x="251" y="4"/>
                    </a:lnTo>
                    <a:lnTo>
                      <a:pt x="244" y="4"/>
                    </a:lnTo>
                    <a:lnTo>
                      <a:pt x="232" y="7"/>
                    </a:lnTo>
                    <a:lnTo>
                      <a:pt x="208" y="3"/>
                    </a:lnTo>
                    <a:lnTo>
                      <a:pt x="2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9" name="Freeform 567"/>
              <p:cNvSpPr>
                <a:spLocks noEditPoints="1"/>
              </p:cNvSpPr>
              <p:nvPr/>
            </p:nvSpPr>
            <p:spPr bwMode="auto">
              <a:xfrm>
                <a:off x="6830" y="2268"/>
                <a:ext cx="572" cy="552"/>
              </a:xfrm>
              <a:custGeom>
                <a:avLst/>
                <a:gdLst>
                  <a:gd name="T0" fmla="*/ 411 w 572"/>
                  <a:gd name="T1" fmla="*/ 535 h 552"/>
                  <a:gd name="T2" fmla="*/ 408 w 572"/>
                  <a:gd name="T3" fmla="*/ 537 h 552"/>
                  <a:gd name="T4" fmla="*/ 364 w 572"/>
                  <a:gd name="T5" fmla="*/ 552 h 552"/>
                  <a:gd name="T6" fmla="*/ 356 w 572"/>
                  <a:gd name="T7" fmla="*/ 545 h 552"/>
                  <a:gd name="T8" fmla="*/ 367 w 572"/>
                  <a:gd name="T9" fmla="*/ 542 h 552"/>
                  <a:gd name="T10" fmla="*/ 405 w 572"/>
                  <a:gd name="T11" fmla="*/ 528 h 552"/>
                  <a:gd name="T12" fmla="*/ 427 w 572"/>
                  <a:gd name="T13" fmla="*/ 516 h 552"/>
                  <a:gd name="T14" fmla="*/ 85 w 572"/>
                  <a:gd name="T15" fmla="*/ 469 h 552"/>
                  <a:gd name="T16" fmla="*/ 90 w 572"/>
                  <a:gd name="T17" fmla="*/ 479 h 552"/>
                  <a:gd name="T18" fmla="*/ 119 w 572"/>
                  <a:gd name="T19" fmla="*/ 499 h 552"/>
                  <a:gd name="T20" fmla="*/ 123 w 572"/>
                  <a:gd name="T21" fmla="*/ 506 h 552"/>
                  <a:gd name="T22" fmla="*/ 145 w 572"/>
                  <a:gd name="T23" fmla="*/ 516 h 552"/>
                  <a:gd name="T24" fmla="*/ 123 w 572"/>
                  <a:gd name="T25" fmla="*/ 513 h 552"/>
                  <a:gd name="T26" fmla="*/ 83 w 572"/>
                  <a:gd name="T27" fmla="*/ 480 h 552"/>
                  <a:gd name="T28" fmla="*/ 564 w 572"/>
                  <a:gd name="T29" fmla="*/ 278 h 552"/>
                  <a:gd name="T30" fmla="*/ 572 w 572"/>
                  <a:gd name="T31" fmla="*/ 295 h 552"/>
                  <a:gd name="T32" fmla="*/ 564 w 572"/>
                  <a:gd name="T33" fmla="*/ 349 h 552"/>
                  <a:gd name="T34" fmla="*/ 554 w 572"/>
                  <a:gd name="T35" fmla="*/ 349 h 552"/>
                  <a:gd name="T36" fmla="*/ 558 w 572"/>
                  <a:gd name="T37" fmla="*/ 333 h 552"/>
                  <a:gd name="T38" fmla="*/ 562 w 572"/>
                  <a:gd name="T39" fmla="*/ 301 h 552"/>
                  <a:gd name="T40" fmla="*/ 564 w 572"/>
                  <a:gd name="T41" fmla="*/ 295 h 552"/>
                  <a:gd name="T42" fmla="*/ 564 w 572"/>
                  <a:gd name="T43" fmla="*/ 278 h 552"/>
                  <a:gd name="T44" fmla="*/ 18 w 572"/>
                  <a:gd name="T45" fmla="*/ 202 h 552"/>
                  <a:gd name="T46" fmla="*/ 15 w 572"/>
                  <a:gd name="T47" fmla="*/ 212 h 552"/>
                  <a:gd name="T48" fmla="*/ 10 w 572"/>
                  <a:gd name="T49" fmla="*/ 246 h 552"/>
                  <a:gd name="T50" fmla="*/ 8 w 572"/>
                  <a:gd name="T51" fmla="*/ 260 h 552"/>
                  <a:gd name="T52" fmla="*/ 7 w 572"/>
                  <a:gd name="T53" fmla="*/ 278 h 552"/>
                  <a:gd name="T54" fmla="*/ 3 w 572"/>
                  <a:gd name="T55" fmla="*/ 224 h 552"/>
                  <a:gd name="T56" fmla="*/ 23 w 572"/>
                  <a:gd name="T57" fmla="*/ 185 h 552"/>
                  <a:gd name="T58" fmla="*/ 449 w 572"/>
                  <a:gd name="T59" fmla="*/ 39 h 552"/>
                  <a:gd name="T60" fmla="*/ 486 w 572"/>
                  <a:gd name="T61" fmla="*/ 70 h 552"/>
                  <a:gd name="T62" fmla="*/ 487 w 572"/>
                  <a:gd name="T63" fmla="*/ 83 h 552"/>
                  <a:gd name="T64" fmla="*/ 479 w 572"/>
                  <a:gd name="T65" fmla="*/ 70 h 552"/>
                  <a:gd name="T66" fmla="*/ 473 w 572"/>
                  <a:gd name="T67" fmla="*/ 70 h 552"/>
                  <a:gd name="T68" fmla="*/ 452 w 572"/>
                  <a:gd name="T69" fmla="*/ 52 h 552"/>
                  <a:gd name="T70" fmla="*/ 439 w 572"/>
                  <a:gd name="T71" fmla="*/ 45 h 552"/>
                  <a:gd name="T72" fmla="*/ 208 w 572"/>
                  <a:gd name="T73" fmla="*/ 0 h 552"/>
                  <a:gd name="T74" fmla="*/ 232 w 572"/>
                  <a:gd name="T75" fmla="*/ 4 h 552"/>
                  <a:gd name="T76" fmla="*/ 206 w 572"/>
                  <a:gd name="T77" fmla="*/ 5 h 552"/>
                  <a:gd name="T78" fmla="*/ 171 w 572"/>
                  <a:gd name="T79" fmla="*/ 22 h 552"/>
                  <a:gd name="T80" fmla="*/ 161 w 572"/>
                  <a:gd name="T81" fmla="*/ 27 h 552"/>
                  <a:gd name="T82" fmla="*/ 160 w 572"/>
                  <a:gd name="T83" fmla="*/ 18 h 552"/>
                  <a:gd name="T84" fmla="*/ 206 w 572"/>
                  <a:gd name="T85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72" h="552">
                    <a:moveTo>
                      <a:pt x="427" y="516"/>
                    </a:moveTo>
                    <a:lnTo>
                      <a:pt x="411" y="535"/>
                    </a:lnTo>
                    <a:lnTo>
                      <a:pt x="411" y="535"/>
                    </a:lnTo>
                    <a:lnTo>
                      <a:pt x="408" y="537"/>
                    </a:lnTo>
                    <a:lnTo>
                      <a:pt x="366" y="552"/>
                    </a:lnTo>
                    <a:lnTo>
                      <a:pt x="364" y="552"/>
                    </a:lnTo>
                    <a:lnTo>
                      <a:pt x="340" y="548"/>
                    </a:lnTo>
                    <a:lnTo>
                      <a:pt x="356" y="545"/>
                    </a:lnTo>
                    <a:lnTo>
                      <a:pt x="364" y="547"/>
                    </a:lnTo>
                    <a:lnTo>
                      <a:pt x="367" y="542"/>
                    </a:lnTo>
                    <a:lnTo>
                      <a:pt x="404" y="528"/>
                    </a:lnTo>
                    <a:lnTo>
                      <a:pt x="405" y="528"/>
                    </a:lnTo>
                    <a:lnTo>
                      <a:pt x="408" y="527"/>
                    </a:lnTo>
                    <a:lnTo>
                      <a:pt x="427" y="516"/>
                    </a:lnTo>
                    <a:close/>
                    <a:moveTo>
                      <a:pt x="75" y="456"/>
                    </a:moveTo>
                    <a:lnTo>
                      <a:pt x="85" y="469"/>
                    </a:lnTo>
                    <a:lnTo>
                      <a:pt x="88" y="472"/>
                    </a:lnTo>
                    <a:lnTo>
                      <a:pt x="90" y="479"/>
                    </a:lnTo>
                    <a:lnTo>
                      <a:pt x="95" y="479"/>
                    </a:lnTo>
                    <a:lnTo>
                      <a:pt x="119" y="499"/>
                    </a:lnTo>
                    <a:lnTo>
                      <a:pt x="121" y="501"/>
                    </a:lnTo>
                    <a:lnTo>
                      <a:pt x="123" y="506"/>
                    </a:lnTo>
                    <a:lnTo>
                      <a:pt x="131" y="507"/>
                    </a:lnTo>
                    <a:lnTo>
                      <a:pt x="145" y="516"/>
                    </a:lnTo>
                    <a:lnTo>
                      <a:pt x="123" y="513"/>
                    </a:lnTo>
                    <a:lnTo>
                      <a:pt x="123" y="513"/>
                    </a:lnTo>
                    <a:lnTo>
                      <a:pt x="113" y="506"/>
                    </a:lnTo>
                    <a:lnTo>
                      <a:pt x="83" y="480"/>
                    </a:lnTo>
                    <a:lnTo>
                      <a:pt x="75" y="456"/>
                    </a:lnTo>
                    <a:close/>
                    <a:moveTo>
                      <a:pt x="564" y="278"/>
                    </a:moveTo>
                    <a:lnTo>
                      <a:pt x="571" y="295"/>
                    </a:lnTo>
                    <a:lnTo>
                      <a:pt x="572" y="295"/>
                    </a:lnTo>
                    <a:lnTo>
                      <a:pt x="569" y="328"/>
                    </a:lnTo>
                    <a:lnTo>
                      <a:pt x="564" y="349"/>
                    </a:lnTo>
                    <a:lnTo>
                      <a:pt x="549" y="366"/>
                    </a:lnTo>
                    <a:lnTo>
                      <a:pt x="554" y="349"/>
                    </a:lnTo>
                    <a:lnTo>
                      <a:pt x="562" y="339"/>
                    </a:lnTo>
                    <a:lnTo>
                      <a:pt x="558" y="333"/>
                    </a:lnTo>
                    <a:lnTo>
                      <a:pt x="559" y="326"/>
                    </a:lnTo>
                    <a:lnTo>
                      <a:pt x="562" y="301"/>
                    </a:lnTo>
                    <a:lnTo>
                      <a:pt x="565" y="299"/>
                    </a:lnTo>
                    <a:lnTo>
                      <a:pt x="564" y="295"/>
                    </a:lnTo>
                    <a:lnTo>
                      <a:pt x="565" y="284"/>
                    </a:lnTo>
                    <a:lnTo>
                      <a:pt x="564" y="278"/>
                    </a:lnTo>
                    <a:close/>
                    <a:moveTo>
                      <a:pt x="23" y="185"/>
                    </a:moveTo>
                    <a:lnTo>
                      <a:pt x="18" y="202"/>
                    </a:lnTo>
                    <a:lnTo>
                      <a:pt x="13" y="209"/>
                    </a:lnTo>
                    <a:lnTo>
                      <a:pt x="15" y="212"/>
                    </a:lnTo>
                    <a:lnTo>
                      <a:pt x="11" y="226"/>
                    </a:lnTo>
                    <a:lnTo>
                      <a:pt x="10" y="246"/>
                    </a:lnTo>
                    <a:lnTo>
                      <a:pt x="4" y="250"/>
                    </a:lnTo>
                    <a:lnTo>
                      <a:pt x="8" y="260"/>
                    </a:lnTo>
                    <a:lnTo>
                      <a:pt x="7" y="268"/>
                    </a:lnTo>
                    <a:lnTo>
                      <a:pt x="7" y="278"/>
                    </a:lnTo>
                    <a:lnTo>
                      <a:pt x="0" y="257"/>
                    </a:lnTo>
                    <a:lnTo>
                      <a:pt x="3" y="224"/>
                    </a:lnTo>
                    <a:lnTo>
                      <a:pt x="8" y="202"/>
                    </a:lnTo>
                    <a:lnTo>
                      <a:pt x="23" y="185"/>
                    </a:lnTo>
                    <a:close/>
                    <a:moveTo>
                      <a:pt x="427" y="36"/>
                    </a:moveTo>
                    <a:lnTo>
                      <a:pt x="449" y="39"/>
                    </a:lnTo>
                    <a:lnTo>
                      <a:pt x="459" y="46"/>
                    </a:lnTo>
                    <a:lnTo>
                      <a:pt x="486" y="70"/>
                    </a:lnTo>
                    <a:lnTo>
                      <a:pt x="494" y="93"/>
                    </a:lnTo>
                    <a:lnTo>
                      <a:pt x="487" y="83"/>
                    </a:lnTo>
                    <a:lnTo>
                      <a:pt x="482" y="79"/>
                    </a:lnTo>
                    <a:lnTo>
                      <a:pt x="479" y="70"/>
                    </a:lnTo>
                    <a:lnTo>
                      <a:pt x="475" y="70"/>
                    </a:lnTo>
                    <a:lnTo>
                      <a:pt x="473" y="70"/>
                    </a:lnTo>
                    <a:lnTo>
                      <a:pt x="453" y="53"/>
                    </a:lnTo>
                    <a:lnTo>
                      <a:pt x="452" y="52"/>
                    </a:lnTo>
                    <a:lnTo>
                      <a:pt x="451" y="46"/>
                    </a:lnTo>
                    <a:lnTo>
                      <a:pt x="439" y="45"/>
                    </a:lnTo>
                    <a:lnTo>
                      <a:pt x="427" y="36"/>
                    </a:lnTo>
                    <a:close/>
                    <a:moveTo>
                      <a:pt x="208" y="0"/>
                    </a:moveTo>
                    <a:lnTo>
                      <a:pt x="208" y="0"/>
                    </a:lnTo>
                    <a:lnTo>
                      <a:pt x="232" y="4"/>
                    </a:lnTo>
                    <a:lnTo>
                      <a:pt x="215" y="7"/>
                    </a:lnTo>
                    <a:lnTo>
                      <a:pt x="206" y="5"/>
                    </a:lnTo>
                    <a:lnTo>
                      <a:pt x="205" y="10"/>
                    </a:lnTo>
                    <a:lnTo>
                      <a:pt x="171" y="22"/>
                    </a:lnTo>
                    <a:lnTo>
                      <a:pt x="167" y="21"/>
                    </a:lnTo>
                    <a:lnTo>
                      <a:pt x="161" y="27"/>
                    </a:lnTo>
                    <a:lnTo>
                      <a:pt x="143" y="38"/>
                    </a:lnTo>
                    <a:lnTo>
                      <a:pt x="160" y="18"/>
                    </a:lnTo>
                    <a:lnTo>
                      <a:pt x="164" y="15"/>
                    </a:lnTo>
                    <a:lnTo>
                      <a:pt x="206" y="0"/>
                    </a:lnTo>
                    <a:lnTo>
                      <a:pt x="2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0" name="Freeform 568"/>
              <p:cNvSpPr>
                <a:spLocks noEditPoints="1"/>
              </p:cNvSpPr>
              <p:nvPr/>
            </p:nvSpPr>
            <p:spPr bwMode="auto">
              <a:xfrm>
                <a:off x="6820" y="2259"/>
                <a:ext cx="592" cy="570"/>
              </a:xfrm>
              <a:custGeom>
                <a:avLst/>
                <a:gdLst>
                  <a:gd name="T0" fmla="*/ 421 w 592"/>
                  <a:gd name="T1" fmla="*/ 544 h 570"/>
                  <a:gd name="T2" fmla="*/ 424 w 592"/>
                  <a:gd name="T3" fmla="*/ 549 h 570"/>
                  <a:gd name="T4" fmla="*/ 425 w 592"/>
                  <a:gd name="T5" fmla="*/ 551 h 570"/>
                  <a:gd name="T6" fmla="*/ 386 w 592"/>
                  <a:gd name="T7" fmla="*/ 568 h 570"/>
                  <a:gd name="T8" fmla="*/ 379 w 592"/>
                  <a:gd name="T9" fmla="*/ 570 h 570"/>
                  <a:gd name="T10" fmla="*/ 376 w 592"/>
                  <a:gd name="T11" fmla="*/ 561 h 570"/>
                  <a:gd name="T12" fmla="*/ 374 w 592"/>
                  <a:gd name="T13" fmla="*/ 561 h 570"/>
                  <a:gd name="T14" fmla="*/ 376 w 592"/>
                  <a:gd name="T15" fmla="*/ 561 h 570"/>
                  <a:gd name="T16" fmla="*/ 418 w 592"/>
                  <a:gd name="T17" fmla="*/ 546 h 570"/>
                  <a:gd name="T18" fmla="*/ 421 w 592"/>
                  <a:gd name="T19" fmla="*/ 544 h 570"/>
                  <a:gd name="T20" fmla="*/ 93 w 592"/>
                  <a:gd name="T21" fmla="*/ 489 h 570"/>
                  <a:gd name="T22" fmla="*/ 123 w 592"/>
                  <a:gd name="T23" fmla="*/ 515 h 570"/>
                  <a:gd name="T24" fmla="*/ 133 w 592"/>
                  <a:gd name="T25" fmla="*/ 522 h 570"/>
                  <a:gd name="T26" fmla="*/ 129 w 592"/>
                  <a:gd name="T27" fmla="*/ 529 h 570"/>
                  <a:gd name="T28" fmla="*/ 110 w 592"/>
                  <a:gd name="T29" fmla="*/ 517 h 570"/>
                  <a:gd name="T30" fmla="*/ 88 w 592"/>
                  <a:gd name="T31" fmla="*/ 496 h 570"/>
                  <a:gd name="T32" fmla="*/ 89 w 592"/>
                  <a:gd name="T33" fmla="*/ 495 h 570"/>
                  <a:gd name="T34" fmla="*/ 95 w 592"/>
                  <a:gd name="T35" fmla="*/ 491 h 570"/>
                  <a:gd name="T36" fmla="*/ 93 w 592"/>
                  <a:gd name="T37" fmla="*/ 489 h 570"/>
                  <a:gd name="T38" fmla="*/ 591 w 592"/>
                  <a:gd name="T39" fmla="*/ 303 h 570"/>
                  <a:gd name="T40" fmla="*/ 592 w 592"/>
                  <a:gd name="T41" fmla="*/ 303 h 570"/>
                  <a:gd name="T42" fmla="*/ 591 w 592"/>
                  <a:gd name="T43" fmla="*/ 318 h 570"/>
                  <a:gd name="T44" fmla="*/ 583 w 592"/>
                  <a:gd name="T45" fmla="*/ 356 h 570"/>
                  <a:gd name="T46" fmla="*/ 581 w 592"/>
                  <a:gd name="T47" fmla="*/ 356 h 570"/>
                  <a:gd name="T48" fmla="*/ 576 w 592"/>
                  <a:gd name="T49" fmla="*/ 354 h 570"/>
                  <a:gd name="T50" fmla="*/ 574 w 592"/>
                  <a:gd name="T51" fmla="*/ 358 h 570"/>
                  <a:gd name="T52" fmla="*/ 579 w 592"/>
                  <a:gd name="T53" fmla="*/ 337 h 570"/>
                  <a:gd name="T54" fmla="*/ 582 w 592"/>
                  <a:gd name="T55" fmla="*/ 304 h 570"/>
                  <a:gd name="T56" fmla="*/ 585 w 592"/>
                  <a:gd name="T57" fmla="*/ 303 h 570"/>
                  <a:gd name="T58" fmla="*/ 591 w 592"/>
                  <a:gd name="T59" fmla="*/ 303 h 570"/>
                  <a:gd name="T60" fmla="*/ 10 w 592"/>
                  <a:gd name="T61" fmla="*/ 208 h 570"/>
                  <a:gd name="T62" fmla="*/ 13 w 592"/>
                  <a:gd name="T63" fmla="*/ 209 h 570"/>
                  <a:gd name="T64" fmla="*/ 18 w 592"/>
                  <a:gd name="T65" fmla="*/ 211 h 570"/>
                  <a:gd name="T66" fmla="*/ 18 w 592"/>
                  <a:gd name="T67" fmla="*/ 211 h 570"/>
                  <a:gd name="T68" fmla="*/ 13 w 592"/>
                  <a:gd name="T69" fmla="*/ 233 h 570"/>
                  <a:gd name="T70" fmla="*/ 10 w 592"/>
                  <a:gd name="T71" fmla="*/ 266 h 570"/>
                  <a:gd name="T72" fmla="*/ 7 w 592"/>
                  <a:gd name="T73" fmla="*/ 260 h 570"/>
                  <a:gd name="T74" fmla="*/ 4 w 592"/>
                  <a:gd name="T75" fmla="*/ 262 h 570"/>
                  <a:gd name="T76" fmla="*/ 1 w 592"/>
                  <a:gd name="T77" fmla="*/ 262 h 570"/>
                  <a:gd name="T78" fmla="*/ 0 w 592"/>
                  <a:gd name="T79" fmla="*/ 262 h 570"/>
                  <a:gd name="T80" fmla="*/ 1 w 592"/>
                  <a:gd name="T81" fmla="*/ 252 h 570"/>
                  <a:gd name="T82" fmla="*/ 9 w 592"/>
                  <a:gd name="T83" fmla="*/ 211 h 570"/>
                  <a:gd name="T84" fmla="*/ 10 w 592"/>
                  <a:gd name="T85" fmla="*/ 208 h 570"/>
                  <a:gd name="T86" fmla="*/ 463 w 592"/>
                  <a:gd name="T87" fmla="*/ 41 h 570"/>
                  <a:gd name="T88" fmla="*/ 482 w 592"/>
                  <a:gd name="T89" fmla="*/ 54 h 570"/>
                  <a:gd name="T90" fmla="*/ 502 w 592"/>
                  <a:gd name="T91" fmla="*/ 72 h 570"/>
                  <a:gd name="T92" fmla="*/ 502 w 592"/>
                  <a:gd name="T93" fmla="*/ 74 h 570"/>
                  <a:gd name="T94" fmla="*/ 496 w 592"/>
                  <a:gd name="T95" fmla="*/ 77 h 570"/>
                  <a:gd name="T96" fmla="*/ 496 w 592"/>
                  <a:gd name="T97" fmla="*/ 79 h 570"/>
                  <a:gd name="T98" fmla="*/ 469 w 592"/>
                  <a:gd name="T99" fmla="*/ 55 h 570"/>
                  <a:gd name="T100" fmla="*/ 459 w 592"/>
                  <a:gd name="T101" fmla="*/ 48 h 570"/>
                  <a:gd name="T102" fmla="*/ 459 w 592"/>
                  <a:gd name="T103" fmla="*/ 48 h 570"/>
                  <a:gd name="T104" fmla="*/ 463 w 592"/>
                  <a:gd name="T105" fmla="*/ 41 h 570"/>
                  <a:gd name="T106" fmla="*/ 216 w 592"/>
                  <a:gd name="T107" fmla="*/ 0 h 570"/>
                  <a:gd name="T108" fmla="*/ 218 w 592"/>
                  <a:gd name="T109" fmla="*/ 9 h 570"/>
                  <a:gd name="T110" fmla="*/ 216 w 592"/>
                  <a:gd name="T111" fmla="*/ 9 h 570"/>
                  <a:gd name="T112" fmla="*/ 174 w 592"/>
                  <a:gd name="T113" fmla="*/ 24 h 570"/>
                  <a:gd name="T114" fmla="*/ 170 w 592"/>
                  <a:gd name="T115" fmla="*/ 27 h 570"/>
                  <a:gd name="T116" fmla="*/ 172 w 592"/>
                  <a:gd name="T117" fmla="*/ 24 h 570"/>
                  <a:gd name="T118" fmla="*/ 168 w 592"/>
                  <a:gd name="T119" fmla="*/ 19 h 570"/>
                  <a:gd name="T120" fmla="*/ 168 w 592"/>
                  <a:gd name="T121" fmla="*/ 17 h 570"/>
                  <a:gd name="T122" fmla="*/ 205 w 592"/>
                  <a:gd name="T123" fmla="*/ 3 h 570"/>
                  <a:gd name="T124" fmla="*/ 216 w 592"/>
                  <a:gd name="T125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92" h="570">
                    <a:moveTo>
                      <a:pt x="421" y="544"/>
                    </a:moveTo>
                    <a:lnTo>
                      <a:pt x="424" y="549"/>
                    </a:lnTo>
                    <a:lnTo>
                      <a:pt x="425" y="551"/>
                    </a:lnTo>
                    <a:lnTo>
                      <a:pt x="386" y="568"/>
                    </a:lnTo>
                    <a:lnTo>
                      <a:pt x="379" y="570"/>
                    </a:lnTo>
                    <a:lnTo>
                      <a:pt x="376" y="561"/>
                    </a:lnTo>
                    <a:lnTo>
                      <a:pt x="374" y="561"/>
                    </a:lnTo>
                    <a:lnTo>
                      <a:pt x="376" y="561"/>
                    </a:lnTo>
                    <a:lnTo>
                      <a:pt x="418" y="546"/>
                    </a:lnTo>
                    <a:lnTo>
                      <a:pt x="421" y="544"/>
                    </a:lnTo>
                    <a:close/>
                    <a:moveTo>
                      <a:pt x="93" y="489"/>
                    </a:moveTo>
                    <a:lnTo>
                      <a:pt x="123" y="515"/>
                    </a:lnTo>
                    <a:lnTo>
                      <a:pt x="133" y="522"/>
                    </a:lnTo>
                    <a:lnTo>
                      <a:pt x="129" y="529"/>
                    </a:lnTo>
                    <a:lnTo>
                      <a:pt x="110" y="517"/>
                    </a:lnTo>
                    <a:lnTo>
                      <a:pt x="88" y="496"/>
                    </a:lnTo>
                    <a:lnTo>
                      <a:pt x="89" y="495"/>
                    </a:lnTo>
                    <a:lnTo>
                      <a:pt x="95" y="491"/>
                    </a:lnTo>
                    <a:lnTo>
                      <a:pt x="93" y="489"/>
                    </a:lnTo>
                    <a:close/>
                    <a:moveTo>
                      <a:pt x="591" y="303"/>
                    </a:moveTo>
                    <a:lnTo>
                      <a:pt x="592" y="303"/>
                    </a:lnTo>
                    <a:lnTo>
                      <a:pt x="591" y="318"/>
                    </a:lnTo>
                    <a:lnTo>
                      <a:pt x="583" y="356"/>
                    </a:lnTo>
                    <a:lnTo>
                      <a:pt x="581" y="356"/>
                    </a:lnTo>
                    <a:lnTo>
                      <a:pt x="576" y="354"/>
                    </a:lnTo>
                    <a:lnTo>
                      <a:pt x="574" y="358"/>
                    </a:lnTo>
                    <a:lnTo>
                      <a:pt x="579" y="337"/>
                    </a:lnTo>
                    <a:lnTo>
                      <a:pt x="582" y="304"/>
                    </a:lnTo>
                    <a:lnTo>
                      <a:pt x="585" y="303"/>
                    </a:lnTo>
                    <a:lnTo>
                      <a:pt x="591" y="303"/>
                    </a:lnTo>
                    <a:close/>
                    <a:moveTo>
                      <a:pt x="10" y="208"/>
                    </a:moveTo>
                    <a:lnTo>
                      <a:pt x="13" y="209"/>
                    </a:lnTo>
                    <a:lnTo>
                      <a:pt x="18" y="211"/>
                    </a:lnTo>
                    <a:lnTo>
                      <a:pt x="18" y="211"/>
                    </a:lnTo>
                    <a:lnTo>
                      <a:pt x="13" y="233"/>
                    </a:lnTo>
                    <a:lnTo>
                      <a:pt x="10" y="266"/>
                    </a:lnTo>
                    <a:lnTo>
                      <a:pt x="7" y="260"/>
                    </a:lnTo>
                    <a:lnTo>
                      <a:pt x="4" y="262"/>
                    </a:lnTo>
                    <a:lnTo>
                      <a:pt x="1" y="262"/>
                    </a:lnTo>
                    <a:lnTo>
                      <a:pt x="0" y="262"/>
                    </a:lnTo>
                    <a:lnTo>
                      <a:pt x="1" y="252"/>
                    </a:lnTo>
                    <a:lnTo>
                      <a:pt x="9" y="211"/>
                    </a:lnTo>
                    <a:lnTo>
                      <a:pt x="10" y="208"/>
                    </a:lnTo>
                    <a:close/>
                    <a:moveTo>
                      <a:pt x="463" y="41"/>
                    </a:moveTo>
                    <a:lnTo>
                      <a:pt x="482" y="54"/>
                    </a:lnTo>
                    <a:lnTo>
                      <a:pt x="502" y="72"/>
                    </a:lnTo>
                    <a:lnTo>
                      <a:pt x="502" y="74"/>
                    </a:lnTo>
                    <a:lnTo>
                      <a:pt x="496" y="77"/>
                    </a:lnTo>
                    <a:lnTo>
                      <a:pt x="496" y="79"/>
                    </a:lnTo>
                    <a:lnTo>
                      <a:pt x="469" y="55"/>
                    </a:lnTo>
                    <a:lnTo>
                      <a:pt x="459" y="48"/>
                    </a:lnTo>
                    <a:lnTo>
                      <a:pt x="459" y="48"/>
                    </a:lnTo>
                    <a:lnTo>
                      <a:pt x="463" y="41"/>
                    </a:lnTo>
                    <a:close/>
                    <a:moveTo>
                      <a:pt x="216" y="0"/>
                    </a:moveTo>
                    <a:lnTo>
                      <a:pt x="218" y="9"/>
                    </a:lnTo>
                    <a:lnTo>
                      <a:pt x="216" y="9"/>
                    </a:lnTo>
                    <a:lnTo>
                      <a:pt x="174" y="24"/>
                    </a:lnTo>
                    <a:lnTo>
                      <a:pt x="170" y="27"/>
                    </a:lnTo>
                    <a:lnTo>
                      <a:pt x="172" y="24"/>
                    </a:lnTo>
                    <a:lnTo>
                      <a:pt x="168" y="19"/>
                    </a:lnTo>
                    <a:lnTo>
                      <a:pt x="168" y="17"/>
                    </a:lnTo>
                    <a:lnTo>
                      <a:pt x="205" y="3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1" name="Freeform 569"/>
              <p:cNvSpPr>
                <a:spLocks noEditPoints="1"/>
              </p:cNvSpPr>
              <p:nvPr/>
            </p:nvSpPr>
            <p:spPr bwMode="auto">
              <a:xfrm>
                <a:off x="6812" y="2251"/>
                <a:ext cx="608" cy="586"/>
              </a:xfrm>
              <a:custGeom>
                <a:avLst/>
                <a:gdLst>
                  <a:gd name="T0" fmla="*/ 433 w 608"/>
                  <a:gd name="T1" fmla="*/ 559 h 586"/>
                  <a:gd name="T2" fmla="*/ 435 w 608"/>
                  <a:gd name="T3" fmla="*/ 562 h 586"/>
                  <a:gd name="T4" fmla="*/ 436 w 608"/>
                  <a:gd name="T5" fmla="*/ 568 h 586"/>
                  <a:gd name="T6" fmla="*/ 436 w 608"/>
                  <a:gd name="T7" fmla="*/ 569 h 586"/>
                  <a:gd name="T8" fmla="*/ 397 w 608"/>
                  <a:gd name="T9" fmla="*/ 585 h 586"/>
                  <a:gd name="T10" fmla="*/ 391 w 608"/>
                  <a:gd name="T11" fmla="*/ 586 h 586"/>
                  <a:gd name="T12" fmla="*/ 387 w 608"/>
                  <a:gd name="T13" fmla="*/ 581 h 586"/>
                  <a:gd name="T14" fmla="*/ 387 w 608"/>
                  <a:gd name="T15" fmla="*/ 578 h 586"/>
                  <a:gd name="T16" fmla="*/ 394 w 608"/>
                  <a:gd name="T17" fmla="*/ 576 h 586"/>
                  <a:gd name="T18" fmla="*/ 433 w 608"/>
                  <a:gd name="T19" fmla="*/ 559 h 586"/>
                  <a:gd name="T20" fmla="*/ 96 w 608"/>
                  <a:gd name="T21" fmla="*/ 504 h 586"/>
                  <a:gd name="T22" fmla="*/ 118 w 608"/>
                  <a:gd name="T23" fmla="*/ 525 h 586"/>
                  <a:gd name="T24" fmla="*/ 137 w 608"/>
                  <a:gd name="T25" fmla="*/ 537 h 586"/>
                  <a:gd name="T26" fmla="*/ 135 w 608"/>
                  <a:gd name="T27" fmla="*/ 540 h 586"/>
                  <a:gd name="T28" fmla="*/ 130 w 608"/>
                  <a:gd name="T29" fmla="*/ 544 h 586"/>
                  <a:gd name="T30" fmla="*/ 113 w 608"/>
                  <a:gd name="T31" fmla="*/ 533 h 586"/>
                  <a:gd name="T32" fmla="*/ 90 w 608"/>
                  <a:gd name="T33" fmla="*/ 511 h 586"/>
                  <a:gd name="T34" fmla="*/ 93 w 608"/>
                  <a:gd name="T35" fmla="*/ 507 h 586"/>
                  <a:gd name="T36" fmla="*/ 96 w 608"/>
                  <a:gd name="T37" fmla="*/ 504 h 586"/>
                  <a:gd name="T38" fmla="*/ 600 w 608"/>
                  <a:gd name="T39" fmla="*/ 311 h 586"/>
                  <a:gd name="T40" fmla="*/ 603 w 608"/>
                  <a:gd name="T41" fmla="*/ 311 h 586"/>
                  <a:gd name="T42" fmla="*/ 608 w 608"/>
                  <a:gd name="T43" fmla="*/ 313 h 586"/>
                  <a:gd name="T44" fmla="*/ 607 w 608"/>
                  <a:gd name="T45" fmla="*/ 328 h 586"/>
                  <a:gd name="T46" fmla="*/ 600 w 608"/>
                  <a:gd name="T47" fmla="*/ 364 h 586"/>
                  <a:gd name="T48" fmla="*/ 597 w 608"/>
                  <a:gd name="T49" fmla="*/ 366 h 586"/>
                  <a:gd name="T50" fmla="*/ 593 w 608"/>
                  <a:gd name="T51" fmla="*/ 366 h 586"/>
                  <a:gd name="T52" fmla="*/ 591 w 608"/>
                  <a:gd name="T53" fmla="*/ 364 h 586"/>
                  <a:gd name="T54" fmla="*/ 599 w 608"/>
                  <a:gd name="T55" fmla="*/ 326 h 586"/>
                  <a:gd name="T56" fmla="*/ 600 w 608"/>
                  <a:gd name="T57" fmla="*/ 311 h 586"/>
                  <a:gd name="T58" fmla="*/ 11 w 608"/>
                  <a:gd name="T59" fmla="*/ 215 h 586"/>
                  <a:gd name="T60" fmla="*/ 15 w 608"/>
                  <a:gd name="T61" fmla="*/ 215 h 586"/>
                  <a:gd name="T62" fmla="*/ 18 w 608"/>
                  <a:gd name="T63" fmla="*/ 216 h 586"/>
                  <a:gd name="T64" fmla="*/ 17 w 608"/>
                  <a:gd name="T65" fmla="*/ 219 h 586"/>
                  <a:gd name="T66" fmla="*/ 9 w 608"/>
                  <a:gd name="T67" fmla="*/ 260 h 586"/>
                  <a:gd name="T68" fmla="*/ 8 w 608"/>
                  <a:gd name="T69" fmla="*/ 270 h 586"/>
                  <a:gd name="T70" fmla="*/ 7 w 608"/>
                  <a:gd name="T71" fmla="*/ 270 h 586"/>
                  <a:gd name="T72" fmla="*/ 0 w 608"/>
                  <a:gd name="T73" fmla="*/ 267 h 586"/>
                  <a:gd name="T74" fmla="*/ 0 w 608"/>
                  <a:gd name="T75" fmla="*/ 258 h 586"/>
                  <a:gd name="T76" fmla="*/ 8 w 608"/>
                  <a:gd name="T77" fmla="*/ 217 h 586"/>
                  <a:gd name="T78" fmla="*/ 8 w 608"/>
                  <a:gd name="T79" fmla="*/ 216 h 586"/>
                  <a:gd name="T80" fmla="*/ 11 w 608"/>
                  <a:gd name="T81" fmla="*/ 215 h 586"/>
                  <a:gd name="T82" fmla="*/ 477 w 608"/>
                  <a:gd name="T83" fmla="*/ 42 h 586"/>
                  <a:gd name="T84" fmla="*/ 495 w 608"/>
                  <a:gd name="T85" fmla="*/ 55 h 586"/>
                  <a:gd name="T86" fmla="*/ 517 w 608"/>
                  <a:gd name="T87" fmla="*/ 75 h 586"/>
                  <a:gd name="T88" fmla="*/ 514 w 608"/>
                  <a:gd name="T89" fmla="*/ 77 h 586"/>
                  <a:gd name="T90" fmla="*/ 510 w 608"/>
                  <a:gd name="T91" fmla="*/ 80 h 586"/>
                  <a:gd name="T92" fmla="*/ 490 w 608"/>
                  <a:gd name="T93" fmla="*/ 62 h 586"/>
                  <a:gd name="T94" fmla="*/ 471 w 608"/>
                  <a:gd name="T95" fmla="*/ 49 h 586"/>
                  <a:gd name="T96" fmla="*/ 473 w 608"/>
                  <a:gd name="T97" fmla="*/ 45 h 586"/>
                  <a:gd name="T98" fmla="*/ 477 w 608"/>
                  <a:gd name="T99" fmla="*/ 42 h 586"/>
                  <a:gd name="T100" fmla="*/ 220 w 608"/>
                  <a:gd name="T101" fmla="*/ 0 h 586"/>
                  <a:gd name="T102" fmla="*/ 223 w 608"/>
                  <a:gd name="T103" fmla="*/ 4 h 586"/>
                  <a:gd name="T104" fmla="*/ 224 w 608"/>
                  <a:gd name="T105" fmla="*/ 8 h 586"/>
                  <a:gd name="T106" fmla="*/ 213 w 608"/>
                  <a:gd name="T107" fmla="*/ 11 h 586"/>
                  <a:gd name="T108" fmla="*/ 176 w 608"/>
                  <a:gd name="T109" fmla="*/ 25 h 586"/>
                  <a:gd name="T110" fmla="*/ 173 w 608"/>
                  <a:gd name="T111" fmla="*/ 21 h 586"/>
                  <a:gd name="T112" fmla="*/ 173 w 608"/>
                  <a:gd name="T113" fmla="*/ 17 h 586"/>
                  <a:gd name="T114" fmla="*/ 210 w 608"/>
                  <a:gd name="T115" fmla="*/ 1 h 586"/>
                  <a:gd name="T116" fmla="*/ 220 w 608"/>
                  <a:gd name="T117" fmla="*/ 0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08" h="586">
                    <a:moveTo>
                      <a:pt x="433" y="559"/>
                    </a:moveTo>
                    <a:lnTo>
                      <a:pt x="435" y="562"/>
                    </a:lnTo>
                    <a:lnTo>
                      <a:pt x="436" y="568"/>
                    </a:lnTo>
                    <a:lnTo>
                      <a:pt x="436" y="569"/>
                    </a:lnTo>
                    <a:lnTo>
                      <a:pt x="397" y="585"/>
                    </a:lnTo>
                    <a:lnTo>
                      <a:pt x="391" y="586"/>
                    </a:lnTo>
                    <a:lnTo>
                      <a:pt x="387" y="581"/>
                    </a:lnTo>
                    <a:lnTo>
                      <a:pt x="387" y="578"/>
                    </a:lnTo>
                    <a:lnTo>
                      <a:pt x="394" y="576"/>
                    </a:lnTo>
                    <a:lnTo>
                      <a:pt x="433" y="559"/>
                    </a:lnTo>
                    <a:close/>
                    <a:moveTo>
                      <a:pt x="96" y="504"/>
                    </a:moveTo>
                    <a:lnTo>
                      <a:pt x="118" y="525"/>
                    </a:lnTo>
                    <a:lnTo>
                      <a:pt x="137" y="537"/>
                    </a:lnTo>
                    <a:lnTo>
                      <a:pt x="135" y="540"/>
                    </a:lnTo>
                    <a:lnTo>
                      <a:pt x="130" y="544"/>
                    </a:lnTo>
                    <a:lnTo>
                      <a:pt x="113" y="533"/>
                    </a:lnTo>
                    <a:lnTo>
                      <a:pt x="90" y="511"/>
                    </a:lnTo>
                    <a:lnTo>
                      <a:pt x="93" y="507"/>
                    </a:lnTo>
                    <a:lnTo>
                      <a:pt x="96" y="504"/>
                    </a:lnTo>
                    <a:close/>
                    <a:moveTo>
                      <a:pt x="600" y="311"/>
                    </a:moveTo>
                    <a:lnTo>
                      <a:pt x="603" y="311"/>
                    </a:lnTo>
                    <a:lnTo>
                      <a:pt x="608" y="313"/>
                    </a:lnTo>
                    <a:lnTo>
                      <a:pt x="607" y="328"/>
                    </a:lnTo>
                    <a:lnTo>
                      <a:pt x="600" y="364"/>
                    </a:lnTo>
                    <a:lnTo>
                      <a:pt x="597" y="366"/>
                    </a:lnTo>
                    <a:lnTo>
                      <a:pt x="593" y="366"/>
                    </a:lnTo>
                    <a:lnTo>
                      <a:pt x="591" y="364"/>
                    </a:lnTo>
                    <a:lnTo>
                      <a:pt x="599" y="326"/>
                    </a:lnTo>
                    <a:lnTo>
                      <a:pt x="600" y="311"/>
                    </a:lnTo>
                    <a:close/>
                    <a:moveTo>
                      <a:pt x="11" y="215"/>
                    </a:moveTo>
                    <a:lnTo>
                      <a:pt x="15" y="215"/>
                    </a:lnTo>
                    <a:lnTo>
                      <a:pt x="18" y="216"/>
                    </a:lnTo>
                    <a:lnTo>
                      <a:pt x="17" y="219"/>
                    </a:lnTo>
                    <a:lnTo>
                      <a:pt x="9" y="260"/>
                    </a:lnTo>
                    <a:lnTo>
                      <a:pt x="8" y="270"/>
                    </a:lnTo>
                    <a:lnTo>
                      <a:pt x="7" y="270"/>
                    </a:lnTo>
                    <a:lnTo>
                      <a:pt x="0" y="267"/>
                    </a:lnTo>
                    <a:lnTo>
                      <a:pt x="0" y="258"/>
                    </a:lnTo>
                    <a:lnTo>
                      <a:pt x="8" y="217"/>
                    </a:lnTo>
                    <a:lnTo>
                      <a:pt x="8" y="216"/>
                    </a:lnTo>
                    <a:lnTo>
                      <a:pt x="11" y="215"/>
                    </a:lnTo>
                    <a:close/>
                    <a:moveTo>
                      <a:pt x="477" y="42"/>
                    </a:moveTo>
                    <a:lnTo>
                      <a:pt x="495" y="55"/>
                    </a:lnTo>
                    <a:lnTo>
                      <a:pt x="517" y="75"/>
                    </a:lnTo>
                    <a:lnTo>
                      <a:pt x="514" y="77"/>
                    </a:lnTo>
                    <a:lnTo>
                      <a:pt x="510" y="80"/>
                    </a:lnTo>
                    <a:lnTo>
                      <a:pt x="490" y="62"/>
                    </a:lnTo>
                    <a:lnTo>
                      <a:pt x="471" y="49"/>
                    </a:lnTo>
                    <a:lnTo>
                      <a:pt x="473" y="45"/>
                    </a:lnTo>
                    <a:lnTo>
                      <a:pt x="477" y="42"/>
                    </a:lnTo>
                    <a:close/>
                    <a:moveTo>
                      <a:pt x="220" y="0"/>
                    </a:moveTo>
                    <a:lnTo>
                      <a:pt x="223" y="4"/>
                    </a:lnTo>
                    <a:lnTo>
                      <a:pt x="224" y="8"/>
                    </a:lnTo>
                    <a:lnTo>
                      <a:pt x="213" y="11"/>
                    </a:lnTo>
                    <a:lnTo>
                      <a:pt x="176" y="25"/>
                    </a:lnTo>
                    <a:lnTo>
                      <a:pt x="173" y="21"/>
                    </a:lnTo>
                    <a:lnTo>
                      <a:pt x="173" y="17"/>
                    </a:lnTo>
                    <a:lnTo>
                      <a:pt x="210" y="1"/>
                    </a:lnTo>
                    <a:lnTo>
                      <a:pt x="2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2" name="Freeform 570"/>
              <p:cNvSpPr>
                <a:spLocks noEditPoints="1"/>
              </p:cNvSpPr>
              <p:nvPr/>
            </p:nvSpPr>
            <p:spPr bwMode="auto">
              <a:xfrm>
                <a:off x="6803" y="2244"/>
                <a:ext cx="626" cy="599"/>
              </a:xfrm>
              <a:custGeom>
                <a:avLst/>
                <a:gdLst>
                  <a:gd name="T0" fmla="*/ 445 w 626"/>
                  <a:gd name="T1" fmla="*/ 576 h 599"/>
                  <a:gd name="T2" fmla="*/ 445 w 626"/>
                  <a:gd name="T3" fmla="*/ 581 h 599"/>
                  <a:gd name="T4" fmla="*/ 444 w 626"/>
                  <a:gd name="T5" fmla="*/ 586 h 599"/>
                  <a:gd name="T6" fmla="*/ 410 w 626"/>
                  <a:gd name="T7" fmla="*/ 599 h 599"/>
                  <a:gd name="T8" fmla="*/ 404 w 626"/>
                  <a:gd name="T9" fmla="*/ 596 h 599"/>
                  <a:gd name="T10" fmla="*/ 400 w 626"/>
                  <a:gd name="T11" fmla="*/ 593 h 599"/>
                  <a:gd name="T12" fmla="*/ 406 w 626"/>
                  <a:gd name="T13" fmla="*/ 592 h 599"/>
                  <a:gd name="T14" fmla="*/ 445 w 626"/>
                  <a:gd name="T15" fmla="*/ 576 h 599"/>
                  <a:gd name="T16" fmla="*/ 99 w 626"/>
                  <a:gd name="T17" fmla="*/ 518 h 599"/>
                  <a:gd name="T18" fmla="*/ 122 w 626"/>
                  <a:gd name="T19" fmla="*/ 540 h 599"/>
                  <a:gd name="T20" fmla="*/ 139 w 626"/>
                  <a:gd name="T21" fmla="*/ 551 h 599"/>
                  <a:gd name="T22" fmla="*/ 134 w 626"/>
                  <a:gd name="T23" fmla="*/ 554 h 599"/>
                  <a:gd name="T24" fmla="*/ 129 w 626"/>
                  <a:gd name="T25" fmla="*/ 555 h 599"/>
                  <a:gd name="T26" fmla="*/ 116 w 626"/>
                  <a:gd name="T27" fmla="*/ 547 h 599"/>
                  <a:gd name="T28" fmla="*/ 96 w 626"/>
                  <a:gd name="T29" fmla="*/ 528 h 599"/>
                  <a:gd name="T30" fmla="*/ 96 w 626"/>
                  <a:gd name="T31" fmla="*/ 525 h 599"/>
                  <a:gd name="T32" fmla="*/ 99 w 626"/>
                  <a:gd name="T33" fmla="*/ 520 h 599"/>
                  <a:gd name="T34" fmla="*/ 99 w 626"/>
                  <a:gd name="T35" fmla="*/ 518 h 599"/>
                  <a:gd name="T36" fmla="*/ 617 w 626"/>
                  <a:gd name="T37" fmla="*/ 320 h 599"/>
                  <a:gd name="T38" fmla="*/ 625 w 626"/>
                  <a:gd name="T39" fmla="*/ 323 h 599"/>
                  <a:gd name="T40" fmla="*/ 626 w 626"/>
                  <a:gd name="T41" fmla="*/ 326 h 599"/>
                  <a:gd name="T42" fmla="*/ 626 w 626"/>
                  <a:gd name="T43" fmla="*/ 336 h 599"/>
                  <a:gd name="T44" fmla="*/ 619 w 626"/>
                  <a:gd name="T45" fmla="*/ 369 h 599"/>
                  <a:gd name="T46" fmla="*/ 616 w 626"/>
                  <a:gd name="T47" fmla="*/ 370 h 599"/>
                  <a:gd name="T48" fmla="*/ 609 w 626"/>
                  <a:gd name="T49" fmla="*/ 371 h 599"/>
                  <a:gd name="T50" fmla="*/ 616 w 626"/>
                  <a:gd name="T51" fmla="*/ 335 h 599"/>
                  <a:gd name="T52" fmla="*/ 617 w 626"/>
                  <a:gd name="T53" fmla="*/ 320 h 599"/>
                  <a:gd name="T54" fmla="*/ 17 w 626"/>
                  <a:gd name="T55" fmla="*/ 223 h 599"/>
                  <a:gd name="T56" fmla="*/ 17 w 626"/>
                  <a:gd name="T57" fmla="*/ 224 h 599"/>
                  <a:gd name="T58" fmla="*/ 9 w 626"/>
                  <a:gd name="T59" fmla="*/ 265 h 599"/>
                  <a:gd name="T60" fmla="*/ 9 w 626"/>
                  <a:gd name="T61" fmla="*/ 274 h 599"/>
                  <a:gd name="T62" fmla="*/ 3 w 626"/>
                  <a:gd name="T63" fmla="*/ 271 h 599"/>
                  <a:gd name="T64" fmla="*/ 0 w 626"/>
                  <a:gd name="T65" fmla="*/ 267 h 599"/>
                  <a:gd name="T66" fmla="*/ 0 w 626"/>
                  <a:gd name="T67" fmla="*/ 265 h 599"/>
                  <a:gd name="T68" fmla="*/ 7 w 626"/>
                  <a:gd name="T69" fmla="*/ 226 h 599"/>
                  <a:gd name="T70" fmla="*/ 9 w 626"/>
                  <a:gd name="T71" fmla="*/ 224 h 599"/>
                  <a:gd name="T72" fmla="*/ 17 w 626"/>
                  <a:gd name="T73" fmla="*/ 223 h 599"/>
                  <a:gd name="T74" fmla="*/ 493 w 626"/>
                  <a:gd name="T75" fmla="*/ 44 h 599"/>
                  <a:gd name="T76" fmla="*/ 510 w 626"/>
                  <a:gd name="T77" fmla="*/ 55 h 599"/>
                  <a:gd name="T78" fmla="*/ 528 w 626"/>
                  <a:gd name="T79" fmla="*/ 72 h 599"/>
                  <a:gd name="T80" fmla="*/ 527 w 626"/>
                  <a:gd name="T81" fmla="*/ 79 h 599"/>
                  <a:gd name="T82" fmla="*/ 526 w 626"/>
                  <a:gd name="T83" fmla="*/ 82 h 599"/>
                  <a:gd name="T84" fmla="*/ 504 w 626"/>
                  <a:gd name="T85" fmla="*/ 62 h 599"/>
                  <a:gd name="T86" fmla="*/ 486 w 626"/>
                  <a:gd name="T87" fmla="*/ 49 h 599"/>
                  <a:gd name="T88" fmla="*/ 490 w 626"/>
                  <a:gd name="T89" fmla="*/ 44 h 599"/>
                  <a:gd name="T90" fmla="*/ 493 w 626"/>
                  <a:gd name="T91" fmla="*/ 44 h 599"/>
                  <a:gd name="T92" fmla="*/ 220 w 626"/>
                  <a:gd name="T93" fmla="*/ 0 h 599"/>
                  <a:gd name="T94" fmla="*/ 225 w 626"/>
                  <a:gd name="T95" fmla="*/ 1 h 599"/>
                  <a:gd name="T96" fmla="*/ 229 w 626"/>
                  <a:gd name="T97" fmla="*/ 7 h 599"/>
                  <a:gd name="T98" fmla="*/ 219 w 626"/>
                  <a:gd name="T99" fmla="*/ 8 h 599"/>
                  <a:gd name="T100" fmla="*/ 182 w 626"/>
                  <a:gd name="T101" fmla="*/ 24 h 599"/>
                  <a:gd name="T102" fmla="*/ 182 w 626"/>
                  <a:gd name="T103" fmla="*/ 22 h 599"/>
                  <a:gd name="T104" fmla="*/ 182 w 626"/>
                  <a:gd name="T105" fmla="*/ 17 h 599"/>
                  <a:gd name="T106" fmla="*/ 182 w 626"/>
                  <a:gd name="T107" fmla="*/ 14 h 599"/>
                  <a:gd name="T108" fmla="*/ 216 w 626"/>
                  <a:gd name="T109" fmla="*/ 0 h 599"/>
                  <a:gd name="T110" fmla="*/ 220 w 626"/>
                  <a:gd name="T111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26" h="599">
                    <a:moveTo>
                      <a:pt x="445" y="576"/>
                    </a:moveTo>
                    <a:lnTo>
                      <a:pt x="445" y="581"/>
                    </a:lnTo>
                    <a:lnTo>
                      <a:pt x="444" y="586"/>
                    </a:lnTo>
                    <a:lnTo>
                      <a:pt x="410" y="599"/>
                    </a:lnTo>
                    <a:lnTo>
                      <a:pt x="404" y="596"/>
                    </a:lnTo>
                    <a:lnTo>
                      <a:pt x="400" y="593"/>
                    </a:lnTo>
                    <a:lnTo>
                      <a:pt x="406" y="592"/>
                    </a:lnTo>
                    <a:lnTo>
                      <a:pt x="445" y="576"/>
                    </a:lnTo>
                    <a:close/>
                    <a:moveTo>
                      <a:pt x="99" y="518"/>
                    </a:moveTo>
                    <a:lnTo>
                      <a:pt x="122" y="540"/>
                    </a:lnTo>
                    <a:lnTo>
                      <a:pt x="139" y="551"/>
                    </a:lnTo>
                    <a:lnTo>
                      <a:pt x="134" y="554"/>
                    </a:lnTo>
                    <a:lnTo>
                      <a:pt x="129" y="555"/>
                    </a:lnTo>
                    <a:lnTo>
                      <a:pt x="116" y="547"/>
                    </a:lnTo>
                    <a:lnTo>
                      <a:pt x="96" y="528"/>
                    </a:lnTo>
                    <a:lnTo>
                      <a:pt x="96" y="525"/>
                    </a:lnTo>
                    <a:lnTo>
                      <a:pt x="99" y="520"/>
                    </a:lnTo>
                    <a:lnTo>
                      <a:pt x="99" y="518"/>
                    </a:lnTo>
                    <a:close/>
                    <a:moveTo>
                      <a:pt x="617" y="320"/>
                    </a:moveTo>
                    <a:lnTo>
                      <a:pt x="625" y="323"/>
                    </a:lnTo>
                    <a:lnTo>
                      <a:pt x="626" y="326"/>
                    </a:lnTo>
                    <a:lnTo>
                      <a:pt x="626" y="336"/>
                    </a:lnTo>
                    <a:lnTo>
                      <a:pt x="619" y="369"/>
                    </a:lnTo>
                    <a:lnTo>
                      <a:pt x="616" y="370"/>
                    </a:lnTo>
                    <a:lnTo>
                      <a:pt x="609" y="371"/>
                    </a:lnTo>
                    <a:lnTo>
                      <a:pt x="616" y="335"/>
                    </a:lnTo>
                    <a:lnTo>
                      <a:pt x="617" y="320"/>
                    </a:lnTo>
                    <a:close/>
                    <a:moveTo>
                      <a:pt x="17" y="223"/>
                    </a:moveTo>
                    <a:lnTo>
                      <a:pt x="17" y="224"/>
                    </a:lnTo>
                    <a:lnTo>
                      <a:pt x="9" y="265"/>
                    </a:lnTo>
                    <a:lnTo>
                      <a:pt x="9" y="274"/>
                    </a:lnTo>
                    <a:lnTo>
                      <a:pt x="3" y="271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7" y="226"/>
                    </a:lnTo>
                    <a:lnTo>
                      <a:pt x="9" y="224"/>
                    </a:lnTo>
                    <a:lnTo>
                      <a:pt x="17" y="223"/>
                    </a:lnTo>
                    <a:close/>
                    <a:moveTo>
                      <a:pt x="493" y="44"/>
                    </a:moveTo>
                    <a:lnTo>
                      <a:pt x="510" y="55"/>
                    </a:lnTo>
                    <a:lnTo>
                      <a:pt x="528" y="72"/>
                    </a:lnTo>
                    <a:lnTo>
                      <a:pt x="527" y="79"/>
                    </a:lnTo>
                    <a:lnTo>
                      <a:pt x="526" y="82"/>
                    </a:lnTo>
                    <a:lnTo>
                      <a:pt x="504" y="62"/>
                    </a:lnTo>
                    <a:lnTo>
                      <a:pt x="486" y="49"/>
                    </a:lnTo>
                    <a:lnTo>
                      <a:pt x="490" y="44"/>
                    </a:lnTo>
                    <a:lnTo>
                      <a:pt x="493" y="44"/>
                    </a:lnTo>
                    <a:close/>
                    <a:moveTo>
                      <a:pt x="220" y="0"/>
                    </a:moveTo>
                    <a:lnTo>
                      <a:pt x="225" y="1"/>
                    </a:lnTo>
                    <a:lnTo>
                      <a:pt x="229" y="7"/>
                    </a:lnTo>
                    <a:lnTo>
                      <a:pt x="219" y="8"/>
                    </a:lnTo>
                    <a:lnTo>
                      <a:pt x="182" y="24"/>
                    </a:lnTo>
                    <a:lnTo>
                      <a:pt x="182" y="22"/>
                    </a:lnTo>
                    <a:lnTo>
                      <a:pt x="182" y="17"/>
                    </a:lnTo>
                    <a:lnTo>
                      <a:pt x="182" y="14"/>
                    </a:lnTo>
                    <a:lnTo>
                      <a:pt x="216" y="0"/>
                    </a:lnTo>
                    <a:lnTo>
                      <a:pt x="2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3" name="Freeform 571"/>
              <p:cNvSpPr>
                <a:spLocks noEditPoints="1"/>
              </p:cNvSpPr>
              <p:nvPr/>
            </p:nvSpPr>
            <p:spPr bwMode="auto">
              <a:xfrm>
                <a:off x="6796" y="2239"/>
                <a:ext cx="640" cy="610"/>
              </a:xfrm>
              <a:custGeom>
                <a:avLst/>
                <a:gdLst>
                  <a:gd name="T0" fmla="*/ 451 w 640"/>
                  <a:gd name="T1" fmla="*/ 591 h 610"/>
                  <a:gd name="T2" fmla="*/ 449 w 640"/>
                  <a:gd name="T3" fmla="*/ 593 h 610"/>
                  <a:gd name="T4" fmla="*/ 445 w 640"/>
                  <a:gd name="T5" fmla="*/ 598 h 610"/>
                  <a:gd name="T6" fmla="*/ 441 w 640"/>
                  <a:gd name="T7" fmla="*/ 604 h 610"/>
                  <a:gd name="T8" fmla="*/ 435 w 640"/>
                  <a:gd name="T9" fmla="*/ 607 h 610"/>
                  <a:gd name="T10" fmla="*/ 435 w 640"/>
                  <a:gd name="T11" fmla="*/ 607 h 610"/>
                  <a:gd name="T12" fmla="*/ 429 w 640"/>
                  <a:gd name="T13" fmla="*/ 610 h 610"/>
                  <a:gd name="T14" fmla="*/ 429 w 640"/>
                  <a:gd name="T15" fmla="*/ 605 h 610"/>
                  <a:gd name="T16" fmla="*/ 425 w 640"/>
                  <a:gd name="T17" fmla="*/ 607 h 610"/>
                  <a:gd name="T18" fmla="*/ 421 w 640"/>
                  <a:gd name="T19" fmla="*/ 605 h 610"/>
                  <a:gd name="T20" fmla="*/ 417 w 640"/>
                  <a:gd name="T21" fmla="*/ 604 h 610"/>
                  <a:gd name="T22" fmla="*/ 451 w 640"/>
                  <a:gd name="T23" fmla="*/ 591 h 610"/>
                  <a:gd name="T24" fmla="*/ 103 w 640"/>
                  <a:gd name="T25" fmla="*/ 533 h 610"/>
                  <a:gd name="T26" fmla="*/ 123 w 640"/>
                  <a:gd name="T27" fmla="*/ 552 h 610"/>
                  <a:gd name="T28" fmla="*/ 136 w 640"/>
                  <a:gd name="T29" fmla="*/ 560 h 610"/>
                  <a:gd name="T30" fmla="*/ 130 w 640"/>
                  <a:gd name="T31" fmla="*/ 560 h 610"/>
                  <a:gd name="T32" fmla="*/ 127 w 640"/>
                  <a:gd name="T33" fmla="*/ 560 h 610"/>
                  <a:gd name="T34" fmla="*/ 122 w 640"/>
                  <a:gd name="T35" fmla="*/ 559 h 610"/>
                  <a:gd name="T36" fmla="*/ 117 w 640"/>
                  <a:gd name="T37" fmla="*/ 556 h 610"/>
                  <a:gd name="T38" fmla="*/ 116 w 640"/>
                  <a:gd name="T39" fmla="*/ 557 h 610"/>
                  <a:gd name="T40" fmla="*/ 109 w 640"/>
                  <a:gd name="T41" fmla="*/ 550 h 610"/>
                  <a:gd name="T42" fmla="*/ 107 w 640"/>
                  <a:gd name="T43" fmla="*/ 547 h 610"/>
                  <a:gd name="T44" fmla="*/ 105 w 640"/>
                  <a:gd name="T45" fmla="*/ 543 h 610"/>
                  <a:gd name="T46" fmla="*/ 103 w 640"/>
                  <a:gd name="T47" fmla="*/ 536 h 610"/>
                  <a:gd name="T48" fmla="*/ 103 w 640"/>
                  <a:gd name="T49" fmla="*/ 533 h 610"/>
                  <a:gd name="T50" fmla="*/ 633 w 640"/>
                  <a:gd name="T51" fmla="*/ 331 h 610"/>
                  <a:gd name="T52" fmla="*/ 639 w 640"/>
                  <a:gd name="T53" fmla="*/ 340 h 610"/>
                  <a:gd name="T54" fmla="*/ 640 w 640"/>
                  <a:gd name="T55" fmla="*/ 348 h 610"/>
                  <a:gd name="T56" fmla="*/ 637 w 640"/>
                  <a:gd name="T57" fmla="*/ 362 h 610"/>
                  <a:gd name="T58" fmla="*/ 637 w 640"/>
                  <a:gd name="T59" fmla="*/ 362 h 610"/>
                  <a:gd name="T60" fmla="*/ 632 w 640"/>
                  <a:gd name="T61" fmla="*/ 371 h 610"/>
                  <a:gd name="T62" fmla="*/ 626 w 640"/>
                  <a:gd name="T63" fmla="*/ 374 h 610"/>
                  <a:gd name="T64" fmla="*/ 633 w 640"/>
                  <a:gd name="T65" fmla="*/ 341 h 610"/>
                  <a:gd name="T66" fmla="*/ 633 w 640"/>
                  <a:gd name="T67" fmla="*/ 331 h 610"/>
                  <a:gd name="T68" fmla="*/ 14 w 640"/>
                  <a:gd name="T69" fmla="*/ 231 h 610"/>
                  <a:gd name="T70" fmla="*/ 7 w 640"/>
                  <a:gd name="T71" fmla="*/ 270 h 610"/>
                  <a:gd name="T72" fmla="*/ 7 w 640"/>
                  <a:gd name="T73" fmla="*/ 272 h 610"/>
                  <a:gd name="T74" fmla="*/ 3 w 640"/>
                  <a:gd name="T75" fmla="*/ 266 h 610"/>
                  <a:gd name="T76" fmla="*/ 0 w 640"/>
                  <a:gd name="T77" fmla="*/ 256 h 610"/>
                  <a:gd name="T78" fmla="*/ 3 w 640"/>
                  <a:gd name="T79" fmla="*/ 245 h 610"/>
                  <a:gd name="T80" fmla="*/ 7 w 640"/>
                  <a:gd name="T81" fmla="*/ 236 h 610"/>
                  <a:gd name="T82" fmla="*/ 14 w 640"/>
                  <a:gd name="T83" fmla="*/ 231 h 610"/>
                  <a:gd name="T84" fmla="*/ 510 w 640"/>
                  <a:gd name="T85" fmla="*/ 46 h 610"/>
                  <a:gd name="T86" fmla="*/ 514 w 640"/>
                  <a:gd name="T87" fmla="*/ 47 h 610"/>
                  <a:gd name="T88" fmla="*/ 523 w 640"/>
                  <a:gd name="T89" fmla="*/ 53 h 610"/>
                  <a:gd name="T90" fmla="*/ 535 w 640"/>
                  <a:gd name="T91" fmla="*/ 64 h 610"/>
                  <a:gd name="T92" fmla="*/ 535 w 640"/>
                  <a:gd name="T93" fmla="*/ 64 h 610"/>
                  <a:gd name="T94" fmla="*/ 537 w 640"/>
                  <a:gd name="T95" fmla="*/ 71 h 610"/>
                  <a:gd name="T96" fmla="*/ 537 w 640"/>
                  <a:gd name="T97" fmla="*/ 77 h 610"/>
                  <a:gd name="T98" fmla="*/ 535 w 640"/>
                  <a:gd name="T99" fmla="*/ 77 h 610"/>
                  <a:gd name="T100" fmla="*/ 517 w 640"/>
                  <a:gd name="T101" fmla="*/ 60 h 610"/>
                  <a:gd name="T102" fmla="*/ 500 w 640"/>
                  <a:gd name="T103" fmla="*/ 49 h 610"/>
                  <a:gd name="T104" fmla="*/ 510 w 640"/>
                  <a:gd name="T105" fmla="*/ 46 h 610"/>
                  <a:gd name="T106" fmla="*/ 216 w 640"/>
                  <a:gd name="T107" fmla="*/ 0 h 610"/>
                  <a:gd name="T108" fmla="*/ 219 w 640"/>
                  <a:gd name="T109" fmla="*/ 0 h 610"/>
                  <a:gd name="T110" fmla="*/ 227 w 640"/>
                  <a:gd name="T111" fmla="*/ 5 h 610"/>
                  <a:gd name="T112" fmla="*/ 223 w 640"/>
                  <a:gd name="T113" fmla="*/ 5 h 610"/>
                  <a:gd name="T114" fmla="*/ 189 w 640"/>
                  <a:gd name="T115" fmla="*/ 19 h 610"/>
                  <a:gd name="T116" fmla="*/ 191 w 640"/>
                  <a:gd name="T117" fmla="*/ 16 h 610"/>
                  <a:gd name="T118" fmla="*/ 194 w 640"/>
                  <a:gd name="T119" fmla="*/ 10 h 610"/>
                  <a:gd name="T120" fmla="*/ 198 w 640"/>
                  <a:gd name="T121" fmla="*/ 6 h 610"/>
                  <a:gd name="T122" fmla="*/ 209 w 640"/>
                  <a:gd name="T123" fmla="*/ 2 h 610"/>
                  <a:gd name="T124" fmla="*/ 216 w 640"/>
                  <a:gd name="T125" fmla="*/ 0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40" h="610">
                    <a:moveTo>
                      <a:pt x="451" y="591"/>
                    </a:moveTo>
                    <a:lnTo>
                      <a:pt x="449" y="593"/>
                    </a:lnTo>
                    <a:lnTo>
                      <a:pt x="445" y="598"/>
                    </a:lnTo>
                    <a:lnTo>
                      <a:pt x="441" y="604"/>
                    </a:lnTo>
                    <a:lnTo>
                      <a:pt x="435" y="607"/>
                    </a:lnTo>
                    <a:lnTo>
                      <a:pt x="435" y="607"/>
                    </a:lnTo>
                    <a:lnTo>
                      <a:pt x="429" y="610"/>
                    </a:lnTo>
                    <a:lnTo>
                      <a:pt x="429" y="605"/>
                    </a:lnTo>
                    <a:lnTo>
                      <a:pt x="425" y="607"/>
                    </a:lnTo>
                    <a:lnTo>
                      <a:pt x="421" y="605"/>
                    </a:lnTo>
                    <a:lnTo>
                      <a:pt x="417" y="604"/>
                    </a:lnTo>
                    <a:lnTo>
                      <a:pt x="451" y="591"/>
                    </a:lnTo>
                    <a:close/>
                    <a:moveTo>
                      <a:pt x="103" y="533"/>
                    </a:moveTo>
                    <a:lnTo>
                      <a:pt x="123" y="552"/>
                    </a:lnTo>
                    <a:lnTo>
                      <a:pt x="136" y="560"/>
                    </a:lnTo>
                    <a:lnTo>
                      <a:pt x="130" y="560"/>
                    </a:lnTo>
                    <a:lnTo>
                      <a:pt x="127" y="560"/>
                    </a:lnTo>
                    <a:lnTo>
                      <a:pt x="122" y="559"/>
                    </a:lnTo>
                    <a:lnTo>
                      <a:pt x="117" y="556"/>
                    </a:lnTo>
                    <a:lnTo>
                      <a:pt x="116" y="557"/>
                    </a:lnTo>
                    <a:lnTo>
                      <a:pt x="109" y="550"/>
                    </a:lnTo>
                    <a:lnTo>
                      <a:pt x="107" y="547"/>
                    </a:lnTo>
                    <a:lnTo>
                      <a:pt x="105" y="543"/>
                    </a:lnTo>
                    <a:lnTo>
                      <a:pt x="103" y="536"/>
                    </a:lnTo>
                    <a:lnTo>
                      <a:pt x="103" y="533"/>
                    </a:lnTo>
                    <a:close/>
                    <a:moveTo>
                      <a:pt x="633" y="331"/>
                    </a:moveTo>
                    <a:lnTo>
                      <a:pt x="639" y="340"/>
                    </a:lnTo>
                    <a:lnTo>
                      <a:pt x="640" y="348"/>
                    </a:lnTo>
                    <a:lnTo>
                      <a:pt x="637" y="362"/>
                    </a:lnTo>
                    <a:lnTo>
                      <a:pt x="637" y="362"/>
                    </a:lnTo>
                    <a:lnTo>
                      <a:pt x="632" y="371"/>
                    </a:lnTo>
                    <a:lnTo>
                      <a:pt x="626" y="374"/>
                    </a:lnTo>
                    <a:lnTo>
                      <a:pt x="633" y="341"/>
                    </a:lnTo>
                    <a:lnTo>
                      <a:pt x="633" y="331"/>
                    </a:lnTo>
                    <a:close/>
                    <a:moveTo>
                      <a:pt x="14" y="231"/>
                    </a:moveTo>
                    <a:lnTo>
                      <a:pt x="7" y="270"/>
                    </a:lnTo>
                    <a:lnTo>
                      <a:pt x="7" y="272"/>
                    </a:lnTo>
                    <a:lnTo>
                      <a:pt x="3" y="266"/>
                    </a:lnTo>
                    <a:lnTo>
                      <a:pt x="0" y="256"/>
                    </a:lnTo>
                    <a:lnTo>
                      <a:pt x="3" y="245"/>
                    </a:lnTo>
                    <a:lnTo>
                      <a:pt x="7" y="236"/>
                    </a:lnTo>
                    <a:lnTo>
                      <a:pt x="14" y="231"/>
                    </a:lnTo>
                    <a:close/>
                    <a:moveTo>
                      <a:pt x="510" y="46"/>
                    </a:moveTo>
                    <a:lnTo>
                      <a:pt x="514" y="47"/>
                    </a:lnTo>
                    <a:lnTo>
                      <a:pt x="523" y="53"/>
                    </a:lnTo>
                    <a:lnTo>
                      <a:pt x="535" y="64"/>
                    </a:lnTo>
                    <a:lnTo>
                      <a:pt x="535" y="64"/>
                    </a:lnTo>
                    <a:lnTo>
                      <a:pt x="537" y="71"/>
                    </a:lnTo>
                    <a:lnTo>
                      <a:pt x="537" y="77"/>
                    </a:lnTo>
                    <a:lnTo>
                      <a:pt x="535" y="77"/>
                    </a:lnTo>
                    <a:lnTo>
                      <a:pt x="517" y="60"/>
                    </a:lnTo>
                    <a:lnTo>
                      <a:pt x="500" y="49"/>
                    </a:lnTo>
                    <a:lnTo>
                      <a:pt x="510" y="46"/>
                    </a:lnTo>
                    <a:close/>
                    <a:moveTo>
                      <a:pt x="216" y="0"/>
                    </a:moveTo>
                    <a:lnTo>
                      <a:pt x="219" y="0"/>
                    </a:lnTo>
                    <a:lnTo>
                      <a:pt x="227" y="5"/>
                    </a:lnTo>
                    <a:lnTo>
                      <a:pt x="223" y="5"/>
                    </a:lnTo>
                    <a:lnTo>
                      <a:pt x="189" y="19"/>
                    </a:lnTo>
                    <a:lnTo>
                      <a:pt x="191" y="16"/>
                    </a:lnTo>
                    <a:lnTo>
                      <a:pt x="194" y="10"/>
                    </a:lnTo>
                    <a:lnTo>
                      <a:pt x="198" y="6"/>
                    </a:lnTo>
                    <a:lnTo>
                      <a:pt x="209" y="2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4" name="Freeform 572"/>
              <p:cNvSpPr>
                <a:spLocks noEditPoints="1"/>
              </p:cNvSpPr>
              <p:nvPr/>
            </p:nvSpPr>
            <p:spPr bwMode="auto">
              <a:xfrm>
                <a:off x="6788" y="2232"/>
                <a:ext cx="656" cy="624"/>
              </a:xfrm>
              <a:custGeom>
                <a:avLst/>
                <a:gdLst>
                  <a:gd name="T0" fmla="*/ 443 w 656"/>
                  <a:gd name="T1" fmla="*/ 614 h 624"/>
                  <a:gd name="T2" fmla="*/ 446 w 656"/>
                  <a:gd name="T3" fmla="*/ 622 h 624"/>
                  <a:gd name="T4" fmla="*/ 442 w 656"/>
                  <a:gd name="T5" fmla="*/ 624 h 624"/>
                  <a:gd name="T6" fmla="*/ 437 w 656"/>
                  <a:gd name="T7" fmla="*/ 617 h 624"/>
                  <a:gd name="T8" fmla="*/ 443 w 656"/>
                  <a:gd name="T9" fmla="*/ 614 h 624"/>
                  <a:gd name="T10" fmla="*/ 117 w 656"/>
                  <a:gd name="T11" fmla="*/ 557 h 624"/>
                  <a:gd name="T12" fmla="*/ 124 w 656"/>
                  <a:gd name="T13" fmla="*/ 564 h 624"/>
                  <a:gd name="T14" fmla="*/ 118 w 656"/>
                  <a:gd name="T15" fmla="*/ 571 h 624"/>
                  <a:gd name="T16" fmla="*/ 114 w 656"/>
                  <a:gd name="T17" fmla="*/ 566 h 624"/>
                  <a:gd name="T18" fmla="*/ 118 w 656"/>
                  <a:gd name="T19" fmla="*/ 560 h 624"/>
                  <a:gd name="T20" fmla="*/ 117 w 656"/>
                  <a:gd name="T21" fmla="*/ 557 h 624"/>
                  <a:gd name="T22" fmla="*/ 648 w 656"/>
                  <a:gd name="T23" fmla="*/ 355 h 624"/>
                  <a:gd name="T24" fmla="*/ 648 w 656"/>
                  <a:gd name="T25" fmla="*/ 361 h 624"/>
                  <a:gd name="T26" fmla="*/ 648 w 656"/>
                  <a:gd name="T27" fmla="*/ 361 h 624"/>
                  <a:gd name="T28" fmla="*/ 648 w 656"/>
                  <a:gd name="T29" fmla="*/ 362 h 624"/>
                  <a:gd name="T30" fmla="*/ 656 w 656"/>
                  <a:gd name="T31" fmla="*/ 362 h 624"/>
                  <a:gd name="T32" fmla="*/ 655 w 656"/>
                  <a:gd name="T33" fmla="*/ 371 h 624"/>
                  <a:gd name="T34" fmla="*/ 645 w 656"/>
                  <a:gd name="T35" fmla="*/ 369 h 624"/>
                  <a:gd name="T36" fmla="*/ 648 w 656"/>
                  <a:gd name="T37" fmla="*/ 355 h 624"/>
                  <a:gd name="T38" fmla="*/ 11 w 656"/>
                  <a:gd name="T39" fmla="*/ 252 h 624"/>
                  <a:gd name="T40" fmla="*/ 8 w 656"/>
                  <a:gd name="T41" fmla="*/ 263 h 624"/>
                  <a:gd name="T42" fmla="*/ 8 w 656"/>
                  <a:gd name="T43" fmla="*/ 262 h 624"/>
                  <a:gd name="T44" fmla="*/ 0 w 656"/>
                  <a:gd name="T45" fmla="*/ 260 h 624"/>
                  <a:gd name="T46" fmla="*/ 1 w 656"/>
                  <a:gd name="T47" fmla="*/ 253 h 624"/>
                  <a:gd name="T48" fmla="*/ 9 w 656"/>
                  <a:gd name="T49" fmla="*/ 255 h 624"/>
                  <a:gd name="T50" fmla="*/ 11 w 656"/>
                  <a:gd name="T51" fmla="*/ 252 h 624"/>
                  <a:gd name="T52" fmla="*/ 536 w 656"/>
                  <a:gd name="T53" fmla="*/ 53 h 624"/>
                  <a:gd name="T54" fmla="*/ 541 w 656"/>
                  <a:gd name="T55" fmla="*/ 57 h 624"/>
                  <a:gd name="T56" fmla="*/ 536 w 656"/>
                  <a:gd name="T57" fmla="*/ 61 h 624"/>
                  <a:gd name="T58" fmla="*/ 541 w 656"/>
                  <a:gd name="T59" fmla="*/ 67 h 624"/>
                  <a:gd name="T60" fmla="*/ 543 w 656"/>
                  <a:gd name="T61" fmla="*/ 71 h 624"/>
                  <a:gd name="T62" fmla="*/ 531 w 656"/>
                  <a:gd name="T63" fmla="*/ 60 h 624"/>
                  <a:gd name="T64" fmla="*/ 522 w 656"/>
                  <a:gd name="T65" fmla="*/ 54 h 624"/>
                  <a:gd name="T66" fmla="*/ 522 w 656"/>
                  <a:gd name="T67" fmla="*/ 54 h 624"/>
                  <a:gd name="T68" fmla="*/ 528 w 656"/>
                  <a:gd name="T69" fmla="*/ 56 h 624"/>
                  <a:gd name="T70" fmla="*/ 532 w 656"/>
                  <a:gd name="T71" fmla="*/ 58 h 624"/>
                  <a:gd name="T72" fmla="*/ 536 w 656"/>
                  <a:gd name="T73" fmla="*/ 53 h 624"/>
                  <a:gd name="T74" fmla="*/ 213 w 656"/>
                  <a:gd name="T75" fmla="*/ 0 h 624"/>
                  <a:gd name="T76" fmla="*/ 217 w 656"/>
                  <a:gd name="T77" fmla="*/ 9 h 624"/>
                  <a:gd name="T78" fmla="*/ 217 w 656"/>
                  <a:gd name="T79" fmla="*/ 9 h 624"/>
                  <a:gd name="T80" fmla="*/ 206 w 656"/>
                  <a:gd name="T81" fmla="*/ 13 h 624"/>
                  <a:gd name="T82" fmla="*/ 206 w 656"/>
                  <a:gd name="T83" fmla="*/ 13 h 624"/>
                  <a:gd name="T84" fmla="*/ 210 w 656"/>
                  <a:gd name="T85" fmla="*/ 10 h 624"/>
                  <a:gd name="T86" fmla="*/ 209 w 656"/>
                  <a:gd name="T87" fmla="*/ 3 h 624"/>
                  <a:gd name="T88" fmla="*/ 213 w 656"/>
                  <a:gd name="T89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56" h="624">
                    <a:moveTo>
                      <a:pt x="443" y="614"/>
                    </a:moveTo>
                    <a:lnTo>
                      <a:pt x="446" y="622"/>
                    </a:lnTo>
                    <a:lnTo>
                      <a:pt x="442" y="624"/>
                    </a:lnTo>
                    <a:lnTo>
                      <a:pt x="437" y="617"/>
                    </a:lnTo>
                    <a:lnTo>
                      <a:pt x="443" y="614"/>
                    </a:lnTo>
                    <a:close/>
                    <a:moveTo>
                      <a:pt x="117" y="557"/>
                    </a:moveTo>
                    <a:lnTo>
                      <a:pt x="124" y="564"/>
                    </a:lnTo>
                    <a:lnTo>
                      <a:pt x="118" y="571"/>
                    </a:lnTo>
                    <a:lnTo>
                      <a:pt x="114" y="566"/>
                    </a:lnTo>
                    <a:lnTo>
                      <a:pt x="118" y="560"/>
                    </a:lnTo>
                    <a:lnTo>
                      <a:pt x="117" y="557"/>
                    </a:lnTo>
                    <a:close/>
                    <a:moveTo>
                      <a:pt x="648" y="355"/>
                    </a:moveTo>
                    <a:lnTo>
                      <a:pt x="648" y="361"/>
                    </a:lnTo>
                    <a:lnTo>
                      <a:pt x="648" y="361"/>
                    </a:lnTo>
                    <a:lnTo>
                      <a:pt x="648" y="362"/>
                    </a:lnTo>
                    <a:lnTo>
                      <a:pt x="656" y="362"/>
                    </a:lnTo>
                    <a:lnTo>
                      <a:pt x="655" y="371"/>
                    </a:lnTo>
                    <a:lnTo>
                      <a:pt x="645" y="369"/>
                    </a:lnTo>
                    <a:lnTo>
                      <a:pt x="648" y="355"/>
                    </a:lnTo>
                    <a:close/>
                    <a:moveTo>
                      <a:pt x="11" y="252"/>
                    </a:moveTo>
                    <a:lnTo>
                      <a:pt x="8" y="263"/>
                    </a:lnTo>
                    <a:lnTo>
                      <a:pt x="8" y="262"/>
                    </a:lnTo>
                    <a:lnTo>
                      <a:pt x="0" y="260"/>
                    </a:lnTo>
                    <a:lnTo>
                      <a:pt x="1" y="253"/>
                    </a:lnTo>
                    <a:lnTo>
                      <a:pt x="9" y="255"/>
                    </a:lnTo>
                    <a:lnTo>
                      <a:pt x="11" y="252"/>
                    </a:lnTo>
                    <a:close/>
                    <a:moveTo>
                      <a:pt x="536" y="53"/>
                    </a:moveTo>
                    <a:lnTo>
                      <a:pt x="541" y="57"/>
                    </a:lnTo>
                    <a:lnTo>
                      <a:pt x="536" y="61"/>
                    </a:lnTo>
                    <a:lnTo>
                      <a:pt x="541" y="67"/>
                    </a:lnTo>
                    <a:lnTo>
                      <a:pt x="543" y="71"/>
                    </a:lnTo>
                    <a:lnTo>
                      <a:pt x="531" y="60"/>
                    </a:lnTo>
                    <a:lnTo>
                      <a:pt x="522" y="54"/>
                    </a:lnTo>
                    <a:lnTo>
                      <a:pt x="522" y="54"/>
                    </a:lnTo>
                    <a:lnTo>
                      <a:pt x="528" y="56"/>
                    </a:lnTo>
                    <a:lnTo>
                      <a:pt x="532" y="58"/>
                    </a:lnTo>
                    <a:lnTo>
                      <a:pt x="536" y="53"/>
                    </a:lnTo>
                    <a:close/>
                    <a:moveTo>
                      <a:pt x="213" y="0"/>
                    </a:moveTo>
                    <a:lnTo>
                      <a:pt x="217" y="9"/>
                    </a:lnTo>
                    <a:lnTo>
                      <a:pt x="217" y="9"/>
                    </a:lnTo>
                    <a:lnTo>
                      <a:pt x="206" y="13"/>
                    </a:lnTo>
                    <a:lnTo>
                      <a:pt x="206" y="13"/>
                    </a:lnTo>
                    <a:lnTo>
                      <a:pt x="210" y="10"/>
                    </a:lnTo>
                    <a:lnTo>
                      <a:pt x="209" y="3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5" name="Freeform 573"/>
              <p:cNvSpPr>
                <a:spLocks noEditPoints="1"/>
              </p:cNvSpPr>
              <p:nvPr/>
            </p:nvSpPr>
            <p:spPr bwMode="auto">
              <a:xfrm>
                <a:off x="6779" y="2224"/>
                <a:ext cx="674" cy="640"/>
              </a:xfrm>
              <a:custGeom>
                <a:avLst/>
                <a:gdLst>
                  <a:gd name="T0" fmla="*/ 455 w 674"/>
                  <a:gd name="T1" fmla="*/ 630 h 640"/>
                  <a:gd name="T2" fmla="*/ 458 w 674"/>
                  <a:gd name="T3" fmla="*/ 639 h 640"/>
                  <a:gd name="T4" fmla="*/ 454 w 674"/>
                  <a:gd name="T5" fmla="*/ 640 h 640"/>
                  <a:gd name="T6" fmla="*/ 451 w 674"/>
                  <a:gd name="T7" fmla="*/ 632 h 640"/>
                  <a:gd name="T8" fmla="*/ 455 w 674"/>
                  <a:gd name="T9" fmla="*/ 630 h 640"/>
                  <a:gd name="T10" fmla="*/ 123 w 674"/>
                  <a:gd name="T11" fmla="*/ 574 h 640"/>
                  <a:gd name="T12" fmla="*/ 127 w 674"/>
                  <a:gd name="T13" fmla="*/ 579 h 640"/>
                  <a:gd name="T14" fmla="*/ 122 w 674"/>
                  <a:gd name="T15" fmla="*/ 586 h 640"/>
                  <a:gd name="T16" fmla="*/ 117 w 674"/>
                  <a:gd name="T17" fmla="*/ 581 h 640"/>
                  <a:gd name="T18" fmla="*/ 123 w 674"/>
                  <a:gd name="T19" fmla="*/ 574 h 640"/>
                  <a:gd name="T20" fmla="*/ 665 w 674"/>
                  <a:gd name="T21" fmla="*/ 370 h 640"/>
                  <a:gd name="T22" fmla="*/ 674 w 674"/>
                  <a:gd name="T23" fmla="*/ 372 h 640"/>
                  <a:gd name="T24" fmla="*/ 673 w 674"/>
                  <a:gd name="T25" fmla="*/ 380 h 640"/>
                  <a:gd name="T26" fmla="*/ 664 w 674"/>
                  <a:gd name="T27" fmla="*/ 379 h 640"/>
                  <a:gd name="T28" fmla="*/ 665 w 674"/>
                  <a:gd name="T29" fmla="*/ 370 h 640"/>
                  <a:gd name="T30" fmla="*/ 1 w 674"/>
                  <a:gd name="T31" fmla="*/ 260 h 640"/>
                  <a:gd name="T32" fmla="*/ 10 w 674"/>
                  <a:gd name="T33" fmla="*/ 261 h 640"/>
                  <a:gd name="T34" fmla="*/ 9 w 674"/>
                  <a:gd name="T35" fmla="*/ 268 h 640"/>
                  <a:gd name="T36" fmla="*/ 0 w 674"/>
                  <a:gd name="T37" fmla="*/ 267 h 640"/>
                  <a:gd name="T38" fmla="*/ 1 w 674"/>
                  <a:gd name="T39" fmla="*/ 260 h 640"/>
                  <a:gd name="T40" fmla="*/ 551 w 674"/>
                  <a:gd name="T41" fmla="*/ 54 h 640"/>
                  <a:gd name="T42" fmla="*/ 555 w 674"/>
                  <a:gd name="T43" fmla="*/ 58 h 640"/>
                  <a:gd name="T44" fmla="*/ 550 w 674"/>
                  <a:gd name="T45" fmla="*/ 65 h 640"/>
                  <a:gd name="T46" fmla="*/ 545 w 674"/>
                  <a:gd name="T47" fmla="*/ 61 h 640"/>
                  <a:gd name="T48" fmla="*/ 551 w 674"/>
                  <a:gd name="T49" fmla="*/ 54 h 640"/>
                  <a:gd name="T50" fmla="*/ 219 w 674"/>
                  <a:gd name="T51" fmla="*/ 0 h 640"/>
                  <a:gd name="T52" fmla="*/ 222 w 674"/>
                  <a:gd name="T53" fmla="*/ 8 h 640"/>
                  <a:gd name="T54" fmla="*/ 218 w 674"/>
                  <a:gd name="T55" fmla="*/ 11 h 640"/>
                  <a:gd name="T56" fmla="*/ 213 w 674"/>
                  <a:gd name="T57" fmla="*/ 3 h 640"/>
                  <a:gd name="T58" fmla="*/ 219 w 674"/>
                  <a:gd name="T5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4" h="640">
                    <a:moveTo>
                      <a:pt x="455" y="630"/>
                    </a:moveTo>
                    <a:lnTo>
                      <a:pt x="458" y="639"/>
                    </a:lnTo>
                    <a:lnTo>
                      <a:pt x="454" y="640"/>
                    </a:lnTo>
                    <a:lnTo>
                      <a:pt x="451" y="632"/>
                    </a:lnTo>
                    <a:lnTo>
                      <a:pt x="455" y="630"/>
                    </a:lnTo>
                    <a:close/>
                    <a:moveTo>
                      <a:pt x="123" y="574"/>
                    </a:moveTo>
                    <a:lnTo>
                      <a:pt x="127" y="579"/>
                    </a:lnTo>
                    <a:lnTo>
                      <a:pt x="122" y="586"/>
                    </a:lnTo>
                    <a:lnTo>
                      <a:pt x="117" y="581"/>
                    </a:lnTo>
                    <a:lnTo>
                      <a:pt x="123" y="574"/>
                    </a:lnTo>
                    <a:close/>
                    <a:moveTo>
                      <a:pt x="665" y="370"/>
                    </a:moveTo>
                    <a:lnTo>
                      <a:pt x="674" y="372"/>
                    </a:lnTo>
                    <a:lnTo>
                      <a:pt x="673" y="380"/>
                    </a:lnTo>
                    <a:lnTo>
                      <a:pt x="664" y="379"/>
                    </a:lnTo>
                    <a:lnTo>
                      <a:pt x="665" y="370"/>
                    </a:lnTo>
                    <a:close/>
                    <a:moveTo>
                      <a:pt x="1" y="260"/>
                    </a:moveTo>
                    <a:lnTo>
                      <a:pt x="10" y="261"/>
                    </a:lnTo>
                    <a:lnTo>
                      <a:pt x="9" y="268"/>
                    </a:lnTo>
                    <a:lnTo>
                      <a:pt x="0" y="267"/>
                    </a:lnTo>
                    <a:lnTo>
                      <a:pt x="1" y="260"/>
                    </a:lnTo>
                    <a:close/>
                    <a:moveTo>
                      <a:pt x="551" y="54"/>
                    </a:moveTo>
                    <a:lnTo>
                      <a:pt x="555" y="58"/>
                    </a:lnTo>
                    <a:lnTo>
                      <a:pt x="550" y="65"/>
                    </a:lnTo>
                    <a:lnTo>
                      <a:pt x="545" y="61"/>
                    </a:lnTo>
                    <a:lnTo>
                      <a:pt x="551" y="54"/>
                    </a:lnTo>
                    <a:close/>
                    <a:moveTo>
                      <a:pt x="219" y="0"/>
                    </a:moveTo>
                    <a:lnTo>
                      <a:pt x="222" y="8"/>
                    </a:lnTo>
                    <a:lnTo>
                      <a:pt x="218" y="11"/>
                    </a:lnTo>
                    <a:lnTo>
                      <a:pt x="213" y="3"/>
                    </a:lnTo>
                    <a:lnTo>
                      <a:pt x="2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6" name="Freeform 574"/>
              <p:cNvSpPr>
                <a:spLocks noEditPoints="1"/>
              </p:cNvSpPr>
              <p:nvPr/>
            </p:nvSpPr>
            <p:spPr bwMode="auto">
              <a:xfrm>
                <a:off x="6771" y="2215"/>
                <a:ext cx="690" cy="658"/>
              </a:xfrm>
              <a:custGeom>
                <a:avLst/>
                <a:gdLst>
                  <a:gd name="T0" fmla="*/ 466 w 690"/>
                  <a:gd name="T1" fmla="*/ 648 h 658"/>
                  <a:gd name="T2" fmla="*/ 470 w 690"/>
                  <a:gd name="T3" fmla="*/ 656 h 658"/>
                  <a:gd name="T4" fmla="*/ 464 w 690"/>
                  <a:gd name="T5" fmla="*/ 658 h 658"/>
                  <a:gd name="T6" fmla="*/ 462 w 690"/>
                  <a:gd name="T7" fmla="*/ 649 h 658"/>
                  <a:gd name="T8" fmla="*/ 466 w 690"/>
                  <a:gd name="T9" fmla="*/ 648 h 658"/>
                  <a:gd name="T10" fmla="*/ 125 w 690"/>
                  <a:gd name="T11" fmla="*/ 590 h 658"/>
                  <a:gd name="T12" fmla="*/ 130 w 690"/>
                  <a:gd name="T13" fmla="*/ 595 h 658"/>
                  <a:gd name="T14" fmla="*/ 124 w 690"/>
                  <a:gd name="T15" fmla="*/ 601 h 658"/>
                  <a:gd name="T16" fmla="*/ 120 w 690"/>
                  <a:gd name="T17" fmla="*/ 597 h 658"/>
                  <a:gd name="T18" fmla="*/ 125 w 690"/>
                  <a:gd name="T19" fmla="*/ 590 h 658"/>
                  <a:gd name="T20" fmla="*/ 682 w 690"/>
                  <a:gd name="T21" fmla="*/ 381 h 658"/>
                  <a:gd name="T22" fmla="*/ 690 w 690"/>
                  <a:gd name="T23" fmla="*/ 383 h 658"/>
                  <a:gd name="T24" fmla="*/ 689 w 690"/>
                  <a:gd name="T25" fmla="*/ 390 h 658"/>
                  <a:gd name="T26" fmla="*/ 681 w 690"/>
                  <a:gd name="T27" fmla="*/ 389 h 658"/>
                  <a:gd name="T28" fmla="*/ 682 w 690"/>
                  <a:gd name="T29" fmla="*/ 381 h 658"/>
                  <a:gd name="T30" fmla="*/ 1 w 690"/>
                  <a:gd name="T31" fmla="*/ 268 h 658"/>
                  <a:gd name="T32" fmla="*/ 9 w 690"/>
                  <a:gd name="T33" fmla="*/ 269 h 658"/>
                  <a:gd name="T34" fmla="*/ 8 w 690"/>
                  <a:gd name="T35" fmla="*/ 276 h 658"/>
                  <a:gd name="T36" fmla="*/ 0 w 690"/>
                  <a:gd name="T37" fmla="*/ 275 h 658"/>
                  <a:gd name="T38" fmla="*/ 1 w 690"/>
                  <a:gd name="T39" fmla="*/ 268 h 658"/>
                  <a:gd name="T40" fmla="*/ 565 w 690"/>
                  <a:gd name="T41" fmla="*/ 56 h 658"/>
                  <a:gd name="T42" fmla="*/ 569 w 690"/>
                  <a:gd name="T43" fmla="*/ 60 h 658"/>
                  <a:gd name="T44" fmla="*/ 563 w 690"/>
                  <a:gd name="T45" fmla="*/ 67 h 658"/>
                  <a:gd name="T46" fmla="*/ 559 w 690"/>
                  <a:gd name="T47" fmla="*/ 63 h 658"/>
                  <a:gd name="T48" fmla="*/ 565 w 690"/>
                  <a:gd name="T49" fmla="*/ 56 h 658"/>
                  <a:gd name="T50" fmla="*/ 224 w 690"/>
                  <a:gd name="T51" fmla="*/ 0 h 658"/>
                  <a:gd name="T52" fmla="*/ 227 w 690"/>
                  <a:gd name="T53" fmla="*/ 9 h 658"/>
                  <a:gd name="T54" fmla="*/ 221 w 690"/>
                  <a:gd name="T55" fmla="*/ 12 h 658"/>
                  <a:gd name="T56" fmla="*/ 219 w 690"/>
                  <a:gd name="T57" fmla="*/ 3 h 658"/>
                  <a:gd name="T58" fmla="*/ 224 w 690"/>
                  <a:gd name="T5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90" h="658">
                    <a:moveTo>
                      <a:pt x="466" y="648"/>
                    </a:moveTo>
                    <a:lnTo>
                      <a:pt x="470" y="656"/>
                    </a:lnTo>
                    <a:lnTo>
                      <a:pt x="464" y="658"/>
                    </a:lnTo>
                    <a:lnTo>
                      <a:pt x="462" y="649"/>
                    </a:lnTo>
                    <a:lnTo>
                      <a:pt x="466" y="648"/>
                    </a:lnTo>
                    <a:close/>
                    <a:moveTo>
                      <a:pt x="125" y="590"/>
                    </a:moveTo>
                    <a:lnTo>
                      <a:pt x="130" y="595"/>
                    </a:lnTo>
                    <a:lnTo>
                      <a:pt x="124" y="601"/>
                    </a:lnTo>
                    <a:lnTo>
                      <a:pt x="120" y="597"/>
                    </a:lnTo>
                    <a:lnTo>
                      <a:pt x="125" y="590"/>
                    </a:lnTo>
                    <a:close/>
                    <a:moveTo>
                      <a:pt x="682" y="381"/>
                    </a:moveTo>
                    <a:lnTo>
                      <a:pt x="690" y="383"/>
                    </a:lnTo>
                    <a:lnTo>
                      <a:pt x="689" y="390"/>
                    </a:lnTo>
                    <a:lnTo>
                      <a:pt x="681" y="389"/>
                    </a:lnTo>
                    <a:lnTo>
                      <a:pt x="682" y="381"/>
                    </a:lnTo>
                    <a:close/>
                    <a:moveTo>
                      <a:pt x="1" y="268"/>
                    </a:moveTo>
                    <a:lnTo>
                      <a:pt x="9" y="269"/>
                    </a:lnTo>
                    <a:lnTo>
                      <a:pt x="8" y="276"/>
                    </a:lnTo>
                    <a:lnTo>
                      <a:pt x="0" y="275"/>
                    </a:lnTo>
                    <a:lnTo>
                      <a:pt x="1" y="268"/>
                    </a:lnTo>
                    <a:close/>
                    <a:moveTo>
                      <a:pt x="565" y="56"/>
                    </a:moveTo>
                    <a:lnTo>
                      <a:pt x="569" y="60"/>
                    </a:lnTo>
                    <a:lnTo>
                      <a:pt x="563" y="67"/>
                    </a:lnTo>
                    <a:lnTo>
                      <a:pt x="559" y="63"/>
                    </a:lnTo>
                    <a:lnTo>
                      <a:pt x="565" y="56"/>
                    </a:lnTo>
                    <a:close/>
                    <a:moveTo>
                      <a:pt x="224" y="0"/>
                    </a:moveTo>
                    <a:lnTo>
                      <a:pt x="227" y="9"/>
                    </a:lnTo>
                    <a:lnTo>
                      <a:pt x="221" y="12"/>
                    </a:lnTo>
                    <a:lnTo>
                      <a:pt x="219" y="3"/>
                    </a:lnTo>
                    <a:lnTo>
                      <a:pt x="2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7" name="Freeform 575"/>
              <p:cNvSpPr>
                <a:spLocks noEditPoints="1"/>
              </p:cNvSpPr>
              <p:nvPr/>
            </p:nvSpPr>
            <p:spPr bwMode="auto">
              <a:xfrm>
                <a:off x="6761" y="2207"/>
                <a:ext cx="710" cy="675"/>
              </a:xfrm>
              <a:custGeom>
                <a:avLst/>
                <a:gdLst>
                  <a:gd name="T0" fmla="*/ 480 w 710"/>
                  <a:gd name="T1" fmla="*/ 664 h 675"/>
                  <a:gd name="T2" fmla="*/ 483 w 710"/>
                  <a:gd name="T3" fmla="*/ 673 h 675"/>
                  <a:gd name="T4" fmla="*/ 477 w 710"/>
                  <a:gd name="T5" fmla="*/ 675 h 675"/>
                  <a:gd name="T6" fmla="*/ 474 w 710"/>
                  <a:gd name="T7" fmla="*/ 666 h 675"/>
                  <a:gd name="T8" fmla="*/ 480 w 710"/>
                  <a:gd name="T9" fmla="*/ 664 h 675"/>
                  <a:gd name="T10" fmla="*/ 130 w 710"/>
                  <a:gd name="T11" fmla="*/ 605 h 675"/>
                  <a:gd name="T12" fmla="*/ 134 w 710"/>
                  <a:gd name="T13" fmla="*/ 609 h 675"/>
                  <a:gd name="T14" fmla="*/ 128 w 710"/>
                  <a:gd name="T15" fmla="*/ 616 h 675"/>
                  <a:gd name="T16" fmla="*/ 124 w 710"/>
                  <a:gd name="T17" fmla="*/ 613 h 675"/>
                  <a:gd name="T18" fmla="*/ 123 w 710"/>
                  <a:gd name="T19" fmla="*/ 612 h 675"/>
                  <a:gd name="T20" fmla="*/ 130 w 710"/>
                  <a:gd name="T21" fmla="*/ 605 h 675"/>
                  <a:gd name="T22" fmla="*/ 700 w 710"/>
                  <a:gd name="T23" fmla="*/ 391 h 675"/>
                  <a:gd name="T24" fmla="*/ 710 w 710"/>
                  <a:gd name="T25" fmla="*/ 393 h 675"/>
                  <a:gd name="T26" fmla="*/ 709 w 710"/>
                  <a:gd name="T27" fmla="*/ 400 h 675"/>
                  <a:gd name="T28" fmla="*/ 699 w 710"/>
                  <a:gd name="T29" fmla="*/ 398 h 675"/>
                  <a:gd name="T30" fmla="*/ 700 w 710"/>
                  <a:gd name="T31" fmla="*/ 391 h 675"/>
                  <a:gd name="T32" fmla="*/ 1 w 710"/>
                  <a:gd name="T33" fmla="*/ 274 h 675"/>
                  <a:gd name="T34" fmla="*/ 11 w 710"/>
                  <a:gd name="T35" fmla="*/ 276 h 675"/>
                  <a:gd name="T36" fmla="*/ 10 w 710"/>
                  <a:gd name="T37" fmla="*/ 283 h 675"/>
                  <a:gd name="T38" fmla="*/ 0 w 710"/>
                  <a:gd name="T39" fmla="*/ 281 h 675"/>
                  <a:gd name="T40" fmla="*/ 1 w 710"/>
                  <a:gd name="T41" fmla="*/ 274 h 675"/>
                  <a:gd name="T42" fmla="*/ 580 w 710"/>
                  <a:gd name="T43" fmla="*/ 58 h 675"/>
                  <a:gd name="T44" fmla="*/ 585 w 710"/>
                  <a:gd name="T45" fmla="*/ 61 h 675"/>
                  <a:gd name="T46" fmla="*/ 579 w 710"/>
                  <a:gd name="T47" fmla="*/ 68 h 675"/>
                  <a:gd name="T48" fmla="*/ 575 w 710"/>
                  <a:gd name="T49" fmla="*/ 64 h 675"/>
                  <a:gd name="T50" fmla="*/ 580 w 710"/>
                  <a:gd name="T51" fmla="*/ 58 h 675"/>
                  <a:gd name="T52" fmla="*/ 231 w 710"/>
                  <a:gd name="T53" fmla="*/ 0 h 675"/>
                  <a:gd name="T54" fmla="*/ 234 w 710"/>
                  <a:gd name="T55" fmla="*/ 8 h 675"/>
                  <a:gd name="T56" fmla="*/ 229 w 710"/>
                  <a:gd name="T57" fmla="*/ 11 h 675"/>
                  <a:gd name="T58" fmla="*/ 226 w 710"/>
                  <a:gd name="T59" fmla="*/ 1 h 675"/>
                  <a:gd name="T60" fmla="*/ 231 w 710"/>
                  <a:gd name="T61" fmla="*/ 0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10" h="675">
                    <a:moveTo>
                      <a:pt x="480" y="664"/>
                    </a:moveTo>
                    <a:lnTo>
                      <a:pt x="483" y="673"/>
                    </a:lnTo>
                    <a:lnTo>
                      <a:pt x="477" y="675"/>
                    </a:lnTo>
                    <a:lnTo>
                      <a:pt x="474" y="666"/>
                    </a:lnTo>
                    <a:lnTo>
                      <a:pt x="480" y="664"/>
                    </a:lnTo>
                    <a:close/>
                    <a:moveTo>
                      <a:pt x="130" y="605"/>
                    </a:moveTo>
                    <a:lnTo>
                      <a:pt x="134" y="609"/>
                    </a:lnTo>
                    <a:lnTo>
                      <a:pt x="128" y="616"/>
                    </a:lnTo>
                    <a:lnTo>
                      <a:pt x="124" y="613"/>
                    </a:lnTo>
                    <a:lnTo>
                      <a:pt x="123" y="612"/>
                    </a:lnTo>
                    <a:lnTo>
                      <a:pt x="130" y="605"/>
                    </a:lnTo>
                    <a:close/>
                    <a:moveTo>
                      <a:pt x="700" y="391"/>
                    </a:moveTo>
                    <a:lnTo>
                      <a:pt x="710" y="393"/>
                    </a:lnTo>
                    <a:lnTo>
                      <a:pt x="709" y="400"/>
                    </a:lnTo>
                    <a:lnTo>
                      <a:pt x="699" y="398"/>
                    </a:lnTo>
                    <a:lnTo>
                      <a:pt x="700" y="391"/>
                    </a:lnTo>
                    <a:close/>
                    <a:moveTo>
                      <a:pt x="1" y="274"/>
                    </a:moveTo>
                    <a:lnTo>
                      <a:pt x="11" y="276"/>
                    </a:lnTo>
                    <a:lnTo>
                      <a:pt x="10" y="283"/>
                    </a:lnTo>
                    <a:lnTo>
                      <a:pt x="0" y="281"/>
                    </a:lnTo>
                    <a:lnTo>
                      <a:pt x="1" y="274"/>
                    </a:lnTo>
                    <a:close/>
                    <a:moveTo>
                      <a:pt x="580" y="58"/>
                    </a:moveTo>
                    <a:lnTo>
                      <a:pt x="585" y="61"/>
                    </a:lnTo>
                    <a:lnTo>
                      <a:pt x="579" y="68"/>
                    </a:lnTo>
                    <a:lnTo>
                      <a:pt x="575" y="64"/>
                    </a:lnTo>
                    <a:lnTo>
                      <a:pt x="580" y="58"/>
                    </a:lnTo>
                    <a:close/>
                    <a:moveTo>
                      <a:pt x="231" y="0"/>
                    </a:moveTo>
                    <a:lnTo>
                      <a:pt x="234" y="8"/>
                    </a:lnTo>
                    <a:lnTo>
                      <a:pt x="229" y="11"/>
                    </a:lnTo>
                    <a:lnTo>
                      <a:pt x="226" y="1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8" name="Freeform 576"/>
              <p:cNvSpPr>
                <a:spLocks noEditPoints="1"/>
              </p:cNvSpPr>
              <p:nvPr/>
            </p:nvSpPr>
            <p:spPr bwMode="auto">
              <a:xfrm>
                <a:off x="6752" y="2198"/>
                <a:ext cx="728" cy="693"/>
              </a:xfrm>
              <a:custGeom>
                <a:avLst/>
                <a:gdLst>
                  <a:gd name="T0" fmla="*/ 492 w 728"/>
                  <a:gd name="T1" fmla="*/ 682 h 693"/>
                  <a:gd name="T2" fmla="*/ 495 w 728"/>
                  <a:gd name="T3" fmla="*/ 690 h 693"/>
                  <a:gd name="T4" fmla="*/ 490 w 728"/>
                  <a:gd name="T5" fmla="*/ 693 h 693"/>
                  <a:gd name="T6" fmla="*/ 486 w 728"/>
                  <a:gd name="T7" fmla="*/ 684 h 693"/>
                  <a:gd name="T8" fmla="*/ 492 w 728"/>
                  <a:gd name="T9" fmla="*/ 682 h 693"/>
                  <a:gd name="T10" fmla="*/ 132 w 728"/>
                  <a:gd name="T11" fmla="*/ 621 h 693"/>
                  <a:gd name="T12" fmla="*/ 133 w 728"/>
                  <a:gd name="T13" fmla="*/ 622 h 693"/>
                  <a:gd name="T14" fmla="*/ 137 w 728"/>
                  <a:gd name="T15" fmla="*/ 625 h 693"/>
                  <a:gd name="T16" fmla="*/ 132 w 728"/>
                  <a:gd name="T17" fmla="*/ 632 h 693"/>
                  <a:gd name="T18" fmla="*/ 126 w 728"/>
                  <a:gd name="T19" fmla="*/ 628 h 693"/>
                  <a:gd name="T20" fmla="*/ 126 w 728"/>
                  <a:gd name="T21" fmla="*/ 628 h 693"/>
                  <a:gd name="T22" fmla="*/ 132 w 728"/>
                  <a:gd name="T23" fmla="*/ 621 h 693"/>
                  <a:gd name="T24" fmla="*/ 719 w 728"/>
                  <a:gd name="T25" fmla="*/ 402 h 693"/>
                  <a:gd name="T26" fmla="*/ 728 w 728"/>
                  <a:gd name="T27" fmla="*/ 403 h 693"/>
                  <a:gd name="T28" fmla="*/ 726 w 728"/>
                  <a:gd name="T29" fmla="*/ 410 h 693"/>
                  <a:gd name="T30" fmla="*/ 718 w 728"/>
                  <a:gd name="T31" fmla="*/ 409 h 693"/>
                  <a:gd name="T32" fmla="*/ 719 w 728"/>
                  <a:gd name="T33" fmla="*/ 402 h 693"/>
                  <a:gd name="T34" fmla="*/ 2 w 728"/>
                  <a:gd name="T35" fmla="*/ 282 h 693"/>
                  <a:gd name="T36" fmla="*/ 10 w 728"/>
                  <a:gd name="T37" fmla="*/ 283 h 693"/>
                  <a:gd name="T38" fmla="*/ 9 w 728"/>
                  <a:gd name="T39" fmla="*/ 290 h 693"/>
                  <a:gd name="T40" fmla="*/ 0 w 728"/>
                  <a:gd name="T41" fmla="*/ 289 h 693"/>
                  <a:gd name="T42" fmla="*/ 2 w 728"/>
                  <a:gd name="T43" fmla="*/ 282 h 693"/>
                  <a:gd name="T44" fmla="*/ 595 w 728"/>
                  <a:gd name="T45" fmla="*/ 60 h 693"/>
                  <a:gd name="T46" fmla="*/ 599 w 728"/>
                  <a:gd name="T47" fmla="*/ 63 h 693"/>
                  <a:gd name="T48" fmla="*/ 594 w 728"/>
                  <a:gd name="T49" fmla="*/ 70 h 693"/>
                  <a:gd name="T50" fmla="*/ 589 w 728"/>
                  <a:gd name="T51" fmla="*/ 67 h 693"/>
                  <a:gd name="T52" fmla="*/ 595 w 728"/>
                  <a:gd name="T53" fmla="*/ 60 h 693"/>
                  <a:gd name="T54" fmla="*/ 236 w 728"/>
                  <a:gd name="T55" fmla="*/ 0 h 693"/>
                  <a:gd name="T56" fmla="*/ 240 w 728"/>
                  <a:gd name="T57" fmla="*/ 9 h 693"/>
                  <a:gd name="T58" fmla="*/ 235 w 728"/>
                  <a:gd name="T59" fmla="*/ 10 h 693"/>
                  <a:gd name="T60" fmla="*/ 232 w 728"/>
                  <a:gd name="T61" fmla="*/ 2 h 693"/>
                  <a:gd name="T62" fmla="*/ 236 w 728"/>
                  <a:gd name="T63" fmla="*/ 0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28" h="693">
                    <a:moveTo>
                      <a:pt x="492" y="682"/>
                    </a:moveTo>
                    <a:lnTo>
                      <a:pt x="495" y="690"/>
                    </a:lnTo>
                    <a:lnTo>
                      <a:pt x="490" y="693"/>
                    </a:lnTo>
                    <a:lnTo>
                      <a:pt x="486" y="684"/>
                    </a:lnTo>
                    <a:lnTo>
                      <a:pt x="492" y="682"/>
                    </a:lnTo>
                    <a:close/>
                    <a:moveTo>
                      <a:pt x="132" y="621"/>
                    </a:moveTo>
                    <a:lnTo>
                      <a:pt x="133" y="622"/>
                    </a:lnTo>
                    <a:lnTo>
                      <a:pt x="137" y="625"/>
                    </a:lnTo>
                    <a:lnTo>
                      <a:pt x="132" y="632"/>
                    </a:lnTo>
                    <a:lnTo>
                      <a:pt x="126" y="628"/>
                    </a:lnTo>
                    <a:lnTo>
                      <a:pt x="126" y="628"/>
                    </a:lnTo>
                    <a:lnTo>
                      <a:pt x="132" y="621"/>
                    </a:lnTo>
                    <a:close/>
                    <a:moveTo>
                      <a:pt x="719" y="402"/>
                    </a:moveTo>
                    <a:lnTo>
                      <a:pt x="728" y="403"/>
                    </a:lnTo>
                    <a:lnTo>
                      <a:pt x="726" y="410"/>
                    </a:lnTo>
                    <a:lnTo>
                      <a:pt x="718" y="409"/>
                    </a:lnTo>
                    <a:lnTo>
                      <a:pt x="719" y="402"/>
                    </a:lnTo>
                    <a:close/>
                    <a:moveTo>
                      <a:pt x="2" y="282"/>
                    </a:moveTo>
                    <a:lnTo>
                      <a:pt x="10" y="283"/>
                    </a:lnTo>
                    <a:lnTo>
                      <a:pt x="9" y="290"/>
                    </a:lnTo>
                    <a:lnTo>
                      <a:pt x="0" y="289"/>
                    </a:lnTo>
                    <a:lnTo>
                      <a:pt x="2" y="282"/>
                    </a:lnTo>
                    <a:close/>
                    <a:moveTo>
                      <a:pt x="595" y="60"/>
                    </a:moveTo>
                    <a:lnTo>
                      <a:pt x="599" y="63"/>
                    </a:lnTo>
                    <a:lnTo>
                      <a:pt x="594" y="70"/>
                    </a:lnTo>
                    <a:lnTo>
                      <a:pt x="589" y="67"/>
                    </a:lnTo>
                    <a:lnTo>
                      <a:pt x="595" y="60"/>
                    </a:lnTo>
                    <a:close/>
                    <a:moveTo>
                      <a:pt x="236" y="0"/>
                    </a:moveTo>
                    <a:lnTo>
                      <a:pt x="240" y="9"/>
                    </a:lnTo>
                    <a:lnTo>
                      <a:pt x="235" y="10"/>
                    </a:lnTo>
                    <a:lnTo>
                      <a:pt x="232" y="2"/>
                    </a:lnTo>
                    <a:lnTo>
                      <a:pt x="2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9" name="Freeform 577"/>
              <p:cNvSpPr>
                <a:spLocks noEditPoints="1"/>
              </p:cNvSpPr>
              <p:nvPr/>
            </p:nvSpPr>
            <p:spPr bwMode="auto">
              <a:xfrm>
                <a:off x="6744" y="2190"/>
                <a:ext cx="744" cy="709"/>
              </a:xfrm>
              <a:custGeom>
                <a:avLst/>
                <a:gdLst>
                  <a:gd name="T0" fmla="*/ 503 w 744"/>
                  <a:gd name="T1" fmla="*/ 698 h 709"/>
                  <a:gd name="T2" fmla="*/ 506 w 744"/>
                  <a:gd name="T3" fmla="*/ 707 h 709"/>
                  <a:gd name="T4" fmla="*/ 501 w 744"/>
                  <a:gd name="T5" fmla="*/ 709 h 709"/>
                  <a:gd name="T6" fmla="*/ 498 w 744"/>
                  <a:gd name="T7" fmla="*/ 701 h 709"/>
                  <a:gd name="T8" fmla="*/ 503 w 744"/>
                  <a:gd name="T9" fmla="*/ 698 h 709"/>
                  <a:gd name="T10" fmla="*/ 134 w 744"/>
                  <a:gd name="T11" fmla="*/ 636 h 709"/>
                  <a:gd name="T12" fmla="*/ 134 w 744"/>
                  <a:gd name="T13" fmla="*/ 636 h 709"/>
                  <a:gd name="T14" fmla="*/ 140 w 744"/>
                  <a:gd name="T15" fmla="*/ 640 h 709"/>
                  <a:gd name="T16" fmla="*/ 134 w 744"/>
                  <a:gd name="T17" fmla="*/ 647 h 709"/>
                  <a:gd name="T18" fmla="*/ 128 w 744"/>
                  <a:gd name="T19" fmla="*/ 643 h 709"/>
                  <a:gd name="T20" fmla="*/ 128 w 744"/>
                  <a:gd name="T21" fmla="*/ 643 h 709"/>
                  <a:gd name="T22" fmla="*/ 134 w 744"/>
                  <a:gd name="T23" fmla="*/ 636 h 709"/>
                  <a:gd name="T24" fmla="*/ 736 w 744"/>
                  <a:gd name="T25" fmla="*/ 411 h 709"/>
                  <a:gd name="T26" fmla="*/ 744 w 744"/>
                  <a:gd name="T27" fmla="*/ 413 h 709"/>
                  <a:gd name="T28" fmla="*/ 743 w 744"/>
                  <a:gd name="T29" fmla="*/ 420 h 709"/>
                  <a:gd name="T30" fmla="*/ 734 w 744"/>
                  <a:gd name="T31" fmla="*/ 418 h 709"/>
                  <a:gd name="T32" fmla="*/ 736 w 744"/>
                  <a:gd name="T33" fmla="*/ 411 h 709"/>
                  <a:gd name="T34" fmla="*/ 0 w 744"/>
                  <a:gd name="T35" fmla="*/ 288 h 709"/>
                  <a:gd name="T36" fmla="*/ 10 w 744"/>
                  <a:gd name="T37" fmla="*/ 290 h 709"/>
                  <a:gd name="T38" fmla="*/ 8 w 744"/>
                  <a:gd name="T39" fmla="*/ 297 h 709"/>
                  <a:gd name="T40" fmla="*/ 0 w 744"/>
                  <a:gd name="T41" fmla="*/ 295 h 709"/>
                  <a:gd name="T42" fmla="*/ 0 w 744"/>
                  <a:gd name="T43" fmla="*/ 288 h 709"/>
                  <a:gd name="T44" fmla="*/ 609 w 744"/>
                  <a:gd name="T45" fmla="*/ 61 h 709"/>
                  <a:gd name="T46" fmla="*/ 613 w 744"/>
                  <a:gd name="T47" fmla="*/ 64 h 709"/>
                  <a:gd name="T48" fmla="*/ 607 w 744"/>
                  <a:gd name="T49" fmla="*/ 71 h 709"/>
                  <a:gd name="T50" fmla="*/ 603 w 744"/>
                  <a:gd name="T51" fmla="*/ 68 h 709"/>
                  <a:gd name="T52" fmla="*/ 609 w 744"/>
                  <a:gd name="T53" fmla="*/ 61 h 709"/>
                  <a:gd name="T54" fmla="*/ 241 w 744"/>
                  <a:gd name="T55" fmla="*/ 0 h 709"/>
                  <a:gd name="T56" fmla="*/ 244 w 744"/>
                  <a:gd name="T57" fmla="*/ 8 h 709"/>
                  <a:gd name="T58" fmla="*/ 240 w 744"/>
                  <a:gd name="T59" fmla="*/ 10 h 709"/>
                  <a:gd name="T60" fmla="*/ 236 w 744"/>
                  <a:gd name="T61" fmla="*/ 3 h 709"/>
                  <a:gd name="T62" fmla="*/ 241 w 744"/>
                  <a:gd name="T63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4" h="709">
                    <a:moveTo>
                      <a:pt x="503" y="698"/>
                    </a:moveTo>
                    <a:lnTo>
                      <a:pt x="506" y="707"/>
                    </a:lnTo>
                    <a:lnTo>
                      <a:pt x="501" y="709"/>
                    </a:lnTo>
                    <a:lnTo>
                      <a:pt x="498" y="701"/>
                    </a:lnTo>
                    <a:lnTo>
                      <a:pt x="503" y="698"/>
                    </a:lnTo>
                    <a:close/>
                    <a:moveTo>
                      <a:pt x="134" y="636"/>
                    </a:moveTo>
                    <a:lnTo>
                      <a:pt x="134" y="636"/>
                    </a:lnTo>
                    <a:lnTo>
                      <a:pt x="140" y="640"/>
                    </a:lnTo>
                    <a:lnTo>
                      <a:pt x="134" y="647"/>
                    </a:lnTo>
                    <a:lnTo>
                      <a:pt x="128" y="643"/>
                    </a:lnTo>
                    <a:lnTo>
                      <a:pt x="128" y="643"/>
                    </a:lnTo>
                    <a:lnTo>
                      <a:pt x="134" y="636"/>
                    </a:lnTo>
                    <a:close/>
                    <a:moveTo>
                      <a:pt x="736" y="411"/>
                    </a:moveTo>
                    <a:lnTo>
                      <a:pt x="744" y="413"/>
                    </a:lnTo>
                    <a:lnTo>
                      <a:pt x="743" y="420"/>
                    </a:lnTo>
                    <a:lnTo>
                      <a:pt x="734" y="418"/>
                    </a:lnTo>
                    <a:lnTo>
                      <a:pt x="736" y="411"/>
                    </a:lnTo>
                    <a:close/>
                    <a:moveTo>
                      <a:pt x="0" y="288"/>
                    </a:moveTo>
                    <a:lnTo>
                      <a:pt x="10" y="290"/>
                    </a:lnTo>
                    <a:lnTo>
                      <a:pt x="8" y="297"/>
                    </a:lnTo>
                    <a:lnTo>
                      <a:pt x="0" y="295"/>
                    </a:lnTo>
                    <a:lnTo>
                      <a:pt x="0" y="288"/>
                    </a:lnTo>
                    <a:close/>
                    <a:moveTo>
                      <a:pt x="609" y="61"/>
                    </a:moveTo>
                    <a:lnTo>
                      <a:pt x="613" y="64"/>
                    </a:lnTo>
                    <a:lnTo>
                      <a:pt x="607" y="71"/>
                    </a:lnTo>
                    <a:lnTo>
                      <a:pt x="603" y="68"/>
                    </a:lnTo>
                    <a:lnTo>
                      <a:pt x="609" y="61"/>
                    </a:lnTo>
                    <a:close/>
                    <a:moveTo>
                      <a:pt x="241" y="0"/>
                    </a:moveTo>
                    <a:lnTo>
                      <a:pt x="244" y="8"/>
                    </a:lnTo>
                    <a:lnTo>
                      <a:pt x="240" y="10"/>
                    </a:lnTo>
                    <a:lnTo>
                      <a:pt x="236" y="3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0" name="Freeform 578"/>
              <p:cNvSpPr>
                <a:spLocks noEditPoints="1"/>
              </p:cNvSpPr>
              <p:nvPr/>
            </p:nvSpPr>
            <p:spPr bwMode="auto">
              <a:xfrm>
                <a:off x="6734" y="2182"/>
                <a:ext cx="763" cy="724"/>
              </a:xfrm>
              <a:custGeom>
                <a:avLst/>
                <a:gdLst>
                  <a:gd name="T0" fmla="*/ 516 w 763"/>
                  <a:gd name="T1" fmla="*/ 715 h 724"/>
                  <a:gd name="T2" fmla="*/ 520 w 763"/>
                  <a:gd name="T3" fmla="*/ 723 h 724"/>
                  <a:gd name="T4" fmla="*/ 514 w 763"/>
                  <a:gd name="T5" fmla="*/ 724 h 724"/>
                  <a:gd name="T6" fmla="*/ 511 w 763"/>
                  <a:gd name="T7" fmla="*/ 717 h 724"/>
                  <a:gd name="T8" fmla="*/ 516 w 763"/>
                  <a:gd name="T9" fmla="*/ 715 h 724"/>
                  <a:gd name="T10" fmla="*/ 138 w 763"/>
                  <a:gd name="T11" fmla="*/ 651 h 724"/>
                  <a:gd name="T12" fmla="*/ 138 w 763"/>
                  <a:gd name="T13" fmla="*/ 651 h 724"/>
                  <a:gd name="T14" fmla="*/ 144 w 763"/>
                  <a:gd name="T15" fmla="*/ 655 h 724"/>
                  <a:gd name="T16" fmla="*/ 138 w 763"/>
                  <a:gd name="T17" fmla="*/ 662 h 724"/>
                  <a:gd name="T18" fmla="*/ 133 w 763"/>
                  <a:gd name="T19" fmla="*/ 658 h 724"/>
                  <a:gd name="T20" fmla="*/ 133 w 763"/>
                  <a:gd name="T21" fmla="*/ 658 h 724"/>
                  <a:gd name="T22" fmla="*/ 138 w 763"/>
                  <a:gd name="T23" fmla="*/ 651 h 724"/>
                  <a:gd name="T24" fmla="*/ 754 w 763"/>
                  <a:gd name="T25" fmla="*/ 421 h 724"/>
                  <a:gd name="T26" fmla="*/ 763 w 763"/>
                  <a:gd name="T27" fmla="*/ 422 h 724"/>
                  <a:gd name="T28" fmla="*/ 763 w 763"/>
                  <a:gd name="T29" fmla="*/ 429 h 724"/>
                  <a:gd name="T30" fmla="*/ 753 w 763"/>
                  <a:gd name="T31" fmla="*/ 428 h 724"/>
                  <a:gd name="T32" fmla="*/ 754 w 763"/>
                  <a:gd name="T33" fmla="*/ 421 h 724"/>
                  <a:gd name="T34" fmla="*/ 1 w 763"/>
                  <a:gd name="T35" fmla="*/ 295 h 724"/>
                  <a:gd name="T36" fmla="*/ 10 w 763"/>
                  <a:gd name="T37" fmla="*/ 296 h 724"/>
                  <a:gd name="T38" fmla="*/ 10 w 763"/>
                  <a:gd name="T39" fmla="*/ 303 h 724"/>
                  <a:gd name="T40" fmla="*/ 0 w 763"/>
                  <a:gd name="T41" fmla="*/ 302 h 724"/>
                  <a:gd name="T42" fmla="*/ 1 w 763"/>
                  <a:gd name="T43" fmla="*/ 295 h 724"/>
                  <a:gd name="T44" fmla="*/ 624 w 763"/>
                  <a:gd name="T45" fmla="*/ 62 h 724"/>
                  <a:gd name="T46" fmla="*/ 629 w 763"/>
                  <a:gd name="T47" fmla="*/ 65 h 724"/>
                  <a:gd name="T48" fmla="*/ 623 w 763"/>
                  <a:gd name="T49" fmla="*/ 72 h 724"/>
                  <a:gd name="T50" fmla="*/ 619 w 763"/>
                  <a:gd name="T51" fmla="*/ 69 h 724"/>
                  <a:gd name="T52" fmla="*/ 624 w 763"/>
                  <a:gd name="T53" fmla="*/ 62 h 724"/>
                  <a:gd name="T54" fmla="*/ 248 w 763"/>
                  <a:gd name="T55" fmla="*/ 0 h 724"/>
                  <a:gd name="T56" fmla="*/ 251 w 763"/>
                  <a:gd name="T57" fmla="*/ 8 h 724"/>
                  <a:gd name="T58" fmla="*/ 246 w 763"/>
                  <a:gd name="T59" fmla="*/ 11 h 724"/>
                  <a:gd name="T60" fmla="*/ 243 w 763"/>
                  <a:gd name="T61" fmla="*/ 2 h 724"/>
                  <a:gd name="T62" fmla="*/ 248 w 763"/>
                  <a:gd name="T63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63" h="724">
                    <a:moveTo>
                      <a:pt x="516" y="715"/>
                    </a:moveTo>
                    <a:lnTo>
                      <a:pt x="520" y="723"/>
                    </a:lnTo>
                    <a:lnTo>
                      <a:pt x="514" y="724"/>
                    </a:lnTo>
                    <a:lnTo>
                      <a:pt x="511" y="717"/>
                    </a:lnTo>
                    <a:lnTo>
                      <a:pt x="516" y="715"/>
                    </a:lnTo>
                    <a:close/>
                    <a:moveTo>
                      <a:pt x="138" y="651"/>
                    </a:moveTo>
                    <a:lnTo>
                      <a:pt x="138" y="651"/>
                    </a:lnTo>
                    <a:lnTo>
                      <a:pt x="144" y="655"/>
                    </a:lnTo>
                    <a:lnTo>
                      <a:pt x="138" y="662"/>
                    </a:lnTo>
                    <a:lnTo>
                      <a:pt x="133" y="658"/>
                    </a:lnTo>
                    <a:lnTo>
                      <a:pt x="133" y="658"/>
                    </a:lnTo>
                    <a:lnTo>
                      <a:pt x="138" y="651"/>
                    </a:lnTo>
                    <a:close/>
                    <a:moveTo>
                      <a:pt x="754" y="421"/>
                    </a:moveTo>
                    <a:lnTo>
                      <a:pt x="763" y="422"/>
                    </a:lnTo>
                    <a:lnTo>
                      <a:pt x="763" y="429"/>
                    </a:lnTo>
                    <a:lnTo>
                      <a:pt x="753" y="428"/>
                    </a:lnTo>
                    <a:lnTo>
                      <a:pt x="754" y="421"/>
                    </a:lnTo>
                    <a:close/>
                    <a:moveTo>
                      <a:pt x="1" y="295"/>
                    </a:moveTo>
                    <a:lnTo>
                      <a:pt x="10" y="296"/>
                    </a:lnTo>
                    <a:lnTo>
                      <a:pt x="10" y="303"/>
                    </a:lnTo>
                    <a:lnTo>
                      <a:pt x="0" y="302"/>
                    </a:lnTo>
                    <a:lnTo>
                      <a:pt x="1" y="295"/>
                    </a:lnTo>
                    <a:close/>
                    <a:moveTo>
                      <a:pt x="624" y="62"/>
                    </a:moveTo>
                    <a:lnTo>
                      <a:pt x="629" y="65"/>
                    </a:lnTo>
                    <a:lnTo>
                      <a:pt x="623" y="72"/>
                    </a:lnTo>
                    <a:lnTo>
                      <a:pt x="619" y="69"/>
                    </a:lnTo>
                    <a:lnTo>
                      <a:pt x="624" y="62"/>
                    </a:lnTo>
                    <a:close/>
                    <a:moveTo>
                      <a:pt x="248" y="0"/>
                    </a:moveTo>
                    <a:lnTo>
                      <a:pt x="251" y="8"/>
                    </a:lnTo>
                    <a:lnTo>
                      <a:pt x="246" y="11"/>
                    </a:lnTo>
                    <a:lnTo>
                      <a:pt x="243" y="2"/>
                    </a:lnTo>
                    <a:lnTo>
                      <a:pt x="2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4" name="Freeform 579"/>
              <p:cNvSpPr>
                <a:spLocks noEditPoints="1"/>
              </p:cNvSpPr>
              <p:nvPr/>
            </p:nvSpPr>
            <p:spPr bwMode="auto">
              <a:xfrm>
                <a:off x="6725" y="2173"/>
                <a:ext cx="782" cy="742"/>
              </a:xfrm>
              <a:custGeom>
                <a:avLst/>
                <a:gdLst>
                  <a:gd name="T0" fmla="*/ 529 w 782"/>
                  <a:gd name="T1" fmla="*/ 732 h 742"/>
                  <a:gd name="T2" fmla="*/ 532 w 782"/>
                  <a:gd name="T3" fmla="*/ 741 h 742"/>
                  <a:gd name="T4" fmla="*/ 526 w 782"/>
                  <a:gd name="T5" fmla="*/ 742 h 742"/>
                  <a:gd name="T6" fmla="*/ 523 w 782"/>
                  <a:gd name="T7" fmla="*/ 733 h 742"/>
                  <a:gd name="T8" fmla="*/ 529 w 782"/>
                  <a:gd name="T9" fmla="*/ 732 h 742"/>
                  <a:gd name="T10" fmla="*/ 142 w 782"/>
                  <a:gd name="T11" fmla="*/ 667 h 742"/>
                  <a:gd name="T12" fmla="*/ 142 w 782"/>
                  <a:gd name="T13" fmla="*/ 667 h 742"/>
                  <a:gd name="T14" fmla="*/ 147 w 782"/>
                  <a:gd name="T15" fmla="*/ 671 h 742"/>
                  <a:gd name="T16" fmla="*/ 142 w 782"/>
                  <a:gd name="T17" fmla="*/ 678 h 742"/>
                  <a:gd name="T18" fmla="*/ 136 w 782"/>
                  <a:gd name="T19" fmla="*/ 674 h 742"/>
                  <a:gd name="T20" fmla="*/ 136 w 782"/>
                  <a:gd name="T21" fmla="*/ 674 h 742"/>
                  <a:gd name="T22" fmla="*/ 142 w 782"/>
                  <a:gd name="T23" fmla="*/ 667 h 742"/>
                  <a:gd name="T24" fmla="*/ 772 w 782"/>
                  <a:gd name="T25" fmla="*/ 431 h 742"/>
                  <a:gd name="T26" fmla="*/ 782 w 782"/>
                  <a:gd name="T27" fmla="*/ 432 h 742"/>
                  <a:gd name="T28" fmla="*/ 780 w 782"/>
                  <a:gd name="T29" fmla="*/ 440 h 742"/>
                  <a:gd name="T30" fmla="*/ 772 w 782"/>
                  <a:gd name="T31" fmla="*/ 438 h 742"/>
                  <a:gd name="T32" fmla="*/ 772 w 782"/>
                  <a:gd name="T33" fmla="*/ 431 h 742"/>
                  <a:gd name="T34" fmla="*/ 2 w 782"/>
                  <a:gd name="T35" fmla="*/ 302 h 742"/>
                  <a:gd name="T36" fmla="*/ 10 w 782"/>
                  <a:gd name="T37" fmla="*/ 304 h 742"/>
                  <a:gd name="T38" fmla="*/ 9 w 782"/>
                  <a:gd name="T39" fmla="*/ 311 h 742"/>
                  <a:gd name="T40" fmla="*/ 0 w 782"/>
                  <a:gd name="T41" fmla="*/ 310 h 742"/>
                  <a:gd name="T42" fmla="*/ 2 w 782"/>
                  <a:gd name="T43" fmla="*/ 302 h 742"/>
                  <a:gd name="T44" fmla="*/ 639 w 782"/>
                  <a:gd name="T45" fmla="*/ 64 h 742"/>
                  <a:gd name="T46" fmla="*/ 645 w 782"/>
                  <a:gd name="T47" fmla="*/ 66 h 742"/>
                  <a:gd name="T48" fmla="*/ 638 w 782"/>
                  <a:gd name="T49" fmla="*/ 74 h 742"/>
                  <a:gd name="T50" fmla="*/ 633 w 782"/>
                  <a:gd name="T51" fmla="*/ 71 h 742"/>
                  <a:gd name="T52" fmla="*/ 639 w 782"/>
                  <a:gd name="T53" fmla="*/ 64 h 742"/>
                  <a:gd name="T54" fmla="*/ 255 w 782"/>
                  <a:gd name="T55" fmla="*/ 0 h 742"/>
                  <a:gd name="T56" fmla="*/ 257 w 782"/>
                  <a:gd name="T57" fmla="*/ 9 h 742"/>
                  <a:gd name="T58" fmla="*/ 252 w 782"/>
                  <a:gd name="T59" fmla="*/ 11 h 742"/>
                  <a:gd name="T60" fmla="*/ 249 w 782"/>
                  <a:gd name="T61" fmla="*/ 3 h 742"/>
                  <a:gd name="T62" fmla="*/ 255 w 782"/>
                  <a:gd name="T63" fmla="*/ 0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82" h="742">
                    <a:moveTo>
                      <a:pt x="529" y="732"/>
                    </a:moveTo>
                    <a:lnTo>
                      <a:pt x="532" y="741"/>
                    </a:lnTo>
                    <a:lnTo>
                      <a:pt x="526" y="742"/>
                    </a:lnTo>
                    <a:lnTo>
                      <a:pt x="523" y="733"/>
                    </a:lnTo>
                    <a:lnTo>
                      <a:pt x="529" y="732"/>
                    </a:lnTo>
                    <a:close/>
                    <a:moveTo>
                      <a:pt x="142" y="667"/>
                    </a:moveTo>
                    <a:lnTo>
                      <a:pt x="142" y="667"/>
                    </a:lnTo>
                    <a:lnTo>
                      <a:pt x="147" y="671"/>
                    </a:lnTo>
                    <a:lnTo>
                      <a:pt x="142" y="678"/>
                    </a:lnTo>
                    <a:lnTo>
                      <a:pt x="136" y="674"/>
                    </a:lnTo>
                    <a:lnTo>
                      <a:pt x="136" y="674"/>
                    </a:lnTo>
                    <a:lnTo>
                      <a:pt x="142" y="667"/>
                    </a:lnTo>
                    <a:close/>
                    <a:moveTo>
                      <a:pt x="772" y="431"/>
                    </a:moveTo>
                    <a:lnTo>
                      <a:pt x="782" y="432"/>
                    </a:lnTo>
                    <a:lnTo>
                      <a:pt x="780" y="440"/>
                    </a:lnTo>
                    <a:lnTo>
                      <a:pt x="772" y="438"/>
                    </a:lnTo>
                    <a:lnTo>
                      <a:pt x="772" y="431"/>
                    </a:lnTo>
                    <a:close/>
                    <a:moveTo>
                      <a:pt x="2" y="302"/>
                    </a:moveTo>
                    <a:lnTo>
                      <a:pt x="10" y="304"/>
                    </a:lnTo>
                    <a:lnTo>
                      <a:pt x="9" y="311"/>
                    </a:lnTo>
                    <a:lnTo>
                      <a:pt x="0" y="310"/>
                    </a:lnTo>
                    <a:lnTo>
                      <a:pt x="2" y="302"/>
                    </a:lnTo>
                    <a:close/>
                    <a:moveTo>
                      <a:pt x="639" y="64"/>
                    </a:moveTo>
                    <a:lnTo>
                      <a:pt x="645" y="66"/>
                    </a:lnTo>
                    <a:lnTo>
                      <a:pt x="638" y="74"/>
                    </a:lnTo>
                    <a:lnTo>
                      <a:pt x="633" y="71"/>
                    </a:lnTo>
                    <a:lnTo>
                      <a:pt x="639" y="64"/>
                    </a:lnTo>
                    <a:close/>
                    <a:moveTo>
                      <a:pt x="255" y="0"/>
                    </a:moveTo>
                    <a:lnTo>
                      <a:pt x="257" y="9"/>
                    </a:lnTo>
                    <a:lnTo>
                      <a:pt x="252" y="11"/>
                    </a:lnTo>
                    <a:lnTo>
                      <a:pt x="249" y="3"/>
                    </a:lnTo>
                    <a:lnTo>
                      <a:pt x="2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5" name="Freeform 580"/>
              <p:cNvSpPr>
                <a:spLocks noEditPoints="1"/>
              </p:cNvSpPr>
              <p:nvPr/>
            </p:nvSpPr>
            <p:spPr bwMode="auto">
              <a:xfrm>
                <a:off x="6717" y="2165"/>
                <a:ext cx="798" cy="758"/>
              </a:xfrm>
              <a:custGeom>
                <a:avLst/>
                <a:gdLst>
                  <a:gd name="T0" fmla="*/ 540 w 798"/>
                  <a:gd name="T1" fmla="*/ 749 h 758"/>
                  <a:gd name="T2" fmla="*/ 542 w 798"/>
                  <a:gd name="T3" fmla="*/ 757 h 758"/>
                  <a:gd name="T4" fmla="*/ 538 w 798"/>
                  <a:gd name="T5" fmla="*/ 758 h 758"/>
                  <a:gd name="T6" fmla="*/ 534 w 798"/>
                  <a:gd name="T7" fmla="*/ 750 h 758"/>
                  <a:gd name="T8" fmla="*/ 540 w 798"/>
                  <a:gd name="T9" fmla="*/ 749 h 758"/>
                  <a:gd name="T10" fmla="*/ 144 w 798"/>
                  <a:gd name="T11" fmla="*/ 682 h 758"/>
                  <a:gd name="T12" fmla="*/ 144 w 798"/>
                  <a:gd name="T13" fmla="*/ 682 h 758"/>
                  <a:gd name="T14" fmla="*/ 150 w 798"/>
                  <a:gd name="T15" fmla="*/ 686 h 758"/>
                  <a:gd name="T16" fmla="*/ 144 w 798"/>
                  <a:gd name="T17" fmla="*/ 693 h 758"/>
                  <a:gd name="T18" fmla="*/ 138 w 798"/>
                  <a:gd name="T19" fmla="*/ 689 h 758"/>
                  <a:gd name="T20" fmla="*/ 144 w 798"/>
                  <a:gd name="T21" fmla="*/ 682 h 758"/>
                  <a:gd name="T22" fmla="*/ 790 w 798"/>
                  <a:gd name="T23" fmla="*/ 440 h 758"/>
                  <a:gd name="T24" fmla="*/ 798 w 798"/>
                  <a:gd name="T25" fmla="*/ 442 h 758"/>
                  <a:gd name="T26" fmla="*/ 797 w 798"/>
                  <a:gd name="T27" fmla="*/ 449 h 758"/>
                  <a:gd name="T28" fmla="*/ 788 w 798"/>
                  <a:gd name="T29" fmla="*/ 448 h 758"/>
                  <a:gd name="T30" fmla="*/ 790 w 798"/>
                  <a:gd name="T31" fmla="*/ 440 h 758"/>
                  <a:gd name="T32" fmla="*/ 0 w 798"/>
                  <a:gd name="T33" fmla="*/ 309 h 758"/>
                  <a:gd name="T34" fmla="*/ 10 w 798"/>
                  <a:gd name="T35" fmla="*/ 310 h 758"/>
                  <a:gd name="T36" fmla="*/ 8 w 798"/>
                  <a:gd name="T37" fmla="*/ 318 h 758"/>
                  <a:gd name="T38" fmla="*/ 0 w 798"/>
                  <a:gd name="T39" fmla="*/ 316 h 758"/>
                  <a:gd name="T40" fmla="*/ 0 w 798"/>
                  <a:gd name="T41" fmla="*/ 309 h 758"/>
                  <a:gd name="T42" fmla="*/ 653 w 798"/>
                  <a:gd name="T43" fmla="*/ 65 h 758"/>
                  <a:gd name="T44" fmla="*/ 658 w 798"/>
                  <a:gd name="T45" fmla="*/ 69 h 758"/>
                  <a:gd name="T46" fmla="*/ 653 w 798"/>
                  <a:gd name="T47" fmla="*/ 74 h 758"/>
                  <a:gd name="T48" fmla="*/ 647 w 798"/>
                  <a:gd name="T49" fmla="*/ 72 h 758"/>
                  <a:gd name="T50" fmla="*/ 653 w 798"/>
                  <a:gd name="T51" fmla="*/ 65 h 758"/>
                  <a:gd name="T52" fmla="*/ 260 w 798"/>
                  <a:gd name="T53" fmla="*/ 0 h 758"/>
                  <a:gd name="T54" fmla="*/ 263 w 798"/>
                  <a:gd name="T55" fmla="*/ 8 h 758"/>
                  <a:gd name="T56" fmla="*/ 257 w 798"/>
                  <a:gd name="T57" fmla="*/ 11 h 758"/>
                  <a:gd name="T58" fmla="*/ 256 w 798"/>
                  <a:gd name="T59" fmla="*/ 7 h 758"/>
                  <a:gd name="T60" fmla="*/ 254 w 798"/>
                  <a:gd name="T61" fmla="*/ 2 h 758"/>
                  <a:gd name="T62" fmla="*/ 260 w 798"/>
                  <a:gd name="T63" fmla="*/ 0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98" h="758">
                    <a:moveTo>
                      <a:pt x="540" y="749"/>
                    </a:moveTo>
                    <a:lnTo>
                      <a:pt x="542" y="757"/>
                    </a:lnTo>
                    <a:lnTo>
                      <a:pt x="538" y="758"/>
                    </a:lnTo>
                    <a:lnTo>
                      <a:pt x="534" y="750"/>
                    </a:lnTo>
                    <a:lnTo>
                      <a:pt x="540" y="749"/>
                    </a:lnTo>
                    <a:close/>
                    <a:moveTo>
                      <a:pt x="144" y="682"/>
                    </a:moveTo>
                    <a:lnTo>
                      <a:pt x="144" y="682"/>
                    </a:lnTo>
                    <a:lnTo>
                      <a:pt x="150" y="686"/>
                    </a:lnTo>
                    <a:lnTo>
                      <a:pt x="144" y="693"/>
                    </a:lnTo>
                    <a:lnTo>
                      <a:pt x="138" y="689"/>
                    </a:lnTo>
                    <a:lnTo>
                      <a:pt x="144" y="682"/>
                    </a:lnTo>
                    <a:close/>
                    <a:moveTo>
                      <a:pt x="790" y="440"/>
                    </a:moveTo>
                    <a:lnTo>
                      <a:pt x="798" y="442"/>
                    </a:lnTo>
                    <a:lnTo>
                      <a:pt x="797" y="449"/>
                    </a:lnTo>
                    <a:lnTo>
                      <a:pt x="788" y="448"/>
                    </a:lnTo>
                    <a:lnTo>
                      <a:pt x="790" y="440"/>
                    </a:lnTo>
                    <a:close/>
                    <a:moveTo>
                      <a:pt x="0" y="309"/>
                    </a:moveTo>
                    <a:lnTo>
                      <a:pt x="10" y="310"/>
                    </a:lnTo>
                    <a:lnTo>
                      <a:pt x="8" y="318"/>
                    </a:lnTo>
                    <a:lnTo>
                      <a:pt x="0" y="316"/>
                    </a:lnTo>
                    <a:lnTo>
                      <a:pt x="0" y="309"/>
                    </a:lnTo>
                    <a:close/>
                    <a:moveTo>
                      <a:pt x="653" y="65"/>
                    </a:moveTo>
                    <a:lnTo>
                      <a:pt x="658" y="69"/>
                    </a:lnTo>
                    <a:lnTo>
                      <a:pt x="653" y="74"/>
                    </a:lnTo>
                    <a:lnTo>
                      <a:pt x="647" y="72"/>
                    </a:lnTo>
                    <a:lnTo>
                      <a:pt x="653" y="65"/>
                    </a:lnTo>
                    <a:close/>
                    <a:moveTo>
                      <a:pt x="260" y="0"/>
                    </a:moveTo>
                    <a:lnTo>
                      <a:pt x="263" y="8"/>
                    </a:lnTo>
                    <a:lnTo>
                      <a:pt x="257" y="11"/>
                    </a:lnTo>
                    <a:lnTo>
                      <a:pt x="256" y="7"/>
                    </a:lnTo>
                    <a:lnTo>
                      <a:pt x="254" y="2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6" name="Freeform 581"/>
              <p:cNvSpPr>
                <a:spLocks noEditPoints="1"/>
              </p:cNvSpPr>
              <p:nvPr/>
            </p:nvSpPr>
            <p:spPr bwMode="auto">
              <a:xfrm>
                <a:off x="6708" y="2156"/>
                <a:ext cx="816" cy="776"/>
              </a:xfrm>
              <a:custGeom>
                <a:avLst/>
                <a:gdLst>
                  <a:gd name="T0" fmla="*/ 551 w 816"/>
                  <a:gd name="T1" fmla="*/ 766 h 776"/>
                  <a:gd name="T2" fmla="*/ 554 w 816"/>
                  <a:gd name="T3" fmla="*/ 774 h 776"/>
                  <a:gd name="T4" fmla="*/ 550 w 816"/>
                  <a:gd name="T5" fmla="*/ 776 h 776"/>
                  <a:gd name="T6" fmla="*/ 547 w 816"/>
                  <a:gd name="T7" fmla="*/ 767 h 776"/>
                  <a:gd name="T8" fmla="*/ 551 w 816"/>
                  <a:gd name="T9" fmla="*/ 766 h 776"/>
                  <a:gd name="T10" fmla="*/ 147 w 816"/>
                  <a:gd name="T11" fmla="*/ 698 h 776"/>
                  <a:gd name="T12" fmla="*/ 153 w 816"/>
                  <a:gd name="T13" fmla="*/ 702 h 776"/>
                  <a:gd name="T14" fmla="*/ 147 w 816"/>
                  <a:gd name="T15" fmla="*/ 709 h 776"/>
                  <a:gd name="T16" fmla="*/ 142 w 816"/>
                  <a:gd name="T17" fmla="*/ 705 h 776"/>
                  <a:gd name="T18" fmla="*/ 147 w 816"/>
                  <a:gd name="T19" fmla="*/ 698 h 776"/>
                  <a:gd name="T20" fmla="*/ 807 w 816"/>
                  <a:gd name="T21" fmla="*/ 451 h 776"/>
                  <a:gd name="T22" fmla="*/ 816 w 816"/>
                  <a:gd name="T23" fmla="*/ 452 h 776"/>
                  <a:gd name="T24" fmla="*/ 814 w 816"/>
                  <a:gd name="T25" fmla="*/ 461 h 776"/>
                  <a:gd name="T26" fmla="*/ 806 w 816"/>
                  <a:gd name="T27" fmla="*/ 458 h 776"/>
                  <a:gd name="T28" fmla="*/ 807 w 816"/>
                  <a:gd name="T29" fmla="*/ 451 h 776"/>
                  <a:gd name="T30" fmla="*/ 0 w 816"/>
                  <a:gd name="T31" fmla="*/ 317 h 776"/>
                  <a:gd name="T32" fmla="*/ 9 w 816"/>
                  <a:gd name="T33" fmla="*/ 318 h 776"/>
                  <a:gd name="T34" fmla="*/ 9 w 816"/>
                  <a:gd name="T35" fmla="*/ 325 h 776"/>
                  <a:gd name="T36" fmla="*/ 0 w 816"/>
                  <a:gd name="T37" fmla="*/ 324 h 776"/>
                  <a:gd name="T38" fmla="*/ 0 w 816"/>
                  <a:gd name="T39" fmla="*/ 317 h 776"/>
                  <a:gd name="T40" fmla="*/ 667 w 816"/>
                  <a:gd name="T41" fmla="*/ 67 h 776"/>
                  <a:gd name="T42" fmla="*/ 673 w 816"/>
                  <a:gd name="T43" fmla="*/ 71 h 776"/>
                  <a:gd name="T44" fmla="*/ 667 w 816"/>
                  <a:gd name="T45" fmla="*/ 78 h 776"/>
                  <a:gd name="T46" fmla="*/ 662 w 816"/>
                  <a:gd name="T47" fmla="*/ 74 h 776"/>
                  <a:gd name="T48" fmla="*/ 667 w 816"/>
                  <a:gd name="T49" fmla="*/ 67 h 776"/>
                  <a:gd name="T50" fmla="*/ 265 w 816"/>
                  <a:gd name="T51" fmla="*/ 0 h 776"/>
                  <a:gd name="T52" fmla="*/ 269 w 816"/>
                  <a:gd name="T53" fmla="*/ 9 h 776"/>
                  <a:gd name="T54" fmla="*/ 263 w 816"/>
                  <a:gd name="T55" fmla="*/ 11 h 776"/>
                  <a:gd name="T56" fmla="*/ 259 w 816"/>
                  <a:gd name="T57" fmla="*/ 3 h 776"/>
                  <a:gd name="T58" fmla="*/ 265 w 816"/>
                  <a:gd name="T59" fmla="*/ 0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16" h="776">
                    <a:moveTo>
                      <a:pt x="551" y="766"/>
                    </a:moveTo>
                    <a:lnTo>
                      <a:pt x="554" y="774"/>
                    </a:lnTo>
                    <a:lnTo>
                      <a:pt x="550" y="776"/>
                    </a:lnTo>
                    <a:lnTo>
                      <a:pt x="547" y="767"/>
                    </a:lnTo>
                    <a:lnTo>
                      <a:pt x="551" y="766"/>
                    </a:lnTo>
                    <a:close/>
                    <a:moveTo>
                      <a:pt x="147" y="698"/>
                    </a:moveTo>
                    <a:lnTo>
                      <a:pt x="153" y="702"/>
                    </a:lnTo>
                    <a:lnTo>
                      <a:pt x="147" y="709"/>
                    </a:lnTo>
                    <a:lnTo>
                      <a:pt x="142" y="705"/>
                    </a:lnTo>
                    <a:lnTo>
                      <a:pt x="147" y="698"/>
                    </a:lnTo>
                    <a:close/>
                    <a:moveTo>
                      <a:pt x="807" y="451"/>
                    </a:moveTo>
                    <a:lnTo>
                      <a:pt x="816" y="452"/>
                    </a:lnTo>
                    <a:lnTo>
                      <a:pt x="814" y="461"/>
                    </a:lnTo>
                    <a:lnTo>
                      <a:pt x="806" y="458"/>
                    </a:lnTo>
                    <a:lnTo>
                      <a:pt x="807" y="451"/>
                    </a:lnTo>
                    <a:close/>
                    <a:moveTo>
                      <a:pt x="0" y="317"/>
                    </a:moveTo>
                    <a:lnTo>
                      <a:pt x="9" y="318"/>
                    </a:lnTo>
                    <a:lnTo>
                      <a:pt x="9" y="325"/>
                    </a:lnTo>
                    <a:lnTo>
                      <a:pt x="0" y="324"/>
                    </a:lnTo>
                    <a:lnTo>
                      <a:pt x="0" y="317"/>
                    </a:lnTo>
                    <a:close/>
                    <a:moveTo>
                      <a:pt x="667" y="67"/>
                    </a:moveTo>
                    <a:lnTo>
                      <a:pt x="673" y="71"/>
                    </a:lnTo>
                    <a:lnTo>
                      <a:pt x="667" y="78"/>
                    </a:lnTo>
                    <a:lnTo>
                      <a:pt x="662" y="74"/>
                    </a:lnTo>
                    <a:lnTo>
                      <a:pt x="667" y="67"/>
                    </a:lnTo>
                    <a:close/>
                    <a:moveTo>
                      <a:pt x="265" y="0"/>
                    </a:moveTo>
                    <a:lnTo>
                      <a:pt x="269" y="9"/>
                    </a:lnTo>
                    <a:lnTo>
                      <a:pt x="263" y="11"/>
                    </a:lnTo>
                    <a:lnTo>
                      <a:pt x="259" y="3"/>
                    </a:lnTo>
                    <a:lnTo>
                      <a:pt x="2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7" name="Freeform 582"/>
              <p:cNvSpPr>
                <a:spLocks noEditPoints="1"/>
              </p:cNvSpPr>
              <p:nvPr/>
            </p:nvSpPr>
            <p:spPr bwMode="auto">
              <a:xfrm>
                <a:off x="6699" y="2148"/>
                <a:ext cx="833" cy="792"/>
              </a:xfrm>
              <a:custGeom>
                <a:avLst/>
                <a:gdLst>
                  <a:gd name="T0" fmla="*/ 563 w 833"/>
                  <a:gd name="T1" fmla="*/ 782 h 792"/>
                  <a:gd name="T2" fmla="*/ 567 w 833"/>
                  <a:gd name="T3" fmla="*/ 791 h 792"/>
                  <a:gd name="T4" fmla="*/ 563 w 833"/>
                  <a:gd name="T5" fmla="*/ 792 h 792"/>
                  <a:gd name="T6" fmla="*/ 562 w 833"/>
                  <a:gd name="T7" fmla="*/ 792 h 792"/>
                  <a:gd name="T8" fmla="*/ 559 w 833"/>
                  <a:gd name="T9" fmla="*/ 784 h 792"/>
                  <a:gd name="T10" fmla="*/ 563 w 833"/>
                  <a:gd name="T11" fmla="*/ 782 h 792"/>
                  <a:gd name="T12" fmla="*/ 151 w 833"/>
                  <a:gd name="T13" fmla="*/ 713 h 792"/>
                  <a:gd name="T14" fmla="*/ 156 w 833"/>
                  <a:gd name="T15" fmla="*/ 717 h 792"/>
                  <a:gd name="T16" fmla="*/ 151 w 833"/>
                  <a:gd name="T17" fmla="*/ 723 h 792"/>
                  <a:gd name="T18" fmla="*/ 145 w 833"/>
                  <a:gd name="T19" fmla="*/ 720 h 792"/>
                  <a:gd name="T20" fmla="*/ 151 w 833"/>
                  <a:gd name="T21" fmla="*/ 713 h 792"/>
                  <a:gd name="T22" fmla="*/ 825 w 833"/>
                  <a:gd name="T23" fmla="*/ 460 h 792"/>
                  <a:gd name="T24" fmla="*/ 833 w 833"/>
                  <a:gd name="T25" fmla="*/ 462 h 792"/>
                  <a:gd name="T26" fmla="*/ 832 w 833"/>
                  <a:gd name="T27" fmla="*/ 470 h 792"/>
                  <a:gd name="T28" fmla="*/ 823 w 833"/>
                  <a:gd name="T29" fmla="*/ 469 h 792"/>
                  <a:gd name="T30" fmla="*/ 825 w 833"/>
                  <a:gd name="T31" fmla="*/ 460 h 792"/>
                  <a:gd name="T32" fmla="*/ 1 w 833"/>
                  <a:gd name="T33" fmla="*/ 323 h 792"/>
                  <a:gd name="T34" fmla="*/ 9 w 833"/>
                  <a:gd name="T35" fmla="*/ 325 h 792"/>
                  <a:gd name="T36" fmla="*/ 9 w 833"/>
                  <a:gd name="T37" fmla="*/ 332 h 792"/>
                  <a:gd name="T38" fmla="*/ 0 w 833"/>
                  <a:gd name="T39" fmla="*/ 330 h 792"/>
                  <a:gd name="T40" fmla="*/ 1 w 833"/>
                  <a:gd name="T41" fmla="*/ 323 h 792"/>
                  <a:gd name="T42" fmla="*/ 682 w 833"/>
                  <a:gd name="T43" fmla="*/ 67 h 792"/>
                  <a:gd name="T44" fmla="*/ 686 w 833"/>
                  <a:gd name="T45" fmla="*/ 72 h 792"/>
                  <a:gd name="T46" fmla="*/ 682 w 833"/>
                  <a:gd name="T47" fmla="*/ 79 h 792"/>
                  <a:gd name="T48" fmla="*/ 676 w 833"/>
                  <a:gd name="T49" fmla="*/ 75 h 792"/>
                  <a:gd name="T50" fmla="*/ 682 w 833"/>
                  <a:gd name="T51" fmla="*/ 67 h 792"/>
                  <a:gd name="T52" fmla="*/ 271 w 833"/>
                  <a:gd name="T53" fmla="*/ 0 h 792"/>
                  <a:gd name="T54" fmla="*/ 274 w 833"/>
                  <a:gd name="T55" fmla="*/ 8 h 792"/>
                  <a:gd name="T56" fmla="*/ 268 w 833"/>
                  <a:gd name="T57" fmla="*/ 11 h 792"/>
                  <a:gd name="T58" fmla="*/ 265 w 833"/>
                  <a:gd name="T59" fmla="*/ 2 h 792"/>
                  <a:gd name="T60" fmla="*/ 271 w 833"/>
                  <a:gd name="T61" fmla="*/ 0 h 792"/>
                  <a:gd name="T62" fmla="*/ 271 w 833"/>
                  <a:gd name="T63" fmla="*/ 0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3" h="792">
                    <a:moveTo>
                      <a:pt x="563" y="782"/>
                    </a:moveTo>
                    <a:lnTo>
                      <a:pt x="567" y="791"/>
                    </a:lnTo>
                    <a:lnTo>
                      <a:pt x="563" y="792"/>
                    </a:lnTo>
                    <a:lnTo>
                      <a:pt x="562" y="792"/>
                    </a:lnTo>
                    <a:lnTo>
                      <a:pt x="559" y="784"/>
                    </a:lnTo>
                    <a:lnTo>
                      <a:pt x="563" y="782"/>
                    </a:lnTo>
                    <a:close/>
                    <a:moveTo>
                      <a:pt x="151" y="713"/>
                    </a:moveTo>
                    <a:lnTo>
                      <a:pt x="156" y="717"/>
                    </a:lnTo>
                    <a:lnTo>
                      <a:pt x="151" y="723"/>
                    </a:lnTo>
                    <a:lnTo>
                      <a:pt x="145" y="720"/>
                    </a:lnTo>
                    <a:lnTo>
                      <a:pt x="151" y="713"/>
                    </a:lnTo>
                    <a:close/>
                    <a:moveTo>
                      <a:pt x="825" y="460"/>
                    </a:moveTo>
                    <a:lnTo>
                      <a:pt x="833" y="462"/>
                    </a:lnTo>
                    <a:lnTo>
                      <a:pt x="832" y="470"/>
                    </a:lnTo>
                    <a:lnTo>
                      <a:pt x="823" y="469"/>
                    </a:lnTo>
                    <a:lnTo>
                      <a:pt x="825" y="460"/>
                    </a:lnTo>
                    <a:close/>
                    <a:moveTo>
                      <a:pt x="1" y="323"/>
                    </a:moveTo>
                    <a:lnTo>
                      <a:pt x="9" y="325"/>
                    </a:lnTo>
                    <a:lnTo>
                      <a:pt x="9" y="332"/>
                    </a:lnTo>
                    <a:lnTo>
                      <a:pt x="0" y="330"/>
                    </a:lnTo>
                    <a:lnTo>
                      <a:pt x="1" y="323"/>
                    </a:lnTo>
                    <a:close/>
                    <a:moveTo>
                      <a:pt x="682" y="67"/>
                    </a:moveTo>
                    <a:lnTo>
                      <a:pt x="686" y="72"/>
                    </a:lnTo>
                    <a:lnTo>
                      <a:pt x="682" y="79"/>
                    </a:lnTo>
                    <a:lnTo>
                      <a:pt x="676" y="75"/>
                    </a:lnTo>
                    <a:lnTo>
                      <a:pt x="682" y="67"/>
                    </a:lnTo>
                    <a:close/>
                    <a:moveTo>
                      <a:pt x="271" y="0"/>
                    </a:moveTo>
                    <a:lnTo>
                      <a:pt x="274" y="8"/>
                    </a:lnTo>
                    <a:lnTo>
                      <a:pt x="268" y="11"/>
                    </a:lnTo>
                    <a:lnTo>
                      <a:pt x="265" y="2"/>
                    </a:lnTo>
                    <a:lnTo>
                      <a:pt x="271" y="0"/>
                    </a:lnTo>
                    <a:lnTo>
                      <a:pt x="2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8" name="Freeform 583"/>
              <p:cNvSpPr>
                <a:spLocks noEditPoints="1"/>
              </p:cNvSpPr>
              <p:nvPr/>
            </p:nvSpPr>
            <p:spPr bwMode="auto">
              <a:xfrm>
                <a:off x="6690" y="2139"/>
                <a:ext cx="852" cy="810"/>
              </a:xfrm>
              <a:custGeom>
                <a:avLst/>
                <a:gdLst>
                  <a:gd name="T0" fmla="*/ 576 w 852"/>
                  <a:gd name="T1" fmla="*/ 800 h 810"/>
                  <a:gd name="T2" fmla="*/ 579 w 852"/>
                  <a:gd name="T3" fmla="*/ 808 h 810"/>
                  <a:gd name="T4" fmla="*/ 575 w 852"/>
                  <a:gd name="T5" fmla="*/ 810 h 810"/>
                  <a:gd name="T6" fmla="*/ 574 w 852"/>
                  <a:gd name="T7" fmla="*/ 810 h 810"/>
                  <a:gd name="T8" fmla="*/ 571 w 852"/>
                  <a:gd name="T9" fmla="*/ 801 h 810"/>
                  <a:gd name="T10" fmla="*/ 572 w 852"/>
                  <a:gd name="T11" fmla="*/ 801 h 810"/>
                  <a:gd name="T12" fmla="*/ 576 w 852"/>
                  <a:gd name="T13" fmla="*/ 800 h 810"/>
                  <a:gd name="T14" fmla="*/ 154 w 852"/>
                  <a:gd name="T15" fmla="*/ 729 h 810"/>
                  <a:gd name="T16" fmla="*/ 160 w 852"/>
                  <a:gd name="T17" fmla="*/ 732 h 810"/>
                  <a:gd name="T18" fmla="*/ 154 w 852"/>
                  <a:gd name="T19" fmla="*/ 739 h 810"/>
                  <a:gd name="T20" fmla="*/ 148 w 852"/>
                  <a:gd name="T21" fmla="*/ 735 h 810"/>
                  <a:gd name="T22" fmla="*/ 154 w 852"/>
                  <a:gd name="T23" fmla="*/ 729 h 810"/>
                  <a:gd name="T24" fmla="*/ 842 w 852"/>
                  <a:gd name="T25" fmla="*/ 471 h 810"/>
                  <a:gd name="T26" fmla="*/ 852 w 852"/>
                  <a:gd name="T27" fmla="*/ 472 h 810"/>
                  <a:gd name="T28" fmla="*/ 851 w 852"/>
                  <a:gd name="T29" fmla="*/ 481 h 810"/>
                  <a:gd name="T30" fmla="*/ 841 w 852"/>
                  <a:gd name="T31" fmla="*/ 479 h 810"/>
                  <a:gd name="T32" fmla="*/ 842 w 852"/>
                  <a:gd name="T33" fmla="*/ 471 h 810"/>
                  <a:gd name="T34" fmla="*/ 1 w 852"/>
                  <a:gd name="T35" fmla="*/ 331 h 810"/>
                  <a:gd name="T36" fmla="*/ 10 w 852"/>
                  <a:gd name="T37" fmla="*/ 332 h 810"/>
                  <a:gd name="T38" fmla="*/ 9 w 852"/>
                  <a:gd name="T39" fmla="*/ 339 h 810"/>
                  <a:gd name="T40" fmla="*/ 0 w 852"/>
                  <a:gd name="T41" fmla="*/ 338 h 810"/>
                  <a:gd name="T42" fmla="*/ 1 w 852"/>
                  <a:gd name="T43" fmla="*/ 331 h 810"/>
                  <a:gd name="T44" fmla="*/ 697 w 852"/>
                  <a:gd name="T45" fmla="*/ 69 h 810"/>
                  <a:gd name="T46" fmla="*/ 702 w 852"/>
                  <a:gd name="T47" fmla="*/ 74 h 810"/>
                  <a:gd name="T48" fmla="*/ 695 w 852"/>
                  <a:gd name="T49" fmla="*/ 81 h 810"/>
                  <a:gd name="T50" fmla="*/ 691 w 852"/>
                  <a:gd name="T51" fmla="*/ 76 h 810"/>
                  <a:gd name="T52" fmla="*/ 697 w 852"/>
                  <a:gd name="T53" fmla="*/ 69 h 810"/>
                  <a:gd name="T54" fmla="*/ 277 w 852"/>
                  <a:gd name="T55" fmla="*/ 0 h 810"/>
                  <a:gd name="T56" fmla="*/ 280 w 852"/>
                  <a:gd name="T57" fmla="*/ 9 h 810"/>
                  <a:gd name="T58" fmla="*/ 280 w 852"/>
                  <a:gd name="T59" fmla="*/ 9 h 810"/>
                  <a:gd name="T60" fmla="*/ 274 w 852"/>
                  <a:gd name="T61" fmla="*/ 11 h 810"/>
                  <a:gd name="T62" fmla="*/ 271 w 852"/>
                  <a:gd name="T63" fmla="*/ 3 h 810"/>
                  <a:gd name="T64" fmla="*/ 276 w 852"/>
                  <a:gd name="T65" fmla="*/ 0 h 810"/>
                  <a:gd name="T66" fmla="*/ 277 w 852"/>
                  <a:gd name="T67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52" h="810">
                    <a:moveTo>
                      <a:pt x="576" y="800"/>
                    </a:moveTo>
                    <a:lnTo>
                      <a:pt x="579" y="808"/>
                    </a:lnTo>
                    <a:lnTo>
                      <a:pt x="575" y="810"/>
                    </a:lnTo>
                    <a:lnTo>
                      <a:pt x="574" y="810"/>
                    </a:lnTo>
                    <a:lnTo>
                      <a:pt x="571" y="801"/>
                    </a:lnTo>
                    <a:lnTo>
                      <a:pt x="572" y="801"/>
                    </a:lnTo>
                    <a:lnTo>
                      <a:pt x="576" y="800"/>
                    </a:lnTo>
                    <a:close/>
                    <a:moveTo>
                      <a:pt x="154" y="729"/>
                    </a:moveTo>
                    <a:lnTo>
                      <a:pt x="160" y="732"/>
                    </a:lnTo>
                    <a:lnTo>
                      <a:pt x="154" y="739"/>
                    </a:lnTo>
                    <a:lnTo>
                      <a:pt x="148" y="735"/>
                    </a:lnTo>
                    <a:lnTo>
                      <a:pt x="154" y="729"/>
                    </a:lnTo>
                    <a:close/>
                    <a:moveTo>
                      <a:pt x="842" y="471"/>
                    </a:moveTo>
                    <a:lnTo>
                      <a:pt x="852" y="472"/>
                    </a:lnTo>
                    <a:lnTo>
                      <a:pt x="851" y="481"/>
                    </a:lnTo>
                    <a:lnTo>
                      <a:pt x="841" y="479"/>
                    </a:lnTo>
                    <a:lnTo>
                      <a:pt x="842" y="471"/>
                    </a:lnTo>
                    <a:close/>
                    <a:moveTo>
                      <a:pt x="1" y="331"/>
                    </a:moveTo>
                    <a:lnTo>
                      <a:pt x="10" y="332"/>
                    </a:lnTo>
                    <a:lnTo>
                      <a:pt x="9" y="339"/>
                    </a:lnTo>
                    <a:lnTo>
                      <a:pt x="0" y="338"/>
                    </a:lnTo>
                    <a:lnTo>
                      <a:pt x="1" y="331"/>
                    </a:lnTo>
                    <a:close/>
                    <a:moveTo>
                      <a:pt x="697" y="69"/>
                    </a:moveTo>
                    <a:lnTo>
                      <a:pt x="702" y="74"/>
                    </a:lnTo>
                    <a:lnTo>
                      <a:pt x="695" y="81"/>
                    </a:lnTo>
                    <a:lnTo>
                      <a:pt x="691" y="76"/>
                    </a:lnTo>
                    <a:lnTo>
                      <a:pt x="697" y="69"/>
                    </a:lnTo>
                    <a:close/>
                    <a:moveTo>
                      <a:pt x="277" y="0"/>
                    </a:moveTo>
                    <a:lnTo>
                      <a:pt x="280" y="9"/>
                    </a:lnTo>
                    <a:lnTo>
                      <a:pt x="280" y="9"/>
                    </a:lnTo>
                    <a:lnTo>
                      <a:pt x="274" y="11"/>
                    </a:lnTo>
                    <a:lnTo>
                      <a:pt x="271" y="3"/>
                    </a:lnTo>
                    <a:lnTo>
                      <a:pt x="276" y="0"/>
                    </a:lnTo>
                    <a:lnTo>
                      <a:pt x="2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9" name="Freeform 584"/>
              <p:cNvSpPr>
                <a:spLocks noEditPoints="1"/>
              </p:cNvSpPr>
              <p:nvPr/>
            </p:nvSpPr>
            <p:spPr bwMode="auto">
              <a:xfrm>
                <a:off x="6682" y="2131"/>
                <a:ext cx="868" cy="826"/>
              </a:xfrm>
              <a:custGeom>
                <a:avLst/>
                <a:gdLst>
                  <a:gd name="T0" fmla="*/ 587 w 868"/>
                  <a:gd name="T1" fmla="*/ 816 h 826"/>
                  <a:gd name="T2" fmla="*/ 590 w 868"/>
                  <a:gd name="T3" fmla="*/ 825 h 826"/>
                  <a:gd name="T4" fmla="*/ 587 w 868"/>
                  <a:gd name="T5" fmla="*/ 826 h 826"/>
                  <a:gd name="T6" fmla="*/ 586 w 868"/>
                  <a:gd name="T7" fmla="*/ 826 h 826"/>
                  <a:gd name="T8" fmla="*/ 582 w 868"/>
                  <a:gd name="T9" fmla="*/ 818 h 826"/>
                  <a:gd name="T10" fmla="*/ 583 w 868"/>
                  <a:gd name="T11" fmla="*/ 818 h 826"/>
                  <a:gd name="T12" fmla="*/ 587 w 868"/>
                  <a:gd name="T13" fmla="*/ 816 h 826"/>
                  <a:gd name="T14" fmla="*/ 156 w 868"/>
                  <a:gd name="T15" fmla="*/ 743 h 826"/>
                  <a:gd name="T16" fmla="*/ 162 w 868"/>
                  <a:gd name="T17" fmla="*/ 747 h 826"/>
                  <a:gd name="T18" fmla="*/ 156 w 868"/>
                  <a:gd name="T19" fmla="*/ 754 h 826"/>
                  <a:gd name="T20" fmla="*/ 151 w 868"/>
                  <a:gd name="T21" fmla="*/ 750 h 826"/>
                  <a:gd name="T22" fmla="*/ 156 w 868"/>
                  <a:gd name="T23" fmla="*/ 743 h 826"/>
                  <a:gd name="T24" fmla="*/ 860 w 868"/>
                  <a:gd name="T25" fmla="*/ 480 h 826"/>
                  <a:gd name="T26" fmla="*/ 868 w 868"/>
                  <a:gd name="T27" fmla="*/ 482 h 826"/>
                  <a:gd name="T28" fmla="*/ 867 w 868"/>
                  <a:gd name="T29" fmla="*/ 490 h 826"/>
                  <a:gd name="T30" fmla="*/ 859 w 868"/>
                  <a:gd name="T31" fmla="*/ 489 h 826"/>
                  <a:gd name="T32" fmla="*/ 860 w 868"/>
                  <a:gd name="T33" fmla="*/ 480 h 826"/>
                  <a:gd name="T34" fmla="*/ 1 w 868"/>
                  <a:gd name="T35" fmla="*/ 336 h 826"/>
                  <a:gd name="T36" fmla="*/ 9 w 868"/>
                  <a:gd name="T37" fmla="*/ 339 h 826"/>
                  <a:gd name="T38" fmla="*/ 8 w 868"/>
                  <a:gd name="T39" fmla="*/ 346 h 826"/>
                  <a:gd name="T40" fmla="*/ 0 w 868"/>
                  <a:gd name="T41" fmla="*/ 344 h 826"/>
                  <a:gd name="T42" fmla="*/ 1 w 868"/>
                  <a:gd name="T43" fmla="*/ 336 h 826"/>
                  <a:gd name="T44" fmla="*/ 710 w 868"/>
                  <a:gd name="T45" fmla="*/ 70 h 826"/>
                  <a:gd name="T46" fmla="*/ 716 w 868"/>
                  <a:gd name="T47" fmla="*/ 75 h 826"/>
                  <a:gd name="T48" fmla="*/ 710 w 868"/>
                  <a:gd name="T49" fmla="*/ 82 h 826"/>
                  <a:gd name="T50" fmla="*/ 705 w 868"/>
                  <a:gd name="T51" fmla="*/ 77 h 826"/>
                  <a:gd name="T52" fmla="*/ 710 w 868"/>
                  <a:gd name="T53" fmla="*/ 70 h 826"/>
                  <a:gd name="T54" fmla="*/ 282 w 868"/>
                  <a:gd name="T55" fmla="*/ 0 h 826"/>
                  <a:gd name="T56" fmla="*/ 285 w 868"/>
                  <a:gd name="T57" fmla="*/ 8 h 826"/>
                  <a:gd name="T58" fmla="*/ 284 w 868"/>
                  <a:gd name="T59" fmla="*/ 8 h 826"/>
                  <a:gd name="T60" fmla="*/ 279 w 868"/>
                  <a:gd name="T61" fmla="*/ 11 h 826"/>
                  <a:gd name="T62" fmla="*/ 276 w 868"/>
                  <a:gd name="T63" fmla="*/ 2 h 826"/>
                  <a:gd name="T64" fmla="*/ 281 w 868"/>
                  <a:gd name="T65" fmla="*/ 0 h 826"/>
                  <a:gd name="T66" fmla="*/ 282 w 868"/>
                  <a:gd name="T67" fmla="*/ 0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68" h="826">
                    <a:moveTo>
                      <a:pt x="587" y="816"/>
                    </a:moveTo>
                    <a:lnTo>
                      <a:pt x="590" y="825"/>
                    </a:lnTo>
                    <a:lnTo>
                      <a:pt x="587" y="826"/>
                    </a:lnTo>
                    <a:lnTo>
                      <a:pt x="586" y="826"/>
                    </a:lnTo>
                    <a:lnTo>
                      <a:pt x="582" y="818"/>
                    </a:lnTo>
                    <a:lnTo>
                      <a:pt x="583" y="818"/>
                    </a:lnTo>
                    <a:lnTo>
                      <a:pt x="587" y="816"/>
                    </a:lnTo>
                    <a:close/>
                    <a:moveTo>
                      <a:pt x="156" y="743"/>
                    </a:moveTo>
                    <a:lnTo>
                      <a:pt x="162" y="747"/>
                    </a:lnTo>
                    <a:lnTo>
                      <a:pt x="156" y="754"/>
                    </a:lnTo>
                    <a:lnTo>
                      <a:pt x="151" y="750"/>
                    </a:lnTo>
                    <a:lnTo>
                      <a:pt x="156" y="743"/>
                    </a:lnTo>
                    <a:close/>
                    <a:moveTo>
                      <a:pt x="860" y="480"/>
                    </a:moveTo>
                    <a:lnTo>
                      <a:pt x="868" y="482"/>
                    </a:lnTo>
                    <a:lnTo>
                      <a:pt x="867" y="490"/>
                    </a:lnTo>
                    <a:lnTo>
                      <a:pt x="859" y="489"/>
                    </a:lnTo>
                    <a:lnTo>
                      <a:pt x="860" y="480"/>
                    </a:lnTo>
                    <a:close/>
                    <a:moveTo>
                      <a:pt x="1" y="336"/>
                    </a:moveTo>
                    <a:lnTo>
                      <a:pt x="9" y="339"/>
                    </a:lnTo>
                    <a:lnTo>
                      <a:pt x="8" y="346"/>
                    </a:lnTo>
                    <a:lnTo>
                      <a:pt x="0" y="344"/>
                    </a:lnTo>
                    <a:lnTo>
                      <a:pt x="1" y="336"/>
                    </a:lnTo>
                    <a:close/>
                    <a:moveTo>
                      <a:pt x="710" y="70"/>
                    </a:moveTo>
                    <a:lnTo>
                      <a:pt x="716" y="75"/>
                    </a:lnTo>
                    <a:lnTo>
                      <a:pt x="710" y="82"/>
                    </a:lnTo>
                    <a:lnTo>
                      <a:pt x="705" y="77"/>
                    </a:lnTo>
                    <a:lnTo>
                      <a:pt x="710" y="70"/>
                    </a:lnTo>
                    <a:close/>
                    <a:moveTo>
                      <a:pt x="282" y="0"/>
                    </a:moveTo>
                    <a:lnTo>
                      <a:pt x="285" y="8"/>
                    </a:lnTo>
                    <a:lnTo>
                      <a:pt x="284" y="8"/>
                    </a:lnTo>
                    <a:lnTo>
                      <a:pt x="279" y="11"/>
                    </a:lnTo>
                    <a:lnTo>
                      <a:pt x="276" y="2"/>
                    </a:lnTo>
                    <a:lnTo>
                      <a:pt x="281" y="0"/>
                    </a:lnTo>
                    <a:lnTo>
                      <a:pt x="2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0" name="Freeform 585"/>
              <p:cNvSpPr>
                <a:spLocks noEditPoints="1"/>
              </p:cNvSpPr>
              <p:nvPr/>
            </p:nvSpPr>
            <p:spPr bwMode="auto">
              <a:xfrm>
                <a:off x="6673" y="2122"/>
                <a:ext cx="886" cy="844"/>
              </a:xfrm>
              <a:custGeom>
                <a:avLst/>
                <a:gdLst>
                  <a:gd name="T0" fmla="*/ 599 w 886"/>
                  <a:gd name="T1" fmla="*/ 834 h 844"/>
                  <a:gd name="T2" fmla="*/ 602 w 886"/>
                  <a:gd name="T3" fmla="*/ 842 h 844"/>
                  <a:gd name="T4" fmla="*/ 599 w 886"/>
                  <a:gd name="T5" fmla="*/ 844 h 844"/>
                  <a:gd name="T6" fmla="*/ 598 w 886"/>
                  <a:gd name="T7" fmla="*/ 844 h 844"/>
                  <a:gd name="T8" fmla="*/ 595 w 886"/>
                  <a:gd name="T9" fmla="*/ 835 h 844"/>
                  <a:gd name="T10" fmla="*/ 596 w 886"/>
                  <a:gd name="T11" fmla="*/ 835 h 844"/>
                  <a:gd name="T12" fmla="*/ 599 w 886"/>
                  <a:gd name="T13" fmla="*/ 834 h 844"/>
                  <a:gd name="T14" fmla="*/ 160 w 886"/>
                  <a:gd name="T15" fmla="*/ 759 h 844"/>
                  <a:gd name="T16" fmla="*/ 165 w 886"/>
                  <a:gd name="T17" fmla="*/ 763 h 844"/>
                  <a:gd name="T18" fmla="*/ 160 w 886"/>
                  <a:gd name="T19" fmla="*/ 770 h 844"/>
                  <a:gd name="T20" fmla="*/ 154 w 886"/>
                  <a:gd name="T21" fmla="*/ 766 h 844"/>
                  <a:gd name="T22" fmla="*/ 160 w 886"/>
                  <a:gd name="T23" fmla="*/ 759 h 844"/>
                  <a:gd name="T24" fmla="*/ 877 w 886"/>
                  <a:gd name="T25" fmla="*/ 491 h 844"/>
                  <a:gd name="T26" fmla="*/ 886 w 886"/>
                  <a:gd name="T27" fmla="*/ 492 h 844"/>
                  <a:gd name="T28" fmla="*/ 884 w 886"/>
                  <a:gd name="T29" fmla="*/ 500 h 844"/>
                  <a:gd name="T30" fmla="*/ 876 w 886"/>
                  <a:gd name="T31" fmla="*/ 499 h 844"/>
                  <a:gd name="T32" fmla="*/ 877 w 886"/>
                  <a:gd name="T33" fmla="*/ 491 h 844"/>
                  <a:gd name="T34" fmla="*/ 2 w 886"/>
                  <a:gd name="T35" fmla="*/ 344 h 844"/>
                  <a:gd name="T36" fmla="*/ 10 w 886"/>
                  <a:gd name="T37" fmla="*/ 345 h 844"/>
                  <a:gd name="T38" fmla="*/ 9 w 886"/>
                  <a:gd name="T39" fmla="*/ 353 h 844"/>
                  <a:gd name="T40" fmla="*/ 0 w 886"/>
                  <a:gd name="T41" fmla="*/ 352 h 844"/>
                  <a:gd name="T42" fmla="*/ 2 w 886"/>
                  <a:gd name="T43" fmla="*/ 344 h 844"/>
                  <a:gd name="T44" fmla="*/ 725 w 886"/>
                  <a:gd name="T45" fmla="*/ 74 h 844"/>
                  <a:gd name="T46" fmla="*/ 730 w 886"/>
                  <a:gd name="T47" fmla="*/ 76 h 844"/>
                  <a:gd name="T48" fmla="*/ 725 w 886"/>
                  <a:gd name="T49" fmla="*/ 84 h 844"/>
                  <a:gd name="T50" fmla="*/ 719 w 886"/>
                  <a:gd name="T51" fmla="*/ 79 h 844"/>
                  <a:gd name="T52" fmla="*/ 725 w 886"/>
                  <a:gd name="T53" fmla="*/ 74 h 844"/>
                  <a:gd name="T54" fmla="*/ 287 w 886"/>
                  <a:gd name="T55" fmla="*/ 0 h 844"/>
                  <a:gd name="T56" fmla="*/ 291 w 886"/>
                  <a:gd name="T57" fmla="*/ 9 h 844"/>
                  <a:gd name="T58" fmla="*/ 290 w 886"/>
                  <a:gd name="T59" fmla="*/ 9 h 844"/>
                  <a:gd name="T60" fmla="*/ 285 w 886"/>
                  <a:gd name="T61" fmla="*/ 11 h 844"/>
                  <a:gd name="T62" fmla="*/ 281 w 886"/>
                  <a:gd name="T63" fmla="*/ 3 h 844"/>
                  <a:gd name="T64" fmla="*/ 287 w 886"/>
                  <a:gd name="T65" fmla="*/ 0 h 844"/>
                  <a:gd name="T66" fmla="*/ 287 w 886"/>
                  <a:gd name="T67" fmla="*/ 0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6" h="844">
                    <a:moveTo>
                      <a:pt x="599" y="834"/>
                    </a:moveTo>
                    <a:lnTo>
                      <a:pt x="602" y="842"/>
                    </a:lnTo>
                    <a:lnTo>
                      <a:pt x="599" y="844"/>
                    </a:lnTo>
                    <a:lnTo>
                      <a:pt x="598" y="844"/>
                    </a:lnTo>
                    <a:lnTo>
                      <a:pt x="595" y="835"/>
                    </a:lnTo>
                    <a:lnTo>
                      <a:pt x="596" y="835"/>
                    </a:lnTo>
                    <a:lnTo>
                      <a:pt x="599" y="834"/>
                    </a:lnTo>
                    <a:close/>
                    <a:moveTo>
                      <a:pt x="160" y="759"/>
                    </a:moveTo>
                    <a:lnTo>
                      <a:pt x="165" y="763"/>
                    </a:lnTo>
                    <a:lnTo>
                      <a:pt x="160" y="770"/>
                    </a:lnTo>
                    <a:lnTo>
                      <a:pt x="154" y="766"/>
                    </a:lnTo>
                    <a:lnTo>
                      <a:pt x="160" y="759"/>
                    </a:lnTo>
                    <a:close/>
                    <a:moveTo>
                      <a:pt x="877" y="491"/>
                    </a:moveTo>
                    <a:lnTo>
                      <a:pt x="886" y="492"/>
                    </a:lnTo>
                    <a:lnTo>
                      <a:pt x="884" y="500"/>
                    </a:lnTo>
                    <a:lnTo>
                      <a:pt x="876" y="499"/>
                    </a:lnTo>
                    <a:lnTo>
                      <a:pt x="877" y="491"/>
                    </a:lnTo>
                    <a:close/>
                    <a:moveTo>
                      <a:pt x="2" y="344"/>
                    </a:moveTo>
                    <a:lnTo>
                      <a:pt x="10" y="345"/>
                    </a:lnTo>
                    <a:lnTo>
                      <a:pt x="9" y="353"/>
                    </a:lnTo>
                    <a:lnTo>
                      <a:pt x="0" y="352"/>
                    </a:lnTo>
                    <a:lnTo>
                      <a:pt x="2" y="344"/>
                    </a:lnTo>
                    <a:close/>
                    <a:moveTo>
                      <a:pt x="725" y="74"/>
                    </a:moveTo>
                    <a:lnTo>
                      <a:pt x="730" y="76"/>
                    </a:lnTo>
                    <a:lnTo>
                      <a:pt x="725" y="84"/>
                    </a:lnTo>
                    <a:lnTo>
                      <a:pt x="719" y="79"/>
                    </a:lnTo>
                    <a:lnTo>
                      <a:pt x="725" y="74"/>
                    </a:lnTo>
                    <a:close/>
                    <a:moveTo>
                      <a:pt x="287" y="0"/>
                    </a:moveTo>
                    <a:lnTo>
                      <a:pt x="291" y="9"/>
                    </a:lnTo>
                    <a:lnTo>
                      <a:pt x="290" y="9"/>
                    </a:lnTo>
                    <a:lnTo>
                      <a:pt x="285" y="11"/>
                    </a:lnTo>
                    <a:lnTo>
                      <a:pt x="281" y="3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1" name="Freeform 586"/>
              <p:cNvSpPr>
                <a:spLocks noEditPoints="1"/>
              </p:cNvSpPr>
              <p:nvPr/>
            </p:nvSpPr>
            <p:spPr bwMode="auto">
              <a:xfrm>
                <a:off x="6663" y="2114"/>
                <a:ext cx="904" cy="860"/>
              </a:xfrm>
              <a:custGeom>
                <a:avLst/>
                <a:gdLst>
                  <a:gd name="T0" fmla="*/ 612 w 904"/>
                  <a:gd name="T1" fmla="*/ 850 h 860"/>
                  <a:gd name="T2" fmla="*/ 616 w 904"/>
                  <a:gd name="T3" fmla="*/ 859 h 860"/>
                  <a:gd name="T4" fmla="*/ 612 w 904"/>
                  <a:gd name="T5" fmla="*/ 860 h 860"/>
                  <a:gd name="T6" fmla="*/ 611 w 904"/>
                  <a:gd name="T7" fmla="*/ 860 h 860"/>
                  <a:gd name="T8" fmla="*/ 608 w 904"/>
                  <a:gd name="T9" fmla="*/ 852 h 860"/>
                  <a:gd name="T10" fmla="*/ 609 w 904"/>
                  <a:gd name="T11" fmla="*/ 852 h 860"/>
                  <a:gd name="T12" fmla="*/ 612 w 904"/>
                  <a:gd name="T13" fmla="*/ 850 h 860"/>
                  <a:gd name="T14" fmla="*/ 164 w 904"/>
                  <a:gd name="T15" fmla="*/ 774 h 860"/>
                  <a:gd name="T16" fmla="*/ 170 w 904"/>
                  <a:gd name="T17" fmla="*/ 778 h 860"/>
                  <a:gd name="T18" fmla="*/ 164 w 904"/>
                  <a:gd name="T19" fmla="*/ 785 h 860"/>
                  <a:gd name="T20" fmla="*/ 158 w 904"/>
                  <a:gd name="T21" fmla="*/ 781 h 860"/>
                  <a:gd name="T22" fmla="*/ 164 w 904"/>
                  <a:gd name="T23" fmla="*/ 774 h 860"/>
                  <a:gd name="T24" fmla="*/ 896 w 904"/>
                  <a:gd name="T25" fmla="*/ 500 h 860"/>
                  <a:gd name="T26" fmla="*/ 904 w 904"/>
                  <a:gd name="T27" fmla="*/ 501 h 860"/>
                  <a:gd name="T28" fmla="*/ 903 w 904"/>
                  <a:gd name="T29" fmla="*/ 510 h 860"/>
                  <a:gd name="T30" fmla="*/ 894 w 904"/>
                  <a:gd name="T31" fmla="*/ 508 h 860"/>
                  <a:gd name="T32" fmla="*/ 896 w 904"/>
                  <a:gd name="T33" fmla="*/ 500 h 860"/>
                  <a:gd name="T34" fmla="*/ 2 w 904"/>
                  <a:gd name="T35" fmla="*/ 350 h 860"/>
                  <a:gd name="T36" fmla="*/ 12 w 904"/>
                  <a:gd name="T37" fmla="*/ 352 h 860"/>
                  <a:gd name="T38" fmla="*/ 10 w 904"/>
                  <a:gd name="T39" fmla="*/ 360 h 860"/>
                  <a:gd name="T40" fmla="*/ 0 w 904"/>
                  <a:gd name="T41" fmla="*/ 359 h 860"/>
                  <a:gd name="T42" fmla="*/ 2 w 904"/>
                  <a:gd name="T43" fmla="*/ 350 h 860"/>
                  <a:gd name="T44" fmla="*/ 740 w 904"/>
                  <a:gd name="T45" fmla="*/ 75 h 860"/>
                  <a:gd name="T46" fmla="*/ 746 w 904"/>
                  <a:gd name="T47" fmla="*/ 77 h 860"/>
                  <a:gd name="T48" fmla="*/ 740 w 904"/>
                  <a:gd name="T49" fmla="*/ 84 h 860"/>
                  <a:gd name="T50" fmla="*/ 735 w 904"/>
                  <a:gd name="T51" fmla="*/ 82 h 860"/>
                  <a:gd name="T52" fmla="*/ 740 w 904"/>
                  <a:gd name="T53" fmla="*/ 75 h 860"/>
                  <a:gd name="T54" fmla="*/ 294 w 904"/>
                  <a:gd name="T55" fmla="*/ 0 h 860"/>
                  <a:gd name="T56" fmla="*/ 297 w 904"/>
                  <a:gd name="T57" fmla="*/ 8 h 860"/>
                  <a:gd name="T58" fmla="*/ 297 w 904"/>
                  <a:gd name="T59" fmla="*/ 8 h 860"/>
                  <a:gd name="T60" fmla="*/ 291 w 904"/>
                  <a:gd name="T61" fmla="*/ 11 h 860"/>
                  <a:gd name="T62" fmla="*/ 288 w 904"/>
                  <a:gd name="T63" fmla="*/ 3 h 860"/>
                  <a:gd name="T64" fmla="*/ 294 w 904"/>
                  <a:gd name="T65" fmla="*/ 0 h 860"/>
                  <a:gd name="T66" fmla="*/ 294 w 904"/>
                  <a:gd name="T67" fmla="*/ 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04" h="860">
                    <a:moveTo>
                      <a:pt x="612" y="850"/>
                    </a:moveTo>
                    <a:lnTo>
                      <a:pt x="616" y="859"/>
                    </a:lnTo>
                    <a:lnTo>
                      <a:pt x="612" y="860"/>
                    </a:lnTo>
                    <a:lnTo>
                      <a:pt x="611" y="860"/>
                    </a:lnTo>
                    <a:lnTo>
                      <a:pt x="608" y="852"/>
                    </a:lnTo>
                    <a:lnTo>
                      <a:pt x="609" y="852"/>
                    </a:lnTo>
                    <a:lnTo>
                      <a:pt x="612" y="850"/>
                    </a:lnTo>
                    <a:close/>
                    <a:moveTo>
                      <a:pt x="164" y="774"/>
                    </a:moveTo>
                    <a:lnTo>
                      <a:pt x="170" y="778"/>
                    </a:lnTo>
                    <a:lnTo>
                      <a:pt x="164" y="785"/>
                    </a:lnTo>
                    <a:lnTo>
                      <a:pt x="158" y="781"/>
                    </a:lnTo>
                    <a:lnTo>
                      <a:pt x="164" y="774"/>
                    </a:lnTo>
                    <a:close/>
                    <a:moveTo>
                      <a:pt x="896" y="500"/>
                    </a:moveTo>
                    <a:lnTo>
                      <a:pt x="904" y="501"/>
                    </a:lnTo>
                    <a:lnTo>
                      <a:pt x="903" y="510"/>
                    </a:lnTo>
                    <a:lnTo>
                      <a:pt x="894" y="508"/>
                    </a:lnTo>
                    <a:lnTo>
                      <a:pt x="896" y="500"/>
                    </a:lnTo>
                    <a:close/>
                    <a:moveTo>
                      <a:pt x="2" y="350"/>
                    </a:moveTo>
                    <a:lnTo>
                      <a:pt x="12" y="352"/>
                    </a:lnTo>
                    <a:lnTo>
                      <a:pt x="10" y="360"/>
                    </a:lnTo>
                    <a:lnTo>
                      <a:pt x="0" y="359"/>
                    </a:lnTo>
                    <a:lnTo>
                      <a:pt x="2" y="350"/>
                    </a:lnTo>
                    <a:close/>
                    <a:moveTo>
                      <a:pt x="740" y="75"/>
                    </a:moveTo>
                    <a:lnTo>
                      <a:pt x="746" y="77"/>
                    </a:lnTo>
                    <a:lnTo>
                      <a:pt x="740" y="84"/>
                    </a:lnTo>
                    <a:lnTo>
                      <a:pt x="735" y="82"/>
                    </a:lnTo>
                    <a:lnTo>
                      <a:pt x="740" y="75"/>
                    </a:lnTo>
                    <a:close/>
                    <a:moveTo>
                      <a:pt x="294" y="0"/>
                    </a:moveTo>
                    <a:lnTo>
                      <a:pt x="297" y="8"/>
                    </a:lnTo>
                    <a:lnTo>
                      <a:pt x="297" y="8"/>
                    </a:lnTo>
                    <a:lnTo>
                      <a:pt x="291" y="11"/>
                    </a:lnTo>
                    <a:lnTo>
                      <a:pt x="288" y="3"/>
                    </a:lnTo>
                    <a:lnTo>
                      <a:pt x="294" y="0"/>
                    </a:lnTo>
                    <a:lnTo>
                      <a:pt x="2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2" name="Freeform 587"/>
              <p:cNvSpPr>
                <a:spLocks noEditPoints="1"/>
              </p:cNvSpPr>
              <p:nvPr/>
            </p:nvSpPr>
            <p:spPr bwMode="auto">
              <a:xfrm>
                <a:off x="6655" y="2105"/>
                <a:ext cx="922" cy="878"/>
              </a:xfrm>
              <a:custGeom>
                <a:avLst/>
                <a:gdLst>
                  <a:gd name="T0" fmla="*/ 624 w 922"/>
                  <a:gd name="T1" fmla="*/ 868 h 878"/>
                  <a:gd name="T2" fmla="*/ 627 w 922"/>
                  <a:gd name="T3" fmla="*/ 876 h 878"/>
                  <a:gd name="T4" fmla="*/ 623 w 922"/>
                  <a:gd name="T5" fmla="*/ 878 h 878"/>
                  <a:gd name="T6" fmla="*/ 621 w 922"/>
                  <a:gd name="T7" fmla="*/ 878 h 878"/>
                  <a:gd name="T8" fmla="*/ 619 w 922"/>
                  <a:gd name="T9" fmla="*/ 869 h 878"/>
                  <a:gd name="T10" fmla="*/ 620 w 922"/>
                  <a:gd name="T11" fmla="*/ 869 h 878"/>
                  <a:gd name="T12" fmla="*/ 624 w 922"/>
                  <a:gd name="T13" fmla="*/ 868 h 878"/>
                  <a:gd name="T14" fmla="*/ 166 w 922"/>
                  <a:gd name="T15" fmla="*/ 790 h 878"/>
                  <a:gd name="T16" fmla="*/ 172 w 922"/>
                  <a:gd name="T17" fmla="*/ 794 h 878"/>
                  <a:gd name="T18" fmla="*/ 166 w 922"/>
                  <a:gd name="T19" fmla="*/ 801 h 878"/>
                  <a:gd name="T20" fmla="*/ 161 w 922"/>
                  <a:gd name="T21" fmla="*/ 797 h 878"/>
                  <a:gd name="T22" fmla="*/ 166 w 922"/>
                  <a:gd name="T23" fmla="*/ 790 h 878"/>
                  <a:gd name="T24" fmla="*/ 912 w 922"/>
                  <a:gd name="T25" fmla="*/ 510 h 878"/>
                  <a:gd name="T26" fmla="*/ 922 w 922"/>
                  <a:gd name="T27" fmla="*/ 512 h 878"/>
                  <a:gd name="T28" fmla="*/ 921 w 922"/>
                  <a:gd name="T29" fmla="*/ 520 h 878"/>
                  <a:gd name="T30" fmla="*/ 911 w 922"/>
                  <a:gd name="T31" fmla="*/ 519 h 878"/>
                  <a:gd name="T32" fmla="*/ 912 w 922"/>
                  <a:gd name="T33" fmla="*/ 510 h 878"/>
                  <a:gd name="T34" fmla="*/ 1 w 922"/>
                  <a:gd name="T35" fmla="*/ 358 h 878"/>
                  <a:gd name="T36" fmla="*/ 10 w 922"/>
                  <a:gd name="T37" fmla="*/ 359 h 878"/>
                  <a:gd name="T38" fmla="*/ 8 w 922"/>
                  <a:gd name="T39" fmla="*/ 368 h 878"/>
                  <a:gd name="T40" fmla="*/ 0 w 922"/>
                  <a:gd name="T41" fmla="*/ 365 h 878"/>
                  <a:gd name="T42" fmla="*/ 1 w 922"/>
                  <a:gd name="T43" fmla="*/ 358 h 878"/>
                  <a:gd name="T44" fmla="*/ 754 w 922"/>
                  <a:gd name="T45" fmla="*/ 77 h 878"/>
                  <a:gd name="T46" fmla="*/ 760 w 922"/>
                  <a:gd name="T47" fmla="*/ 79 h 878"/>
                  <a:gd name="T48" fmla="*/ 754 w 922"/>
                  <a:gd name="T49" fmla="*/ 86 h 878"/>
                  <a:gd name="T50" fmla="*/ 748 w 922"/>
                  <a:gd name="T51" fmla="*/ 84 h 878"/>
                  <a:gd name="T52" fmla="*/ 754 w 922"/>
                  <a:gd name="T53" fmla="*/ 77 h 878"/>
                  <a:gd name="T54" fmla="*/ 299 w 922"/>
                  <a:gd name="T55" fmla="*/ 0 h 878"/>
                  <a:gd name="T56" fmla="*/ 302 w 922"/>
                  <a:gd name="T57" fmla="*/ 9 h 878"/>
                  <a:gd name="T58" fmla="*/ 302 w 922"/>
                  <a:gd name="T59" fmla="*/ 9 h 878"/>
                  <a:gd name="T60" fmla="*/ 296 w 922"/>
                  <a:gd name="T61" fmla="*/ 12 h 878"/>
                  <a:gd name="T62" fmla="*/ 294 w 922"/>
                  <a:gd name="T63" fmla="*/ 3 h 878"/>
                  <a:gd name="T64" fmla="*/ 298 w 922"/>
                  <a:gd name="T65" fmla="*/ 0 h 878"/>
                  <a:gd name="T66" fmla="*/ 299 w 922"/>
                  <a:gd name="T67" fmla="*/ 0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2" h="878">
                    <a:moveTo>
                      <a:pt x="624" y="868"/>
                    </a:moveTo>
                    <a:lnTo>
                      <a:pt x="627" y="876"/>
                    </a:lnTo>
                    <a:lnTo>
                      <a:pt x="623" y="878"/>
                    </a:lnTo>
                    <a:lnTo>
                      <a:pt x="621" y="878"/>
                    </a:lnTo>
                    <a:lnTo>
                      <a:pt x="619" y="869"/>
                    </a:lnTo>
                    <a:lnTo>
                      <a:pt x="620" y="869"/>
                    </a:lnTo>
                    <a:lnTo>
                      <a:pt x="624" y="868"/>
                    </a:lnTo>
                    <a:close/>
                    <a:moveTo>
                      <a:pt x="166" y="790"/>
                    </a:moveTo>
                    <a:lnTo>
                      <a:pt x="172" y="794"/>
                    </a:lnTo>
                    <a:lnTo>
                      <a:pt x="166" y="801"/>
                    </a:lnTo>
                    <a:lnTo>
                      <a:pt x="161" y="797"/>
                    </a:lnTo>
                    <a:lnTo>
                      <a:pt x="166" y="790"/>
                    </a:lnTo>
                    <a:close/>
                    <a:moveTo>
                      <a:pt x="912" y="510"/>
                    </a:moveTo>
                    <a:lnTo>
                      <a:pt x="922" y="512"/>
                    </a:lnTo>
                    <a:lnTo>
                      <a:pt x="921" y="520"/>
                    </a:lnTo>
                    <a:lnTo>
                      <a:pt x="911" y="519"/>
                    </a:lnTo>
                    <a:lnTo>
                      <a:pt x="912" y="510"/>
                    </a:lnTo>
                    <a:close/>
                    <a:moveTo>
                      <a:pt x="1" y="358"/>
                    </a:moveTo>
                    <a:lnTo>
                      <a:pt x="10" y="359"/>
                    </a:lnTo>
                    <a:lnTo>
                      <a:pt x="8" y="368"/>
                    </a:lnTo>
                    <a:lnTo>
                      <a:pt x="0" y="365"/>
                    </a:lnTo>
                    <a:lnTo>
                      <a:pt x="1" y="358"/>
                    </a:lnTo>
                    <a:close/>
                    <a:moveTo>
                      <a:pt x="754" y="77"/>
                    </a:moveTo>
                    <a:lnTo>
                      <a:pt x="760" y="79"/>
                    </a:lnTo>
                    <a:lnTo>
                      <a:pt x="754" y="86"/>
                    </a:lnTo>
                    <a:lnTo>
                      <a:pt x="748" y="84"/>
                    </a:lnTo>
                    <a:lnTo>
                      <a:pt x="754" y="77"/>
                    </a:lnTo>
                    <a:close/>
                    <a:moveTo>
                      <a:pt x="299" y="0"/>
                    </a:moveTo>
                    <a:lnTo>
                      <a:pt x="302" y="9"/>
                    </a:lnTo>
                    <a:lnTo>
                      <a:pt x="302" y="9"/>
                    </a:lnTo>
                    <a:lnTo>
                      <a:pt x="296" y="12"/>
                    </a:lnTo>
                    <a:lnTo>
                      <a:pt x="294" y="3"/>
                    </a:lnTo>
                    <a:lnTo>
                      <a:pt x="298" y="0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3" name="Freeform 588"/>
              <p:cNvSpPr>
                <a:spLocks noEditPoints="1"/>
              </p:cNvSpPr>
              <p:nvPr/>
            </p:nvSpPr>
            <p:spPr bwMode="auto">
              <a:xfrm>
                <a:off x="6646" y="2097"/>
                <a:ext cx="940" cy="894"/>
              </a:xfrm>
              <a:custGeom>
                <a:avLst/>
                <a:gdLst>
                  <a:gd name="T0" fmla="*/ 636 w 940"/>
                  <a:gd name="T1" fmla="*/ 884 h 894"/>
                  <a:gd name="T2" fmla="*/ 639 w 940"/>
                  <a:gd name="T3" fmla="*/ 893 h 894"/>
                  <a:gd name="T4" fmla="*/ 635 w 940"/>
                  <a:gd name="T5" fmla="*/ 894 h 894"/>
                  <a:gd name="T6" fmla="*/ 633 w 940"/>
                  <a:gd name="T7" fmla="*/ 894 h 894"/>
                  <a:gd name="T8" fmla="*/ 630 w 940"/>
                  <a:gd name="T9" fmla="*/ 886 h 894"/>
                  <a:gd name="T10" fmla="*/ 632 w 940"/>
                  <a:gd name="T11" fmla="*/ 886 h 894"/>
                  <a:gd name="T12" fmla="*/ 636 w 940"/>
                  <a:gd name="T13" fmla="*/ 884 h 894"/>
                  <a:gd name="T14" fmla="*/ 170 w 940"/>
                  <a:gd name="T15" fmla="*/ 805 h 894"/>
                  <a:gd name="T16" fmla="*/ 175 w 940"/>
                  <a:gd name="T17" fmla="*/ 809 h 894"/>
                  <a:gd name="T18" fmla="*/ 170 w 940"/>
                  <a:gd name="T19" fmla="*/ 817 h 894"/>
                  <a:gd name="T20" fmla="*/ 164 w 940"/>
                  <a:gd name="T21" fmla="*/ 812 h 894"/>
                  <a:gd name="T22" fmla="*/ 170 w 940"/>
                  <a:gd name="T23" fmla="*/ 805 h 894"/>
                  <a:gd name="T24" fmla="*/ 931 w 940"/>
                  <a:gd name="T25" fmla="*/ 520 h 894"/>
                  <a:gd name="T26" fmla="*/ 940 w 940"/>
                  <a:gd name="T27" fmla="*/ 521 h 894"/>
                  <a:gd name="T28" fmla="*/ 938 w 940"/>
                  <a:gd name="T29" fmla="*/ 530 h 894"/>
                  <a:gd name="T30" fmla="*/ 930 w 940"/>
                  <a:gd name="T31" fmla="*/ 528 h 894"/>
                  <a:gd name="T32" fmla="*/ 931 w 940"/>
                  <a:gd name="T33" fmla="*/ 520 h 894"/>
                  <a:gd name="T34" fmla="*/ 2 w 940"/>
                  <a:gd name="T35" fmla="*/ 364 h 894"/>
                  <a:gd name="T36" fmla="*/ 10 w 940"/>
                  <a:gd name="T37" fmla="*/ 366 h 894"/>
                  <a:gd name="T38" fmla="*/ 9 w 940"/>
                  <a:gd name="T39" fmla="*/ 373 h 894"/>
                  <a:gd name="T40" fmla="*/ 0 w 940"/>
                  <a:gd name="T41" fmla="*/ 371 h 894"/>
                  <a:gd name="T42" fmla="*/ 2 w 940"/>
                  <a:gd name="T43" fmla="*/ 364 h 894"/>
                  <a:gd name="T44" fmla="*/ 769 w 940"/>
                  <a:gd name="T45" fmla="*/ 77 h 894"/>
                  <a:gd name="T46" fmla="*/ 774 w 940"/>
                  <a:gd name="T47" fmla="*/ 80 h 894"/>
                  <a:gd name="T48" fmla="*/ 769 w 940"/>
                  <a:gd name="T49" fmla="*/ 87 h 894"/>
                  <a:gd name="T50" fmla="*/ 763 w 940"/>
                  <a:gd name="T51" fmla="*/ 85 h 894"/>
                  <a:gd name="T52" fmla="*/ 769 w 940"/>
                  <a:gd name="T53" fmla="*/ 77 h 894"/>
                  <a:gd name="T54" fmla="*/ 305 w 940"/>
                  <a:gd name="T55" fmla="*/ 0 h 894"/>
                  <a:gd name="T56" fmla="*/ 308 w 940"/>
                  <a:gd name="T57" fmla="*/ 8 h 894"/>
                  <a:gd name="T58" fmla="*/ 307 w 940"/>
                  <a:gd name="T59" fmla="*/ 8 h 894"/>
                  <a:gd name="T60" fmla="*/ 303 w 940"/>
                  <a:gd name="T61" fmla="*/ 11 h 894"/>
                  <a:gd name="T62" fmla="*/ 300 w 940"/>
                  <a:gd name="T63" fmla="*/ 3 h 894"/>
                  <a:gd name="T64" fmla="*/ 304 w 940"/>
                  <a:gd name="T65" fmla="*/ 0 h 894"/>
                  <a:gd name="T66" fmla="*/ 305 w 940"/>
                  <a:gd name="T67" fmla="*/ 0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40" h="894">
                    <a:moveTo>
                      <a:pt x="636" y="884"/>
                    </a:moveTo>
                    <a:lnTo>
                      <a:pt x="639" y="893"/>
                    </a:lnTo>
                    <a:lnTo>
                      <a:pt x="635" y="894"/>
                    </a:lnTo>
                    <a:lnTo>
                      <a:pt x="633" y="894"/>
                    </a:lnTo>
                    <a:lnTo>
                      <a:pt x="630" y="886"/>
                    </a:lnTo>
                    <a:lnTo>
                      <a:pt x="632" y="886"/>
                    </a:lnTo>
                    <a:lnTo>
                      <a:pt x="636" y="884"/>
                    </a:lnTo>
                    <a:close/>
                    <a:moveTo>
                      <a:pt x="170" y="805"/>
                    </a:moveTo>
                    <a:lnTo>
                      <a:pt x="175" y="809"/>
                    </a:lnTo>
                    <a:lnTo>
                      <a:pt x="170" y="817"/>
                    </a:lnTo>
                    <a:lnTo>
                      <a:pt x="164" y="812"/>
                    </a:lnTo>
                    <a:lnTo>
                      <a:pt x="170" y="805"/>
                    </a:lnTo>
                    <a:close/>
                    <a:moveTo>
                      <a:pt x="931" y="520"/>
                    </a:moveTo>
                    <a:lnTo>
                      <a:pt x="940" y="521"/>
                    </a:lnTo>
                    <a:lnTo>
                      <a:pt x="938" y="530"/>
                    </a:lnTo>
                    <a:lnTo>
                      <a:pt x="930" y="528"/>
                    </a:lnTo>
                    <a:lnTo>
                      <a:pt x="931" y="520"/>
                    </a:lnTo>
                    <a:close/>
                    <a:moveTo>
                      <a:pt x="2" y="364"/>
                    </a:moveTo>
                    <a:lnTo>
                      <a:pt x="10" y="366"/>
                    </a:lnTo>
                    <a:lnTo>
                      <a:pt x="9" y="373"/>
                    </a:lnTo>
                    <a:lnTo>
                      <a:pt x="0" y="371"/>
                    </a:lnTo>
                    <a:lnTo>
                      <a:pt x="2" y="364"/>
                    </a:lnTo>
                    <a:close/>
                    <a:moveTo>
                      <a:pt x="769" y="77"/>
                    </a:moveTo>
                    <a:lnTo>
                      <a:pt x="774" y="80"/>
                    </a:lnTo>
                    <a:lnTo>
                      <a:pt x="769" y="87"/>
                    </a:lnTo>
                    <a:lnTo>
                      <a:pt x="763" y="85"/>
                    </a:lnTo>
                    <a:lnTo>
                      <a:pt x="769" y="77"/>
                    </a:lnTo>
                    <a:close/>
                    <a:moveTo>
                      <a:pt x="305" y="0"/>
                    </a:moveTo>
                    <a:lnTo>
                      <a:pt x="308" y="8"/>
                    </a:lnTo>
                    <a:lnTo>
                      <a:pt x="307" y="8"/>
                    </a:lnTo>
                    <a:lnTo>
                      <a:pt x="303" y="11"/>
                    </a:lnTo>
                    <a:lnTo>
                      <a:pt x="300" y="3"/>
                    </a:lnTo>
                    <a:lnTo>
                      <a:pt x="304" y="0"/>
                    </a:lnTo>
                    <a:lnTo>
                      <a:pt x="3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4" name="Freeform 589"/>
              <p:cNvSpPr>
                <a:spLocks noEditPoints="1"/>
              </p:cNvSpPr>
              <p:nvPr/>
            </p:nvSpPr>
            <p:spPr bwMode="auto">
              <a:xfrm>
                <a:off x="6636" y="2088"/>
                <a:ext cx="958" cy="912"/>
              </a:xfrm>
              <a:custGeom>
                <a:avLst/>
                <a:gdLst>
                  <a:gd name="T0" fmla="*/ 649 w 958"/>
                  <a:gd name="T1" fmla="*/ 902 h 912"/>
                  <a:gd name="T2" fmla="*/ 652 w 958"/>
                  <a:gd name="T3" fmla="*/ 910 h 912"/>
                  <a:gd name="T4" fmla="*/ 649 w 958"/>
                  <a:gd name="T5" fmla="*/ 912 h 912"/>
                  <a:gd name="T6" fmla="*/ 647 w 958"/>
                  <a:gd name="T7" fmla="*/ 912 h 912"/>
                  <a:gd name="T8" fmla="*/ 643 w 958"/>
                  <a:gd name="T9" fmla="*/ 903 h 912"/>
                  <a:gd name="T10" fmla="*/ 645 w 958"/>
                  <a:gd name="T11" fmla="*/ 903 h 912"/>
                  <a:gd name="T12" fmla="*/ 649 w 958"/>
                  <a:gd name="T13" fmla="*/ 902 h 912"/>
                  <a:gd name="T14" fmla="*/ 174 w 958"/>
                  <a:gd name="T15" fmla="*/ 821 h 912"/>
                  <a:gd name="T16" fmla="*/ 180 w 958"/>
                  <a:gd name="T17" fmla="*/ 826 h 912"/>
                  <a:gd name="T18" fmla="*/ 174 w 958"/>
                  <a:gd name="T19" fmla="*/ 833 h 912"/>
                  <a:gd name="T20" fmla="*/ 168 w 958"/>
                  <a:gd name="T21" fmla="*/ 828 h 912"/>
                  <a:gd name="T22" fmla="*/ 174 w 958"/>
                  <a:gd name="T23" fmla="*/ 821 h 912"/>
                  <a:gd name="T24" fmla="*/ 950 w 958"/>
                  <a:gd name="T25" fmla="*/ 530 h 912"/>
                  <a:gd name="T26" fmla="*/ 958 w 958"/>
                  <a:gd name="T27" fmla="*/ 532 h 912"/>
                  <a:gd name="T28" fmla="*/ 957 w 958"/>
                  <a:gd name="T29" fmla="*/ 540 h 912"/>
                  <a:gd name="T30" fmla="*/ 948 w 958"/>
                  <a:gd name="T31" fmla="*/ 539 h 912"/>
                  <a:gd name="T32" fmla="*/ 950 w 958"/>
                  <a:gd name="T33" fmla="*/ 530 h 912"/>
                  <a:gd name="T34" fmla="*/ 2 w 958"/>
                  <a:gd name="T35" fmla="*/ 372 h 912"/>
                  <a:gd name="T36" fmla="*/ 12 w 958"/>
                  <a:gd name="T37" fmla="*/ 373 h 912"/>
                  <a:gd name="T38" fmla="*/ 10 w 958"/>
                  <a:gd name="T39" fmla="*/ 380 h 912"/>
                  <a:gd name="T40" fmla="*/ 0 w 958"/>
                  <a:gd name="T41" fmla="*/ 379 h 912"/>
                  <a:gd name="T42" fmla="*/ 2 w 958"/>
                  <a:gd name="T43" fmla="*/ 372 h 912"/>
                  <a:gd name="T44" fmla="*/ 784 w 958"/>
                  <a:gd name="T45" fmla="*/ 79 h 912"/>
                  <a:gd name="T46" fmla="*/ 790 w 958"/>
                  <a:gd name="T47" fmla="*/ 84 h 912"/>
                  <a:gd name="T48" fmla="*/ 784 w 958"/>
                  <a:gd name="T49" fmla="*/ 89 h 912"/>
                  <a:gd name="T50" fmla="*/ 779 w 958"/>
                  <a:gd name="T51" fmla="*/ 86 h 912"/>
                  <a:gd name="T52" fmla="*/ 784 w 958"/>
                  <a:gd name="T53" fmla="*/ 79 h 912"/>
                  <a:gd name="T54" fmla="*/ 311 w 958"/>
                  <a:gd name="T55" fmla="*/ 0 h 912"/>
                  <a:gd name="T56" fmla="*/ 315 w 958"/>
                  <a:gd name="T57" fmla="*/ 9 h 912"/>
                  <a:gd name="T58" fmla="*/ 314 w 958"/>
                  <a:gd name="T59" fmla="*/ 9 h 912"/>
                  <a:gd name="T60" fmla="*/ 310 w 958"/>
                  <a:gd name="T61" fmla="*/ 12 h 912"/>
                  <a:gd name="T62" fmla="*/ 306 w 958"/>
                  <a:gd name="T63" fmla="*/ 3 h 912"/>
                  <a:gd name="T64" fmla="*/ 311 w 958"/>
                  <a:gd name="T65" fmla="*/ 0 h 912"/>
                  <a:gd name="T66" fmla="*/ 311 w 958"/>
                  <a:gd name="T67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58" h="912">
                    <a:moveTo>
                      <a:pt x="649" y="902"/>
                    </a:moveTo>
                    <a:lnTo>
                      <a:pt x="652" y="910"/>
                    </a:lnTo>
                    <a:lnTo>
                      <a:pt x="649" y="912"/>
                    </a:lnTo>
                    <a:lnTo>
                      <a:pt x="647" y="912"/>
                    </a:lnTo>
                    <a:lnTo>
                      <a:pt x="643" y="903"/>
                    </a:lnTo>
                    <a:lnTo>
                      <a:pt x="645" y="903"/>
                    </a:lnTo>
                    <a:lnTo>
                      <a:pt x="649" y="902"/>
                    </a:lnTo>
                    <a:close/>
                    <a:moveTo>
                      <a:pt x="174" y="821"/>
                    </a:moveTo>
                    <a:lnTo>
                      <a:pt x="180" y="826"/>
                    </a:lnTo>
                    <a:lnTo>
                      <a:pt x="174" y="833"/>
                    </a:lnTo>
                    <a:lnTo>
                      <a:pt x="168" y="828"/>
                    </a:lnTo>
                    <a:lnTo>
                      <a:pt x="174" y="821"/>
                    </a:lnTo>
                    <a:close/>
                    <a:moveTo>
                      <a:pt x="950" y="530"/>
                    </a:moveTo>
                    <a:lnTo>
                      <a:pt x="958" y="532"/>
                    </a:lnTo>
                    <a:lnTo>
                      <a:pt x="957" y="540"/>
                    </a:lnTo>
                    <a:lnTo>
                      <a:pt x="948" y="539"/>
                    </a:lnTo>
                    <a:lnTo>
                      <a:pt x="950" y="530"/>
                    </a:lnTo>
                    <a:close/>
                    <a:moveTo>
                      <a:pt x="2" y="372"/>
                    </a:moveTo>
                    <a:lnTo>
                      <a:pt x="12" y="373"/>
                    </a:lnTo>
                    <a:lnTo>
                      <a:pt x="10" y="380"/>
                    </a:lnTo>
                    <a:lnTo>
                      <a:pt x="0" y="379"/>
                    </a:lnTo>
                    <a:lnTo>
                      <a:pt x="2" y="372"/>
                    </a:lnTo>
                    <a:close/>
                    <a:moveTo>
                      <a:pt x="784" y="79"/>
                    </a:moveTo>
                    <a:lnTo>
                      <a:pt x="790" y="84"/>
                    </a:lnTo>
                    <a:lnTo>
                      <a:pt x="784" y="89"/>
                    </a:lnTo>
                    <a:lnTo>
                      <a:pt x="779" y="86"/>
                    </a:lnTo>
                    <a:lnTo>
                      <a:pt x="784" y="79"/>
                    </a:lnTo>
                    <a:close/>
                    <a:moveTo>
                      <a:pt x="311" y="0"/>
                    </a:moveTo>
                    <a:lnTo>
                      <a:pt x="315" y="9"/>
                    </a:lnTo>
                    <a:lnTo>
                      <a:pt x="314" y="9"/>
                    </a:lnTo>
                    <a:lnTo>
                      <a:pt x="310" y="12"/>
                    </a:lnTo>
                    <a:lnTo>
                      <a:pt x="306" y="3"/>
                    </a:lnTo>
                    <a:lnTo>
                      <a:pt x="311" y="0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5" name="Freeform 590"/>
              <p:cNvSpPr>
                <a:spLocks noEditPoints="1"/>
              </p:cNvSpPr>
              <p:nvPr/>
            </p:nvSpPr>
            <p:spPr bwMode="auto">
              <a:xfrm>
                <a:off x="6628" y="2080"/>
                <a:ext cx="976" cy="928"/>
              </a:xfrm>
              <a:custGeom>
                <a:avLst/>
                <a:gdLst>
                  <a:gd name="T0" fmla="*/ 660 w 976"/>
                  <a:gd name="T1" fmla="*/ 918 h 928"/>
                  <a:gd name="T2" fmla="*/ 664 w 976"/>
                  <a:gd name="T3" fmla="*/ 927 h 928"/>
                  <a:gd name="T4" fmla="*/ 658 w 976"/>
                  <a:gd name="T5" fmla="*/ 928 h 928"/>
                  <a:gd name="T6" fmla="*/ 655 w 976"/>
                  <a:gd name="T7" fmla="*/ 920 h 928"/>
                  <a:gd name="T8" fmla="*/ 657 w 976"/>
                  <a:gd name="T9" fmla="*/ 920 h 928"/>
                  <a:gd name="T10" fmla="*/ 660 w 976"/>
                  <a:gd name="T11" fmla="*/ 918 h 928"/>
                  <a:gd name="T12" fmla="*/ 176 w 976"/>
                  <a:gd name="T13" fmla="*/ 836 h 928"/>
                  <a:gd name="T14" fmla="*/ 182 w 976"/>
                  <a:gd name="T15" fmla="*/ 841 h 928"/>
                  <a:gd name="T16" fmla="*/ 176 w 976"/>
                  <a:gd name="T17" fmla="*/ 848 h 928"/>
                  <a:gd name="T18" fmla="*/ 171 w 976"/>
                  <a:gd name="T19" fmla="*/ 843 h 928"/>
                  <a:gd name="T20" fmla="*/ 176 w 976"/>
                  <a:gd name="T21" fmla="*/ 836 h 928"/>
                  <a:gd name="T22" fmla="*/ 966 w 976"/>
                  <a:gd name="T23" fmla="*/ 540 h 928"/>
                  <a:gd name="T24" fmla="*/ 976 w 976"/>
                  <a:gd name="T25" fmla="*/ 541 h 928"/>
                  <a:gd name="T26" fmla="*/ 975 w 976"/>
                  <a:gd name="T27" fmla="*/ 549 h 928"/>
                  <a:gd name="T28" fmla="*/ 965 w 976"/>
                  <a:gd name="T29" fmla="*/ 548 h 928"/>
                  <a:gd name="T30" fmla="*/ 966 w 976"/>
                  <a:gd name="T31" fmla="*/ 540 h 928"/>
                  <a:gd name="T32" fmla="*/ 1 w 976"/>
                  <a:gd name="T33" fmla="*/ 379 h 928"/>
                  <a:gd name="T34" fmla="*/ 10 w 976"/>
                  <a:gd name="T35" fmla="*/ 380 h 928"/>
                  <a:gd name="T36" fmla="*/ 8 w 976"/>
                  <a:gd name="T37" fmla="*/ 387 h 928"/>
                  <a:gd name="T38" fmla="*/ 0 w 976"/>
                  <a:gd name="T39" fmla="*/ 386 h 928"/>
                  <a:gd name="T40" fmla="*/ 1 w 976"/>
                  <a:gd name="T41" fmla="*/ 379 h 928"/>
                  <a:gd name="T42" fmla="*/ 798 w 976"/>
                  <a:gd name="T43" fmla="*/ 80 h 928"/>
                  <a:gd name="T44" fmla="*/ 804 w 976"/>
                  <a:gd name="T45" fmla="*/ 85 h 928"/>
                  <a:gd name="T46" fmla="*/ 798 w 976"/>
                  <a:gd name="T47" fmla="*/ 92 h 928"/>
                  <a:gd name="T48" fmla="*/ 792 w 976"/>
                  <a:gd name="T49" fmla="*/ 87 h 928"/>
                  <a:gd name="T50" fmla="*/ 798 w 976"/>
                  <a:gd name="T51" fmla="*/ 80 h 928"/>
                  <a:gd name="T52" fmla="*/ 316 w 976"/>
                  <a:gd name="T53" fmla="*/ 0 h 928"/>
                  <a:gd name="T54" fmla="*/ 319 w 976"/>
                  <a:gd name="T55" fmla="*/ 8 h 928"/>
                  <a:gd name="T56" fmla="*/ 319 w 976"/>
                  <a:gd name="T57" fmla="*/ 8 h 928"/>
                  <a:gd name="T58" fmla="*/ 314 w 976"/>
                  <a:gd name="T59" fmla="*/ 11 h 928"/>
                  <a:gd name="T60" fmla="*/ 311 w 976"/>
                  <a:gd name="T61" fmla="*/ 3 h 928"/>
                  <a:gd name="T62" fmla="*/ 316 w 976"/>
                  <a:gd name="T63" fmla="*/ 0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76" h="928">
                    <a:moveTo>
                      <a:pt x="660" y="918"/>
                    </a:moveTo>
                    <a:lnTo>
                      <a:pt x="664" y="927"/>
                    </a:lnTo>
                    <a:lnTo>
                      <a:pt x="658" y="928"/>
                    </a:lnTo>
                    <a:lnTo>
                      <a:pt x="655" y="920"/>
                    </a:lnTo>
                    <a:lnTo>
                      <a:pt x="657" y="920"/>
                    </a:lnTo>
                    <a:lnTo>
                      <a:pt x="660" y="918"/>
                    </a:lnTo>
                    <a:close/>
                    <a:moveTo>
                      <a:pt x="176" y="836"/>
                    </a:moveTo>
                    <a:lnTo>
                      <a:pt x="182" y="841"/>
                    </a:lnTo>
                    <a:lnTo>
                      <a:pt x="176" y="848"/>
                    </a:lnTo>
                    <a:lnTo>
                      <a:pt x="171" y="843"/>
                    </a:lnTo>
                    <a:lnTo>
                      <a:pt x="176" y="836"/>
                    </a:lnTo>
                    <a:close/>
                    <a:moveTo>
                      <a:pt x="966" y="540"/>
                    </a:moveTo>
                    <a:lnTo>
                      <a:pt x="976" y="541"/>
                    </a:lnTo>
                    <a:lnTo>
                      <a:pt x="975" y="549"/>
                    </a:lnTo>
                    <a:lnTo>
                      <a:pt x="965" y="548"/>
                    </a:lnTo>
                    <a:lnTo>
                      <a:pt x="966" y="540"/>
                    </a:lnTo>
                    <a:close/>
                    <a:moveTo>
                      <a:pt x="1" y="379"/>
                    </a:moveTo>
                    <a:lnTo>
                      <a:pt x="10" y="380"/>
                    </a:lnTo>
                    <a:lnTo>
                      <a:pt x="8" y="387"/>
                    </a:lnTo>
                    <a:lnTo>
                      <a:pt x="0" y="386"/>
                    </a:lnTo>
                    <a:lnTo>
                      <a:pt x="1" y="379"/>
                    </a:lnTo>
                    <a:close/>
                    <a:moveTo>
                      <a:pt x="798" y="80"/>
                    </a:moveTo>
                    <a:lnTo>
                      <a:pt x="804" y="85"/>
                    </a:lnTo>
                    <a:lnTo>
                      <a:pt x="798" y="92"/>
                    </a:lnTo>
                    <a:lnTo>
                      <a:pt x="792" y="87"/>
                    </a:lnTo>
                    <a:lnTo>
                      <a:pt x="798" y="80"/>
                    </a:lnTo>
                    <a:close/>
                    <a:moveTo>
                      <a:pt x="316" y="0"/>
                    </a:moveTo>
                    <a:lnTo>
                      <a:pt x="319" y="8"/>
                    </a:lnTo>
                    <a:lnTo>
                      <a:pt x="319" y="8"/>
                    </a:lnTo>
                    <a:lnTo>
                      <a:pt x="314" y="11"/>
                    </a:lnTo>
                    <a:lnTo>
                      <a:pt x="311" y="3"/>
                    </a:lnTo>
                    <a:lnTo>
                      <a:pt x="3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6" name="Freeform 591"/>
              <p:cNvSpPr>
                <a:spLocks noEditPoints="1"/>
              </p:cNvSpPr>
              <p:nvPr/>
            </p:nvSpPr>
            <p:spPr bwMode="auto">
              <a:xfrm>
                <a:off x="6619" y="2071"/>
                <a:ext cx="994" cy="946"/>
              </a:xfrm>
              <a:custGeom>
                <a:avLst/>
                <a:gdLst>
                  <a:gd name="T0" fmla="*/ 673 w 994"/>
                  <a:gd name="T1" fmla="*/ 936 h 946"/>
                  <a:gd name="T2" fmla="*/ 676 w 994"/>
                  <a:gd name="T3" fmla="*/ 944 h 946"/>
                  <a:gd name="T4" fmla="*/ 670 w 994"/>
                  <a:gd name="T5" fmla="*/ 946 h 946"/>
                  <a:gd name="T6" fmla="*/ 667 w 994"/>
                  <a:gd name="T7" fmla="*/ 937 h 946"/>
                  <a:gd name="T8" fmla="*/ 673 w 994"/>
                  <a:gd name="T9" fmla="*/ 936 h 946"/>
                  <a:gd name="T10" fmla="*/ 180 w 994"/>
                  <a:gd name="T11" fmla="*/ 852 h 946"/>
                  <a:gd name="T12" fmla="*/ 185 w 994"/>
                  <a:gd name="T13" fmla="*/ 857 h 946"/>
                  <a:gd name="T14" fmla="*/ 180 w 994"/>
                  <a:gd name="T15" fmla="*/ 864 h 946"/>
                  <a:gd name="T16" fmla="*/ 174 w 994"/>
                  <a:gd name="T17" fmla="*/ 859 h 946"/>
                  <a:gd name="T18" fmla="*/ 180 w 994"/>
                  <a:gd name="T19" fmla="*/ 852 h 946"/>
                  <a:gd name="T20" fmla="*/ 985 w 994"/>
                  <a:gd name="T21" fmla="*/ 550 h 946"/>
                  <a:gd name="T22" fmla="*/ 994 w 994"/>
                  <a:gd name="T23" fmla="*/ 551 h 946"/>
                  <a:gd name="T24" fmla="*/ 992 w 994"/>
                  <a:gd name="T25" fmla="*/ 560 h 946"/>
                  <a:gd name="T26" fmla="*/ 984 w 994"/>
                  <a:gd name="T27" fmla="*/ 558 h 946"/>
                  <a:gd name="T28" fmla="*/ 985 w 994"/>
                  <a:gd name="T29" fmla="*/ 550 h 946"/>
                  <a:gd name="T30" fmla="*/ 0 w 994"/>
                  <a:gd name="T31" fmla="*/ 386 h 946"/>
                  <a:gd name="T32" fmla="*/ 10 w 994"/>
                  <a:gd name="T33" fmla="*/ 388 h 946"/>
                  <a:gd name="T34" fmla="*/ 9 w 994"/>
                  <a:gd name="T35" fmla="*/ 395 h 946"/>
                  <a:gd name="T36" fmla="*/ 0 w 994"/>
                  <a:gd name="T37" fmla="*/ 393 h 946"/>
                  <a:gd name="T38" fmla="*/ 0 w 994"/>
                  <a:gd name="T39" fmla="*/ 386 h 946"/>
                  <a:gd name="T40" fmla="*/ 813 w 994"/>
                  <a:gd name="T41" fmla="*/ 82 h 946"/>
                  <a:gd name="T42" fmla="*/ 818 w 994"/>
                  <a:gd name="T43" fmla="*/ 87 h 946"/>
                  <a:gd name="T44" fmla="*/ 813 w 994"/>
                  <a:gd name="T45" fmla="*/ 94 h 946"/>
                  <a:gd name="T46" fmla="*/ 807 w 994"/>
                  <a:gd name="T47" fmla="*/ 89 h 946"/>
                  <a:gd name="T48" fmla="*/ 813 w 994"/>
                  <a:gd name="T49" fmla="*/ 82 h 946"/>
                  <a:gd name="T50" fmla="*/ 323 w 994"/>
                  <a:gd name="T51" fmla="*/ 0 h 946"/>
                  <a:gd name="T52" fmla="*/ 325 w 994"/>
                  <a:gd name="T53" fmla="*/ 9 h 946"/>
                  <a:gd name="T54" fmla="*/ 320 w 994"/>
                  <a:gd name="T55" fmla="*/ 12 h 946"/>
                  <a:gd name="T56" fmla="*/ 317 w 994"/>
                  <a:gd name="T57" fmla="*/ 3 h 946"/>
                  <a:gd name="T58" fmla="*/ 323 w 994"/>
                  <a:gd name="T59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4" h="946">
                    <a:moveTo>
                      <a:pt x="673" y="936"/>
                    </a:moveTo>
                    <a:lnTo>
                      <a:pt x="676" y="944"/>
                    </a:lnTo>
                    <a:lnTo>
                      <a:pt x="670" y="946"/>
                    </a:lnTo>
                    <a:lnTo>
                      <a:pt x="667" y="937"/>
                    </a:lnTo>
                    <a:lnTo>
                      <a:pt x="673" y="936"/>
                    </a:lnTo>
                    <a:close/>
                    <a:moveTo>
                      <a:pt x="180" y="852"/>
                    </a:moveTo>
                    <a:lnTo>
                      <a:pt x="185" y="857"/>
                    </a:lnTo>
                    <a:lnTo>
                      <a:pt x="180" y="864"/>
                    </a:lnTo>
                    <a:lnTo>
                      <a:pt x="174" y="859"/>
                    </a:lnTo>
                    <a:lnTo>
                      <a:pt x="180" y="852"/>
                    </a:lnTo>
                    <a:close/>
                    <a:moveTo>
                      <a:pt x="985" y="550"/>
                    </a:moveTo>
                    <a:lnTo>
                      <a:pt x="994" y="551"/>
                    </a:lnTo>
                    <a:lnTo>
                      <a:pt x="992" y="560"/>
                    </a:lnTo>
                    <a:lnTo>
                      <a:pt x="984" y="558"/>
                    </a:lnTo>
                    <a:lnTo>
                      <a:pt x="985" y="550"/>
                    </a:lnTo>
                    <a:close/>
                    <a:moveTo>
                      <a:pt x="0" y="386"/>
                    </a:moveTo>
                    <a:lnTo>
                      <a:pt x="10" y="388"/>
                    </a:lnTo>
                    <a:lnTo>
                      <a:pt x="9" y="395"/>
                    </a:lnTo>
                    <a:lnTo>
                      <a:pt x="0" y="393"/>
                    </a:lnTo>
                    <a:lnTo>
                      <a:pt x="0" y="386"/>
                    </a:lnTo>
                    <a:close/>
                    <a:moveTo>
                      <a:pt x="813" y="82"/>
                    </a:moveTo>
                    <a:lnTo>
                      <a:pt x="818" y="87"/>
                    </a:lnTo>
                    <a:lnTo>
                      <a:pt x="813" y="94"/>
                    </a:lnTo>
                    <a:lnTo>
                      <a:pt x="807" y="89"/>
                    </a:lnTo>
                    <a:lnTo>
                      <a:pt x="813" y="82"/>
                    </a:lnTo>
                    <a:close/>
                    <a:moveTo>
                      <a:pt x="323" y="0"/>
                    </a:moveTo>
                    <a:lnTo>
                      <a:pt x="325" y="9"/>
                    </a:lnTo>
                    <a:lnTo>
                      <a:pt x="320" y="12"/>
                    </a:lnTo>
                    <a:lnTo>
                      <a:pt x="317" y="3"/>
                    </a:lnTo>
                    <a:lnTo>
                      <a:pt x="3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7" name="Freeform 592"/>
              <p:cNvSpPr>
                <a:spLocks noEditPoints="1"/>
              </p:cNvSpPr>
              <p:nvPr/>
            </p:nvSpPr>
            <p:spPr bwMode="auto">
              <a:xfrm>
                <a:off x="6611" y="2063"/>
                <a:ext cx="1010" cy="962"/>
              </a:xfrm>
              <a:custGeom>
                <a:avLst/>
                <a:gdLst>
                  <a:gd name="T0" fmla="*/ 684 w 1010"/>
                  <a:gd name="T1" fmla="*/ 952 h 962"/>
                  <a:gd name="T2" fmla="*/ 687 w 1010"/>
                  <a:gd name="T3" fmla="*/ 961 h 962"/>
                  <a:gd name="T4" fmla="*/ 681 w 1010"/>
                  <a:gd name="T5" fmla="*/ 962 h 962"/>
                  <a:gd name="T6" fmla="*/ 678 w 1010"/>
                  <a:gd name="T7" fmla="*/ 954 h 962"/>
                  <a:gd name="T8" fmla="*/ 684 w 1010"/>
                  <a:gd name="T9" fmla="*/ 952 h 962"/>
                  <a:gd name="T10" fmla="*/ 182 w 1010"/>
                  <a:gd name="T11" fmla="*/ 867 h 962"/>
                  <a:gd name="T12" fmla="*/ 188 w 1010"/>
                  <a:gd name="T13" fmla="*/ 872 h 962"/>
                  <a:gd name="T14" fmla="*/ 182 w 1010"/>
                  <a:gd name="T15" fmla="*/ 877 h 962"/>
                  <a:gd name="T16" fmla="*/ 177 w 1010"/>
                  <a:gd name="T17" fmla="*/ 875 h 962"/>
                  <a:gd name="T18" fmla="*/ 182 w 1010"/>
                  <a:gd name="T19" fmla="*/ 867 h 962"/>
                  <a:gd name="T20" fmla="*/ 1002 w 1010"/>
                  <a:gd name="T21" fmla="*/ 559 h 962"/>
                  <a:gd name="T22" fmla="*/ 1010 w 1010"/>
                  <a:gd name="T23" fmla="*/ 561 h 962"/>
                  <a:gd name="T24" fmla="*/ 1009 w 1010"/>
                  <a:gd name="T25" fmla="*/ 569 h 962"/>
                  <a:gd name="T26" fmla="*/ 1000 w 1010"/>
                  <a:gd name="T27" fmla="*/ 568 h 962"/>
                  <a:gd name="T28" fmla="*/ 1002 w 1010"/>
                  <a:gd name="T29" fmla="*/ 559 h 962"/>
                  <a:gd name="T30" fmla="*/ 0 w 1010"/>
                  <a:gd name="T31" fmla="*/ 393 h 962"/>
                  <a:gd name="T32" fmla="*/ 8 w 1010"/>
                  <a:gd name="T33" fmla="*/ 394 h 962"/>
                  <a:gd name="T34" fmla="*/ 8 w 1010"/>
                  <a:gd name="T35" fmla="*/ 401 h 962"/>
                  <a:gd name="T36" fmla="*/ 0 w 1010"/>
                  <a:gd name="T37" fmla="*/ 400 h 962"/>
                  <a:gd name="T38" fmla="*/ 0 w 1010"/>
                  <a:gd name="T39" fmla="*/ 393 h 962"/>
                  <a:gd name="T40" fmla="*/ 828 w 1010"/>
                  <a:gd name="T41" fmla="*/ 83 h 962"/>
                  <a:gd name="T42" fmla="*/ 832 w 1010"/>
                  <a:gd name="T43" fmla="*/ 87 h 962"/>
                  <a:gd name="T44" fmla="*/ 826 w 1010"/>
                  <a:gd name="T45" fmla="*/ 95 h 962"/>
                  <a:gd name="T46" fmla="*/ 821 w 1010"/>
                  <a:gd name="T47" fmla="*/ 90 h 962"/>
                  <a:gd name="T48" fmla="*/ 828 w 1010"/>
                  <a:gd name="T49" fmla="*/ 83 h 962"/>
                  <a:gd name="T50" fmla="*/ 328 w 1010"/>
                  <a:gd name="T51" fmla="*/ 0 h 962"/>
                  <a:gd name="T52" fmla="*/ 331 w 1010"/>
                  <a:gd name="T53" fmla="*/ 8 h 962"/>
                  <a:gd name="T54" fmla="*/ 325 w 1010"/>
                  <a:gd name="T55" fmla="*/ 11 h 962"/>
                  <a:gd name="T56" fmla="*/ 321 w 1010"/>
                  <a:gd name="T57" fmla="*/ 3 h 962"/>
                  <a:gd name="T58" fmla="*/ 328 w 1010"/>
                  <a:gd name="T59" fmla="*/ 0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10" h="962">
                    <a:moveTo>
                      <a:pt x="684" y="952"/>
                    </a:moveTo>
                    <a:lnTo>
                      <a:pt x="687" y="961"/>
                    </a:lnTo>
                    <a:lnTo>
                      <a:pt x="681" y="962"/>
                    </a:lnTo>
                    <a:lnTo>
                      <a:pt x="678" y="954"/>
                    </a:lnTo>
                    <a:lnTo>
                      <a:pt x="684" y="952"/>
                    </a:lnTo>
                    <a:close/>
                    <a:moveTo>
                      <a:pt x="182" y="867"/>
                    </a:moveTo>
                    <a:lnTo>
                      <a:pt x="188" y="872"/>
                    </a:lnTo>
                    <a:lnTo>
                      <a:pt x="182" y="877"/>
                    </a:lnTo>
                    <a:lnTo>
                      <a:pt x="177" y="875"/>
                    </a:lnTo>
                    <a:lnTo>
                      <a:pt x="182" y="867"/>
                    </a:lnTo>
                    <a:close/>
                    <a:moveTo>
                      <a:pt x="1002" y="559"/>
                    </a:moveTo>
                    <a:lnTo>
                      <a:pt x="1010" y="561"/>
                    </a:lnTo>
                    <a:lnTo>
                      <a:pt x="1009" y="569"/>
                    </a:lnTo>
                    <a:lnTo>
                      <a:pt x="1000" y="568"/>
                    </a:lnTo>
                    <a:lnTo>
                      <a:pt x="1002" y="559"/>
                    </a:lnTo>
                    <a:close/>
                    <a:moveTo>
                      <a:pt x="0" y="393"/>
                    </a:moveTo>
                    <a:lnTo>
                      <a:pt x="8" y="394"/>
                    </a:lnTo>
                    <a:lnTo>
                      <a:pt x="8" y="401"/>
                    </a:lnTo>
                    <a:lnTo>
                      <a:pt x="0" y="400"/>
                    </a:lnTo>
                    <a:lnTo>
                      <a:pt x="0" y="393"/>
                    </a:lnTo>
                    <a:close/>
                    <a:moveTo>
                      <a:pt x="828" y="83"/>
                    </a:moveTo>
                    <a:lnTo>
                      <a:pt x="832" y="87"/>
                    </a:lnTo>
                    <a:lnTo>
                      <a:pt x="826" y="95"/>
                    </a:lnTo>
                    <a:lnTo>
                      <a:pt x="821" y="90"/>
                    </a:lnTo>
                    <a:lnTo>
                      <a:pt x="828" y="83"/>
                    </a:lnTo>
                    <a:close/>
                    <a:moveTo>
                      <a:pt x="328" y="0"/>
                    </a:moveTo>
                    <a:lnTo>
                      <a:pt x="331" y="8"/>
                    </a:lnTo>
                    <a:lnTo>
                      <a:pt x="325" y="11"/>
                    </a:lnTo>
                    <a:lnTo>
                      <a:pt x="321" y="3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8" name="Freeform 593"/>
              <p:cNvSpPr>
                <a:spLocks noEditPoints="1"/>
              </p:cNvSpPr>
              <p:nvPr/>
            </p:nvSpPr>
            <p:spPr bwMode="auto">
              <a:xfrm>
                <a:off x="6601" y="2056"/>
                <a:ext cx="1029" cy="978"/>
              </a:xfrm>
              <a:custGeom>
                <a:avLst/>
                <a:gdLst>
                  <a:gd name="T0" fmla="*/ 697 w 1029"/>
                  <a:gd name="T1" fmla="*/ 968 h 978"/>
                  <a:gd name="T2" fmla="*/ 699 w 1029"/>
                  <a:gd name="T3" fmla="*/ 976 h 978"/>
                  <a:gd name="T4" fmla="*/ 695 w 1029"/>
                  <a:gd name="T5" fmla="*/ 978 h 978"/>
                  <a:gd name="T6" fmla="*/ 691 w 1029"/>
                  <a:gd name="T7" fmla="*/ 969 h 978"/>
                  <a:gd name="T8" fmla="*/ 697 w 1029"/>
                  <a:gd name="T9" fmla="*/ 968 h 978"/>
                  <a:gd name="T10" fmla="*/ 187 w 1029"/>
                  <a:gd name="T11" fmla="*/ 882 h 978"/>
                  <a:gd name="T12" fmla="*/ 192 w 1029"/>
                  <a:gd name="T13" fmla="*/ 884 h 978"/>
                  <a:gd name="T14" fmla="*/ 187 w 1029"/>
                  <a:gd name="T15" fmla="*/ 891 h 978"/>
                  <a:gd name="T16" fmla="*/ 181 w 1029"/>
                  <a:gd name="T17" fmla="*/ 887 h 978"/>
                  <a:gd name="T18" fmla="*/ 187 w 1029"/>
                  <a:gd name="T19" fmla="*/ 882 h 978"/>
                  <a:gd name="T20" fmla="*/ 1020 w 1029"/>
                  <a:gd name="T21" fmla="*/ 568 h 978"/>
                  <a:gd name="T22" fmla="*/ 1029 w 1029"/>
                  <a:gd name="T23" fmla="*/ 569 h 978"/>
                  <a:gd name="T24" fmla="*/ 1029 w 1029"/>
                  <a:gd name="T25" fmla="*/ 578 h 978"/>
                  <a:gd name="T26" fmla="*/ 1019 w 1029"/>
                  <a:gd name="T27" fmla="*/ 576 h 978"/>
                  <a:gd name="T28" fmla="*/ 1020 w 1029"/>
                  <a:gd name="T29" fmla="*/ 568 h 978"/>
                  <a:gd name="T30" fmla="*/ 1 w 1029"/>
                  <a:gd name="T31" fmla="*/ 398 h 978"/>
                  <a:gd name="T32" fmla="*/ 10 w 1029"/>
                  <a:gd name="T33" fmla="*/ 400 h 978"/>
                  <a:gd name="T34" fmla="*/ 10 w 1029"/>
                  <a:gd name="T35" fmla="*/ 407 h 978"/>
                  <a:gd name="T36" fmla="*/ 0 w 1029"/>
                  <a:gd name="T37" fmla="*/ 405 h 978"/>
                  <a:gd name="T38" fmla="*/ 1 w 1029"/>
                  <a:gd name="T39" fmla="*/ 398 h 978"/>
                  <a:gd name="T40" fmla="*/ 843 w 1029"/>
                  <a:gd name="T41" fmla="*/ 83 h 978"/>
                  <a:gd name="T42" fmla="*/ 848 w 1029"/>
                  <a:gd name="T43" fmla="*/ 87 h 978"/>
                  <a:gd name="T44" fmla="*/ 842 w 1029"/>
                  <a:gd name="T45" fmla="*/ 94 h 978"/>
                  <a:gd name="T46" fmla="*/ 838 w 1029"/>
                  <a:gd name="T47" fmla="*/ 90 h 978"/>
                  <a:gd name="T48" fmla="*/ 843 w 1029"/>
                  <a:gd name="T49" fmla="*/ 83 h 978"/>
                  <a:gd name="T50" fmla="*/ 335 w 1029"/>
                  <a:gd name="T51" fmla="*/ 0 h 978"/>
                  <a:gd name="T52" fmla="*/ 338 w 1029"/>
                  <a:gd name="T53" fmla="*/ 7 h 978"/>
                  <a:gd name="T54" fmla="*/ 331 w 1029"/>
                  <a:gd name="T55" fmla="*/ 10 h 978"/>
                  <a:gd name="T56" fmla="*/ 328 w 1029"/>
                  <a:gd name="T57" fmla="*/ 1 h 978"/>
                  <a:gd name="T58" fmla="*/ 335 w 1029"/>
                  <a:gd name="T59" fmla="*/ 0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9" h="978">
                    <a:moveTo>
                      <a:pt x="697" y="968"/>
                    </a:moveTo>
                    <a:lnTo>
                      <a:pt x="699" y="976"/>
                    </a:lnTo>
                    <a:lnTo>
                      <a:pt x="695" y="978"/>
                    </a:lnTo>
                    <a:lnTo>
                      <a:pt x="691" y="969"/>
                    </a:lnTo>
                    <a:lnTo>
                      <a:pt x="697" y="968"/>
                    </a:lnTo>
                    <a:close/>
                    <a:moveTo>
                      <a:pt x="187" y="882"/>
                    </a:moveTo>
                    <a:lnTo>
                      <a:pt x="192" y="884"/>
                    </a:lnTo>
                    <a:lnTo>
                      <a:pt x="187" y="891"/>
                    </a:lnTo>
                    <a:lnTo>
                      <a:pt x="181" y="887"/>
                    </a:lnTo>
                    <a:lnTo>
                      <a:pt x="187" y="882"/>
                    </a:lnTo>
                    <a:close/>
                    <a:moveTo>
                      <a:pt x="1020" y="568"/>
                    </a:moveTo>
                    <a:lnTo>
                      <a:pt x="1029" y="569"/>
                    </a:lnTo>
                    <a:lnTo>
                      <a:pt x="1029" y="578"/>
                    </a:lnTo>
                    <a:lnTo>
                      <a:pt x="1019" y="576"/>
                    </a:lnTo>
                    <a:lnTo>
                      <a:pt x="1020" y="568"/>
                    </a:lnTo>
                    <a:close/>
                    <a:moveTo>
                      <a:pt x="1" y="398"/>
                    </a:moveTo>
                    <a:lnTo>
                      <a:pt x="10" y="400"/>
                    </a:lnTo>
                    <a:lnTo>
                      <a:pt x="10" y="407"/>
                    </a:lnTo>
                    <a:lnTo>
                      <a:pt x="0" y="405"/>
                    </a:lnTo>
                    <a:lnTo>
                      <a:pt x="1" y="398"/>
                    </a:lnTo>
                    <a:close/>
                    <a:moveTo>
                      <a:pt x="843" y="83"/>
                    </a:moveTo>
                    <a:lnTo>
                      <a:pt x="848" y="87"/>
                    </a:lnTo>
                    <a:lnTo>
                      <a:pt x="842" y="94"/>
                    </a:lnTo>
                    <a:lnTo>
                      <a:pt x="838" y="90"/>
                    </a:lnTo>
                    <a:lnTo>
                      <a:pt x="843" y="83"/>
                    </a:lnTo>
                    <a:close/>
                    <a:moveTo>
                      <a:pt x="335" y="0"/>
                    </a:moveTo>
                    <a:lnTo>
                      <a:pt x="338" y="7"/>
                    </a:lnTo>
                    <a:lnTo>
                      <a:pt x="331" y="10"/>
                    </a:lnTo>
                    <a:lnTo>
                      <a:pt x="328" y="1"/>
                    </a:lnTo>
                    <a:lnTo>
                      <a:pt x="3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9" name="Freeform 594"/>
              <p:cNvSpPr>
                <a:spLocks noEditPoints="1"/>
              </p:cNvSpPr>
              <p:nvPr/>
            </p:nvSpPr>
            <p:spPr bwMode="auto">
              <a:xfrm>
                <a:off x="6593" y="2047"/>
                <a:ext cx="1046" cy="995"/>
              </a:xfrm>
              <a:custGeom>
                <a:avLst/>
                <a:gdLst>
                  <a:gd name="T0" fmla="*/ 707 w 1046"/>
                  <a:gd name="T1" fmla="*/ 985 h 995"/>
                  <a:gd name="T2" fmla="*/ 712 w 1046"/>
                  <a:gd name="T3" fmla="*/ 992 h 995"/>
                  <a:gd name="T4" fmla="*/ 706 w 1046"/>
                  <a:gd name="T5" fmla="*/ 995 h 995"/>
                  <a:gd name="T6" fmla="*/ 703 w 1046"/>
                  <a:gd name="T7" fmla="*/ 987 h 995"/>
                  <a:gd name="T8" fmla="*/ 707 w 1046"/>
                  <a:gd name="T9" fmla="*/ 985 h 995"/>
                  <a:gd name="T10" fmla="*/ 189 w 1046"/>
                  <a:gd name="T11" fmla="*/ 896 h 995"/>
                  <a:gd name="T12" fmla="*/ 195 w 1046"/>
                  <a:gd name="T13" fmla="*/ 900 h 995"/>
                  <a:gd name="T14" fmla="*/ 189 w 1046"/>
                  <a:gd name="T15" fmla="*/ 908 h 995"/>
                  <a:gd name="T16" fmla="*/ 183 w 1046"/>
                  <a:gd name="T17" fmla="*/ 903 h 995"/>
                  <a:gd name="T18" fmla="*/ 189 w 1046"/>
                  <a:gd name="T19" fmla="*/ 896 h 995"/>
                  <a:gd name="T20" fmla="*/ 1037 w 1046"/>
                  <a:gd name="T21" fmla="*/ 578 h 995"/>
                  <a:gd name="T22" fmla="*/ 1046 w 1046"/>
                  <a:gd name="T23" fmla="*/ 581 h 995"/>
                  <a:gd name="T24" fmla="*/ 1045 w 1046"/>
                  <a:gd name="T25" fmla="*/ 588 h 995"/>
                  <a:gd name="T26" fmla="*/ 1037 w 1046"/>
                  <a:gd name="T27" fmla="*/ 587 h 995"/>
                  <a:gd name="T28" fmla="*/ 1037 w 1046"/>
                  <a:gd name="T29" fmla="*/ 578 h 995"/>
                  <a:gd name="T30" fmla="*/ 1 w 1046"/>
                  <a:gd name="T31" fmla="*/ 406 h 995"/>
                  <a:gd name="T32" fmla="*/ 9 w 1046"/>
                  <a:gd name="T33" fmla="*/ 407 h 995"/>
                  <a:gd name="T34" fmla="*/ 8 w 1046"/>
                  <a:gd name="T35" fmla="*/ 414 h 995"/>
                  <a:gd name="T36" fmla="*/ 0 w 1046"/>
                  <a:gd name="T37" fmla="*/ 413 h 995"/>
                  <a:gd name="T38" fmla="*/ 1 w 1046"/>
                  <a:gd name="T39" fmla="*/ 406 h 995"/>
                  <a:gd name="T40" fmla="*/ 857 w 1046"/>
                  <a:gd name="T41" fmla="*/ 85 h 995"/>
                  <a:gd name="T42" fmla="*/ 861 w 1046"/>
                  <a:gd name="T43" fmla="*/ 89 h 995"/>
                  <a:gd name="T44" fmla="*/ 856 w 1046"/>
                  <a:gd name="T45" fmla="*/ 96 h 995"/>
                  <a:gd name="T46" fmla="*/ 851 w 1046"/>
                  <a:gd name="T47" fmla="*/ 92 h 995"/>
                  <a:gd name="T48" fmla="*/ 857 w 1046"/>
                  <a:gd name="T49" fmla="*/ 85 h 995"/>
                  <a:gd name="T50" fmla="*/ 339 w 1046"/>
                  <a:gd name="T51" fmla="*/ 0 h 995"/>
                  <a:gd name="T52" fmla="*/ 343 w 1046"/>
                  <a:gd name="T53" fmla="*/ 9 h 995"/>
                  <a:gd name="T54" fmla="*/ 336 w 1046"/>
                  <a:gd name="T55" fmla="*/ 10 h 995"/>
                  <a:gd name="T56" fmla="*/ 333 w 1046"/>
                  <a:gd name="T57" fmla="*/ 2 h 995"/>
                  <a:gd name="T58" fmla="*/ 339 w 1046"/>
                  <a:gd name="T59" fmla="*/ 0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6" h="995">
                    <a:moveTo>
                      <a:pt x="707" y="985"/>
                    </a:moveTo>
                    <a:lnTo>
                      <a:pt x="712" y="992"/>
                    </a:lnTo>
                    <a:lnTo>
                      <a:pt x="706" y="995"/>
                    </a:lnTo>
                    <a:lnTo>
                      <a:pt x="703" y="987"/>
                    </a:lnTo>
                    <a:lnTo>
                      <a:pt x="707" y="985"/>
                    </a:lnTo>
                    <a:close/>
                    <a:moveTo>
                      <a:pt x="189" y="896"/>
                    </a:moveTo>
                    <a:lnTo>
                      <a:pt x="195" y="900"/>
                    </a:lnTo>
                    <a:lnTo>
                      <a:pt x="189" y="908"/>
                    </a:lnTo>
                    <a:lnTo>
                      <a:pt x="183" y="903"/>
                    </a:lnTo>
                    <a:lnTo>
                      <a:pt x="189" y="896"/>
                    </a:lnTo>
                    <a:close/>
                    <a:moveTo>
                      <a:pt x="1037" y="578"/>
                    </a:moveTo>
                    <a:lnTo>
                      <a:pt x="1046" y="581"/>
                    </a:lnTo>
                    <a:lnTo>
                      <a:pt x="1045" y="588"/>
                    </a:lnTo>
                    <a:lnTo>
                      <a:pt x="1037" y="587"/>
                    </a:lnTo>
                    <a:lnTo>
                      <a:pt x="1037" y="578"/>
                    </a:lnTo>
                    <a:close/>
                    <a:moveTo>
                      <a:pt x="1" y="406"/>
                    </a:moveTo>
                    <a:lnTo>
                      <a:pt x="9" y="407"/>
                    </a:lnTo>
                    <a:lnTo>
                      <a:pt x="8" y="414"/>
                    </a:lnTo>
                    <a:lnTo>
                      <a:pt x="0" y="413"/>
                    </a:lnTo>
                    <a:lnTo>
                      <a:pt x="1" y="406"/>
                    </a:lnTo>
                    <a:close/>
                    <a:moveTo>
                      <a:pt x="857" y="85"/>
                    </a:moveTo>
                    <a:lnTo>
                      <a:pt x="861" y="89"/>
                    </a:lnTo>
                    <a:lnTo>
                      <a:pt x="856" y="96"/>
                    </a:lnTo>
                    <a:lnTo>
                      <a:pt x="851" y="92"/>
                    </a:lnTo>
                    <a:lnTo>
                      <a:pt x="857" y="85"/>
                    </a:lnTo>
                    <a:close/>
                    <a:moveTo>
                      <a:pt x="339" y="0"/>
                    </a:moveTo>
                    <a:lnTo>
                      <a:pt x="343" y="9"/>
                    </a:lnTo>
                    <a:lnTo>
                      <a:pt x="336" y="10"/>
                    </a:lnTo>
                    <a:lnTo>
                      <a:pt x="333" y="2"/>
                    </a:lnTo>
                    <a:lnTo>
                      <a:pt x="3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0" name="Freeform 595"/>
              <p:cNvSpPr>
                <a:spLocks noEditPoints="1"/>
              </p:cNvSpPr>
              <p:nvPr/>
            </p:nvSpPr>
            <p:spPr bwMode="auto">
              <a:xfrm>
                <a:off x="6584" y="2039"/>
                <a:ext cx="1064" cy="1012"/>
              </a:xfrm>
              <a:custGeom>
                <a:avLst/>
                <a:gdLst>
                  <a:gd name="T0" fmla="*/ 721 w 1064"/>
                  <a:gd name="T1" fmla="*/ 1000 h 1012"/>
                  <a:gd name="T2" fmla="*/ 723 w 1064"/>
                  <a:gd name="T3" fmla="*/ 1009 h 1012"/>
                  <a:gd name="T4" fmla="*/ 718 w 1064"/>
                  <a:gd name="T5" fmla="*/ 1012 h 1012"/>
                  <a:gd name="T6" fmla="*/ 715 w 1064"/>
                  <a:gd name="T7" fmla="*/ 1003 h 1012"/>
                  <a:gd name="T8" fmla="*/ 721 w 1064"/>
                  <a:gd name="T9" fmla="*/ 1000 h 1012"/>
                  <a:gd name="T10" fmla="*/ 192 w 1064"/>
                  <a:gd name="T11" fmla="*/ 911 h 1012"/>
                  <a:gd name="T12" fmla="*/ 198 w 1064"/>
                  <a:gd name="T13" fmla="*/ 916 h 1012"/>
                  <a:gd name="T14" fmla="*/ 191 w 1064"/>
                  <a:gd name="T15" fmla="*/ 923 h 1012"/>
                  <a:gd name="T16" fmla="*/ 187 w 1064"/>
                  <a:gd name="T17" fmla="*/ 918 h 1012"/>
                  <a:gd name="T18" fmla="*/ 192 w 1064"/>
                  <a:gd name="T19" fmla="*/ 911 h 1012"/>
                  <a:gd name="T20" fmla="*/ 1055 w 1064"/>
                  <a:gd name="T21" fmla="*/ 589 h 1012"/>
                  <a:gd name="T22" fmla="*/ 1064 w 1064"/>
                  <a:gd name="T23" fmla="*/ 590 h 1012"/>
                  <a:gd name="T24" fmla="*/ 1062 w 1064"/>
                  <a:gd name="T25" fmla="*/ 598 h 1012"/>
                  <a:gd name="T26" fmla="*/ 1054 w 1064"/>
                  <a:gd name="T27" fmla="*/ 596 h 1012"/>
                  <a:gd name="T28" fmla="*/ 1055 w 1064"/>
                  <a:gd name="T29" fmla="*/ 589 h 1012"/>
                  <a:gd name="T30" fmla="*/ 0 w 1064"/>
                  <a:gd name="T31" fmla="*/ 412 h 1012"/>
                  <a:gd name="T32" fmla="*/ 10 w 1064"/>
                  <a:gd name="T33" fmla="*/ 414 h 1012"/>
                  <a:gd name="T34" fmla="*/ 9 w 1064"/>
                  <a:gd name="T35" fmla="*/ 421 h 1012"/>
                  <a:gd name="T36" fmla="*/ 0 w 1064"/>
                  <a:gd name="T37" fmla="*/ 420 h 1012"/>
                  <a:gd name="T38" fmla="*/ 0 w 1064"/>
                  <a:gd name="T39" fmla="*/ 412 h 1012"/>
                  <a:gd name="T40" fmla="*/ 872 w 1064"/>
                  <a:gd name="T41" fmla="*/ 86 h 1012"/>
                  <a:gd name="T42" fmla="*/ 876 w 1064"/>
                  <a:gd name="T43" fmla="*/ 90 h 1012"/>
                  <a:gd name="T44" fmla="*/ 870 w 1064"/>
                  <a:gd name="T45" fmla="*/ 97 h 1012"/>
                  <a:gd name="T46" fmla="*/ 866 w 1064"/>
                  <a:gd name="T47" fmla="*/ 93 h 1012"/>
                  <a:gd name="T48" fmla="*/ 872 w 1064"/>
                  <a:gd name="T49" fmla="*/ 86 h 1012"/>
                  <a:gd name="T50" fmla="*/ 345 w 1064"/>
                  <a:gd name="T51" fmla="*/ 0 h 1012"/>
                  <a:gd name="T52" fmla="*/ 348 w 1064"/>
                  <a:gd name="T53" fmla="*/ 8 h 1012"/>
                  <a:gd name="T54" fmla="*/ 342 w 1064"/>
                  <a:gd name="T55" fmla="*/ 10 h 1012"/>
                  <a:gd name="T56" fmla="*/ 339 w 1064"/>
                  <a:gd name="T57" fmla="*/ 1 h 1012"/>
                  <a:gd name="T58" fmla="*/ 345 w 1064"/>
                  <a:gd name="T59" fmla="*/ 0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64" h="1012">
                    <a:moveTo>
                      <a:pt x="721" y="1000"/>
                    </a:moveTo>
                    <a:lnTo>
                      <a:pt x="723" y="1009"/>
                    </a:lnTo>
                    <a:lnTo>
                      <a:pt x="718" y="1012"/>
                    </a:lnTo>
                    <a:lnTo>
                      <a:pt x="715" y="1003"/>
                    </a:lnTo>
                    <a:lnTo>
                      <a:pt x="721" y="1000"/>
                    </a:lnTo>
                    <a:close/>
                    <a:moveTo>
                      <a:pt x="192" y="911"/>
                    </a:moveTo>
                    <a:lnTo>
                      <a:pt x="198" y="916"/>
                    </a:lnTo>
                    <a:lnTo>
                      <a:pt x="191" y="923"/>
                    </a:lnTo>
                    <a:lnTo>
                      <a:pt x="187" y="918"/>
                    </a:lnTo>
                    <a:lnTo>
                      <a:pt x="192" y="911"/>
                    </a:lnTo>
                    <a:close/>
                    <a:moveTo>
                      <a:pt x="1055" y="589"/>
                    </a:moveTo>
                    <a:lnTo>
                      <a:pt x="1064" y="590"/>
                    </a:lnTo>
                    <a:lnTo>
                      <a:pt x="1062" y="598"/>
                    </a:lnTo>
                    <a:lnTo>
                      <a:pt x="1054" y="596"/>
                    </a:lnTo>
                    <a:lnTo>
                      <a:pt x="1055" y="589"/>
                    </a:lnTo>
                    <a:close/>
                    <a:moveTo>
                      <a:pt x="0" y="412"/>
                    </a:moveTo>
                    <a:lnTo>
                      <a:pt x="10" y="414"/>
                    </a:lnTo>
                    <a:lnTo>
                      <a:pt x="9" y="421"/>
                    </a:lnTo>
                    <a:lnTo>
                      <a:pt x="0" y="420"/>
                    </a:lnTo>
                    <a:lnTo>
                      <a:pt x="0" y="412"/>
                    </a:lnTo>
                    <a:close/>
                    <a:moveTo>
                      <a:pt x="872" y="86"/>
                    </a:moveTo>
                    <a:lnTo>
                      <a:pt x="876" y="90"/>
                    </a:lnTo>
                    <a:lnTo>
                      <a:pt x="870" y="97"/>
                    </a:lnTo>
                    <a:lnTo>
                      <a:pt x="866" y="93"/>
                    </a:lnTo>
                    <a:lnTo>
                      <a:pt x="872" y="86"/>
                    </a:lnTo>
                    <a:close/>
                    <a:moveTo>
                      <a:pt x="345" y="0"/>
                    </a:moveTo>
                    <a:lnTo>
                      <a:pt x="348" y="8"/>
                    </a:lnTo>
                    <a:lnTo>
                      <a:pt x="342" y="10"/>
                    </a:lnTo>
                    <a:lnTo>
                      <a:pt x="339" y="1"/>
                    </a:lnTo>
                    <a:lnTo>
                      <a:pt x="3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1" name="Freeform 596"/>
              <p:cNvSpPr>
                <a:spLocks noEditPoints="1"/>
              </p:cNvSpPr>
              <p:nvPr/>
            </p:nvSpPr>
            <p:spPr bwMode="auto">
              <a:xfrm>
                <a:off x="6574" y="2030"/>
                <a:ext cx="1082" cy="1029"/>
              </a:xfrm>
              <a:custGeom>
                <a:avLst/>
                <a:gdLst>
                  <a:gd name="T0" fmla="*/ 733 w 1082"/>
                  <a:gd name="T1" fmla="*/ 1018 h 1029"/>
                  <a:gd name="T2" fmla="*/ 736 w 1082"/>
                  <a:gd name="T3" fmla="*/ 1026 h 1029"/>
                  <a:gd name="T4" fmla="*/ 731 w 1082"/>
                  <a:gd name="T5" fmla="*/ 1029 h 1029"/>
                  <a:gd name="T6" fmla="*/ 728 w 1082"/>
                  <a:gd name="T7" fmla="*/ 1021 h 1029"/>
                  <a:gd name="T8" fmla="*/ 733 w 1082"/>
                  <a:gd name="T9" fmla="*/ 1018 h 1029"/>
                  <a:gd name="T10" fmla="*/ 197 w 1082"/>
                  <a:gd name="T11" fmla="*/ 927 h 1029"/>
                  <a:gd name="T12" fmla="*/ 201 w 1082"/>
                  <a:gd name="T13" fmla="*/ 932 h 1029"/>
                  <a:gd name="T14" fmla="*/ 195 w 1082"/>
                  <a:gd name="T15" fmla="*/ 939 h 1029"/>
                  <a:gd name="T16" fmla="*/ 191 w 1082"/>
                  <a:gd name="T17" fmla="*/ 934 h 1029"/>
                  <a:gd name="T18" fmla="*/ 197 w 1082"/>
                  <a:gd name="T19" fmla="*/ 927 h 1029"/>
                  <a:gd name="T20" fmla="*/ 1074 w 1082"/>
                  <a:gd name="T21" fmla="*/ 599 h 1029"/>
                  <a:gd name="T22" fmla="*/ 1082 w 1082"/>
                  <a:gd name="T23" fmla="*/ 601 h 1029"/>
                  <a:gd name="T24" fmla="*/ 1082 w 1082"/>
                  <a:gd name="T25" fmla="*/ 608 h 1029"/>
                  <a:gd name="T26" fmla="*/ 1072 w 1082"/>
                  <a:gd name="T27" fmla="*/ 607 h 1029"/>
                  <a:gd name="T28" fmla="*/ 1074 w 1082"/>
                  <a:gd name="T29" fmla="*/ 599 h 1029"/>
                  <a:gd name="T30" fmla="*/ 2 w 1082"/>
                  <a:gd name="T31" fmla="*/ 420 h 1029"/>
                  <a:gd name="T32" fmla="*/ 10 w 1082"/>
                  <a:gd name="T33" fmla="*/ 421 h 1029"/>
                  <a:gd name="T34" fmla="*/ 10 w 1082"/>
                  <a:gd name="T35" fmla="*/ 429 h 1029"/>
                  <a:gd name="T36" fmla="*/ 0 w 1082"/>
                  <a:gd name="T37" fmla="*/ 427 h 1029"/>
                  <a:gd name="T38" fmla="*/ 2 w 1082"/>
                  <a:gd name="T39" fmla="*/ 420 h 1029"/>
                  <a:gd name="T40" fmla="*/ 887 w 1082"/>
                  <a:gd name="T41" fmla="*/ 89 h 1029"/>
                  <a:gd name="T42" fmla="*/ 892 w 1082"/>
                  <a:gd name="T43" fmla="*/ 92 h 1029"/>
                  <a:gd name="T44" fmla="*/ 886 w 1082"/>
                  <a:gd name="T45" fmla="*/ 99 h 1029"/>
                  <a:gd name="T46" fmla="*/ 882 w 1082"/>
                  <a:gd name="T47" fmla="*/ 95 h 1029"/>
                  <a:gd name="T48" fmla="*/ 887 w 1082"/>
                  <a:gd name="T49" fmla="*/ 89 h 1029"/>
                  <a:gd name="T50" fmla="*/ 352 w 1082"/>
                  <a:gd name="T51" fmla="*/ 0 h 1029"/>
                  <a:gd name="T52" fmla="*/ 355 w 1082"/>
                  <a:gd name="T53" fmla="*/ 9 h 1029"/>
                  <a:gd name="T54" fmla="*/ 349 w 1082"/>
                  <a:gd name="T55" fmla="*/ 10 h 1029"/>
                  <a:gd name="T56" fmla="*/ 345 w 1082"/>
                  <a:gd name="T57" fmla="*/ 2 h 1029"/>
                  <a:gd name="T58" fmla="*/ 352 w 1082"/>
                  <a:gd name="T59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2" h="1029">
                    <a:moveTo>
                      <a:pt x="733" y="1018"/>
                    </a:moveTo>
                    <a:lnTo>
                      <a:pt x="736" y="1026"/>
                    </a:lnTo>
                    <a:lnTo>
                      <a:pt x="731" y="1029"/>
                    </a:lnTo>
                    <a:lnTo>
                      <a:pt x="728" y="1021"/>
                    </a:lnTo>
                    <a:lnTo>
                      <a:pt x="733" y="1018"/>
                    </a:lnTo>
                    <a:close/>
                    <a:moveTo>
                      <a:pt x="197" y="927"/>
                    </a:moveTo>
                    <a:lnTo>
                      <a:pt x="201" y="932"/>
                    </a:lnTo>
                    <a:lnTo>
                      <a:pt x="195" y="939"/>
                    </a:lnTo>
                    <a:lnTo>
                      <a:pt x="191" y="934"/>
                    </a:lnTo>
                    <a:lnTo>
                      <a:pt x="197" y="927"/>
                    </a:lnTo>
                    <a:close/>
                    <a:moveTo>
                      <a:pt x="1074" y="599"/>
                    </a:moveTo>
                    <a:lnTo>
                      <a:pt x="1082" y="601"/>
                    </a:lnTo>
                    <a:lnTo>
                      <a:pt x="1082" y="608"/>
                    </a:lnTo>
                    <a:lnTo>
                      <a:pt x="1072" y="607"/>
                    </a:lnTo>
                    <a:lnTo>
                      <a:pt x="1074" y="599"/>
                    </a:lnTo>
                    <a:close/>
                    <a:moveTo>
                      <a:pt x="2" y="420"/>
                    </a:moveTo>
                    <a:lnTo>
                      <a:pt x="10" y="421"/>
                    </a:lnTo>
                    <a:lnTo>
                      <a:pt x="10" y="429"/>
                    </a:lnTo>
                    <a:lnTo>
                      <a:pt x="0" y="427"/>
                    </a:lnTo>
                    <a:lnTo>
                      <a:pt x="2" y="420"/>
                    </a:lnTo>
                    <a:close/>
                    <a:moveTo>
                      <a:pt x="887" y="89"/>
                    </a:moveTo>
                    <a:lnTo>
                      <a:pt x="892" y="92"/>
                    </a:lnTo>
                    <a:lnTo>
                      <a:pt x="886" y="99"/>
                    </a:lnTo>
                    <a:lnTo>
                      <a:pt x="882" y="95"/>
                    </a:lnTo>
                    <a:lnTo>
                      <a:pt x="887" y="89"/>
                    </a:lnTo>
                    <a:close/>
                    <a:moveTo>
                      <a:pt x="352" y="0"/>
                    </a:moveTo>
                    <a:lnTo>
                      <a:pt x="355" y="9"/>
                    </a:lnTo>
                    <a:lnTo>
                      <a:pt x="349" y="10"/>
                    </a:lnTo>
                    <a:lnTo>
                      <a:pt x="345" y="2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2" name="Freeform 597"/>
              <p:cNvSpPr>
                <a:spLocks noEditPoints="1"/>
              </p:cNvSpPr>
              <p:nvPr/>
            </p:nvSpPr>
            <p:spPr bwMode="auto">
              <a:xfrm>
                <a:off x="6566" y="2022"/>
                <a:ext cx="1100" cy="1046"/>
              </a:xfrm>
              <a:custGeom>
                <a:avLst/>
                <a:gdLst>
                  <a:gd name="T0" fmla="*/ 744 w 1100"/>
                  <a:gd name="T1" fmla="*/ 1034 h 1046"/>
                  <a:gd name="T2" fmla="*/ 747 w 1100"/>
                  <a:gd name="T3" fmla="*/ 1043 h 1046"/>
                  <a:gd name="T4" fmla="*/ 743 w 1100"/>
                  <a:gd name="T5" fmla="*/ 1046 h 1046"/>
                  <a:gd name="T6" fmla="*/ 739 w 1100"/>
                  <a:gd name="T7" fmla="*/ 1037 h 1046"/>
                  <a:gd name="T8" fmla="*/ 744 w 1100"/>
                  <a:gd name="T9" fmla="*/ 1034 h 1046"/>
                  <a:gd name="T10" fmla="*/ 199 w 1100"/>
                  <a:gd name="T11" fmla="*/ 942 h 1046"/>
                  <a:gd name="T12" fmla="*/ 203 w 1100"/>
                  <a:gd name="T13" fmla="*/ 947 h 1046"/>
                  <a:gd name="T14" fmla="*/ 198 w 1100"/>
                  <a:gd name="T15" fmla="*/ 954 h 1046"/>
                  <a:gd name="T16" fmla="*/ 193 w 1100"/>
                  <a:gd name="T17" fmla="*/ 949 h 1046"/>
                  <a:gd name="T18" fmla="*/ 199 w 1100"/>
                  <a:gd name="T19" fmla="*/ 942 h 1046"/>
                  <a:gd name="T20" fmla="*/ 1090 w 1100"/>
                  <a:gd name="T21" fmla="*/ 609 h 1046"/>
                  <a:gd name="T22" fmla="*/ 1100 w 1100"/>
                  <a:gd name="T23" fmla="*/ 610 h 1046"/>
                  <a:gd name="T24" fmla="*/ 1099 w 1100"/>
                  <a:gd name="T25" fmla="*/ 617 h 1046"/>
                  <a:gd name="T26" fmla="*/ 1090 w 1100"/>
                  <a:gd name="T27" fmla="*/ 616 h 1046"/>
                  <a:gd name="T28" fmla="*/ 1090 w 1100"/>
                  <a:gd name="T29" fmla="*/ 609 h 1046"/>
                  <a:gd name="T30" fmla="*/ 1 w 1100"/>
                  <a:gd name="T31" fmla="*/ 427 h 1046"/>
                  <a:gd name="T32" fmla="*/ 10 w 1100"/>
                  <a:gd name="T33" fmla="*/ 428 h 1046"/>
                  <a:gd name="T34" fmla="*/ 8 w 1100"/>
                  <a:gd name="T35" fmla="*/ 435 h 1046"/>
                  <a:gd name="T36" fmla="*/ 0 w 1100"/>
                  <a:gd name="T37" fmla="*/ 434 h 1046"/>
                  <a:gd name="T38" fmla="*/ 1 w 1100"/>
                  <a:gd name="T39" fmla="*/ 427 h 1046"/>
                  <a:gd name="T40" fmla="*/ 901 w 1100"/>
                  <a:gd name="T41" fmla="*/ 90 h 1046"/>
                  <a:gd name="T42" fmla="*/ 905 w 1100"/>
                  <a:gd name="T43" fmla="*/ 93 h 1046"/>
                  <a:gd name="T44" fmla="*/ 900 w 1100"/>
                  <a:gd name="T45" fmla="*/ 100 h 1046"/>
                  <a:gd name="T46" fmla="*/ 895 w 1100"/>
                  <a:gd name="T47" fmla="*/ 97 h 1046"/>
                  <a:gd name="T48" fmla="*/ 901 w 1100"/>
                  <a:gd name="T49" fmla="*/ 90 h 1046"/>
                  <a:gd name="T50" fmla="*/ 357 w 1100"/>
                  <a:gd name="T51" fmla="*/ 0 h 1046"/>
                  <a:gd name="T52" fmla="*/ 360 w 1100"/>
                  <a:gd name="T53" fmla="*/ 8 h 1046"/>
                  <a:gd name="T54" fmla="*/ 353 w 1100"/>
                  <a:gd name="T55" fmla="*/ 10 h 1046"/>
                  <a:gd name="T56" fmla="*/ 350 w 1100"/>
                  <a:gd name="T57" fmla="*/ 1 h 1046"/>
                  <a:gd name="T58" fmla="*/ 357 w 1100"/>
                  <a:gd name="T59" fmla="*/ 0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00" h="1046">
                    <a:moveTo>
                      <a:pt x="744" y="1034"/>
                    </a:moveTo>
                    <a:lnTo>
                      <a:pt x="747" y="1043"/>
                    </a:lnTo>
                    <a:lnTo>
                      <a:pt x="743" y="1046"/>
                    </a:lnTo>
                    <a:lnTo>
                      <a:pt x="739" y="1037"/>
                    </a:lnTo>
                    <a:lnTo>
                      <a:pt x="744" y="1034"/>
                    </a:lnTo>
                    <a:close/>
                    <a:moveTo>
                      <a:pt x="199" y="942"/>
                    </a:moveTo>
                    <a:lnTo>
                      <a:pt x="203" y="947"/>
                    </a:lnTo>
                    <a:lnTo>
                      <a:pt x="198" y="954"/>
                    </a:lnTo>
                    <a:lnTo>
                      <a:pt x="193" y="949"/>
                    </a:lnTo>
                    <a:lnTo>
                      <a:pt x="199" y="942"/>
                    </a:lnTo>
                    <a:close/>
                    <a:moveTo>
                      <a:pt x="1090" y="609"/>
                    </a:moveTo>
                    <a:lnTo>
                      <a:pt x="1100" y="610"/>
                    </a:lnTo>
                    <a:lnTo>
                      <a:pt x="1099" y="617"/>
                    </a:lnTo>
                    <a:lnTo>
                      <a:pt x="1090" y="616"/>
                    </a:lnTo>
                    <a:lnTo>
                      <a:pt x="1090" y="609"/>
                    </a:lnTo>
                    <a:close/>
                    <a:moveTo>
                      <a:pt x="1" y="427"/>
                    </a:moveTo>
                    <a:lnTo>
                      <a:pt x="10" y="428"/>
                    </a:lnTo>
                    <a:lnTo>
                      <a:pt x="8" y="435"/>
                    </a:lnTo>
                    <a:lnTo>
                      <a:pt x="0" y="434"/>
                    </a:lnTo>
                    <a:lnTo>
                      <a:pt x="1" y="427"/>
                    </a:lnTo>
                    <a:close/>
                    <a:moveTo>
                      <a:pt x="901" y="90"/>
                    </a:moveTo>
                    <a:lnTo>
                      <a:pt x="905" y="93"/>
                    </a:lnTo>
                    <a:lnTo>
                      <a:pt x="900" y="100"/>
                    </a:lnTo>
                    <a:lnTo>
                      <a:pt x="895" y="97"/>
                    </a:lnTo>
                    <a:lnTo>
                      <a:pt x="901" y="90"/>
                    </a:lnTo>
                    <a:close/>
                    <a:moveTo>
                      <a:pt x="357" y="0"/>
                    </a:moveTo>
                    <a:lnTo>
                      <a:pt x="360" y="8"/>
                    </a:lnTo>
                    <a:lnTo>
                      <a:pt x="353" y="10"/>
                    </a:lnTo>
                    <a:lnTo>
                      <a:pt x="350" y="1"/>
                    </a:lnTo>
                    <a:lnTo>
                      <a:pt x="3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3" name="Freeform 598"/>
              <p:cNvSpPr>
                <a:spLocks noEditPoints="1"/>
              </p:cNvSpPr>
              <p:nvPr/>
            </p:nvSpPr>
            <p:spPr bwMode="auto">
              <a:xfrm>
                <a:off x="6557" y="2013"/>
                <a:ext cx="1118" cy="1063"/>
              </a:xfrm>
              <a:custGeom>
                <a:avLst/>
                <a:gdLst>
                  <a:gd name="T0" fmla="*/ 756 w 1118"/>
                  <a:gd name="T1" fmla="*/ 1052 h 1063"/>
                  <a:gd name="T2" fmla="*/ 760 w 1118"/>
                  <a:gd name="T3" fmla="*/ 1060 h 1063"/>
                  <a:gd name="T4" fmla="*/ 765 w 1118"/>
                  <a:gd name="T5" fmla="*/ 1059 h 1063"/>
                  <a:gd name="T6" fmla="*/ 766 w 1118"/>
                  <a:gd name="T7" fmla="*/ 1059 h 1063"/>
                  <a:gd name="T8" fmla="*/ 765 w 1118"/>
                  <a:gd name="T9" fmla="*/ 1059 h 1063"/>
                  <a:gd name="T10" fmla="*/ 750 w 1118"/>
                  <a:gd name="T11" fmla="*/ 1063 h 1063"/>
                  <a:gd name="T12" fmla="*/ 753 w 1118"/>
                  <a:gd name="T13" fmla="*/ 1060 h 1063"/>
                  <a:gd name="T14" fmla="*/ 752 w 1118"/>
                  <a:gd name="T15" fmla="*/ 1055 h 1063"/>
                  <a:gd name="T16" fmla="*/ 756 w 1118"/>
                  <a:gd name="T17" fmla="*/ 1052 h 1063"/>
                  <a:gd name="T18" fmla="*/ 202 w 1118"/>
                  <a:gd name="T19" fmla="*/ 958 h 1063"/>
                  <a:gd name="T20" fmla="*/ 207 w 1118"/>
                  <a:gd name="T21" fmla="*/ 963 h 1063"/>
                  <a:gd name="T22" fmla="*/ 201 w 1118"/>
                  <a:gd name="T23" fmla="*/ 970 h 1063"/>
                  <a:gd name="T24" fmla="*/ 197 w 1118"/>
                  <a:gd name="T25" fmla="*/ 966 h 1063"/>
                  <a:gd name="T26" fmla="*/ 202 w 1118"/>
                  <a:gd name="T27" fmla="*/ 958 h 1063"/>
                  <a:gd name="T28" fmla="*/ 1109 w 1118"/>
                  <a:gd name="T29" fmla="*/ 619 h 1063"/>
                  <a:gd name="T30" fmla="*/ 1118 w 1118"/>
                  <a:gd name="T31" fmla="*/ 621 h 1063"/>
                  <a:gd name="T32" fmla="*/ 1116 w 1118"/>
                  <a:gd name="T33" fmla="*/ 628 h 1063"/>
                  <a:gd name="T34" fmla="*/ 1108 w 1118"/>
                  <a:gd name="T35" fmla="*/ 626 h 1063"/>
                  <a:gd name="T36" fmla="*/ 1109 w 1118"/>
                  <a:gd name="T37" fmla="*/ 619 h 1063"/>
                  <a:gd name="T38" fmla="*/ 2 w 1118"/>
                  <a:gd name="T39" fmla="*/ 434 h 1063"/>
                  <a:gd name="T40" fmla="*/ 10 w 1118"/>
                  <a:gd name="T41" fmla="*/ 436 h 1063"/>
                  <a:gd name="T42" fmla="*/ 9 w 1118"/>
                  <a:gd name="T43" fmla="*/ 443 h 1063"/>
                  <a:gd name="T44" fmla="*/ 0 w 1118"/>
                  <a:gd name="T45" fmla="*/ 441 h 1063"/>
                  <a:gd name="T46" fmla="*/ 2 w 1118"/>
                  <a:gd name="T47" fmla="*/ 434 h 1063"/>
                  <a:gd name="T48" fmla="*/ 916 w 1118"/>
                  <a:gd name="T49" fmla="*/ 92 h 1063"/>
                  <a:gd name="T50" fmla="*/ 920 w 1118"/>
                  <a:gd name="T51" fmla="*/ 95 h 1063"/>
                  <a:gd name="T52" fmla="*/ 914 w 1118"/>
                  <a:gd name="T53" fmla="*/ 102 h 1063"/>
                  <a:gd name="T54" fmla="*/ 910 w 1118"/>
                  <a:gd name="T55" fmla="*/ 99 h 1063"/>
                  <a:gd name="T56" fmla="*/ 916 w 1118"/>
                  <a:gd name="T57" fmla="*/ 92 h 1063"/>
                  <a:gd name="T58" fmla="*/ 363 w 1118"/>
                  <a:gd name="T59" fmla="*/ 0 h 1063"/>
                  <a:gd name="T60" fmla="*/ 366 w 1118"/>
                  <a:gd name="T61" fmla="*/ 9 h 1063"/>
                  <a:gd name="T62" fmla="*/ 359 w 1118"/>
                  <a:gd name="T63" fmla="*/ 10 h 1063"/>
                  <a:gd name="T64" fmla="*/ 356 w 1118"/>
                  <a:gd name="T65" fmla="*/ 2 h 1063"/>
                  <a:gd name="T66" fmla="*/ 363 w 1118"/>
                  <a:gd name="T67" fmla="*/ 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18" h="1063">
                    <a:moveTo>
                      <a:pt x="756" y="1052"/>
                    </a:moveTo>
                    <a:lnTo>
                      <a:pt x="760" y="1060"/>
                    </a:lnTo>
                    <a:lnTo>
                      <a:pt x="765" y="1059"/>
                    </a:lnTo>
                    <a:lnTo>
                      <a:pt x="766" y="1059"/>
                    </a:lnTo>
                    <a:lnTo>
                      <a:pt x="765" y="1059"/>
                    </a:lnTo>
                    <a:lnTo>
                      <a:pt x="750" y="1063"/>
                    </a:lnTo>
                    <a:lnTo>
                      <a:pt x="753" y="1060"/>
                    </a:lnTo>
                    <a:lnTo>
                      <a:pt x="752" y="1055"/>
                    </a:lnTo>
                    <a:lnTo>
                      <a:pt x="756" y="1052"/>
                    </a:lnTo>
                    <a:close/>
                    <a:moveTo>
                      <a:pt x="202" y="958"/>
                    </a:moveTo>
                    <a:lnTo>
                      <a:pt x="207" y="963"/>
                    </a:lnTo>
                    <a:lnTo>
                      <a:pt x="201" y="970"/>
                    </a:lnTo>
                    <a:lnTo>
                      <a:pt x="197" y="966"/>
                    </a:lnTo>
                    <a:lnTo>
                      <a:pt x="202" y="958"/>
                    </a:lnTo>
                    <a:close/>
                    <a:moveTo>
                      <a:pt x="1109" y="619"/>
                    </a:moveTo>
                    <a:lnTo>
                      <a:pt x="1118" y="621"/>
                    </a:lnTo>
                    <a:lnTo>
                      <a:pt x="1116" y="628"/>
                    </a:lnTo>
                    <a:lnTo>
                      <a:pt x="1108" y="626"/>
                    </a:lnTo>
                    <a:lnTo>
                      <a:pt x="1109" y="619"/>
                    </a:lnTo>
                    <a:close/>
                    <a:moveTo>
                      <a:pt x="2" y="434"/>
                    </a:moveTo>
                    <a:lnTo>
                      <a:pt x="10" y="436"/>
                    </a:lnTo>
                    <a:lnTo>
                      <a:pt x="9" y="443"/>
                    </a:lnTo>
                    <a:lnTo>
                      <a:pt x="0" y="441"/>
                    </a:lnTo>
                    <a:lnTo>
                      <a:pt x="2" y="434"/>
                    </a:lnTo>
                    <a:close/>
                    <a:moveTo>
                      <a:pt x="916" y="92"/>
                    </a:moveTo>
                    <a:lnTo>
                      <a:pt x="920" y="95"/>
                    </a:lnTo>
                    <a:lnTo>
                      <a:pt x="914" y="102"/>
                    </a:lnTo>
                    <a:lnTo>
                      <a:pt x="910" y="99"/>
                    </a:lnTo>
                    <a:lnTo>
                      <a:pt x="916" y="92"/>
                    </a:lnTo>
                    <a:close/>
                    <a:moveTo>
                      <a:pt x="363" y="0"/>
                    </a:moveTo>
                    <a:lnTo>
                      <a:pt x="366" y="9"/>
                    </a:lnTo>
                    <a:lnTo>
                      <a:pt x="359" y="10"/>
                    </a:lnTo>
                    <a:lnTo>
                      <a:pt x="356" y="2"/>
                    </a:lnTo>
                    <a:lnTo>
                      <a:pt x="3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4" name="Freeform 599"/>
              <p:cNvSpPr>
                <a:spLocks noEditPoints="1"/>
              </p:cNvSpPr>
              <p:nvPr/>
            </p:nvSpPr>
            <p:spPr bwMode="auto">
              <a:xfrm>
                <a:off x="6546" y="2001"/>
                <a:ext cx="1140" cy="1088"/>
              </a:xfrm>
              <a:custGeom>
                <a:avLst/>
                <a:gdLst>
                  <a:gd name="T0" fmla="*/ 781 w 1140"/>
                  <a:gd name="T1" fmla="*/ 1069 h 1088"/>
                  <a:gd name="T2" fmla="*/ 785 w 1140"/>
                  <a:gd name="T3" fmla="*/ 1071 h 1088"/>
                  <a:gd name="T4" fmla="*/ 793 w 1140"/>
                  <a:gd name="T5" fmla="*/ 1074 h 1088"/>
                  <a:gd name="T6" fmla="*/ 787 w 1140"/>
                  <a:gd name="T7" fmla="*/ 1076 h 1088"/>
                  <a:gd name="T8" fmla="*/ 754 w 1140"/>
                  <a:gd name="T9" fmla="*/ 1088 h 1088"/>
                  <a:gd name="T10" fmla="*/ 756 w 1140"/>
                  <a:gd name="T11" fmla="*/ 1084 h 1088"/>
                  <a:gd name="T12" fmla="*/ 760 w 1140"/>
                  <a:gd name="T13" fmla="*/ 1078 h 1088"/>
                  <a:gd name="T14" fmla="*/ 761 w 1140"/>
                  <a:gd name="T15" fmla="*/ 1075 h 1088"/>
                  <a:gd name="T16" fmla="*/ 776 w 1140"/>
                  <a:gd name="T17" fmla="*/ 1071 h 1088"/>
                  <a:gd name="T18" fmla="*/ 777 w 1140"/>
                  <a:gd name="T19" fmla="*/ 1071 h 1088"/>
                  <a:gd name="T20" fmla="*/ 781 w 1140"/>
                  <a:gd name="T21" fmla="*/ 1069 h 1088"/>
                  <a:gd name="T22" fmla="*/ 192 w 1140"/>
                  <a:gd name="T23" fmla="*/ 973 h 1088"/>
                  <a:gd name="T24" fmla="*/ 196 w 1140"/>
                  <a:gd name="T25" fmla="*/ 975 h 1088"/>
                  <a:gd name="T26" fmla="*/ 202 w 1140"/>
                  <a:gd name="T27" fmla="*/ 976 h 1088"/>
                  <a:gd name="T28" fmla="*/ 206 w 1140"/>
                  <a:gd name="T29" fmla="*/ 979 h 1088"/>
                  <a:gd name="T30" fmla="*/ 208 w 1140"/>
                  <a:gd name="T31" fmla="*/ 978 h 1088"/>
                  <a:gd name="T32" fmla="*/ 212 w 1140"/>
                  <a:gd name="T33" fmla="*/ 982 h 1088"/>
                  <a:gd name="T34" fmla="*/ 212 w 1140"/>
                  <a:gd name="T35" fmla="*/ 982 h 1088"/>
                  <a:gd name="T36" fmla="*/ 216 w 1140"/>
                  <a:gd name="T37" fmla="*/ 989 h 1088"/>
                  <a:gd name="T38" fmla="*/ 219 w 1140"/>
                  <a:gd name="T39" fmla="*/ 996 h 1088"/>
                  <a:gd name="T40" fmla="*/ 219 w 1140"/>
                  <a:gd name="T41" fmla="*/ 999 h 1088"/>
                  <a:gd name="T42" fmla="*/ 189 w 1140"/>
                  <a:gd name="T43" fmla="*/ 975 h 1088"/>
                  <a:gd name="T44" fmla="*/ 192 w 1140"/>
                  <a:gd name="T45" fmla="*/ 973 h 1088"/>
                  <a:gd name="T46" fmla="*/ 1140 w 1140"/>
                  <a:gd name="T47" fmla="*/ 617 h 1088"/>
                  <a:gd name="T48" fmla="*/ 1140 w 1140"/>
                  <a:gd name="T49" fmla="*/ 619 h 1088"/>
                  <a:gd name="T50" fmla="*/ 1134 w 1140"/>
                  <a:gd name="T51" fmla="*/ 653 h 1088"/>
                  <a:gd name="T52" fmla="*/ 1134 w 1140"/>
                  <a:gd name="T53" fmla="*/ 651 h 1088"/>
                  <a:gd name="T54" fmla="*/ 1130 w 1140"/>
                  <a:gd name="T55" fmla="*/ 640 h 1088"/>
                  <a:gd name="T56" fmla="*/ 1127 w 1140"/>
                  <a:gd name="T57" fmla="*/ 640 h 1088"/>
                  <a:gd name="T58" fmla="*/ 1129 w 1140"/>
                  <a:gd name="T59" fmla="*/ 633 h 1088"/>
                  <a:gd name="T60" fmla="*/ 1130 w 1140"/>
                  <a:gd name="T61" fmla="*/ 633 h 1088"/>
                  <a:gd name="T62" fmla="*/ 1136 w 1140"/>
                  <a:gd name="T63" fmla="*/ 621 h 1088"/>
                  <a:gd name="T64" fmla="*/ 1140 w 1140"/>
                  <a:gd name="T65" fmla="*/ 617 h 1088"/>
                  <a:gd name="T66" fmla="*/ 6 w 1140"/>
                  <a:gd name="T67" fmla="*/ 432 h 1088"/>
                  <a:gd name="T68" fmla="*/ 7 w 1140"/>
                  <a:gd name="T69" fmla="*/ 433 h 1088"/>
                  <a:gd name="T70" fmla="*/ 10 w 1140"/>
                  <a:gd name="T71" fmla="*/ 445 h 1088"/>
                  <a:gd name="T72" fmla="*/ 13 w 1140"/>
                  <a:gd name="T73" fmla="*/ 446 h 1088"/>
                  <a:gd name="T74" fmla="*/ 11 w 1140"/>
                  <a:gd name="T75" fmla="*/ 453 h 1088"/>
                  <a:gd name="T76" fmla="*/ 7 w 1140"/>
                  <a:gd name="T77" fmla="*/ 453 h 1088"/>
                  <a:gd name="T78" fmla="*/ 3 w 1140"/>
                  <a:gd name="T79" fmla="*/ 463 h 1088"/>
                  <a:gd name="T80" fmla="*/ 0 w 1140"/>
                  <a:gd name="T81" fmla="*/ 465 h 1088"/>
                  <a:gd name="T82" fmla="*/ 6 w 1140"/>
                  <a:gd name="T83" fmla="*/ 432 h 1088"/>
                  <a:gd name="T84" fmla="*/ 925 w 1140"/>
                  <a:gd name="T85" fmla="*/ 90 h 1088"/>
                  <a:gd name="T86" fmla="*/ 944 w 1140"/>
                  <a:gd name="T87" fmla="*/ 106 h 1088"/>
                  <a:gd name="T88" fmla="*/ 939 w 1140"/>
                  <a:gd name="T89" fmla="*/ 106 h 1088"/>
                  <a:gd name="T90" fmla="*/ 935 w 1140"/>
                  <a:gd name="T91" fmla="*/ 103 h 1088"/>
                  <a:gd name="T92" fmla="*/ 931 w 1140"/>
                  <a:gd name="T93" fmla="*/ 107 h 1088"/>
                  <a:gd name="T94" fmla="*/ 927 w 1140"/>
                  <a:gd name="T95" fmla="*/ 104 h 1088"/>
                  <a:gd name="T96" fmla="*/ 930 w 1140"/>
                  <a:gd name="T97" fmla="*/ 99 h 1088"/>
                  <a:gd name="T98" fmla="*/ 925 w 1140"/>
                  <a:gd name="T99" fmla="*/ 90 h 1088"/>
                  <a:gd name="T100" fmla="*/ 384 w 1140"/>
                  <a:gd name="T101" fmla="*/ 0 h 1088"/>
                  <a:gd name="T102" fmla="*/ 383 w 1140"/>
                  <a:gd name="T103" fmla="*/ 1 h 1088"/>
                  <a:gd name="T104" fmla="*/ 379 w 1140"/>
                  <a:gd name="T105" fmla="*/ 7 h 1088"/>
                  <a:gd name="T106" fmla="*/ 373 w 1140"/>
                  <a:gd name="T107" fmla="*/ 10 h 1088"/>
                  <a:gd name="T108" fmla="*/ 374 w 1140"/>
                  <a:gd name="T109" fmla="*/ 12 h 1088"/>
                  <a:gd name="T110" fmla="*/ 367 w 1140"/>
                  <a:gd name="T111" fmla="*/ 14 h 1088"/>
                  <a:gd name="T112" fmla="*/ 366 w 1140"/>
                  <a:gd name="T113" fmla="*/ 11 h 1088"/>
                  <a:gd name="T114" fmla="*/ 363 w 1140"/>
                  <a:gd name="T115" fmla="*/ 12 h 1088"/>
                  <a:gd name="T116" fmla="*/ 359 w 1140"/>
                  <a:gd name="T117" fmla="*/ 12 h 1088"/>
                  <a:gd name="T118" fmla="*/ 356 w 1140"/>
                  <a:gd name="T119" fmla="*/ 12 h 1088"/>
                  <a:gd name="T120" fmla="*/ 352 w 1140"/>
                  <a:gd name="T121" fmla="*/ 10 h 1088"/>
                  <a:gd name="T122" fmla="*/ 353 w 1140"/>
                  <a:gd name="T123" fmla="*/ 10 h 1088"/>
                  <a:gd name="T124" fmla="*/ 384 w 1140"/>
                  <a:gd name="T125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40" h="1088">
                    <a:moveTo>
                      <a:pt x="781" y="1069"/>
                    </a:moveTo>
                    <a:lnTo>
                      <a:pt x="785" y="1071"/>
                    </a:lnTo>
                    <a:lnTo>
                      <a:pt x="793" y="1074"/>
                    </a:lnTo>
                    <a:lnTo>
                      <a:pt x="787" y="1076"/>
                    </a:lnTo>
                    <a:lnTo>
                      <a:pt x="754" y="1088"/>
                    </a:lnTo>
                    <a:lnTo>
                      <a:pt x="756" y="1084"/>
                    </a:lnTo>
                    <a:lnTo>
                      <a:pt x="760" y="1078"/>
                    </a:lnTo>
                    <a:lnTo>
                      <a:pt x="761" y="1075"/>
                    </a:lnTo>
                    <a:lnTo>
                      <a:pt x="776" y="1071"/>
                    </a:lnTo>
                    <a:lnTo>
                      <a:pt x="777" y="1071"/>
                    </a:lnTo>
                    <a:lnTo>
                      <a:pt x="781" y="1069"/>
                    </a:lnTo>
                    <a:close/>
                    <a:moveTo>
                      <a:pt x="192" y="973"/>
                    </a:moveTo>
                    <a:lnTo>
                      <a:pt x="196" y="975"/>
                    </a:lnTo>
                    <a:lnTo>
                      <a:pt x="202" y="976"/>
                    </a:lnTo>
                    <a:lnTo>
                      <a:pt x="206" y="979"/>
                    </a:lnTo>
                    <a:lnTo>
                      <a:pt x="208" y="978"/>
                    </a:lnTo>
                    <a:lnTo>
                      <a:pt x="212" y="982"/>
                    </a:lnTo>
                    <a:lnTo>
                      <a:pt x="212" y="982"/>
                    </a:lnTo>
                    <a:lnTo>
                      <a:pt x="216" y="989"/>
                    </a:lnTo>
                    <a:lnTo>
                      <a:pt x="219" y="996"/>
                    </a:lnTo>
                    <a:lnTo>
                      <a:pt x="219" y="999"/>
                    </a:lnTo>
                    <a:lnTo>
                      <a:pt x="189" y="975"/>
                    </a:lnTo>
                    <a:lnTo>
                      <a:pt x="192" y="973"/>
                    </a:lnTo>
                    <a:close/>
                    <a:moveTo>
                      <a:pt x="1140" y="617"/>
                    </a:moveTo>
                    <a:lnTo>
                      <a:pt x="1140" y="619"/>
                    </a:lnTo>
                    <a:lnTo>
                      <a:pt x="1134" y="653"/>
                    </a:lnTo>
                    <a:lnTo>
                      <a:pt x="1134" y="651"/>
                    </a:lnTo>
                    <a:lnTo>
                      <a:pt x="1130" y="640"/>
                    </a:lnTo>
                    <a:lnTo>
                      <a:pt x="1127" y="640"/>
                    </a:lnTo>
                    <a:lnTo>
                      <a:pt x="1129" y="633"/>
                    </a:lnTo>
                    <a:lnTo>
                      <a:pt x="1130" y="633"/>
                    </a:lnTo>
                    <a:lnTo>
                      <a:pt x="1136" y="621"/>
                    </a:lnTo>
                    <a:lnTo>
                      <a:pt x="1140" y="617"/>
                    </a:lnTo>
                    <a:close/>
                    <a:moveTo>
                      <a:pt x="6" y="432"/>
                    </a:moveTo>
                    <a:lnTo>
                      <a:pt x="7" y="433"/>
                    </a:lnTo>
                    <a:lnTo>
                      <a:pt x="10" y="445"/>
                    </a:lnTo>
                    <a:lnTo>
                      <a:pt x="13" y="446"/>
                    </a:lnTo>
                    <a:lnTo>
                      <a:pt x="11" y="453"/>
                    </a:lnTo>
                    <a:lnTo>
                      <a:pt x="7" y="453"/>
                    </a:lnTo>
                    <a:lnTo>
                      <a:pt x="3" y="463"/>
                    </a:lnTo>
                    <a:lnTo>
                      <a:pt x="0" y="465"/>
                    </a:lnTo>
                    <a:lnTo>
                      <a:pt x="6" y="432"/>
                    </a:lnTo>
                    <a:close/>
                    <a:moveTo>
                      <a:pt x="925" y="90"/>
                    </a:moveTo>
                    <a:lnTo>
                      <a:pt x="944" y="106"/>
                    </a:lnTo>
                    <a:lnTo>
                      <a:pt x="939" y="106"/>
                    </a:lnTo>
                    <a:lnTo>
                      <a:pt x="935" y="103"/>
                    </a:lnTo>
                    <a:lnTo>
                      <a:pt x="931" y="107"/>
                    </a:lnTo>
                    <a:lnTo>
                      <a:pt x="927" y="104"/>
                    </a:lnTo>
                    <a:lnTo>
                      <a:pt x="930" y="99"/>
                    </a:lnTo>
                    <a:lnTo>
                      <a:pt x="925" y="90"/>
                    </a:lnTo>
                    <a:close/>
                    <a:moveTo>
                      <a:pt x="384" y="0"/>
                    </a:moveTo>
                    <a:lnTo>
                      <a:pt x="383" y="1"/>
                    </a:lnTo>
                    <a:lnTo>
                      <a:pt x="379" y="7"/>
                    </a:lnTo>
                    <a:lnTo>
                      <a:pt x="373" y="10"/>
                    </a:lnTo>
                    <a:lnTo>
                      <a:pt x="374" y="12"/>
                    </a:lnTo>
                    <a:lnTo>
                      <a:pt x="367" y="14"/>
                    </a:lnTo>
                    <a:lnTo>
                      <a:pt x="366" y="11"/>
                    </a:lnTo>
                    <a:lnTo>
                      <a:pt x="363" y="12"/>
                    </a:lnTo>
                    <a:lnTo>
                      <a:pt x="359" y="12"/>
                    </a:lnTo>
                    <a:lnTo>
                      <a:pt x="356" y="12"/>
                    </a:lnTo>
                    <a:lnTo>
                      <a:pt x="352" y="10"/>
                    </a:lnTo>
                    <a:lnTo>
                      <a:pt x="353" y="10"/>
                    </a:lnTo>
                    <a:lnTo>
                      <a:pt x="38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5" name="Freeform 600"/>
              <p:cNvSpPr>
                <a:spLocks noEditPoints="1"/>
              </p:cNvSpPr>
              <p:nvPr/>
            </p:nvSpPr>
            <p:spPr bwMode="auto">
              <a:xfrm>
                <a:off x="6536" y="1989"/>
                <a:ext cx="1160" cy="1110"/>
              </a:xfrm>
              <a:custGeom>
                <a:avLst/>
                <a:gdLst>
                  <a:gd name="T0" fmla="*/ 803 w 1160"/>
                  <a:gd name="T1" fmla="*/ 1086 h 1110"/>
                  <a:gd name="T2" fmla="*/ 808 w 1160"/>
                  <a:gd name="T3" fmla="*/ 1088 h 1110"/>
                  <a:gd name="T4" fmla="*/ 811 w 1160"/>
                  <a:gd name="T5" fmla="*/ 1091 h 1110"/>
                  <a:gd name="T6" fmla="*/ 800 w 1160"/>
                  <a:gd name="T7" fmla="*/ 1097 h 1110"/>
                  <a:gd name="T8" fmla="*/ 764 w 1160"/>
                  <a:gd name="T9" fmla="*/ 1110 h 1110"/>
                  <a:gd name="T10" fmla="*/ 764 w 1160"/>
                  <a:gd name="T11" fmla="*/ 1103 h 1110"/>
                  <a:gd name="T12" fmla="*/ 764 w 1160"/>
                  <a:gd name="T13" fmla="*/ 1100 h 1110"/>
                  <a:gd name="T14" fmla="*/ 797 w 1160"/>
                  <a:gd name="T15" fmla="*/ 1088 h 1110"/>
                  <a:gd name="T16" fmla="*/ 803 w 1160"/>
                  <a:gd name="T17" fmla="*/ 1086 h 1110"/>
                  <a:gd name="T18" fmla="*/ 199 w 1160"/>
                  <a:gd name="T19" fmla="*/ 987 h 1110"/>
                  <a:gd name="T20" fmla="*/ 229 w 1160"/>
                  <a:gd name="T21" fmla="*/ 1011 h 1110"/>
                  <a:gd name="T22" fmla="*/ 229 w 1160"/>
                  <a:gd name="T23" fmla="*/ 1015 h 1110"/>
                  <a:gd name="T24" fmla="*/ 228 w 1160"/>
                  <a:gd name="T25" fmla="*/ 1022 h 1110"/>
                  <a:gd name="T26" fmla="*/ 189 w 1160"/>
                  <a:gd name="T27" fmla="*/ 990 h 1110"/>
                  <a:gd name="T28" fmla="*/ 191 w 1160"/>
                  <a:gd name="T29" fmla="*/ 988 h 1110"/>
                  <a:gd name="T30" fmla="*/ 199 w 1160"/>
                  <a:gd name="T31" fmla="*/ 987 h 1110"/>
                  <a:gd name="T32" fmla="*/ 1160 w 1160"/>
                  <a:gd name="T33" fmla="*/ 625 h 1110"/>
                  <a:gd name="T34" fmla="*/ 1159 w 1160"/>
                  <a:gd name="T35" fmla="*/ 632 h 1110"/>
                  <a:gd name="T36" fmla="*/ 1151 w 1160"/>
                  <a:gd name="T37" fmla="*/ 672 h 1110"/>
                  <a:gd name="T38" fmla="*/ 1151 w 1160"/>
                  <a:gd name="T39" fmla="*/ 672 h 1110"/>
                  <a:gd name="T40" fmla="*/ 1144 w 1160"/>
                  <a:gd name="T41" fmla="*/ 665 h 1110"/>
                  <a:gd name="T42" fmla="*/ 1150 w 1160"/>
                  <a:gd name="T43" fmla="*/ 631 h 1110"/>
                  <a:gd name="T44" fmla="*/ 1150 w 1160"/>
                  <a:gd name="T45" fmla="*/ 629 h 1110"/>
                  <a:gd name="T46" fmla="*/ 1154 w 1160"/>
                  <a:gd name="T47" fmla="*/ 625 h 1110"/>
                  <a:gd name="T48" fmla="*/ 1160 w 1160"/>
                  <a:gd name="T49" fmla="*/ 625 h 1110"/>
                  <a:gd name="T50" fmla="*/ 9 w 1160"/>
                  <a:gd name="T51" fmla="*/ 434 h 1110"/>
                  <a:gd name="T52" fmla="*/ 9 w 1160"/>
                  <a:gd name="T53" fmla="*/ 434 h 1110"/>
                  <a:gd name="T54" fmla="*/ 16 w 1160"/>
                  <a:gd name="T55" fmla="*/ 444 h 1110"/>
                  <a:gd name="T56" fmla="*/ 10 w 1160"/>
                  <a:gd name="T57" fmla="*/ 477 h 1110"/>
                  <a:gd name="T58" fmla="*/ 3 w 1160"/>
                  <a:gd name="T59" fmla="*/ 482 h 1110"/>
                  <a:gd name="T60" fmla="*/ 0 w 1160"/>
                  <a:gd name="T61" fmla="*/ 482 h 1110"/>
                  <a:gd name="T62" fmla="*/ 0 w 1160"/>
                  <a:gd name="T63" fmla="*/ 478 h 1110"/>
                  <a:gd name="T64" fmla="*/ 9 w 1160"/>
                  <a:gd name="T65" fmla="*/ 434 h 1110"/>
                  <a:gd name="T66" fmla="*/ 932 w 1160"/>
                  <a:gd name="T67" fmla="*/ 89 h 1110"/>
                  <a:gd name="T68" fmla="*/ 966 w 1160"/>
                  <a:gd name="T69" fmla="*/ 118 h 1110"/>
                  <a:gd name="T70" fmla="*/ 965 w 1160"/>
                  <a:gd name="T71" fmla="*/ 118 h 1110"/>
                  <a:gd name="T72" fmla="*/ 959 w 1160"/>
                  <a:gd name="T73" fmla="*/ 119 h 1110"/>
                  <a:gd name="T74" fmla="*/ 954 w 1160"/>
                  <a:gd name="T75" fmla="*/ 119 h 1110"/>
                  <a:gd name="T76" fmla="*/ 954 w 1160"/>
                  <a:gd name="T77" fmla="*/ 118 h 1110"/>
                  <a:gd name="T78" fmla="*/ 935 w 1160"/>
                  <a:gd name="T79" fmla="*/ 102 h 1110"/>
                  <a:gd name="T80" fmla="*/ 934 w 1160"/>
                  <a:gd name="T81" fmla="*/ 101 h 1110"/>
                  <a:gd name="T82" fmla="*/ 932 w 1160"/>
                  <a:gd name="T83" fmla="*/ 89 h 1110"/>
                  <a:gd name="T84" fmla="*/ 398 w 1160"/>
                  <a:gd name="T85" fmla="*/ 0 h 1110"/>
                  <a:gd name="T86" fmla="*/ 398 w 1160"/>
                  <a:gd name="T87" fmla="*/ 3 h 1110"/>
                  <a:gd name="T88" fmla="*/ 396 w 1160"/>
                  <a:gd name="T89" fmla="*/ 9 h 1110"/>
                  <a:gd name="T90" fmla="*/ 394 w 1160"/>
                  <a:gd name="T91" fmla="*/ 12 h 1110"/>
                  <a:gd name="T92" fmla="*/ 363 w 1160"/>
                  <a:gd name="T93" fmla="*/ 22 h 1110"/>
                  <a:gd name="T94" fmla="*/ 362 w 1160"/>
                  <a:gd name="T95" fmla="*/ 22 h 1110"/>
                  <a:gd name="T96" fmla="*/ 355 w 1160"/>
                  <a:gd name="T97" fmla="*/ 19 h 1110"/>
                  <a:gd name="T98" fmla="*/ 353 w 1160"/>
                  <a:gd name="T99" fmla="*/ 16 h 1110"/>
                  <a:gd name="T100" fmla="*/ 359 w 1160"/>
                  <a:gd name="T101" fmla="*/ 13 h 1110"/>
                  <a:gd name="T102" fmla="*/ 398 w 1160"/>
                  <a:gd name="T103" fmla="*/ 0 h 1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60" h="1110">
                    <a:moveTo>
                      <a:pt x="803" y="1086"/>
                    </a:moveTo>
                    <a:lnTo>
                      <a:pt x="808" y="1088"/>
                    </a:lnTo>
                    <a:lnTo>
                      <a:pt x="811" y="1091"/>
                    </a:lnTo>
                    <a:lnTo>
                      <a:pt x="800" y="1097"/>
                    </a:lnTo>
                    <a:lnTo>
                      <a:pt x="764" y="1110"/>
                    </a:lnTo>
                    <a:lnTo>
                      <a:pt x="764" y="1103"/>
                    </a:lnTo>
                    <a:lnTo>
                      <a:pt x="764" y="1100"/>
                    </a:lnTo>
                    <a:lnTo>
                      <a:pt x="797" y="1088"/>
                    </a:lnTo>
                    <a:lnTo>
                      <a:pt x="803" y="1086"/>
                    </a:lnTo>
                    <a:close/>
                    <a:moveTo>
                      <a:pt x="199" y="987"/>
                    </a:moveTo>
                    <a:lnTo>
                      <a:pt x="229" y="1011"/>
                    </a:lnTo>
                    <a:lnTo>
                      <a:pt x="229" y="1015"/>
                    </a:lnTo>
                    <a:lnTo>
                      <a:pt x="228" y="1022"/>
                    </a:lnTo>
                    <a:lnTo>
                      <a:pt x="189" y="990"/>
                    </a:lnTo>
                    <a:lnTo>
                      <a:pt x="191" y="988"/>
                    </a:lnTo>
                    <a:lnTo>
                      <a:pt x="199" y="987"/>
                    </a:lnTo>
                    <a:close/>
                    <a:moveTo>
                      <a:pt x="1160" y="625"/>
                    </a:moveTo>
                    <a:lnTo>
                      <a:pt x="1159" y="632"/>
                    </a:lnTo>
                    <a:lnTo>
                      <a:pt x="1151" y="672"/>
                    </a:lnTo>
                    <a:lnTo>
                      <a:pt x="1151" y="672"/>
                    </a:lnTo>
                    <a:lnTo>
                      <a:pt x="1144" y="665"/>
                    </a:lnTo>
                    <a:lnTo>
                      <a:pt x="1150" y="631"/>
                    </a:lnTo>
                    <a:lnTo>
                      <a:pt x="1150" y="629"/>
                    </a:lnTo>
                    <a:lnTo>
                      <a:pt x="1154" y="625"/>
                    </a:lnTo>
                    <a:lnTo>
                      <a:pt x="1160" y="625"/>
                    </a:lnTo>
                    <a:close/>
                    <a:moveTo>
                      <a:pt x="9" y="434"/>
                    </a:moveTo>
                    <a:lnTo>
                      <a:pt x="9" y="434"/>
                    </a:lnTo>
                    <a:lnTo>
                      <a:pt x="16" y="444"/>
                    </a:lnTo>
                    <a:lnTo>
                      <a:pt x="10" y="477"/>
                    </a:lnTo>
                    <a:lnTo>
                      <a:pt x="3" y="482"/>
                    </a:lnTo>
                    <a:lnTo>
                      <a:pt x="0" y="482"/>
                    </a:lnTo>
                    <a:lnTo>
                      <a:pt x="0" y="478"/>
                    </a:lnTo>
                    <a:lnTo>
                      <a:pt x="9" y="434"/>
                    </a:lnTo>
                    <a:close/>
                    <a:moveTo>
                      <a:pt x="932" y="89"/>
                    </a:moveTo>
                    <a:lnTo>
                      <a:pt x="966" y="118"/>
                    </a:lnTo>
                    <a:lnTo>
                      <a:pt x="965" y="118"/>
                    </a:lnTo>
                    <a:lnTo>
                      <a:pt x="959" y="119"/>
                    </a:lnTo>
                    <a:lnTo>
                      <a:pt x="954" y="119"/>
                    </a:lnTo>
                    <a:lnTo>
                      <a:pt x="954" y="118"/>
                    </a:lnTo>
                    <a:lnTo>
                      <a:pt x="935" y="102"/>
                    </a:lnTo>
                    <a:lnTo>
                      <a:pt x="934" y="101"/>
                    </a:lnTo>
                    <a:lnTo>
                      <a:pt x="932" y="89"/>
                    </a:lnTo>
                    <a:close/>
                    <a:moveTo>
                      <a:pt x="398" y="0"/>
                    </a:moveTo>
                    <a:lnTo>
                      <a:pt x="398" y="3"/>
                    </a:lnTo>
                    <a:lnTo>
                      <a:pt x="396" y="9"/>
                    </a:lnTo>
                    <a:lnTo>
                      <a:pt x="394" y="12"/>
                    </a:lnTo>
                    <a:lnTo>
                      <a:pt x="363" y="22"/>
                    </a:lnTo>
                    <a:lnTo>
                      <a:pt x="362" y="22"/>
                    </a:lnTo>
                    <a:lnTo>
                      <a:pt x="355" y="19"/>
                    </a:lnTo>
                    <a:lnTo>
                      <a:pt x="353" y="16"/>
                    </a:lnTo>
                    <a:lnTo>
                      <a:pt x="359" y="13"/>
                    </a:lnTo>
                    <a:lnTo>
                      <a:pt x="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6" name="Freeform 601"/>
              <p:cNvSpPr>
                <a:spLocks noEditPoints="1"/>
              </p:cNvSpPr>
              <p:nvPr/>
            </p:nvSpPr>
            <p:spPr bwMode="auto">
              <a:xfrm>
                <a:off x="6528" y="1979"/>
                <a:ext cx="1176" cy="1128"/>
              </a:xfrm>
              <a:custGeom>
                <a:avLst/>
                <a:gdLst>
                  <a:gd name="T0" fmla="*/ 819 w 1176"/>
                  <a:gd name="T1" fmla="*/ 1101 h 1128"/>
                  <a:gd name="T2" fmla="*/ 823 w 1176"/>
                  <a:gd name="T3" fmla="*/ 1108 h 1128"/>
                  <a:gd name="T4" fmla="*/ 823 w 1176"/>
                  <a:gd name="T5" fmla="*/ 1110 h 1128"/>
                  <a:gd name="T6" fmla="*/ 812 w 1176"/>
                  <a:gd name="T7" fmla="*/ 1115 h 1128"/>
                  <a:gd name="T8" fmla="*/ 775 w 1176"/>
                  <a:gd name="T9" fmla="*/ 1128 h 1128"/>
                  <a:gd name="T10" fmla="*/ 772 w 1176"/>
                  <a:gd name="T11" fmla="*/ 1125 h 1128"/>
                  <a:gd name="T12" fmla="*/ 772 w 1176"/>
                  <a:gd name="T13" fmla="*/ 1120 h 1128"/>
                  <a:gd name="T14" fmla="*/ 808 w 1176"/>
                  <a:gd name="T15" fmla="*/ 1107 h 1128"/>
                  <a:gd name="T16" fmla="*/ 819 w 1176"/>
                  <a:gd name="T17" fmla="*/ 1101 h 1128"/>
                  <a:gd name="T18" fmla="*/ 197 w 1176"/>
                  <a:gd name="T19" fmla="*/ 1000 h 1128"/>
                  <a:gd name="T20" fmla="*/ 236 w 1176"/>
                  <a:gd name="T21" fmla="*/ 1032 h 1128"/>
                  <a:gd name="T22" fmla="*/ 236 w 1176"/>
                  <a:gd name="T23" fmla="*/ 1032 h 1128"/>
                  <a:gd name="T24" fmla="*/ 233 w 1176"/>
                  <a:gd name="T25" fmla="*/ 1038 h 1128"/>
                  <a:gd name="T26" fmla="*/ 230 w 1176"/>
                  <a:gd name="T27" fmla="*/ 1039 h 1128"/>
                  <a:gd name="T28" fmla="*/ 190 w 1176"/>
                  <a:gd name="T29" fmla="*/ 1005 h 1128"/>
                  <a:gd name="T30" fmla="*/ 197 w 1176"/>
                  <a:gd name="T31" fmla="*/ 1000 h 1128"/>
                  <a:gd name="T32" fmla="*/ 1175 w 1176"/>
                  <a:gd name="T33" fmla="*/ 632 h 1128"/>
                  <a:gd name="T34" fmla="*/ 1176 w 1176"/>
                  <a:gd name="T35" fmla="*/ 634 h 1128"/>
                  <a:gd name="T36" fmla="*/ 1176 w 1176"/>
                  <a:gd name="T37" fmla="*/ 642 h 1128"/>
                  <a:gd name="T38" fmla="*/ 1168 w 1176"/>
                  <a:gd name="T39" fmla="*/ 686 h 1128"/>
                  <a:gd name="T40" fmla="*/ 1159 w 1176"/>
                  <a:gd name="T41" fmla="*/ 682 h 1128"/>
                  <a:gd name="T42" fmla="*/ 1167 w 1176"/>
                  <a:gd name="T43" fmla="*/ 642 h 1128"/>
                  <a:gd name="T44" fmla="*/ 1168 w 1176"/>
                  <a:gd name="T45" fmla="*/ 635 h 1128"/>
                  <a:gd name="T46" fmla="*/ 1175 w 1176"/>
                  <a:gd name="T47" fmla="*/ 632 h 1128"/>
                  <a:gd name="T48" fmla="*/ 8 w 1176"/>
                  <a:gd name="T49" fmla="*/ 441 h 1128"/>
                  <a:gd name="T50" fmla="*/ 17 w 1176"/>
                  <a:gd name="T51" fmla="*/ 444 h 1128"/>
                  <a:gd name="T52" fmla="*/ 8 w 1176"/>
                  <a:gd name="T53" fmla="*/ 488 h 1128"/>
                  <a:gd name="T54" fmla="*/ 8 w 1176"/>
                  <a:gd name="T55" fmla="*/ 492 h 1128"/>
                  <a:gd name="T56" fmla="*/ 1 w 1176"/>
                  <a:gd name="T57" fmla="*/ 494 h 1128"/>
                  <a:gd name="T58" fmla="*/ 0 w 1176"/>
                  <a:gd name="T59" fmla="*/ 494 h 1128"/>
                  <a:gd name="T60" fmla="*/ 0 w 1176"/>
                  <a:gd name="T61" fmla="*/ 488 h 1128"/>
                  <a:gd name="T62" fmla="*/ 8 w 1176"/>
                  <a:gd name="T63" fmla="*/ 441 h 1128"/>
                  <a:gd name="T64" fmla="*/ 943 w 1176"/>
                  <a:gd name="T65" fmla="*/ 89 h 1128"/>
                  <a:gd name="T66" fmla="*/ 945 w 1176"/>
                  <a:gd name="T67" fmla="*/ 91 h 1128"/>
                  <a:gd name="T68" fmla="*/ 983 w 1176"/>
                  <a:gd name="T69" fmla="*/ 123 h 1128"/>
                  <a:gd name="T70" fmla="*/ 983 w 1176"/>
                  <a:gd name="T71" fmla="*/ 123 h 1128"/>
                  <a:gd name="T72" fmla="*/ 979 w 1176"/>
                  <a:gd name="T73" fmla="*/ 126 h 1128"/>
                  <a:gd name="T74" fmla="*/ 974 w 1176"/>
                  <a:gd name="T75" fmla="*/ 128 h 1128"/>
                  <a:gd name="T76" fmla="*/ 940 w 1176"/>
                  <a:gd name="T77" fmla="*/ 99 h 1128"/>
                  <a:gd name="T78" fmla="*/ 940 w 1176"/>
                  <a:gd name="T79" fmla="*/ 98 h 1128"/>
                  <a:gd name="T80" fmla="*/ 942 w 1176"/>
                  <a:gd name="T81" fmla="*/ 91 h 1128"/>
                  <a:gd name="T82" fmla="*/ 943 w 1176"/>
                  <a:gd name="T83" fmla="*/ 89 h 1128"/>
                  <a:gd name="T84" fmla="*/ 405 w 1176"/>
                  <a:gd name="T85" fmla="*/ 0 h 1128"/>
                  <a:gd name="T86" fmla="*/ 406 w 1176"/>
                  <a:gd name="T87" fmla="*/ 6 h 1128"/>
                  <a:gd name="T88" fmla="*/ 406 w 1176"/>
                  <a:gd name="T89" fmla="*/ 10 h 1128"/>
                  <a:gd name="T90" fmla="*/ 367 w 1176"/>
                  <a:gd name="T91" fmla="*/ 23 h 1128"/>
                  <a:gd name="T92" fmla="*/ 361 w 1176"/>
                  <a:gd name="T93" fmla="*/ 26 h 1128"/>
                  <a:gd name="T94" fmla="*/ 356 w 1176"/>
                  <a:gd name="T95" fmla="*/ 20 h 1128"/>
                  <a:gd name="T96" fmla="*/ 356 w 1176"/>
                  <a:gd name="T97" fmla="*/ 19 h 1128"/>
                  <a:gd name="T98" fmla="*/ 364 w 1176"/>
                  <a:gd name="T99" fmla="*/ 16 h 1128"/>
                  <a:gd name="T100" fmla="*/ 405 w 1176"/>
                  <a:gd name="T101" fmla="*/ 0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76" h="1128">
                    <a:moveTo>
                      <a:pt x="819" y="1101"/>
                    </a:moveTo>
                    <a:lnTo>
                      <a:pt x="823" y="1108"/>
                    </a:lnTo>
                    <a:lnTo>
                      <a:pt x="823" y="1110"/>
                    </a:lnTo>
                    <a:lnTo>
                      <a:pt x="812" y="1115"/>
                    </a:lnTo>
                    <a:lnTo>
                      <a:pt x="775" y="1128"/>
                    </a:lnTo>
                    <a:lnTo>
                      <a:pt x="772" y="1125"/>
                    </a:lnTo>
                    <a:lnTo>
                      <a:pt x="772" y="1120"/>
                    </a:lnTo>
                    <a:lnTo>
                      <a:pt x="808" y="1107"/>
                    </a:lnTo>
                    <a:lnTo>
                      <a:pt x="819" y="1101"/>
                    </a:lnTo>
                    <a:close/>
                    <a:moveTo>
                      <a:pt x="197" y="1000"/>
                    </a:moveTo>
                    <a:lnTo>
                      <a:pt x="236" y="1032"/>
                    </a:lnTo>
                    <a:lnTo>
                      <a:pt x="236" y="1032"/>
                    </a:lnTo>
                    <a:lnTo>
                      <a:pt x="233" y="1038"/>
                    </a:lnTo>
                    <a:lnTo>
                      <a:pt x="230" y="1039"/>
                    </a:lnTo>
                    <a:lnTo>
                      <a:pt x="190" y="1005"/>
                    </a:lnTo>
                    <a:lnTo>
                      <a:pt x="197" y="1000"/>
                    </a:lnTo>
                    <a:close/>
                    <a:moveTo>
                      <a:pt x="1175" y="632"/>
                    </a:moveTo>
                    <a:lnTo>
                      <a:pt x="1176" y="634"/>
                    </a:lnTo>
                    <a:lnTo>
                      <a:pt x="1176" y="642"/>
                    </a:lnTo>
                    <a:lnTo>
                      <a:pt x="1168" y="686"/>
                    </a:lnTo>
                    <a:lnTo>
                      <a:pt x="1159" y="682"/>
                    </a:lnTo>
                    <a:lnTo>
                      <a:pt x="1167" y="642"/>
                    </a:lnTo>
                    <a:lnTo>
                      <a:pt x="1168" y="635"/>
                    </a:lnTo>
                    <a:lnTo>
                      <a:pt x="1175" y="632"/>
                    </a:lnTo>
                    <a:close/>
                    <a:moveTo>
                      <a:pt x="8" y="441"/>
                    </a:moveTo>
                    <a:lnTo>
                      <a:pt x="17" y="444"/>
                    </a:lnTo>
                    <a:lnTo>
                      <a:pt x="8" y="488"/>
                    </a:lnTo>
                    <a:lnTo>
                      <a:pt x="8" y="492"/>
                    </a:lnTo>
                    <a:lnTo>
                      <a:pt x="1" y="494"/>
                    </a:lnTo>
                    <a:lnTo>
                      <a:pt x="0" y="494"/>
                    </a:lnTo>
                    <a:lnTo>
                      <a:pt x="0" y="488"/>
                    </a:lnTo>
                    <a:lnTo>
                      <a:pt x="8" y="441"/>
                    </a:lnTo>
                    <a:close/>
                    <a:moveTo>
                      <a:pt x="943" y="89"/>
                    </a:moveTo>
                    <a:lnTo>
                      <a:pt x="945" y="91"/>
                    </a:lnTo>
                    <a:lnTo>
                      <a:pt x="983" y="123"/>
                    </a:lnTo>
                    <a:lnTo>
                      <a:pt x="983" y="123"/>
                    </a:lnTo>
                    <a:lnTo>
                      <a:pt x="979" y="126"/>
                    </a:lnTo>
                    <a:lnTo>
                      <a:pt x="974" y="128"/>
                    </a:lnTo>
                    <a:lnTo>
                      <a:pt x="940" y="99"/>
                    </a:lnTo>
                    <a:lnTo>
                      <a:pt x="940" y="98"/>
                    </a:lnTo>
                    <a:lnTo>
                      <a:pt x="942" y="91"/>
                    </a:lnTo>
                    <a:lnTo>
                      <a:pt x="943" y="89"/>
                    </a:lnTo>
                    <a:close/>
                    <a:moveTo>
                      <a:pt x="405" y="0"/>
                    </a:moveTo>
                    <a:lnTo>
                      <a:pt x="406" y="6"/>
                    </a:lnTo>
                    <a:lnTo>
                      <a:pt x="406" y="10"/>
                    </a:lnTo>
                    <a:lnTo>
                      <a:pt x="367" y="23"/>
                    </a:lnTo>
                    <a:lnTo>
                      <a:pt x="361" y="26"/>
                    </a:lnTo>
                    <a:lnTo>
                      <a:pt x="356" y="20"/>
                    </a:lnTo>
                    <a:lnTo>
                      <a:pt x="356" y="19"/>
                    </a:lnTo>
                    <a:lnTo>
                      <a:pt x="364" y="16"/>
                    </a:lnTo>
                    <a:lnTo>
                      <a:pt x="4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7" name="Freeform 602"/>
              <p:cNvSpPr>
                <a:spLocks noEditPoints="1"/>
              </p:cNvSpPr>
              <p:nvPr/>
            </p:nvSpPr>
            <p:spPr bwMode="auto">
              <a:xfrm>
                <a:off x="6518" y="1972"/>
                <a:ext cx="1196" cy="1142"/>
              </a:xfrm>
              <a:custGeom>
                <a:avLst/>
                <a:gdLst>
                  <a:gd name="T0" fmla="*/ 833 w 1196"/>
                  <a:gd name="T1" fmla="*/ 1117 h 1142"/>
                  <a:gd name="T2" fmla="*/ 835 w 1196"/>
                  <a:gd name="T3" fmla="*/ 1125 h 1142"/>
                  <a:gd name="T4" fmla="*/ 825 w 1196"/>
                  <a:gd name="T5" fmla="*/ 1129 h 1142"/>
                  <a:gd name="T6" fmla="*/ 789 w 1196"/>
                  <a:gd name="T7" fmla="*/ 1142 h 1142"/>
                  <a:gd name="T8" fmla="*/ 789 w 1196"/>
                  <a:gd name="T9" fmla="*/ 1142 h 1142"/>
                  <a:gd name="T10" fmla="*/ 785 w 1196"/>
                  <a:gd name="T11" fmla="*/ 1135 h 1142"/>
                  <a:gd name="T12" fmla="*/ 822 w 1196"/>
                  <a:gd name="T13" fmla="*/ 1122 h 1142"/>
                  <a:gd name="T14" fmla="*/ 833 w 1196"/>
                  <a:gd name="T15" fmla="*/ 1117 h 1142"/>
                  <a:gd name="T16" fmla="*/ 200 w 1196"/>
                  <a:gd name="T17" fmla="*/ 1012 h 1142"/>
                  <a:gd name="T18" fmla="*/ 240 w 1196"/>
                  <a:gd name="T19" fmla="*/ 1046 h 1142"/>
                  <a:gd name="T20" fmla="*/ 237 w 1196"/>
                  <a:gd name="T21" fmla="*/ 1049 h 1142"/>
                  <a:gd name="T22" fmla="*/ 233 w 1196"/>
                  <a:gd name="T23" fmla="*/ 1052 h 1142"/>
                  <a:gd name="T24" fmla="*/ 196 w 1196"/>
                  <a:gd name="T25" fmla="*/ 1021 h 1142"/>
                  <a:gd name="T26" fmla="*/ 200 w 1196"/>
                  <a:gd name="T27" fmla="*/ 1012 h 1142"/>
                  <a:gd name="T28" fmla="*/ 200 w 1196"/>
                  <a:gd name="T29" fmla="*/ 1012 h 1142"/>
                  <a:gd name="T30" fmla="*/ 1186 w 1196"/>
                  <a:gd name="T31" fmla="*/ 641 h 1142"/>
                  <a:gd name="T32" fmla="*/ 1189 w 1196"/>
                  <a:gd name="T33" fmla="*/ 641 h 1142"/>
                  <a:gd name="T34" fmla="*/ 1195 w 1196"/>
                  <a:gd name="T35" fmla="*/ 642 h 1142"/>
                  <a:gd name="T36" fmla="*/ 1196 w 1196"/>
                  <a:gd name="T37" fmla="*/ 642 h 1142"/>
                  <a:gd name="T38" fmla="*/ 1195 w 1196"/>
                  <a:gd name="T39" fmla="*/ 650 h 1142"/>
                  <a:gd name="T40" fmla="*/ 1188 w 1196"/>
                  <a:gd name="T41" fmla="*/ 693 h 1142"/>
                  <a:gd name="T42" fmla="*/ 1184 w 1196"/>
                  <a:gd name="T43" fmla="*/ 693 h 1142"/>
                  <a:gd name="T44" fmla="*/ 1181 w 1196"/>
                  <a:gd name="T45" fmla="*/ 693 h 1142"/>
                  <a:gd name="T46" fmla="*/ 1178 w 1196"/>
                  <a:gd name="T47" fmla="*/ 693 h 1142"/>
                  <a:gd name="T48" fmla="*/ 1186 w 1196"/>
                  <a:gd name="T49" fmla="*/ 649 h 1142"/>
                  <a:gd name="T50" fmla="*/ 1186 w 1196"/>
                  <a:gd name="T51" fmla="*/ 641 h 1142"/>
                  <a:gd name="T52" fmla="*/ 12 w 1196"/>
                  <a:gd name="T53" fmla="*/ 447 h 1142"/>
                  <a:gd name="T54" fmla="*/ 15 w 1196"/>
                  <a:gd name="T55" fmla="*/ 447 h 1142"/>
                  <a:gd name="T56" fmla="*/ 18 w 1196"/>
                  <a:gd name="T57" fmla="*/ 448 h 1142"/>
                  <a:gd name="T58" fmla="*/ 10 w 1196"/>
                  <a:gd name="T59" fmla="*/ 495 h 1142"/>
                  <a:gd name="T60" fmla="*/ 10 w 1196"/>
                  <a:gd name="T61" fmla="*/ 501 h 1142"/>
                  <a:gd name="T62" fmla="*/ 5 w 1196"/>
                  <a:gd name="T63" fmla="*/ 501 h 1142"/>
                  <a:gd name="T64" fmla="*/ 1 w 1196"/>
                  <a:gd name="T65" fmla="*/ 499 h 1142"/>
                  <a:gd name="T66" fmla="*/ 0 w 1196"/>
                  <a:gd name="T67" fmla="*/ 499 h 1142"/>
                  <a:gd name="T68" fmla="*/ 1 w 1196"/>
                  <a:gd name="T69" fmla="*/ 494 h 1142"/>
                  <a:gd name="T70" fmla="*/ 10 w 1196"/>
                  <a:gd name="T71" fmla="*/ 447 h 1142"/>
                  <a:gd name="T72" fmla="*/ 10 w 1196"/>
                  <a:gd name="T73" fmla="*/ 447 h 1142"/>
                  <a:gd name="T74" fmla="*/ 12 w 1196"/>
                  <a:gd name="T75" fmla="*/ 447 h 1142"/>
                  <a:gd name="T76" fmla="*/ 959 w 1196"/>
                  <a:gd name="T77" fmla="*/ 89 h 1142"/>
                  <a:gd name="T78" fmla="*/ 960 w 1196"/>
                  <a:gd name="T79" fmla="*/ 91 h 1142"/>
                  <a:gd name="T80" fmla="*/ 999 w 1196"/>
                  <a:gd name="T81" fmla="*/ 122 h 1142"/>
                  <a:gd name="T82" fmla="*/ 996 w 1196"/>
                  <a:gd name="T83" fmla="*/ 126 h 1142"/>
                  <a:gd name="T84" fmla="*/ 993 w 1196"/>
                  <a:gd name="T85" fmla="*/ 130 h 1142"/>
                  <a:gd name="T86" fmla="*/ 955 w 1196"/>
                  <a:gd name="T87" fmla="*/ 98 h 1142"/>
                  <a:gd name="T88" fmla="*/ 953 w 1196"/>
                  <a:gd name="T89" fmla="*/ 96 h 1142"/>
                  <a:gd name="T90" fmla="*/ 956 w 1196"/>
                  <a:gd name="T91" fmla="*/ 92 h 1142"/>
                  <a:gd name="T92" fmla="*/ 959 w 1196"/>
                  <a:gd name="T93" fmla="*/ 89 h 1142"/>
                  <a:gd name="T94" fmla="*/ 411 w 1196"/>
                  <a:gd name="T95" fmla="*/ 0 h 1142"/>
                  <a:gd name="T96" fmla="*/ 412 w 1196"/>
                  <a:gd name="T97" fmla="*/ 2 h 1142"/>
                  <a:gd name="T98" fmla="*/ 415 w 1196"/>
                  <a:gd name="T99" fmla="*/ 7 h 1142"/>
                  <a:gd name="T100" fmla="*/ 415 w 1196"/>
                  <a:gd name="T101" fmla="*/ 7 h 1142"/>
                  <a:gd name="T102" fmla="*/ 374 w 1196"/>
                  <a:gd name="T103" fmla="*/ 23 h 1142"/>
                  <a:gd name="T104" fmla="*/ 366 w 1196"/>
                  <a:gd name="T105" fmla="*/ 26 h 1142"/>
                  <a:gd name="T106" fmla="*/ 364 w 1196"/>
                  <a:gd name="T107" fmla="*/ 17 h 1142"/>
                  <a:gd name="T108" fmla="*/ 370 w 1196"/>
                  <a:gd name="T109" fmla="*/ 15 h 1142"/>
                  <a:gd name="T110" fmla="*/ 411 w 1196"/>
                  <a:gd name="T111" fmla="*/ 0 h 1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6" h="1142">
                    <a:moveTo>
                      <a:pt x="833" y="1117"/>
                    </a:moveTo>
                    <a:lnTo>
                      <a:pt x="835" y="1125"/>
                    </a:lnTo>
                    <a:lnTo>
                      <a:pt x="825" y="1129"/>
                    </a:lnTo>
                    <a:lnTo>
                      <a:pt x="789" y="1142"/>
                    </a:lnTo>
                    <a:lnTo>
                      <a:pt x="789" y="1142"/>
                    </a:lnTo>
                    <a:lnTo>
                      <a:pt x="785" y="1135"/>
                    </a:lnTo>
                    <a:lnTo>
                      <a:pt x="822" y="1122"/>
                    </a:lnTo>
                    <a:lnTo>
                      <a:pt x="833" y="1117"/>
                    </a:lnTo>
                    <a:close/>
                    <a:moveTo>
                      <a:pt x="200" y="1012"/>
                    </a:moveTo>
                    <a:lnTo>
                      <a:pt x="240" y="1046"/>
                    </a:lnTo>
                    <a:lnTo>
                      <a:pt x="237" y="1049"/>
                    </a:lnTo>
                    <a:lnTo>
                      <a:pt x="233" y="1052"/>
                    </a:lnTo>
                    <a:lnTo>
                      <a:pt x="196" y="1021"/>
                    </a:lnTo>
                    <a:lnTo>
                      <a:pt x="200" y="1012"/>
                    </a:lnTo>
                    <a:lnTo>
                      <a:pt x="200" y="1012"/>
                    </a:lnTo>
                    <a:close/>
                    <a:moveTo>
                      <a:pt x="1186" y="641"/>
                    </a:moveTo>
                    <a:lnTo>
                      <a:pt x="1189" y="641"/>
                    </a:lnTo>
                    <a:lnTo>
                      <a:pt x="1195" y="642"/>
                    </a:lnTo>
                    <a:lnTo>
                      <a:pt x="1196" y="642"/>
                    </a:lnTo>
                    <a:lnTo>
                      <a:pt x="1195" y="650"/>
                    </a:lnTo>
                    <a:lnTo>
                      <a:pt x="1188" y="693"/>
                    </a:lnTo>
                    <a:lnTo>
                      <a:pt x="1184" y="693"/>
                    </a:lnTo>
                    <a:lnTo>
                      <a:pt x="1181" y="693"/>
                    </a:lnTo>
                    <a:lnTo>
                      <a:pt x="1178" y="693"/>
                    </a:lnTo>
                    <a:lnTo>
                      <a:pt x="1186" y="649"/>
                    </a:lnTo>
                    <a:lnTo>
                      <a:pt x="1186" y="641"/>
                    </a:lnTo>
                    <a:close/>
                    <a:moveTo>
                      <a:pt x="12" y="447"/>
                    </a:moveTo>
                    <a:lnTo>
                      <a:pt x="15" y="447"/>
                    </a:lnTo>
                    <a:lnTo>
                      <a:pt x="18" y="448"/>
                    </a:lnTo>
                    <a:lnTo>
                      <a:pt x="10" y="495"/>
                    </a:lnTo>
                    <a:lnTo>
                      <a:pt x="10" y="501"/>
                    </a:lnTo>
                    <a:lnTo>
                      <a:pt x="5" y="501"/>
                    </a:lnTo>
                    <a:lnTo>
                      <a:pt x="1" y="499"/>
                    </a:lnTo>
                    <a:lnTo>
                      <a:pt x="0" y="499"/>
                    </a:lnTo>
                    <a:lnTo>
                      <a:pt x="1" y="494"/>
                    </a:lnTo>
                    <a:lnTo>
                      <a:pt x="10" y="447"/>
                    </a:lnTo>
                    <a:lnTo>
                      <a:pt x="10" y="447"/>
                    </a:lnTo>
                    <a:lnTo>
                      <a:pt x="12" y="447"/>
                    </a:lnTo>
                    <a:close/>
                    <a:moveTo>
                      <a:pt x="959" y="89"/>
                    </a:moveTo>
                    <a:lnTo>
                      <a:pt x="960" y="91"/>
                    </a:lnTo>
                    <a:lnTo>
                      <a:pt x="999" y="122"/>
                    </a:lnTo>
                    <a:lnTo>
                      <a:pt x="996" y="126"/>
                    </a:lnTo>
                    <a:lnTo>
                      <a:pt x="993" y="130"/>
                    </a:lnTo>
                    <a:lnTo>
                      <a:pt x="955" y="98"/>
                    </a:lnTo>
                    <a:lnTo>
                      <a:pt x="953" y="96"/>
                    </a:lnTo>
                    <a:lnTo>
                      <a:pt x="956" y="92"/>
                    </a:lnTo>
                    <a:lnTo>
                      <a:pt x="959" y="89"/>
                    </a:lnTo>
                    <a:close/>
                    <a:moveTo>
                      <a:pt x="411" y="0"/>
                    </a:moveTo>
                    <a:lnTo>
                      <a:pt x="412" y="2"/>
                    </a:lnTo>
                    <a:lnTo>
                      <a:pt x="415" y="7"/>
                    </a:lnTo>
                    <a:lnTo>
                      <a:pt x="415" y="7"/>
                    </a:lnTo>
                    <a:lnTo>
                      <a:pt x="374" y="23"/>
                    </a:lnTo>
                    <a:lnTo>
                      <a:pt x="366" y="26"/>
                    </a:lnTo>
                    <a:lnTo>
                      <a:pt x="364" y="17"/>
                    </a:lnTo>
                    <a:lnTo>
                      <a:pt x="370" y="15"/>
                    </a:lnTo>
                    <a:lnTo>
                      <a:pt x="4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8" name="Freeform 603"/>
              <p:cNvSpPr>
                <a:spLocks noEditPoints="1"/>
              </p:cNvSpPr>
              <p:nvPr/>
            </p:nvSpPr>
            <p:spPr bwMode="auto">
              <a:xfrm>
                <a:off x="6509" y="1961"/>
                <a:ext cx="1214" cy="1167"/>
              </a:xfrm>
              <a:custGeom>
                <a:avLst/>
                <a:gdLst>
                  <a:gd name="T0" fmla="*/ 844 w 1214"/>
                  <a:gd name="T1" fmla="*/ 1140 h 1167"/>
                  <a:gd name="T2" fmla="*/ 844 w 1214"/>
                  <a:gd name="T3" fmla="*/ 1142 h 1167"/>
                  <a:gd name="T4" fmla="*/ 842 w 1214"/>
                  <a:gd name="T5" fmla="*/ 1148 h 1167"/>
                  <a:gd name="T6" fmla="*/ 838 w 1214"/>
                  <a:gd name="T7" fmla="*/ 1149 h 1167"/>
                  <a:gd name="T8" fmla="*/ 807 w 1214"/>
                  <a:gd name="T9" fmla="*/ 1160 h 1167"/>
                  <a:gd name="T10" fmla="*/ 798 w 1214"/>
                  <a:gd name="T11" fmla="*/ 1163 h 1167"/>
                  <a:gd name="T12" fmla="*/ 798 w 1214"/>
                  <a:gd name="T13" fmla="*/ 1153 h 1167"/>
                  <a:gd name="T14" fmla="*/ 844 w 1214"/>
                  <a:gd name="T15" fmla="*/ 1136 h 1167"/>
                  <a:gd name="T16" fmla="*/ 242 w 1214"/>
                  <a:gd name="T17" fmla="*/ 1063 h 1167"/>
                  <a:gd name="T18" fmla="*/ 246 w 1214"/>
                  <a:gd name="T19" fmla="*/ 1077 h 1167"/>
                  <a:gd name="T20" fmla="*/ 235 w 1214"/>
                  <a:gd name="T21" fmla="*/ 1068 h 1167"/>
                  <a:gd name="T22" fmla="*/ 233 w 1214"/>
                  <a:gd name="T23" fmla="*/ 1067 h 1167"/>
                  <a:gd name="T24" fmla="*/ 204 w 1214"/>
                  <a:gd name="T25" fmla="*/ 1042 h 1167"/>
                  <a:gd name="T26" fmla="*/ 192 w 1214"/>
                  <a:gd name="T27" fmla="*/ 1033 h 1167"/>
                  <a:gd name="T28" fmla="*/ 205 w 1214"/>
                  <a:gd name="T29" fmla="*/ 1032 h 1167"/>
                  <a:gd name="T30" fmla="*/ 1212 w 1214"/>
                  <a:gd name="T31" fmla="*/ 663 h 1167"/>
                  <a:gd name="T32" fmla="*/ 1204 w 1214"/>
                  <a:gd name="T33" fmla="*/ 702 h 1167"/>
                  <a:gd name="T34" fmla="*/ 1202 w 1214"/>
                  <a:gd name="T35" fmla="*/ 719 h 1167"/>
                  <a:gd name="T36" fmla="*/ 1197 w 1214"/>
                  <a:gd name="T37" fmla="*/ 704 h 1167"/>
                  <a:gd name="T38" fmla="*/ 1205 w 1214"/>
                  <a:gd name="T39" fmla="*/ 653 h 1167"/>
                  <a:gd name="T40" fmla="*/ 1214 w 1214"/>
                  <a:gd name="T41" fmla="*/ 647 h 1167"/>
                  <a:gd name="T42" fmla="*/ 14 w 1214"/>
                  <a:gd name="T43" fmla="*/ 458 h 1167"/>
                  <a:gd name="T44" fmla="*/ 10 w 1214"/>
                  <a:gd name="T45" fmla="*/ 505 h 1167"/>
                  <a:gd name="T46" fmla="*/ 6 w 1214"/>
                  <a:gd name="T47" fmla="*/ 509 h 1167"/>
                  <a:gd name="T48" fmla="*/ 0 w 1214"/>
                  <a:gd name="T49" fmla="*/ 503 h 1167"/>
                  <a:gd name="T50" fmla="*/ 967 w 1214"/>
                  <a:gd name="T51" fmla="*/ 89 h 1167"/>
                  <a:gd name="T52" fmla="*/ 1022 w 1214"/>
                  <a:gd name="T53" fmla="*/ 134 h 1167"/>
                  <a:gd name="T54" fmla="*/ 1008 w 1214"/>
                  <a:gd name="T55" fmla="*/ 133 h 1167"/>
                  <a:gd name="T56" fmla="*/ 968 w 1214"/>
                  <a:gd name="T57" fmla="*/ 100 h 1167"/>
                  <a:gd name="T58" fmla="*/ 967 w 1214"/>
                  <a:gd name="T59" fmla="*/ 89 h 1167"/>
                  <a:gd name="T60" fmla="*/ 417 w 1214"/>
                  <a:gd name="T61" fmla="*/ 9 h 1167"/>
                  <a:gd name="T62" fmla="*/ 379 w 1214"/>
                  <a:gd name="T63" fmla="*/ 26 h 1167"/>
                  <a:gd name="T64" fmla="*/ 372 w 1214"/>
                  <a:gd name="T65" fmla="*/ 26 h 1167"/>
                  <a:gd name="T66" fmla="*/ 370 w 1214"/>
                  <a:gd name="T67" fmla="*/ 20 h 1167"/>
                  <a:gd name="T68" fmla="*/ 373 w 1214"/>
                  <a:gd name="T69" fmla="*/ 18 h 1167"/>
                  <a:gd name="T70" fmla="*/ 413 w 1214"/>
                  <a:gd name="T71" fmla="*/ 4 h 1167"/>
                  <a:gd name="T72" fmla="*/ 414 w 1214"/>
                  <a:gd name="T73" fmla="*/ 3 h 1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4" h="1167">
                    <a:moveTo>
                      <a:pt x="844" y="1136"/>
                    </a:moveTo>
                    <a:lnTo>
                      <a:pt x="844" y="1140"/>
                    </a:lnTo>
                    <a:lnTo>
                      <a:pt x="844" y="1142"/>
                    </a:lnTo>
                    <a:lnTo>
                      <a:pt x="844" y="1142"/>
                    </a:lnTo>
                    <a:lnTo>
                      <a:pt x="851" y="1143"/>
                    </a:lnTo>
                    <a:lnTo>
                      <a:pt x="842" y="1148"/>
                    </a:lnTo>
                    <a:lnTo>
                      <a:pt x="839" y="1146"/>
                    </a:lnTo>
                    <a:lnTo>
                      <a:pt x="838" y="1149"/>
                    </a:lnTo>
                    <a:lnTo>
                      <a:pt x="838" y="1149"/>
                    </a:lnTo>
                    <a:lnTo>
                      <a:pt x="807" y="1160"/>
                    </a:lnTo>
                    <a:lnTo>
                      <a:pt x="803" y="1159"/>
                    </a:lnTo>
                    <a:lnTo>
                      <a:pt x="798" y="1163"/>
                    </a:lnTo>
                    <a:lnTo>
                      <a:pt x="787" y="1167"/>
                    </a:lnTo>
                    <a:lnTo>
                      <a:pt x="798" y="1153"/>
                    </a:lnTo>
                    <a:lnTo>
                      <a:pt x="834" y="1140"/>
                    </a:lnTo>
                    <a:lnTo>
                      <a:pt x="844" y="1136"/>
                    </a:lnTo>
                    <a:close/>
                    <a:moveTo>
                      <a:pt x="205" y="1032"/>
                    </a:moveTo>
                    <a:lnTo>
                      <a:pt x="242" y="1063"/>
                    </a:lnTo>
                    <a:lnTo>
                      <a:pt x="242" y="1063"/>
                    </a:lnTo>
                    <a:lnTo>
                      <a:pt x="246" y="1077"/>
                    </a:lnTo>
                    <a:lnTo>
                      <a:pt x="239" y="1071"/>
                    </a:lnTo>
                    <a:lnTo>
                      <a:pt x="235" y="1068"/>
                    </a:lnTo>
                    <a:lnTo>
                      <a:pt x="235" y="1067"/>
                    </a:lnTo>
                    <a:lnTo>
                      <a:pt x="233" y="1067"/>
                    </a:lnTo>
                    <a:lnTo>
                      <a:pt x="204" y="1042"/>
                    </a:lnTo>
                    <a:lnTo>
                      <a:pt x="204" y="1042"/>
                    </a:lnTo>
                    <a:lnTo>
                      <a:pt x="202" y="1042"/>
                    </a:lnTo>
                    <a:lnTo>
                      <a:pt x="192" y="1033"/>
                    </a:lnTo>
                    <a:lnTo>
                      <a:pt x="204" y="1035"/>
                    </a:lnTo>
                    <a:lnTo>
                      <a:pt x="205" y="1032"/>
                    </a:lnTo>
                    <a:close/>
                    <a:moveTo>
                      <a:pt x="1214" y="647"/>
                    </a:moveTo>
                    <a:lnTo>
                      <a:pt x="1212" y="663"/>
                    </a:lnTo>
                    <a:lnTo>
                      <a:pt x="1205" y="702"/>
                    </a:lnTo>
                    <a:lnTo>
                      <a:pt x="1204" y="702"/>
                    </a:lnTo>
                    <a:lnTo>
                      <a:pt x="1205" y="705"/>
                    </a:lnTo>
                    <a:lnTo>
                      <a:pt x="1202" y="719"/>
                    </a:lnTo>
                    <a:lnTo>
                      <a:pt x="1197" y="704"/>
                    </a:lnTo>
                    <a:lnTo>
                      <a:pt x="1197" y="704"/>
                    </a:lnTo>
                    <a:lnTo>
                      <a:pt x="1204" y="661"/>
                    </a:lnTo>
                    <a:lnTo>
                      <a:pt x="1205" y="653"/>
                    </a:lnTo>
                    <a:lnTo>
                      <a:pt x="1208" y="654"/>
                    </a:lnTo>
                    <a:lnTo>
                      <a:pt x="1214" y="647"/>
                    </a:lnTo>
                    <a:close/>
                    <a:moveTo>
                      <a:pt x="10" y="448"/>
                    </a:moveTo>
                    <a:lnTo>
                      <a:pt x="14" y="458"/>
                    </a:lnTo>
                    <a:lnTo>
                      <a:pt x="19" y="458"/>
                    </a:lnTo>
                    <a:lnTo>
                      <a:pt x="10" y="505"/>
                    </a:lnTo>
                    <a:lnTo>
                      <a:pt x="9" y="510"/>
                    </a:lnTo>
                    <a:lnTo>
                      <a:pt x="6" y="509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0" y="448"/>
                    </a:lnTo>
                    <a:close/>
                    <a:moveTo>
                      <a:pt x="967" y="89"/>
                    </a:moveTo>
                    <a:lnTo>
                      <a:pt x="975" y="95"/>
                    </a:lnTo>
                    <a:lnTo>
                      <a:pt x="1022" y="134"/>
                    </a:lnTo>
                    <a:lnTo>
                      <a:pt x="1008" y="131"/>
                    </a:lnTo>
                    <a:lnTo>
                      <a:pt x="1008" y="133"/>
                    </a:lnTo>
                    <a:lnTo>
                      <a:pt x="969" y="102"/>
                    </a:lnTo>
                    <a:lnTo>
                      <a:pt x="968" y="100"/>
                    </a:lnTo>
                    <a:lnTo>
                      <a:pt x="971" y="99"/>
                    </a:lnTo>
                    <a:lnTo>
                      <a:pt x="967" y="89"/>
                    </a:lnTo>
                    <a:close/>
                    <a:moveTo>
                      <a:pt x="424" y="0"/>
                    </a:moveTo>
                    <a:lnTo>
                      <a:pt x="417" y="9"/>
                    </a:lnTo>
                    <a:lnTo>
                      <a:pt x="420" y="11"/>
                    </a:lnTo>
                    <a:lnTo>
                      <a:pt x="379" y="26"/>
                    </a:lnTo>
                    <a:lnTo>
                      <a:pt x="373" y="28"/>
                    </a:lnTo>
                    <a:lnTo>
                      <a:pt x="372" y="26"/>
                    </a:lnTo>
                    <a:lnTo>
                      <a:pt x="360" y="24"/>
                    </a:lnTo>
                    <a:lnTo>
                      <a:pt x="370" y="20"/>
                    </a:lnTo>
                    <a:lnTo>
                      <a:pt x="372" y="20"/>
                    </a:lnTo>
                    <a:lnTo>
                      <a:pt x="373" y="18"/>
                    </a:lnTo>
                    <a:lnTo>
                      <a:pt x="376" y="17"/>
                    </a:lnTo>
                    <a:lnTo>
                      <a:pt x="413" y="4"/>
                    </a:lnTo>
                    <a:lnTo>
                      <a:pt x="413" y="4"/>
                    </a:lnTo>
                    <a:lnTo>
                      <a:pt x="414" y="3"/>
                    </a:lnTo>
                    <a:lnTo>
                      <a:pt x="4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9" name="Freeform 604"/>
              <p:cNvSpPr>
                <a:spLocks noEditPoints="1"/>
              </p:cNvSpPr>
              <p:nvPr/>
            </p:nvSpPr>
            <p:spPr bwMode="auto">
              <a:xfrm>
                <a:off x="6499" y="1947"/>
                <a:ext cx="1234" cy="1194"/>
              </a:xfrm>
              <a:custGeom>
                <a:avLst/>
                <a:gdLst>
                  <a:gd name="T0" fmla="*/ 799 w 1234"/>
                  <a:gd name="T1" fmla="*/ 1190 h 1194"/>
                  <a:gd name="T2" fmla="*/ 787 w 1234"/>
                  <a:gd name="T3" fmla="*/ 1194 h 1194"/>
                  <a:gd name="T4" fmla="*/ 808 w 1234"/>
                  <a:gd name="T5" fmla="*/ 1177 h 1194"/>
                  <a:gd name="T6" fmla="*/ 844 w 1234"/>
                  <a:gd name="T7" fmla="*/ 1169 h 1194"/>
                  <a:gd name="T8" fmla="*/ 825 w 1234"/>
                  <a:gd name="T9" fmla="*/ 1176 h 1194"/>
                  <a:gd name="T10" fmla="*/ 817 w 1234"/>
                  <a:gd name="T11" fmla="*/ 1174 h 1194"/>
                  <a:gd name="T12" fmla="*/ 848 w 1234"/>
                  <a:gd name="T13" fmla="*/ 1163 h 1194"/>
                  <a:gd name="T14" fmla="*/ 861 w 1234"/>
                  <a:gd name="T15" fmla="*/ 1157 h 1194"/>
                  <a:gd name="T16" fmla="*/ 868 w 1234"/>
                  <a:gd name="T17" fmla="*/ 1164 h 1194"/>
                  <a:gd name="T18" fmla="*/ 861 w 1234"/>
                  <a:gd name="T19" fmla="*/ 1157 h 1194"/>
                  <a:gd name="T20" fmla="*/ 249 w 1234"/>
                  <a:gd name="T21" fmla="*/ 1085 h 1194"/>
                  <a:gd name="T22" fmla="*/ 262 w 1234"/>
                  <a:gd name="T23" fmla="*/ 1105 h 1194"/>
                  <a:gd name="T24" fmla="*/ 245 w 1234"/>
                  <a:gd name="T25" fmla="*/ 1082 h 1194"/>
                  <a:gd name="T26" fmla="*/ 243 w 1234"/>
                  <a:gd name="T27" fmla="*/ 1081 h 1194"/>
                  <a:gd name="T28" fmla="*/ 238 w 1234"/>
                  <a:gd name="T29" fmla="*/ 1082 h 1194"/>
                  <a:gd name="T30" fmla="*/ 225 w 1234"/>
                  <a:gd name="T31" fmla="*/ 1077 h 1194"/>
                  <a:gd name="T32" fmla="*/ 216 w 1234"/>
                  <a:gd name="T33" fmla="*/ 1067 h 1194"/>
                  <a:gd name="T34" fmla="*/ 187 w 1234"/>
                  <a:gd name="T35" fmla="*/ 1044 h 1194"/>
                  <a:gd name="T36" fmla="*/ 212 w 1234"/>
                  <a:gd name="T37" fmla="*/ 1056 h 1194"/>
                  <a:gd name="T38" fmla="*/ 192 w 1234"/>
                  <a:gd name="T39" fmla="*/ 1050 h 1194"/>
                  <a:gd name="T40" fmla="*/ 1215 w 1234"/>
                  <a:gd name="T41" fmla="*/ 719 h 1194"/>
                  <a:gd name="T42" fmla="*/ 1221 w 1234"/>
                  <a:gd name="T43" fmla="*/ 740 h 1194"/>
                  <a:gd name="T44" fmla="*/ 1212 w 1234"/>
                  <a:gd name="T45" fmla="*/ 733 h 1194"/>
                  <a:gd name="T46" fmla="*/ 1234 w 1234"/>
                  <a:gd name="T47" fmla="*/ 649 h 1194"/>
                  <a:gd name="T48" fmla="*/ 1224 w 1234"/>
                  <a:gd name="T49" fmla="*/ 674 h 1194"/>
                  <a:gd name="T50" fmla="*/ 1229 w 1234"/>
                  <a:gd name="T51" fmla="*/ 684 h 1194"/>
                  <a:gd name="T52" fmla="*/ 1227 w 1234"/>
                  <a:gd name="T53" fmla="*/ 707 h 1194"/>
                  <a:gd name="T54" fmla="*/ 1220 w 1234"/>
                  <a:gd name="T55" fmla="*/ 714 h 1194"/>
                  <a:gd name="T56" fmla="*/ 1222 w 1234"/>
                  <a:gd name="T57" fmla="*/ 677 h 1194"/>
                  <a:gd name="T58" fmla="*/ 1234 w 1234"/>
                  <a:gd name="T59" fmla="*/ 649 h 1194"/>
                  <a:gd name="T60" fmla="*/ 20 w 1234"/>
                  <a:gd name="T61" fmla="*/ 462 h 1194"/>
                  <a:gd name="T62" fmla="*/ 10 w 1234"/>
                  <a:gd name="T63" fmla="*/ 530 h 1194"/>
                  <a:gd name="T64" fmla="*/ 0 w 1234"/>
                  <a:gd name="T65" fmla="*/ 530 h 1194"/>
                  <a:gd name="T66" fmla="*/ 5 w 1234"/>
                  <a:gd name="T67" fmla="*/ 507 h 1194"/>
                  <a:gd name="T68" fmla="*/ 7 w 1234"/>
                  <a:gd name="T69" fmla="*/ 483 h 1194"/>
                  <a:gd name="T70" fmla="*/ 12 w 1234"/>
                  <a:gd name="T71" fmla="*/ 479 h 1194"/>
                  <a:gd name="T72" fmla="*/ 12 w 1234"/>
                  <a:gd name="T73" fmla="*/ 462 h 1194"/>
                  <a:gd name="T74" fmla="*/ 14 w 1234"/>
                  <a:gd name="T75" fmla="*/ 448 h 1194"/>
                  <a:gd name="T76" fmla="*/ 981 w 1234"/>
                  <a:gd name="T77" fmla="*/ 95 h 1194"/>
                  <a:gd name="T78" fmla="*/ 992 w 1234"/>
                  <a:gd name="T79" fmla="*/ 107 h 1194"/>
                  <a:gd name="T80" fmla="*/ 998 w 1234"/>
                  <a:gd name="T81" fmla="*/ 107 h 1194"/>
                  <a:gd name="T82" fmla="*/ 1023 w 1234"/>
                  <a:gd name="T83" fmla="*/ 138 h 1194"/>
                  <a:gd name="T84" fmla="*/ 1022 w 1234"/>
                  <a:gd name="T85" fmla="*/ 140 h 1194"/>
                  <a:gd name="T86" fmla="*/ 1040 w 1234"/>
                  <a:gd name="T87" fmla="*/ 144 h 1194"/>
                  <a:gd name="T88" fmla="*/ 1032 w 1234"/>
                  <a:gd name="T89" fmla="*/ 148 h 1194"/>
                  <a:gd name="T90" fmla="*/ 977 w 1234"/>
                  <a:gd name="T91" fmla="*/ 103 h 1194"/>
                  <a:gd name="T92" fmla="*/ 365 w 1234"/>
                  <a:gd name="T93" fmla="*/ 31 h 1194"/>
                  <a:gd name="T94" fmla="*/ 370 w 1234"/>
                  <a:gd name="T95" fmla="*/ 38 h 1194"/>
                  <a:gd name="T96" fmla="*/ 365 w 1234"/>
                  <a:gd name="T97" fmla="*/ 31 h 1194"/>
                  <a:gd name="T98" fmla="*/ 413 w 1234"/>
                  <a:gd name="T99" fmla="*/ 14 h 1194"/>
                  <a:gd name="T100" fmla="*/ 420 w 1234"/>
                  <a:gd name="T101" fmla="*/ 17 h 1194"/>
                  <a:gd name="T102" fmla="*/ 386 w 1234"/>
                  <a:gd name="T103" fmla="*/ 31 h 1194"/>
                  <a:gd name="T104" fmla="*/ 387 w 1234"/>
                  <a:gd name="T105" fmla="*/ 23 h 1194"/>
                  <a:gd name="T106" fmla="*/ 409 w 1234"/>
                  <a:gd name="T107" fmla="*/ 14 h 1194"/>
                  <a:gd name="T108" fmla="*/ 445 w 1234"/>
                  <a:gd name="T109" fmla="*/ 0 h 1194"/>
                  <a:gd name="T110" fmla="*/ 424 w 1234"/>
                  <a:gd name="T111" fmla="*/ 17 h 1194"/>
                  <a:gd name="T112" fmla="*/ 444 w 1234"/>
                  <a:gd name="T113" fmla="*/ 1 h 1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34" h="1194">
                    <a:moveTo>
                      <a:pt x="808" y="1177"/>
                    </a:moveTo>
                    <a:lnTo>
                      <a:pt x="799" y="1190"/>
                    </a:lnTo>
                    <a:lnTo>
                      <a:pt x="789" y="1193"/>
                    </a:lnTo>
                    <a:lnTo>
                      <a:pt x="787" y="1194"/>
                    </a:lnTo>
                    <a:lnTo>
                      <a:pt x="797" y="1181"/>
                    </a:lnTo>
                    <a:lnTo>
                      <a:pt x="808" y="1177"/>
                    </a:lnTo>
                    <a:close/>
                    <a:moveTo>
                      <a:pt x="848" y="1163"/>
                    </a:moveTo>
                    <a:lnTo>
                      <a:pt x="844" y="1169"/>
                    </a:lnTo>
                    <a:lnTo>
                      <a:pt x="835" y="1174"/>
                    </a:lnTo>
                    <a:lnTo>
                      <a:pt x="825" y="1176"/>
                    </a:lnTo>
                    <a:lnTo>
                      <a:pt x="821" y="1176"/>
                    </a:lnTo>
                    <a:lnTo>
                      <a:pt x="817" y="1174"/>
                    </a:lnTo>
                    <a:lnTo>
                      <a:pt x="817" y="1174"/>
                    </a:lnTo>
                    <a:lnTo>
                      <a:pt x="848" y="1163"/>
                    </a:lnTo>
                    <a:lnTo>
                      <a:pt x="848" y="1163"/>
                    </a:lnTo>
                    <a:close/>
                    <a:moveTo>
                      <a:pt x="861" y="1157"/>
                    </a:moveTo>
                    <a:lnTo>
                      <a:pt x="876" y="1160"/>
                    </a:lnTo>
                    <a:lnTo>
                      <a:pt x="868" y="1164"/>
                    </a:lnTo>
                    <a:lnTo>
                      <a:pt x="852" y="1162"/>
                    </a:lnTo>
                    <a:lnTo>
                      <a:pt x="861" y="1157"/>
                    </a:lnTo>
                    <a:close/>
                    <a:moveTo>
                      <a:pt x="245" y="1082"/>
                    </a:moveTo>
                    <a:lnTo>
                      <a:pt x="249" y="1085"/>
                    </a:lnTo>
                    <a:lnTo>
                      <a:pt x="256" y="1091"/>
                    </a:lnTo>
                    <a:lnTo>
                      <a:pt x="262" y="1105"/>
                    </a:lnTo>
                    <a:lnTo>
                      <a:pt x="250" y="1098"/>
                    </a:lnTo>
                    <a:lnTo>
                      <a:pt x="245" y="1082"/>
                    </a:lnTo>
                    <a:close/>
                    <a:moveTo>
                      <a:pt x="214" y="1056"/>
                    </a:moveTo>
                    <a:lnTo>
                      <a:pt x="243" y="1081"/>
                    </a:lnTo>
                    <a:lnTo>
                      <a:pt x="242" y="1081"/>
                    </a:lnTo>
                    <a:lnTo>
                      <a:pt x="238" y="1082"/>
                    </a:lnTo>
                    <a:lnTo>
                      <a:pt x="235" y="1081"/>
                    </a:lnTo>
                    <a:lnTo>
                      <a:pt x="225" y="1077"/>
                    </a:lnTo>
                    <a:lnTo>
                      <a:pt x="222" y="1075"/>
                    </a:lnTo>
                    <a:lnTo>
                      <a:pt x="216" y="1067"/>
                    </a:lnTo>
                    <a:lnTo>
                      <a:pt x="214" y="1056"/>
                    </a:lnTo>
                    <a:close/>
                    <a:moveTo>
                      <a:pt x="187" y="1044"/>
                    </a:moveTo>
                    <a:lnTo>
                      <a:pt x="202" y="1047"/>
                    </a:lnTo>
                    <a:lnTo>
                      <a:pt x="212" y="1056"/>
                    </a:lnTo>
                    <a:lnTo>
                      <a:pt x="195" y="1053"/>
                    </a:lnTo>
                    <a:lnTo>
                      <a:pt x="192" y="1050"/>
                    </a:lnTo>
                    <a:lnTo>
                      <a:pt x="187" y="1044"/>
                    </a:lnTo>
                    <a:close/>
                    <a:moveTo>
                      <a:pt x="1215" y="719"/>
                    </a:moveTo>
                    <a:lnTo>
                      <a:pt x="1221" y="735"/>
                    </a:lnTo>
                    <a:lnTo>
                      <a:pt x="1221" y="740"/>
                    </a:lnTo>
                    <a:lnTo>
                      <a:pt x="1218" y="749"/>
                    </a:lnTo>
                    <a:lnTo>
                      <a:pt x="1212" y="733"/>
                    </a:lnTo>
                    <a:lnTo>
                      <a:pt x="1215" y="719"/>
                    </a:lnTo>
                    <a:close/>
                    <a:moveTo>
                      <a:pt x="1234" y="649"/>
                    </a:moveTo>
                    <a:lnTo>
                      <a:pt x="1234" y="663"/>
                    </a:lnTo>
                    <a:lnTo>
                      <a:pt x="1224" y="674"/>
                    </a:lnTo>
                    <a:lnTo>
                      <a:pt x="1228" y="678"/>
                    </a:lnTo>
                    <a:lnTo>
                      <a:pt x="1229" y="684"/>
                    </a:lnTo>
                    <a:lnTo>
                      <a:pt x="1231" y="687"/>
                    </a:lnTo>
                    <a:lnTo>
                      <a:pt x="1227" y="707"/>
                    </a:lnTo>
                    <a:lnTo>
                      <a:pt x="1225" y="709"/>
                    </a:lnTo>
                    <a:lnTo>
                      <a:pt x="1220" y="714"/>
                    </a:lnTo>
                    <a:lnTo>
                      <a:pt x="1215" y="716"/>
                    </a:lnTo>
                    <a:lnTo>
                      <a:pt x="1222" y="677"/>
                    </a:lnTo>
                    <a:lnTo>
                      <a:pt x="1224" y="661"/>
                    </a:lnTo>
                    <a:lnTo>
                      <a:pt x="1234" y="649"/>
                    </a:lnTo>
                    <a:close/>
                    <a:moveTo>
                      <a:pt x="14" y="448"/>
                    </a:moveTo>
                    <a:lnTo>
                      <a:pt x="20" y="462"/>
                    </a:lnTo>
                    <a:lnTo>
                      <a:pt x="10" y="517"/>
                    </a:lnTo>
                    <a:lnTo>
                      <a:pt x="10" y="530"/>
                    </a:lnTo>
                    <a:lnTo>
                      <a:pt x="0" y="541"/>
                    </a:lnTo>
                    <a:lnTo>
                      <a:pt x="0" y="530"/>
                    </a:lnTo>
                    <a:lnTo>
                      <a:pt x="10" y="517"/>
                    </a:lnTo>
                    <a:lnTo>
                      <a:pt x="5" y="507"/>
                    </a:lnTo>
                    <a:lnTo>
                      <a:pt x="3" y="504"/>
                    </a:lnTo>
                    <a:lnTo>
                      <a:pt x="7" y="483"/>
                    </a:lnTo>
                    <a:lnTo>
                      <a:pt x="7" y="483"/>
                    </a:lnTo>
                    <a:lnTo>
                      <a:pt x="12" y="479"/>
                    </a:lnTo>
                    <a:lnTo>
                      <a:pt x="17" y="476"/>
                    </a:lnTo>
                    <a:lnTo>
                      <a:pt x="12" y="462"/>
                    </a:lnTo>
                    <a:lnTo>
                      <a:pt x="13" y="454"/>
                    </a:lnTo>
                    <a:lnTo>
                      <a:pt x="14" y="448"/>
                    </a:lnTo>
                    <a:close/>
                    <a:moveTo>
                      <a:pt x="971" y="89"/>
                    </a:moveTo>
                    <a:lnTo>
                      <a:pt x="981" y="95"/>
                    </a:lnTo>
                    <a:lnTo>
                      <a:pt x="986" y="109"/>
                    </a:lnTo>
                    <a:lnTo>
                      <a:pt x="992" y="107"/>
                    </a:lnTo>
                    <a:lnTo>
                      <a:pt x="996" y="107"/>
                    </a:lnTo>
                    <a:lnTo>
                      <a:pt x="998" y="107"/>
                    </a:lnTo>
                    <a:lnTo>
                      <a:pt x="1022" y="129"/>
                    </a:lnTo>
                    <a:lnTo>
                      <a:pt x="1023" y="138"/>
                    </a:lnTo>
                    <a:lnTo>
                      <a:pt x="1023" y="138"/>
                    </a:lnTo>
                    <a:lnTo>
                      <a:pt x="1022" y="140"/>
                    </a:lnTo>
                    <a:lnTo>
                      <a:pt x="1039" y="143"/>
                    </a:lnTo>
                    <a:lnTo>
                      <a:pt x="1040" y="144"/>
                    </a:lnTo>
                    <a:lnTo>
                      <a:pt x="1047" y="151"/>
                    </a:lnTo>
                    <a:lnTo>
                      <a:pt x="1032" y="148"/>
                    </a:lnTo>
                    <a:lnTo>
                      <a:pt x="985" y="109"/>
                    </a:lnTo>
                    <a:lnTo>
                      <a:pt x="977" y="103"/>
                    </a:lnTo>
                    <a:lnTo>
                      <a:pt x="971" y="89"/>
                    </a:lnTo>
                    <a:close/>
                    <a:moveTo>
                      <a:pt x="365" y="31"/>
                    </a:moveTo>
                    <a:lnTo>
                      <a:pt x="380" y="34"/>
                    </a:lnTo>
                    <a:lnTo>
                      <a:pt x="370" y="38"/>
                    </a:lnTo>
                    <a:lnTo>
                      <a:pt x="355" y="35"/>
                    </a:lnTo>
                    <a:lnTo>
                      <a:pt x="365" y="31"/>
                    </a:lnTo>
                    <a:close/>
                    <a:moveTo>
                      <a:pt x="409" y="14"/>
                    </a:moveTo>
                    <a:lnTo>
                      <a:pt x="413" y="14"/>
                    </a:lnTo>
                    <a:lnTo>
                      <a:pt x="416" y="14"/>
                    </a:lnTo>
                    <a:lnTo>
                      <a:pt x="420" y="17"/>
                    </a:lnTo>
                    <a:lnTo>
                      <a:pt x="423" y="18"/>
                    </a:lnTo>
                    <a:lnTo>
                      <a:pt x="386" y="31"/>
                    </a:lnTo>
                    <a:lnTo>
                      <a:pt x="383" y="32"/>
                    </a:lnTo>
                    <a:lnTo>
                      <a:pt x="387" y="23"/>
                    </a:lnTo>
                    <a:lnTo>
                      <a:pt x="393" y="18"/>
                    </a:lnTo>
                    <a:lnTo>
                      <a:pt x="409" y="14"/>
                    </a:lnTo>
                    <a:lnTo>
                      <a:pt x="409" y="14"/>
                    </a:lnTo>
                    <a:close/>
                    <a:moveTo>
                      <a:pt x="445" y="0"/>
                    </a:moveTo>
                    <a:lnTo>
                      <a:pt x="434" y="14"/>
                    </a:lnTo>
                    <a:lnTo>
                      <a:pt x="424" y="17"/>
                    </a:lnTo>
                    <a:lnTo>
                      <a:pt x="434" y="4"/>
                    </a:lnTo>
                    <a:lnTo>
                      <a:pt x="444" y="1"/>
                    </a:lnTo>
                    <a:lnTo>
                      <a:pt x="4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0" name="Freeform 605"/>
              <p:cNvSpPr>
                <a:spLocks noEditPoints="1"/>
              </p:cNvSpPr>
              <p:nvPr/>
            </p:nvSpPr>
            <p:spPr bwMode="auto">
              <a:xfrm>
                <a:off x="6488" y="1936"/>
                <a:ext cx="1255" cy="1216"/>
              </a:xfrm>
              <a:custGeom>
                <a:avLst/>
                <a:gdLst>
                  <a:gd name="T0" fmla="*/ 798 w 1255"/>
                  <a:gd name="T1" fmla="*/ 1214 h 1216"/>
                  <a:gd name="T2" fmla="*/ 798 w 1255"/>
                  <a:gd name="T3" fmla="*/ 1205 h 1216"/>
                  <a:gd name="T4" fmla="*/ 810 w 1255"/>
                  <a:gd name="T5" fmla="*/ 1201 h 1216"/>
                  <a:gd name="T6" fmla="*/ 903 w 1255"/>
                  <a:gd name="T7" fmla="*/ 1174 h 1216"/>
                  <a:gd name="T8" fmla="*/ 879 w 1255"/>
                  <a:gd name="T9" fmla="*/ 1175 h 1216"/>
                  <a:gd name="T10" fmla="*/ 261 w 1255"/>
                  <a:gd name="T11" fmla="*/ 1109 h 1216"/>
                  <a:gd name="T12" fmla="*/ 278 w 1255"/>
                  <a:gd name="T13" fmla="*/ 1130 h 1216"/>
                  <a:gd name="T14" fmla="*/ 261 w 1255"/>
                  <a:gd name="T15" fmla="*/ 1109 h 1216"/>
                  <a:gd name="T16" fmla="*/ 236 w 1255"/>
                  <a:gd name="T17" fmla="*/ 1088 h 1216"/>
                  <a:gd name="T18" fmla="*/ 233 w 1255"/>
                  <a:gd name="T19" fmla="*/ 1086 h 1216"/>
                  <a:gd name="T20" fmla="*/ 198 w 1255"/>
                  <a:gd name="T21" fmla="*/ 1055 h 1216"/>
                  <a:gd name="T22" fmla="*/ 206 w 1255"/>
                  <a:gd name="T23" fmla="*/ 1064 h 1216"/>
                  <a:gd name="T24" fmla="*/ 184 w 1255"/>
                  <a:gd name="T25" fmla="*/ 1052 h 1216"/>
                  <a:gd name="T26" fmla="*/ 1238 w 1255"/>
                  <a:gd name="T27" fmla="*/ 761 h 1216"/>
                  <a:gd name="T28" fmla="*/ 1229 w 1255"/>
                  <a:gd name="T29" fmla="*/ 760 h 1216"/>
                  <a:gd name="T30" fmla="*/ 1232 w 1255"/>
                  <a:gd name="T31" fmla="*/ 746 h 1216"/>
                  <a:gd name="T32" fmla="*/ 1242 w 1255"/>
                  <a:gd name="T33" fmla="*/ 701 h 1216"/>
                  <a:gd name="T34" fmla="*/ 1240 w 1255"/>
                  <a:gd name="T35" fmla="*/ 715 h 1216"/>
                  <a:gd name="T36" fmla="*/ 1242 w 1255"/>
                  <a:gd name="T37" fmla="*/ 698 h 1216"/>
                  <a:gd name="T38" fmla="*/ 1255 w 1255"/>
                  <a:gd name="T39" fmla="*/ 662 h 1216"/>
                  <a:gd name="T40" fmla="*/ 1245 w 1255"/>
                  <a:gd name="T41" fmla="*/ 660 h 1216"/>
                  <a:gd name="T42" fmla="*/ 11 w 1255"/>
                  <a:gd name="T43" fmla="*/ 541 h 1216"/>
                  <a:gd name="T44" fmla="*/ 0 w 1255"/>
                  <a:gd name="T45" fmla="*/ 565 h 1216"/>
                  <a:gd name="T46" fmla="*/ 11 w 1255"/>
                  <a:gd name="T47" fmla="*/ 541 h 1216"/>
                  <a:gd name="T48" fmla="*/ 14 w 1255"/>
                  <a:gd name="T49" fmla="*/ 515 h 1216"/>
                  <a:gd name="T50" fmla="*/ 16 w 1255"/>
                  <a:gd name="T51" fmla="*/ 500 h 1216"/>
                  <a:gd name="T52" fmla="*/ 21 w 1255"/>
                  <a:gd name="T53" fmla="*/ 445 h 1216"/>
                  <a:gd name="T54" fmla="*/ 24 w 1255"/>
                  <a:gd name="T55" fmla="*/ 465 h 1216"/>
                  <a:gd name="T56" fmla="*/ 17 w 1255"/>
                  <a:gd name="T57" fmla="*/ 457 h 1216"/>
                  <a:gd name="T58" fmla="*/ 1050 w 1255"/>
                  <a:gd name="T59" fmla="*/ 154 h 1216"/>
                  <a:gd name="T60" fmla="*/ 1072 w 1255"/>
                  <a:gd name="T61" fmla="*/ 164 h 1216"/>
                  <a:gd name="T62" fmla="*/ 1051 w 1255"/>
                  <a:gd name="T63" fmla="*/ 155 h 1216"/>
                  <a:gd name="T64" fmla="*/ 1009 w 1255"/>
                  <a:gd name="T65" fmla="*/ 118 h 1216"/>
                  <a:gd name="T66" fmla="*/ 1024 w 1255"/>
                  <a:gd name="T67" fmla="*/ 124 h 1216"/>
                  <a:gd name="T68" fmla="*/ 1033 w 1255"/>
                  <a:gd name="T69" fmla="*/ 140 h 1216"/>
                  <a:gd name="T70" fmla="*/ 978 w 1255"/>
                  <a:gd name="T71" fmla="*/ 86 h 1216"/>
                  <a:gd name="T72" fmla="*/ 992 w 1255"/>
                  <a:gd name="T73" fmla="*/ 106 h 1216"/>
                  <a:gd name="T74" fmla="*/ 978 w 1255"/>
                  <a:gd name="T75" fmla="*/ 86 h 1216"/>
                  <a:gd name="T76" fmla="*/ 376 w 1255"/>
                  <a:gd name="T77" fmla="*/ 42 h 1216"/>
                  <a:gd name="T78" fmla="*/ 350 w 1255"/>
                  <a:gd name="T79" fmla="*/ 43 h 1216"/>
                  <a:gd name="T80" fmla="*/ 420 w 1255"/>
                  <a:gd name="T81" fmla="*/ 25 h 1216"/>
                  <a:gd name="T82" fmla="*/ 407 w 1255"/>
                  <a:gd name="T83" fmla="*/ 26 h 1216"/>
                  <a:gd name="T84" fmla="*/ 466 w 1255"/>
                  <a:gd name="T85" fmla="*/ 0 h 1216"/>
                  <a:gd name="T86" fmla="*/ 455 w 1255"/>
                  <a:gd name="T87" fmla="*/ 12 h 1216"/>
                  <a:gd name="T88" fmla="*/ 456 w 1255"/>
                  <a:gd name="T89" fmla="*/ 2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5" h="1216">
                    <a:moveTo>
                      <a:pt x="810" y="1201"/>
                    </a:moveTo>
                    <a:lnTo>
                      <a:pt x="798" y="1214"/>
                    </a:lnTo>
                    <a:lnTo>
                      <a:pt x="788" y="1216"/>
                    </a:lnTo>
                    <a:lnTo>
                      <a:pt x="798" y="1205"/>
                    </a:lnTo>
                    <a:lnTo>
                      <a:pt x="800" y="1204"/>
                    </a:lnTo>
                    <a:lnTo>
                      <a:pt x="810" y="1201"/>
                    </a:lnTo>
                    <a:close/>
                    <a:moveTo>
                      <a:pt x="887" y="1171"/>
                    </a:moveTo>
                    <a:lnTo>
                      <a:pt x="903" y="1174"/>
                    </a:lnTo>
                    <a:lnTo>
                      <a:pt x="894" y="1177"/>
                    </a:lnTo>
                    <a:lnTo>
                      <a:pt x="879" y="1175"/>
                    </a:lnTo>
                    <a:lnTo>
                      <a:pt x="887" y="1171"/>
                    </a:lnTo>
                    <a:close/>
                    <a:moveTo>
                      <a:pt x="261" y="1109"/>
                    </a:moveTo>
                    <a:lnTo>
                      <a:pt x="273" y="1116"/>
                    </a:lnTo>
                    <a:lnTo>
                      <a:pt x="278" y="1130"/>
                    </a:lnTo>
                    <a:lnTo>
                      <a:pt x="267" y="1123"/>
                    </a:lnTo>
                    <a:lnTo>
                      <a:pt x="261" y="1109"/>
                    </a:lnTo>
                    <a:close/>
                    <a:moveTo>
                      <a:pt x="233" y="1086"/>
                    </a:moveTo>
                    <a:lnTo>
                      <a:pt x="236" y="1088"/>
                    </a:lnTo>
                    <a:lnTo>
                      <a:pt x="235" y="1088"/>
                    </a:lnTo>
                    <a:lnTo>
                      <a:pt x="233" y="1086"/>
                    </a:lnTo>
                    <a:close/>
                    <a:moveTo>
                      <a:pt x="184" y="1052"/>
                    </a:moveTo>
                    <a:lnTo>
                      <a:pt x="198" y="1055"/>
                    </a:lnTo>
                    <a:lnTo>
                      <a:pt x="203" y="1061"/>
                    </a:lnTo>
                    <a:lnTo>
                      <a:pt x="206" y="1064"/>
                    </a:lnTo>
                    <a:lnTo>
                      <a:pt x="191" y="1061"/>
                    </a:lnTo>
                    <a:lnTo>
                      <a:pt x="184" y="1052"/>
                    </a:lnTo>
                    <a:close/>
                    <a:moveTo>
                      <a:pt x="1232" y="746"/>
                    </a:moveTo>
                    <a:lnTo>
                      <a:pt x="1238" y="761"/>
                    </a:lnTo>
                    <a:lnTo>
                      <a:pt x="1235" y="774"/>
                    </a:lnTo>
                    <a:lnTo>
                      <a:pt x="1229" y="760"/>
                    </a:lnTo>
                    <a:lnTo>
                      <a:pt x="1232" y="751"/>
                    </a:lnTo>
                    <a:lnTo>
                      <a:pt x="1232" y="746"/>
                    </a:lnTo>
                    <a:close/>
                    <a:moveTo>
                      <a:pt x="1242" y="698"/>
                    </a:moveTo>
                    <a:lnTo>
                      <a:pt x="1242" y="701"/>
                    </a:lnTo>
                    <a:lnTo>
                      <a:pt x="1242" y="708"/>
                    </a:lnTo>
                    <a:lnTo>
                      <a:pt x="1240" y="715"/>
                    </a:lnTo>
                    <a:lnTo>
                      <a:pt x="1238" y="718"/>
                    </a:lnTo>
                    <a:lnTo>
                      <a:pt x="1242" y="698"/>
                    </a:lnTo>
                    <a:close/>
                    <a:moveTo>
                      <a:pt x="1255" y="648"/>
                    </a:moveTo>
                    <a:lnTo>
                      <a:pt x="1255" y="662"/>
                    </a:lnTo>
                    <a:lnTo>
                      <a:pt x="1245" y="674"/>
                    </a:lnTo>
                    <a:lnTo>
                      <a:pt x="1245" y="660"/>
                    </a:lnTo>
                    <a:lnTo>
                      <a:pt x="1255" y="648"/>
                    </a:lnTo>
                    <a:close/>
                    <a:moveTo>
                      <a:pt x="11" y="541"/>
                    </a:moveTo>
                    <a:lnTo>
                      <a:pt x="11" y="552"/>
                    </a:lnTo>
                    <a:lnTo>
                      <a:pt x="0" y="565"/>
                    </a:lnTo>
                    <a:lnTo>
                      <a:pt x="1" y="552"/>
                    </a:lnTo>
                    <a:lnTo>
                      <a:pt x="11" y="541"/>
                    </a:lnTo>
                    <a:close/>
                    <a:moveTo>
                      <a:pt x="18" y="494"/>
                    </a:moveTo>
                    <a:lnTo>
                      <a:pt x="14" y="515"/>
                    </a:lnTo>
                    <a:lnTo>
                      <a:pt x="14" y="506"/>
                    </a:lnTo>
                    <a:lnTo>
                      <a:pt x="16" y="500"/>
                    </a:lnTo>
                    <a:lnTo>
                      <a:pt x="18" y="494"/>
                    </a:lnTo>
                    <a:close/>
                    <a:moveTo>
                      <a:pt x="21" y="445"/>
                    </a:moveTo>
                    <a:lnTo>
                      <a:pt x="25" y="459"/>
                    </a:lnTo>
                    <a:lnTo>
                      <a:pt x="24" y="465"/>
                    </a:lnTo>
                    <a:lnTo>
                      <a:pt x="23" y="473"/>
                    </a:lnTo>
                    <a:lnTo>
                      <a:pt x="17" y="457"/>
                    </a:lnTo>
                    <a:lnTo>
                      <a:pt x="21" y="445"/>
                    </a:lnTo>
                    <a:close/>
                    <a:moveTo>
                      <a:pt x="1050" y="154"/>
                    </a:moveTo>
                    <a:lnTo>
                      <a:pt x="1065" y="155"/>
                    </a:lnTo>
                    <a:lnTo>
                      <a:pt x="1072" y="164"/>
                    </a:lnTo>
                    <a:lnTo>
                      <a:pt x="1058" y="162"/>
                    </a:lnTo>
                    <a:lnTo>
                      <a:pt x="1051" y="155"/>
                    </a:lnTo>
                    <a:lnTo>
                      <a:pt x="1050" y="154"/>
                    </a:lnTo>
                    <a:close/>
                    <a:moveTo>
                      <a:pt x="1009" y="118"/>
                    </a:moveTo>
                    <a:lnTo>
                      <a:pt x="1012" y="118"/>
                    </a:lnTo>
                    <a:lnTo>
                      <a:pt x="1024" y="124"/>
                    </a:lnTo>
                    <a:lnTo>
                      <a:pt x="1033" y="135"/>
                    </a:lnTo>
                    <a:lnTo>
                      <a:pt x="1033" y="140"/>
                    </a:lnTo>
                    <a:lnTo>
                      <a:pt x="1009" y="118"/>
                    </a:lnTo>
                    <a:close/>
                    <a:moveTo>
                      <a:pt x="978" y="86"/>
                    </a:moveTo>
                    <a:lnTo>
                      <a:pt x="986" y="91"/>
                    </a:lnTo>
                    <a:lnTo>
                      <a:pt x="992" y="106"/>
                    </a:lnTo>
                    <a:lnTo>
                      <a:pt x="982" y="100"/>
                    </a:lnTo>
                    <a:lnTo>
                      <a:pt x="978" y="86"/>
                    </a:lnTo>
                    <a:close/>
                    <a:moveTo>
                      <a:pt x="360" y="39"/>
                    </a:moveTo>
                    <a:lnTo>
                      <a:pt x="376" y="42"/>
                    </a:lnTo>
                    <a:lnTo>
                      <a:pt x="366" y="46"/>
                    </a:lnTo>
                    <a:lnTo>
                      <a:pt x="350" y="43"/>
                    </a:lnTo>
                    <a:lnTo>
                      <a:pt x="360" y="39"/>
                    </a:lnTo>
                    <a:close/>
                    <a:moveTo>
                      <a:pt x="420" y="25"/>
                    </a:moveTo>
                    <a:lnTo>
                      <a:pt x="404" y="29"/>
                    </a:lnTo>
                    <a:lnTo>
                      <a:pt x="407" y="26"/>
                    </a:lnTo>
                    <a:lnTo>
                      <a:pt x="420" y="25"/>
                    </a:lnTo>
                    <a:close/>
                    <a:moveTo>
                      <a:pt x="466" y="0"/>
                    </a:moveTo>
                    <a:lnTo>
                      <a:pt x="456" y="11"/>
                    </a:lnTo>
                    <a:lnTo>
                      <a:pt x="455" y="12"/>
                    </a:lnTo>
                    <a:lnTo>
                      <a:pt x="445" y="15"/>
                    </a:lnTo>
                    <a:lnTo>
                      <a:pt x="456" y="2"/>
                    </a:lnTo>
                    <a:lnTo>
                      <a:pt x="4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1" name="Freeform 606"/>
              <p:cNvSpPr>
                <a:spLocks noEditPoints="1"/>
              </p:cNvSpPr>
              <p:nvPr/>
            </p:nvSpPr>
            <p:spPr bwMode="auto">
              <a:xfrm>
                <a:off x="6478" y="1924"/>
                <a:ext cx="1274" cy="1240"/>
              </a:xfrm>
              <a:custGeom>
                <a:avLst/>
                <a:gdLst>
                  <a:gd name="T0" fmla="*/ 808 w 1274"/>
                  <a:gd name="T1" fmla="*/ 1226 h 1240"/>
                  <a:gd name="T2" fmla="*/ 800 w 1274"/>
                  <a:gd name="T3" fmla="*/ 1237 h 1240"/>
                  <a:gd name="T4" fmla="*/ 788 w 1274"/>
                  <a:gd name="T5" fmla="*/ 1240 h 1240"/>
                  <a:gd name="T6" fmla="*/ 798 w 1274"/>
                  <a:gd name="T7" fmla="*/ 1228 h 1240"/>
                  <a:gd name="T8" fmla="*/ 808 w 1274"/>
                  <a:gd name="T9" fmla="*/ 1226 h 1240"/>
                  <a:gd name="T10" fmla="*/ 913 w 1274"/>
                  <a:gd name="T11" fmla="*/ 1186 h 1240"/>
                  <a:gd name="T12" fmla="*/ 928 w 1274"/>
                  <a:gd name="T13" fmla="*/ 1187 h 1240"/>
                  <a:gd name="T14" fmla="*/ 920 w 1274"/>
                  <a:gd name="T15" fmla="*/ 1192 h 1240"/>
                  <a:gd name="T16" fmla="*/ 904 w 1274"/>
                  <a:gd name="T17" fmla="*/ 1189 h 1240"/>
                  <a:gd name="T18" fmla="*/ 913 w 1274"/>
                  <a:gd name="T19" fmla="*/ 1186 h 1240"/>
                  <a:gd name="T20" fmla="*/ 277 w 1274"/>
                  <a:gd name="T21" fmla="*/ 1135 h 1240"/>
                  <a:gd name="T22" fmla="*/ 288 w 1274"/>
                  <a:gd name="T23" fmla="*/ 1142 h 1240"/>
                  <a:gd name="T24" fmla="*/ 294 w 1274"/>
                  <a:gd name="T25" fmla="*/ 1158 h 1240"/>
                  <a:gd name="T26" fmla="*/ 283 w 1274"/>
                  <a:gd name="T27" fmla="*/ 1151 h 1240"/>
                  <a:gd name="T28" fmla="*/ 277 w 1274"/>
                  <a:gd name="T29" fmla="*/ 1135 h 1240"/>
                  <a:gd name="T30" fmla="*/ 178 w 1274"/>
                  <a:gd name="T31" fmla="*/ 1062 h 1240"/>
                  <a:gd name="T32" fmla="*/ 194 w 1274"/>
                  <a:gd name="T33" fmla="*/ 1064 h 1240"/>
                  <a:gd name="T34" fmla="*/ 201 w 1274"/>
                  <a:gd name="T35" fmla="*/ 1073 h 1240"/>
                  <a:gd name="T36" fmla="*/ 187 w 1274"/>
                  <a:gd name="T37" fmla="*/ 1070 h 1240"/>
                  <a:gd name="T38" fmla="*/ 178 w 1274"/>
                  <a:gd name="T39" fmla="*/ 1062 h 1240"/>
                  <a:gd name="T40" fmla="*/ 1248 w 1274"/>
                  <a:gd name="T41" fmla="*/ 773 h 1240"/>
                  <a:gd name="T42" fmla="*/ 1253 w 1274"/>
                  <a:gd name="T43" fmla="*/ 787 h 1240"/>
                  <a:gd name="T44" fmla="*/ 1249 w 1274"/>
                  <a:gd name="T45" fmla="*/ 800 h 1240"/>
                  <a:gd name="T46" fmla="*/ 1245 w 1274"/>
                  <a:gd name="T47" fmla="*/ 786 h 1240"/>
                  <a:gd name="T48" fmla="*/ 1248 w 1274"/>
                  <a:gd name="T49" fmla="*/ 773 h 1240"/>
                  <a:gd name="T50" fmla="*/ 1274 w 1274"/>
                  <a:gd name="T51" fmla="*/ 648 h 1240"/>
                  <a:gd name="T52" fmla="*/ 1274 w 1274"/>
                  <a:gd name="T53" fmla="*/ 662 h 1240"/>
                  <a:gd name="T54" fmla="*/ 1265 w 1274"/>
                  <a:gd name="T55" fmla="*/ 674 h 1240"/>
                  <a:gd name="T56" fmla="*/ 1265 w 1274"/>
                  <a:gd name="T57" fmla="*/ 660 h 1240"/>
                  <a:gd name="T58" fmla="*/ 1274 w 1274"/>
                  <a:gd name="T59" fmla="*/ 648 h 1240"/>
                  <a:gd name="T60" fmla="*/ 11 w 1274"/>
                  <a:gd name="T61" fmla="*/ 564 h 1240"/>
                  <a:gd name="T62" fmla="*/ 10 w 1274"/>
                  <a:gd name="T63" fmla="*/ 577 h 1240"/>
                  <a:gd name="T64" fmla="*/ 0 w 1274"/>
                  <a:gd name="T65" fmla="*/ 588 h 1240"/>
                  <a:gd name="T66" fmla="*/ 2 w 1274"/>
                  <a:gd name="T67" fmla="*/ 577 h 1240"/>
                  <a:gd name="T68" fmla="*/ 11 w 1274"/>
                  <a:gd name="T69" fmla="*/ 564 h 1240"/>
                  <a:gd name="T70" fmla="*/ 26 w 1274"/>
                  <a:gd name="T71" fmla="*/ 443 h 1240"/>
                  <a:gd name="T72" fmla="*/ 31 w 1274"/>
                  <a:gd name="T73" fmla="*/ 457 h 1240"/>
                  <a:gd name="T74" fmla="*/ 27 w 1274"/>
                  <a:gd name="T75" fmla="*/ 469 h 1240"/>
                  <a:gd name="T76" fmla="*/ 21 w 1274"/>
                  <a:gd name="T77" fmla="*/ 455 h 1240"/>
                  <a:gd name="T78" fmla="*/ 26 w 1274"/>
                  <a:gd name="T79" fmla="*/ 443 h 1240"/>
                  <a:gd name="T80" fmla="*/ 1075 w 1274"/>
                  <a:gd name="T81" fmla="*/ 167 h 1240"/>
                  <a:gd name="T82" fmla="*/ 1089 w 1274"/>
                  <a:gd name="T83" fmla="*/ 170 h 1240"/>
                  <a:gd name="T84" fmla="*/ 1098 w 1274"/>
                  <a:gd name="T85" fmla="*/ 178 h 1240"/>
                  <a:gd name="T86" fmla="*/ 1082 w 1274"/>
                  <a:gd name="T87" fmla="*/ 176 h 1240"/>
                  <a:gd name="T88" fmla="*/ 1075 w 1274"/>
                  <a:gd name="T89" fmla="*/ 167 h 1240"/>
                  <a:gd name="T90" fmla="*/ 982 w 1274"/>
                  <a:gd name="T91" fmla="*/ 82 h 1240"/>
                  <a:gd name="T92" fmla="*/ 990 w 1274"/>
                  <a:gd name="T93" fmla="*/ 89 h 1240"/>
                  <a:gd name="T94" fmla="*/ 996 w 1274"/>
                  <a:gd name="T95" fmla="*/ 103 h 1240"/>
                  <a:gd name="T96" fmla="*/ 988 w 1274"/>
                  <a:gd name="T97" fmla="*/ 98 h 1240"/>
                  <a:gd name="T98" fmla="*/ 982 w 1274"/>
                  <a:gd name="T99" fmla="*/ 82 h 1240"/>
                  <a:gd name="T100" fmla="*/ 355 w 1274"/>
                  <a:gd name="T101" fmla="*/ 48 h 1240"/>
                  <a:gd name="T102" fmla="*/ 370 w 1274"/>
                  <a:gd name="T103" fmla="*/ 51 h 1240"/>
                  <a:gd name="T104" fmla="*/ 360 w 1274"/>
                  <a:gd name="T105" fmla="*/ 55 h 1240"/>
                  <a:gd name="T106" fmla="*/ 345 w 1274"/>
                  <a:gd name="T107" fmla="*/ 53 h 1240"/>
                  <a:gd name="T108" fmla="*/ 355 w 1274"/>
                  <a:gd name="T109" fmla="*/ 48 h 1240"/>
                  <a:gd name="T110" fmla="*/ 485 w 1274"/>
                  <a:gd name="T111" fmla="*/ 0 h 1240"/>
                  <a:gd name="T112" fmla="*/ 476 w 1274"/>
                  <a:gd name="T113" fmla="*/ 12 h 1240"/>
                  <a:gd name="T114" fmla="*/ 466 w 1274"/>
                  <a:gd name="T115" fmla="*/ 14 h 1240"/>
                  <a:gd name="T116" fmla="*/ 475 w 1274"/>
                  <a:gd name="T117" fmla="*/ 3 h 1240"/>
                  <a:gd name="T118" fmla="*/ 485 w 1274"/>
                  <a:gd name="T119" fmla="*/ 0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74" h="1240">
                    <a:moveTo>
                      <a:pt x="808" y="1226"/>
                    </a:moveTo>
                    <a:lnTo>
                      <a:pt x="800" y="1237"/>
                    </a:lnTo>
                    <a:lnTo>
                      <a:pt x="788" y="1240"/>
                    </a:lnTo>
                    <a:lnTo>
                      <a:pt x="798" y="1228"/>
                    </a:lnTo>
                    <a:lnTo>
                      <a:pt x="808" y="1226"/>
                    </a:lnTo>
                    <a:close/>
                    <a:moveTo>
                      <a:pt x="913" y="1186"/>
                    </a:moveTo>
                    <a:lnTo>
                      <a:pt x="928" y="1187"/>
                    </a:lnTo>
                    <a:lnTo>
                      <a:pt x="920" y="1192"/>
                    </a:lnTo>
                    <a:lnTo>
                      <a:pt x="904" y="1189"/>
                    </a:lnTo>
                    <a:lnTo>
                      <a:pt x="913" y="1186"/>
                    </a:lnTo>
                    <a:close/>
                    <a:moveTo>
                      <a:pt x="277" y="1135"/>
                    </a:moveTo>
                    <a:lnTo>
                      <a:pt x="288" y="1142"/>
                    </a:lnTo>
                    <a:lnTo>
                      <a:pt x="294" y="1158"/>
                    </a:lnTo>
                    <a:lnTo>
                      <a:pt x="283" y="1151"/>
                    </a:lnTo>
                    <a:lnTo>
                      <a:pt x="277" y="1135"/>
                    </a:lnTo>
                    <a:close/>
                    <a:moveTo>
                      <a:pt x="178" y="1062"/>
                    </a:moveTo>
                    <a:lnTo>
                      <a:pt x="194" y="1064"/>
                    </a:lnTo>
                    <a:lnTo>
                      <a:pt x="201" y="1073"/>
                    </a:lnTo>
                    <a:lnTo>
                      <a:pt x="187" y="1070"/>
                    </a:lnTo>
                    <a:lnTo>
                      <a:pt x="178" y="1062"/>
                    </a:lnTo>
                    <a:close/>
                    <a:moveTo>
                      <a:pt x="1248" y="773"/>
                    </a:moveTo>
                    <a:lnTo>
                      <a:pt x="1253" y="787"/>
                    </a:lnTo>
                    <a:lnTo>
                      <a:pt x="1249" y="800"/>
                    </a:lnTo>
                    <a:lnTo>
                      <a:pt x="1245" y="786"/>
                    </a:lnTo>
                    <a:lnTo>
                      <a:pt x="1248" y="773"/>
                    </a:lnTo>
                    <a:close/>
                    <a:moveTo>
                      <a:pt x="1274" y="648"/>
                    </a:moveTo>
                    <a:lnTo>
                      <a:pt x="1274" y="662"/>
                    </a:lnTo>
                    <a:lnTo>
                      <a:pt x="1265" y="674"/>
                    </a:lnTo>
                    <a:lnTo>
                      <a:pt x="1265" y="660"/>
                    </a:lnTo>
                    <a:lnTo>
                      <a:pt x="1274" y="648"/>
                    </a:lnTo>
                    <a:close/>
                    <a:moveTo>
                      <a:pt x="11" y="564"/>
                    </a:moveTo>
                    <a:lnTo>
                      <a:pt x="10" y="577"/>
                    </a:lnTo>
                    <a:lnTo>
                      <a:pt x="0" y="588"/>
                    </a:lnTo>
                    <a:lnTo>
                      <a:pt x="2" y="577"/>
                    </a:lnTo>
                    <a:lnTo>
                      <a:pt x="11" y="564"/>
                    </a:lnTo>
                    <a:close/>
                    <a:moveTo>
                      <a:pt x="26" y="443"/>
                    </a:moveTo>
                    <a:lnTo>
                      <a:pt x="31" y="457"/>
                    </a:lnTo>
                    <a:lnTo>
                      <a:pt x="27" y="469"/>
                    </a:lnTo>
                    <a:lnTo>
                      <a:pt x="21" y="455"/>
                    </a:lnTo>
                    <a:lnTo>
                      <a:pt x="26" y="443"/>
                    </a:lnTo>
                    <a:close/>
                    <a:moveTo>
                      <a:pt x="1075" y="167"/>
                    </a:moveTo>
                    <a:lnTo>
                      <a:pt x="1089" y="170"/>
                    </a:lnTo>
                    <a:lnTo>
                      <a:pt x="1098" y="178"/>
                    </a:lnTo>
                    <a:lnTo>
                      <a:pt x="1082" y="176"/>
                    </a:lnTo>
                    <a:lnTo>
                      <a:pt x="1075" y="167"/>
                    </a:lnTo>
                    <a:close/>
                    <a:moveTo>
                      <a:pt x="982" y="82"/>
                    </a:moveTo>
                    <a:lnTo>
                      <a:pt x="990" y="89"/>
                    </a:lnTo>
                    <a:lnTo>
                      <a:pt x="996" y="103"/>
                    </a:lnTo>
                    <a:lnTo>
                      <a:pt x="988" y="98"/>
                    </a:lnTo>
                    <a:lnTo>
                      <a:pt x="982" y="82"/>
                    </a:lnTo>
                    <a:close/>
                    <a:moveTo>
                      <a:pt x="355" y="48"/>
                    </a:moveTo>
                    <a:lnTo>
                      <a:pt x="370" y="51"/>
                    </a:lnTo>
                    <a:lnTo>
                      <a:pt x="360" y="55"/>
                    </a:lnTo>
                    <a:lnTo>
                      <a:pt x="345" y="53"/>
                    </a:lnTo>
                    <a:lnTo>
                      <a:pt x="355" y="48"/>
                    </a:lnTo>
                    <a:close/>
                    <a:moveTo>
                      <a:pt x="485" y="0"/>
                    </a:moveTo>
                    <a:lnTo>
                      <a:pt x="476" y="12"/>
                    </a:lnTo>
                    <a:lnTo>
                      <a:pt x="466" y="14"/>
                    </a:lnTo>
                    <a:lnTo>
                      <a:pt x="475" y="3"/>
                    </a:lnTo>
                    <a:lnTo>
                      <a:pt x="4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2" name="Freeform 607"/>
              <p:cNvSpPr>
                <a:spLocks noEditPoints="1"/>
              </p:cNvSpPr>
              <p:nvPr/>
            </p:nvSpPr>
            <p:spPr bwMode="auto">
              <a:xfrm>
                <a:off x="6468" y="1913"/>
                <a:ext cx="1294" cy="1262"/>
              </a:xfrm>
              <a:custGeom>
                <a:avLst/>
                <a:gdLst>
                  <a:gd name="T0" fmla="*/ 810 w 1294"/>
                  <a:gd name="T1" fmla="*/ 1248 h 1262"/>
                  <a:gd name="T2" fmla="*/ 800 w 1294"/>
                  <a:gd name="T3" fmla="*/ 1259 h 1262"/>
                  <a:gd name="T4" fmla="*/ 790 w 1294"/>
                  <a:gd name="T5" fmla="*/ 1262 h 1262"/>
                  <a:gd name="T6" fmla="*/ 798 w 1294"/>
                  <a:gd name="T7" fmla="*/ 1251 h 1262"/>
                  <a:gd name="T8" fmla="*/ 810 w 1294"/>
                  <a:gd name="T9" fmla="*/ 1248 h 1262"/>
                  <a:gd name="T10" fmla="*/ 938 w 1294"/>
                  <a:gd name="T11" fmla="*/ 1198 h 1262"/>
                  <a:gd name="T12" fmla="*/ 954 w 1294"/>
                  <a:gd name="T13" fmla="*/ 1201 h 1262"/>
                  <a:gd name="T14" fmla="*/ 945 w 1294"/>
                  <a:gd name="T15" fmla="*/ 1205 h 1262"/>
                  <a:gd name="T16" fmla="*/ 930 w 1294"/>
                  <a:gd name="T17" fmla="*/ 1203 h 1262"/>
                  <a:gd name="T18" fmla="*/ 938 w 1294"/>
                  <a:gd name="T19" fmla="*/ 1198 h 1262"/>
                  <a:gd name="T20" fmla="*/ 293 w 1294"/>
                  <a:gd name="T21" fmla="*/ 1162 h 1262"/>
                  <a:gd name="T22" fmla="*/ 304 w 1294"/>
                  <a:gd name="T23" fmla="*/ 1169 h 1262"/>
                  <a:gd name="T24" fmla="*/ 310 w 1294"/>
                  <a:gd name="T25" fmla="*/ 1183 h 1262"/>
                  <a:gd name="T26" fmla="*/ 298 w 1294"/>
                  <a:gd name="T27" fmla="*/ 1176 h 1262"/>
                  <a:gd name="T28" fmla="*/ 293 w 1294"/>
                  <a:gd name="T29" fmla="*/ 1162 h 1262"/>
                  <a:gd name="T30" fmla="*/ 174 w 1294"/>
                  <a:gd name="T31" fmla="*/ 1071 h 1262"/>
                  <a:gd name="T32" fmla="*/ 188 w 1294"/>
                  <a:gd name="T33" fmla="*/ 1073 h 1262"/>
                  <a:gd name="T34" fmla="*/ 197 w 1294"/>
                  <a:gd name="T35" fmla="*/ 1081 h 1262"/>
                  <a:gd name="T36" fmla="*/ 181 w 1294"/>
                  <a:gd name="T37" fmla="*/ 1078 h 1262"/>
                  <a:gd name="T38" fmla="*/ 174 w 1294"/>
                  <a:gd name="T39" fmla="*/ 1071 h 1262"/>
                  <a:gd name="T40" fmla="*/ 1263 w 1294"/>
                  <a:gd name="T41" fmla="*/ 798 h 1262"/>
                  <a:gd name="T42" fmla="*/ 1269 w 1294"/>
                  <a:gd name="T43" fmla="*/ 813 h 1262"/>
                  <a:gd name="T44" fmla="*/ 1265 w 1294"/>
                  <a:gd name="T45" fmla="*/ 824 h 1262"/>
                  <a:gd name="T46" fmla="*/ 1259 w 1294"/>
                  <a:gd name="T47" fmla="*/ 811 h 1262"/>
                  <a:gd name="T48" fmla="*/ 1263 w 1294"/>
                  <a:gd name="T49" fmla="*/ 798 h 1262"/>
                  <a:gd name="T50" fmla="*/ 1294 w 1294"/>
                  <a:gd name="T51" fmla="*/ 647 h 1262"/>
                  <a:gd name="T52" fmla="*/ 1294 w 1294"/>
                  <a:gd name="T53" fmla="*/ 650 h 1262"/>
                  <a:gd name="T54" fmla="*/ 1294 w 1294"/>
                  <a:gd name="T55" fmla="*/ 660 h 1262"/>
                  <a:gd name="T56" fmla="*/ 1284 w 1294"/>
                  <a:gd name="T57" fmla="*/ 673 h 1262"/>
                  <a:gd name="T58" fmla="*/ 1284 w 1294"/>
                  <a:gd name="T59" fmla="*/ 659 h 1262"/>
                  <a:gd name="T60" fmla="*/ 1294 w 1294"/>
                  <a:gd name="T61" fmla="*/ 647 h 1262"/>
                  <a:gd name="T62" fmla="*/ 12 w 1294"/>
                  <a:gd name="T63" fmla="*/ 588 h 1262"/>
                  <a:gd name="T64" fmla="*/ 10 w 1294"/>
                  <a:gd name="T65" fmla="*/ 599 h 1262"/>
                  <a:gd name="T66" fmla="*/ 0 w 1294"/>
                  <a:gd name="T67" fmla="*/ 612 h 1262"/>
                  <a:gd name="T68" fmla="*/ 2 w 1294"/>
                  <a:gd name="T69" fmla="*/ 599 h 1262"/>
                  <a:gd name="T70" fmla="*/ 12 w 1294"/>
                  <a:gd name="T71" fmla="*/ 588 h 1262"/>
                  <a:gd name="T72" fmla="*/ 30 w 1294"/>
                  <a:gd name="T73" fmla="*/ 440 h 1262"/>
                  <a:gd name="T74" fmla="*/ 36 w 1294"/>
                  <a:gd name="T75" fmla="*/ 454 h 1262"/>
                  <a:gd name="T76" fmla="*/ 31 w 1294"/>
                  <a:gd name="T77" fmla="*/ 466 h 1262"/>
                  <a:gd name="T78" fmla="*/ 27 w 1294"/>
                  <a:gd name="T79" fmla="*/ 452 h 1262"/>
                  <a:gd name="T80" fmla="*/ 30 w 1294"/>
                  <a:gd name="T81" fmla="*/ 440 h 1262"/>
                  <a:gd name="T82" fmla="*/ 1099 w 1294"/>
                  <a:gd name="T83" fmla="*/ 181 h 1262"/>
                  <a:gd name="T84" fmla="*/ 1115 w 1294"/>
                  <a:gd name="T85" fmla="*/ 184 h 1262"/>
                  <a:gd name="T86" fmla="*/ 1122 w 1294"/>
                  <a:gd name="T87" fmla="*/ 192 h 1262"/>
                  <a:gd name="T88" fmla="*/ 1108 w 1294"/>
                  <a:gd name="T89" fmla="*/ 189 h 1262"/>
                  <a:gd name="T90" fmla="*/ 1099 w 1294"/>
                  <a:gd name="T91" fmla="*/ 181 h 1262"/>
                  <a:gd name="T92" fmla="*/ 986 w 1294"/>
                  <a:gd name="T93" fmla="*/ 79 h 1262"/>
                  <a:gd name="T94" fmla="*/ 996 w 1294"/>
                  <a:gd name="T95" fmla="*/ 86 h 1262"/>
                  <a:gd name="T96" fmla="*/ 1000 w 1294"/>
                  <a:gd name="T97" fmla="*/ 100 h 1262"/>
                  <a:gd name="T98" fmla="*/ 992 w 1294"/>
                  <a:gd name="T99" fmla="*/ 93 h 1262"/>
                  <a:gd name="T100" fmla="*/ 986 w 1294"/>
                  <a:gd name="T101" fmla="*/ 79 h 1262"/>
                  <a:gd name="T102" fmla="*/ 349 w 1294"/>
                  <a:gd name="T103" fmla="*/ 57 h 1262"/>
                  <a:gd name="T104" fmla="*/ 365 w 1294"/>
                  <a:gd name="T105" fmla="*/ 59 h 1262"/>
                  <a:gd name="T106" fmla="*/ 355 w 1294"/>
                  <a:gd name="T107" fmla="*/ 64 h 1262"/>
                  <a:gd name="T108" fmla="*/ 339 w 1294"/>
                  <a:gd name="T109" fmla="*/ 62 h 1262"/>
                  <a:gd name="T110" fmla="*/ 341 w 1294"/>
                  <a:gd name="T111" fmla="*/ 61 h 1262"/>
                  <a:gd name="T112" fmla="*/ 349 w 1294"/>
                  <a:gd name="T113" fmla="*/ 57 h 1262"/>
                  <a:gd name="T114" fmla="*/ 505 w 1294"/>
                  <a:gd name="T115" fmla="*/ 0 h 1262"/>
                  <a:gd name="T116" fmla="*/ 495 w 1294"/>
                  <a:gd name="T117" fmla="*/ 11 h 1262"/>
                  <a:gd name="T118" fmla="*/ 485 w 1294"/>
                  <a:gd name="T119" fmla="*/ 14 h 1262"/>
                  <a:gd name="T120" fmla="*/ 495 w 1294"/>
                  <a:gd name="T121" fmla="*/ 3 h 1262"/>
                  <a:gd name="T122" fmla="*/ 505 w 1294"/>
                  <a:gd name="T123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94" h="1262">
                    <a:moveTo>
                      <a:pt x="810" y="1248"/>
                    </a:moveTo>
                    <a:lnTo>
                      <a:pt x="800" y="1259"/>
                    </a:lnTo>
                    <a:lnTo>
                      <a:pt x="790" y="1262"/>
                    </a:lnTo>
                    <a:lnTo>
                      <a:pt x="798" y="1251"/>
                    </a:lnTo>
                    <a:lnTo>
                      <a:pt x="810" y="1248"/>
                    </a:lnTo>
                    <a:close/>
                    <a:moveTo>
                      <a:pt x="938" y="1198"/>
                    </a:moveTo>
                    <a:lnTo>
                      <a:pt x="954" y="1201"/>
                    </a:lnTo>
                    <a:lnTo>
                      <a:pt x="945" y="1205"/>
                    </a:lnTo>
                    <a:lnTo>
                      <a:pt x="930" y="1203"/>
                    </a:lnTo>
                    <a:lnTo>
                      <a:pt x="938" y="1198"/>
                    </a:lnTo>
                    <a:close/>
                    <a:moveTo>
                      <a:pt x="293" y="1162"/>
                    </a:moveTo>
                    <a:lnTo>
                      <a:pt x="304" y="1169"/>
                    </a:lnTo>
                    <a:lnTo>
                      <a:pt x="310" y="1183"/>
                    </a:lnTo>
                    <a:lnTo>
                      <a:pt x="298" y="1176"/>
                    </a:lnTo>
                    <a:lnTo>
                      <a:pt x="293" y="1162"/>
                    </a:lnTo>
                    <a:close/>
                    <a:moveTo>
                      <a:pt x="174" y="1071"/>
                    </a:moveTo>
                    <a:lnTo>
                      <a:pt x="188" y="1073"/>
                    </a:lnTo>
                    <a:lnTo>
                      <a:pt x="197" y="1081"/>
                    </a:lnTo>
                    <a:lnTo>
                      <a:pt x="181" y="1078"/>
                    </a:lnTo>
                    <a:lnTo>
                      <a:pt x="174" y="1071"/>
                    </a:lnTo>
                    <a:close/>
                    <a:moveTo>
                      <a:pt x="1263" y="798"/>
                    </a:moveTo>
                    <a:lnTo>
                      <a:pt x="1269" y="813"/>
                    </a:lnTo>
                    <a:lnTo>
                      <a:pt x="1265" y="824"/>
                    </a:lnTo>
                    <a:lnTo>
                      <a:pt x="1259" y="811"/>
                    </a:lnTo>
                    <a:lnTo>
                      <a:pt x="1263" y="798"/>
                    </a:lnTo>
                    <a:close/>
                    <a:moveTo>
                      <a:pt x="1294" y="647"/>
                    </a:moveTo>
                    <a:lnTo>
                      <a:pt x="1294" y="650"/>
                    </a:lnTo>
                    <a:lnTo>
                      <a:pt x="1294" y="660"/>
                    </a:lnTo>
                    <a:lnTo>
                      <a:pt x="1284" y="673"/>
                    </a:lnTo>
                    <a:lnTo>
                      <a:pt x="1284" y="659"/>
                    </a:lnTo>
                    <a:lnTo>
                      <a:pt x="1294" y="647"/>
                    </a:lnTo>
                    <a:close/>
                    <a:moveTo>
                      <a:pt x="12" y="588"/>
                    </a:moveTo>
                    <a:lnTo>
                      <a:pt x="10" y="599"/>
                    </a:lnTo>
                    <a:lnTo>
                      <a:pt x="0" y="612"/>
                    </a:lnTo>
                    <a:lnTo>
                      <a:pt x="2" y="599"/>
                    </a:lnTo>
                    <a:lnTo>
                      <a:pt x="12" y="588"/>
                    </a:lnTo>
                    <a:close/>
                    <a:moveTo>
                      <a:pt x="30" y="440"/>
                    </a:moveTo>
                    <a:lnTo>
                      <a:pt x="36" y="454"/>
                    </a:lnTo>
                    <a:lnTo>
                      <a:pt x="31" y="466"/>
                    </a:lnTo>
                    <a:lnTo>
                      <a:pt x="27" y="452"/>
                    </a:lnTo>
                    <a:lnTo>
                      <a:pt x="30" y="440"/>
                    </a:lnTo>
                    <a:close/>
                    <a:moveTo>
                      <a:pt x="1099" y="181"/>
                    </a:moveTo>
                    <a:lnTo>
                      <a:pt x="1115" y="184"/>
                    </a:lnTo>
                    <a:lnTo>
                      <a:pt x="1122" y="192"/>
                    </a:lnTo>
                    <a:lnTo>
                      <a:pt x="1108" y="189"/>
                    </a:lnTo>
                    <a:lnTo>
                      <a:pt x="1099" y="181"/>
                    </a:lnTo>
                    <a:close/>
                    <a:moveTo>
                      <a:pt x="986" y="79"/>
                    </a:moveTo>
                    <a:lnTo>
                      <a:pt x="996" y="86"/>
                    </a:lnTo>
                    <a:lnTo>
                      <a:pt x="1000" y="100"/>
                    </a:lnTo>
                    <a:lnTo>
                      <a:pt x="992" y="93"/>
                    </a:lnTo>
                    <a:lnTo>
                      <a:pt x="986" y="79"/>
                    </a:lnTo>
                    <a:close/>
                    <a:moveTo>
                      <a:pt x="349" y="57"/>
                    </a:moveTo>
                    <a:lnTo>
                      <a:pt x="365" y="59"/>
                    </a:lnTo>
                    <a:lnTo>
                      <a:pt x="355" y="64"/>
                    </a:lnTo>
                    <a:lnTo>
                      <a:pt x="339" y="62"/>
                    </a:lnTo>
                    <a:lnTo>
                      <a:pt x="341" y="61"/>
                    </a:lnTo>
                    <a:lnTo>
                      <a:pt x="349" y="57"/>
                    </a:lnTo>
                    <a:close/>
                    <a:moveTo>
                      <a:pt x="505" y="0"/>
                    </a:moveTo>
                    <a:lnTo>
                      <a:pt x="495" y="11"/>
                    </a:lnTo>
                    <a:lnTo>
                      <a:pt x="485" y="14"/>
                    </a:lnTo>
                    <a:lnTo>
                      <a:pt x="495" y="3"/>
                    </a:lnTo>
                    <a:lnTo>
                      <a:pt x="5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3" name="Freeform 608"/>
              <p:cNvSpPr>
                <a:spLocks noEditPoints="1"/>
              </p:cNvSpPr>
              <p:nvPr/>
            </p:nvSpPr>
            <p:spPr bwMode="auto">
              <a:xfrm>
                <a:off x="6460" y="1902"/>
                <a:ext cx="1312" cy="1286"/>
              </a:xfrm>
              <a:custGeom>
                <a:avLst/>
                <a:gdLst>
                  <a:gd name="T0" fmla="*/ 798 w 1312"/>
                  <a:gd name="T1" fmla="*/ 1283 h 1286"/>
                  <a:gd name="T2" fmla="*/ 788 w 1312"/>
                  <a:gd name="T3" fmla="*/ 1286 h 1286"/>
                  <a:gd name="T4" fmla="*/ 808 w 1312"/>
                  <a:gd name="T5" fmla="*/ 1270 h 1286"/>
                  <a:gd name="T6" fmla="*/ 976 w 1312"/>
                  <a:gd name="T7" fmla="*/ 1215 h 1286"/>
                  <a:gd name="T8" fmla="*/ 969 w 1312"/>
                  <a:gd name="T9" fmla="*/ 1219 h 1286"/>
                  <a:gd name="T10" fmla="*/ 962 w 1312"/>
                  <a:gd name="T11" fmla="*/ 1212 h 1286"/>
                  <a:gd name="T12" fmla="*/ 318 w 1312"/>
                  <a:gd name="T13" fmla="*/ 1194 h 1286"/>
                  <a:gd name="T14" fmla="*/ 312 w 1312"/>
                  <a:gd name="T15" fmla="*/ 1201 h 1286"/>
                  <a:gd name="T16" fmla="*/ 166 w 1312"/>
                  <a:gd name="T17" fmla="*/ 1079 h 1286"/>
                  <a:gd name="T18" fmla="*/ 189 w 1312"/>
                  <a:gd name="T19" fmla="*/ 1089 h 1286"/>
                  <a:gd name="T20" fmla="*/ 166 w 1312"/>
                  <a:gd name="T21" fmla="*/ 1079 h 1286"/>
                  <a:gd name="T22" fmla="*/ 1281 w 1312"/>
                  <a:gd name="T23" fmla="*/ 838 h 1286"/>
                  <a:gd name="T24" fmla="*/ 1273 w 1312"/>
                  <a:gd name="T25" fmla="*/ 835 h 1286"/>
                  <a:gd name="T26" fmla="*/ 1312 w 1312"/>
                  <a:gd name="T27" fmla="*/ 647 h 1286"/>
                  <a:gd name="T28" fmla="*/ 1302 w 1312"/>
                  <a:gd name="T29" fmla="*/ 671 h 1286"/>
                  <a:gd name="T30" fmla="*/ 1302 w 1312"/>
                  <a:gd name="T31" fmla="*/ 658 h 1286"/>
                  <a:gd name="T32" fmla="*/ 10 w 1312"/>
                  <a:gd name="T33" fmla="*/ 610 h 1286"/>
                  <a:gd name="T34" fmla="*/ 0 w 1312"/>
                  <a:gd name="T35" fmla="*/ 633 h 1286"/>
                  <a:gd name="T36" fmla="*/ 10 w 1312"/>
                  <a:gd name="T37" fmla="*/ 610 h 1286"/>
                  <a:gd name="T38" fmla="*/ 38 w 1312"/>
                  <a:gd name="T39" fmla="*/ 451 h 1286"/>
                  <a:gd name="T40" fmla="*/ 29 w 1312"/>
                  <a:gd name="T41" fmla="*/ 449 h 1286"/>
                  <a:gd name="T42" fmla="*/ 1123 w 1312"/>
                  <a:gd name="T43" fmla="*/ 195 h 1286"/>
                  <a:gd name="T44" fmla="*/ 1146 w 1312"/>
                  <a:gd name="T45" fmla="*/ 206 h 1286"/>
                  <a:gd name="T46" fmla="*/ 1123 w 1312"/>
                  <a:gd name="T47" fmla="*/ 195 h 1286"/>
                  <a:gd name="T48" fmla="*/ 999 w 1312"/>
                  <a:gd name="T49" fmla="*/ 83 h 1286"/>
                  <a:gd name="T50" fmla="*/ 994 w 1312"/>
                  <a:gd name="T51" fmla="*/ 90 h 1286"/>
                  <a:gd name="T52" fmla="*/ 342 w 1312"/>
                  <a:gd name="T53" fmla="*/ 66 h 1286"/>
                  <a:gd name="T54" fmla="*/ 349 w 1312"/>
                  <a:gd name="T55" fmla="*/ 72 h 1286"/>
                  <a:gd name="T56" fmla="*/ 335 w 1312"/>
                  <a:gd name="T57" fmla="*/ 70 h 1286"/>
                  <a:gd name="T58" fmla="*/ 342 w 1312"/>
                  <a:gd name="T59" fmla="*/ 66 h 1286"/>
                  <a:gd name="T60" fmla="*/ 513 w 1312"/>
                  <a:gd name="T61" fmla="*/ 11 h 1286"/>
                  <a:gd name="T62" fmla="*/ 513 w 1312"/>
                  <a:gd name="T63" fmla="*/ 1 h 1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2" h="1286">
                    <a:moveTo>
                      <a:pt x="808" y="1270"/>
                    </a:moveTo>
                    <a:lnTo>
                      <a:pt x="798" y="1283"/>
                    </a:lnTo>
                    <a:lnTo>
                      <a:pt x="788" y="1286"/>
                    </a:lnTo>
                    <a:lnTo>
                      <a:pt x="788" y="1286"/>
                    </a:lnTo>
                    <a:lnTo>
                      <a:pt x="798" y="1273"/>
                    </a:lnTo>
                    <a:lnTo>
                      <a:pt x="808" y="1270"/>
                    </a:lnTo>
                    <a:close/>
                    <a:moveTo>
                      <a:pt x="962" y="1212"/>
                    </a:moveTo>
                    <a:lnTo>
                      <a:pt x="976" y="1215"/>
                    </a:lnTo>
                    <a:lnTo>
                      <a:pt x="970" y="1218"/>
                    </a:lnTo>
                    <a:lnTo>
                      <a:pt x="969" y="1219"/>
                    </a:lnTo>
                    <a:lnTo>
                      <a:pt x="953" y="1216"/>
                    </a:lnTo>
                    <a:lnTo>
                      <a:pt x="962" y="1212"/>
                    </a:lnTo>
                    <a:close/>
                    <a:moveTo>
                      <a:pt x="306" y="1187"/>
                    </a:moveTo>
                    <a:lnTo>
                      <a:pt x="318" y="1194"/>
                    </a:lnTo>
                    <a:lnTo>
                      <a:pt x="322" y="1207"/>
                    </a:lnTo>
                    <a:lnTo>
                      <a:pt x="312" y="1201"/>
                    </a:lnTo>
                    <a:lnTo>
                      <a:pt x="306" y="1187"/>
                    </a:lnTo>
                    <a:close/>
                    <a:moveTo>
                      <a:pt x="166" y="1079"/>
                    </a:moveTo>
                    <a:lnTo>
                      <a:pt x="182" y="1082"/>
                    </a:lnTo>
                    <a:lnTo>
                      <a:pt x="189" y="1089"/>
                    </a:lnTo>
                    <a:lnTo>
                      <a:pt x="175" y="1088"/>
                    </a:lnTo>
                    <a:lnTo>
                      <a:pt x="166" y="1079"/>
                    </a:lnTo>
                    <a:close/>
                    <a:moveTo>
                      <a:pt x="1277" y="824"/>
                    </a:moveTo>
                    <a:lnTo>
                      <a:pt x="1281" y="838"/>
                    </a:lnTo>
                    <a:lnTo>
                      <a:pt x="1278" y="849"/>
                    </a:lnTo>
                    <a:lnTo>
                      <a:pt x="1273" y="835"/>
                    </a:lnTo>
                    <a:lnTo>
                      <a:pt x="1277" y="824"/>
                    </a:lnTo>
                    <a:close/>
                    <a:moveTo>
                      <a:pt x="1312" y="647"/>
                    </a:moveTo>
                    <a:lnTo>
                      <a:pt x="1311" y="660"/>
                    </a:lnTo>
                    <a:lnTo>
                      <a:pt x="1302" y="671"/>
                    </a:lnTo>
                    <a:lnTo>
                      <a:pt x="1302" y="661"/>
                    </a:lnTo>
                    <a:lnTo>
                      <a:pt x="1302" y="658"/>
                    </a:lnTo>
                    <a:lnTo>
                      <a:pt x="1312" y="647"/>
                    </a:lnTo>
                    <a:close/>
                    <a:moveTo>
                      <a:pt x="10" y="610"/>
                    </a:moveTo>
                    <a:lnTo>
                      <a:pt x="8" y="623"/>
                    </a:lnTo>
                    <a:lnTo>
                      <a:pt x="0" y="633"/>
                    </a:lnTo>
                    <a:lnTo>
                      <a:pt x="0" y="622"/>
                    </a:lnTo>
                    <a:lnTo>
                      <a:pt x="10" y="610"/>
                    </a:lnTo>
                    <a:close/>
                    <a:moveTo>
                      <a:pt x="34" y="436"/>
                    </a:moveTo>
                    <a:lnTo>
                      <a:pt x="38" y="451"/>
                    </a:lnTo>
                    <a:lnTo>
                      <a:pt x="35" y="463"/>
                    </a:lnTo>
                    <a:lnTo>
                      <a:pt x="29" y="449"/>
                    </a:lnTo>
                    <a:lnTo>
                      <a:pt x="34" y="436"/>
                    </a:lnTo>
                    <a:close/>
                    <a:moveTo>
                      <a:pt x="1123" y="195"/>
                    </a:moveTo>
                    <a:lnTo>
                      <a:pt x="1137" y="198"/>
                    </a:lnTo>
                    <a:lnTo>
                      <a:pt x="1146" y="206"/>
                    </a:lnTo>
                    <a:lnTo>
                      <a:pt x="1130" y="203"/>
                    </a:lnTo>
                    <a:lnTo>
                      <a:pt x="1123" y="195"/>
                    </a:lnTo>
                    <a:close/>
                    <a:moveTo>
                      <a:pt x="989" y="77"/>
                    </a:moveTo>
                    <a:lnTo>
                      <a:pt x="999" y="83"/>
                    </a:lnTo>
                    <a:lnTo>
                      <a:pt x="1004" y="97"/>
                    </a:lnTo>
                    <a:lnTo>
                      <a:pt x="994" y="90"/>
                    </a:lnTo>
                    <a:lnTo>
                      <a:pt x="989" y="77"/>
                    </a:lnTo>
                    <a:close/>
                    <a:moveTo>
                      <a:pt x="342" y="66"/>
                    </a:moveTo>
                    <a:lnTo>
                      <a:pt x="357" y="68"/>
                    </a:lnTo>
                    <a:lnTo>
                      <a:pt x="349" y="72"/>
                    </a:lnTo>
                    <a:lnTo>
                      <a:pt x="347" y="73"/>
                    </a:lnTo>
                    <a:lnTo>
                      <a:pt x="335" y="70"/>
                    </a:lnTo>
                    <a:lnTo>
                      <a:pt x="340" y="66"/>
                    </a:lnTo>
                    <a:lnTo>
                      <a:pt x="342" y="66"/>
                    </a:lnTo>
                    <a:close/>
                    <a:moveTo>
                      <a:pt x="522" y="0"/>
                    </a:moveTo>
                    <a:lnTo>
                      <a:pt x="513" y="11"/>
                    </a:lnTo>
                    <a:lnTo>
                      <a:pt x="503" y="14"/>
                    </a:lnTo>
                    <a:lnTo>
                      <a:pt x="513" y="1"/>
                    </a:lnTo>
                    <a:lnTo>
                      <a:pt x="5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4" name="Freeform 609"/>
              <p:cNvSpPr>
                <a:spLocks noEditPoints="1"/>
              </p:cNvSpPr>
              <p:nvPr/>
            </p:nvSpPr>
            <p:spPr bwMode="auto">
              <a:xfrm>
                <a:off x="6450" y="1890"/>
                <a:ext cx="1331" cy="1308"/>
              </a:xfrm>
              <a:custGeom>
                <a:avLst/>
                <a:gdLst>
                  <a:gd name="T0" fmla="*/ 808 w 1331"/>
                  <a:gd name="T1" fmla="*/ 1295 h 1308"/>
                  <a:gd name="T2" fmla="*/ 798 w 1331"/>
                  <a:gd name="T3" fmla="*/ 1306 h 1308"/>
                  <a:gd name="T4" fmla="*/ 790 w 1331"/>
                  <a:gd name="T5" fmla="*/ 1308 h 1308"/>
                  <a:gd name="T6" fmla="*/ 798 w 1331"/>
                  <a:gd name="T7" fmla="*/ 1298 h 1308"/>
                  <a:gd name="T8" fmla="*/ 798 w 1331"/>
                  <a:gd name="T9" fmla="*/ 1298 h 1308"/>
                  <a:gd name="T10" fmla="*/ 808 w 1331"/>
                  <a:gd name="T11" fmla="*/ 1295 h 1308"/>
                  <a:gd name="T12" fmla="*/ 986 w 1331"/>
                  <a:gd name="T13" fmla="*/ 1227 h 1308"/>
                  <a:gd name="T14" fmla="*/ 1000 w 1331"/>
                  <a:gd name="T15" fmla="*/ 1228 h 1308"/>
                  <a:gd name="T16" fmla="*/ 993 w 1331"/>
                  <a:gd name="T17" fmla="*/ 1233 h 1308"/>
                  <a:gd name="T18" fmla="*/ 979 w 1331"/>
                  <a:gd name="T19" fmla="*/ 1231 h 1308"/>
                  <a:gd name="T20" fmla="*/ 980 w 1331"/>
                  <a:gd name="T21" fmla="*/ 1230 h 1308"/>
                  <a:gd name="T22" fmla="*/ 986 w 1331"/>
                  <a:gd name="T23" fmla="*/ 1227 h 1308"/>
                  <a:gd name="T24" fmla="*/ 322 w 1331"/>
                  <a:gd name="T25" fmla="*/ 1213 h 1308"/>
                  <a:gd name="T26" fmla="*/ 332 w 1331"/>
                  <a:gd name="T27" fmla="*/ 1219 h 1308"/>
                  <a:gd name="T28" fmla="*/ 338 w 1331"/>
                  <a:gd name="T29" fmla="*/ 1231 h 1308"/>
                  <a:gd name="T30" fmla="*/ 326 w 1331"/>
                  <a:gd name="T31" fmla="*/ 1226 h 1308"/>
                  <a:gd name="T32" fmla="*/ 322 w 1331"/>
                  <a:gd name="T33" fmla="*/ 1213 h 1308"/>
                  <a:gd name="T34" fmla="*/ 162 w 1331"/>
                  <a:gd name="T35" fmla="*/ 1089 h 1308"/>
                  <a:gd name="T36" fmla="*/ 176 w 1331"/>
                  <a:gd name="T37" fmla="*/ 1091 h 1308"/>
                  <a:gd name="T38" fmla="*/ 185 w 1331"/>
                  <a:gd name="T39" fmla="*/ 1100 h 1308"/>
                  <a:gd name="T40" fmla="*/ 169 w 1331"/>
                  <a:gd name="T41" fmla="*/ 1097 h 1308"/>
                  <a:gd name="T42" fmla="*/ 162 w 1331"/>
                  <a:gd name="T43" fmla="*/ 1089 h 1308"/>
                  <a:gd name="T44" fmla="*/ 1291 w 1331"/>
                  <a:gd name="T45" fmla="*/ 850 h 1308"/>
                  <a:gd name="T46" fmla="*/ 1297 w 1331"/>
                  <a:gd name="T47" fmla="*/ 862 h 1308"/>
                  <a:gd name="T48" fmla="*/ 1293 w 1331"/>
                  <a:gd name="T49" fmla="*/ 874 h 1308"/>
                  <a:gd name="T50" fmla="*/ 1288 w 1331"/>
                  <a:gd name="T51" fmla="*/ 861 h 1308"/>
                  <a:gd name="T52" fmla="*/ 1291 w 1331"/>
                  <a:gd name="T53" fmla="*/ 850 h 1308"/>
                  <a:gd name="T54" fmla="*/ 1331 w 1331"/>
                  <a:gd name="T55" fmla="*/ 648 h 1308"/>
                  <a:gd name="T56" fmla="*/ 1331 w 1331"/>
                  <a:gd name="T57" fmla="*/ 660 h 1308"/>
                  <a:gd name="T58" fmla="*/ 1321 w 1331"/>
                  <a:gd name="T59" fmla="*/ 672 h 1308"/>
                  <a:gd name="T60" fmla="*/ 1322 w 1331"/>
                  <a:gd name="T61" fmla="*/ 659 h 1308"/>
                  <a:gd name="T62" fmla="*/ 1331 w 1331"/>
                  <a:gd name="T63" fmla="*/ 648 h 1308"/>
                  <a:gd name="T64" fmla="*/ 10 w 1331"/>
                  <a:gd name="T65" fmla="*/ 634 h 1308"/>
                  <a:gd name="T66" fmla="*/ 10 w 1331"/>
                  <a:gd name="T67" fmla="*/ 645 h 1308"/>
                  <a:gd name="T68" fmla="*/ 0 w 1331"/>
                  <a:gd name="T69" fmla="*/ 658 h 1308"/>
                  <a:gd name="T70" fmla="*/ 1 w 1331"/>
                  <a:gd name="T71" fmla="*/ 645 h 1308"/>
                  <a:gd name="T72" fmla="*/ 10 w 1331"/>
                  <a:gd name="T73" fmla="*/ 634 h 1308"/>
                  <a:gd name="T74" fmla="*/ 38 w 1331"/>
                  <a:gd name="T75" fmla="*/ 436 h 1308"/>
                  <a:gd name="T76" fmla="*/ 44 w 1331"/>
                  <a:gd name="T77" fmla="*/ 448 h 1308"/>
                  <a:gd name="T78" fmla="*/ 39 w 1331"/>
                  <a:gd name="T79" fmla="*/ 461 h 1308"/>
                  <a:gd name="T80" fmla="*/ 34 w 1331"/>
                  <a:gd name="T81" fmla="*/ 447 h 1308"/>
                  <a:gd name="T82" fmla="*/ 38 w 1331"/>
                  <a:gd name="T83" fmla="*/ 436 h 1308"/>
                  <a:gd name="T84" fmla="*/ 1147 w 1331"/>
                  <a:gd name="T85" fmla="*/ 210 h 1308"/>
                  <a:gd name="T86" fmla="*/ 1161 w 1331"/>
                  <a:gd name="T87" fmla="*/ 211 h 1308"/>
                  <a:gd name="T88" fmla="*/ 1170 w 1331"/>
                  <a:gd name="T89" fmla="*/ 219 h 1308"/>
                  <a:gd name="T90" fmla="*/ 1156 w 1331"/>
                  <a:gd name="T91" fmla="*/ 218 h 1308"/>
                  <a:gd name="T92" fmla="*/ 1147 w 1331"/>
                  <a:gd name="T93" fmla="*/ 210 h 1308"/>
                  <a:gd name="T94" fmla="*/ 994 w 1331"/>
                  <a:gd name="T95" fmla="*/ 77 h 1308"/>
                  <a:gd name="T96" fmla="*/ 1003 w 1331"/>
                  <a:gd name="T97" fmla="*/ 81 h 1308"/>
                  <a:gd name="T98" fmla="*/ 1009 w 1331"/>
                  <a:gd name="T99" fmla="*/ 95 h 1308"/>
                  <a:gd name="T100" fmla="*/ 999 w 1331"/>
                  <a:gd name="T101" fmla="*/ 89 h 1308"/>
                  <a:gd name="T102" fmla="*/ 994 w 1331"/>
                  <a:gd name="T103" fmla="*/ 77 h 1308"/>
                  <a:gd name="T104" fmla="*/ 339 w 1331"/>
                  <a:gd name="T105" fmla="*/ 75 h 1308"/>
                  <a:gd name="T106" fmla="*/ 352 w 1331"/>
                  <a:gd name="T107" fmla="*/ 78 h 1308"/>
                  <a:gd name="T108" fmla="*/ 350 w 1331"/>
                  <a:gd name="T109" fmla="*/ 78 h 1308"/>
                  <a:gd name="T110" fmla="*/ 345 w 1331"/>
                  <a:gd name="T111" fmla="*/ 82 h 1308"/>
                  <a:gd name="T112" fmla="*/ 330 w 1331"/>
                  <a:gd name="T113" fmla="*/ 80 h 1308"/>
                  <a:gd name="T114" fmla="*/ 339 w 1331"/>
                  <a:gd name="T115" fmla="*/ 75 h 1308"/>
                  <a:gd name="T116" fmla="*/ 541 w 1331"/>
                  <a:gd name="T117" fmla="*/ 0 h 1308"/>
                  <a:gd name="T118" fmla="*/ 532 w 1331"/>
                  <a:gd name="T119" fmla="*/ 12 h 1308"/>
                  <a:gd name="T120" fmla="*/ 523 w 1331"/>
                  <a:gd name="T121" fmla="*/ 13 h 1308"/>
                  <a:gd name="T122" fmla="*/ 532 w 1331"/>
                  <a:gd name="T123" fmla="*/ 2 h 1308"/>
                  <a:gd name="T124" fmla="*/ 541 w 1331"/>
                  <a:gd name="T125" fmla="*/ 0 h 1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31" h="1308">
                    <a:moveTo>
                      <a:pt x="808" y="1295"/>
                    </a:moveTo>
                    <a:lnTo>
                      <a:pt x="798" y="1306"/>
                    </a:lnTo>
                    <a:lnTo>
                      <a:pt x="790" y="1308"/>
                    </a:lnTo>
                    <a:lnTo>
                      <a:pt x="798" y="1298"/>
                    </a:lnTo>
                    <a:lnTo>
                      <a:pt x="798" y="1298"/>
                    </a:lnTo>
                    <a:lnTo>
                      <a:pt x="808" y="1295"/>
                    </a:lnTo>
                    <a:close/>
                    <a:moveTo>
                      <a:pt x="986" y="1227"/>
                    </a:moveTo>
                    <a:lnTo>
                      <a:pt x="1000" y="1228"/>
                    </a:lnTo>
                    <a:lnTo>
                      <a:pt x="993" y="1233"/>
                    </a:lnTo>
                    <a:lnTo>
                      <a:pt x="979" y="1231"/>
                    </a:lnTo>
                    <a:lnTo>
                      <a:pt x="980" y="1230"/>
                    </a:lnTo>
                    <a:lnTo>
                      <a:pt x="986" y="1227"/>
                    </a:lnTo>
                    <a:close/>
                    <a:moveTo>
                      <a:pt x="322" y="1213"/>
                    </a:moveTo>
                    <a:lnTo>
                      <a:pt x="332" y="1219"/>
                    </a:lnTo>
                    <a:lnTo>
                      <a:pt x="338" y="1231"/>
                    </a:lnTo>
                    <a:lnTo>
                      <a:pt x="326" y="1226"/>
                    </a:lnTo>
                    <a:lnTo>
                      <a:pt x="322" y="1213"/>
                    </a:lnTo>
                    <a:close/>
                    <a:moveTo>
                      <a:pt x="162" y="1089"/>
                    </a:moveTo>
                    <a:lnTo>
                      <a:pt x="176" y="1091"/>
                    </a:lnTo>
                    <a:lnTo>
                      <a:pt x="185" y="1100"/>
                    </a:lnTo>
                    <a:lnTo>
                      <a:pt x="169" y="1097"/>
                    </a:lnTo>
                    <a:lnTo>
                      <a:pt x="162" y="1089"/>
                    </a:lnTo>
                    <a:close/>
                    <a:moveTo>
                      <a:pt x="1291" y="850"/>
                    </a:moveTo>
                    <a:lnTo>
                      <a:pt x="1297" y="862"/>
                    </a:lnTo>
                    <a:lnTo>
                      <a:pt x="1293" y="874"/>
                    </a:lnTo>
                    <a:lnTo>
                      <a:pt x="1288" y="861"/>
                    </a:lnTo>
                    <a:lnTo>
                      <a:pt x="1291" y="850"/>
                    </a:lnTo>
                    <a:close/>
                    <a:moveTo>
                      <a:pt x="1331" y="648"/>
                    </a:moveTo>
                    <a:lnTo>
                      <a:pt x="1331" y="660"/>
                    </a:lnTo>
                    <a:lnTo>
                      <a:pt x="1321" y="672"/>
                    </a:lnTo>
                    <a:lnTo>
                      <a:pt x="1322" y="659"/>
                    </a:lnTo>
                    <a:lnTo>
                      <a:pt x="1331" y="648"/>
                    </a:lnTo>
                    <a:close/>
                    <a:moveTo>
                      <a:pt x="10" y="634"/>
                    </a:moveTo>
                    <a:lnTo>
                      <a:pt x="10" y="645"/>
                    </a:lnTo>
                    <a:lnTo>
                      <a:pt x="0" y="658"/>
                    </a:lnTo>
                    <a:lnTo>
                      <a:pt x="1" y="645"/>
                    </a:lnTo>
                    <a:lnTo>
                      <a:pt x="10" y="634"/>
                    </a:lnTo>
                    <a:close/>
                    <a:moveTo>
                      <a:pt x="38" y="436"/>
                    </a:moveTo>
                    <a:lnTo>
                      <a:pt x="44" y="448"/>
                    </a:lnTo>
                    <a:lnTo>
                      <a:pt x="39" y="461"/>
                    </a:lnTo>
                    <a:lnTo>
                      <a:pt x="34" y="447"/>
                    </a:lnTo>
                    <a:lnTo>
                      <a:pt x="38" y="436"/>
                    </a:lnTo>
                    <a:close/>
                    <a:moveTo>
                      <a:pt x="1147" y="210"/>
                    </a:moveTo>
                    <a:lnTo>
                      <a:pt x="1161" y="211"/>
                    </a:lnTo>
                    <a:lnTo>
                      <a:pt x="1170" y="219"/>
                    </a:lnTo>
                    <a:lnTo>
                      <a:pt x="1156" y="218"/>
                    </a:lnTo>
                    <a:lnTo>
                      <a:pt x="1147" y="210"/>
                    </a:lnTo>
                    <a:close/>
                    <a:moveTo>
                      <a:pt x="994" y="77"/>
                    </a:moveTo>
                    <a:lnTo>
                      <a:pt x="1003" y="81"/>
                    </a:lnTo>
                    <a:lnTo>
                      <a:pt x="1009" y="95"/>
                    </a:lnTo>
                    <a:lnTo>
                      <a:pt x="999" y="89"/>
                    </a:lnTo>
                    <a:lnTo>
                      <a:pt x="994" y="77"/>
                    </a:lnTo>
                    <a:close/>
                    <a:moveTo>
                      <a:pt x="339" y="75"/>
                    </a:moveTo>
                    <a:lnTo>
                      <a:pt x="352" y="78"/>
                    </a:lnTo>
                    <a:lnTo>
                      <a:pt x="350" y="78"/>
                    </a:lnTo>
                    <a:lnTo>
                      <a:pt x="345" y="82"/>
                    </a:lnTo>
                    <a:lnTo>
                      <a:pt x="330" y="80"/>
                    </a:lnTo>
                    <a:lnTo>
                      <a:pt x="339" y="75"/>
                    </a:lnTo>
                    <a:close/>
                    <a:moveTo>
                      <a:pt x="541" y="0"/>
                    </a:moveTo>
                    <a:lnTo>
                      <a:pt x="532" y="12"/>
                    </a:lnTo>
                    <a:lnTo>
                      <a:pt x="523" y="13"/>
                    </a:lnTo>
                    <a:lnTo>
                      <a:pt x="532" y="2"/>
                    </a:lnTo>
                    <a:lnTo>
                      <a:pt x="5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5" name="Freeform 610"/>
              <p:cNvSpPr>
                <a:spLocks noEditPoints="1"/>
              </p:cNvSpPr>
              <p:nvPr/>
            </p:nvSpPr>
            <p:spPr bwMode="auto">
              <a:xfrm>
                <a:off x="6441" y="1881"/>
                <a:ext cx="1350" cy="1326"/>
              </a:xfrm>
              <a:custGeom>
                <a:avLst/>
                <a:gdLst>
                  <a:gd name="T0" fmla="*/ 799 w 1350"/>
                  <a:gd name="T1" fmla="*/ 1325 h 1326"/>
                  <a:gd name="T2" fmla="*/ 799 w 1350"/>
                  <a:gd name="T3" fmla="*/ 1317 h 1326"/>
                  <a:gd name="T4" fmla="*/ 1009 w 1350"/>
                  <a:gd name="T5" fmla="*/ 1237 h 1326"/>
                  <a:gd name="T6" fmla="*/ 1015 w 1350"/>
                  <a:gd name="T7" fmla="*/ 1245 h 1326"/>
                  <a:gd name="T8" fmla="*/ 1009 w 1350"/>
                  <a:gd name="T9" fmla="*/ 1237 h 1326"/>
                  <a:gd name="T10" fmla="*/ 347 w 1350"/>
                  <a:gd name="T11" fmla="*/ 1240 h 1326"/>
                  <a:gd name="T12" fmla="*/ 341 w 1350"/>
                  <a:gd name="T13" fmla="*/ 1249 h 1326"/>
                  <a:gd name="T14" fmla="*/ 157 w 1350"/>
                  <a:gd name="T15" fmla="*/ 1096 h 1326"/>
                  <a:gd name="T16" fmla="*/ 178 w 1350"/>
                  <a:gd name="T17" fmla="*/ 1106 h 1326"/>
                  <a:gd name="T18" fmla="*/ 161 w 1350"/>
                  <a:gd name="T19" fmla="*/ 1100 h 1326"/>
                  <a:gd name="T20" fmla="*/ 1306 w 1350"/>
                  <a:gd name="T21" fmla="*/ 871 h 1326"/>
                  <a:gd name="T22" fmla="*/ 1307 w 1350"/>
                  <a:gd name="T23" fmla="*/ 897 h 1326"/>
                  <a:gd name="T24" fmla="*/ 1306 w 1350"/>
                  <a:gd name="T25" fmla="*/ 871 h 1326"/>
                  <a:gd name="T26" fmla="*/ 9 w 1350"/>
                  <a:gd name="T27" fmla="*/ 667 h 1326"/>
                  <a:gd name="T28" fmla="*/ 0 w 1350"/>
                  <a:gd name="T29" fmla="*/ 669 h 1326"/>
                  <a:gd name="T30" fmla="*/ 10 w 1350"/>
                  <a:gd name="T31" fmla="*/ 654 h 1326"/>
                  <a:gd name="T32" fmla="*/ 1350 w 1350"/>
                  <a:gd name="T33" fmla="*/ 657 h 1326"/>
                  <a:gd name="T34" fmla="*/ 1340 w 1350"/>
                  <a:gd name="T35" fmla="*/ 669 h 1326"/>
                  <a:gd name="T36" fmla="*/ 1348 w 1350"/>
                  <a:gd name="T37" fmla="*/ 647 h 1326"/>
                  <a:gd name="T38" fmla="*/ 47 w 1350"/>
                  <a:gd name="T39" fmla="*/ 445 h 1326"/>
                  <a:gd name="T40" fmla="*/ 39 w 1350"/>
                  <a:gd name="T41" fmla="*/ 443 h 1326"/>
                  <a:gd name="T42" fmla="*/ 1170 w 1350"/>
                  <a:gd name="T43" fmla="*/ 220 h 1326"/>
                  <a:gd name="T44" fmla="*/ 1189 w 1350"/>
                  <a:gd name="T45" fmla="*/ 226 h 1326"/>
                  <a:gd name="T46" fmla="*/ 1179 w 1350"/>
                  <a:gd name="T47" fmla="*/ 228 h 1326"/>
                  <a:gd name="T48" fmla="*/ 334 w 1350"/>
                  <a:gd name="T49" fmla="*/ 81 h 1326"/>
                  <a:gd name="T50" fmla="*/ 339 w 1350"/>
                  <a:gd name="T51" fmla="*/ 89 h 1326"/>
                  <a:gd name="T52" fmla="*/ 334 w 1350"/>
                  <a:gd name="T53" fmla="*/ 81 h 1326"/>
                  <a:gd name="T54" fmla="*/ 1008 w 1350"/>
                  <a:gd name="T55" fmla="*/ 77 h 1326"/>
                  <a:gd name="T56" fmla="*/ 1003 w 1350"/>
                  <a:gd name="T57" fmla="*/ 86 h 1326"/>
                  <a:gd name="T58" fmla="*/ 558 w 1350"/>
                  <a:gd name="T59" fmla="*/ 0 h 1326"/>
                  <a:gd name="T60" fmla="*/ 541 w 1350"/>
                  <a:gd name="T61" fmla="*/ 11 h 1326"/>
                  <a:gd name="T62" fmla="*/ 558 w 1350"/>
                  <a:gd name="T63" fmla="*/ 0 h 1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50" h="1326">
                    <a:moveTo>
                      <a:pt x="807" y="1315"/>
                    </a:moveTo>
                    <a:lnTo>
                      <a:pt x="799" y="1325"/>
                    </a:lnTo>
                    <a:lnTo>
                      <a:pt x="790" y="1326"/>
                    </a:lnTo>
                    <a:lnTo>
                      <a:pt x="799" y="1317"/>
                    </a:lnTo>
                    <a:lnTo>
                      <a:pt x="807" y="1315"/>
                    </a:lnTo>
                    <a:close/>
                    <a:moveTo>
                      <a:pt x="1009" y="1237"/>
                    </a:moveTo>
                    <a:lnTo>
                      <a:pt x="1022" y="1240"/>
                    </a:lnTo>
                    <a:lnTo>
                      <a:pt x="1015" y="1245"/>
                    </a:lnTo>
                    <a:lnTo>
                      <a:pt x="1002" y="1242"/>
                    </a:lnTo>
                    <a:lnTo>
                      <a:pt x="1009" y="1237"/>
                    </a:lnTo>
                    <a:close/>
                    <a:moveTo>
                      <a:pt x="335" y="1235"/>
                    </a:moveTo>
                    <a:lnTo>
                      <a:pt x="347" y="1240"/>
                    </a:lnTo>
                    <a:lnTo>
                      <a:pt x="351" y="1254"/>
                    </a:lnTo>
                    <a:lnTo>
                      <a:pt x="341" y="1249"/>
                    </a:lnTo>
                    <a:lnTo>
                      <a:pt x="335" y="1235"/>
                    </a:lnTo>
                    <a:close/>
                    <a:moveTo>
                      <a:pt x="157" y="1096"/>
                    </a:moveTo>
                    <a:lnTo>
                      <a:pt x="171" y="1098"/>
                    </a:lnTo>
                    <a:lnTo>
                      <a:pt x="178" y="1106"/>
                    </a:lnTo>
                    <a:lnTo>
                      <a:pt x="164" y="1103"/>
                    </a:lnTo>
                    <a:lnTo>
                      <a:pt x="161" y="1100"/>
                    </a:lnTo>
                    <a:lnTo>
                      <a:pt x="157" y="1096"/>
                    </a:lnTo>
                    <a:close/>
                    <a:moveTo>
                      <a:pt x="1306" y="871"/>
                    </a:moveTo>
                    <a:lnTo>
                      <a:pt x="1310" y="886"/>
                    </a:lnTo>
                    <a:lnTo>
                      <a:pt x="1307" y="897"/>
                    </a:lnTo>
                    <a:lnTo>
                      <a:pt x="1302" y="883"/>
                    </a:lnTo>
                    <a:lnTo>
                      <a:pt x="1306" y="871"/>
                    </a:lnTo>
                    <a:close/>
                    <a:moveTo>
                      <a:pt x="10" y="654"/>
                    </a:moveTo>
                    <a:lnTo>
                      <a:pt x="9" y="667"/>
                    </a:lnTo>
                    <a:lnTo>
                      <a:pt x="0" y="676"/>
                    </a:lnTo>
                    <a:lnTo>
                      <a:pt x="0" y="669"/>
                    </a:lnTo>
                    <a:lnTo>
                      <a:pt x="0" y="667"/>
                    </a:lnTo>
                    <a:lnTo>
                      <a:pt x="10" y="654"/>
                    </a:lnTo>
                    <a:close/>
                    <a:moveTo>
                      <a:pt x="1348" y="647"/>
                    </a:moveTo>
                    <a:lnTo>
                      <a:pt x="1350" y="657"/>
                    </a:lnTo>
                    <a:lnTo>
                      <a:pt x="1350" y="658"/>
                    </a:lnTo>
                    <a:lnTo>
                      <a:pt x="1340" y="669"/>
                    </a:lnTo>
                    <a:lnTo>
                      <a:pt x="1340" y="657"/>
                    </a:lnTo>
                    <a:lnTo>
                      <a:pt x="1348" y="647"/>
                    </a:lnTo>
                    <a:close/>
                    <a:moveTo>
                      <a:pt x="43" y="431"/>
                    </a:moveTo>
                    <a:lnTo>
                      <a:pt x="47" y="445"/>
                    </a:lnTo>
                    <a:lnTo>
                      <a:pt x="43" y="456"/>
                    </a:lnTo>
                    <a:lnTo>
                      <a:pt x="39" y="443"/>
                    </a:lnTo>
                    <a:lnTo>
                      <a:pt x="43" y="431"/>
                    </a:lnTo>
                    <a:close/>
                    <a:moveTo>
                      <a:pt x="1170" y="220"/>
                    </a:moveTo>
                    <a:lnTo>
                      <a:pt x="1186" y="223"/>
                    </a:lnTo>
                    <a:lnTo>
                      <a:pt x="1189" y="226"/>
                    </a:lnTo>
                    <a:lnTo>
                      <a:pt x="1193" y="231"/>
                    </a:lnTo>
                    <a:lnTo>
                      <a:pt x="1179" y="228"/>
                    </a:lnTo>
                    <a:lnTo>
                      <a:pt x="1170" y="220"/>
                    </a:lnTo>
                    <a:close/>
                    <a:moveTo>
                      <a:pt x="334" y="81"/>
                    </a:moveTo>
                    <a:lnTo>
                      <a:pt x="348" y="84"/>
                    </a:lnTo>
                    <a:lnTo>
                      <a:pt x="339" y="89"/>
                    </a:lnTo>
                    <a:lnTo>
                      <a:pt x="327" y="87"/>
                    </a:lnTo>
                    <a:lnTo>
                      <a:pt x="334" y="81"/>
                    </a:lnTo>
                    <a:close/>
                    <a:moveTo>
                      <a:pt x="998" y="72"/>
                    </a:moveTo>
                    <a:lnTo>
                      <a:pt x="1008" y="77"/>
                    </a:lnTo>
                    <a:lnTo>
                      <a:pt x="1012" y="90"/>
                    </a:lnTo>
                    <a:lnTo>
                      <a:pt x="1003" y="86"/>
                    </a:lnTo>
                    <a:lnTo>
                      <a:pt x="998" y="72"/>
                    </a:lnTo>
                    <a:close/>
                    <a:moveTo>
                      <a:pt x="558" y="0"/>
                    </a:moveTo>
                    <a:lnTo>
                      <a:pt x="550" y="9"/>
                    </a:lnTo>
                    <a:lnTo>
                      <a:pt x="541" y="11"/>
                    </a:lnTo>
                    <a:lnTo>
                      <a:pt x="550" y="1"/>
                    </a:lnTo>
                    <a:lnTo>
                      <a:pt x="5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6" name="Freeform 611"/>
              <p:cNvSpPr>
                <a:spLocks noEditPoints="1"/>
              </p:cNvSpPr>
              <p:nvPr/>
            </p:nvSpPr>
            <p:spPr bwMode="auto">
              <a:xfrm>
                <a:off x="6433" y="1869"/>
                <a:ext cx="1366" cy="1350"/>
              </a:xfrm>
              <a:custGeom>
                <a:avLst/>
                <a:gdLst>
                  <a:gd name="T0" fmla="*/ 798 w 1366"/>
                  <a:gd name="T1" fmla="*/ 1348 h 1350"/>
                  <a:gd name="T2" fmla="*/ 798 w 1366"/>
                  <a:gd name="T3" fmla="*/ 1338 h 1350"/>
                  <a:gd name="T4" fmla="*/ 349 w 1366"/>
                  <a:gd name="T5" fmla="*/ 1261 h 1350"/>
                  <a:gd name="T6" fmla="*/ 364 w 1366"/>
                  <a:gd name="T7" fmla="*/ 1279 h 1350"/>
                  <a:gd name="T8" fmla="*/ 349 w 1366"/>
                  <a:gd name="T9" fmla="*/ 1261 h 1350"/>
                  <a:gd name="T10" fmla="*/ 1044 w 1366"/>
                  <a:gd name="T11" fmla="*/ 1254 h 1350"/>
                  <a:gd name="T12" fmla="*/ 1023 w 1366"/>
                  <a:gd name="T13" fmla="*/ 1257 h 1350"/>
                  <a:gd name="T14" fmla="*/ 153 w 1366"/>
                  <a:gd name="T15" fmla="*/ 1105 h 1350"/>
                  <a:gd name="T16" fmla="*/ 169 w 1366"/>
                  <a:gd name="T17" fmla="*/ 1112 h 1350"/>
                  <a:gd name="T18" fmla="*/ 158 w 1366"/>
                  <a:gd name="T19" fmla="*/ 1114 h 1350"/>
                  <a:gd name="T20" fmla="*/ 1318 w 1366"/>
                  <a:gd name="T21" fmla="*/ 898 h 1350"/>
                  <a:gd name="T22" fmla="*/ 1319 w 1366"/>
                  <a:gd name="T23" fmla="*/ 922 h 1350"/>
                  <a:gd name="T24" fmla="*/ 1318 w 1366"/>
                  <a:gd name="T25" fmla="*/ 898 h 1350"/>
                  <a:gd name="T26" fmla="*/ 8 w 1366"/>
                  <a:gd name="T27" fmla="*/ 681 h 1350"/>
                  <a:gd name="T28" fmla="*/ 0 w 1366"/>
                  <a:gd name="T29" fmla="*/ 698 h 1350"/>
                  <a:gd name="T30" fmla="*/ 8 w 1366"/>
                  <a:gd name="T31" fmla="*/ 679 h 1350"/>
                  <a:gd name="T32" fmla="*/ 1366 w 1366"/>
                  <a:gd name="T33" fmla="*/ 660 h 1350"/>
                  <a:gd name="T34" fmla="*/ 1358 w 1366"/>
                  <a:gd name="T35" fmla="*/ 669 h 1350"/>
                  <a:gd name="T36" fmla="*/ 1365 w 1366"/>
                  <a:gd name="T37" fmla="*/ 649 h 1350"/>
                  <a:gd name="T38" fmla="*/ 51 w 1366"/>
                  <a:gd name="T39" fmla="*/ 443 h 1350"/>
                  <a:gd name="T40" fmla="*/ 41 w 1366"/>
                  <a:gd name="T41" fmla="*/ 441 h 1350"/>
                  <a:gd name="T42" fmla="*/ 1194 w 1366"/>
                  <a:gd name="T43" fmla="*/ 235 h 1350"/>
                  <a:gd name="T44" fmla="*/ 1213 w 1366"/>
                  <a:gd name="T45" fmla="*/ 245 h 1350"/>
                  <a:gd name="T46" fmla="*/ 1197 w 1366"/>
                  <a:gd name="T47" fmla="*/ 238 h 1350"/>
                  <a:gd name="T48" fmla="*/ 328 w 1366"/>
                  <a:gd name="T49" fmla="*/ 92 h 1350"/>
                  <a:gd name="T50" fmla="*/ 335 w 1366"/>
                  <a:gd name="T51" fmla="*/ 99 h 1350"/>
                  <a:gd name="T52" fmla="*/ 328 w 1366"/>
                  <a:gd name="T53" fmla="*/ 92 h 1350"/>
                  <a:gd name="T54" fmla="*/ 1010 w 1366"/>
                  <a:gd name="T55" fmla="*/ 77 h 1350"/>
                  <a:gd name="T56" fmla="*/ 1006 w 1366"/>
                  <a:gd name="T57" fmla="*/ 84 h 1350"/>
                  <a:gd name="T58" fmla="*/ 575 w 1366"/>
                  <a:gd name="T59" fmla="*/ 0 h 1350"/>
                  <a:gd name="T60" fmla="*/ 558 w 1366"/>
                  <a:gd name="T61" fmla="*/ 13 h 1350"/>
                  <a:gd name="T62" fmla="*/ 575 w 1366"/>
                  <a:gd name="T63" fmla="*/ 0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6" h="1350">
                    <a:moveTo>
                      <a:pt x="807" y="1337"/>
                    </a:moveTo>
                    <a:lnTo>
                      <a:pt x="798" y="1348"/>
                    </a:lnTo>
                    <a:lnTo>
                      <a:pt x="790" y="1350"/>
                    </a:lnTo>
                    <a:lnTo>
                      <a:pt x="798" y="1338"/>
                    </a:lnTo>
                    <a:lnTo>
                      <a:pt x="807" y="1337"/>
                    </a:lnTo>
                    <a:close/>
                    <a:moveTo>
                      <a:pt x="349" y="1261"/>
                    </a:moveTo>
                    <a:lnTo>
                      <a:pt x="359" y="1266"/>
                    </a:lnTo>
                    <a:lnTo>
                      <a:pt x="364" y="1279"/>
                    </a:lnTo>
                    <a:lnTo>
                      <a:pt x="353" y="1273"/>
                    </a:lnTo>
                    <a:lnTo>
                      <a:pt x="349" y="1261"/>
                    </a:lnTo>
                    <a:close/>
                    <a:moveTo>
                      <a:pt x="1030" y="1252"/>
                    </a:moveTo>
                    <a:lnTo>
                      <a:pt x="1044" y="1254"/>
                    </a:lnTo>
                    <a:lnTo>
                      <a:pt x="1037" y="1259"/>
                    </a:lnTo>
                    <a:lnTo>
                      <a:pt x="1023" y="1257"/>
                    </a:lnTo>
                    <a:lnTo>
                      <a:pt x="1030" y="1252"/>
                    </a:lnTo>
                    <a:close/>
                    <a:moveTo>
                      <a:pt x="153" y="1105"/>
                    </a:moveTo>
                    <a:lnTo>
                      <a:pt x="165" y="1108"/>
                    </a:lnTo>
                    <a:lnTo>
                      <a:pt x="169" y="1112"/>
                    </a:lnTo>
                    <a:lnTo>
                      <a:pt x="172" y="1115"/>
                    </a:lnTo>
                    <a:lnTo>
                      <a:pt x="158" y="1114"/>
                    </a:lnTo>
                    <a:lnTo>
                      <a:pt x="153" y="1105"/>
                    </a:lnTo>
                    <a:close/>
                    <a:moveTo>
                      <a:pt x="1318" y="898"/>
                    </a:moveTo>
                    <a:lnTo>
                      <a:pt x="1324" y="910"/>
                    </a:lnTo>
                    <a:lnTo>
                      <a:pt x="1319" y="922"/>
                    </a:lnTo>
                    <a:lnTo>
                      <a:pt x="1315" y="909"/>
                    </a:lnTo>
                    <a:lnTo>
                      <a:pt x="1318" y="898"/>
                    </a:lnTo>
                    <a:close/>
                    <a:moveTo>
                      <a:pt x="8" y="679"/>
                    </a:moveTo>
                    <a:lnTo>
                      <a:pt x="8" y="681"/>
                    </a:lnTo>
                    <a:lnTo>
                      <a:pt x="8" y="688"/>
                    </a:lnTo>
                    <a:lnTo>
                      <a:pt x="0" y="698"/>
                    </a:lnTo>
                    <a:lnTo>
                      <a:pt x="0" y="688"/>
                    </a:lnTo>
                    <a:lnTo>
                      <a:pt x="8" y="679"/>
                    </a:lnTo>
                    <a:close/>
                    <a:moveTo>
                      <a:pt x="1365" y="649"/>
                    </a:moveTo>
                    <a:lnTo>
                      <a:pt x="1366" y="660"/>
                    </a:lnTo>
                    <a:lnTo>
                      <a:pt x="1358" y="670"/>
                    </a:lnTo>
                    <a:lnTo>
                      <a:pt x="1358" y="669"/>
                    </a:lnTo>
                    <a:lnTo>
                      <a:pt x="1356" y="659"/>
                    </a:lnTo>
                    <a:lnTo>
                      <a:pt x="1365" y="649"/>
                    </a:lnTo>
                    <a:close/>
                    <a:moveTo>
                      <a:pt x="45" y="430"/>
                    </a:moveTo>
                    <a:lnTo>
                      <a:pt x="51" y="443"/>
                    </a:lnTo>
                    <a:lnTo>
                      <a:pt x="47" y="455"/>
                    </a:lnTo>
                    <a:lnTo>
                      <a:pt x="41" y="441"/>
                    </a:lnTo>
                    <a:lnTo>
                      <a:pt x="45" y="430"/>
                    </a:lnTo>
                    <a:close/>
                    <a:moveTo>
                      <a:pt x="1194" y="235"/>
                    </a:moveTo>
                    <a:lnTo>
                      <a:pt x="1206" y="238"/>
                    </a:lnTo>
                    <a:lnTo>
                      <a:pt x="1213" y="245"/>
                    </a:lnTo>
                    <a:lnTo>
                      <a:pt x="1201" y="243"/>
                    </a:lnTo>
                    <a:lnTo>
                      <a:pt x="1197" y="238"/>
                    </a:lnTo>
                    <a:lnTo>
                      <a:pt x="1194" y="235"/>
                    </a:lnTo>
                    <a:close/>
                    <a:moveTo>
                      <a:pt x="328" y="92"/>
                    </a:moveTo>
                    <a:lnTo>
                      <a:pt x="342" y="93"/>
                    </a:lnTo>
                    <a:lnTo>
                      <a:pt x="335" y="99"/>
                    </a:lnTo>
                    <a:lnTo>
                      <a:pt x="321" y="96"/>
                    </a:lnTo>
                    <a:lnTo>
                      <a:pt x="328" y="92"/>
                    </a:lnTo>
                    <a:close/>
                    <a:moveTo>
                      <a:pt x="1002" y="71"/>
                    </a:moveTo>
                    <a:lnTo>
                      <a:pt x="1010" y="77"/>
                    </a:lnTo>
                    <a:lnTo>
                      <a:pt x="1016" y="89"/>
                    </a:lnTo>
                    <a:lnTo>
                      <a:pt x="1006" y="84"/>
                    </a:lnTo>
                    <a:lnTo>
                      <a:pt x="1002" y="71"/>
                    </a:lnTo>
                    <a:close/>
                    <a:moveTo>
                      <a:pt x="575" y="0"/>
                    </a:moveTo>
                    <a:lnTo>
                      <a:pt x="566" y="12"/>
                    </a:lnTo>
                    <a:lnTo>
                      <a:pt x="558" y="13"/>
                    </a:lnTo>
                    <a:lnTo>
                      <a:pt x="566" y="2"/>
                    </a:lnTo>
                    <a:lnTo>
                      <a:pt x="5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7" name="Freeform 612"/>
              <p:cNvSpPr>
                <a:spLocks noEditPoints="1"/>
              </p:cNvSpPr>
              <p:nvPr/>
            </p:nvSpPr>
            <p:spPr bwMode="auto">
              <a:xfrm>
                <a:off x="6424" y="1859"/>
                <a:ext cx="1384" cy="1370"/>
              </a:xfrm>
              <a:custGeom>
                <a:avLst/>
                <a:gdLst>
                  <a:gd name="T0" fmla="*/ 799 w 1384"/>
                  <a:gd name="T1" fmla="*/ 1368 h 1370"/>
                  <a:gd name="T2" fmla="*/ 799 w 1384"/>
                  <a:gd name="T3" fmla="*/ 1360 h 1370"/>
                  <a:gd name="T4" fmla="*/ 362 w 1384"/>
                  <a:gd name="T5" fmla="*/ 1283 h 1370"/>
                  <a:gd name="T6" fmla="*/ 378 w 1384"/>
                  <a:gd name="T7" fmla="*/ 1302 h 1370"/>
                  <a:gd name="T8" fmla="*/ 368 w 1384"/>
                  <a:gd name="T9" fmla="*/ 1296 h 1370"/>
                  <a:gd name="T10" fmla="*/ 1053 w 1384"/>
                  <a:gd name="T11" fmla="*/ 1264 h 1370"/>
                  <a:gd name="T12" fmla="*/ 1059 w 1384"/>
                  <a:gd name="T13" fmla="*/ 1271 h 1370"/>
                  <a:gd name="T14" fmla="*/ 1053 w 1384"/>
                  <a:gd name="T15" fmla="*/ 1264 h 1370"/>
                  <a:gd name="T16" fmla="*/ 162 w 1384"/>
                  <a:gd name="T17" fmla="*/ 1115 h 1370"/>
                  <a:gd name="T18" fmla="*/ 154 w 1384"/>
                  <a:gd name="T19" fmla="*/ 1121 h 1370"/>
                  <a:gd name="T20" fmla="*/ 1333 w 1384"/>
                  <a:gd name="T21" fmla="*/ 920 h 1370"/>
                  <a:gd name="T22" fmla="*/ 1336 w 1384"/>
                  <a:gd name="T23" fmla="*/ 939 h 1370"/>
                  <a:gd name="T24" fmla="*/ 1328 w 1384"/>
                  <a:gd name="T25" fmla="*/ 932 h 1370"/>
                  <a:gd name="T26" fmla="*/ 9 w 1384"/>
                  <a:gd name="T27" fmla="*/ 698 h 1370"/>
                  <a:gd name="T28" fmla="*/ 0 w 1384"/>
                  <a:gd name="T29" fmla="*/ 720 h 1370"/>
                  <a:gd name="T30" fmla="*/ 9 w 1384"/>
                  <a:gd name="T31" fmla="*/ 698 h 1370"/>
                  <a:gd name="T32" fmla="*/ 1384 w 1384"/>
                  <a:gd name="T33" fmla="*/ 659 h 1370"/>
                  <a:gd name="T34" fmla="*/ 1374 w 1384"/>
                  <a:gd name="T35" fmla="*/ 659 h 1370"/>
                  <a:gd name="T36" fmla="*/ 50 w 1384"/>
                  <a:gd name="T37" fmla="*/ 427 h 1370"/>
                  <a:gd name="T38" fmla="*/ 50 w 1384"/>
                  <a:gd name="T39" fmla="*/ 451 h 1370"/>
                  <a:gd name="T40" fmla="*/ 47 w 1384"/>
                  <a:gd name="T41" fmla="*/ 431 h 1370"/>
                  <a:gd name="T42" fmla="*/ 1215 w 1384"/>
                  <a:gd name="T43" fmla="*/ 248 h 1370"/>
                  <a:gd name="T44" fmla="*/ 1235 w 1384"/>
                  <a:gd name="T45" fmla="*/ 258 h 1370"/>
                  <a:gd name="T46" fmla="*/ 1215 w 1384"/>
                  <a:gd name="T47" fmla="*/ 248 h 1370"/>
                  <a:gd name="T48" fmla="*/ 337 w 1384"/>
                  <a:gd name="T49" fmla="*/ 102 h 1370"/>
                  <a:gd name="T50" fmla="*/ 315 w 1384"/>
                  <a:gd name="T51" fmla="*/ 105 h 1370"/>
                  <a:gd name="T52" fmla="*/ 1006 w 1384"/>
                  <a:gd name="T53" fmla="*/ 68 h 1370"/>
                  <a:gd name="T54" fmla="*/ 1015 w 1384"/>
                  <a:gd name="T55" fmla="*/ 72 h 1370"/>
                  <a:gd name="T56" fmla="*/ 1011 w 1384"/>
                  <a:gd name="T57" fmla="*/ 81 h 1370"/>
                  <a:gd name="T58" fmla="*/ 592 w 1384"/>
                  <a:gd name="T59" fmla="*/ 0 h 1370"/>
                  <a:gd name="T60" fmla="*/ 575 w 1384"/>
                  <a:gd name="T61" fmla="*/ 12 h 1370"/>
                  <a:gd name="T62" fmla="*/ 592 w 1384"/>
                  <a:gd name="T63" fmla="*/ 0 h 1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84" h="1370">
                    <a:moveTo>
                      <a:pt x="807" y="1358"/>
                    </a:moveTo>
                    <a:lnTo>
                      <a:pt x="799" y="1368"/>
                    </a:lnTo>
                    <a:lnTo>
                      <a:pt x="789" y="1370"/>
                    </a:lnTo>
                    <a:lnTo>
                      <a:pt x="799" y="1360"/>
                    </a:lnTo>
                    <a:lnTo>
                      <a:pt x="807" y="1358"/>
                    </a:lnTo>
                    <a:close/>
                    <a:moveTo>
                      <a:pt x="362" y="1283"/>
                    </a:moveTo>
                    <a:lnTo>
                      <a:pt x="373" y="1289"/>
                    </a:lnTo>
                    <a:lnTo>
                      <a:pt x="378" y="1302"/>
                    </a:lnTo>
                    <a:lnTo>
                      <a:pt x="378" y="1302"/>
                    </a:lnTo>
                    <a:lnTo>
                      <a:pt x="368" y="1296"/>
                    </a:lnTo>
                    <a:lnTo>
                      <a:pt x="362" y="1283"/>
                    </a:lnTo>
                    <a:close/>
                    <a:moveTo>
                      <a:pt x="1053" y="1264"/>
                    </a:moveTo>
                    <a:lnTo>
                      <a:pt x="1067" y="1267"/>
                    </a:lnTo>
                    <a:lnTo>
                      <a:pt x="1059" y="1271"/>
                    </a:lnTo>
                    <a:lnTo>
                      <a:pt x="1046" y="1269"/>
                    </a:lnTo>
                    <a:lnTo>
                      <a:pt x="1053" y="1264"/>
                    </a:lnTo>
                    <a:close/>
                    <a:moveTo>
                      <a:pt x="149" y="1114"/>
                    </a:moveTo>
                    <a:lnTo>
                      <a:pt x="162" y="1115"/>
                    </a:lnTo>
                    <a:lnTo>
                      <a:pt x="167" y="1124"/>
                    </a:lnTo>
                    <a:lnTo>
                      <a:pt x="154" y="1121"/>
                    </a:lnTo>
                    <a:lnTo>
                      <a:pt x="149" y="1114"/>
                    </a:lnTo>
                    <a:close/>
                    <a:moveTo>
                      <a:pt x="1333" y="920"/>
                    </a:moveTo>
                    <a:lnTo>
                      <a:pt x="1338" y="934"/>
                    </a:lnTo>
                    <a:lnTo>
                      <a:pt x="1336" y="939"/>
                    </a:lnTo>
                    <a:lnTo>
                      <a:pt x="1334" y="944"/>
                    </a:lnTo>
                    <a:lnTo>
                      <a:pt x="1328" y="932"/>
                    </a:lnTo>
                    <a:lnTo>
                      <a:pt x="1333" y="920"/>
                    </a:lnTo>
                    <a:close/>
                    <a:moveTo>
                      <a:pt x="9" y="698"/>
                    </a:moveTo>
                    <a:lnTo>
                      <a:pt x="9" y="708"/>
                    </a:lnTo>
                    <a:lnTo>
                      <a:pt x="0" y="720"/>
                    </a:lnTo>
                    <a:lnTo>
                      <a:pt x="0" y="708"/>
                    </a:lnTo>
                    <a:lnTo>
                      <a:pt x="9" y="698"/>
                    </a:lnTo>
                    <a:close/>
                    <a:moveTo>
                      <a:pt x="1382" y="648"/>
                    </a:moveTo>
                    <a:lnTo>
                      <a:pt x="1384" y="659"/>
                    </a:lnTo>
                    <a:lnTo>
                      <a:pt x="1375" y="670"/>
                    </a:lnTo>
                    <a:lnTo>
                      <a:pt x="1374" y="659"/>
                    </a:lnTo>
                    <a:lnTo>
                      <a:pt x="1382" y="648"/>
                    </a:lnTo>
                    <a:close/>
                    <a:moveTo>
                      <a:pt x="50" y="427"/>
                    </a:moveTo>
                    <a:lnTo>
                      <a:pt x="54" y="440"/>
                    </a:lnTo>
                    <a:lnTo>
                      <a:pt x="50" y="451"/>
                    </a:lnTo>
                    <a:lnTo>
                      <a:pt x="46" y="438"/>
                    </a:lnTo>
                    <a:lnTo>
                      <a:pt x="47" y="431"/>
                    </a:lnTo>
                    <a:lnTo>
                      <a:pt x="50" y="427"/>
                    </a:lnTo>
                    <a:close/>
                    <a:moveTo>
                      <a:pt x="1215" y="248"/>
                    </a:moveTo>
                    <a:lnTo>
                      <a:pt x="1230" y="249"/>
                    </a:lnTo>
                    <a:lnTo>
                      <a:pt x="1235" y="258"/>
                    </a:lnTo>
                    <a:lnTo>
                      <a:pt x="1222" y="255"/>
                    </a:lnTo>
                    <a:lnTo>
                      <a:pt x="1215" y="248"/>
                    </a:lnTo>
                    <a:close/>
                    <a:moveTo>
                      <a:pt x="324" y="99"/>
                    </a:moveTo>
                    <a:lnTo>
                      <a:pt x="337" y="102"/>
                    </a:lnTo>
                    <a:lnTo>
                      <a:pt x="330" y="106"/>
                    </a:lnTo>
                    <a:lnTo>
                      <a:pt x="315" y="105"/>
                    </a:lnTo>
                    <a:lnTo>
                      <a:pt x="324" y="99"/>
                    </a:lnTo>
                    <a:close/>
                    <a:moveTo>
                      <a:pt x="1006" y="68"/>
                    </a:moveTo>
                    <a:lnTo>
                      <a:pt x="1006" y="68"/>
                    </a:lnTo>
                    <a:lnTo>
                      <a:pt x="1015" y="72"/>
                    </a:lnTo>
                    <a:lnTo>
                      <a:pt x="1019" y="87"/>
                    </a:lnTo>
                    <a:lnTo>
                      <a:pt x="1011" y="81"/>
                    </a:lnTo>
                    <a:lnTo>
                      <a:pt x="1006" y="68"/>
                    </a:lnTo>
                    <a:close/>
                    <a:moveTo>
                      <a:pt x="592" y="0"/>
                    </a:moveTo>
                    <a:lnTo>
                      <a:pt x="584" y="10"/>
                    </a:lnTo>
                    <a:lnTo>
                      <a:pt x="575" y="12"/>
                    </a:lnTo>
                    <a:lnTo>
                      <a:pt x="584" y="2"/>
                    </a:lnTo>
                    <a:lnTo>
                      <a:pt x="59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8" name="Freeform 613"/>
              <p:cNvSpPr>
                <a:spLocks noEditPoints="1"/>
              </p:cNvSpPr>
              <p:nvPr/>
            </p:nvSpPr>
            <p:spPr bwMode="auto">
              <a:xfrm>
                <a:off x="6416" y="1849"/>
                <a:ext cx="1400" cy="1391"/>
              </a:xfrm>
              <a:custGeom>
                <a:avLst/>
                <a:gdLst>
                  <a:gd name="T0" fmla="*/ 798 w 1400"/>
                  <a:gd name="T1" fmla="*/ 1390 h 1391"/>
                  <a:gd name="T2" fmla="*/ 797 w 1400"/>
                  <a:gd name="T3" fmla="*/ 1380 h 1391"/>
                  <a:gd name="T4" fmla="*/ 376 w 1400"/>
                  <a:gd name="T5" fmla="*/ 1306 h 1391"/>
                  <a:gd name="T6" fmla="*/ 386 w 1400"/>
                  <a:gd name="T7" fmla="*/ 1312 h 1391"/>
                  <a:gd name="T8" fmla="*/ 381 w 1400"/>
                  <a:gd name="T9" fmla="*/ 1320 h 1391"/>
                  <a:gd name="T10" fmla="*/ 376 w 1400"/>
                  <a:gd name="T11" fmla="*/ 1306 h 1391"/>
                  <a:gd name="T12" fmla="*/ 1088 w 1400"/>
                  <a:gd name="T13" fmla="*/ 1279 h 1391"/>
                  <a:gd name="T14" fmla="*/ 1067 w 1400"/>
                  <a:gd name="T15" fmla="*/ 1281 h 1391"/>
                  <a:gd name="T16" fmla="*/ 144 w 1400"/>
                  <a:gd name="T17" fmla="*/ 1121 h 1391"/>
                  <a:gd name="T18" fmla="*/ 162 w 1400"/>
                  <a:gd name="T19" fmla="*/ 1131 h 1391"/>
                  <a:gd name="T20" fmla="*/ 144 w 1400"/>
                  <a:gd name="T21" fmla="*/ 1121 h 1391"/>
                  <a:gd name="T22" fmla="*/ 1351 w 1400"/>
                  <a:gd name="T23" fmla="*/ 956 h 1391"/>
                  <a:gd name="T24" fmla="*/ 1342 w 1400"/>
                  <a:gd name="T25" fmla="*/ 954 h 1391"/>
                  <a:gd name="T26" fmla="*/ 1346 w 1400"/>
                  <a:gd name="T27" fmla="*/ 944 h 1391"/>
                  <a:gd name="T28" fmla="*/ 8 w 1400"/>
                  <a:gd name="T29" fmla="*/ 730 h 1391"/>
                  <a:gd name="T30" fmla="*/ 0 w 1400"/>
                  <a:gd name="T31" fmla="*/ 730 h 1391"/>
                  <a:gd name="T32" fmla="*/ 1399 w 1400"/>
                  <a:gd name="T33" fmla="*/ 648 h 1391"/>
                  <a:gd name="T34" fmla="*/ 1392 w 1400"/>
                  <a:gd name="T35" fmla="*/ 669 h 1391"/>
                  <a:gd name="T36" fmla="*/ 1399 w 1400"/>
                  <a:gd name="T37" fmla="*/ 648 h 1391"/>
                  <a:gd name="T38" fmla="*/ 58 w 1400"/>
                  <a:gd name="T39" fmla="*/ 437 h 1391"/>
                  <a:gd name="T40" fmla="*/ 54 w 1400"/>
                  <a:gd name="T41" fmla="*/ 448 h 1391"/>
                  <a:gd name="T42" fmla="*/ 54 w 1400"/>
                  <a:gd name="T43" fmla="*/ 426 h 1391"/>
                  <a:gd name="T44" fmla="*/ 1250 w 1400"/>
                  <a:gd name="T45" fmla="*/ 262 h 1391"/>
                  <a:gd name="T46" fmla="*/ 1243 w 1400"/>
                  <a:gd name="T47" fmla="*/ 268 h 1391"/>
                  <a:gd name="T48" fmla="*/ 318 w 1400"/>
                  <a:gd name="T49" fmla="*/ 108 h 1391"/>
                  <a:gd name="T50" fmla="*/ 323 w 1400"/>
                  <a:gd name="T51" fmla="*/ 115 h 1391"/>
                  <a:gd name="T52" fmla="*/ 318 w 1400"/>
                  <a:gd name="T53" fmla="*/ 108 h 1391"/>
                  <a:gd name="T54" fmla="*/ 1017 w 1400"/>
                  <a:gd name="T55" fmla="*/ 70 h 1391"/>
                  <a:gd name="T56" fmla="*/ 1014 w 1400"/>
                  <a:gd name="T57" fmla="*/ 78 h 1391"/>
                  <a:gd name="T58" fmla="*/ 1009 w 1400"/>
                  <a:gd name="T59" fmla="*/ 65 h 1391"/>
                  <a:gd name="T60" fmla="*/ 600 w 1400"/>
                  <a:gd name="T61" fmla="*/ 10 h 1391"/>
                  <a:gd name="T62" fmla="*/ 600 w 1400"/>
                  <a:gd name="T63" fmla="*/ 2 h 1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00" h="1391">
                    <a:moveTo>
                      <a:pt x="807" y="1378"/>
                    </a:moveTo>
                    <a:lnTo>
                      <a:pt x="798" y="1390"/>
                    </a:lnTo>
                    <a:lnTo>
                      <a:pt x="788" y="1391"/>
                    </a:lnTo>
                    <a:lnTo>
                      <a:pt x="797" y="1380"/>
                    </a:lnTo>
                    <a:lnTo>
                      <a:pt x="807" y="1378"/>
                    </a:lnTo>
                    <a:close/>
                    <a:moveTo>
                      <a:pt x="376" y="1306"/>
                    </a:moveTo>
                    <a:lnTo>
                      <a:pt x="386" y="1312"/>
                    </a:lnTo>
                    <a:lnTo>
                      <a:pt x="386" y="1312"/>
                    </a:lnTo>
                    <a:lnTo>
                      <a:pt x="390" y="1325"/>
                    </a:lnTo>
                    <a:lnTo>
                      <a:pt x="381" y="1320"/>
                    </a:lnTo>
                    <a:lnTo>
                      <a:pt x="380" y="1320"/>
                    </a:lnTo>
                    <a:lnTo>
                      <a:pt x="376" y="1306"/>
                    </a:lnTo>
                    <a:close/>
                    <a:moveTo>
                      <a:pt x="1075" y="1277"/>
                    </a:moveTo>
                    <a:lnTo>
                      <a:pt x="1088" y="1279"/>
                    </a:lnTo>
                    <a:lnTo>
                      <a:pt x="1081" y="1284"/>
                    </a:lnTo>
                    <a:lnTo>
                      <a:pt x="1067" y="1281"/>
                    </a:lnTo>
                    <a:lnTo>
                      <a:pt x="1075" y="1277"/>
                    </a:lnTo>
                    <a:close/>
                    <a:moveTo>
                      <a:pt x="144" y="1121"/>
                    </a:moveTo>
                    <a:lnTo>
                      <a:pt x="157" y="1124"/>
                    </a:lnTo>
                    <a:lnTo>
                      <a:pt x="162" y="1131"/>
                    </a:lnTo>
                    <a:lnTo>
                      <a:pt x="150" y="1130"/>
                    </a:lnTo>
                    <a:lnTo>
                      <a:pt x="144" y="1121"/>
                    </a:lnTo>
                    <a:close/>
                    <a:moveTo>
                      <a:pt x="1346" y="944"/>
                    </a:moveTo>
                    <a:lnTo>
                      <a:pt x="1351" y="956"/>
                    </a:lnTo>
                    <a:lnTo>
                      <a:pt x="1346" y="966"/>
                    </a:lnTo>
                    <a:lnTo>
                      <a:pt x="1342" y="954"/>
                    </a:lnTo>
                    <a:lnTo>
                      <a:pt x="1344" y="949"/>
                    </a:lnTo>
                    <a:lnTo>
                      <a:pt x="1346" y="944"/>
                    </a:lnTo>
                    <a:close/>
                    <a:moveTo>
                      <a:pt x="8" y="718"/>
                    </a:moveTo>
                    <a:lnTo>
                      <a:pt x="8" y="730"/>
                    </a:lnTo>
                    <a:lnTo>
                      <a:pt x="0" y="740"/>
                    </a:lnTo>
                    <a:lnTo>
                      <a:pt x="0" y="730"/>
                    </a:lnTo>
                    <a:lnTo>
                      <a:pt x="8" y="718"/>
                    </a:lnTo>
                    <a:close/>
                    <a:moveTo>
                      <a:pt x="1399" y="648"/>
                    </a:moveTo>
                    <a:lnTo>
                      <a:pt x="1400" y="659"/>
                    </a:lnTo>
                    <a:lnTo>
                      <a:pt x="1392" y="669"/>
                    </a:lnTo>
                    <a:lnTo>
                      <a:pt x="1390" y="658"/>
                    </a:lnTo>
                    <a:lnTo>
                      <a:pt x="1399" y="648"/>
                    </a:lnTo>
                    <a:close/>
                    <a:moveTo>
                      <a:pt x="54" y="426"/>
                    </a:moveTo>
                    <a:lnTo>
                      <a:pt x="58" y="437"/>
                    </a:lnTo>
                    <a:lnTo>
                      <a:pt x="55" y="441"/>
                    </a:lnTo>
                    <a:lnTo>
                      <a:pt x="54" y="448"/>
                    </a:lnTo>
                    <a:lnTo>
                      <a:pt x="48" y="436"/>
                    </a:lnTo>
                    <a:lnTo>
                      <a:pt x="54" y="426"/>
                    </a:lnTo>
                    <a:close/>
                    <a:moveTo>
                      <a:pt x="1238" y="259"/>
                    </a:moveTo>
                    <a:lnTo>
                      <a:pt x="1250" y="262"/>
                    </a:lnTo>
                    <a:lnTo>
                      <a:pt x="1256" y="269"/>
                    </a:lnTo>
                    <a:lnTo>
                      <a:pt x="1243" y="268"/>
                    </a:lnTo>
                    <a:lnTo>
                      <a:pt x="1238" y="259"/>
                    </a:lnTo>
                    <a:close/>
                    <a:moveTo>
                      <a:pt x="318" y="108"/>
                    </a:moveTo>
                    <a:lnTo>
                      <a:pt x="332" y="109"/>
                    </a:lnTo>
                    <a:lnTo>
                      <a:pt x="323" y="115"/>
                    </a:lnTo>
                    <a:lnTo>
                      <a:pt x="311" y="112"/>
                    </a:lnTo>
                    <a:lnTo>
                      <a:pt x="318" y="108"/>
                    </a:lnTo>
                    <a:close/>
                    <a:moveTo>
                      <a:pt x="1009" y="65"/>
                    </a:moveTo>
                    <a:lnTo>
                      <a:pt x="1017" y="70"/>
                    </a:lnTo>
                    <a:lnTo>
                      <a:pt x="1023" y="82"/>
                    </a:lnTo>
                    <a:lnTo>
                      <a:pt x="1014" y="78"/>
                    </a:lnTo>
                    <a:lnTo>
                      <a:pt x="1014" y="78"/>
                    </a:lnTo>
                    <a:lnTo>
                      <a:pt x="1009" y="65"/>
                    </a:lnTo>
                    <a:close/>
                    <a:moveTo>
                      <a:pt x="609" y="0"/>
                    </a:moveTo>
                    <a:lnTo>
                      <a:pt x="600" y="10"/>
                    </a:lnTo>
                    <a:lnTo>
                      <a:pt x="592" y="12"/>
                    </a:lnTo>
                    <a:lnTo>
                      <a:pt x="600" y="2"/>
                    </a:lnTo>
                    <a:lnTo>
                      <a:pt x="6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9" name="Freeform 614"/>
              <p:cNvSpPr>
                <a:spLocks noEditPoints="1"/>
              </p:cNvSpPr>
              <p:nvPr/>
            </p:nvSpPr>
            <p:spPr bwMode="auto">
              <a:xfrm>
                <a:off x="6407" y="1838"/>
                <a:ext cx="1418" cy="1412"/>
              </a:xfrm>
              <a:custGeom>
                <a:avLst/>
                <a:gdLst>
                  <a:gd name="T0" fmla="*/ 807 w 1418"/>
                  <a:gd name="T1" fmla="*/ 1401 h 1412"/>
                  <a:gd name="T2" fmla="*/ 799 w 1418"/>
                  <a:gd name="T3" fmla="*/ 1410 h 1412"/>
                  <a:gd name="T4" fmla="*/ 789 w 1418"/>
                  <a:gd name="T5" fmla="*/ 1412 h 1412"/>
                  <a:gd name="T6" fmla="*/ 797 w 1418"/>
                  <a:gd name="T7" fmla="*/ 1402 h 1412"/>
                  <a:gd name="T8" fmla="*/ 807 w 1418"/>
                  <a:gd name="T9" fmla="*/ 1401 h 1412"/>
                  <a:gd name="T10" fmla="*/ 389 w 1418"/>
                  <a:gd name="T11" fmla="*/ 1331 h 1412"/>
                  <a:gd name="T12" fmla="*/ 390 w 1418"/>
                  <a:gd name="T13" fmla="*/ 1331 h 1412"/>
                  <a:gd name="T14" fmla="*/ 399 w 1418"/>
                  <a:gd name="T15" fmla="*/ 1336 h 1412"/>
                  <a:gd name="T16" fmla="*/ 405 w 1418"/>
                  <a:gd name="T17" fmla="*/ 1347 h 1412"/>
                  <a:gd name="T18" fmla="*/ 395 w 1418"/>
                  <a:gd name="T19" fmla="*/ 1343 h 1412"/>
                  <a:gd name="T20" fmla="*/ 389 w 1418"/>
                  <a:gd name="T21" fmla="*/ 1331 h 1412"/>
                  <a:gd name="T22" fmla="*/ 1097 w 1418"/>
                  <a:gd name="T23" fmla="*/ 1290 h 1412"/>
                  <a:gd name="T24" fmla="*/ 1111 w 1418"/>
                  <a:gd name="T25" fmla="*/ 1292 h 1412"/>
                  <a:gd name="T26" fmla="*/ 1102 w 1418"/>
                  <a:gd name="T27" fmla="*/ 1296 h 1412"/>
                  <a:gd name="T28" fmla="*/ 1090 w 1418"/>
                  <a:gd name="T29" fmla="*/ 1295 h 1412"/>
                  <a:gd name="T30" fmla="*/ 1097 w 1418"/>
                  <a:gd name="T31" fmla="*/ 1290 h 1412"/>
                  <a:gd name="T32" fmla="*/ 140 w 1418"/>
                  <a:gd name="T33" fmla="*/ 1131 h 1412"/>
                  <a:gd name="T34" fmla="*/ 153 w 1418"/>
                  <a:gd name="T35" fmla="*/ 1132 h 1412"/>
                  <a:gd name="T36" fmla="*/ 159 w 1418"/>
                  <a:gd name="T37" fmla="*/ 1141 h 1412"/>
                  <a:gd name="T38" fmla="*/ 146 w 1418"/>
                  <a:gd name="T39" fmla="*/ 1138 h 1412"/>
                  <a:gd name="T40" fmla="*/ 140 w 1418"/>
                  <a:gd name="T41" fmla="*/ 1131 h 1412"/>
                  <a:gd name="T42" fmla="*/ 1360 w 1418"/>
                  <a:gd name="T43" fmla="*/ 967 h 1412"/>
                  <a:gd name="T44" fmla="*/ 1364 w 1418"/>
                  <a:gd name="T45" fmla="*/ 979 h 1412"/>
                  <a:gd name="T46" fmla="*/ 1360 w 1418"/>
                  <a:gd name="T47" fmla="*/ 989 h 1412"/>
                  <a:gd name="T48" fmla="*/ 1355 w 1418"/>
                  <a:gd name="T49" fmla="*/ 977 h 1412"/>
                  <a:gd name="T50" fmla="*/ 1360 w 1418"/>
                  <a:gd name="T51" fmla="*/ 967 h 1412"/>
                  <a:gd name="T52" fmla="*/ 9 w 1418"/>
                  <a:gd name="T53" fmla="*/ 741 h 1412"/>
                  <a:gd name="T54" fmla="*/ 9 w 1418"/>
                  <a:gd name="T55" fmla="*/ 751 h 1412"/>
                  <a:gd name="T56" fmla="*/ 2 w 1418"/>
                  <a:gd name="T57" fmla="*/ 760 h 1412"/>
                  <a:gd name="T58" fmla="*/ 0 w 1418"/>
                  <a:gd name="T59" fmla="*/ 751 h 1412"/>
                  <a:gd name="T60" fmla="*/ 9 w 1418"/>
                  <a:gd name="T61" fmla="*/ 741 h 1412"/>
                  <a:gd name="T62" fmla="*/ 1416 w 1418"/>
                  <a:gd name="T63" fmla="*/ 649 h 1412"/>
                  <a:gd name="T64" fmla="*/ 1418 w 1418"/>
                  <a:gd name="T65" fmla="*/ 660 h 1412"/>
                  <a:gd name="T66" fmla="*/ 1409 w 1418"/>
                  <a:gd name="T67" fmla="*/ 670 h 1412"/>
                  <a:gd name="T68" fmla="*/ 1408 w 1418"/>
                  <a:gd name="T69" fmla="*/ 659 h 1412"/>
                  <a:gd name="T70" fmla="*/ 1416 w 1418"/>
                  <a:gd name="T71" fmla="*/ 649 h 1412"/>
                  <a:gd name="T72" fmla="*/ 57 w 1418"/>
                  <a:gd name="T73" fmla="*/ 424 h 1412"/>
                  <a:gd name="T74" fmla="*/ 63 w 1418"/>
                  <a:gd name="T75" fmla="*/ 437 h 1412"/>
                  <a:gd name="T76" fmla="*/ 57 w 1418"/>
                  <a:gd name="T77" fmla="*/ 447 h 1412"/>
                  <a:gd name="T78" fmla="*/ 53 w 1418"/>
                  <a:gd name="T79" fmla="*/ 434 h 1412"/>
                  <a:gd name="T80" fmla="*/ 57 w 1418"/>
                  <a:gd name="T81" fmla="*/ 424 h 1412"/>
                  <a:gd name="T82" fmla="*/ 1259 w 1418"/>
                  <a:gd name="T83" fmla="*/ 273 h 1412"/>
                  <a:gd name="T84" fmla="*/ 1272 w 1418"/>
                  <a:gd name="T85" fmla="*/ 274 h 1412"/>
                  <a:gd name="T86" fmla="*/ 1278 w 1418"/>
                  <a:gd name="T87" fmla="*/ 283 h 1412"/>
                  <a:gd name="T88" fmla="*/ 1265 w 1418"/>
                  <a:gd name="T89" fmla="*/ 280 h 1412"/>
                  <a:gd name="T90" fmla="*/ 1259 w 1418"/>
                  <a:gd name="T91" fmla="*/ 273 h 1412"/>
                  <a:gd name="T92" fmla="*/ 314 w 1418"/>
                  <a:gd name="T93" fmla="*/ 116 h 1412"/>
                  <a:gd name="T94" fmla="*/ 327 w 1418"/>
                  <a:gd name="T95" fmla="*/ 119 h 1412"/>
                  <a:gd name="T96" fmla="*/ 320 w 1418"/>
                  <a:gd name="T97" fmla="*/ 123 h 1412"/>
                  <a:gd name="T98" fmla="*/ 306 w 1418"/>
                  <a:gd name="T99" fmla="*/ 120 h 1412"/>
                  <a:gd name="T100" fmla="*/ 314 w 1418"/>
                  <a:gd name="T101" fmla="*/ 116 h 1412"/>
                  <a:gd name="T102" fmla="*/ 1013 w 1418"/>
                  <a:gd name="T103" fmla="*/ 65 h 1412"/>
                  <a:gd name="T104" fmla="*/ 1022 w 1418"/>
                  <a:gd name="T105" fmla="*/ 69 h 1412"/>
                  <a:gd name="T106" fmla="*/ 1026 w 1418"/>
                  <a:gd name="T107" fmla="*/ 81 h 1412"/>
                  <a:gd name="T108" fmla="*/ 1018 w 1418"/>
                  <a:gd name="T109" fmla="*/ 76 h 1412"/>
                  <a:gd name="T110" fmla="*/ 1013 w 1418"/>
                  <a:gd name="T111" fmla="*/ 65 h 1412"/>
                  <a:gd name="T112" fmla="*/ 626 w 1418"/>
                  <a:gd name="T113" fmla="*/ 0 h 1412"/>
                  <a:gd name="T114" fmla="*/ 618 w 1418"/>
                  <a:gd name="T115" fmla="*/ 11 h 1412"/>
                  <a:gd name="T116" fmla="*/ 609 w 1418"/>
                  <a:gd name="T117" fmla="*/ 13 h 1412"/>
                  <a:gd name="T118" fmla="*/ 618 w 1418"/>
                  <a:gd name="T119" fmla="*/ 2 h 1412"/>
                  <a:gd name="T120" fmla="*/ 626 w 1418"/>
                  <a:gd name="T121" fmla="*/ 0 h 1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8" h="1412">
                    <a:moveTo>
                      <a:pt x="807" y="1401"/>
                    </a:moveTo>
                    <a:lnTo>
                      <a:pt x="799" y="1410"/>
                    </a:lnTo>
                    <a:lnTo>
                      <a:pt x="789" y="1412"/>
                    </a:lnTo>
                    <a:lnTo>
                      <a:pt x="797" y="1402"/>
                    </a:lnTo>
                    <a:lnTo>
                      <a:pt x="807" y="1401"/>
                    </a:lnTo>
                    <a:close/>
                    <a:moveTo>
                      <a:pt x="389" y="1331"/>
                    </a:moveTo>
                    <a:lnTo>
                      <a:pt x="390" y="1331"/>
                    </a:lnTo>
                    <a:lnTo>
                      <a:pt x="399" y="1336"/>
                    </a:lnTo>
                    <a:lnTo>
                      <a:pt x="405" y="1347"/>
                    </a:lnTo>
                    <a:lnTo>
                      <a:pt x="395" y="1343"/>
                    </a:lnTo>
                    <a:lnTo>
                      <a:pt x="389" y="1331"/>
                    </a:lnTo>
                    <a:close/>
                    <a:moveTo>
                      <a:pt x="1097" y="1290"/>
                    </a:moveTo>
                    <a:lnTo>
                      <a:pt x="1111" y="1292"/>
                    </a:lnTo>
                    <a:lnTo>
                      <a:pt x="1102" y="1296"/>
                    </a:lnTo>
                    <a:lnTo>
                      <a:pt x="1090" y="1295"/>
                    </a:lnTo>
                    <a:lnTo>
                      <a:pt x="1097" y="1290"/>
                    </a:lnTo>
                    <a:close/>
                    <a:moveTo>
                      <a:pt x="140" y="1131"/>
                    </a:moveTo>
                    <a:lnTo>
                      <a:pt x="153" y="1132"/>
                    </a:lnTo>
                    <a:lnTo>
                      <a:pt x="159" y="1141"/>
                    </a:lnTo>
                    <a:lnTo>
                      <a:pt x="146" y="1138"/>
                    </a:lnTo>
                    <a:lnTo>
                      <a:pt x="140" y="1131"/>
                    </a:lnTo>
                    <a:close/>
                    <a:moveTo>
                      <a:pt x="1360" y="967"/>
                    </a:moveTo>
                    <a:lnTo>
                      <a:pt x="1364" y="979"/>
                    </a:lnTo>
                    <a:lnTo>
                      <a:pt x="1360" y="989"/>
                    </a:lnTo>
                    <a:lnTo>
                      <a:pt x="1355" y="977"/>
                    </a:lnTo>
                    <a:lnTo>
                      <a:pt x="1360" y="967"/>
                    </a:lnTo>
                    <a:close/>
                    <a:moveTo>
                      <a:pt x="9" y="741"/>
                    </a:moveTo>
                    <a:lnTo>
                      <a:pt x="9" y="751"/>
                    </a:lnTo>
                    <a:lnTo>
                      <a:pt x="2" y="760"/>
                    </a:lnTo>
                    <a:lnTo>
                      <a:pt x="0" y="751"/>
                    </a:lnTo>
                    <a:lnTo>
                      <a:pt x="9" y="741"/>
                    </a:lnTo>
                    <a:close/>
                    <a:moveTo>
                      <a:pt x="1416" y="649"/>
                    </a:moveTo>
                    <a:lnTo>
                      <a:pt x="1418" y="660"/>
                    </a:lnTo>
                    <a:lnTo>
                      <a:pt x="1409" y="670"/>
                    </a:lnTo>
                    <a:lnTo>
                      <a:pt x="1408" y="659"/>
                    </a:lnTo>
                    <a:lnTo>
                      <a:pt x="1416" y="649"/>
                    </a:lnTo>
                    <a:close/>
                    <a:moveTo>
                      <a:pt x="57" y="424"/>
                    </a:moveTo>
                    <a:lnTo>
                      <a:pt x="63" y="437"/>
                    </a:lnTo>
                    <a:lnTo>
                      <a:pt x="57" y="447"/>
                    </a:lnTo>
                    <a:lnTo>
                      <a:pt x="53" y="434"/>
                    </a:lnTo>
                    <a:lnTo>
                      <a:pt x="57" y="424"/>
                    </a:lnTo>
                    <a:close/>
                    <a:moveTo>
                      <a:pt x="1259" y="273"/>
                    </a:moveTo>
                    <a:lnTo>
                      <a:pt x="1272" y="274"/>
                    </a:lnTo>
                    <a:lnTo>
                      <a:pt x="1278" y="283"/>
                    </a:lnTo>
                    <a:lnTo>
                      <a:pt x="1265" y="280"/>
                    </a:lnTo>
                    <a:lnTo>
                      <a:pt x="1259" y="273"/>
                    </a:lnTo>
                    <a:close/>
                    <a:moveTo>
                      <a:pt x="314" y="116"/>
                    </a:moveTo>
                    <a:lnTo>
                      <a:pt x="327" y="119"/>
                    </a:lnTo>
                    <a:lnTo>
                      <a:pt x="320" y="123"/>
                    </a:lnTo>
                    <a:lnTo>
                      <a:pt x="306" y="120"/>
                    </a:lnTo>
                    <a:lnTo>
                      <a:pt x="314" y="116"/>
                    </a:lnTo>
                    <a:close/>
                    <a:moveTo>
                      <a:pt x="1013" y="65"/>
                    </a:moveTo>
                    <a:lnTo>
                      <a:pt x="1022" y="69"/>
                    </a:lnTo>
                    <a:lnTo>
                      <a:pt x="1026" y="81"/>
                    </a:lnTo>
                    <a:lnTo>
                      <a:pt x="1018" y="76"/>
                    </a:lnTo>
                    <a:lnTo>
                      <a:pt x="1013" y="65"/>
                    </a:lnTo>
                    <a:close/>
                    <a:moveTo>
                      <a:pt x="626" y="0"/>
                    </a:moveTo>
                    <a:lnTo>
                      <a:pt x="618" y="11"/>
                    </a:lnTo>
                    <a:lnTo>
                      <a:pt x="609" y="13"/>
                    </a:lnTo>
                    <a:lnTo>
                      <a:pt x="618" y="2"/>
                    </a:lnTo>
                    <a:lnTo>
                      <a:pt x="6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0" name="Freeform 615"/>
              <p:cNvSpPr>
                <a:spLocks noEditPoints="1"/>
              </p:cNvSpPr>
              <p:nvPr/>
            </p:nvSpPr>
            <p:spPr bwMode="auto">
              <a:xfrm>
                <a:off x="6399" y="1828"/>
                <a:ext cx="1433" cy="1432"/>
              </a:xfrm>
              <a:custGeom>
                <a:avLst/>
                <a:gdLst>
                  <a:gd name="T0" fmla="*/ 798 w 1433"/>
                  <a:gd name="T1" fmla="*/ 1430 h 1432"/>
                  <a:gd name="T2" fmla="*/ 790 w 1433"/>
                  <a:gd name="T3" fmla="*/ 1432 h 1432"/>
                  <a:gd name="T4" fmla="*/ 807 w 1433"/>
                  <a:gd name="T5" fmla="*/ 1420 h 1432"/>
                  <a:gd name="T6" fmla="*/ 413 w 1433"/>
                  <a:gd name="T7" fmla="*/ 1357 h 1432"/>
                  <a:gd name="T8" fmla="*/ 407 w 1433"/>
                  <a:gd name="T9" fmla="*/ 1364 h 1432"/>
                  <a:gd name="T10" fmla="*/ 403 w 1433"/>
                  <a:gd name="T11" fmla="*/ 1353 h 1432"/>
                  <a:gd name="T12" fmla="*/ 1130 w 1433"/>
                  <a:gd name="T13" fmla="*/ 1303 h 1432"/>
                  <a:gd name="T14" fmla="*/ 1125 w 1433"/>
                  <a:gd name="T15" fmla="*/ 1309 h 1432"/>
                  <a:gd name="T16" fmla="*/ 1119 w 1433"/>
                  <a:gd name="T17" fmla="*/ 1302 h 1432"/>
                  <a:gd name="T18" fmla="*/ 148 w 1433"/>
                  <a:gd name="T19" fmla="*/ 1141 h 1432"/>
                  <a:gd name="T20" fmla="*/ 141 w 1433"/>
                  <a:gd name="T21" fmla="*/ 1145 h 1432"/>
                  <a:gd name="T22" fmla="*/ 1372 w 1433"/>
                  <a:gd name="T23" fmla="*/ 989 h 1432"/>
                  <a:gd name="T24" fmla="*/ 1372 w 1433"/>
                  <a:gd name="T25" fmla="*/ 1011 h 1432"/>
                  <a:gd name="T26" fmla="*/ 1372 w 1433"/>
                  <a:gd name="T27" fmla="*/ 989 h 1432"/>
                  <a:gd name="T28" fmla="*/ 10 w 1433"/>
                  <a:gd name="T29" fmla="*/ 770 h 1432"/>
                  <a:gd name="T30" fmla="*/ 0 w 1433"/>
                  <a:gd name="T31" fmla="*/ 770 h 1432"/>
                  <a:gd name="T32" fmla="*/ 1433 w 1433"/>
                  <a:gd name="T33" fmla="*/ 649 h 1432"/>
                  <a:gd name="T34" fmla="*/ 1426 w 1433"/>
                  <a:gd name="T35" fmla="*/ 670 h 1432"/>
                  <a:gd name="T36" fmla="*/ 1433 w 1433"/>
                  <a:gd name="T37" fmla="*/ 649 h 1432"/>
                  <a:gd name="T38" fmla="*/ 65 w 1433"/>
                  <a:gd name="T39" fmla="*/ 434 h 1432"/>
                  <a:gd name="T40" fmla="*/ 57 w 1433"/>
                  <a:gd name="T41" fmla="*/ 433 h 1432"/>
                  <a:gd name="T42" fmla="*/ 1280 w 1433"/>
                  <a:gd name="T43" fmla="*/ 284 h 1432"/>
                  <a:gd name="T44" fmla="*/ 1298 w 1433"/>
                  <a:gd name="T45" fmla="*/ 294 h 1432"/>
                  <a:gd name="T46" fmla="*/ 1280 w 1433"/>
                  <a:gd name="T47" fmla="*/ 284 h 1432"/>
                  <a:gd name="T48" fmla="*/ 309 w 1433"/>
                  <a:gd name="T49" fmla="*/ 125 h 1432"/>
                  <a:gd name="T50" fmla="*/ 314 w 1433"/>
                  <a:gd name="T51" fmla="*/ 130 h 1432"/>
                  <a:gd name="T52" fmla="*/ 302 w 1433"/>
                  <a:gd name="T53" fmla="*/ 129 h 1432"/>
                  <a:gd name="T54" fmla="*/ 1017 w 1433"/>
                  <a:gd name="T55" fmla="*/ 64 h 1432"/>
                  <a:gd name="T56" fmla="*/ 1030 w 1433"/>
                  <a:gd name="T57" fmla="*/ 79 h 1432"/>
                  <a:gd name="T58" fmla="*/ 1017 w 1433"/>
                  <a:gd name="T59" fmla="*/ 64 h 1432"/>
                  <a:gd name="T60" fmla="*/ 634 w 1433"/>
                  <a:gd name="T61" fmla="*/ 10 h 1432"/>
                  <a:gd name="T62" fmla="*/ 634 w 1433"/>
                  <a:gd name="T63" fmla="*/ 2 h 1432"/>
                  <a:gd name="T64" fmla="*/ 643 w 1433"/>
                  <a:gd name="T65" fmla="*/ 0 h 1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33" h="1432">
                    <a:moveTo>
                      <a:pt x="807" y="1420"/>
                    </a:moveTo>
                    <a:lnTo>
                      <a:pt x="798" y="1430"/>
                    </a:lnTo>
                    <a:lnTo>
                      <a:pt x="793" y="1432"/>
                    </a:lnTo>
                    <a:lnTo>
                      <a:pt x="790" y="1432"/>
                    </a:lnTo>
                    <a:lnTo>
                      <a:pt x="797" y="1422"/>
                    </a:lnTo>
                    <a:lnTo>
                      <a:pt x="807" y="1420"/>
                    </a:lnTo>
                    <a:close/>
                    <a:moveTo>
                      <a:pt x="403" y="1353"/>
                    </a:moveTo>
                    <a:lnTo>
                      <a:pt x="413" y="1357"/>
                    </a:lnTo>
                    <a:lnTo>
                      <a:pt x="417" y="1370"/>
                    </a:lnTo>
                    <a:lnTo>
                      <a:pt x="407" y="1364"/>
                    </a:lnTo>
                    <a:lnTo>
                      <a:pt x="404" y="1360"/>
                    </a:lnTo>
                    <a:lnTo>
                      <a:pt x="403" y="1353"/>
                    </a:lnTo>
                    <a:close/>
                    <a:moveTo>
                      <a:pt x="1119" y="1302"/>
                    </a:moveTo>
                    <a:lnTo>
                      <a:pt x="1130" y="1303"/>
                    </a:lnTo>
                    <a:lnTo>
                      <a:pt x="1125" y="1309"/>
                    </a:lnTo>
                    <a:lnTo>
                      <a:pt x="1125" y="1309"/>
                    </a:lnTo>
                    <a:lnTo>
                      <a:pt x="1110" y="1306"/>
                    </a:lnTo>
                    <a:lnTo>
                      <a:pt x="1119" y="1302"/>
                    </a:lnTo>
                    <a:close/>
                    <a:moveTo>
                      <a:pt x="136" y="1138"/>
                    </a:moveTo>
                    <a:lnTo>
                      <a:pt x="148" y="1141"/>
                    </a:lnTo>
                    <a:lnTo>
                      <a:pt x="154" y="1148"/>
                    </a:lnTo>
                    <a:lnTo>
                      <a:pt x="141" y="1145"/>
                    </a:lnTo>
                    <a:lnTo>
                      <a:pt x="136" y="1138"/>
                    </a:lnTo>
                    <a:close/>
                    <a:moveTo>
                      <a:pt x="1372" y="989"/>
                    </a:moveTo>
                    <a:lnTo>
                      <a:pt x="1376" y="1001"/>
                    </a:lnTo>
                    <a:lnTo>
                      <a:pt x="1372" y="1011"/>
                    </a:lnTo>
                    <a:lnTo>
                      <a:pt x="1368" y="999"/>
                    </a:lnTo>
                    <a:lnTo>
                      <a:pt x="1372" y="989"/>
                    </a:lnTo>
                    <a:close/>
                    <a:moveTo>
                      <a:pt x="8" y="761"/>
                    </a:moveTo>
                    <a:lnTo>
                      <a:pt x="10" y="770"/>
                    </a:lnTo>
                    <a:lnTo>
                      <a:pt x="1" y="780"/>
                    </a:lnTo>
                    <a:lnTo>
                      <a:pt x="0" y="770"/>
                    </a:lnTo>
                    <a:lnTo>
                      <a:pt x="8" y="761"/>
                    </a:lnTo>
                    <a:close/>
                    <a:moveTo>
                      <a:pt x="1433" y="649"/>
                    </a:moveTo>
                    <a:lnTo>
                      <a:pt x="1433" y="660"/>
                    </a:lnTo>
                    <a:lnTo>
                      <a:pt x="1426" y="670"/>
                    </a:lnTo>
                    <a:lnTo>
                      <a:pt x="1424" y="659"/>
                    </a:lnTo>
                    <a:lnTo>
                      <a:pt x="1433" y="649"/>
                    </a:lnTo>
                    <a:close/>
                    <a:moveTo>
                      <a:pt x="61" y="423"/>
                    </a:moveTo>
                    <a:lnTo>
                      <a:pt x="65" y="434"/>
                    </a:lnTo>
                    <a:lnTo>
                      <a:pt x="61" y="444"/>
                    </a:lnTo>
                    <a:lnTo>
                      <a:pt x="57" y="433"/>
                    </a:lnTo>
                    <a:lnTo>
                      <a:pt x="61" y="423"/>
                    </a:lnTo>
                    <a:close/>
                    <a:moveTo>
                      <a:pt x="1280" y="284"/>
                    </a:moveTo>
                    <a:lnTo>
                      <a:pt x="1293" y="287"/>
                    </a:lnTo>
                    <a:lnTo>
                      <a:pt x="1298" y="294"/>
                    </a:lnTo>
                    <a:lnTo>
                      <a:pt x="1286" y="293"/>
                    </a:lnTo>
                    <a:lnTo>
                      <a:pt x="1280" y="284"/>
                    </a:lnTo>
                    <a:close/>
                    <a:moveTo>
                      <a:pt x="308" y="123"/>
                    </a:moveTo>
                    <a:lnTo>
                      <a:pt x="309" y="125"/>
                    </a:lnTo>
                    <a:lnTo>
                      <a:pt x="322" y="126"/>
                    </a:lnTo>
                    <a:lnTo>
                      <a:pt x="314" y="130"/>
                    </a:lnTo>
                    <a:lnTo>
                      <a:pt x="314" y="130"/>
                    </a:lnTo>
                    <a:lnTo>
                      <a:pt x="302" y="129"/>
                    </a:lnTo>
                    <a:lnTo>
                      <a:pt x="308" y="123"/>
                    </a:lnTo>
                    <a:close/>
                    <a:moveTo>
                      <a:pt x="1017" y="64"/>
                    </a:moveTo>
                    <a:lnTo>
                      <a:pt x="1026" y="67"/>
                    </a:lnTo>
                    <a:lnTo>
                      <a:pt x="1030" y="79"/>
                    </a:lnTo>
                    <a:lnTo>
                      <a:pt x="1021" y="75"/>
                    </a:lnTo>
                    <a:lnTo>
                      <a:pt x="1017" y="64"/>
                    </a:lnTo>
                    <a:close/>
                    <a:moveTo>
                      <a:pt x="643" y="0"/>
                    </a:moveTo>
                    <a:lnTo>
                      <a:pt x="634" y="10"/>
                    </a:lnTo>
                    <a:lnTo>
                      <a:pt x="626" y="12"/>
                    </a:lnTo>
                    <a:lnTo>
                      <a:pt x="634" y="2"/>
                    </a:lnTo>
                    <a:lnTo>
                      <a:pt x="640" y="0"/>
                    </a:lnTo>
                    <a:lnTo>
                      <a:pt x="6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1" name="Freeform 616"/>
              <p:cNvSpPr>
                <a:spLocks noEditPoints="1"/>
              </p:cNvSpPr>
              <p:nvPr/>
            </p:nvSpPr>
            <p:spPr bwMode="auto">
              <a:xfrm>
                <a:off x="6391" y="1818"/>
                <a:ext cx="1449" cy="1452"/>
              </a:xfrm>
              <a:custGeom>
                <a:avLst/>
                <a:gdLst>
                  <a:gd name="T0" fmla="*/ 798 w 1449"/>
                  <a:gd name="T1" fmla="*/ 1450 h 1452"/>
                  <a:gd name="T2" fmla="*/ 798 w 1449"/>
                  <a:gd name="T3" fmla="*/ 1442 h 1452"/>
                  <a:gd name="T4" fmla="*/ 806 w 1449"/>
                  <a:gd name="T5" fmla="*/ 1440 h 1452"/>
                  <a:gd name="T6" fmla="*/ 425 w 1449"/>
                  <a:gd name="T7" fmla="*/ 1380 h 1452"/>
                  <a:gd name="T8" fmla="*/ 419 w 1449"/>
                  <a:gd name="T9" fmla="*/ 1387 h 1452"/>
                  <a:gd name="T10" fmla="*/ 1138 w 1449"/>
                  <a:gd name="T11" fmla="*/ 1313 h 1452"/>
                  <a:gd name="T12" fmla="*/ 1145 w 1449"/>
                  <a:gd name="T13" fmla="*/ 1320 h 1452"/>
                  <a:gd name="T14" fmla="*/ 1133 w 1449"/>
                  <a:gd name="T15" fmla="*/ 1319 h 1452"/>
                  <a:gd name="T16" fmla="*/ 130 w 1449"/>
                  <a:gd name="T17" fmla="*/ 1146 h 1452"/>
                  <a:gd name="T18" fmla="*/ 149 w 1449"/>
                  <a:gd name="T19" fmla="*/ 1155 h 1452"/>
                  <a:gd name="T20" fmla="*/ 130 w 1449"/>
                  <a:gd name="T21" fmla="*/ 1146 h 1452"/>
                  <a:gd name="T22" fmla="*/ 1388 w 1449"/>
                  <a:gd name="T23" fmla="*/ 1023 h 1452"/>
                  <a:gd name="T24" fmla="*/ 1380 w 1449"/>
                  <a:gd name="T25" fmla="*/ 1021 h 1452"/>
                  <a:gd name="T26" fmla="*/ 8 w 1449"/>
                  <a:gd name="T27" fmla="*/ 780 h 1452"/>
                  <a:gd name="T28" fmla="*/ 1 w 1449"/>
                  <a:gd name="T29" fmla="*/ 802 h 1452"/>
                  <a:gd name="T30" fmla="*/ 8 w 1449"/>
                  <a:gd name="T31" fmla="*/ 780 h 1452"/>
                  <a:gd name="T32" fmla="*/ 1449 w 1449"/>
                  <a:gd name="T33" fmla="*/ 649 h 1452"/>
                  <a:gd name="T34" fmla="*/ 1441 w 1449"/>
                  <a:gd name="T35" fmla="*/ 670 h 1452"/>
                  <a:gd name="T36" fmla="*/ 1449 w 1449"/>
                  <a:gd name="T37" fmla="*/ 649 h 1452"/>
                  <a:gd name="T38" fmla="*/ 69 w 1449"/>
                  <a:gd name="T39" fmla="*/ 433 h 1452"/>
                  <a:gd name="T40" fmla="*/ 60 w 1449"/>
                  <a:gd name="T41" fmla="*/ 430 h 1452"/>
                  <a:gd name="T42" fmla="*/ 1301 w 1449"/>
                  <a:gd name="T43" fmla="*/ 297 h 1452"/>
                  <a:gd name="T44" fmla="*/ 1320 w 1449"/>
                  <a:gd name="T45" fmla="*/ 307 h 1452"/>
                  <a:gd name="T46" fmla="*/ 1301 w 1449"/>
                  <a:gd name="T47" fmla="*/ 297 h 1452"/>
                  <a:gd name="T48" fmla="*/ 316 w 1449"/>
                  <a:gd name="T49" fmla="*/ 133 h 1452"/>
                  <a:gd name="T50" fmla="*/ 298 w 1449"/>
                  <a:gd name="T51" fmla="*/ 137 h 1452"/>
                  <a:gd name="T52" fmla="*/ 1021 w 1449"/>
                  <a:gd name="T53" fmla="*/ 61 h 1452"/>
                  <a:gd name="T54" fmla="*/ 1034 w 1449"/>
                  <a:gd name="T55" fmla="*/ 77 h 1452"/>
                  <a:gd name="T56" fmla="*/ 1021 w 1449"/>
                  <a:gd name="T57" fmla="*/ 61 h 1452"/>
                  <a:gd name="T58" fmla="*/ 651 w 1449"/>
                  <a:gd name="T59" fmla="*/ 10 h 1452"/>
                  <a:gd name="T60" fmla="*/ 642 w 1449"/>
                  <a:gd name="T61" fmla="*/ 12 h 1452"/>
                  <a:gd name="T62" fmla="*/ 659 w 1449"/>
                  <a:gd name="T63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49" h="1452">
                    <a:moveTo>
                      <a:pt x="806" y="1440"/>
                    </a:moveTo>
                    <a:lnTo>
                      <a:pt x="798" y="1450"/>
                    </a:lnTo>
                    <a:lnTo>
                      <a:pt x="789" y="1452"/>
                    </a:lnTo>
                    <a:lnTo>
                      <a:pt x="798" y="1442"/>
                    </a:lnTo>
                    <a:lnTo>
                      <a:pt x="801" y="1442"/>
                    </a:lnTo>
                    <a:lnTo>
                      <a:pt x="806" y="1440"/>
                    </a:lnTo>
                    <a:close/>
                    <a:moveTo>
                      <a:pt x="415" y="1374"/>
                    </a:moveTo>
                    <a:lnTo>
                      <a:pt x="425" y="1380"/>
                    </a:lnTo>
                    <a:lnTo>
                      <a:pt x="429" y="1391"/>
                    </a:lnTo>
                    <a:lnTo>
                      <a:pt x="419" y="1387"/>
                    </a:lnTo>
                    <a:lnTo>
                      <a:pt x="415" y="1374"/>
                    </a:lnTo>
                    <a:close/>
                    <a:moveTo>
                      <a:pt x="1138" y="1313"/>
                    </a:moveTo>
                    <a:lnTo>
                      <a:pt x="1151" y="1316"/>
                    </a:lnTo>
                    <a:lnTo>
                      <a:pt x="1145" y="1320"/>
                    </a:lnTo>
                    <a:lnTo>
                      <a:pt x="1133" y="1319"/>
                    </a:lnTo>
                    <a:lnTo>
                      <a:pt x="1133" y="1319"/>
                    </a:lnTo>
                    <a:lnTo>
                      <a:pt x="1138" y="1313"/>
                    </a:lnTo>
                    <a:close/>
                    <a:moveTo>
                      <a:pt x="130" y="1146"/>
                    </a:moveTo>
                    <a:lnTo>
                      <a:pt x="144" y="1148"/>
                    </a:lnTo>
                    <a:lnTo>
                      <a:pt x="149" y="1155"/>
                    </a:lnTo>
                    <a:lnTo>
                      <a:pt x="137" y="1153"/>
                    </a:lnTo>
                    <a:lnTo>
                      <a:pt x="130" y="1146"/>
                    </a:lnTo>
                    <a:close/>
                    <a:moveTo>
                      <a:pt x="1384" y="1011"/>
                    </a:moveTo>
                    <a:lnTo>
                      <a:pt x="1388" y="1023"/>
                    </a:lnTo>
                    <a:lnTo>
                      <a:pt x="1384" y="1033"/>
                    </a:lnTo>
                    <a:lnTo>
                      <a:pt x="1380" y="1021"/>
                    </a:lnTo>
                    <a:lnTo>
                      <a:pt x="1384" y="1011"/>
                    </a:lnTo>
                    <a:close/>
                    <a:moveTo>
                      <a:pt x="8" y="780"/>
                    </a:moveTo>
                    <a:lnTo>
                      <a:pt x="9" y="790"/>
                    </a:lnTo>
                    <a:lnTo>
                      <a:pt x="1" y="802"/>
                    </a:lnTo>
                    <a:lnTo>
                      <a:pt x="0" y="790"/>
                    </a:lnTo>
                    <a:lnTo>
                      <a:pt x="8" y="780"/>
                    </a:lnTo>
                    <a:close/>
                    <a:moveTo>
                      <a:pt x="1449" y="649"/>
                    </a:moveTo>
                    <a:lnTo>
                      <a:pt x="1449" y="649"/>
                    </a:lnTo>
                    <a:lnTo>
                      <a:pt x="1449" y="659"/>
                    </a:lnTo>
                    <a:lnTo>
                      <a:pt x="1441" y="670"/>
                    </a:lnTo>
                    <a:lnTo>
                      <a:pt x="1441" y="659"/>
                    </a:lnTo>
                    <a:lnTo>
                      <a:pt x="1449" y="649"/>
                    </a:lnTo>
                    <a:close/>
                    <a:moveTo>
                      <a:pt x="65" y="420"/>
                    </a:moveTo>
                    <a:lnTo>
                      <a:pt x="69" y="433"/>
                    </a:lnTo>
                    <a:lnTo>
                      <a:pt x="65" y="443"/>
                    </a:lnTo>
                    <a:lnTo>
                      <a:pt x="60" y="430"/>
                    </a:lnTo>
                    <a:lnTo>
                      <a:pt x="65" y="420"/>
                    </a:lnTo>
                    <a:close/>
                    <a:moveTo>
                      <a:pt x="1301" y="297"/>
                    </a:moveTo>
                    <a:lnTo>
                      <a:pt x="1313" y="299"/>
                    </a:lnTo>
                    <a:lnTo>
                      <a:pt x="1320" y="307"/>
                    </a:lnTo>
                    <a:lnTo>
                      <a:pt x="1306" y="304"/>
                    </a:lnTo>
                    <a:lnTo>
                      <a:pt x="1301" y="297"/>
                    </a:lnTo>
                    <a:close/>
                    <a:moveTo>
                      <a:pt x="305" y="132"/>
                    </a:moveTo>
                    <a:lnTo>
                      <a:pt x="316" y="133"/>
                    </a:lnTo>
                    <a:lnTo>
                      <a:pt x="310" y="139"/>
                    </a:lnTo>
                    <a:lnTo>
                      <a:pt x="298" y="137"/>
                    </a:lnTo>
                    <a:lnTo>
                      <a:pt x="305" y="132"/>
                    </a:lnTo>
                    <a:close/>
                    <a:moveTo>
                      <a:pt x="1021" y="61"/>
                    </a:moveTo>
                    <a:lnTo>
                      <a:pt x="1029" y="65"/>
                    </a:lnTo>
                    <a:lnTo>
                      <a:pt x="1034" y="77"/>
                    </a:lnTo>
                    <a:lnTo>
                      <a:pt x="1025" y="74"/>
                    </a:lnTo>
                    <a:lnTo>
                      <a:pt x="1021" y="61"/>
                    </a:lnTo>
                    <a:close/>
                    <a:moveTo>
                      <a:pt x="659" y="0"/>
                    </a:moveTo>
                    <a:lnTo>
                      <a:pt x="651" y="10"/>
                    </a:lnTo>
                    <a:lnTo>
                      <a:pt x="648" y="10"/>
                    </a:lnTo>
                    <a:lnTo>
                      <a:pt x="642" y="12"/>
                    </a:lnTo>
                    <a:lnTo>
                      <a:pt x="651" y="2"/>
                    </a:lnTo>
                    <a:lnTo>
                      <a:pt x="6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2" name="Freeform 617"/>
              <p:cNvSpPr>
                <a:spLocks noEditPoints="1"/>
              </p:cNvSpPr>
              <p:nvPr/>
            </p:nvSpPr>
            <p:spPr bwMode="auto">
              <a:xfrm>
                <a:off x="6382" y="1810"/>
                <a:ext cx="1467" cy="1468"/>
              </a:xfrm>
              <a:custGeom>
                <a:avLst/>
                <a:gdLst>
                  <a:gd name="T0" fmla="*/ 800 w 1467"/>
                  <a:gd name="T1" fmla="*/ 1468 h 1468"/>
                  <a:gd name="T2" fmla="*/ 798 w 1467"/>
                  <a:gd name="T3" fmla="*/ 1460 h 1468"/>
                  <a:gd name="T4" fmla="*/ 428 w 1467"/>
                  <a:gd name="T5" fmla="*/ 1395 h 1468"/>
                  <a:gd name="T6" fmla="*/ 442 w 1467"/>
                  <a:gd name="T7" fmla="*/ 1410 h 1468"/>
                  <a:gd name="T8" fmla="*/ 428 w 1467"/>
                  <a:gd name="T9" fmla="*/ 1395 h 1468"/>
                  <a:gd name="T10" fmla="*/ 1173 w 1467"/>
                  <a:gd name="T11" fmla="*/ 1325 h 1468"/>
                  <a:gd name="T12" fmla="*/ 1154 w 1467"/>
                  <a:gd name="T13" fmla="*/ 1328 h 1468"/>
                  <a:gd name="T14" fmla="*/ 126 w 1467"/>
                  <a:gd name="T15" fmla="*/ 1152 h 1468"/>
                  <a:gd name="T16" fmla="*/ 146 w 1467"/>
                  <a:gd name="T17" fmla="*/ 1161 h 1468"/>
                  <a:gd name="T18" fmla="*/ 127 w 1467"/>
                  <a:gd name="T19" fmla="*/ 1153 h 1468"/>
                  <a:gd name="T20" fmla="*/ 1397 w 1467"/>
                  <a:gd name="T21" fmla="*/ 1031 h 1468"/>
                  <a:gd name="T22" fmla="*/ 1397 w 1467"/>
                  <a:gd name="T23" fmla="*/ 1053 h 1468"/>
                  <a:gd name="T24" fmla="*/ 1397 w 1467"/>
                  <a:gd name="T25" fmla="*/ 1031 h 1468"/>
                  <a:gd name="T26" fmla="*/ 10 w 1467"/>
                  <a:gd name="T27" fmla="*/ 810 h 1468"/>
                  <a:gd name="T28" fmla="*/ 0 w 1467"/>
                  <a:gd name="T29" fmla="*/ 812 h 1468"/>
                  <a:gd name="T30" fmla="*/ 9 w 1467"/>
                  <a:gd name="T31" fmla="*/ 798 h 1468"/>
                  <a:gd name="T32" fmla="*/ 1467 w 1467"/>
                  <a:gd name="T33" fmla="*/ 656 h 1468"/>
                  <a:gd name="T34" fmla="*/ 1458 w 1467"/>
                  <a:gd name="T35" fmla="*/ 667 h 1468"/>
                  <a:gd name="T36" fmla="*/ 1458 w 1467"/>
                  <a:gd name="T37" fmla="*/ 657 h 1468"/>
                  <a:gd name="T38" fmla="*/ 69 w 1467"/>
                  <a:gd name="T39" fmla="*/ 417 h 1468"/>
                  <a:gd name="T40" fmla="*/ 69 w 1467"/>
                  <a:gd name="T41" fmla="*/ 438 h 1468"/>
                  <a:gd name="T42" fmla="*/ 69 w 1467"/>
                  <a:gd name="T43" fmla="*/ 417 h 1468"/>
                  <a:gd name="T44" fmla="*/ 1335 w 1467"/>
                  <a:gd name="T45" fmla="*/ 309 h 1468"/>
                  <a:gd name="T46" fmla="*/ 1342 w 1467"/>
                  <a:gd name="T47" fmla="*/ 316 h 1468"/>
                  <a:gd name="T48" fmla="*/ 1322 w 1467"/>
                  <a:gd name="T49" fmla="*/ 307 h 1468"/>
                  <a:gd name="T50" fmla="*/ 314 w 1467"/>
                  <a:gd name="T51" fmla="*/ 140 h 1468"/>
                  <a:gd name="T52" fmla="*/ 295 w 1467"/>
                  <a:gd name="T53" fmla="*/ 143 h 1468"/>
                  <a:gd name="T54" fmla="*/ 1026 w 1467"/>
                  <a:gd name="T55" fmla="*/ 58 h 1468"/>
                  <a:gd name="T56" fmla="*/ 1038 w 1467"/>
                  <a:gd name="T57" fmla="*/ 73 h 1468"/>
                  <a:gd name="T58" fmla="*/ 1026 w 1467"/>
                  <a:gd name="T59" fmla="*/ 58 h 1468"/>
                  <a:gd name="T60" fmla="*/ 668 w 1467"/>
                  <a:gd name="T61" fmla="*/ 8 h 1468"/>
                  <a:gd name="T62" fmla="*/ 667 w 1467"/>
                  <a:gd name="T63" fmla="*/ 0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67" h="1468">
                    <a:moveTo>
                      <a:pt x="807" y="1458"/>
                    </a:moveTo>
                    <a:lnTo>
                      <a:pt x="800" y="1468"/>
                    </a:lnTo>
                    <a:lnTo>
                      <a:pt x="791" y="1468"/>
                    </a:lnTo>
                    <a:lnTo>
                      <a:pt x="798" y="1460"/>
                    </a:lnTo>
                    <a:lnTo>
                      <a:pt x="807" y="1458"/>
                    </a:lnTo>
                    <a:close/>
                    <a:moveTo>
                      <a:pt x="428" y="1395"/>
                    </a:moveTo>
                    <a:lnTo>
                      <a:pt x="438" y="1399"/>
                    </a:lnTo>
                    <a:lnTo>
                      <a:pt x="442" y="1410"/>
                    </a:lnTo>
                    <a:lnTo>
                      <a:pt x="432" y="1406"/>
                    </a:lnTo>
                    <a:lnTo>
                      <a:pt x="428" y="1395"/>
                    </a:lnTo>
                    <a:close/>
                    <a:moveTo>
                      <a:pt x="1160" y="1324"/>
                    </a:moveTo>
                    <a:lnTo>
                      <a:pt x="1173" y="1325"/>
                    </a:lnTo>
                    <a:lnTo>
                      <a:pt x="1166" y="1331"/>
                    </a:lnTo>
                    <a:lnTo>
                      <a:pt x="1154" y="1328"/>
                    </a:lnTo>
                    <a:lnTo>
                      <a:pt x="1160" y="1324"/>
                    </a:lnTo>
                    <a:close/>
                    <a:moveTo>
                      <a:pt x="126" y="1152"/>
                    </a:moveTo>
                    <a:lnTo>
                      <a:pt x="139" y="1154"/>
                    </a:lnTo>
                    <a:lnTo>
                      <a:pt x="146" y="1161"/>
                    </a:lnTo>
                    <a:lnTo>
                      <a:pt x="131" y="1159"/>
                    </a:lnTo>
                    <a:lnTo>
                      <a:pt x="127" y="1153"/>
                    </a:lnTo>
                    <a:lnTo>
                      <a:pt x="126" y="1152"/>
                    </a:lnTo>
                    <a:close/>
                    <a:moveTo>
                      <a:pt x="1397" y="1031"/>
                    </a:moveTo>
                    <a:lnTo>
                      <a:pt x="1403" y="1043"/>
                    </a:lnTo>
                    <a:lnTo>
                      <a:pt x="1397" y="1053"/>
                    </a:lnTo>
                    <a:lnTo>
                      <a:pt x="1393" y="1041"/>
                    </a:lnTo>
                    <a:lnTo>
                      <a:pt x="1397" y="1031"/>
                    </a:lnTo>
                    <a:close/>
                    <a:moveTo>
                      <a:pt x="9" y="798"/>
                    </a:moveTo>
                    <a:lnTo>
                      <a:pt x="10" y="810"/>
                    </a:lnTo>
                    <a:lnTo>
                      <a:pt x="1" y="818"/>
                    </a:lnTo>
                    <a:lnTo>
                      <a:pt x="0" y="812"/>
                    </a:lnTo>
                    <a:lnTo>
                      <a:pt x="0" y="808"/>
                    </a:lnTo>
                    <a:lnTo>
                      <a:pt x="9" y="798"/>
                    </a:lnTo>
                    <a:close/>
                    <a:moveTo>
                      <a:pt x="1465" y="647"/>
                    </a:moveTo>
                    <a:lnTo>
                      <a:pt x="1467" y="656"/>
                    </a:lnTo>
                    <a:lnTo>
                      <a:pt x="1467" y="657"/>
                    </a:lnTo>
                    <a:lnTo>
                      <a:pt x="1458" y="667"/>
                    </a:lnTo>
                    <a:lnTo>
                      <a:pt x="1458" y="657"/>
                    </a:lnTo>
                    <a:lnTo>
                      <a:pt x="1458" y="657"/>
                    </a:lnTo>
                    <a:lnTo>
                      <a:pt x="1465" y="647"/>
                    </a:lnTo>
                    <a:close/>
                    <a:moveTo>
                      <a:pt x="69" y="417"/>
                    </a:moveTo>
                    <a:lnTo>
                      <a:pt x="74" y="428"/>
                    </a:lnTo>
                    <a:lnTo>
                      <a:pt x="69" y="438"/>
                    </a:lnTo>
                    <a:lnTo>
                      <a:pt x="65" y="427"/>
                    </a:lnTo>
                    <a:lnTo>
                      <a:pt x="69" y="417"/>
                    </a:lnTo>
                    <a:close/>
                    <a:moveTo>
                      <a:pt x="1322" y="307"/>
                    </a:moveTo>
                    <a:lnTo>
                      <a:pt x="1335" y="309"/>
                    </a:lnTo>
                    <a:lnTo>
                      <a:pt x="1341" y="316"/>
                    </a:lnTo>
                    <a:lnTo>
                      <a:pt x="1342" y="316"/>
                    </a:lnTo>
                    <a:lnTo>
                      <a:pt x="1329" y="315"/>
                    </a:lnTo>
                    <a:lnTo>
                      <a:pt x="1322" y="307"/>
                    </a:lnTo>
                    <a:close/>
                    <a:moveTo>
                      <a:pt x="301" y="138"/>
                    </a:moveTo>
                    <a:lnTo>
                      <a:pt x="314" y="140"/>
                    </a:lnTo>
                    <a:lnTo>
                      <a:pt x="307" y="145"/>
                    </a:lnTo>
                    <a:lnTo>
                      <a:pt x="295" y="143"/>
                    </a:lnTo>
                    <a:lnTo>
                      <a:pt x="301" y="138"/>
                    </a:lnTo>
                    <a:close/>
                    <a:moveTo>
                      <a:pt x="1026" y="58"/>
                    </a:moveTo>
                    <a:lnTo>
                      <a:pt x="1034" y="62"/>
                    </a:lnTo>
                    <a:lnTo>
                      <a:pt x="1038" y="73"/>
                    </a:lnTo>
                    <a:lnTo>
                      <a:pt x="1030" y="69"/>
                    </a:lnTo>
                    <a:lnTo>
                      <a:pt x="1026" y="58"/>
                    </a:lnTo>
                    <a:close/>
                    <a:moveTo>
                      <a:pt x="675" y="0"/>
                    </a:moveTo>
                    <a:lnTo>
                      <a:pt x="668" y="8"/>
                    </a:lnTo>
                    <a:lnTo>
                      <a:pt x="660" y="10"/>
                    </a:lnTo>
                    <a:lnTo>
                      <a:pt x="667" y="0"/>
                    </a:lnTo>
                    <a:lnTo>
                      <a:pt x="6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3" name="Freeform 618"/>
              <p:cNvSpPr>
                <a:spLocks noEditPoints="1"/>
              </p:cNvSpPr>
              <p:nvPr/>
            </p:nvSpPr>
            <p:spPr bwMode="auto">
              <a:xfrm>
                <a:off x="6375" y="1800"/>
                <a:ext cx="1482" cy="1488"/>
              </a:xfrm>
              <a:custGeom>
                <a:avLst/>
                <a:gdLst>
                  <a:gd name="T0" fmla="*/ 798 w 1482"/>
                  <a:gd name="T1" fmla="*/ 1488 h 1488"/>
                  <a:gd name="T2" fmla="*/ 798 w 1482"/>
                  <a:gd name="T3" fmla="*/ 1478 h 1488"/>
                  <a:gd name="T4" fmla="*/ 439 w 1482"/>
                  <a:gd name="T5" fmla="*/ 1416 h 1488"/>
                  <a:gd name="T6" fmla="*/ 454 w 1482"/>
                  <a:gd name="T7" fmla="*/ 1433 h 1488"/>
                  <a:gd name="T8" fmla="*/ 444 w 1482"/>
                  <a:gd name="T9" fmla="*/ 1429 h 1488"/>
                  <a:gd name="T10" fmla="*/ 1180 w 1482"/>
                  <a:gd name="T11" fmla="*/ 1335 h 1488"/>
                  <a:gd name="T12" fmla="*/ 1185 w 1482"/>
                  <a:gd name="T13" fmla="*/ 1342 h 1488"/>
                  <a:gd name="T14" fmla="*/ 1180 w 1482"/>
                  <a:gd name="T15" fmla="*/ 1335 h 1488"/>
                  <a:gd name="T16" fmla="*/ 133 w 1482"/>
                  <a:gd name="T17" fmla="*/ 1162 h 1488"/>
                  <a:gd name="T18" fmla="*/ 138 w 1482"/>
                  <a:gd name="T19" fmla="*/ 1169 h 1488"/>
                  <a:gd name="T20" fmla="*/ 122 w 1482"/>
                  <a:gd name="T21" fmla="*/ 1160 h 1488"/>
                  <a:gd name="T22" fmla="*/ 1414 w 1482"/>
                  <a:gd name="T23" fmla="*/ 1065 h 1488"/>
                  <a:gd name="T24" fmla="*/ 1404 w 1482"/>
                  <a:gd name="T25" fmla="*/ 1063 h 1488"/>
                  <a:gd name="T26" fmla="*/ 7 w 1482"/>
                  <a:gd name="T27" fmla="*/ 818 h 1488"/>
                  <a:gd name="T28" fmla="*/ 8 w 1482"/>
                  <a:gd name="T29" fmla="*/ 828 h 1488"/>
                  <a:gd name="T30" fmla="*/ 0 w 1482"/>
                  <a:gd name="T31" fmla="*/ 828 h 1488"/>
                  <a:gd name="T32" fmla="*/ 1481 w 1482"/>
                  <a:gd name="T33" fmla="*/ 647 h 1488"/>
                  <a:gd name="T34" fmla="*/ 1474 w 1482"/>
                  <a:gd name="T35" fmla="*/ 667 h 1488"/>
                  <a:gd name="T36" fmla="*/ 1472 w 1482"/>
                  <a:gd name="T37" fmla="*/ 657 h 1488"/>
                  <a:gd name="T38" fmla="*/ 72 w 1482"/>
                  <a:gd name="T39" fmla="*/ 415 h 1488"/>
                  <a:gd name="T40" fmla="*/ 72 w 1482"/>
                  <a:gd name="T41" fmla="*/ 437 h 1488"/>
                  <a:gd name="T42" fmla="*/ 72 w 1482"/>
                  <a:gd name="T43" fmla="*/ 415 h 1488"/>
                  <a:gd name="T44" fmla="*/ 1356 w 1482"/>
                  <a:gd name="T45" fmla="*/ 321 h 1488"/>
                  <a:gd name="T46" fmla="*/ 1349 w 1482"/>
                  <a:gd name="T47" fmla="*/ 326 h 1488"/>
                  <a:gd name="T48" fmla="*/ 1342 w 1482"/>
                  <a:gd name="T49" fmla="*/ 319 h 1488"/>
                  <a:gd name="T50" fmla="*/ 308 w 1482"/>
                  <a:gd name="T51" fmla="*/ 148 h 1488"/>
                  <a:gd name="T52" fmla="*/ 290 w 1482"/>
                  <a:gd name="T53" fmla="*/ 151 h 1488"/>
                  <a:gd name="T54" fmla="*/ 1028 w 1482"/>
                  <a:gd name="T55" fmla="*/ 55 h 1488"/>
                  <a:gd name="T56" fmla="*/ 1041 w 1482"/>
                  <a:gd name="T57" fmla="*/ 72 h 1488"/>
                  <a:gd name="T58" fmla="*/ 1028 w 1482"/>
                  <a:gd name="T59" fmla="*/ 55 h 1488"/>
                  <a:gd name="T60" fmla="*/ 682 w 1482"/>
                  <a:gd name="T61" fmla="*/ 10 h 1488"/>
                  <a:gd name="T62" fmla="*/ 682 w 1482"/>
                  <a:gd name="T63" fmla="*/ 0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82" h="1488">
                    <a:moveTo>
                      <a:pt x="807" y="1478"/>
                    </a:moveTo>
                    <a:lnTo>
                      <a:pt x="798" y="1488"/>
                    </a:lnTo>
                    <a:lnTo>
                      <a:pt x="790" y="1488"/>
                    </a:lnTo>
                    <a:lnTo>
                      <a:pt x="798" y="1478"/>
                    </a:lnTo>
                    <a:lnTo>
                      <a:pt x="807" y="1478"/>
                    </a:lnTo>
                    <a:close/>
                    <a:moveTo>
                      <a:pt x="439" y="1416"/>
                    </a:moveTo>
                    <a:lnTo>
                      <a:pt x="449" y="1420"/>
                    </a:lnTo>
                    <a:lnTo>
                      <a:pt x="454" y="1433"/>
                    </a:lnTo>
                    <a:lnTo>
                      <a:pt x="444" y="1429"/>
                    </a:lnTo>
                    <a:lnTo>
                      <a:pt x="444" y="1429"/>
                    </a:lnTo>
                    <a:lnTo>
                      <a:pt x="439" y="1416"/>
                    </a:lnTo>
                    <a:close/>
                    <a:moveTo>
                      <a:pt x="1180" y="1335"/>
                    </a:moveTo>
                    <a:lnTo>
                      <a:pt x="1191" y="1338"/>
                    </a:lnTo>
                    <a:lnTo>
                      <a:pt x="1185" y="1342"/>
                    </a:lnTo>
                    <a:lnTo>
                      <a:pt x="1173" y="1341"/>
                    </a:lnTo>
                    <a:lnTo>
                      <a:pt x="1180" y="1335"/>
                    </a:lnTo>
                    <a:close/>
                    <a:moveTo>
                      <a:pt x="122" y="1160"/>
                    </a:moveTo>
                    <a:lnTo>
                      <a:pt x="133" y="1162"/>
                    </a:lnTo>
                    <a:lnTo>
                      <a:pt x="134" y="1163"/>
                    </a:lnTo>
                    <a:lnTo>
                      <a:pt x="138" y="1169"/>
                    </a:lnTo>
                    <a:lnTo>
                      <a:pt x="126" y="1167"/>
                    </a:lnTo>
                    <a:lnTo>
                      <a:pt x="122" y="1160"/>
                    </a:lnTo>
                    <a:close/>
                    <a:moveTo>
                      <a:pt x="1410" y="1053"/>
                    </a:moveTo>
                    <a:lnTo>
                      <a:pt x="1414" y="1065"/>
                    </a:lnTo>
                    <a:lnTo>
                      <a:pt x="1409" y="1074"/>
                    </a:lnTo>
                    <a:lnTo>
                      <a:pt x="1404" y="1063"/>
                    </a:lnTo>
                    <a:lnTo>
                      <a:pt x="1410" y="1053"/>
                    </a:lnTo>
                    <a:close/>
                    <a:moveTo>
                      <a:pt x="7" y="818"/>
                    </a:moveTo>
                    <a:lnTo>
                      <a:pt x="7" y="822"/>
                    </a:lnTo>
                    <a:lnTo>
                      <a:pt x="8" y="828"/>
                    </a:lnTo>
                    <a:lnTo>
                      <a:pt x="0" y="838"/>
                    </a:lnTo>
                    <a:lnTo>
                      <a:pt x="0" y="828"/>
                    </a:lnTo>
                    <a:lnTo>
                      <a:pt x="7" y="818"/>
                    </a:lnTo>
                    <a:close/>
                    <a:moveTo>
                      <a:pt x="1481" y="647"/>
                    </a:moveTo>
                    <a:lnTo>
                      <a:pt x="1482" y="657"/>
                    </a:lnTo>
                    <a:lnTo>
                      <a:pt x="1474" y="667"/>
                    </a:lnTo>
                    <a:lnTo>
                      <a:pt x="1474" y="666"/>
                    </a:lnTo>
                    <a:lnTo>
                      <a:pt x="1472" y="657"/>
                    </a:lnTo>
                    <a:lnTo>
                      <a:pt x="1481" y="647"/>
                    </a:lnTo>
                    <a:close/>
                    <a:moveTo>
                      <a:pt x="72" y="415"/>
                    </a:moveTo>
                    <a:lnTo>
                      <a:pt x="76" y="427"/>
                    </a:lnTo>
                    <a:lnTo>
                      <a:pt x="72" y="437"/>
                    </a:lnTo>
                    <a:lnTo>
                      <a:pt x="66" y="424"/>
                    </a:lnTo>
                    <a:lnTo>
                      <a:pt x="72" y="415"/>
                    </a:lnTo>
                    <a:close/>
                    <a:moveTo>
                      <a:pt x="1342" y="319"/>
                    </a:moveTo>
                    <a:lnTo>
                      <a:pt x="1356" y="321"/>
                    </a:lnTo>
                    <a:lnTo>
                      <a:pt x="1360" y="329"/>
                    </a:lnTo>
                    <a:lnTo>
                      <a:pt x="1349" y="326"/>
                    </a:lnTo>
                    <a:lnTo>
                      <a:pt x="1348" y="326"/>
                    </a:lnTo>
                    <a:lnTo>
                      <a:pt x="1342" y="319"/>
                    </a:lnTo>
                    <a:close/>
                    <a:moveTo>
                      <a:pt x="295" y="146"/>
                    </a:moveTo>
                    <a:lnTo>
                      <a:pt x="308" y="148"/>
                    </a:lnTo>
                    <a:lnTo>
                      <a:pt x="302" y="153"/>
                    </a:lnTo>
                    <a:lnTo>
                      <a:pt x="290" y="151"/>
                    </a:lnTo>
                    <a:lnTo>
                      <a:pt x="295" y="146"/>
                    </a:lnTo>
                    <a:close/>
                    <a:moveTo>
                      <a:pt x="1028" y="55"/>
                    </a:moveTo>
                    <a:lnTo>
                      <a:pt x="1036" y="58"/>
                    </a:lnTo>
                    <a:lnTo>
                      <a:pt x="1041" y="72"/>
                    </a:lnTo>
                    <a:lnTo>
                      <a:pt x="1033" y="68"/>
                    </a:lnTo>
                    <a:lnTo>
                      <a:pt x="1028" y="55"/>
                    </a:lnTo>
                    <a:close/>
                    <a:moveTo>
                      <a:pt x="691" y="0"/>
                    </a:moveTo>
                    <a:lnTo>
                      <a:pt x="682" y="10"/>
                    </a:lnTo>
                    <a:lnTo>
                      <a:pt x="674" y="10"/>
                    </a:lnTo>
                    <a:lnTo>
                      <a:pt x="682" y="0"/>
                    </a:lnTo>
                    <a:lnTo>
                      <a:pt x="6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4" name="Freeform 619"/>
              <p:cNvSpPr>
                <a:spLocks noEditPoints="1"/>
              </p:cNvSpPr>
              <p:nvPr/>
            </p:nvSpPr>
            <p:spPr bwMode="auto">
              <a:xfrm>
                <a:off x="6367" y="1790"/>
                <a:ext cx="1497" cy="1508"/>
              </a:xfrm>
              <a:custGeom>
                <a:avLst/>
                <a:gdLst>
                  <a:gd name="T0" fmla="*/ 806 w 1497"/>
                  <a:gd name="T1" fmla="*/ 1498 h 1508"/>
                  <a:gd name="T2" fmla="*/ 798 w 1497"/>
                  <a:gd name="T3" fmla="*/ 1508 h 1508"/>
                  <a:gd name="T4" fmla="*/ 789 w 1497"/>
                  <a:gd name="T5" fmla="*/ 1508 h 1508"/>
                  <a:gd name="T6" fmla="*/ 798 w 1497"/>
                  <a:gd name="T7" fmla="*/ 1498 h 1508"/>
                  <a:gd name="T8" fmla="*/ 806 w 1497"/>
                  <a:gd name="T9" fmla="*/ 1498 h 1508"/>
                  <a:gd name="T10" fmla="*/ 452 w 1497"/>
                  <a:gd name="T11" fmla="*/ 1439 h 1508"/>
                  <a:gd name="T12" fmla="*/ 452 w 1497"/>
                  <a:gd name="T13" fmla="*/ 1439 h 1508"/>
                  <a:gd name="T14" fmla="*/ 462 w 1497"/>
                  <a:gd name="T15" fmla="*/ 1443 h 1508"/>
                  <a:gd name="T16" fmla="*/ 466 w 1497"/>
                  <a:gd name="T17" fmla="*/ 1454 h 1508"/>
                  <a:gd name="T18" fmla="*/ 456 w 1497"/>
                  <a:gd name="T19" fmla="*/ 1450 h 1508"/>
                  <a:gd name="T20" fmla="*/ 452 w 1497"/>
                  <a:gd name="T21" fmla="*/ 1439 h 1508"/>
                  <a:gd name="T22" fmla="*/ 1199 w 1497"/>
                  <a:gd name="T23" fmla="*/ 1348 h 1508"/>
                  <a:gd name="T24" fmla="*/ 1212 w 1497"/>
                  <a:gd name="T25" fmla="*/ 1350 h 1508"/>
                  <a:gd name="T26" fmla="*/ 1205 w 1497"/>
                  <a:gd name="T27" fmla="*/ 1355 h 1508"/>
                  <a:gd name="T28" fmla="*/ 1193 w 1497"/>
                  <a:gd name="T29" fmla="*/ 1352 h 1508"/>
                  <a:gd name="T30" fmla="*/ 1199 w 1497"/>
                  <a:gd name="T31" fmla="*/ 1348 h 1508"/>
                  <a:gd name="T32" fmla="*/ 118 w 1497"/>
                  <a:gd name="T33" fmla="*/ 1167 h 1508"/>
                  <a:gd name="T34" fmla="*/ 130 w 1497"/>
                  <a:gd name="T35" fmla="*/ 1170 h 1508"/>
                  <a:gd name="T36" fmla="*/ 134 w 1497"/>
                  <a:gd name="T37" fmla="*/ 1177 h 1508"/>
                  <a:gd name="T38" fmla="*/ 122 w 1497"/>
                  <a:gd name="T39" fmla="*/ 1176 h 1508"/>
                  <a:gd name="T40" fmla="*/ 118 w 1497"/>
                  <a:gd name="T41" fmla="*/ 1167 h 1508"/>
                  <a:gd name="T42" fmla="*/ 1422 w 1497"/>
                  <a:gd name="T43" fmla="*/ 1075 h 1508"/>
                  <a:gd name="T44" fmla="*/ 1426 w 1497"/>
                  <a:gd name="T45" fmla="*/ 1087 h 1508"/>
                  <a:gd name="T46" fmla="*/ 1422 w 1497"/>
                  <a:gd name="T47" fmla="*/ 1097 h 1508"/>
                  <a:gd name="T48" fmla="*/ 1417 w 1497"/>
                  <a:gd name="T49" fmla="*/ 1084 h 1508"/>
                  <a:gd name="T50" fmla="*/ 1422 w 1497"/>
                  <a:gd name="T51" fmla="*/ 1075 h 1508"/>
                  <a:gd name="T52" fmla="*/ 8 w 1497"/>
                  <a:gd name="T53" fmla="*/ 838 h 1508"/>
                  <a:gd name="T54" fmla="*/ 8 w 1497"/>
                  <a:gd name="T55" fmla="*/ 848 h 1508"/>
                  <a:gd name="T56" fmla="*/ 1 w 1497"/>
                  <a:gd name="T57" fmla="*/ 858 h 1508"/>
                  <a:gd name="T58" fmla="*/ 1 w 1497"/>
                  <a:gd name="T59" fmla="*/ 855 h 1508"/>
                  <a:gd name="T60" fmla="*/ 0 w 1497"/>
                  <a:gd name="T61" fmla="*/ 848 h 1508"/>
                  <a:gd name="T62" fmla="*/ 8 w 1497"/>
                  <a:gd name="T63" fmla="*/ 838 h 1508"/>
                  <a:gd name="T64" fmla="*/ 1497 w 1497"/>
                  <a:gd name="T65" fmla="*/ 647 h 1508"/>
                  <a:gd name="T66" fmla="*/ 1497 w 1497"/>
                  <a:gd name="T67" fmla="*/ 653 h 1508"/>
                  <a:gd name="T68" fmla="*/ 1497 w 1497"/>
                  <a:gd name="T69" fmla="*/ 657 h 1508"/>
                  <a:gd name="T70" fmla="*/ 1490 w 1497"/>
                  <a:gd name="T71" fmla="*/ 667 h 1508"/>
                  <a:gd name="T72" fmla="*/ 1489 w 1497"/>
                  <a:gd name="T73" fmla="*/ 657 h 1508"/>
                  <a:gd name="T74" fmla="*/ 1497 w 1497"/>
                  <a:gd name="T75" fmla="*/ 647 h 1508"/>
                  <a:gd name="T76" fmla="*/ 76 w 1497"/>
                  <a:gd name="T77" fmla="*/ 413 h 1508"/>
                  <a:gd name="T78" fmla="*/ 80 w 1497"/>
                  <a:gd name="T79" fmla="*/ 425 h 1508"/>
                  <a:gd name="T80" fmla="*/ 74 w 1497"/>
                  <a:gd name="T81" fmla="*/ 434 h 1508"/>
                  <a:gd name="T82" fmla="*/ 70 w 1497"/>
                  <a:gd name="T83" fmla="*/ 423 h 1508"/>
                  <a:gd name="T84" fmla="*/ 76 w 1497"/>
                  <a:gd name="T85" fmla="*/ 413 h 1508"/>
                  <a:gd name="T86" fmla="*/ 1364 w 1497"/>
                  <a:gd name="T87" fmla="*/ 331 h 1508"/>
                  <a:gd name="T88" fmla="*/ 1376 w 1497"/>
                  <a:gd name="T89" fmla="*/ 334 h 1508"/>
                  <a:gd name="T90" fmla="*/ 1380 w 1497"/>
                  <a:gd name="T91" fmla="*/ 341 h 1508"/>
                  <a:gd name="T92" fmla="*/ 1368 w 1497"/>
                  <a:gd name="T93" fmla="*/ 339 h 1508"/>
                  <a:gd name="T94" fmla="*/ 1364 w 1497"/>
                  <a:gd name="T95" fmla="*/ 331 h 1508"/>
                  <a:gd name="T96" fmla="*/ 292 w 1497"/>
                  <a:gd name="T97" fmla="*/ 154 h 1508"/>
                  <a:gd name="T98" fmla="*/ 303 w 1497"/>
                  <a:gd name="T99" fmla="*/ 156 h 1508"/>
                  <a:gd name="T100" fmla="*/ 298 w 1497"/>
                  <a:gd name="T101" fmla="*/ 161 h 1508"/>
                  <a:gd name="T102" fmla="*/ 285 w 1497"/>
                  <a:gd name="T103" fmla="*/ 158 h 1508"/>
                  <a:gd name="T104" fmla="*/ 292 w 1497"/>
                  <a:gd name="T105" fmla="*/ 154 h 1508"/>
                  <a:gd name="T106" fmla="*/ 1032 w 1497"/>
                  <a:gd name="T107" fmla="*/ 54 h 1508"/>
                  <a:gd name="T108" fmla="*/ 1039 w 1497"/>
                  <a:gd name="T109" fmla="*/ 58 h 1508"/>
                  <a:gd name="T110" fmla="*/ 1044 w 1497"/>
                  <a:gd name="T111" fmla="*/ 68 h 1508"/>
                  <a:gd name="T112" fmla="*/ 1036 w 1497"/>
                  <a:gd name="T113" fmla="*/ 65 h 1508"/>
                  <a:gd name="T114" fmla="*/ 1032 w 1497"/>
                  <a:gd name="T115" fmla="*/ 54 h 1508"/>
                  <a:gd name="T116" fmla="*/ 707 w 1497"/>
                  <a:gd name="T117" fmla="*/ 0 h 1508"/>
                  <a:gd name="T118" fmla="*/ 699 w 1497"/>
                  <a:gd name="T119" fmla="*/ 10 h 1508"/>
                  <a:gd name="T120" fmla="*/ 690 w 1497"/>
                  <a:gd name="T121" fmla="*/ 10 h 1508"/>
                  <a:gd name="T122" fmla="*/ 697 w 1497"/>
                  <a:gd name="T123" fmla="*/ 1 h 1508"/>
                  <a:gd name="T124" fmla="*/ 707 w 1497"/>
                  <a:gd name="T125" fmla="*/ 0 h 1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7" h="1508">
                    <a:moveTo>
                      <a:pt x="806" y="1498"/>
                    </a:moveTo>
                    <a:lnTo>
                      <a:pt x="798" y="1508"/>
                    </a:lnTo>
                    <a:lnTo>
                      <a:pt x="789" y="1508"/>
                    </a:lnTo>
                    <a:lnTo>
                      <a:pt x="798" y="1498"/>
                    </a:lnTo>
                    <a:lnTo>
                      <a:pt x="806" y="1498"/>
                    </a:lnTo>
                    <a:close/>
                    <a:moveTo>
                      <a:pt x="452" y="1439"/>
                    </a:moveTo>
                    <a:lnTo>
                      <a:pt x="452" y="1439"/>
                    </a:lnTo>
                    <a:lnTo>
                      <a:pt x="462" y="1443"/>
                    </a:lnTo>
                    <a:lnTo>
                      <a:pt x="466" y="1454"/>
                    </a:lnTo>
                    <a:lnTo>
                      <a:pt x="456" y="1450"/>
                    </a:lnTo>
                    <a:lnTo>
                      <a:pt x="452" y="1439"/>
                    </a:lnTo>
                    <a:close/>
                    <a:moveTo>
                      <a:pt x="1199" y="1348"/>
                    </a:moveTo>
                    <a:lnTo>
                      <a:pt x="1212" y="1350"/>
                    </a:lnTo>
                    <a:lnTo>
                      <a:pt x="1205" y="1355"/>
                    </a:lnTo>
                    <a:lnTo>
                      <a:pt x="1193" y="1352"/>
                    </a:lnTo>
                    <a:lnTo>
                      <a:pt x="1199" y="1348"/>
                    </a:lnTo>
                    <a:close/>
                    <a:moveTo>
                      <a:pt x="118" y="1167"/>
                    </a:moveTo>
                    <a:lnTo>
                      <a:pt x="130" y="1170"/>
                    </a:lnTo>
                    <a:lnTo>
                      <a:pt x="134" y="1177"/>
                    </a:lnTo>
                    <a:lnTo>
                      <a:pt x="122" y="1176"/>
                    </a:lnTo>
                    <a:lnTo>
                      <a:pt x="118" y="1167"/>
                    </a:lnTo>
                    <a:close/>
                    <a:moveTo>
                      <a:pt x="1422" y="1075"/>
                    </a:moveTo>
                    <a:lnTo>
                      <a:pt x="1426" y="1087"/>
                    </a:lnTo>
                    <a:lnTo>
                      <a:pt x="1422" y="1097"/>
                    </a:lnTo>
                    <a:lnTo>
                      <a:pt x="1417" y="1084"/>
                    </a:lnTo>
                    <a:lnTo>
                      <a:pt x="1422" y="1075"/>
                    </a:lnTo>
                    <a:close/>
                    <a:moveTo>
                      <a:pt x="8" y="838"/>
                    </a:moveTo>
                    <a:lnTo>
                      <a:pt x="8" y="848"/>
                    </a:lnTo>
                    <a:lnTo>
                      <a:pt x="1" y="858"/>
                    </a:lnTo>
                    <a:lnTo>
                      <a:pt x="1" y="855"/>
                    </a:lnTo>
                    <a:lnTo>
                      <a:pt x="0" y="848"/>
                    </a:lnTo>
                    <a:lnTo>
                      <a:pt x="8" y="838"/>
                    </a:lnTo>
                    <a:close/>
                    <a:moveTo>
                      <a:pt x="1497" y="647"/>
                    </a:moveTo>
                    <a:lnTo>
                      <a:pt x="1497" y="653"/>
                    </a:lnTo>
                    <a:lnTo>
                      <a:pt x="1497" y="657"/>
                    </a:lnTo>
                    <a:lnTo>
                      <a:pt x="1490" y="667"/>
                    </a:lnTo>
                    <a:lnTo>
                      <a:pt x="1489" y="657"/>
                    </a:lnTo>
                    <a:lnTo>
                      <a:pt x="1497" y="647"/>
                    </a:lnTo>
                    <a:close/>
                    <a:moveTo>
                      <a:pt x="76" y="413"/>
                    </a:moveTo>
                    <a:lnTo>
                      <a:pt x="80" y="425"/>
                    </a:lnTo>
                    <a:lnTo>
                      <a:pt x="74" y="434"/>
                    </a:lnTo>
                    <a:lnTo>
                      <a:pt x="70" y="423"/>
                    </a:lnTo>
                    <a:lnTo>
                      <a:pt x="76" y="413"/>
                    </a:lnTo>
                    <a:close/>
                    <a:moveTo>
                      <a:pt x="1364" y="331"/>
                    </a:moveTo>
                    <a:lnTo>
                      <a:pt x="1376" y="334"/>
                    </a:lnTo>
                    <a:lnTo>
                      <a:pt x="1380" y="341"/>
                    </a:lnTo>
                    <a:lnTo>
                      <a:pt x="1368" y="339"/>
                    </a:lnTo>
                    <a:lnTo>
                      <a:pt x="1364" y="331"/>
                    </a:lnTo>
                    <a:close/>
                    <a:moveTo>
                      <a:pt x="292" y="154"/>
                    </a:moveTo>
                    <a:lnTo>
                      <a:pt x="303" y="156"/>
                    </a:lnTo>
                    <a:lnTo>
                      <a:pt x="298" y="161"/>
                    </a:lnTo>
                    <a:lnTo>
                      <a:pt x="285" y="158"/>
                    </a:lnTo>
                    <a:lnTo>
                      <a:pt x="292" y="154"/>
                    </a:lnTo>
                    <a:close/>
                    <a:moveTo>
                      <a:pt x="1032" y="54"/>
                    </a:moveTo>
                    <a:lnTo>
                      <a:pt x="1039" y="58"/>
                    </a:lnTo>
                    <a:lnTo>
                      <a:pt x="1044" y="68"/>
                    </a:lnTo>
                    <a:lnTo>
                      <a:pt x="1036" y="65"/>
                    </a:lnTo>
                    <a:lnTo>
                      <a:pt x="1032" y="54"/>
                    </a:lnTo>
                    <a:close/>
                    <a:moveTo>
                      <a:pt x="707" y="0"/>
                    </a:moveTo>
                    <a:lnTo>
                      <a:pt x="699" y="10"/>
                    </a:lnTo>
                    <a:lnTo>
                      <a:pt x="690" y="10"/>
                    </a:lnTo>
                    <a:lnTo>
                      <a:pt x="697" y="1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5" name="Freeform 620"/>
              <p:cNvSpPr>
                <a:spLocks noEditPoints="1"/>
              </p:cNvSpPr>
              <p:nvPr/>
            </p:nvSpPr>
            <p:spPr bwMode="auto">
              <a:xfrm>
                <a:off x="6358" y="1780"/>
                <a:ext cx="1515" cy="1528"/>
              </a:xfrm>
              <a:custGeom>
                <a:avLst/>
                <a:gdLst>
                  <a:gd name="T0" fmla="*/ 791 w 1515"/>
                  <a:gd name="T1" fmla="*/ 1528 h 1528"/>
                  <a:gd name="T2" fmla="*/ 780 w 1515"/>
                  <a:gd name="T3" fmla="*/ 1519 h 1528"/>
                  <a:gd name="T4" fmla="*/ 794 w 1515"/>
                  <a:gd name="T5" fmla="*/ 1524 h 1528"/>
                  <a:gd name="T6" fmla="*/ 465 w 1515"/>
                  <a:gd name="T7" fmla="*/ 1460 h 1528"/>
                  <a:gd name="T8" fmla="*/ 485 w 1515"/>
                  <a:gd name="T9" fmla="*/ 1473 h 1528"/>
                  <a:gd name="T10" fmla="*/ 507 w 1515"/>
                  <a:gd name="T11" fmla="*/ 1485 h 1528"/>
                  <a:gd name="T12" fmla="*/ 1221 w 1515"/>
                  <a:gd name="T13" fmla="*/ 1360 h 1528"/>
                  <a:gd name="T14" fmla="*/ 1214 w 1515"/>
                  <a:gd name="T15" fmla="*/ 1365 h 1528"/>
                  <a:gd name="T16" fmla="*/ 1250 w 1515"/>
                  <a:gd name="T17" fmla="*/ 1348 h 1528"/>
                  <a:gd name="T18" fmla="*/ 1249 w 1515"/>
                  <a:gd name="T19" fmla="*/ 1343 h 1528"/>
                  <a:gd name="T20" fmla="*/ 127 w 1515"/>
                  <a:gd name="T21" fmla="*/ 1177 h 1528"/>
                  <a:gd name="T22" fmla="*/ 114 w 1515"/>
                  <a:gd name="T23" fmla="*/ 1176 h 1528"/>
                  <a:gd name="T24" fmla="*/ 110 w 1515"/>
                  <a:gd name="T25" fmla="*/ 1163 h 1528"/>
                  <a:gd name="T26" fmla="*/ 1435 w 1515"/>
                  <a:gd name="T27" fmla="*/ 1097 h 1528"/>
                  <a:gd name="T28" fmla="*/ 1423 w 1515"/>
                  <a:gd name="T29" fmla="*/ 1139 h 1528"/>
                  <a:gd name="T30" fmla="*/ 1427 w 1515"/>
                  <a:gd name="T31" fmla="*/ 1122 h 1528"/>
                  <a:gd name="T32" fmla="*/ 1431 w 1515"/>
                  <a:gd name="T33" fmla="*/ 1107 h 1528"/>
                  <a:gd name="T34" fmla="*/ 7 w 1515"/>
                  <a:gd name="T35" fmla="*/ 888 h 1528"/>
                  <a:gd name="T36" fmla="*/ 3 w 1515"/>
                  <a:gd name="T37" fmla="*/ 879 h 1528"/>
                  <a:gd name="T38" fmla="*/ 10 w 1515"/>
                  <a:gd name="T39" fmla="*/ 868 h 1528"/>
                  <a:gd name="T40" fmla="*/ 9 w 1515"/>
                  <a:gd name="T41" fmla="*/ 858 h 1528"/>
                  <a:gd name="T42" fmla="*/ 1506 w 1515"/>
                  <a:gd name="T43" fmla="*/ 667 h 1528"/>
                  <a:gd name="T44" fmla="*/ 1513 w 1515"/>
                  <a:gd name="T45" fmla="*/ 649 h 1528"/>
                  <a:gd name="T46" fmla="*/ 1507 w 1515"/>
                  <a:gd name="T47" fmla="*/ 636 h 1528"/>
                  <a:gd name="T48" fmla="*/ 81 w 1515"/>
                  <a:gd name="T49" fmla="*/ 411 h 1528"/>
                  <a:gd name="T50" fmla="*/ 75 w 1515"/>
                  <a:gd name="T51" fmla="*/ 421 h 1528"/>
                  <a:gd name="T52" fmla="*/ 93 w 1515"/>
                  <a:gd name="T53" fmla="*/ 392 h 1528"/>
                  <a:gd name="T54" fmla="*/ 85 w 1515"/>
                  <a:gd name="T55" fmla="*/ 407 h 1528"/>
                  <a:gd name="T56" fmla="*/ 93 w 1515"/>
                  <a:gd name="T57" fmla="*/ 386 h 1528"/>
                  <a:gd name="T58" fmla="*/ 1413 w 1515"/>
                  <a:gd name="T59" fmla="*/ 373 h 1528"/>
                  <a:gd name="T60" fmla="*/ 1385 w 1515"/>
                  <a:gd name="T61" fmla="*/ 344 h 1528"/>
                  <a:gd name="T62" fmla="*/ 1389 w 1515"/>
                  <a:gd name="T63" fmla="*/ 351 h 1528"/>
                  <a:gd name="T64" fmla="*/ 276 w 1515"/>
                  <a:gd name="T65" fmla="*/ 177 h 1528"/>
                  <a:gd name="T66" fmla="*/ 266 w 1515"/>
                  <a:gd name="T67" fmla="*/ 180 h 1528"/>
                  <a:gd name="T68" fmla="*/ 301 w 1515"/>
                  <a:gd name="T69" fmla="*/ 164 h 1528"/>
                  <a:gd name="T70" fmla="*/ 288 w 1515"/>
                  <a:gd name="T71" fmla="*/ 161 h 1528"/>
                  <a:gd name="T72" fmla="*/ 1048 w 1515"/>
                  <a:gd name="T73" fmla="*/ 68 h 1528"/>
                  <a:gd name="T74" fmla="*/ 1017 w 1515"/>
                  <a:gd name="T75" fmla="*/ 45 h 1528"/>
                  <a:gd name="T76" fmla="*/ 1017 w 1515"/>
                  <a:gd name="T77" fmla="*/ 45 h 1528"/>
                  <a:gd name="T78" fmla="*/ 752 w 1515"/>
                  <a:gd name="T79" fmla="*/ 0 h 1528"/>
                  <a:gd name="T80" fmla="*/ 733 w 1515"/>
                  <a:gd name="T81" fmla="*/ 4 h 1528"/>
                  <a:gd name="T82" fmla="*/ 716 w 1515"/>
                  <a:gd name="T83" fmla="*/ 10 h 1528"/>
                  <a:gd name="T84" fmla="*/ 725 w 1515"/>
                  <a:gd name="T85" fmla="*/ 0 h 1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15" h="1528">
                    <a:moveTo>
                      <a:pt x="807" y="1518"/>
                    </a:moveTo>
                    <a:lnTo>
                      <a:pt x="800" y="1528"/>
                    </a:lnTo>
                    <a:lnTo>
                      <a:pt x="791" y="1528"/>
                    </a:lnTo>
                    <a:lnTo>
                      <a:pt x="762" y="1528"/>
                    </a:lnTo>
                    <a:lnTo>
                      <a:pt x="767" y="1522"/>
                    </a:lnTo>
                    <a:lnTo>
                      <a:pt x="780" y="1519"/>
                    </a:lnTo>
                    <a:lnTo>
                      <a:pt x="784" y="1519"/>
                    </a:lnTo>
                    <a:lnTo>
                      <a:pt x="788" y="1522"/>
                    </a:lnTo>
                    <a:lnTo>
                      <a:pt x="794" y="1524"/>
                    </a:lnTo>
                    <a:lnTo>
                      <a:pt x="798" y="1518"/>
                    </a:lnTo>
                    <a:lnTo>
                      <a:pt x="807" y="1518"/>
                    </a:lnTo>
                    <a:close/>
                    <a:moveTo>
                      <a:pt x="465" y="1460"/>
                    </a:moveTo>
                    <a:lnTo>
                      <a:pt x="475" y="1464"/>
                    </a:lnTo>
                    <a:lnTo>
                      <a:pt x="479" y="1474"/>
                    </a:lnTo>
                    <a:lnTo>
                      <a:pt x="485" y="1473"/>
                    </a:lnTo>
                    <a:lnTo>
                      <a:pt x="489" y="1474"/>
                    </a:lnTo>
                    <a:lnTo>
                      <a:pt x="502" y="1478"/>
                    </a:lnTo>
                    <a:lnTo>
                      <a:pt x="507" y="1485"/>
                    </a:lnTo>
                    <a:lnTo>
                      <a:pt x="469" y="1471"/>
                    </a:lnTo>
                    <a:lnTo>
                      <a:pt x="465" y="1460"/>
                    </a:lnTo>
                    <a:close/>
                    <a:moveTo>
                      <a:pt x="1221" y="1360"/>
                    </a:moveTo>
                    <a:lnTo>
                      <a:pt x="1233" y="1362"/>
                    </a:lnTo>
                    <a:lnTo>
                      <a:pt x="1226" y="1367"/>
                    </a:lnTo>
                    <a:lnTo>
                      <a:pt x="1214" y="1365"/>
                    </a:lnTo>
                    <a:lnTo>
                      <a:pt x="1221" y="1360"/>
                    </a:lnTo>
                    <a:close/>
                    <a:moveTo>
                      <a:pt x="1260" y="1340"/>
                    </a:moveTo>
                    <a:lnTo>
                      <a:pt x="1250" y="1348"/>
                    </a:lnTo>
                    <a:lnTo>
                      <a:pt x="1236" y="1360"/>
                    </a:lnTo>
                    <a:lnTo>
                      <a:pt x="1239" y="1350"/>
                    </a:lnTo>
                    <a:lnTo>
                      <a:pt x="1249" y="1343"/>
                    </a:lnTo>
                    <a:lnTo>
                      <a:pt x="1260" y="1340"/>
                    </a:lnTo>
                    <a:close/>
                    <a:moveTo>
                      <a:pt x="114" y="1176"/>
                    </a:moveTo>
                    <a:lnTo>
                      <a:pt x="127" y="1177"/>
                    </a:lnTo>
                    <a:lnTo>
                      <a:pt x="131" y="1186"/>
                    </a:lnTo>
                    <a:lnTo>
                      <a:pt x="120" y="1183"/>
                    </a:lnTo>
                    <a:lnTo>
                      <a:pt x="114" y="1176"/>
                    </a:lnTo>
                    <a:close/>
                    <a:moveTo>
                      <a:pt x="100" y="1152"/>
                    </a:moveTo>
                    <a:lnTo>
                      <a:pt x="103" y="1153"/>
                    </a:lnTo>
                    <a:lnTo>
                      <a:pt x="110" y="1163"/>
                    </a:lnTo>
                    <a:lnTo>
                      <a:pt x="112" y="1170"/>
                    </a:lnTo>
                    <a:lnTo>
                      <a:pt x="100" y="1152"/>
                    </a:lnTo>
                    <a:close/>
                    <a:moveTo>
                      <a:pt x="1435" y="1097"/>
                    </a:moveTo>
                    <a:lnTo>
                      <a:pt x="1440" y="1108"/>
                    </a:lnTo>
                    <a:lnTo>
                      <a:pt x="1428" y="1131"/>
                    </a:lnTo>
                    <a:lnTo>
                      <a:pt x="1423" y="1139"/>
                    </a:lnTo>
                    <a:lnTo>
                      <a:pt x="1423" y="1132"/>
                    </a:lnTo>
                    <a:lnTo>
                      <a:pt x="1424" y="1126"/>
                    </a:lnTo>
                    <a:lnTo>
                      <a:pt x="1427" y="1122"/>
                    </a:lnTo>
                    <a:lnTo>
                      <a:pt x="1430" y="1118"/>
                    </a:lnTo>
                    <a:lnTo>
                      <a:pt x="1434" y="1115"/>
                    </a:lnTo>
                    <a:lnTo>
                      <a:pt x="1431" y="1107"/>
                    </a:lnTo>
                    <a:lnTo>
                      <a:pt x="1435" y="1097"/>
                    </a:lnTo>
                    <a:close/>
                    <a:moveTo>
                      <a:pt x="3" y="879"/>
                    </a:moveTo>
                    <a:lnTo>
                      <a:pt x="7" y="888"/>
                    </a:lnTo>
                    <a:lnTo>
                      <a:pt x="9" y="900"/>
                    </a:lnTo>
                    <a:lnTo>
                      <a:pt x="7" y="906"/>
                    </a:lnTo>
                    <a:lnTo>
                      <a:pt x="3" y="879"/>
                    </a:lnTo>
                    <a:close/>
                    <a:moveTo>
                      <a:pt x="9" y="858"/>
                    </a:moveTo>
                    <a:lnTo>
                      <a:pt x="10" y="865"/>
                    </a:lnTo>
                    <a:lnTo>
                      <a:pt x="10" y="868"/>
                    </a:lnTo>
                    <a:lnTo>
                      <a:pt x="3" y="876"/>
                    </a:lnTo>
                    <a:lnTo>
                      <a:pt x="0" y="868"/>
                    </a:lnTo>
                    <a:lnTo>
                      <a:pt x="9" y="858"/>
                    </a:lnTo>
                    <a:close/>
                    <a:moveTo>
                      <a:pt x="1513" y="649"/>
                    </a:moveTo>
                    <a:lnTo>
                      <a:pt x="1515" y="659"/>
                    </a:lnTo>
                    <a:lnTo>
                      <a:pt x="1506" y="667"/>
                    </a:lnTo>
                    <a:lnTo>
                      <a:pt x="1506" y="663"/>
                    </a:lnTo>
                    <a:lnTo>
                      <a:pt x="1506" y="657"/>
                    </a:lnTo>
                    <a:lnTo>
                      <a:pt x="1513" y="649"/>
                    </a:lnTo>
                    <a:close/>
                    <a:moveTo>
                      <a:pt x="1507" y="621"/>
                    </a:moveTo>
                    <a:lnTo>
                      <a:pt x="1512" y="643"/>
                    </a:lnTo>
                    <a:lnTo>
                      <a:pt x="1507" y="636"/>
                    </a:lnTo>
                    <a:lnTo>
                      <a:pt x="1506" y="625"/>
                    </a:lnTo>
                    <a:lnTo>
                      <a:pt x="1507" y="621"/>
                    </a:lnTo>
                    <a:close/>
                    <a:moveTo>
                      <a:pt x="81" y="411"/>
                    </a:moveTo>
                    <a:lnTo>
                      <a:pt x="85" y="423"/>
                    </a:lnTo>
                    <a:lnTo>
                      <a:pt x="79" y="433"/>
                    </a:lnTo>
                    <a:lnTo>
                      <a:pt x="75" y="421"/>
                    </a:lnTo>
                    <a:lnTo>
                      <a:pt x="81" y="411"/>
                    </a:lnTo>
                    <a:close/>
                    <a:moveTo>
                      <a:pt x="93" y="386"/>
                    </a:moveTo>
                    <a:lnTo>
                      <a:pt x="93" y="392"/>
                    </a:lnTo>
                    <a:lnTo>
                      <a:pt x="92" y="399"/>
                    </a:lnTo>
                    <a:lnTo>
                      <a:pt x="89" y="403"/>
                    </a:lnTo>
                    <a:lnTo>
                      <a:pt x="85" y="407"/>
                    </a:lnTo>
                    <a:lnTo>
                      <a:pt x="81" y="410"/>
                    </a:lnTo>
                    <a:lnTo>
                      <a:pt x="86" y="397"/>
                    </a:lnTo>
                    <a:lnTo>
                      <a:pt x="93" y="386"/>
                    </a:lnTo>
                    <a:close/>
                    <a:moveTo>
                      <a:pt x="1404" y="358"/>
                    </a:moveTo>
                    <a:lnTo>
                      <a:pt x="1413" y="373"/>
                    </a:lnTo>
                    <a:lnTo>
                      <a:pt x="1413" y="373"/>
                    </a:lnTo>
                    <a:lnTo>
                      <a:pt x="1406" y="365"/>
                    </a:lnTo>
                    <a:lnTo>
                      <a:pt x="1404" y="358"/>
                    </a:lnTo>
                    <a:close/>
                    <a:moveTo>
                      <a:pt x="1385" y="344"/>
                    </a:moveTo>
                    <a:lnTo>
                      <a:pt x="1396" y="345"/>
                    </a:lnTo>
                    <a:lnTo>
                      <a:pt x="1402" y="353"/>
                    </a:lnTo>
                    <a:lnTo>
                      <a:pt x="1389" y="351"/>
                    </a:lnTo>
                    <a:lnTo>
                      <a:pt x="1385" y="344"/>
                    </a:lnTo>
                    <a:close/>
                    <a:moveTo>
                      <a:pt x="280" y="168"/>
                    </a:moveTo>
                    <a:lnTo>
                      <a:pt x="276" y="177"/>
                    </a:lnTo>
                    <a:lnTo>
                      <a:pt x="267" y="184"/>
                    </a:lnTo>
                    <a:lnTo>
                      <a:pt x="259" y="185"/>
                    </a:lnTo>
                    <a:lnTo>
                      <a:pt x="266" y="180"/>
                    </a:lnTo>
                    <a:lnTo>
                      <a:pt x="280" y="168"/>
                    </a:lnTo>
                    <a:close/>
                    <a:moveTo>
                      <a:pt x="288" y="161"/>
                    </a:moveTo>
                    <a:lnTo>
                      <a:pt x="301" y="164"/>
                    </a:lnTo>
                    <a:lnTo>
                      <a:pt x="294" y="168"/>
                    </a:lnTo>
                    <a:lnTo>
                      <a:pt x="283" y="167"/>
                    </a:lnTo>
                    <a:lnTo>
                      <a:pt x="288" y="161"/>
                    </a:lnTo>
                    <a:close/>
                    <a:moveTo>
                      <a:pt x="1037" y="52"/>
                    </a:moveTo>
                    <a:lnTo>
                      <a:pt x="1045" y="57"/>
                    </a:lnTo>
                    <a:lnTo>
                      <a:pt x="1048" y="68"/>
                    </a:lnTo>
                    <a:lnTo>
                      <a:pt x="1041" y="64"/>
                    </a:lnTo>
                    <a:lnTo>
                      <a:pt x="1037" y="52"/>
                    </a:lnTo>
                    <a:close/>
                    <a:moveTo>
                      <a:pt x="1017" y="45"/>
                    </a:moveTo>
                    <a:lnTo>
                      <a:pt x="1029" y="50"/>
                    </a:lnTo>
                    <a:lnTo>
                      <a:pt x="1027" y="50"/>
                    </a:lnTo>
                    <a:lnTo>
                      <a:pt x="1017" y="45"/>
                    </a:lnTo>
                    <a:lnTo>
                      <a:pt x="1017" y="45"/>
                    </a:lnTo>
                    <a:close/>
                    <a:moveTo>
                      <a:pt x="725" y="0"/>
                    </a:moveTo>
                    <a:lnTo>
                      <a:pt x="752" y="0"/>
                    </a:lnTo>
                    <a:lnTo>
                      <a:pt x="749" y="3"/>
                    </a:lnTo>
                    <a:lnTo>
                      <a:pt x="738" y="6"/>
                    </a:lnTo>
                    <a:lnTo>
                      <a:pt x="733" y="4"/>
                    </a:lnTo>
                    <a:lnTo>
                      <a:pt x="728" y="3"/>
                    </a:lnTo>
                    <a:lnTo>
                      <a:pt x="723" y="2"/>
                    </a:lnTo>
                    <a:lnTo>
                      <a:pt x="716" y="10"/>
                    </a:lnTo>
                    <a:lnTo>
                      <a:pt x="706" y="11"/>
                    </a:lnTo>
                    <a:lnTo>
                      <a:pt x="715" y="2"/>
                    </a:lnTo>
                    <a:lnTo>
                      <a:pt x="7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6" name="Freeform 621"/>
              <p:cNvSpPr>
                <a:spLocks noEditPoints="1"/>
              </p:cNvSpPr>
              <p:nvPr/>
            </p:nvSpPr>
            <p:spPr bwMode="auto">
              <a:xfrm>
                <a:off x="6350" y="1772"/>
                <a:ext cx="1531" cy="1544"/>
              </a:xfrm>
              <a:custGeom>
                <a:avLst/>
                <a:gdLst>
                  <a:gd name="T0" fmla="*/ 809 w 1531"/>
                  <a:gd name="T1" fmla="*/ 1541 h 1544"/>
                  <a:gd name="T2" fmla="*/ 762 w 1531"/>
                  <a:gd name="T3" fmla="*/ 1544 h 1544"/>
                  <a:gd name="T4" fmla="*/ 799 w 1531"/>
                  <a:gd name="T5" fmla="*/ 1536 h 1544"/>
                  <a:gd name="T6" fmla="*/ 727 w 1531"/>
                  <a:gd name="T7" fmla="*/ 1544 h 1544"/>
                  <a:gd name="T8" fmla="*/ 553 w 1531"/>
                  <a:gd name="T9" fmla="*/ 1515 h 1544"/>
                  <a:gd name="T10" fmla="*/ 517 w 1531"/>
                  <a:gd name="T11" fmla="*/ 1496 h 1544"/>
                  <a:gd name="T12" fmla="*/ 480 w 1531"/>
                  <a:gd name="T13" fmla="*/ 1486 h 1544"/>
                  <a:gd name="T14" fmla="*/ 1274 w 1531"/>
                  <a:gd name="T15" fmla="*/ 1348 h 1544"/>
                  <a:gd name="T16" fmla="*/ 1264 w 1531"/>
                  <a:gd name="T17" fmla="*/ 1363 h 1544"/>
                  <a:gd name="T18" fmla="*/ 1234 w 1531"/>
                  <a:gd name="T19" fmla="*/ 1375 h 1544"/>
                  <a:gd name="T20" fmla="*/ 1244 w 1531"/>
                  <a:gd name="T21" fmla="*/ 1368 h 1544"/>
                  <a:gd name="T22" fmla="*/ 1268 w 1531"/>
                  <a:gd name="T23" fmla="*/ 1348 h 1544"/>
                  <a:gd name="T24" fmla="*/ 1366 w 1531"/>
                  <a:gd name="T25" fmla="*/ 1260 h 1544"/>
                  <a:gd name="T26" fmla="*/ 1414 w 1531"/>
                  <a:gd name="T27" fmla="*/ 1192 h 1544"/>
                  <a:gd name="T28" fmla="*/ 108 w 1531"/>
                  <a:gd name="T29" fmla="*/ 1160 h 1544"/>
                  <a:gd name="T30" fmla="*/ 122 w 1531"/>
                  <a:gd name="T31" fmla="*/ 1184 h 1544"/>
                  <a:gd name="T32" fmla="*/ 118 w 1531"/>
                  <a:gd name="T33" fmla="*/ 1194 h 1544"/>
                  <a:gd name="T34" fmla="*/ 1449 w 1531"/>
                  <a:gd name="T35" fmla="*/ 1120 h 1544"/>
                  <a:gd name="T36" fmla="*/ 1445 w 1531"/>
                  <a:gd name="T37" fmla="*/ 1143 h 1544"/>
                  <a:gd name="T38" fmla="*/ 1431 w 1531"/>
                  <a:gd name="T39" fmla="*/ 1147 h 1544"/>
                  <a:gd name="T40" fmla="*/ 18 w 1531"/>
                  <a:gd name="T41" fmla="*/ 968 h 1544"/>
                  <a:gd name="T42" fmla="*/ 31 w 1531"/>
                  <a:gd name="T43" fmla="*/ 1014 h 1544"/>
                  <a:gd name="T44" fmla="*/ 11 w 1531"/>
                  <a:gd name="T45" fmla="*/ 884 h 1544"/>
                  <a:gd name="T46" fmla="*/ 15 w 1531"/>
                  <a:gd name="T47" fmla="*/ 914 h 1544"/>
                  <a:gd name="T48" fmla="*/ 8 w 1531"/>
                  <a:gd name="T49" fmla="*/ 924 h 1544"/>
                  <a:gd name="T50" fmla="*/ 8 w 1531"/>
                  <a:gd name="T51" fmla="*/ 876 h 1544"/>
                  <a:gd name="T52" fmla="*/ 1528 w 1531"/>
                  <a:gd name="T53" fmla="*/ 660 h 1544"/>
                  <a:gd name="T54" fmla="*/ 1523 w 1531"/>
                  <a:gd name="T55" fmla="*/ 655 h 1544"/>
                  <a:gd name="T56" fmla="*/ 1515 w 1531"/>
                  <a:gd name="T57" fmla="*/ 627 h 1544"/>
                  <a:gd name="T58" fmla="*/ 1523 w 1531"/>
                  <a:gd name="T59" fmla="*/ 617 h 1544"/>
                  <a:gd name="T60" fmla="*/ 1500 w 1531"/>
                  <a:gd name="T61" fmla="*/ 530 h 1544"/>
                  <a:gd name="T62" fmla="*/ 98 w 1531"/>
                  <a:gd name="T63" fmla="*/ 383 h 1544"/>
                  <a:gd name="T64" fmla="*/ 101 w 1531"/>
                  <a:gd name="T65" fmla="*/ 394 h 1544"/>
                  <a:gd name="T66" fmla="*/ 87 w 1531"/>
                  <a:gd name="T67" fmla="*/ 419 h 1544"/>
                  <a:gd name="T68" fmla="*/ 82 w 1531"/>
                  <a:gd name="T69" fmla="*/ 424 h 1544"/>
                  <a:gd name="T70" fmla="*/ 98 w 1531"/>
                  <a:gd name="T71" fmla="*/ 383 h 1544"/>
                  <a:gd name="T72" fmla="*/ 1435 w 1531"/>
                  <a:gd name="T73" fmla="*/ 386 h 1544"/>
                  <a:gd name="T74" fmla="*/ 1412 w 1531"/>
                  <a:gd name="T75" fmla="*/ 366 h 1544"/>
                  <a:gd name="T76" fmla="*/ 1404 w 1531"/>
                  <a:gd name="T77" fmla="*/ 353 h 1544"/>
                  <a:gd name="T78" fmla="*/ 223 w 1531"/>
                  <a:gd name="T79" fmla="*/ 222 h 1544"/>
                  <a:gd name="T80" fmla="*/ 166 w 1531"/>
                  <a:gd name="T81" fmla="*/ 284 h 1544"/>
                  <a:gd name="T82" fmla="*/ 289 w 1531"/>
                  <a:gd name="T83" fmla="*/ 165 h 1544"/>
                  <a:gd name="T84" fmla="*/ 291 w 1531"/>
                  <a:gd name="T85" fmla="*/ 175 h 1544"/>
                  <a:gd name="T86" fmla="*/ 274 w 1531"/>
                  <a:gd name="T87" fmla="*/ 188 h 1544"/>
                  <a:gd name="T88" fmla="*/ 260 w 1531"/>
                  <a:gd name="T89" fmla="*/ 193 h 1544"/>
                  <a:gd name="T90" fmla="*/ 289 w 1531"/>
                  <a:gd name="T91" fmla="*/ 165 h 1544"/>
                  <a:gd name="T92" fmla="*/ 1051 w 1531"/>
                  <a:gd name="T93" fmla="*/ 56 h 1544"/>
                  <a:gd name="T94" fmla="*/ 1044 w 1531"/>
                  <a:gd name="T95" fmla="*/ 58 h 1544"/>
                  <a:gd name="T96" fmla="*/ 1025 w 1531"/>
                  <a:gd name="T97" fmla="*/ 53 h 1544"/>
                  <a:gd name="T98" fmla="*/ 802 w 1531"/>
                  <a:gd name="T99" fmla="*/ 0 h 1544"/>
                  <a:gd name="T100" fmla="*/ 940 w 1531"/>
                  <a:gd name="T101" fmla="*/ 18 h 1544"/>
                  <a:gd name="T102" fmla="*/ 731 w 1531"/>
                  <a:gd name="T103" fmla="*/ 0 h 1544"/>
                  <a:gd name="T104" fmla="*/ 760 w 1531"/>
                  <a:gd name="T105" fmla="*/ 8 h 1544"/>
                  <a:gd name="T106" fmla="*/ 726 w 1531"/>
                  <a:gd name="T107" fmla="*/ 5 h 1544"/>
                  <a:gd name="T108" fmla="*/ 731 w 1531"/>
                  <a:gd name="T109" fmla="*/ 0 h 1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31" h="1544">
                    <a:moveTo>
                      <a:pt x="808" y="1536"/>
                    </a:moveTo>
                    <a:lnTo>
                      <a:pt x="806" y="1537"/>
                    </a:lnTo>
                    <a:lnTo>
                      <a:pt x="809" y="1541"/>
                    </a:lnTo>
                    <a:lnTo>
                      <a:pt x="811" y="1544"/>
                    </a:lnTo>
                    <a:lnTo>
                      <a:pt x="799" y="1544"/>
                    </a:lnTo>
                    <a:lnTo>
                      <a:pt x="762" y="1544"/>
                    </a:lnTo>
                    <a:lnTo>
                      <a:pt x="765" y="1539"/>
                    </a:lnTo>
                    <a:lnTo>
                      <a:pt x="770" y="1536"/>
                    </a:lnTo>
                    <a:lnTo>
                      <a:pt x="799" y="1536"/>
                    </a:lnTo>
                    <a:lnTo>
                      <a:pt x="808" y="1536"/>
                    </a:lnTo>
                    <a:close/>
                    <a:moveTo>
                      <a:pt x="553" y="1515"/>
                    </a:moveTo>
                    <a:lnTo>
                      <a:pt x="727" y="1544"/>
                    </a:lnTo>
                    <a:lnTo>
                      <a:pt x="659" y="1539"/>
                    </a:lnTo>
                    <a:lnTo>
                      <a:pt x="592" y="1526"/>
                    </a:lnTo>
                    <a:lnTo>
                      <a:pt x="553" y="1515"/>
                    </a:lnTo>
                    <a:close/>
                    <a:moveTo>
                      <a:pt x="477" y="1479"/>
                    </a:moveTo>
                    <a:lnTo>
                      <a:pt x="515" y="1493"/>
                    </a:lnTo>
                    <a:lnTo>
                      <a:pt x="517" y="1496"/>
                    </a:lnTo>
                    <a:lnTo>
                      <a:pt x="518" y="1505"/>
                    </a:lnTo>
                    <a:lnTo>
                      <a:pt x="477" y="1489"/>
                    </a:lnTo>
                    <a:lnTo>
                      <a:pt x="480" y="1486"/>
                    </a:lnTo>
                    <a:lnTo>
                      <a:pt x="477" y="1479"/>
                    </a:lnTo>
                    <a:close/>
                    <a:moveTo>
                      <a:pt x="1268" y="1348"/>
                    </a:moveTo>
                    <a:lnTo>
                      <a:pt x="1274" y="1348"/>
                    </a:lnTo>
                    <a:lnTo>
                      <a:pt x="1278" y="1349"/>
                    </a:lnTo>
                    <a:lnTo>
                      <a:pt x="1280" y="1349"/>
                    </a:lnTo>
                    <a:lnTo>
                      <a:pt x="1264" y="1363"/>
                    </a:lnTo>
                    <a:lnTo>
                      <a:pt x="1243" y="1379"/>
                    </a:lnTo>
                    <a:lnTo>
                      <a:pt x="1241" y="1376"/>
                    </a:lnTo>
                    <a:lnTo>
                      <a:pt x="1234" y="1375"/>
                    </a:lnTo>
                    <a:lnTo>
                      <a:pt x="1241" y="1370"/>
                    </a:lnTo>
                    <a:lnTo>
                      <a:pt x="1243" y="1370"/>
                    </a:lnTo>
                    <a:lnTo>
                      <a:pt x="1244" y="1368"/>
                    </a:lnTo>
                    <a:lnTo>
                      <a:pt x="1258" y="1356"/>
                    </a:lnTo>
                    <a:lnTo>
                      <a:pt x="1268" y="1348"/>
                    </a:lnTo>
                    <a:lnTo>
                      <a:pt x="1268" y="1348"/>
                    </a:lnTo>
                    <a:close/>
                    <a:moveTo>
                      <a:pt x="1414" y="1192"/>
                    </a:moveTo>
                    <a:lnTo>
                      <a:pt x="1408" y="1204"/>
                    </a:lnTo>
                    <a:lnTo>
                      <a:pt x="1366" y="1260"/>
                    </a:lnTo>
                    <a:lnTo>
                      <a:pt x="1318" y="1314"/>
                    </a:lnTo>
                    <a:lnTo>
                      <a:pt x="1304" y="1327"/>
                    </a:lnTo>
                    <a:lnTo>
                      <a:pt x="1414" y="1192"/>
                    </a:lnTo>
                    <a:close/>
                    <a:moveTo>
                      <a:pt x="94" y="1156"/>
                    </a:moveTo>
                    <a:lnTo>
                      <a:pt x="98" y="1156"/>
                    </a:lnTo>
                    <a:lnTo>
                      <a:pt x="108" y="1160"/>
                    </a:lnTo>
                    <a:lnTo>
                      <a:pt x="120" y="1178"/>
                    </a:lnTo>
                    <a:lnTo>
                      <a:pt x="121" y="1184"/>
                    </a:lnTo>
                    <a:lnTo>
                      <a:pt x="122" y="1184"/>
                    </a:lnTo>
                    <a:lnTo>
                      <a:pt x="128" y="1191"/>
                    </a:lnTo>
                    <a:lnTo>
                      <a:pt x="120" y="1190"/>
                    </a:lnTo>
                    <a:lnTo>
                      <a:pt x="118" y="1194"/>
                    </a:lnTo>
                    <a:lnTo>
                      <a:pt x="94" y="1156"/>
                    </a:lnTo>
                    <a:close/>
                    <a:moveTo>
                      <a:pt x="1448" y="1116"/>
                    </a:moveTo>
                    <a:lnTo>
                      <a:pt x="1449" y="1120"/>
                    </a:lnTo>
                    <a:lnTo>
                      <a:pt x="1453" y="1119"/>
                    </a:lnTo>
                    <a:lnTo>
                      <a:pt x="1456" y="1119"/>
                    </a:lnTo>
                    <a:lnTo>
                      <a:pt x="1445" y="1143"/>
                    </a:lnTo>
                    <a:lnTo>
                      <a:pt x="1435" y="1158"/>
                    </a:lnTo>
                    <a:lnTo>
                      <a:pt x="1432" y="1153"/>
                    </a:lnTo>
                    <a:lnTo>
                      <a:pt x="1431" y="1147"/>
                    </a:lnTo>
                    <a:lnTo>
                      <a:pt x="1436" y="1139"/>
                    </a:lnTo>
                    <a:lnTo>
                      <a:pt x="1448" y="1116"/>
                    </a:lnTo>
                    <a:close/>
                    <a:moveTo>
                      <a:pt x="18" y="968"/>
                    </a:moveTo>
                    <a:lnTo>
                      <a:pt x="73" y="1115"/>
                    </a:lnTo>
                    <a:lnTo>
                      <a:pt x="57" y="1082"/>
                    </a:lnTo>
                    <a:lnTo>
                      <a:pt x="31" y="1014"/>
                    </a:lnTo>
                    <a:lnTo>
                      <a:pt x="18" y="968"/>
                    </a:lnTo>
                    <a:close/>
                    <a:moveTo>
                      <a:pt x="8" y="876"/>
                    </a:moveTo>
                    <a:lnTo>
                      <a:pt x="11" y="884"/>
                    </a:lnTo>
                    <a:lnTo>
                      <a:pt x="9" y="886"/>
                    </a:lnTo>
                    <a:lnTo>
                      <a:pt x="11" y="887"/>
                    </a:lnTo>
                    <a:lnTo>
                      <a:pt x="15" y="914"/>
                    </a:lnTo>
                    <a:lnTo>
                      <a:pt x="15" y="914"/>
                    </a:lnTo>
                    <a:lnTo>
                      <a:pt x="12" y="920"/>
                    </a:lnTo>
                    <a:lnTo>
                      <a:pt x="8" y="924"/>
                    </a:lnTo>
                    <a:lnTo>
                      <a:pt x="0" y="879"/>
                    </a:lnTo>
                    <a:lnTo>
                      <a:pt x="4" y="882"/>
                    </a:lnTo>
                    <a:lnTo>
                      <a:pt x="8" y="876"/>
                    </a:lnTo>
                    <a:close/>
                    <a:moveTo>
                      <a:pt x="1523" y="617"/>
                    </a:moveTo>
                    <a:lnTo>
                      <a:pt x="1531" y="662"/>
                    </a:lnTo>
                    <a:lnTo>
                      <a:pt x="1528" y="660"/>
                    </a:lnTo>
                    <a:lnTo>
                      <a:pt x="1523" y="667"/>
                    </a:lnTo>
                    <a:lnTo>
                      <a:pt x="1521" y="657"/>
                    </a:lnTo>
                    <a:lnTo>
                      <a:pt x="1523" y="655"/>
                    </a:lnTo>
                    <a:lnTo>
                      <a:pt x="1520" y="651"/>
                    </a:lnTo>
                    <a:lnTo>
                      <a:pt x="1515" y="629"/>
                    </a:lnTo>
                    <a:lnTo>
                      <a:pt x="1515" y="627"/>
                    </a:lnTo>
                    <a:lnTo>
                      <a:pt x="1518" y="621"/>
                    </a:lnTo>
                    <a:lnTo>
                      <a:pt x="1523" y="619"/>
                    </a:lnTo>
                    <a:lnTo>
                      <a:pt x="1523" y="617"/>
                    </a:lnTo>
                    <a:close/>
                    <a:moveTo>
                      <a:pt x="1450" y="414"/>
                    </a:moveTo>
                    <a:lnTo>
                      <a:pt x="1475" y="462"/>
                    </a:lnTo>
                    <a:lnTo>
                      <a:pt x="1500" y="530"/>
                    </a:lnTo>
                    <a:lnTo>
                      <a:pt x="1518" y="596"/>
                    </a:lnTo>
                    <a:lnTo>
                      <a:pt x="1450" y="414"/>
                    </a:lnTo>
                    <a:close/>
                    <a:moveTo>
                      <a:pt x="98" y="383"/>
                    </a:moveTo>
                    <a:lnTo>
                      <a:pt x="100" y="388"/>
                    </a:lnTo>
                    <a:lnTo>
                      <a:pt x="101" y="394"/>
                    </a:lnTo>
                    <a:lnTo>
                      <a:pt x="101" y="394"/>
                    </a:lnTo>
                    <a:lnTo>
                      <a:pt x="94" y="405"/>
                    </a:lnTo>
                    <a:lnTo>
                      <a:pt x="89" y="418"/>
                    </a:lnTo>
                    <a:lnTo>
                      <a:pt x="87" y="419"/>
                    </a:lnTo>
                    <a:lnTo>
                      <a:pt x="89" y="419"/>
                    </a:lnTo>
                    <a:lnTo>
                      <a:pt x="83" y="429"/>
                    </a:lnTo>
                    <a:lnTo>
                      <a:pt x="82" y="424"/>
                    </a:lnTo>
                    <a:lnTo>
                      <a:pt x="76" y="424"/>
                    </a:lnTo>
                    <a:lnTo>
                      <a:pt x="87" y="401"/>
                    </a:lnTo>
                    <a:lnTo>
                      <a:pt x="98" y="383"/>
                    </a:lnTo>
                    <a:close/>
                    <a:moveTo>
                      <a:pt x="1414" y="352"/>
                    </a:moveTo>
                    <a:lnTo>
                      <a:pt x="1435" y="386"/>
                    </a:lnTo>
                    <a:lnTo>
                      <a:pt x="1435" y="386"/>
                    </a:lnTo>
                    <a:lnTo>
                      <a:pt x="1432" y="386"/>
                    </a:lnTo>
                    <a:lnTo>
                      <a:pt x="1421" y="381"/>
                    </a:lnTo>
                    <a:lnTo>
                      <a:pt x="1412" y="366"/>
                    </a:lnTo>
                    <a:lnTo>
                      <a:pt x="1411" y="361"/>
                    </a:lnTo>
                    <a:lnTo>
                      <a:pt x="1410" y="361"/>
                    </a:lnTo>
                    <a:lnTo>
                      <a:pt x="1404" y="353"/>
                    </a:lnTo>
                    <a:lnTo>
                      <a:pt x="1412" y="354"/>
                    </a:lnTo>
                    <a:lnTo>
                      <a:pt x="1414" y="352"/>
                    </a:lnTo>
                    <a:close/>
                    <a:moveTo>
                      <a:pt x="223" y="222"/>
                    </a:moveTo>
                    <a:lnTo>
                      <a:pt x="121" y="346"/>
                    </a:lnTo>
                    <a:lnTo>
                      <a:pt x="124" y="342"/>
                    </a:lnTo>
                    <a:lnTo>
                      <a:pt x="166" y="284"/>
                    </a:lnTo>
                    <a:lnTo>
                      <a:pt x="214" y="230"/>
                    </a:lnTo>
                    <a:lnTo>
                      <a:pt x="223" y="222"/>
                    </a:lnTo>
                    <a:close/>
                    <a:moveTo>
                      <a:pt x="289" y="165"/>
                    </a:moveTo>
                    <a:lnTo>
                      <a:pt x="289" y="168"/>
                    </a:lnTo>
                    <a:lnTo>
                      <a:pt x="296" y="169"/>
                    </a:lnTo>
                    <a:lnTo>
                      <a:pt x="291" y="175"/>
                    </a:lnTo>
                    <a:lnTo>
                      <a:pt x="289" y="175"/>
                    </a:lnTo>
                    <a:lnTo>
                      <a:pt x="288" y="176"/>
                    </a:lnTo>
                    <a:lnTo>
                      <a:pt x="274" y="188"/>
                    </a:lnTo>
                    <a:lnTo>
                      <a:pt x="267" y="193"/>
                    </a:lnTo>
                    <a:lnTo>
                      <a:pt x="264" y="195"/>
                    </a:lnTo>
                    <a:lnTo>
                      <a:pt x="260" y="193"/>
                    </a:lnTo>
                    <a:lnTo>
                      <a:pt x="255" y="192"/>
                    </a:lnTo>
                    <a:lnTo>
                      <a:pt x="268" y="181"/>
                    </a:lnTo>
                    <a:lnTo>
                      <a:pt x="289" y="165"/>
                    </a:lnTo>
                    <a:close/>
                    <a:moveTo>
                      <a:pt x="1017" y="41"/>
                    </a:moveTo>
                    <a:lnTo>
                      <a:pt x="1053" y="55"/>
                    </a:lnTo>
                    <a:lnTo>
                      <a:pt x="1051" y="56"/>
                    </a:lnTo>
                    <a:lnTo>
                      <a:pt x="1053" y="65"/>
                    </a:lnTo>
                    <a:lnTo>
                      <a:pt x="1045" y="60"/>
                    </a:lnTo>
                    <a:lnTo>
                      <a:pt x="1044" y="58"/>
                    </a:lnTo>
                    <a:lnTo>
                      <a:pt x="1039" y="59"/>
                    </a:lnTo>
                    <a:lnTo>
                      <a:pt x="1037" y="58"/>
                    </a:lnTo>
                    <a:lnTo>
                      <a:pt x="1025" y="53"/>
                    </a:lnTo>
                    <a:lnTo>
                      <a:pt x="1018" y="45"/>
                    </a:lnTo>
                    <a:lnTo>
                      <a:pt x="1017" y="41"/>
                    </a:lnTo>
                    <a:close/>
                    <a:moveTo>
                      <a:pt x="802" y="0"/>
                    </a:moveTo>
                    <a:lnTo>
                      <a:pt x="802" y="0"/>
                    </a:lnTo>
                    <a:lnTo>
                      <a:pt x="871" y="5"/>
                    </a:lnTo>
                    <a:lnTo>
                      <a:pt x="940" y="18"/>
                    </a:lnTo>
                    <a:lnTo>
                      <a:pt x="969" y="27"/>
                    </a:lnTo>
                    <a:lnTo>
                      <a:pt x="802" y="0"/>
                    </a:lnTo>
                    <a:close/>
                    <a:moveTo>
                      <a:pt x="731" y="0"/>
                    </a:moveTo>
                    <a:lnTo>
                      <a:pt x="768" y="0"/>
                    </a:lnTo>
                    <a:lnTo>
                      <a:pt x="764" y="4"/>
                    </a:lnTo>
                    <a:lnTo>
                      <a:pt x="760" y="8"/>
                    </a:lnTo>
                    <a:lnTo>
                      <a:pt x="733" y="8"/>
                    </a:lnTo>
                    <a:lnTo>
                      <a:pt x="723" y="10"/>
                    </a:lnTo>
                    <a:lnTo>
                      <a:pt x="726" y="5"/>
                    </a:lnTo>
                    <a:lnTo>
                      <a:pt x="723" y="1"/>
                    </a:lnTo>
                    <a:lnTo>
                      <a:pt x="723" y="0"/>
                    </a:lnTo>
                    <a:lnTo>
                      <a:pt x="7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7" name="Freeform 622"/>
              <p:cNvSpPr>
                <a:spLocks noEditPoints="1"/>
              </p:cNvSpPr>
              <p:nvPr/>
            </p:nvSpPr>
            <p:spPr bwMode="auto">
              <a:xfrm>
                <a:off x="6341" y="1762"/>
                <a:ext cx="1550" cy="1564"/>
              </a:xfrm>
              <a:custGeom>
                <a:avLst/>
                <a:gdLst>
                  <a:gd name="T0" fmla="*/ 528 w 1550"/>
                  <a:gd name="T1" fmla="*/ 1519 h 1564"/>
                  <a:gd name="T2" fmla="*/ 668 w 1550"/>
                  <a:gd name="T3" fmla="*/ 1549 h 1564"/>
                  <a:gd name="T4" fmla="*/ 771 w 1550"/>
                  <a:gd name="T5" fmla="*/ 1554 h 1564"/>
                  <a:gd name="T6" fmla="*/ 821 w 1550"/>
                  <a:gd name="T7" fmla="*/ 1557 h 1564"/>
                  <a:gd name="T8" fmla="*/ 750 w 1550"/>
                  <a:gd name="T9" fmla="*/ 1564 h 1564"/>
                  <a:gd name="T10" fmla="*/ 479 w 1550"/>
                  <a:gd name="T11" fmla="*/ 1506 h 1564"/>
                  <a:gd name="T12" fmla="*/ 486 w 1550"/>
                  <a:gd name="T13" fmla="*/ 1499 h 1564"/>
                  <a:gd name="T14" fmla="*/ 1475 w 1550"/>
                  <a:gd name="T15" fmla="*/ 1130 h 1564"/>
                  <a:gd name="T16" fmla="*/ 1310 w 1550"/>
                  <a:gd name="T17" fmla="*/ 1352 h 1564"/>
                  <a:gd name="T18" fmla="*/ 1255 w 1550"/>
                  <a:gd name="T19" fmla="*/ 1397 h 1564"/>
                  <a:gd name="T20" fmla="*/ 1289 w 1550"/>
                  <a:gd name="T21" fmla="*/ 1359 h 1564"/>
                  <a:gd name="T22" fmla="*/ 1327 w 1550"/>
                  <a:gd name="T23" fmla="*/ 1324 h 1564"/>
                  <a:gd name="T24" fmla="*/ 1423 w 1550"/>
                  <a:gd name="T25" fmla="*/ 1202 h 1564"/>
                  <a:gd name="T26" fmla="*/ 1454 w 1550"/>
                  <a:gd name="T27" fmla="*/ 1153 h 1564"/>
                  <a:gd name="T28" fmla="*/ 0 w 1550"/>
                  <a:gd name="T29" fmla="*/ 887 h 1564"/>
                  <a:gd name="T30" fmla="*/ 9 w 1550"/>
                  <a:gd name="T31" fmla="*/ 889 h 1564"/>
                  <a:gd name="T32" fmla="*/ 11 w 1550"/>
                  <a:gd name="T33" fmla="*/ 937 h 1564"/>
                  <a:gd name="T34" fmla="*/ 66 w 1550"/>
                  <a:gd name="T35" fmla="*/ 1092 h 1564"/>
                  <a:gd name="T36" fmla="*/ 103 w 1550"/>
                  <a:gd name="T37" fmla="*/ 1166 h 1564"/>
                  <a:gd name="T38" fmla="*/ 123 w 1550"/>
                  <a:gd name="T39" fmla="*/ 1209 h 1564"/>
                  <a:gd name="T40" fmla="*/ 81 w 1550"/>
                  <a:gd name="T41" fmla="*/ 1142 h 1564"/>
                  <a:gd name="T42" fmla="*/ 0 w 1550"/>
                  <a:gd name="T43" fmla="*/ 887 h 1564"/>
                  <a:gd name="T44" fmla="*/ 1458 w 1550"/>
                  <a:gd name="T45" fmla="*/ 403 h 1564"/>
                  <a:gd name="T46" fmla="*/ 1550 w 1550"/>
                  <a:gd name="T47" fmla="*/ 674 h 1564"/>
                  <a:gd name="T48" fmla="*/ 1540 w 1550"/>
                  <a:gd name="T49" fmla="*/ 672 h 1564"/>
                  <a:gd name="T50" fmla="*/ 1527 w 1550"/>
                  <a:gd name="T51" fmla="*/ 606 h 1564"/>
                  <a:gd name="T52" fmla="*/ 1459 w 1550"/>
                  <a:gd name="T53" fmla="*/ 424 h 1564"/>
                  <a:gd name="T54" fmla="*/ 1423 w 1550"/>
                  <a:gd name="T55" fmla="*/ 362 h 1564"/>
                  <a:gd name="T56" fmla="*/ 295 w 1550"/>
                  <a:gd name="T57" fmla="*/ 165 h 1564"/>
                  <a:gd name="T58" fmla="*/ 277 w 1550"/>
                  <a:gd name="T59" fmla="*/ 191 h 1564"/>
                  <a:gd name="T60" fmla="*/ 259 w 1550"/>
                  <a:gd name="T61" fmla="*/ 199 h 1564"/>
                  <a:gd name="T62" fmla="*/ 175 w 1550"/>
                  <a:gd name="T63" fmla="*/ 294 h 1564"/>
                  <a:gd name="T64" fmla="*/ 103 w 1550"/>
                  <a:gd name="T65" fmla="*/ 388 h 1564"/>
                  <a:gd name="T66" fmla="*/ 96 w 1550"/>
                  <a:gd name="T67" fmla="*/ 411 h 1564"/>
                  <a:gd name="T68" fmla="*/ 79 w 1550"/>
                  <a:gd name="T69" fmla="*/ 434 h 1564"/>
                  <a:gd name="T70" fmla="*/ 115 w 1550"/>
                  <a:gd name="T71" fmla="*/ 363 h 1564"/>
                  <a:gd name="T72" fmla="*/ 295 w 1550"/>
                  <a:gd name="T73" fmla="*/ 165 h 1564"/>
                  <a:gd name="T74" fmla="*/ 1009 w 1550"/>
                  <a:gd name="T75" fmla="*/ 35 h 1564"/>
                  <a:gd name="T76" fmla="*/ 1070 w 1550"/>
                  <a:gd name="T77" fmla="*/ 59 h 1564"/>
                  <a:gd name="T78" fmla="*/ 1026 w 1550"/>
                  <a:gd name="T79" fmla="*/ 51 h 1564"/>
                  <a:gd name="T80" fmla="*/ 949 w 1550"/>
                  <a:gd name="T81" fmla="*/ 28 h 1564"/>
                  <a:gd name="T82" fmla="*/ 811 w 1550"/>
                  <a:gd name="T83" fmla="*/ 10 h 1564"/>
                  <a:gd name="T84" fmla="*/ 740 w 1550"/>
                  <a:gd name="T85" fmla="*/ 10 h 1564"/>
                  <a:gd name="T86" fmla="*/ 728 w 1550"/>
                  <a:gd name="T87" fmla="*/ 1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50" h="1564">
                    <a:moveTo>
                      <a:pt x="486" y="1499"/>
                    </a:moveTo>
                    <a:lnTo>
                      <a:pt x="527" y="1515"/>
                    </a:lnTo>
                    <a:lnTo>
                      <a:pt x="528" y="1519"/>
                    </a:lnTo>
                    <a:lnTo>
                      <a:pt x="562" y="1525"/>
                    </a:lnTo>
                    <a:lnTo>
                      <a:pt x="601" y="1536"/>
                    </a:lnTo>
                    <a:lnTo>
                      <a:pt x="668" y="1549"/>
                    </a:lnTo>
                    <a:lnTo>
                      <a:pt x="736" y="1554"/>
                    </a:lnTo>
                    <a:lnTo>
                      <a:pt x="770" y="1560"/>
                    </a:lnTo>
                    <a:lnTo>
                      <a:pt x="771" y="1554"/>
                    </a:lnTo>
                    <a:lnTo>
                      <a:pt x="808" y="1554"/>
                    </a:lnTo>
                    <a:lnTo>
                      <a:pt x="820" y="1554"/>
                    </a:lnTo>
                    <a:lnTo>
                      <a:pt x="821" y="1557"/>
                    </a:lnTo>
                    <a:lnTo>
                      <a:pt x="822" y="1563"/>
                    </a:lnTo>
                    <a:lnTo>
                      <a:pt x="810" y="1564"/>
                    </a:lnTo>
                    <a:lnTo>
                      <a:pt x="750" y="1564"/>
                    </a:lnTo>
                    <a:lnTo>
                      <a:pt x="547" y="1530"/>
                    </a:lnTo>
                    <a:lnTo>
                      <a:pt x="530" y="1525"/>
                    </a:lnTo>
                    <a:lnTo>
                      <a:pt x="479" y="1506"/>
                    </a:lnTo>
                    <a:lnTo>
                      <a:pt x="479" y="1503"/>
                    </a:lnTo>
                    <a:lnTo>
                      <a:pt x="483" y="1499"/>
                    </a:lnTo>
                    <a:lnTo>
                      <a:pt x="486" y="1499"/>
                    </a:lnTo>
                    <a:close/>
                    <a:moveTo>
                      <a:pt x="1468" y="1129"/>
                    </a:moveTo>
                    <a:lnTo>
                      <a:pt x="1471" y="1129"/>
                    </a:lnTo>
                    <a:lnTo>
                      <a:pt x="1475" y="1130"/>
                    </a:lnTo>
                    <a:lnTo>
                      <a:pt x="1461" y="1157"/>
                    </a:lnTo>
                    <a:lnTo>
                      <a:pt x="1438" y="1195"/>
                    </a:lnTo>
                    <a:lnTo>
                      <a:pt x="1310" y="1352"/>
                    </a:lnTo>
                    <a:lnTo>
                      <a:pt x="1279" y="1380"/>
                    </a:lnTo>
                    <a:lnTo>
                      <a:pt x="1255" y="1399"/>
                    </a:lnTo>
                    <a:lnTo>
                      <a:pt x="1255" y="1397"/>
                    </a:lnTo>
                    <a:lnTo>
                      <a:pt x="1252" y="1389"/>
                    </a:lnTo>
                    <a:lnTo>
                      <a:pt x="1273" y="1373"/>
                    </a:lnTo>
                    <a:lnTo>
                      <a:pt x="1289" y="1359"/>
                    </a:lnTo>
                    <a:lnTo>
                      <a:pt x="1293" y="1362"/>
                    </a:lnTo>
                    <a:lnTo>
                      <a:pt x="1313" y="1337"/>
                    </a:lnTo>
                    <a:lnTo>
                      <a:pt x="1327" y="1324"/>
                    </a:lnTo>
                    <a:lnTo>
                      <a:pt x="1375" y="1270"/>
                    </a:lnTo>
                    <a:lnTo>
                      <a:pt x="1417" y="1214"/>
                    </a:lnTo>
                    <a:lnTo>
                      <a:pt x="1423" y="1202"/>
                    </a:lnTo>
                    <a:lnTo>
                      <a:pt x="1447" y="1174"/>
                    </a:lnTo>
                    <a:lnTo>
                      <a:pt x="1444" y="1168"/>
                    </a:lnTo>
                    <a:lnTo>
                      <a:pt x="1454" y="1153"/>
                    </a:lnTo>
                    <a:lnTo>
                      <a:pt x="1465" y="1129"/>
                    </a:lnTo>
                    <a:lnTo>
                      <a:pt x="1468" y="1129"/>
                    </a:lnTo>
                    <a:close/>
                    <a:moveTo>
                      <a:pt x="0" y="887"/>
                    </a:moveTo>
                    <a:lnTo>
                      <a:pt x="3" y="887"/>
                    </a:lnTo>
                    <a:lnTo>
                      <a:pt x="9" y="889"/>
                    </a:lnTo>
                    <a:lnTo>
                      <a:pt x="9" y="889"/>
                    </a:lnTo>
                    <a:lnTo>
                      <a:pt x="17" y="934"/>
                    </a:lnTo>
                    <a:lnTo>
                      <a:pt x="17" y="934"/>
                    </a:lnTo>
                    <a:lnTo>
                      <a:pt x="11" y="937"/>
                    </a:lnTo>
                    <a:lnTo>
                      <a:pt x="27" y="978"/>
                    </a:lnTo>
                    <a:lnTo>
                      <a:pt x="40" y="1024"/>
                    </a:lnTo>
                    <a:lnTo>
                      <a:pt x="66" y="1092"/>
                    </a:lnTo>
                    <a:lnTo>
                      <a:pt x="82" y="1125"/>
                    </a:lnTo>
                    <a:lnTo>
                      <a:pt x="98" y="1166"/>
                    </a:lnTo>
                    <a:lnTo>
                      <a:pt x="103" y="1166"/>
                    </a:lnTo>
                    <a:lnTo>
                      <a:pt x="103" y="1166"/>
                    </a:lnTo>
                    <a:lnTo>
                      <a:pt x="127" y="1204"/>
                    </a:lnTo>
                    <a:lnTo>
                      <a:pt x="123" y="1209"/>
                    </a:lnTo>
                    <a:lnTo>
                      <a:pt x="122" y="1211"/>
                    </a:lnTo>
                    <a:lnTo>
                      <a:pt x="91" y="1161"/>
                    </a:lnTo>
                    <a:lnTo>
                      <a:pt x="81" y="1142"/>
                    </a:lnTo>
                    <a:lnTo>
                      <a:pt x="14" y="964"/>
                    </a:lnTo>
                    <a:lnTo>
                      <a:pt x="13" y="958"/>
                    </a:lnTo>
                    <a:lnTo>
                      <a:pt x="0" y="887"/>
                    </a:lnTo>
                    <a:lnTo>
                      <a:pt x="0" y="887"/>
                    </a:lnTo>
                    <a:close/>
                    <a:moveTo>
                      <a:pt x="1427" y="352"/>
                    </a:moveTo>
                    <a:lnTo>
                      <a:pt x="1458" y="403"/>
                    </a:lnTo>
                    <a:lnTo>
                      <a:pt x="1462" y="408"/>
                    </a:lnTo>
                    <a:lnTo>
                      <a:pt x="1539" y="613"/>
                    </a:lnTo>
                    <a:lnTo>
                      <a:pt x="1550" y="674"/>
                    </a:lnTo>
                    <a:lnTo>
                      <a:pt x="1546" y="674"/>
                    </a:lnTo>
                    <a:lnTo>
                      <a:pt x="1540" y="672"/>
                    </a:lnTo>
                    <a:lnTo>
                      <a:pt x="1540" y="672"/>
                    </a:lnTo>
                    <a:lnTo>
                      <a:pt x="1532" y="627"/>
                    </a:lnTo>
                    <a:lnTo>
                      <a:pt x="1534" y="624"/>
                    </a:lnTo>
                    <a:lnTo>
                      <a:pt x="1527" y="606"/>
                    </a:lnTo>
                    <a:lnTo>
                      <a:pt x="1509" y="540"/>
                    </a:lnTo>
                    <a:lnTo>
                      <a:pt x="1484" y="472"/>
                    </a:lnTo>
                    <a:lnTo>
                      <a:pt x="1459" y="424"/>
                    </a:lnTo>
                    <a:lnTo>
                      <a:pt x="1448" y="396"/>
                    </a:lnTo>
                    <a:lnTo>
                      <a:pt x="1444" y="396"/>
                    </a:lnTo>
                    <a:lnTo>
                      <a:pt x="1423" y="362"/>
                    </a:lnTo>
                    <a:lnTo>
                      <a:pt x="1426" y="353"/>
                    </a:lnTo>
                    <a:lnTo>
                      <a:pt x="1427" y="352"/>
                    </a:lnTo>
                    <a:close/>
                    <a:moveTo>
                      <a:pt x="295" y="165"/>
                    </a:moveTo>
                    <a:lnTo>
                      <a:pt x="295" y="167"/>
                    </a:lnTo>
                    <a:lnTo>
                      <a:pt x="298" y="175"/>
                    </a:lnTo>
                    <a:lnTo>
                      <a:pt x="277" y="191"/>
                    </a:lnTo>
                    <a:lnTo>
                      <a:pt x="264" y="202"/>
                    </a:lnTo>
                    <a:lnTo>
                      <a:pt x="263" y="202"/>
                    </a:lnTo>
                    <a:lnTo>
                      <a:pt x="259" y="199"/>
                    </a:lnTo>
                    <a:lnTo>
                      <a:pt x="232" y="232"/>
                    </a:lnTo>
                    <a:lnTo>
                      <a:pt x="223" y="240"/>
                    </a:lnTo>
                    <a:lnTo>
                      <a:pt x="175" y="294"/>
                    </a:lnTo>
                    <a:lnTo>
                      <a:pt x="133" y="352"/>
                    </a:lnTo>
                    <a:lnTo>
                      <a:pt x="130" y="356"/>
                    </a:lnTo>
                    <a:lnTo>
                      <a:pt x="103" y="388"/>
                    </a:lnTo>
                    <a:lnTo>
                      <a:pt x="107" y="393"/>
                    </a:lnTo>
                    <a:lnTo>
                      <a:pt x="107" y="393"/>
                    </a:lnTo>
                    <a:lnTo>
                      <a:pt x="96" y="411"/>
                    </a:lnTo>
                    <a:lnTo>
                      <a:pt x="85" y="434"/>
                    </a:lnTo>
                    <a:lnTo>
                      <a:pt x="85" y="434"/>
                    </a:lnTo>
                    <a:lnTo>
                      <a:pt x="79" y="434"/>
                    </a:lnTo>
                    <a:lnTo>
                      <a:pt x="76" y="432"/>
                    </a:lnTo>
                    <a:lnTo>
                      <a:pt x="88" y="407"/>
                    </a:lnTo>
                    <a:lnTo>
                      <a:pt x="115" y="363"/>
                    </a:lnTo>
                    <a:lnTo>
                      <a:pt x="237" y="215"/>
                    </a:lnTo>
                    <a:lnTo>
                      <a:pt x="271" y="184"/>
                    </a:lnTo>
                    <a:lnTo>
                      <a:pt x="295" y="165"/>
                    </a:lnTo>
                    <a:close/>
                    <a:moveTo>
                      <a:pt x="740" y="0"/>
                    </a:moveTo>
                    <a:lnTo>
                      <a:pt x="795" y="0"/>
                    </a:lnTo>
                    <a:lnTo>
                      <a:pt x="1009" y="35"/>
                    </a:lnTo>
                    <a:lnTo>
                      <a:pt x="1019" y="39"/>
                    </a:lnTo>
                    <a:lnTo>
                      <a:pt x="1071" y="58"/>
                    </a:lnTo>
                    <a:lnTo>
                      <a:pt x="1070" y="59"/>
                    </a:lnTo>
                    <a:lnTo>
                      <a:pt x="1065" y="63"/>
                    </a:lnTo>
                    <a:lnTo>
                      <a:pt x="1062" y="65"/>
                    </a:lnTo>
                    <a:lnTo>
                      <a:pt x="1026" y="51"/>
                    </a:lnTo>
                    <a:lnTo>
                      <a:pt x="1023" y="44"/>
                    </a:lnTo>
                    <a:lnTo>
                      <a:pt x="978" y="37"/>
                    </a:lnTo>
                    <a:lnTo>
                      <a:pt x="949" y="28"/>
                    </a:lnTo>
                    <a:lnTo>
                      <a:pt x="880" y="15"/>
                    </a:lnTo>
                    <a:lnTo>
                      <a:pt x="811" y="10"/>
                    </a:lnTo>
                    <a:lnTo>
                      <a:pt x="811" y="10"/>
                    </a:lnTo>
                    <a:lnTo>
                      <a:pt x="780" y="4"/>
                    </a:lnTo>
                    <a:lnTo>
                      <a:pt x="777" y="10"/>
                    </a:lnTo>
                    <a:lnTo>
                      <a:pt x="740" y="10"/>
                    </a:lnTo>
                    <a:lnTo>
                      <a:pt x="732" y="10"/>
                    </a:lnTo>
                    <a:lnTo>
                      <a:pt x="729" y="5"/>
                    </a:lnTo>
                    <a:lnTo>
                      <a:pt x="728" y="1"/>
                    </a:lnTo>
                    <a:lnTo>
                      <a:pt x="7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8" name="Freeform 623"/>
              <p:cNvSpPr>
                <a:spLocks noEditPoints="1"/>
              </p:cNvSpPr>
              <p:nvPr/>
            </p:nvSpPr>
            <p:spPr bwMode="auto">
              <a:xfrm>
                <a:off x="6331" y="1753"/>
                <a:ext cx="1568" cy="1582"/>
              </a:xfrm>
              <a:custGeom>
                <a:avLst/>
                <a:gdLst>
                  <a:gd name="T0" fmla="*/ 832 w 1568"/>
                  <a:gd name="T1" fmla="*/ 1572 h 1582"/>
                  <a:gd name="T2" fmla="*/ 831 w 1568"/>
                  <a:gd name="T3" fmla="*/ 1580 h 1582"/>
                  <a:gd name="T4" fmla="*/ 781 w 1568"/>
                  <a:gd name="T5" fmla="*/ 1582 h 1582"/>
                  <a:gd name="T6" fmla="*/ 760 w 1568"/>
                  <a:gd name="T7" fmla="*/ 1573 h 1582"/>
                  <a:gd name="T8" fmla="*/ 832 w 1568"/>
                  <a:gd name="T9" fmla="*/ 1572 h 1582"/>
                  <a:gd name="T10" fmla="*/ 540 w 1568"/>
                  <a:gd name="T11" fmla="*/ 1534 h 1582"/>
                  <a:gd name="T12" fmla="*/ 536 w 1568"/>
                  <a:gd name="T13" fmla="*/ 1535 h 1582"/>
                  <a:gd name="T14" fmla="*/ 485 w 1568"/>
                  <a:gd name="T15" fmla="*/ 1522 h 1582"/>
                  <a:gd name="T16" fmla="*/ 489 w 1568"/>
                  <a:gd name="T17" fmla="*/ 1515 h 1582"/>
                  <a:gd name="T18" fmla="*/ 1307 w 1568"/>
                  <a:gd name="T19" fmla="*/ 1375 h 1582"/>
                  <a:gd name="T20" fmla="*/ 1311 w 1568"/>
                  <a:gd name="T21" fmla="*/ 1381 h 1582"/>
                  <a:gd name="T22" fmla="*/ 1270 w 1568"/>
                  <a:gd name="T23" fmla="*/ 1415 h 1582"/>
                  <a:gd name="T24" fmla="*/ 1289 w 1568"/>
                  <a:gd name="T25" fmla="*/ 1389 h 1582"/>
                  <a:gd name="T26" fmla="*/ 91 w 1568"/>
                  <a:gd name="T27" fmla="*/ 1151 h 1582"/>
                  <a:gd name="T28" fmla="*/ 132 w 1568"/>
                  <a:gd name="T29" fmla="*/ 1220 h 1582"/>
                  <a:gd name="T30" fmla="*/ 125 w 1568"/>
                  <a:gd name="T31" fmla="*/ 1226 h 1582"/>
                  <a:gd name="T32" fmla="*/ 102 w 1568"/>
                  <a:gd name="T33" fmla="*/ 1179 h 1582"/>
                  <a:gd name="T34" fmla="*/ 1485 w 1568"/>
                  <a:gd name="T35" fmla="*/ 1139 h 1582"/>
                  <a:gd name="T36" fmla="*/ 1479 w 1568"/>
                  <a:gd name="T37" fmla="*/ 1170 h 1582"/>
                  <a:gd name="T38" fmla="*/ 1467 w 1568"/>
                  <a:gd name="T39" fmla="*/ 1189 h 1582"/>
                  <a:gd name="T40" fmla="*/ 1448 w 1568"/>
                  <a:gd name="T41" fmla="*/ 1204 h 1582"/>
                  <a:gd name="T42" fmla="*/ 1485 w 1568"/>
                  <a:gd name="T43" fmla="*/ 1139 h 1582"/>
                  <a:gd name="T44" fmla="*/ 10 w 1568"/>
                  <a:gd name="T45" fmla="*/ 896 h 1582"/>
                  <a:gd name="T46" fmla="*/ 23 w 1568"/>
                  <a:gd name="T47" fmla="*/ 967 h 1582"/>
                  <a:gd name="T48" fmla="*/ 16 w 1568"/>
                  <a:gd name="T49" fmla="*/ 950 h 1582"/>
                  <a:gd name="T50" fmla="*/ 10 w 1568"/>
                  <a:gd name="T51" fmla="*/ 950 h 1582"/>
                  <a:gd name="T52" fmla="*/ 9 w 1568"/>
                  <a:gd name="T53" fmla="*/ 896 h 1582"/>
                  <a:gd name="T54" fmla="*/ 1551 w 1568"/>
                  <a:gd name="T55" fmla="*/ 632 h 1582"/>
                  <a:gd name="T56" fmla="*/ 1558 w 1568"/>
                  <a:gd name="T57" fmla="*/ 629 h 1582"/>
                  <a:gd name="T58" fmla="*/ 1560 w 1568"/>
                  <a:gd name="T59" fmla="*/ 683 h 1582"/>
                  <a:gd name="T60" fmla="*/ 1549 w 1568"/>
                  <a:gd name="T61" fmla="*/ 622 h 1582"/>
                  <a:gd name="T62" fmla="*/ 98 w 1568"/>
                  <a:gd name="T63" fmla="*/ 416 h 1582"/>
                  <a:gd name="T64" fmla="*/ 78 w 1568"/>
                  <a:gd name="T65" fmla="*/ 437 h 1582"/>
                  <a:gd name="T66" fmla="*/ 91 w 1568"/>
                  <a:gd name="T67" fmla="*/ 412 h 1582"/>
                  <a:gd name="T68" fmla="*/ 103 w 1568"/>
                  <a:gd name="T69" fmla="*/ 390 h 1582"/>
                  <a:gd name="T70" fmla="*/ 125 w 1568"/>
                  <a:gd name="T71" fmla="*/ 372 h 1582"/>
                  <a:gd name="T72" fmla="*/ 1472 w 1568"/>
                  <a:gd name="T73" fmla="*/ 400 h 1582"/>
                  <a:gd name="T74" fmla="*/ 1472 w 1568"/>
                  <a:gd name="T75" fmla="*/ 417 h 1582"/>
                  <a:gd name="T76" fmla="*/ 1437 w 1568"/>
                  <a:gd name="T77" fmla="*/ 361 h 1582"/>
                  <a:gd name="T78" fmla="*/ 300 w 1568"/>
                  <a:gd name="T79" fmla="*/ 167 h 1582"/>
                  <a:gd name="T80" fmla="*/ 281 w 1568"/>
                  <a:gd name="T81" fmla="*/ 193 h 1582"/>
                  <a:gd name="T82" fmla="*/ 263 w 1568"/>
                  <a:gd name="T83" fmla="*/ 204 h 1582"/>
                  <a:gd name="T84" fmla="*/ 276 w 1568"/>
                  <a:gd name="T85" fmla="*/ 185 h 1582"/>
                  <a:gd name="T86" fmla="*/ 1034 w 1568"/>
                  <a:gd name="T87" fmla="*/ 40 h 1582"/>
                  <a:gd name="T88" fmla="*/ 1084 w 1568"/>
                  <a:gd name="T89" fmla="*/ 63 h 1582"/>
                  <a:gd name="T90" fmla="*/ 1029 w 1568"/>
                  <a:gd name="T91" fmla="*/ 48 h 1582"/>
                  <a:gd name="T92" fmla="*/ 1032 w 1568"/>
                  <a:gd name="T93" fmla="*/ 47 h 1582"/>
                  <a:gd name="T94" fmla="*/ 750 w 1568"/>
                  <a:gd name="T95" fmla="*/ 0 h 1582"/>
                  <a:gd name="T96" fmla="*/ 790 w 1568"/>
                  <a:gd name="T97" fmla="*/ 7 h 1582"/>
                  <a:gd name="T98" fmla="*/ 750 w 1568"/>
                  <a:gd name="T99" fmla="*/ 9 h 1582"/>
                  <a:gd name="T100" fmla="*/ 738 w 1568"/>
                  <a:gd name="T101" fmla="*/ 9 h 1582"/>
                  <a:gd name="T102" fmla="*/ 738 w 1568"/>
                  <a:gd name="T103" fmla="*/ 2 h 1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68" h="1582">
                    <a:moveTo>
                      <a:pt x="832" y="1572"/>
                    </a:moveTo>
                    <a:lnTo>
                      <a:pt x="832" y="1572"/>
                    </a:lnTo>
                    <a:lnTo>
                      <a:pt x="832" y="1577"/>
                    </a:lnTo>
                    <a:lnTo>
                      <a:pt x="831" y="1580"/>
                    </a:lnTo>
                    <a:lnTo>
                      <a:pt x="820" y="1582"/>
                    </a:lnTo>
                    <a:lnTo>
                      <a:pt x="781" y="1582"/>
                    </a:lnTo>
                    <a:lnTo>
                      <a:pt x="779" y="1576"/>
                    </a:lnTo>
                    <a:lnTo>
                      <a:pt x="760" y="1573"/>
                    </a:lnTo>
                    <a:lnTo>
                      <a:pt x="820" y="1573"/>
                    </a:lnTo>
                    <a:lnTo>
                      <a:pt x="832" y="1572"/>
                    </a:lnTo>
                    <a:close/>
                    <a:moveTo>
                      <a:pt x="489" y="1515"/>
                    </a:moveTo>
                    <a:lnTo>
                      <a:pt x="540" y="1534"/>
                    </a:lnTo>
                    <a:lnTo>
                      <a:pt x="557" y="1539"/>
                    </a:lnTo>
                    <a:lnTo>
                      <a:pt x="536" y="1535"/>
                    </a:lnTo>
                    <a:lnTo>
                      <a:pt x="533" y="1541"/>
                    </a:lnTo>
                    <a:lnTo>
                      <a:pt x="485" y="1522"/>
                    </a:lnTo>
                    <a:lnTo>
                      <a:pt x="486" y="1518"/>
                    </a:lnTo>
                    <a:lnTo>
                      <a:pt x="489" y="1515"/>
                    </a:lnTo>
                    <a:close/>
                    <a:moveTo>
                      <a:pt x="1320" y="1361"/>
                    </a:moveTo>
                    <a:lnTo>
                      <a:pt x="1307" y="1375"/>
                    </a:lnTo>
                    <a:lnTo>
                      <a:pt x="1311" y="1381"/>
                    </a:lnTo>
                    <a:lnTo>
                      <a:pt x="1311" y="1381"/>
                    </a:lnTo>
                    <a:lnTo>
                      <a:pt x="1294" y="1397"/>
                    </a:lnTo>
                    <a:lnTo>
                      <a:pt x="1270" y="1415"/>
                    </a:lnTo>
                    <a:lnTo>
                      <a:pt x="1265" y="1408"/>
                    </a:lnTo>
                    <a:lnTo>
                      <a:pt x="1289" y="1389"/>
                    </a:lnTo>
                    <a:lnTo>
                      <a:pt x="1320" y="1361"/>
                    </a:lnTo>
                    <a:close/>
                    <a:moveTo>
                      <a:pt x="91" y="1151"/>
                    </a:moveTo>
                    <a:lnTo>
                      <a:pt x="101" y="1170"/>
                    </a:lnTo>
                    <a:lnTo>
                      <a:pt x="132" y="1220"/>
                    </a:lnTo>
                    <a:lnTo>
                      <a:pt x="125" y="1226"/>
                    </a:lnTo>
                    <a:lnTo>
                      <a:pt x="125" y="1226"/>
                    </a:lnTo>
                    <a:lnTo>
                      <a:pt x="96" y="1182"/>
                    </a:lnTo>
                    <a:lnTo>
                      <a:pt x="102" y="1179"/>
                    </a:lnTo>
                    <a:lnTo>
                      <a:pt x="91" y="1151"/>
                    </a:lnTo>
                    <a:close/>
                    <a:moveTo>
                      <a:pt x="1485" y="1139"/>
                    </a:moveTo>
                    <a:lnTo>
                      <a:pt x="1492" y="1144"/>
                    </a:lnTo>
                    <a:lnTo>
                      <a:pt x="1479" y="1170"/>
                    </a:lnTo>
                    <a:lnTo>
                      <a:pt x="1468" y="1189"/>
                    </a:lnTo>
                    <a:lnTo>
                      <a:pt x="1467" y="1189"/>
                    </a:lnTo>
                    <a:lnTo>
                      <a:pt x="1462" y="1187"/>
                    </a:lnTo>
                    <a:lnTo>
                      <a:pt x="1448" y="1204"/>
                    </a:lnTo>
                    <a:lnTo>
                      <a:pt x="1471" y="1166"/>
                    </a:lnTo>
                    <a:lnTo>
                      <a:pt x="1485" y="1139"/>
                    </a:lnTo>
                    <a:close/>
                    <a:moveTo>
                      <a:pt x="9" y="896"/>
                    </a:moveTo>
                    <a:lnTo>
                      <a:pt x="10" y="896"/>
                    </a:lnTo>
                    <a:lnTo>
                      <a:pt x="10" y="896"/>
                    </a:lnTo>
                    <a:lnTo>
                      <a:pt x="23" y="967"/>
                    </a:lnTo>
                    <a:lnTo>
                      <a:pt x="24" y="973"/>
                    </a:lnTo>
                    <a:lnTo>
                      <a:pt x="16" y="950"/>
                    </a:lnTo>
                    <a:lnTo>
                      <a:pt x="10" y="950"/>
                    </a:lnTo>
                    <a:lnTo>
                      <a:pt x="10" y="950"/>
                    </a:lnTo>
                    <a:lnTo>
                      <a:pt x="0" y="898"/>
                    </a:lnTo>
                    <a:lnTo>
                      <a:pt x="9" y="896"/>
                    </a:lnTo>
                    <a:close/>
                    <a:moveTo>
                      <a:pt x="1549" y="622"/>
                    </a:moveTo>
                    <a:lnTo>
                      <a:pt x="1551" y="632"/>
                    </a:lnTo>
                    <a:lnTo>
                      <a:pt x="1557" y="631"/>
                    </a:lnTo>
                    <a:lnTo>
                      <a:pt x="1558" y="629"/>
                    </a:lnTo>
                    <a:lnTo>
                      <a:pt x="1568" y="681"/>
                    </a:lnTo>
                    <a:lnTo>
                      <a:pt x="1560" y="683"/>
                    </a:lnTo>
                    <a:lnTo>
                      <a:pt x="1560" y="683"/>
                    </a:lnTo>
                    <a:lnTo>
                      <a:pt x="1549" y="622"/>
                    </a:lnTo>
                    <a:close/>
                    <a:moveTo>
                      <a:pt x="125" y="372"/>
                    </a:moveTo>
                    <a:lnTo>
                      <a:pt x="98" y="416"/>
                    </a:lnTo>
                    <a:lnTo>
                      <a:pt x="86" y="441"/>
                    </a:lnTo>
                    <a:lnTo>
                      <a:pt x="78" y="437"/>
                    </a:lnTo>
                    <a:lnTo>
                      <a:pt x="78" y="437"/>
                    </a:lnTo>
                    <a:lnTo>
                      <a:pt x="91" y="412"/>
                    </a:lnTo>
                    <a:lnTo>
                      <a:pt x="103" y="390"/>
                    </a:lnTo>
                    <a:lnTo>
                      <a:pt x="103" y="390"/>
                    </a:lnTo>
                    <a:lnTo>
                      <a:pt x="108" y="393"/>
                    </a:lnTo>
                    <a:lnTo>
                      <a:pt x="125" y="372"/>
                    </a:lnTo>
                    <a:close/>
                    <a:moveTo>
                      <a:pt x="1444" y="355"/>
                    </a:moveTo>
                    <a:lnTo>
                      <a:pt x="1472" y="400"/>
                    </a:lnTo>
                    <a:lnTo>
                      <a:pt x="1467" y="403"/>
                    </a:lnTo>
                    <a:lnTo>
                      <a:pt x="1472" y="417"/>
                    </a:lnTo>
                    <a:lnTo>
                      <a:pt x="1468" y="412"/>
                    </a:lnTo>
                    <a:lnTo>
                      <a:pt x="1437" y="361"/>
                    </a:lnTo>
                    <a:lnTo>
                      <a:pt x="1444" y="355"/>
                    </a:lnTo>
                    <a:close/>
                    <a:moveTo>
                      <a:pt x="300" y="167"/>
                    </a:moveTo>
                    <a:lnTo>
                      <a:pt x="305" y="174"/>
                    </a:lnTo>
                    <a:lnTo>
                      <a:pt x="281" y="193"/>
                    </a:lnTo>
                    <a:lnTo>
                      <a:pt x="247" y="224"/>
                    </a:lnTo>
                    <a:lnTo>
                      <a:pt x="263" y="204"/>
                    </a:lnTo>
                    <a:lnTo>
                      <a:pt x="260" y="200"/>
                    </a:lnTo>
                    <a:lnTo>
                      <a:pt x="276" y="185"/>
                    </a:lnTo>
                    <a:lnTo>
                      <a:pt x="300" y="167"/>
                    </a:lnTo>
                    <a:close/>
                    <a:moveTo>
                      <a:pt x="1034" y="40"/>
                    </a:moveTo>
                    <a:lnTo>
                      <a:pt x="1085" y="60"/>
                    </a:lnTo>
                    <a:lnTo>
                      <a:pt x="1084" y="63"/>
                    </a:lnTo>
                    <a:lnTo>
                      <a:pt x="1081" y="67"/>
                    </a:lnTo>
                    <a:lnTo>
                      <a:pt x="1029" y="48"/>
                    </a:lnTo>
                    <a:lnTo>
                      <a:pt x="1019" y="44"/>
                    </a:lnTo>
                    <a:lnTo>
                      <a:pt x="1032" y="47"/>
                    </a:lnTo>
                    <a:lnTo>
                      <a:pt x="1034" y="40"/>
                    </a:lnTo>
                    <a:close/>
                    <a:moveTo>
                      <a:pt x="750" y="0"/>
                    </a:moveTo>
                    <a:lnTo>
                      <a:pt x="789" y="0"/>
                    </a:lnTo>
                    <a:lnTo>
                      <a:pt x="790" y="7"/>
                    </a:lnTo>
                    <a:lnTo>
                      <a:pt x="805" y="9"/>
                    </a:lnTo>
                    <a:lnTo>
                      <a:pt x="750" y="9"/>
                    </a:lnTo>
                    <a:lnTo>
                      <a:pt x="738" y="10"/>
                    </a:lnTo>
                    <a:lnTo>
                      <a:pt x="738" y="9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9" name="Freeform 624"/>
              <p:cNvSpPr>
                <a:spLocks noEditPoints="1"/>
              </p:cNvSpPr>
              <p:nvPr/>
            </p:nvSpPr>
            <p:spPr bwMode="auto">
              <a:xfrm>
                <a:off x="6324" y="1745"/>
                <a:ext cx="1584" cy="1598"/>
              </a:xfrm>
              <a:custGeom>
                <a:avLst/>
                <a:gdLst>
                  <a:gd name="T0" fmla="*/ 837 w 1584"/>
                  <a:gd name="T1" fmla="*/ 1592 h 1598"/>
                  <a:gd name="T2" fmla="*/ 827 w 1584"/>
                  <a:gd name="T3" fmla="*/ 1598 h 1598"/>
                  <a:gd name="T4" fmla="*/ 790 w 1584"/>
                  <a:gd name="T5" fmla="*/ 1595 h 1598"/>
                  <a:gd name="T6" fmla="*/ 827 w 1584"/>
                  <a:gd name="T7" fmla="*/ 1590 h 1598"/>
                  <a:gd name="T8" fmla="*/ 492 w 1584"/>
                  <a:gd name="T9" fmla="*/ 1530 h 1598"/>
                  <a:gd name="T10" fmla="*/ 537 w 1584"/>
                  <a:gd name="T11" fmla="*/ 1554 h 1598"/>
                  <a:gd name="T12" fmla="*/ 492 w 1584"/>
                  <a:gd name="T13" fmla="*/ 1540 h 1598"/>
                  <a:gd name="T14" fmla="*/ 492 w 1584"/>
                  <a:gd name="T15" fmla="*/ 1532 h 1598"/>
                  <a:gd name="T16" fmla="*/ 1318 w 1584"/>
                  <a:gd name="T17" fmla="*/ 1389 h 1598"/>
                  <a:gd name="T18" fmla="*/ 1321 w 1584"/>
                  <a:gd name="T19" fmla="*/ 1399 h 1598"/>
                  <a:gd name="T20" fmla="*/ 1287 w 1584"/>
                  <a:gd name="T21" fmla="*/ 1427 h 1598"/>
                  <a:gd name="T22" fmla="*/ 1277 w 1584"/>
                  <a:gd name="T23" fmla="*/ 1423 h 1598"/>
                  <a:gd name="T24" fmla="*/ 1318 w 1584"/>
                  <a:gd name="T25" fmla="*/ 1389 h 1598"/>
                  <a:gd name="T26" fmla="*/ 132 w 1584"/>
                  <a:gd name="T27" fmla="*/ 1234 h 1598"/>
                  <a:gd name="T28" fmla="*/ 98 w 1584"/>
                  <a:gd name="T29" fmla="*/ 1195 h 1598"/>
                  <a:gd name="T30" fmla="*/ 103 w 1584"/>
                  <a:gd name="T31" fmla="*/ 1190 h 1598"/>
                  <a:gd name="T32" fmla="*/ 1499 w 1584"/>
                  <a:gd name="T33" fmla="*/ 1152 h 1598"/>
                  <a:gd name="T34" fmla="*/ 1506 w 1584"/>
                  <a:gd name="T35" fmla="*/ 1159 h 1598"/>
                  <a:gd name="T36" fmla="*/ 1485 w 1584"/>
                  <a:gd name="T37" fmla="*/ 1198 h 1598"/>
                  <a:gd name="T38" fmla="*/ 1479 w 1584"/>
                  <a:gd name="T39" fmla="*/ 1198 h 1598"/>
                  <a:gd name="T40" fmla="*/ 1486 w 1584"/>
                  <a:gd name="T41" fmla="*/ 1178 h 1598"/>
                  <a:gd name="T42" fmla="*/ 7 w 1584"/>
                  <a:gd name="T43" fmla="*/ 906 h 1598"/>
                  <a:gd name="T44" fmla="*/ 13 w 1584"/>
                  <a:gd name="T45" fmla="*/ 958 h 1598"/>
                  <a:gd name="T46" fmla="*/ 0 w 1584"/>
                  <a:gd name="T47" fmla="*/ 911 h 1598"/>
                  <a:gd name="T48" fmla="*/ 7 w 1584"/>
                  <a:gd name="T49" fmla="*/ 906 h 1598"/>
                  <a:gd name="T50" fmla="*/ 1571 w 1584"/>
                  <a:gd name="T51" fmla="*/ 637 h 1598"/>
                  <a:gd name="T52" fmla="*/ 1584 w 1584"/>
                  <a:gd name="T53" fmla="*/ 684 h 1598"/>
                  <a:gd name="T54" fmla="*/ 1575 w 1584"/>
                  <a:gd name="T55" fmla="*/ 689 h 1598"/>
                  <a:gd name="T56" fmla="*/ 1568 w 1584"/>
                  <a:gd name="T57" fmla="*/ 637 h 1598"/>
                  <a:gd name="T58" fmla="*/ 105 w 1584"/>
                  <a:gd name="T59" fmla="*/ 397 h 1598"/>
                  <a:gd name="T60" fmla="*/ 98 w 1584"/>
                  <a:gd name="T61" fmla="*/ 420 h 1598"/>
                  <a:gd name="T62" fmla="*/ 79 w 1584"/>
                  <a:gd name="T63" fmla="*/ 437 h 1598"/>
                  <a:gd name="T64" fmla="*/ 100 w 1584"/>
                  <a:gd name="T65" fmla="*/ 397 h 1598"/>
                  <a:gd name="T66" fmla="*/ 1461 w 1584"/>
                  <a:gd name="T67" fmla="*/ 360 h 1598"/>
                  <a:gd name="T68" fmla="*/ 1484 w 1584"/>
                  <a:gd name="T69" fmla="*/ 404 h 1598"/>
                  <a:gd name="T70" fmla="*/ 1479 w 1584"/>
                  <a:gd name="T71" fmla="*/ 408 h 1598"/>
                  <a:gd name="T72" fmla="*/ 1452 w 1584"/>
                  <a:gd name="T73" fmla="*/ 363 h 1598"/>
                  <a:gd name="T74" fmla="*/ 298 w 1584"/>
                  <a:gd name="T75" fmla="*/ 169 h 1598"/>
                  <a:gd name="T76" fmla="*/ 307 w 1584"/>
                  <a:gd name="T77" fmla="*/ 175 h 1598"/>
                  <a:gd name="T78" fmla="*/ 267 w 1584"/>
                  <a:gd name="T79" fmla="*/ 208 h 1598"/>
                  <a:gd name="T80" fmla="*/ 264 w 1584"/>
                  <a:gd name="T81" fmla="*/ 202 h 1598"/>
                  <a:gd name="T82" fmla="*/ 277 w 1584"/>
                  <a:gd name="T83" fmla="*/ 186 h 1598"/>
                  <a:gd name="T84" fmla="*/ 1047 w 1584"/>
                  <a:gd name="T85" fmla="*/ 41 h 1598"/>
                  <a:gd name="T86" fmla="*/ 1092 w 1584"/>
                  <a:gd name="T87" fmla="*/ 63 h 1598"/>
                  <a:gd name="T88" fmla="*/ 1041 w 1584"/>
                  <a:gd name="T89" fmla="*/ 48 h 1598"/>
                  <a:gd name="T90" fmla="*/ 1047 w 1584"/>
                  <a:gd name="T91" fmla="*/ 41 h 1598"/>
                  <a:gd name="T92" fmla="*/ 791 w 1584"/>
                  <a:gd name="T93" fmla="*/ 0 h 1598"/>
                  <a:gd name="T94" fmla="*/ 796 w 1584"/>
                  <a:gd name="T95" fmla="*/ 8 h 1598"/>
                  <a:gd name="T96" fmla="*/ 745 w 1584"/>
                  <a:gd name="T97" fmla="*/ 10 h 1598"/>
                  <a:gd name="T98" fmla="*/ 749 w 1584"/>
                  <a:gd name="T99" fmla="*/ 0 h 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84" h="1598">
                    <a:moveTo>
                      <a:pt x="838" y="1588"/>
                    </a:moveTo>
                    <a:lnTo>
                      <a:pt x="837" y="1592"/>
                    </a:lnTo>
                    <a:lnTo>
                      <a:pt x="834" y="1598"/>
                    </a:lnTo>
                    <a:lnTo>
                      <a:pt x="827" y="1598"/>
                    </a:lnTo>
                    <a:lnTo>
                      <a:pt x="793" y="1598"/>
                    </a:lnTo>
                    <a:lnTo>
                      <a:pt x="790" y="1595"/>
                    </a:lnTo>
                    <a:lnTo>
                      <a:pt x="788" y="1590"/>
                    </a:lnTo>
                    <a:lnTo>
                      <a:pt x="827" y="1590"/>
                    </a:lnTo>
                    <a:lnTo>
                      <a:pt x="838" y="1588"/>
                    </a:lnTo>
                    <a:close/>
                    <a:moveTo>
                      <a:pt x="492" y="1530"/>
                    </a:moveTo>
                    <a:lnTo>
                      <a:pt x="540" y="1549"/>
                    </a:lnTo>
                    <a:lnTo>
                      <a:pt x="537" y="1554"/>
                    </a:lnTo>
                    <a:lnTo>
                      <a:pt x="534" y="1556"/>
                    </a:lnTo>
                    <a:lnTo>
                      <a:pt x="492" y="1540"/>
                    </a:lnTo>
                    <a:lnTo>
                      <a:pt x="492" y="1539"/>
                    </a:lnTo>
                    <a:lnTo>
                      <a:pt x="492" y="1532"/>
                    </a:lnTo>
                    <a:lnTo>
                      <a:pt x="492" y="1530"/>
                    </a:lnTo>
                    <a:close/>
                    <a:moveTo>
                      <a:pt x="1318" y="1389"/>
                    </a:moveTo>
                    <a:lnTo>
                      <a:pt x="1320" y="1393"/>
                    </a:lnTo>
                    <a:lnTo>
                      <a:pt x="1321" y="1399"/>
                    </a:lnTo>
                    <a:lnTo>
                      <a:pt x="1307" y="1412"/>
                    </a:lnTo>
                    <a:lnTo>
                      <a:pt x="1287" y="1427"/>
                    </a:lnTo>
                    <a:lnTo>
                      <a:pt x="1279" y="1423"/>
                    </a:lnTo>
                    <a:lnTo>
                      <a:pt x="1277" y="1423"/>
                    </a:lnTo>
                    <a:lnTo>
                      <a:pt x="1301" y="1405"/>
                    </a:lnTo>
                    <a:lnTo>
                      <a:pt x="1318" y="1389"/>
                    </a:lnTo>
                    <a:close/>
                    <a:moveTo>
                      <a:pt x="103" y="1190"/>
                    </a:moveTo>
                    <a:lnTo>
                      <a:pt x="132" y="1234"/>
                    </a:lnTo>
                    <a:lnTo>
                      <a:pt x="123" y="1236"/>
                    </a:lnTo>
                    <a:lnTo>
                      <a:pt x="98" y="1195"/>
                    </a:lnTo>
                    <a:lnTo>
                      <a:pt x="99" y="1194"/>
                    </a:lnTo>
                    <a:lnTo>
                      <a:pt x="103" y="1190"/>
                    </a:lnTo>
                    <a:lnTo>
                      <a:pt x="103" y="1190"/>
                    </a:lnTo>
                    <a:close/>
                    <a:moveTo>
                      <a:pt x="1499" y="1152"/>
                    </a:moveTo>
                    <a:lnTo>
                      <a:pt x="1501" y="1152"/>
                    </a:lnTo>
                    <a:lnTo>
                      <a:pt x="1506" y="1159"/>
                    </a:lnTo>
                    <a:lnTo>
                      <a:pt x="1495" y="1183"/>
                    </a:lnTo>
                    <a:lnTo>
                      <a:pt x="1485" y="1198"/>
                    </a:lnTo>
                    <a:lnTo>
                      <a:pt x="1484" y="1198"/>
                    </a:lnTo>
                    <a:lnTo>
                      <a:pt x="1479" y="1198"/>
                    </a:lnTo>
                    <a:lnTo>
                      <a:pt x="1475" y="1197"/>
                    </a:lnTo>
                    <a:lnTo>
                      <a:pt x="1486" y="1178"/>
                    </a:lnTo>
                    <a:lnTo>
                      <a:pt x="1499" y="1152"/>
                    </a:lnTo>
                    <a:close/>
                    <a:moveTo>
                      <a:pt x="7" y="906"/>
                    </a:moveTo>
                    <a:lnTo>
                      <a:pt x="17" y="958"/>
                    </a:lnTo>
                    <a:lnTo>
                      <a:pt x="13" y="958"/>
                    </a:lnTo>
                    <a:lnTo>
                      <a:pt x="7" y="957"/>
                    </a:lnTo>
                    <a:lnTo>
                      <a:pt x="0" y="911"/>
                    </a:lnTo>
                    <a:lnTo>
                      <a:pt x="6" y="906"/>
                    </a:lnTo>
                    <a:lnTo>
                      <a:pt x="7" y="906"/>
                    </a:lnTo>
                    <a:close/>
                    <a:moveTo>
                      <a:pt x="1568" y="637"/>
                    </a:moveTo>
                    <a:lnTo>
                      <a:pt x="1571" y="637"/>
                    </a:lnTo>
                    <a:lnTo>
                      <a:pt x="1575" y="640"/>
                    </a:lnTo>
                    <a:lnTo>
                      <a:pt x="1584" y="684"/>
                    </a:lnTo>
                    <a:lnTo>
                      <a:pt x="1577" y="689"/>
                    </a:lnTo>
                    <a:lnTo>
                      <a:pt x="1575" y="689"/>
                    </a:lnTo>
                    <a:lnTo>
                      <a:pt x="1565" y="637"/>
                    </a:lnTo>
                    <a:lnTo>
                      <a:pt x="1568" y="637"/>
                    </a:lnTo>
                    <a:close/>
                    <a:moveTo>
                      <a:pt x="102" y="397"/>
                    </a:moveTo>
                    <a:lnTo>
                      <a:pt x="105" y="397"/>
                    </a:lnTo>
                    <a:lnTo>
                      <a:pt x="110" y="398"/>
                    </a:lnTo>
                    <a:lnTo>
                      <a:pt x="98" y="420"/>
                    </a:lnTo>
                    <a:lnTo>
                      <a:pt x="85" y="445"/>
                    </a:lnTo>
                    <a:lnTo>
                      <a:pt x="79" y="437"/>
                    </a:lnTo>
                    <a:lnTo>
                      <a:pt x="89" y="415"/>
                    </a:lnTo>
                    <a:lnTo>
                      <a:pt x="100" y="397"/>
                    </a:lnTo>
                    <a:lnTo>
                      <a:pt x="102" y="397"/>
                    </a:lnTo>
                    <a:close/>
                    <a:moveTo>
                      <a:pt x="1461" y="360"/>
                    </a:moveTo>
                    <a:lnTo>
                      <a:pt x="1485" y="401"/>
                    </a:lnTo>
                    <a:lnTo>
                      <a:pt x="1484" y="404"/>
                    </a:lnTo>
                    <a:lnTo>
                      <a:pt x="1479" y="408"/>
                    </a:lnTo>
                    <a:lnTo>
                      <a:pt x="1479" y="408"/>
                    </a:lnTo>
                    <a:lnTo>
                      <a:pt x="1451" y="363"/>
                    </a:lnTo>
                    <a:lnTo>
                      <a:pt x="1452" y="363"/>
                    </a:lnTo>
                    <a:lnTo>
                      <a:pt x="1461" y="360"/>
                    </a:lnTo>
                    <a:close/>
                    <a:moveTo>
                      <a:pt x="298" y="169"/>
                    </a:moveTo>
                    <a:lnTo>
                      <a:pt x="305" y="174"/>
                    </a:lnTo>
                    <a:lnTo>
                      <a:pt x="307" y="175"/>
                    </a:lnTo>
                    <a:lnTo>
                      <a:pt x="283" y="193"/>
                    </a:lnTo>
                    <a:lnTo>
                      <a:pt x="267" y="208"/>
                    </a:lnTo>
                    <a:lnTo>
                      <a:pt x="266" y="208"/>
                    </a:lnTo>
                    <a:lnTo>
                      <a:pt x="264" y="202"/>
                    </a:lnTo>
                    <a:lnTo>
                      <a:pt x="263" y="199"/>
                    </a:lnTo>
                    <a:lnTo>
                      <a:pt x="277" y="186"/>
                    </a:lnTo>
                    <a:lnTo>
                      <a:pt x="298" y="169"/>
                    </a:lnTo>
                    <a:close/>
                    <a:moveTo>
                      <a:pt x="1047" y="41"/>
                    </a:moveTo>
                    <a:lnTo>
                      <a:pt x="1094" y="58"/>
                    </a:lnTo>
                    <a:lnTo>
                      <a:pt x="1092" y="63"/>
                    </a:lnTo>
                    <a:lnTo>
                      <a:pt x="1092" y="68"/>
                    </a:lnTo>
                    <a:lnTo>
                      <a:pt x="1041" y="48"/>
                    </a:lnTo>
                    <a:lnTo>
                      <a:pt x="1044" y="44"/>
                    </a:lnTo>
                    <a:lnTo>
                      <a:pt x="1047" y="41"/>
                    </a:lnTo>
                    <a:close/>
                    <a:moveTo>
                      <a:pt x="757" y="0"/>
                    </a:moveTo>
                    <a:lnTo>
                      <a:pt x="791" y="0"/>
                    </a:lnTo>
                    <a:lnTo>
                      <a:pt x="794" y="3"/>
                    </a:lnTo>
                    <a:lnTo>
                      <a:pt x="796" y="8"/>
                    </a:lnTo>
                    <a:lnTo>
                      <a:pt x="757" y="8"/>
                    </a:lnTo>
                    <a:lnTo>
                      <a:pt x="745" y="10"/>
                    </a:lnTo>
                    <a:lnTo>
                      <a:pt x="747" y="4"/>
                    </a:lnTo>
                    <a:lnTo>
                      <a:pt x="749" y="0"/>
                    </a:lnTo>
                    <a:lnTo>
                      <a:pt x="7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0" name="Freeform 625"/>
              <p:cNvSpPr>
                <a:spLocks noEditPoints="1"/>
              </p:cNvSpPr>
              <p:nvPr/>
            </p:nvSpPr>
            <p:spPr bwMode="auto">
              <a:xfrm>
                <a:off x="6316" y="1735"/>
                <a:ext cx="1599" cy="1618"/>
              </a:xfrm>
              <a:custGeom>
                <a:avLst/>
                <a:gdLst>
                  <a:gd name="T0" fmla="*/ 842 w 1599"/>
                  <a:gd name="T1" fmla="*/ 1608 h 1618"/>
                  <a:gd name="T2" fmla="*/ 830 w 1599"/>
                  <a:gd name="T3" fmla="*/ 1617 h 1618"/>
                  <a:gd name="T4" fmla="*/ 823 w 1599"/>
                  <a:gd name="T5" fmla="*/ 1618 h 1618"/>
                  <a:gd name="T6" fmla="*/ 823 w 1599"/>
                  <a:gd name="T7" fmla="*/ 1618 h 1618"/>
                  <a:gd name="T8" fmla="*/ 816 w 1599"/>
                  <a:gd name="T9" fmla="*/ 1618 h 1618"/>
                  <a:gd name="T10" fmla="*/ 801 w 1599"/>
                  <a:gd name="T11" fmla="*/ 1608 h 1618"/>
                  <a:gd name="T12" fmla="*/ 842 w 1599"/>
                  <a:gd name="T13" fmla="*/ 1608 h 1618"/>
                  <a:gd name="T14" fmla="*/ 542 w 1599"/>
                  <a:gd name="T15" fmla="*/ 1566 h 1618"/>
                  <a:gd name="T16" fmla="*/ 531 w 1599"/>
                  <a:gd name="T17" fmla="*/ 1571 h 1618"/>
                  <a:gd name="T18" fmla="*/ 503 w 1599"/>
                  <a:gd name="T19" fmla="*/ 1560 h 1618"/>
                  <a:gd name="T20" fmla="*/ 500 w 1599"/>
                  <a:gd name="T21" fmla="*/ 1550 h 1618"/>
                  <a:gd name="T22" fmla="*/ 1329 w 1599"/>
                  <a:gd name="T23" fmla="*/ 1409 h 1618"/>
                  <a:gd name="T24" fmla="*/ 1328 w 1599"/>
                  <a:gd name="T25" fmla="*/ 1423 h 1618"/>
                  <a:gd name="T26" fmla="*/ 1305 w 1599"/>
                  <a:gd name="T27" fmla="*/ 1440 h 1618"/>
                  <a:gd name="T28" fmla="*/ 1299 w 1599"/>
                  <a:gd name="T29" fmla="*/ 1439 h 1618"/>
                  <a:gd name="T30" fmla="*/ 1295 w 1599"/>
                  <a:gd name="T31" fmla="*/ 1437 h 1618"/>
                  <a:gd name="T32" fmla="*/ 1329 w 1599"/>
                  <a:gd name="T33" fmla="*/ 1409 h 1618"/>
                  <a:gd name="T34" fmla="*/ 131 w 1599"/>
                  <a:gd name="T35" fmla="*/ 1246 h 1618"/>
                  <a:gd name="T36" fmla="*/ 124 w 1599"/>
                  <a:gd name="T37" fmla="*/ 1246 h 1618"/>
                  <a:gd name="T38" fmla="*/ 118 w 1599"/>
                  <a:gd name="T39" fmla="*/ 1245 h 1618"/>
                  <a:gd name="T40" fmla="*/ 101 w 1599"/>
                  <a:gd name="T41" fmla="*/ 1215 h 1618"/>
                  <a:gd name="T42" fmla="*/ 106 w 1599"/>
                  <a:gd name="T43" fmla="*/ 1205 h 1618"/>
                  <a:gd name="T44" fmla="*/ 1517 w 1599"/>
                  <a:gd name="T45" fmla="*/ 1173 h 1618"/>
                  <a:gd name="T46" fmla="*/ 1510 w 1599"/>
                  <a:gd name="T47" fmla="*/ 1197 h 1618"/>
                  <a:gd name="T48" fmla="*/ 1501 w 1599"/>
                  <a:gd name="T49" fmla="*/ 1207 h 1618"/>
                  <a:gd name="T50" fmla="*/ 1503 w 1599"/>
                  <a:gd name="T51" fmla="*/ 1193 h 1618"/>
                  <a:gd name="T52" fmla="*/ 8 w 1599"/>
                  <a:gd name="T53" fmla="*/ 921 h 1618"/>
                  <a:gd name="T54" fmla="*/ 8 w 1599"/>
                  <a:gd name="T55" fmla="*/ 964 h 1618"/>
                  <a:gd name="T56" fmla="*/ 0 w 1599"/>
                  <a:gd name="T57" fmla="*/ 931 h 1618"/>
                  <a:gd name="T58" fmla="*/ 8 w 1599"/>
                  <a:gd name="T59" fmla="*/ 921 h 1618"/>
                  <a:gd name="T60" fmla="*/ 1592 w 1599"/>
                  <a:gd name="T61" fmla="*/ 654 h 1618"/>
                  <a:gd name="T62" fmla="*/ 1599 w 1599"/>
                  <a:gd name="T63" fmla="*/ 685 h 1618"/>
                  <a:gd name="T64" fmla="*/ 1593 w 1599"/>
                  <a:gd name="T65" fmla="*/ 694 h 1618"/>
                  <a:gd name="T66" fmla="*/ 1583 w 1599"/>
                  <a:gd name="T67" fmla="*/ 650 h 1618"/>
                  <a:gd name="T68" fmla="*/ 97 w 1599"/>
                  <a:gd name="T69" fmla="*/ 425 h 1618"/>
                  <a:gd name="T70" fmla="*/ 86 w 1599"/>
                  <a:gd name="T71" fmla="*/ 445 h 1618"/>
                  <a:gd name="T72" fmla="*/ 89 w 1599"/>
                  <a:gd name="T73" fmla="*/ 421 h 1618"/>
                  <a:gd name="T74" fmla="*/ 99 w 1599"/>
                  <a:gd name="T75" fmla="*/ 410 h 1618"/>
                  <a:gd name="T76" fmla="*/ 1472 w 1599"/>
                  <a:gd name="T77" fmla="*/ 369 h 1618"/>
                  <a:gd name="T78" fmla="*/ 1479 w 1599"/>
                  <a:gd name="T79" fmla="*/ 370 h 1618"/>
                  <a:gd name="T80" fmla="*/ 1496 w 1599"/>
                  <a:gd name="T81" fmla="*/ 408 h 1618"/>
                  <a:gd name="T82" fmla="*/ 1469 w 1599"/>
                  <a:gd name="T83" fmla="*/ 370 h 1618"/>
                  <a:gd name="T84" fmla="*/ 299 w 1599"/>
                  <a:gd name="T85" fmla="*/ 178 h 1618"/>
                  <a:gd name="T86" fmla="*/ 306 w 1599"/>
                  <a:gd name="T87" fmla="*/ 179 h 1618"/>
                  <a:gd name="T88" fmla="*/ 271 w 1599"/>
                  <a:gd name="T89" fmla="*/ 209 h 1618"/>
                  <a:gd name="T90" fmla="*/ 271 w 1599"/>
                  <a:gd name="T91" fmla="*/ 201 h 1618"/>
                  <a:gd name="T92" fmla="*/ 279 w 1599"/>
                  <a:gd name="T93" fmla="*/ 189 h 1618"/>
                  <a:gd name="T94" fmla="*/ 295 w 1599"/>
                  <a:gd name="T95" fmla="*/ 178 h 1618"/>
                  <a:gd name="T96" fmla="*/ 1065 w 1599"/>
                  <a:gd name="T97" fmla="*/ 45 h 1618"/>
                  <a:gd name="T98" fmla="*/ 1100 w 1599"/>
                  <a:gd name="T99" fmla="*/ 62 h 1618"/>
                  <a:gd name="T100" fmla="*/ 1102 w 1599"/>
                  <a:gd name="T101" fmla="*/ 68 h 1618"/>
                  <a:gd name="T102" fmla="*/ 1061 w 1599"/>
                  <a:gd name="T103" fmla="*/ 45 h 1618"/>
                  <a:gd name="T104" fmla="*/ 767 w 1599"/>
                  <a:gd name="T105" fmla="*/ 0 h 1618"/>
                  <a:gd name="T106" fmla="*/ 795 w 1599"/>
                  <a:gd name="T107" fmla="*/ 3 h 1618"/>
                  <a:gd name="T108" fmla="*/ 765 w 1599"/>
                  <a:gd name="T109" fmla="*/ 10 h 1618"/>
                  <a:gd name="T110" fmla="*/ 758 w 1599"/>
                  <a:gd name="T111" fmla="*/ 8 h 1618"/>
                  <a:gd name="T112" fmla="*/ 767 w 1599"/>
                  <a:gd name="T113" fmla="*/ 1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9" h="1618">
                    <a:moveTo>
                      <a:pt x="842" y="1608"/>
                    </a:moveTo>
                    <a:lnTo>
                      <a:pt x="842" y="1608"/>
                    </a:lnTo>
                    <a:lnTo>
                      <a:pt x="836" y="1612"/>
                    </a:lnTo>
                    <a:lnTo>
                      <a:pt x="830" y="1617"/>
                    </a:lnTo>
                    <a:lnTo>
                      <a:pt x="830" y="1618"/>
                    </a:lnTo>
                    <a:lnTo>
                      <a:pt x="823" y="1618"/>
                    </a:lnTo>
                    <a:lnTo>
                      <a:pt x="823" y="1618"/>
                    </a:lnTo>
                    <a:lnTo>
                      <a:pt x="823" y="1618"/>
                    </a:lnTo>
                    <a:lnTo>
                      <a:pt x="816" y="1618"/>
                    </a:lnTo>
                    <a:lnTo>
                      <a:pt x="816" y="1618"/>
                    </a:lnTo>
                    <a:lnTo>
                      <a:pt x="805" y="1614"/>
                    </a:lnTo>
                    <a:lnTo>
                      <a:pt x="801" y="1608"/>
                    </a:lnTo>
                    <a:lnTo>
                      <a:pt x="835" y="1608"/>
                    </a:lnTo>
                    <a:lnTo>
                      <a:pt x="842" y="1608"/>
                    </a:lnTo>
                    <a:close/>
                    <a:moveTo>
                      <a:pt x="500" y="1550"/>
                    </a:moveTo>
                    <a:lnTo>
                      <a:pt x="542" y="1566"/>
                    </a:lnTo>
                    <a:lnTo>
                      <a:pt x="537" y="1570"/>
                    </a:lnTo>
                    <a:lnTo>
                      <a:pt x="531" y="1571"/>
                    </a:lnTo>
                    <a:lnTo>
                      <a:pt x="505" y="1562"/>
                    </a:lnTo>
                    <a:lnTo>
                      <a:pt x="503" y="1560"/>
                    </a:lnTo>
                    <a:lnTo>
                      <a:pt x="501" y="1554"/>
                    </a:lnTo>
                    <a:lnTo>
                      <a:pt x="500" y="1550"/>
                    </a:lnTo>
                    <a:close/>
                    <a:moveTo>
                      <a:pt x="1329" y="1409"/>
                    </a:moveTo>
                    <a:lnTo>
                      <a:pt x="1329" y="1409"/>
                    </a:lnTo>
                    <a:lnTo>
                      <a:pt x="1329" y="1416"/>
                    </a:lnTo>
                    <a:lnTo>
                      <a:pt x="1328" y="1423"/>
                    </a:lnTo>
                    <a:lnTo>
                      <a:pt x="1321" y="1429"/>
                    </a:lnTo>
                    <a:lnTo>
                      <a:pt x="1305" y="1440"/>
                    </a:lnTo>
                    <a:lnTo>
                      <a:pt x="1305" y="1437"/>
                    </a:lnTo>
                    <a:lnTo>
                      <a:pt x="1299" y="1439"/>
                    </a:lnTo>
                    <a:lnTo>
                      <a:pt x="1298" y="1437"/>
                    </a:lnTo>
                    <a:lnTo>
                      <a:pt x="1295" y="1437"/>
                    </a:lnTo>
                    <a:lnTo>
                      <a:pt x="1315" y="1422"/>
                    </a:lnTo>
                    <a:lnTo>
                      <a:pt x="1329" y="1409"/>
                    </a:lnTo>
                    <a:close/>
                    <a:moveTo>
                      <a:pt x="106" y="1205"/>
                    </a:moveTo>
                    <a:lnTo>
                      <a:pt x="131" y="1246"/>
                    </a:lnTo>
                    <a:lnTo>
                      <a:pt x="128" y="1246"/>
                    </a:lnTo>
                    <a:lnTo>
                      <a:pt x="124" y="1246"/>
                    </a:lnTo>
                    <a:lnTo>
                      <a:pt x="120" y="1245"/>
                    </a:lnTo>
                    <a:lnTo>
                      <a:pt x="118" y="1245"/>
                    </a:lnTo>
                    <a:lnTo>
                      <a:pt x="101" y="1217"/>
                    </a:lnTo>
                    <a:lnTo>
                      <a:pt x="101" y="1215"/>
                    </a:lnTo>
                    <a:lnTo>
                      <a:pt x="104" y="1210"/>
                    </a:lnTo>
                    <a:lnTo>
                      <a:pt x="106" y="1205"/>
                    </a:lnTo>
                    <a:close/>
                    <a:moveTo>
                      <a:pt x="1514" y="1169"/>
                    </a:moveTo>
                    <a:lnTo>
                      <a:pt x="1517" y="1173"/>
                    </a:lnTo>
                    <a:lnTo>
                      <a:pt x="1517" y="1181"/>
                    </a:lnTo>
                    <a:lnTo>
                      <a:pt x="1510" y="1197"/>
                    </a:lnTo>
                    <a:lnTo>
                      <a:pt x="1507" y="1203"/>
                    </a:lnTo>
                    <a:lnTo>
                      <a:pt x="1501" y="1207"/>
                    </a:lnTo>
                    <a:lnTo>
                      <a:pt x="1493" y="1208"/>
                    </a:lnTo>
                    <a:lnTo>
                      <a:pt x="1503" y="1193"/>
                    </a:lnTo>
                    <a:lnTo>
                      <a:pt x="1514" y="1169"/>
                    </a:lnTo>
                    <a:close/>
                    <a:moveTo>
                      <a:pt x="8" y="921"/>
                    </a:moveTo>
                    <a:lnTo>
                      <a:pt x="15" y="967"/>
                    </a:lnTo>
                    <a:lnTo>
                      <a:pt x="8" y="964"/>
                    </a:lnTo>
                    <a:lnTo>
                      <a:pt x="5" y="958"/>
                    </a:lnTo>
                    <a:lnTo>
                      <a:pt x="0" y="931"/>
                    </a:lnTo>
                    <a:lnTo>
                      <a:pt x="4" y="923"/>
                    </a:lnTo>
                    <a:lnTo>
                      <a:pt x="8" y="921"/>
                    </a:lnTo>
                    <a:close/>
                    <a:moveTo>
                      <a:pt x="1583" y="650"/>
                    </a:moveTo>
                    <a:lnTo>
                      <a:pt x="1592" y="654"/>
                    </a:lnTo>
                    <a:lnTo>
                      <a:pt x="1593" y="656"/>
                    </a:lnTo>
                    <a:lnTo>
                      <a:pt x="1599" y="685"/>
                    </a:lnTo>
                    <a:lnTo>
                      <a:pt x="1599" y="685"/>
                    </a:lnTo>
                    <a:lnTo>
                      <a:pt x="1593" y="694"/>
                    </a:lnTo>
                    <a:lnTo>
                      <a:pt x="1592" y="694"/>
                    </a:lnTo>
                    <a:lnTo>
                      <a:pt x="1583" y="650"/>
                    </a:lnTo>
                    <a:close/>
                    <a:moveTo>
                      <a:pt x="108" y="407"/>
                    </a:moveTo>
                    <a:lnTo>
                      <a:pt x="97" y="425"/>
                    </a:lnTo>
                    <a:lnTo>
                      <a:pt x="87" y="447"/>
                    </a:lnTo>
                    <a:lnTo>
                      <a:pt x="86" y="445"/>
                    </a:lnTo>
                    <a:lnTo>
                      <a:pt x="83" y="434"/>
                    </a:lnTo>
                    <a:lnTo>
                      <a:pt x="89" y="421"/>
                    </a:lnTo>
                    <a:lnTo>
                      <a:pt x="96" y="411"/>
                    </a:lnTo>
                    <a:lnTo>
                      <a:pt x="99" y="410"/>
                    </a:lnTo>
                    <a:lnTo>
                      <a:pt x="108" y="407"/>
                    </a:lnTo>
                    <a:close/>
                    <a:moveTo>
                      <a:pt x="1472" y="369"/>
                    </a:moveTo>
                    <a:lnTo>
                      <a:pt x="1477" y="370"/>
                    </a:lnTo>
                    <a:lnTo>
                      <a:pt x="1479" y="370"/>
                    </a:lnTo>
                    <a:lnTo>
                      <a:pt x="1499" y="401"/>
                    </a:lnTo>
                    <a:lnTo>
                      <a:pt x="1496" y="408"/>
                    </a:lnTo>
                    <a:lnTo>
                      <a:pt x="1493" y="411"/>
                    </a:lnTo>
                    <a:lnTo>
                      <a:pt x="1469" y="370"/>
                    </a:lnTo>
                    <a:lnTo>
                      <a:pt x="1472" y="369"/>
                    </a:lnTo>
                    <a:close/>
                    <a:moveTo>
                      <a:pt x="299" y="178"/>
                    </a:moveTo>
                    <a:lnTo>
                      <a:pt x="302" y="178"/>
                    </a:lnTo>
                    <a:lnTo>
                      <a:pt x="306" y="179"/>
                    </a:lnTo>
                    <a:lnTo>
                      <a:pt x="285" y="196"/>
                    </a:lnTo>
                    <a:lnTo>
                      <a:pt x="271" y="209"/>
                    </a:lnTo>
                    <a:lnTo>
                      <a:pt x="271" y="206"/>
                    </a:lnTo>
                    <a:lnTo>
                      <a:pt x="271" y="201"/>
                    </a:lnTo>
                    <a:lnTo>
                      <a:pt x="271" y="196"/>
                    </a:lnTo>
                    <a:lnTo>
                      <a:pt x="279" y="189"/>
                    </a:lnTo>
                    <a:lnTo>
                      <a:pt x="294" y="178"/>
                    </a:lnTo>
                    <a:lnTo>
                      <a:pt x="295" y="178"/>
                    </a:lnTo>
                    <a:lnTo>
                      <a:pt x="299" y="178"/>
                    </a:lnTo>
                    <a:close/>
                    <a:moveTo>
                      <a:pt x="1065" y="45"/>
                    </a:moveTo>
                    <a:lnTo>
                      <a:pt x="1097" y="58"/>
                    </a:lnTo>
                    <a:lnTo>
                      <a:pt x="1100" y="62"/>
                    </a:lnTo>
                    <a:lnTo>
                      <a:pt x="1102" y="68"/>
                    </a:lnTo>
                    <a:lnTo>
                      <a:pt x="1102" y="68"/>
                    </a:lnTo>
                    <a:lnTo>
                      <a:pt x="1055" y="51"/>
                    </a:lnTo>
                    <a:lnTo>
                      <a:pt x="1061" y="45"/>
                    </a:lnTo>
                    <a:lnTo>
                      <a:pt x="1065" y="45"/>
                    </a:lnTo>
                    <a:close/>
                    <a:moveTo>
                      <a:pt x="767" y="0"/>
                    </a:moveTo>
                    <a:lnTo>
                      <a:pt x="789" y="0"/>
                    </a:lnTo>
                    <a:lnTo>
                      <a:pt x="795" y="3"/>
                    </a:lnTo>
                    <a:lnTo>
                      <a:pt x="799" y="10"/>
                    </a:lnTo>
                    <a:lnTo>
                      <a:pt x="765" y="10"/>
                    </a:lnTo>
                    <a:lnTo>
                      <a:pt x="757" y="10"/>
                    </a:lnTo>
                    <a:lnTo>
                      <a:pt x="758" y="8"/>
                    </a:lnTo>
                    <a:lnTo>
                      <a:pt x="763" y="4"/>
                    </a:lnTo>
                    <a:lnTo>
                      <a:pt x="767" y="1"/>
                    </a:lnTo>
                    <a:lnTo>
                      <a:pt x="7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1" name="Freeform 626"/>
              <p:cNvSpPr>
                <a:spLocks noEditPoints="1"/>
              </p:cNvSpPr>
              <p:nvPr/>
            </p:nvSpPr>
            <p:spPr bwMode="auto">
              <a:xfrm>
                <a:off x="6307" y="1726"/>
                <a:ext cx="1618" cy="1636"/>
              </a:xfrm>
              <a:custGeom>
                <a:avLst/>
                <a:gdLst>
                  <a:gd name="T0" fmla="*/ 839 w 1618"/>
                  <a:gd name="T1" fmla="*/ 1627 h 1636"/>
                  <a:gd name="T2" fmla="*/ 837 w 1618"/>
                  <a:gd name="T3" fmla="*/ 1636 h 1636"/>
                  <a:gd name="T4" fmla="*/ 825 w 1618"/>
                  <a:gd name="T5" fmla="*/ 1627 h 1636"/>
                  <a:gd name="T6" fmla="*/ 828 w 1618"/>
                  <a:gd name="T7" fmla="*/ 1627 h 1636"/>
                  <a:gd name="T8" fmla="*/ 514 w 1618"/>
                  <a:gd name="T9" fmla="*/ 1571 h 1636"/>
                  <a:gd name="T10" fmla="*/ 534 w 1618"/>
                  <a:gd name="T11" fmla="*/ 1582 h 1636"/>
                  <a:gd name="T12" fmla="*/ 526 w 1618"/>
                  <a:gd name="T13" fmla="*/ 1580 h 1636"/>
                  <a:gd name="T14" fmla="*/ 517 w 1618"/>
                  <a:gd name="T15" fmla="*/ 1582 h 1636"/>
                  <a:gd name="T16" fmla="*/ 516 w 1618"/>
                  <a:gd name="T17" fmla="*/ 1573 h 1636"/>
                  <a:gd name="T18" fmla="*/ 1337 w 1618"/>
                  <a:gd name="T19" fmla="*/ 1432 h 1636"/>
                  <a:gd name="T20" fmla="*/ 1332 w 1618"/>
                  <a:gd name="T21" fmla="*/ 1438 h 1636"/>
                  <a:gd name="T22" fmla="*/ 1321 w 1618"/>
                  <a:gd name="T23" fmla="*/ 1445 h 1636"/>
                  <a:gd name="T24" fmla="*/ 1318 w 1618"/>
                  <a:gd name="T25" fmla="*/ 1457 h 1636"/>
                  <a:gd name="T26" fmla="*/ 1330 w 1618"/>
                  <a:gd name="T27" fmla="*/ 1438 h 1636"/>
                  <a:gd name="T28" fmla="*/ 110 w 1618"/>
                  <a:gd name="T29" fmla="*/ 1226 h 1636"/>
                  <a:gd name="T30" fmla="*/ 125 w 1618"/>
                  <a:gd name="T31" fmla="*/ 1251 h 1636"/>
                  <a:gd name="T32" fmla="*/ 115 w 1618"/>
                  <a:gd name="T33" fmla="*/ 1250 h 1636"/>
                  <a:gd name="T34" fmla="*/ 115 w 1618"/>
                  <a:gd name="T35" fmla="*/ 1241 h 1636"/>
                  <a:gd name="T36" fmla="*/ 110 w 1618"/>
                  <a:gd name="T37" fmla="*/ 1230 h 1636"/>
                  <a:gd name="T38" fmla="*/ 1526 w 1618"/>
                  <a:gd name="T39" fmla="*/ 1190 h 1636"/>
                  <a:gd name="T40" fmla="*/ 1534 w 1618"/>
                  <a:gd name="T41" fmla="*/ 1196 h 1636"/>
                  <a:gd name="T42" fmla="*/ 1525 w 1618"/>
                  <a:gd name="T43" fmla="*/ 1202 h 1636"/>
                  <a:gd name="T44" fmla="*/ 1516 w 1618"/>
                  <a:gd name="T45" fmla="*/ 1212 h 1636"/>
                  <a:gd name="T46" fmla="*/ 1526 w 1618"/>
                  <a:gd name="T47" fmla="*/ 1190 h 1636"/>
                  <a:gd name="T48" fmla="*/ 14 w 1618"/>
                  <a:gd name="T49" fmla="*/ 967 h 1636"/>
                  <a:gd name="T50" fmla="*/ 7 w 1618"/>
                  <a:gd name="T51" fmla="*/ 950 h 1636"/>
                  <a:gd name="T52" fmla="*/ 0 w 1618"/>
                  <a:gd name="T53" fmla="*/ 940 h 1636"/>
                  <a:gd name="T54" fmla="*/ 9 w 1618"/>
                  <a:gd name="T55" fmla="*/ 940 h 1636"/>
                  <a:gd name="T56" fmla="*/ 1609 w 1618"/>
                  <a:gd name="T57" fmla="*/ 673 h 1636"/>
                  <a:gd name="T58" fmla="*/ 1616 w 1618"/>
                  <a:gd name="T59" fmla="*/ 689 h 1636"/>
                  <a:gd name="T60" fmla="*/ 1608 w 1618"/>
                  <a:gd name="T61" fmla="*/ 694 h 1636"/>
                  <a:gd name="T62" fmla="*/ 105 w 1618"/>
                  <a:gd name="T63" fmla="*/ 420 h 1636"/>
                  <a:gd name="T64" fmla="*/ 92 w 1618"/>
                  <a:gd name="T65" fmla="*/ 443 h 1636"/>
                  <a:gd name="T66" fmla="*/ 84 w 1618"/>
                  <a:gd name="T67" fmla="*/ 440 h 1636"/>
                  <a:gd name="T68" fmla="*/ 93 w 1618"/>
                  <a:gd name="T69" fmla="*/ 436 h 1636"/>
                  <a:gd name="T70" fmla="*/ 105 w 1618"/>
                  <a:gd name="T71" fmla="*/ 420 h 1636"/>
                  <a:gd name="T72" fmla="*/ 1492 w 1618"/>
                  <a:gd name="T73" fmla="*/ 381 h 1636"/>
                  <a:gd name="T74" fmla="*/ 1499 w 1618"/>
                  <a:gd name="T75" fmla="*/ 379 h 1636"/>
                  <a:gd name="T76" fmla="*/ 1501 w 1618"/>
                  <a:gd name="T77" fmla="*/ 388 h 1636"/>
                  <a:gd name="T78" fmla="*/ 1506 w 1618"/>
                  <a:gd name="T79" fmla="*/ 398 h 1636"/>
                  <a:gd name="T80" fmla="*/ 1508 w 1618"/>
                  <a:gd name="T81" fmla="*/ 410 h 1636"/>
                  <a:gd name="T82" fmla="*/ 1488 w 1618"/>
                  <a:gd name="T83" fmla="*/ 379 h 1636"/>
                  <a:gd name="T84" fmla="*/ 301 w 1618"/>
                  <a:gd name="T85" fmla="*/ 187 h 1636"/>
                  <a:gd name="T86" fmla="*/ 288 w 1618"/>
                  <a:gd name="T87" fmla="*/ 198 h 1636"/>
                  <a:gd name="T88" fmla="*/ 281 w 1618"/>
                  <a:gd name="T89" fmla="*/ 203 h 1636"/>
                  <a:gd name="T90" fmla="*/ 288 w 1618"/>
                  <a:gd name="T91" fmla="*/ 194 h 1636"/>
                  <a:gd name="T92" fmla="*/ 291 w 1618"/>
                  <a:gd name="T93" fmla="*/ 184 h 1636"/>
                  <a:gd name="T94" fmla="*/ 1082 w 1618"/>
                  <a:gd name="T95" fmla="*/ 51 h 1636"/>
                  <a:gd name="T96" fmla="*/ 1092 w 1618"/>
                  <a:gd name="T97" fmla="*/ 53 h 1636"/>
                  <a:gd name="T98" fmla="*/ 1099 w 1618"/>
                  <a:gd name="T99" fmla="*/ 54 h 1636"/>
                  <a:gd name="T100" fmla="*/ 1102 w 1618"/>
                  <a:gd name="T101" fmla="*/ 60 h 1636"/>
                  <a:gd name="T102" fmla="*/ 1106 w 1618"/>
                  <a:gd name="T103" fmla="*/ 67 h 1636"/>
                  <a:gd name="T104" fmla="*/ 1082 w 1618"/>
                  <a:gd name="T105" fmla="*/ 51 h 1636"/>
                  <a:gd name="T106" fmla="*/ 779 w 1618"/>
                  <a:gd name="T107" fmla="*/ 0 h 1636"/>
                  <a:gd name="T108" fmla="*/ 787 w 1618"/>
                  <a:gd name="T109" fmla="*/ 6 h 1636"/>
                  <a:gd name="T110" fmla="*/ 798 w 1618"/>
                  <a:gd name="T111" fmla="*/ 9 h 1636"/>
                  <a:gd name="T112" fmla="*/ 773 w 1618"/>
                  <a:gd name="T113" fmla="*/ 0 h 1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18" h="1636">
                    <a:moveTo>
                      <a:pt x="832" y="1627"/>
                    </a:moveTo>
                    <a:lnTo>
                      <a:pt x="839" y="1627"/>
                    </a:lnTo>
                    <a:lnTo>
                      <a:pt x="844" y="1636"/>
                    </a:lnTo>
                    <a:lnTo>
                      <a:pt x="837" y="1636"/>
                    </a:lnTo>
                    <a:lnTo>
                      <a:pt x="832" y="1627"/>
                    </a:lnTo>
                    <a:close/>
                    <a:moveTo>
                      <a:pt x="825" y="1627"/>
                    </a:moveTo>
                    <a:lnTo>
                      <a:pt x="832" y="1627"/>
                    </a:lnTo>
                    <a:lnTo>
                      <a:pt x="828" y="1627"/>
                    </a:lnTo>
                    <a:lnTo>
                      <a:pt x="825" y="1627"/>
                    </a:lnTo>
                    <a:close/>
                    <a:moveTo>
                      <a:pt x="514" y="1571"/>
                    </a:moveTo>
                    <a:lnTo>
                      <a:pt x="540" y="1580"/>
                    </a:lnTo>
                    <a:lnTo>
                      <a:pt x="534" y="1582"/>
                    </a:lnTo>
                    <a:lnTo>
                      <a:pt x="530" y="1582"/>
                    </a:lnTo>
                    <a:lnTo>
                      <a:pt x="526" y="1580"/>
                    </a:lnTo>
                    <a:lnTo>
                      <a:pt x="520" y="1578"/>
                    </a:lnTo>
                    <a:lnTo>
                      <a:pt x="517" y="1582"/>
                    </a:lnTo>
                    <a:lnTo>
                      <a:pt x="510" y="1579"/>
                    </a:lnTo>
                    <a:lnTo>
                      <a:pt x="516" y="1573"/>
                    </a:lnTo>
                    <a:lnTo>
                      <a:pt x="514" y="1571"/>
                    </a:lnTo>
                    <a:close/>
                    <a:moveTo>
                      <a:pt x="1337" y="1432"/>
                    </a:moveTo>
                    <a:lnTo>
                      <a:pt x="1337" y="1432"/>
                    </a:lnTo>
                    <a:lnTo>
                      <a:pt x="1332" y="1438"/>
                    </a:lnTo>
                    <a:lnTo>
                      <a:pt x="1328" y="1442"/>
                    </a:lnTo>
                    <a:lnTo>
                      <a:pt x="1321" y="1445"/>
                    </a:lnTo>
                    <a:lnTo>
                      <a:pt x="1324" y="1453"/>
                    </a:lnTo>
                    <a:lnTo>
                      <a:pt x="1318" y="1457"/>
                    </a:lnTo>
                    <a:lnTo>
                      <a:pt x="1314" y="1449"/>
                    </a:lnTo>
                    <a:lnTo>
                      <a:pt x="1330" y="1438"/>
                    </a:lnTo>
                    <a:lnTo>
                      <a:pt x="1337" y="1432"/>
                    </a:lnTo>
                    <a:close/>
                    <a:moveTo>
                      <a:pt x="110" y="1226"/>
                    </a:moveTo>
                    <a:lnTo>
                      <a:pt x="127" y="1254"/>
                    </a:lnTo>
                    <a:lnTo>
                      <a:pt x="125" y="1251"/>
                    </a:lnTo>
                    <a:lnTo>
                      <a:pt x="119" y="1257"/>
                    </a:lnTo>
                    <a:lnTo>
                      <a:pt x="115" y="1250"/>
                    </a:lnTo>
                    <a:lnTo>
                      <a:pt x="119" y="1247"/>
                    </a:lnTo>
                    <a:lnTo>
                      <a:pt x="115" y="1241"/>
                    </a:lnTo>
                    <a:lnTo>
                      <a:pt x="112" y="1236"/>
                    </a:lnTo>
                    <a:lnTo>
                      <a:pt x="110" y="1230"/>
                    </a:lnTo>
                    <a:lnTo>
                      <a:pt x="110" y="1226"/>
                    </a:lnTo>
                    <a:close/>
                    <a:moveTo>
                      <a:pt x="1526" y="1190"/>
                    </a:moveTo>
                    <a:lnTo>
                      <a:pt x="1527" y="1195"/>
                    </a:lnTo>
                    <a:lnTo>
                      <a:pt x="1534" y="1196"/>
                    </a:lnTo>
                    <a:lnTo>
                      <a:pt x="1530" y="1203"/>
                    </a:lnTo>
                    <a:lnTo>
                      <a:pt x="1525" y="1202"/>
                    </a:lnTo>
                    <a:lnTo>
                      <a:pt x="1518" y="1210"/>
                    </a:lnTo>
                    <a:lnTo>
                      <a:pt x="1516" y="1212"/>
                    </a:lnTo>
                    <a:lnTo>
                      <a:pt x="1519" y="1206"/>
                    </a:lnTo>
                    <a:lnTo>
                      <a:pt x="1526" y="1190"/>
                    </a:lnTo>
                    <a:close/>
                    <a:moveTo>
                      <a:pt x="9" y="940"/>
                    </a:moveTo>
                    <a:lnTo>
                      <a:pt x="14" y="967"/>
                    </a:lnTo>
                    <a:lnTo>
                      <a:pt x="10" y="963"/>
                    </a:lnTo>
                    <a:lnTo>
                      <a:pt x="7" y="950"/>
                    </a:lnTo>
                    <a:lnTo>
                      <a:pt x="2" y="949"/>
                    </a:lnTo>
                    <a:lnTo>
                      <a:pt x="0" y="940"/>
                    </a:lnTo>
                    <a:lnTo>
                      <a:pt x="9" y="942"/>
                    </a:lnTo>
                    <a:lnTo>
                      <a:pt x="9" y="940"/>
                    </a:lnTo>
                    <a:close/>
                    <a:moveTo>
                      <a:pt x="1602" y="665"/>
                    </a:moveTo>
                    <a:lnTo>
                      <a:pt x="1609" y="673"/>
                    </a:lnTo>
                    <a:lnTo>
                      <a:pt x="1611" y="687"/>
                    </a:lnTo>
                    <a:lnTo>
                      <a:pt x="1616" y="689"/>
                    </a:lnTo>
                    <a:lnTo>
                      <a:pt x="1618" y="696"/>
                    </a:lnTo>
                    <a:lnTo>
                      <a:pt x="1608" y="694"/>
                    </a:lnTo>
                    <a:lnTo>
                      <a:pt x="1602" y="665"/>
                    </a:lnTo>
                    <a:close/>
                    <a:moveTo>
                      <a:pt x="105" y="420"/>
                    </a:moveTo>
                    <a:lnTo>
                      <a:pt x="98" y="430"/>
                    </a:lnTo>
                    <a:lnTo>
                      <a:pt x="92" y="443"/>
                    </a:lnTo>
                    <a:lnTo>
                      <a:pt x="92" y="441"/>
                    </a:lnTo>
                    <a:lnTo>
                      <a:pt x="84" y="440"/>
                    </a:lnTo>
                    <a:lnTo>
                      <a:pt x="86" y="434"/>
                    </a:lnTo>
                    <a:lnTo>
                      <a:pt x="93" y="436"/>
                    </a:lnTo>
                    <a:lnTo>
                      <a:pt x="98" y="424"/>
                    </a:lnTo>
                    <a:lnTo>
                      <a:pt x="105" y="420"/>
                    </a:lnTo>
                    <a:close/>
                    <a:moveTo>
                      <a:pt x="1488" y="379"/>
                    </a:moveTo>
                    <a:lnTo>
                      <a:pt x="1492" y="381"/>
                    </a:lnTo>
                    <a:lnTo>
                      <a:pt x="1496" y="382"/>
                    </a:lnTo>
                    <a:lnTo>
                      <a:pt x="1499" y="379"/>
                    </a:lnTo>
                    <a:lnTo>
                      <a:pt x="1502" y="385"/>
                    </a:lnTo>
                    <a:lnTo>
                      <a:pt x="1501" y="388"/>
                    </a:lnTo>
                    <a:lnTo>
                      <a:pt x="1503" y="393"/>
                    </a:lnTo>
                    <a:lnTo>
                      <a:pt x="1506" y="398"/>
                    </a:lnTo>
                    <a:lnTo>
                      <a:pt x="1508" y="405"/>
                    </a:lnTo>
                    <a:lnTo>
                      <a:pt x="1508" y="410"/>
                    </a:lnTo>
                    <a:lnTo>
                      <a:pt x="1508" y="410"/>
                    </a:lnTo>
                    <a:lnTo>
                      <a:pt x="1488" y="379"/>
                    </a:lnTo>
                    <a:close/>
                    <a:moveTo>
                      <a:pt x="298" y="180"/>
                    </a:moveTo>
                    <a:lnTo>
                      <a:pt x="301" y="187"/>
                    </a:lnTo>
                    <a:lnTo>
                      <a:pt x="303" y="187"/>
                    </a:lnTo>
                    <a:lnTo>
                      <a:pt x="288" y="198"/>
                    </a:lnTo>
                    <a:lnTo>
                      <a:pt x="280" y="205"/>
                    </a:lnTo>
                    <a:lnTo>
                      <a:pt x="281" y="203"/>
                    </a:lnTo>
                    <a:lnTo>
                      <a:pt x="284" y="198"/>
                    </a:lnTo>
                    <a:lnTo>
                      <a:pt x="288" y="194"/>
                    </a:lnTo>
                    <a:lnTo>
                      <a:pt x="294" y="190"/>
                    </a:lnTo>
                    <a:lnTo>
                      <a:pt x="291" y="184"/>
                    </a:lnTo>
                    <a:lnTo>
                      <a:pt x="298" y="180"/>
                    </a:lnTo>
                    <a:close/>
                    <a:moveTo>
                      <a:pt x="1082" y="51"/>
                    </a:moveTo>
                    <a:lnTo>
                      <a:pt x="1087" y="51"/>
                    </a:lnTo>
                    <a:lnTo>
                      <a:pt x="1092" y="53"/>
                    </a:lnTo>
                    <a:lnTo>
                      <a:pt x="1096" y="56"/>
                    </a:lnTo>
                    <a:lnTo>
                      <a:pt x="1099" y="54"/>
                    </a:lnTo>
                    <a:lnTo>
                      <a:pt x="1106" y="57"/>
                    </a:lnTo>
                    <a:lnTo>
                      <a:pt x="1102" y="60"/>
                    </a:lnTo>
                    <a:lnTo>
                      <a:pt x="1106" y="65"/>
                    </a:lnTo>
                    <a:lnTo>
                      <a:pt x="1106" y="67"/>
                    </a:lnTo>
                    <a:lnTo>
                      <a:pt x="1074" y="54"/>
                    </a:lnTo>
                    <a:lnTo>
                      <a:pt x="1082" y="51"/>
                    </a:lnTo>
                    <a:close/>
                    <a:moveTo>
                      <a:pt x="773" y="0"/>
                    </a:moveTo>
                    <a:lnTo>
                      <a:pt x="779" y="0"/>
                    </a:lnTo>
                    <a:lnTo>
                      <a:pt x="781" y="6"/>
                    </a:lnTo>
                    <a:lnTo>
                      <a:pt x="787" y="6"/>
                    </a:lnTo>
                    <a:lnTo>
                      <a:pt x="791" y="6"/>
                    </a:lnTo>
                    <a:lnTo>
                      <a:pt x="798" y="9"/>
                    </a:lnTo>
                    <a:lnTo>
                      <a:pt x="776" y="9"/>
                    </a:lnTo>
                    <a:lnTo>
                      <a:pt x="773" y="0"/>
                    </a:lnTo>
                    <a:lnTo>
                      <a:pt x="7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2" name="Freeform 627"/>
              <p:cNvSpPr>
                <a:spLocks noEditPoints="1"/>
              </p:cNvSpPr>
              <p:nvPr/>
            </p:nvSpPr>
            <p:spPr bwMode="auto">
              <a:xfrm>
                <a:off x="6297" y="1718"/>
                <a:ext cx="1636" cy="1653"/>
              </a:xfrm>
              <a:custGeom>
                <a:avLst/>
                <a:gdLst>
                  <a:gd name="T0" fmla="*/ 847 w 1636"/>
                  <a:gd name="T1" fmla="*/ 1644 h 1653"/>
                  <a:gd name="T2" fmla="*/ 854 w 1636"/>
                  <a:gd name="T3" fmla="*/ 1644 h 1653"/>
                  <a:gd name="T4" fmla="*/ 856 w 1636"/>
                  <a:gd name="T5" fmla="*/ 1652 h 1653"/>
                  <a:gd name="T6" fmla="*/ 855 w 1636"/>
                  <a:gd name="T7" fmla="*/ 1653 h 1653"/>
                  <a:gd name="T8" fmla="*/ 849 w 1636"/>
                  <a:gd name="T9" fmla="*/ 1653 h 1653"/>
                  <a:gd name="T10" fmla="*/ 847 w 1636"/>
                  <a:gd name="T11" fmla="*/ 1644 h 1653"/>
                  <a:gd name="T12" fmla="*/ 520 w 1636"/>
                  <a:gd name="T13" fmla="*/ 1587 h 1653"/>
                  <a:gd name="T14" fmla="*/ 527 w 1636"/>
                  <a:gd name="T15" fmla="*/ 1590 h 1653"/>
                  <a:gd name="T16" fmla="*/ 520 w 1636"/>
                  <a:gd name="T17" fmla="*/ 1597 h 1653"/>
                  <a:gd name="T18" fmla="*/ 515 w 1636"/>
                  <a:gd name="T19" fmla="*/ 1595 h 1653"/>
                  <a:gd name="T20" fmla="*/ 520 w 1636"/>
                  <a:gd name="T21" fmla="*/ 1587 h 1653"/>
                  <a:gd name="T22" fmla="*/ 1334 w 1636"/>
                  <a:gd name="T23" fmla="*/ 1461 h 1653"/>
                  <a:gd name="T24" fmla="*/ 1338 w 1636"/>
                  <a:gd name="T25" fmla="*/ 1470 h 1653"/>
                  <a:gd name="T26" fmla="*/ 1331 w 1636"/>
                  <a:gd name="T27" fmla="*/ 1474 h 1653"/>
                  <a:gd name="T28" fmla="*/ 1328 w 1636"/>
                  <a:gd name="T29" fmla="*/ 1465 h 1653"/>
                  <a:gd name="T30" fmla="*/ 1334 w 1636"/>
                  <a:gd name="T31" fmla="*/ 1461 h 1653"/>
                  <a:gd name="T32" fmla="*/ 125 w 1636"/>
                  <a:gd name="T33" fmla="*/ 1258 h 1653"/>
                  <a:gd name="T34" fmla="*/ 129 w 1636"/>
                  <a:gd name="T35" fmla="*/ 1265 h 1653"/>
                  <a:gd name="T36" fmla="*/ 123 w 1636"/>
                  <a:gd name="T37" fmla="*/ 1272 h 1653"/>
                  <a:gd name="T38" fmla="*/ 119 w 1636"/>
                  <a:gd name="T39" fmla="*/ 1266 h 1653"/>
                  <a:gd name="T40" fmla="*/ 125 w 1636"/>
                  <a:gd name="T41" fmla="*/ 1258 h 1653"/>
                  <a:gd name="T42" fmla="*/ 1544 w 1636"/>
                  <a:gd name="T43" fmla="*/ 1204 h 1653"/>
                  <a:gd name="T44" fmla="*/ 1553 w 1636"/>
                  <a:gd name="T45" fmla="*/ 1205 h 1653"/>
                  <a:gd name="T46" fmla="*/ 1550 w 1636"/>
                  <a:gd name="T47" fmla="*/ 1212 h 1653"/>
                  <a:gd name="T48" fmla="*/ 1540 w 1636"/>
                  <a:gd name="T49" fmla="*/ 1211 h 1653"/>
                  <a:gd name="T50" fmla="*/ 1544 w 1636"/>
                  <a:gd name="T51" fmla="*/ 1204 h 1653"/>
                  <a:gd name="T52" fmla="*/ 0 w 1636"/>
                  <a:gd name="T53" fmla="*/ 947 h 1653"/>
                  <a:gd name="T54" fmla="*/ 10 w 1636"/>
                  <a:gd name="T55" fmla="*/ 948 h 1653"/>
                  <a:gd name="T56" fmla="*/ 12 w 1636"/>
                  <a:gd name="T57" fmla="*/ 957 h 1653"/>
                  <a:gd name="T58" fmla="*/ 2 w 1636"/>
                  <a:gd name="T59" fmla="*/ 955 h 1653"/>
                  <a:gd name="T60" fmla="*/ 0 w 1636"/>
                  <a:gd name="T61" fmla="*/ 947 h 1653"/>
                  <a:gd name="T62" fmla="*/ 1626 w 1636"/>
                  <a:gd name="T63" fmla="*/ 697 h 1653"/>
                  <a:gd name="T64" fmla="*/ 1635 w 1636"/>
                  <a:gd name="T65" fmla="*/ 698 h 1653"/>
                  <a:gd name="T66" fmla="*/ 1636 w 1636"/>
                  <a:gd name="T67" fmla="*/ 705 h 1653"/>
                  <a:gd name="T68" fmla="*/ 1628 w 1636"/>
                  <a:gd name="T69" fmla="*/ 704 h 1653"/>
                  <a:gd name="T70" fmla="*/ 1626 w 1636"/>
                  <a:gd name="T71" fmla="*/ 697 h 1653"/>
                  <a:gd name="T72" fmla="*/ 86 w 1636"/>
                  <a:gd name="T73" fmla="*/ 441 h 1653"/>
                  <a:gd name="T74" fmla="*/ 96 w 1636"/>
                  <a:gd name="T75" fmla="*/ 442 h 1653"/>
                  <a:gd name="T76" fmla="*/ 94 w 1636"/>
                  <a:gd name="T77" fmla="*/ 448 h 1653"/>
                  <a:gd name="T78" fmla="*/ 84 w 1636"/>
                  <a:gd name="T79" fmla="*/ 447 h 1653"/>
                  <a:gd name="T80" fmla="*/ 86 w 1636"/>
                  <a:gd name="T81" fmla="*/ 441 h 1653"/>
                  <a:gd name="T82" fmla="*/ 1515 w 1636"/>
                  <a:gd name="T83" fmla="*/ 380 h 1653"/>
                  <a:gd name="T84" fmla="*/ 1518 w 1636"/>
                  <a:gd name="T85" fmla="*/ 386 h 1653"/>
                  <a:gd name="T86" fmla="*/ 1512 w 1636"/>
                  <a:gd name="T87" fmla="*/ 393 h 1653"/>
                  <a:gd name="T88" fmla="*/ 1509 w 1636"/>
                  <a:gd name="T89" fmla="*/ 387 h 1653"/>
                  <a:gd name="T90" fmla="*/ 1515 w 1636"/>
                  <a:gd name="T91" fmla="*/ 380 h 1653"/>
                  <a:gd name="T92" fmla="*/ 304 w 1636"/>
                  <a:gd name="T93" fmla="*/ 179 h 1653"/>
                  <a:gd name="T94" fmla="*/ 308 w 1636"/>
                  <a:gd name="T95" fmla="*/ 188 h 1653"/>
                  <a:gd name="T96" fmla="*/ 301 w 1636"/>
                  <a:gd name="T97" fmla="*/ 192 h 1653"/>
                  <a:gd name="T98" fmla="*/ 298 w 1636"/>
                  <a:gd name="T99" fmla="*/ 184 h 1653"/>
                  <a:gd name="T100" fmla="*/ 304 w 1636"/>
                  <a:gd name="T101" fmla="*/ 179 h 1653"/>
                  <a:gd name="T102" fmla="*/ 1115 w 1636"/>
                  <a:gd name="T103" fmla="*/ 54 h 1653"/>
                  <a:gd name="T104" fmla="*/ 1122 w 1636"/>
                  <a:gd name="T105" fmla="*/ 57 h 1653"/>
                  <a:gd name="T106" fmla="*/ 1116 w 1636"/>
                  <a:gd name="T107" fmla="*/ 65 h 1653"/>
                  <a:gd name="T108" fmla="*/ 1109 w 1636"/>
                  <a:gd name="T109" fmla="*/ 62 h 1653"/>
                  <a:gd name="T110" fmla="*/ 1115 w 1636"/>
                  <a:gd name="T111" fmla="*/ 54 h 1653"/>
                  <a:gd name="T112" fmla="*/ 783 w 1636"/>
                  <a:gd name="T113" fmla="*/ 0 h 1653"/>
                  <a:gd name="T114" fmla="*/ 786 w 1636"/>
                  <a:gd name="T115" fmla="*/ 0 h 1653"/>
                  <a:gd name="T116" fmla="*/ 789 w 1636"/>
                  <a:gd name="T117" fmla="*/ 8 h 1653"/>
                  <a:gd name="T118" fmla="*/ 783 w 1636"/>
                  <a:gd name="T119" fmla="*/ 8 h 1653"/>
                  <a:gd name="T120" fmla="*/ 783 w 1636"/>
                  <a:gd name="T121" fmla="*/ 8 h 1653"/>
                  <a:gd name="T122" fmla="*/ 779 w 1636"/>
                  <a:gd name="T123" fmla="*/ 0 h 1653"/>
                  <a:gd name="T124" fmla="*/ 783 w 1636"/>
                  <a:gd name="T125" fmla="*/ 0 h 1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36" h="1653">
                    <a:moveTo>
                      <a:pt x="847" y="1644"/>
                    </a:moveTo>
                    <a:lnTo>
                      <a:pt x="854" y="1644"/>
                    </a:lnTo>
                    <a:lnTo>
                      <a:pt x="856" y="1652"/>
                    </a:lnTo>
                    <a:lnTo>
                      <a:pt x="855" y="1653"/>
                    </a:lnTo>
                    <a:lnTo>
                      <a:pt x="849" y="1653"/>
                    </a:lnTo>
                    <a:lnTo>
                      <a:pt x="847" y="1644"/>
                    </a:lnTo>
                    <a:close/>
                    <a:moveTo>
                      <a:pt x="520" y="1587"/>
                    </a:moveTo>
                    <a:lnTo>
                      <a:pt x="527" y="1590"/>
                    </a:lnTo>
                    <a:lnTo>
                      <a:pt x="520" y="1597"/>
                    </a:lnTo>
                    <a:lnTo>
                      <a:pt x="515" y="1595"/>
                    </a:lnTo>
                    <a:lnTo>
                      <a:pt x="520" y="1587"/>
                    </a:lnTo>
                    <a:close/>
                    <a:moveTo>
                      <a:pt x="1334" y="1461"/>
                    </a:moveTo>
                    <a:lnTo>
                      <a:pt x="1338" y="1470"/>
                    </a:lnTo>
                    <a:lnTo>
                      <a:pt x="1331" y="1474"/>
                    </a:lnTo>
                    <a:lnTo>
                      <a:pt x="1328" y="1465"/>
                    </a:lnTo>
                    <a:lnTo>
                      <a:pt x="1334" y="1461"/>
                    </a:lnTo>
                    <a:close/>
                    <a:moveTo>
                      <a:pt x="125" y="1258"/>
                    </a:moveTo>
                    <a:lnTo>
                      <a:pt x="129" y="1265"/>
                    </a:lnTo>
                    <a:lnTo>
                      <a:pt x="123" y="1272"/>
                    </a:lnTo>
                    <a:lnTo>
                      <a:pt x="119" y="1266"/>
                    </a:lnTo>
                    <a:lnTo>
                      <a:pt x="125" y="1258"/>
                    </a:lnTo>
                    <a:close/>
                    <a:moveTo>
                      <a:pt x="1544" y="1204"/>
                    </a:moveTo>
                    <a:lnTo>
                      <a:pt x="1553" y="1205"/>
                    </a:lnTo>
                    <a:lnTo>
                      <a:pt x="1550" y="1212"/>
                    </a:lnTo>
                    <a:lnTo>
                      <a:pt x="1540" y="1211"/>
                    </a:lnTo>
                    <a:lnTo>
                      <a:pt x="1544" y="1204"/>
                    </a:lnTo>
                    <a:close/>
                    <a:moveTo>
                      <a:pt x="0" y="947"/>
                    </a:moveTo>
                    <a:lnTo>
                      <a:pt x="10" y="948"/>
                    </a:lnTo>
                    <a:lnTo>
                      <a:pt x="12" y="957"/>
                    </a:lnTo>
                    <a:lnTo>
                      <a:pt x="2" y="955"/>
                    </a:lnTo>
                    <a:lnTo>
                      <a:pt x="0" y="947"/>
                    </a:lnTo>
                    <a:close/>
                    <a:moveTo>
                      <a:pt x="1626" y="697"/>
                    </a:moveTo>
                    <a:lnTo>
                      <a:pt x="1635" y="698"/>
                    </a:lnTo>
                    <a:lnTo>
                      <a:pt x="1636" y="705"/>
                    </a:lnTo>
                    <a:lnTo>
                      <a:pt x="1628" y="704"/>
                    </a:lnTo>
                    <a:lnTo>
                      <a:pt x="1626" y="697"/>
                    </a:lnTo>
                    <a:close/>
                    <a:moveTo>
                      <a:pt x="86" y="441"/>
                    </a:moveTo>
                    <a:lnTo>
                      <a:pt x="96" y="442"/>
                    </a:lnTo>
                    <a:lnTo>
                      <a:pt x="94" y="448"/>
                    </a:lnTo>
                    <a:lnTo>
                      <a:pt x="84" y="447"/>
                    </a:lnTo>
                    <a:lnTo>
                      <a:pt x="86" y="441"/>
                    </a:lnTo>
                    <a:close/>
                    <a:moveTo>
                      <a:pt x="1515" y="380"/>
                    </a:moveTo>
                    <a:lnTo>
                      <a:pt x="1518" y="386"/>
                    </a:lnTo>
                    <a:lnTo>
                      <a:pt x="1512" y="393"/>
                    </a:lnTo>
                    <a:lnTo>
                      <a:pt x="1509" y="387"/>
                    </a:lnTo>
                    <a:lnTo>
                      <a:pt x="1515" y="380"/>
                    </a:lnTo>
                    <a:close/>
                    <a:moveTo>
                      <a:pt x="304" y="179"/>
                    </a:moveTo>
                    <a:lnTo>
                      <a:pt x="308" y="188"/>
                    </a:lnTo>
                    <a:lnTo>
                      <a:pt x="301" y="192"/>
                    </a:lnTo>
                    <a:lnTo>
                      <a:pt x="298" y="184"/>
                    </a:lnTo>
                    <a:lnTo>
                      <a:pt x="304" y="179"/>
                    </a:lnTo>
                    <a:close/>
                    <a:moveTo>
                      <a:pt x="1115" y="54"/>
                    </a:moveTo>
                    <a:lnTo>
                      <a:pt x="1122" y="57"/>
                    </a:lnTo>
                    <a:lnTo>
                      <a:pt x="1116" y="65"/>
                    </a:lnTo>
                    <a:lnTo>
                      <a:pt x="1109" y="62"/>
                    </a:lnTo>
                    <a:lnTo>
                      <a:pt x="1115" y="54"/>
                    </a:lnTo>
                    <a:close/>
                    <a:moveTo>
                      <a:pt x="783" y="0"/>
                    </a:moveTo>
                    <a:lnTo>
                      <a:pt x="786" y="0"/>
                    </a:lnTo>
                    <a:lnTo>
                      <a:pt x="789" y="8"/>
                    </a:lnTo>
                    <a:lnTo>
                      <a:pt x="783" y="8"/>
                    </a:lnTo>
                    <a:lnTo>
                      <a:pt x="783" y="8"/>
                    </a:lnTo>
                    <a:lnTo>
                      <a:pt x="779" y="0"/>
                    </a:lnTo>
                    <a:lnTo>
                      <a:pt x="7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3" name="Freeform 628"/>
              <p:cNvSpPr>
                <a:spLocks noEditPoints="1"/>
              </p:cNvSpPr>
              <p:nvPr/>
            </p:nvSpPr>
            <p:spPr bwMode="auto">
              <a:xfrm>
                <a:off x="6289" y="1708"/>
                <a:ext cx="1654" cy="1672"/>
              </a:xfrm>
              <a:custGeom>
                <a:avLst/>
                <a:gdLst>
                  <a:gd name="T0" fmla="*/ 864 w 1654"/>
                  <a:gd name="T1" fmla="*/ 1662 h 1672"/>
                  <a:gd name="T2" fmla="*/ 867 w 1654"/>
                  <a:gd name="T3" fmla="*/ 1672 h 1672"/>
                  <a:gd name="T4" fmla="*/ 863 w 1654"/>
                  <a:gd name="T5" fmla="*/ 1672 h 1672"/>
                  <a:gd name="T6" fmla="*/ 860 w 1654"/>
                  <a:gd name="T7" fmla="*/ 1672 h 1672"/>
                  <a:gd name="T8" fmla="*/ 857 w 1654"/>
                  <a:gd name="T9" fmla="*/ 1663 h 1672"/>
                  <a:gd name="T10" fmla="*/ 863 w 1654"/>
                  <a:gd name="T11" fmla="*/ 1663 h 1672"/>
                  <a:gd name="T12" fmla="*/ 864 w 1654"/>
                  <a:gd name="T13" fmla="*/ 1662 h 1672"/>
                  <a:gd name="T14" fmla="*/ 523 w 1654"/>
                  <a:gd name="T15" fmla="*/ 1605 h 1672"/>
                  <a:gd name="T16" fmla="*/ 528 w 1654"/>
                  <a:gd name="T17" fmla="*/ 1607 h 1672"/>
                  <a:gd name="T18" fmla="*/ 523 w 1654"/>
                  <a:gd name="T19" fmla="*/ 1614 h 1672"/>
                  <a:gd name="T20" fmla="*/ 517 w 1654"/>
                  <a:gd name="T21" fmla="*/ 1613 h 1672"/>
                  <a:gd name="T22" fmla="*/ 523 w 1654"/>
                  <a:gd name="T23" fmla="*/ 1605 h 1672"/>
                  <a:gd name="T24" fmla="*/ 1346 w 1654"/>
                  <a:gd name="T25" fmla="*/ 1480 h 1672"/>
                  <a:gd name="T26" fmla="*/ 1349 w 1654"/>
                  <a:gd name="T27" fmla="*/ 1488 h 1672"/>
                  <a:gd name="T28" fmla="*/ 1342 w 1654"/>
                  <a:gd name="T29" fmla="*/ 1494 h 1672"/>
                  <a:gd name="T30" fmla="*/ 1339 w 1654"/>
                  <a:gd name="T31" fmla="*/ 1484 h 1672"/>
                  <a:gd name="T32" fmla="*/ 1346 w 1654"/>
                  <a:gd name="T33" fmla="*/ 1480 h 1672"/>
                  <a:gd name="T34" fmla="*/ 127 w 1654"/>
                  <a:gd name="T35" fmla="*/ 1276 h 1672"/>
                  <a:gd name="T36" fmla="*/ 131 w 1654"/>
                  <a:gd name="T37" fmla="*/ 1282 h 1672"/>
                  <a:gd name="T38" fmla="*/ 126 w 1654"/>
                  <a:gd name="T39" fmla="*/ 1290 h 1672"/>
                  <a:gd name="T40" fmla="*/ 121 w 1654"/>
                  <a:gd name="T41" fmla="*/ 1283 h 1672"/>
                  <a:gd name="T42" fmla="*/ 127 w 1654"/>
                  <a:gd name="T43" fmla="*/ 1276 h 1672"/>
                  <a:gd name="T44" fmla="*/ 1561 w 1654"/>
                  <a:gd name="T45" fmla="*/ 1215 h 1672"/>
                  <a:gd name="T46" fmla="*/ 1571 w 1654"/>
                  <a:gd name="T47" fmla="*/ 1217 h 1672"/>
                  <a:gd name="T48" fmla="*/ 1567 w 1654"/>
                  <a:gd name="T49" fmla="*/ 1224 h 1672"/>
                  <a:gd name="T50" fmla="*/ 1558 w 1654"/>
                  <a:gd name="T51" fmla="*/ 1222 h 1672"/>
                  <a:gd name="T52" fmla="*/ 1561 w 1654"/>
                  <a:gd name="T53" fmla="*/ 1215 h 1672"/>
                  <a:gd name="T54" fmla="*/ 0 w 1654"/>
                  <a:gd name="T55" fmla="*/ 955 h 1672"/>
                  <a:gd name="T56" fmla="*/ 8 w 1654"/>
                  <a:gd name="T57" fmla="*/ 957 h 1672"/>
                  <a:gd name="T58" fmla="*/ 10 w 1654"/>
                  <a:gd name="T59" fmla="*/ 965 h 1672"/>
                  <a:gd name="T60" fmla="*/ 1 w 1654"/>
                  <a:gd name="T61" fmla="*/ 964 h 1672"/>
                  <a:gd name="T62" fmla="*/ 0 w 1654"/>
                  <a:gd name="T63" fmla="*/ 955 h 1672"/>
                  <a:gd name="T64" fmla="*/ 1643 w 1654"/>
                  <a:gd name="T65" fmla="*/ 708 h 1672"/>
                  <a:gd name="T66" fmla="*/ 1653 w 1654"/>
                  <a:gd name="T67" fmla="*/ 710 h 1672"/>
                  <a:gd name="T68" fmla="*/ 1654 w 1654"/>
                  <a:gd name="T69" fmla="*/ 717 h 1672"/>
                  <a:gd name="T70" fmla="*/ 1644 w 1654"/>
                  <a:gd name="T71" fmla="*/ 715 h 1672"/>
                  <a:gd name="T72" fmla="*/ 1643 w 1654"/>
                  <a:gd name="T73" fmla="*/ 708 h 1672"/>
                  <a:gd name="T74" fmla="*/ 86 w 1654"/>
                  <a:gd name="T75" fmla="*/ 450 h 1672"/>
                  <a:gd name="T76" fmla="*/ 94 w 1654"/>
                  <a:gd name="T77" fmla="*/ 451 h 1672"/>
                  <a:gd name="T78" fmla="*/ 92 w 1654"/>
                  <a:gd name="T79" fmla="*/ 457 h 1672"/>
                  <a:gd name="T80" fmla="*/ 83 w 1654"/>
                  <a:gd name="T81" fmla="*/ 455 h 1672"/>
                  <a:gd name="T82" fmla="*/ 86 w 1654"/>
                  <a:gd name="T83" fmla="*/ 450 h 1672"/>
                  <a:gd name="T84" fmla="*/ 1528 w 1654"/>
                  <a:gd name="T85" fmla="*/ 383 h 1672"/>
                  <a:gd name="T86" fmla="*/ 1533 w 1654"/>
                  <a:gd name="T87" fmla="*/ 389 h 1672"/>
                  <a:gd name="T88" fmla="*/ 1526 w 1654"/>
                  <a:gd name="T89" fmla="*/ 396 h 1672"/>
                  <a:gd name="T90" fmla="*/ 1523 w 1654"/>
                  <a:gd name="T91" fmla="*/ 390 h 1672"/>
                  <a:gd name="T92" fmla="*/ 1528 w 1654"/>
                  <a:gd name="T93" fmla="*/ 383 h 1672"/>
                  <a:gd name="T94" fmla="*/ 309 w 1654"/>
                  <a:gd name="T95" fmla="*/ 181 h 1672"/>
                  <a:gd name="T96" fmla="*/ 312 w 1654"/>
                  <a:gd name="T97" fmla="*/ 189 h 1672"/>
                  <a:gd name="T98" fmla="*/ 306 w 1654"/>
                  <a:gd name="T99" fmla="*/ 194 h 1672"/>
                  <a:gd name="T100" fmla="*/ 304 w 1654"/>
                  <a:gd name="T101" fmla="*/ 185 h 1672"/>
                  <a:gd name="T102" fmla="*/ 309 w 1654"/>
                  <a:gd name="T103" fmla="*/ 181 h 1672"/>
                  <a:gd name="T104" fmla="*/ 1129 w 1654"/>
                  <a:gd name="T105" fmla="*/ 57 h 1672"/>
                  <a:gd name="T106" fmla="*/ 1136 w 1654"/>
                  <a:gd name="T107" fmla="*/ 59 h 1672"/>
                  <a:gd name="T108" fmla="*/ 1130 w 1654"/>
                  <a:gd name="T109" fmla="*/ 67 h 1672"/>
                  <a:gd name="T110" fmla="*/ 1123 w 1654"/>
                  <a:gd name="T111" fmla="*/ 64 h 1672"/>
                  <a:gd name="T112" fmla="*/ 1129 w 1654"/>
                  <a:gd name="T113" fmla="*/ 57 h 1672"/>
                  <a:gd name="T114" fmla="*/ 790 w 1654"/>
                  <a:gd name="T115" fmla="*/ 0 h 1672"/>
                  <a:gd name="T116" fmla="*/ 794 w 1654"/>
                  <a:gd name="T117" fmla="*/ 10 h 1672"/>
                  <a:gd name="T118" fmla="*/ 791 w 1654"/>
                  <a:gd name="T119" fmla="*/ 10 h 1672"/>
                  <a:gd name="T120" fmla="*/ 787 w 1654"/>
                  <a:gd name="T121" fmla="*/ 10 h 1672"/>
                  <a:gd name="T122" fmla="*/ 784 w 1654"/>
                  <a:gd name="T123" fmla="*/ 2 h 1672"/>
                  <a:gd name="T124" fmla="*/ 790 w 1654"/>
                  <a:gd name="T125" fmla="*/ 0 h 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4" h="1672">
                    <a:moveTo>
                      <a:pt x="864" y="1662"/>
                    </a:moveTo>
                    <a:lnTo>
                      <a:pt x="867" y="1672"/>
                    </a:lnTo>
                    <a:lnTo>
                      <a:pt x="863" y="1672"/>
                    </a:lnTo>
                    <a:lnTo>
                      <a:pt x="860" y="1672"/>
                    </a:lnTo>
                    <a:lnTo>
                      <a:pt x="857" y="1663"/>
                    </a:lnTo>
                    <a:lnTo>
                      <a:pt x="863" y="1663"/>
                    </a:lnTo>
                    <a:lnTo>
                      <a:pt x="864" y="1662"/>
                    </a:lnTo>
                    <a:close/>
                    <a:moveTo>
                      <a:pt x="523" y="1605"/>
                    </a:moveTo>
                    <a:lnTo>
                      <a:pt x="528" y="1607"/>
                    </a:lnTo>
                    <a:lnTo>
                      <a:pt x="523" y="1614"/>
                    </a:lnTo>
                    <a:lnTo>
                      <a:pt x="517" y="1613"/>
                    </a:lnTo>
                    <a:lnTo>
                      <a:pt x="523" y="1605"/>
                    </a:lnTo>
                    <a:close/>
                    <a:moveTo>
                      <a:pt x="1346" y="1480"/>
                    </a:moveTo>
                    <a:lnTo>
                      <a:pt x="1349" y="1488"/>
                    </a:lnTo>
                    <a:lnTo>
                      <a:pt x="1342" y="1494"/>
                    </a:lnTo>
                    <a:lnTo>
                      <a:pt x="1339" y="1484"/>
                    </a:lnTo>
                    <a:lnTo>
                      <a:pt x="1346" y="1480"/>
                    </a:lnTo>
                    <a:close/>
                    <a:moveTo>
                      <a:pt x="127" y="1276"/>
                    </a:moveTo>
                    <a:lnTo>
                      <a:pt x="131" y="1282"/>
                    </a:lnTo>
                    <a:lnTo>
                      <a:pt x="126" y="1290"/>
                    </a:lnTo>
                    <a:lnTo>
                      <a:pt x="121" y="1283"/>
                    </a:lnTo>
                    <a:lnTo>
                      <a:pt x="127" y="1276"/>
                    </a:lnTo>
                    <a:close/>
                    <a:moveTo>
                      <a:pt x="1561" y="1215"/>
                    </a:moveTo>
                    <a:lnTo>
                      <a:pt x="1571" y="1217"/>
                    </a:lnTo>
                    <a:lnTo>
                      <a:pt x="1567" y="1224"/>
                    </a:lnTo>
                    <a:lnTo>
                      <a:pt x="1558" y="1222"/>
                    </a:lnTo>
                    <a:lnTo>
                      <a:pt x="1561" y="1215"/>
                    </a:lnTo>
                    <a:close/>
                    <a:moveTo>
                      <a:pt x="0" y="955"/>
                    </a:moveTo>
                    <a:lnTo>
                      <a:pt x="8" y="957"/>
                    </a:lnTo>
                    <a:lnTo>
                      <a:pt x="10" y="965"/>
                    </a:lnTo>
                    <a:lnTo>
                      <a:pt x="1" y="964"/>
                    </a:lnTo>
                    <a:lnTo>
                      <a:pt x="0" y="955"/>
                    </a:lnTo>
                    <a:close/>
                    <a:moveTo>
                      <a:pt x="1643" y="708"/>
                    </a:moveTo>
                    <a:lnTo>
                      <a:pt x="1653" y="710"/>
                    </a:lnTo>
                    <a:lnTo>
                      <a:pt x="1654" y="717"/>
                    </a:lnTo>
                    <a:lnTo>
                      <a:pt x="1644" y="715"/>
                    </a:lnTo>
                    <a:lnTo>
                      <a:pt x="1643" y="708"/>
                    </a:lnTo>
                    <a:close/>
                    <a:moveTo>
                      <a:pt x="86" y="450"/>
                    </a:moveTo>
                    <a:lnTo>
                      <a:pt x="94" y="451"/>
                    </a:lnTo>
                    <a:lnTo>
                      <a:pt x="92" y="457"/>
                    </a:lnTo>
                    <a:lnTo>
                      <a:pt x="83" y="455"/>
                    </a:lnTo>
                    <a:lnTo>
                      <a:pt x="86" y="450"/>
                    </a:lnTo>
                    <a:close/>
                    <a:moveTo>
                      <a:pt x="1528" y="383"/>
                    </a:moveTo>
                    <a:lnTo>
                      <a:pt x="1533" y="389"/>
                    </a:lnTo>
                    <a:lnTo>
                      <a:pt x="1526" y="396"/>
                    </a:lnTo>
                    <a:lnTo>
                      <a:pt x="1523" y="390"/>
                    </a:lnTo>
                    <a:lnTo>
                      <a:pt x="1528" y="383"/>
                    </a:lnTo>
                    <a:close/>
                    <a:moveTo>
                      <a:pt x="309" y="181"/>
                    </a:moveTo>
                    <a:lnTo>
                      <a:pt x="312" y="189"/>
                    </a:lnTo>
                    <a:lnTo>
                      <a:pt x="306" y="194"/>
                    </a:lnTo>
                    <a:lnTo>
                      <a:pt x="304" y="185"/>
                    </a:lnTo>
                    <a:lnTo>
                      <a:pt x="309" y="181"/>
                    </a:lnTo>
                    <a:close/>
                    <a:moveTo>
                      <a:pt x="1129" y="57"/>
                    </a:moveTo>
                    <a:lnTo>
                      <a:pt x="1136" y="59"/>
                    </a:lnTo>
                    <a:lnTo>
                      <a:pt x="1130" y="67"/>
                    </a:lnTo>
                    <a:lnTo>
                      <a:pt x="1123" y="64"/>
                    </a:lnTo>
                    <a:lnTo>
                      <a:pt x="1129" y="57"/>
                    </a:lnTo>
                    <a:close/>
                    <a:moveTo>
                      <a:pt x="790" y="0"/>
                    </a:moveTo>
                    <a:lnTo>
                      <a:pt x="794" y="10"/>
                    </a:lnTo>
                    <a:lnTo>
                      <a:pt x="791" y="10"/>
                    </a:lnTo>
                    <a:lnTo>
                      <a:pt x="787" y="10"/>
                    </a:lnTo>
                    <a:lnTo>
                      <a:pt x="784" y="2"/>
                    </a:lnTo>
                    <a:lnTo>
                      <a:pt x="7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4" name="Freeform 629"/>
              <p:cNvSpPr>
                <a:spLocks noEditPoints="1"/>
              </p:cNvSpPr>
              <p:nvPr/>
            </p:nvSpPr>
            <p:spPr bwMode="auto">
              <a:xfrm>
                <a:off x="6279" y="1700"/>
                <a:ext cx="1673" cy="1688"/>
              </a:xfrm>
              <a:custGeom>
                <a:avLst/>
                <a:gdLst>
                  <a:gd name="T0" fmla="*/ 877 w 1673"/>
                  <a:gd name="T1" fmla="*/ 1680 h 1688"/>
                  <a:gd name="T2" fmla="*/ 882 w 1673"/>
                  <a:gd name="T3" fmla="*/ 1688 h 1688"/>
                  <a:gd name="T4" fmla="*/ 874 w 1673"/>
                  <a:gd name="T5" fmla="*/ 1688 h 1688"/>
                  <a:gd name="T6" fmla="*/ 870 w 1673"/>
                  <a:gd name="T7" fmla="*/ 1680 h 1688"/>
                  <a:gd name="T8" fmla="*/ 873 w 1673"/>
                  <a:gd name="T9" fmla="*/ 1680 h 1688"/>
                  <a:gd name="T10" fmla="*/ 877 w 1673"/>
                  <a:gd name="T11" fmla="*/ 1680 h 1688"/>
                  <a:gd name="T12" fmla="*/ 527 w 1673"/>
                  <a:gd name="T13" fmla="*/ 1621 h 1688"/>
                  <a:gd name="T14" fmla="*/ 533 w 1673"/>
                  <a:gd name="T15" fmla="*/ 1622 h 1688"/>
                  <a:gd name="T16" fmla="*/ 527 w 1673"/>
                  <a:gd name="T17" fmla="*/ 1630 h 1688"/>
                  <a:gd name="T18" fmla="*/ 521 w 1673"/>
                  <a:gd name="T19" fmla="*/ 1628 h 1688"/>
                  <a:gd name="T20" fmla="*/ 527 w 1673"/>
                  <a:gd name="T21" fmla="*/ 1621 h 1688"/>
                  <a:gd name="T22" fmla="*/ 1359 w 1673"/>
                  <a:gd name="T23" fmla="*/ 1496 h 1688"/>
                  <a:gd name="T24" fmla="*/ 1362 w 1673"/>
                  <a:gd name="T25" fmla="*/ 1505 h 1688"/>
                  <a:gd name="T26" fmla="*/ 1356 w 1673"/>
                  <a:gd name="T27" fmla="*/ 1510 h 1688"/>
                  <a:gd name="T28" fmla="*/ 1352 w 1673"/>
                  <a:gd name="T29" fmla="*/ 1502 h 1688"/>
                  <a:gd name="T30" fmla="*/ 1359 w 1673"/>
                  <a:gd name="T31" fmla="*/ 1496 h 1688"/>
                  <a:gd name="T32" fmla="*/ 131 w 1673"/>
                  <a:gd name="T33" fmla="*/ 1291 h 1688"/>
                  <a:gd name="T34" fmla="*/ 136 w 1673"/>
                  <a:gd name="T35" fmla="*/ 1298 h 1688"/>
                  <a:gd name="T36" fmla="*/ 130 w 1673"/>
                  <a:gd name="T37" fmla="*/ 1305 h 1688"/>
                  <a:gd name="T38" fmla="*/ 126 w 1673"/>
                  <a:gd name="T39" fmla="*/ 1298 h 1688"/>
                  <a:gd name="T40" fmla="*/ 131 w 1673"/>
                  <a:gd name="T41" fmla="*/ 1291 h 1688"/>
                  <a:gd name="T42" fmla="*/ 1581 w 1673"/>
                  <a:gd name="T43" fmla="*/ 1225 h 1688"/>
                  <a:gd name="T44" fmla="*/ 1589 w 1673"/>
                  <a:gd name="T45" fmla="*/ 1226 h 1688"/>
                  <a:gd name="T46" fmla="*/ 1586 w 1673"/>
                  <a:gd name="T47" fmla="*/ 1233 h 1688"/>
                  <a:gd name="T48" fmla="*/ 1577 w 1673"/>
                  <a:gd name="T49" fmla="*/ 1232 h 1688"/>
                  <a:gd name="T50" fmla="*/ 1581 w 1673"/>
                  <a:gd name="T51" fmla="*/ 1225 h 1688"/>
                  <a:gd name="T52" fmla="*/ 0 w 1673"/>
                  <a:gd name="T53" fmla="*/ 962 h 1688"/>
                  <a:gd name="T54" fmla="*/ 10 w 1673"/>
                  <a:gd name="T55" fmla="*/ 963 h 1688"/>
                  <a:gd name="T56" fmla="*/ 11 w 1673"/>
                  <a:gd name="T57" fmla="*/ 972 h 1688"/>
                  <a:gd name="T58" fmla="*/ 1 w 1673"/>
                  <a:gd name="T59" fmla="*/ 970 h 1688"/>
                  <a:gd name="T60" fmla="*/ 0 w 1673"/>
                  <a:gd name="T61" fmla="*/ 962 h 1688"/>
                  <a:gd name="T62" fmla="*/ 1663 w 1673"/>
                  <a:gd name="T63" fmla="*/ 718 h 1688"/>
                  <a:gd name="T64" fmla="*/ 1673 w 1673"/>
                  <a:gd name="T65" fmla="*/ 719 h 1688"/>
                  <a:gd name="T66" fmla="*/ 1673 w 1673"/>
                  <a:gd name="T67" fmla="*/ 726 h 1688"/>
                  <a:gd name="T68" fmla="*/ 1664 w 1673"/>
                  <a:gd name="T69" fmla="*/ 725 h 1688"/>
                  <a:gd name="T70" fmla="*/ 1663 w 1673"/>
                  <a:gd name="T71" fmla="*/ 718 h 1688"/>
                  <a:gd name="T72" fmla="*/ 88 w 1673"/>
                  <a:gd name="T73" fmla="*/ 456 h 1688"/>
                  <a:gd name="T74" fmla="*/ 96 w 1673"/>
                  <a:gd name="T75" fmla="*/ 458 h 1688"/>
                  <a:gd name="T76" fmla="*/ 93 w 1673"/>
                  <a:gd name="T77" fmla="*/ 463 h 1688"/>
                  <a:gd name="T78" fmla="*/ 83 w 1673"/>
                  <a:gd name="T79" fmla="*/ 462 h 1688"/>
                  <a:gd name="T80" fmla="*/ 88 w 1673"/>
                  <a:gd name="T81" fmla="*/ 456 h 1688"/>
                  <a:gd name="T82" fmla="*/ 1544 w 1673"/>
                  <a:gd name="T83" fmla="*/ 384 h 1688"/>
                  <a:gd name="T84" fmla="*/ 1548 w 1673"/>
                  <a:gd name="T85" fmla="*/ 390 h 1688"/>
                  <a:gd name="T86" fmla="*/ 1543 w 1673"/>
                  <a:gd name="T87" fmla="*/ 397 h 1688"/>
                  <a:gd name="T88" fmla="*/ 1538 w 1673"/>
                  <a:gd name="T89" fmla="*/ 391 h 1688"/>
                  <a:gd name="T90" fmla="*/ 1544 w 1673"/>
                  <a:gd name="T91" fmla="*/ 384 h 1688"/>
                  <a:gd name="T92" fmla="*/ 315 w 1673"/>
                  <a:gd name="T93" fmla="*/ 179 h 1688"/>
                  <a:gd name="T94" fmla="*/ 319 w 1673"/>
                  <a:gd name="T95" fmla="*/ 189 h 1688"/>
                  <a:gd name="T96" fmla="*/ 314 w 1673"/>
                  <a:gd name="T97" fmla="*/ 193 h 1688"/>
                  <a:gd name="T98" fmla="*/ 309 w 1673"/>
                  <a:gd name="T99" fmla="*/ 183 h 1688"/>
                  <a:gd name="T100" fmla="*/ 315 w 1673"/>
                  <a:gd name="T101" fmla="*/ 179 h 1688"/>
                  <a:gd name="T102" fmla="*/ 1144 w 1673"/>
                  <a:gd name="T103" fmla="*/ 58 h 1688"/>
                  <a:gd name="T104" fmla="*/ 1151 w 1673"/>
                  <a:gd name="T105" fmla="*/ 60 h 1688"/>
                  <a:gd name="T106" fmla="*/ 1146 w 1673"/>
                  <a:gd name="T107" fmla="*/ 67 h 1688"/>
                  <a:gd name="T108" fmla="*/ 1139 w 1673"/>
                  <a:gd name="T109" fmla="*/ 65 h 1688"/>
                  <a:gd name="T110" fmla="*/ 1144 w 1673"/>
                  <a:gd name="T111" fmla="*/ 58 h 1688"/>
                  <a:gd name="T112" fmla="*/ 797 w 1673"/>
                  <a:gd name="T113" fmla="*/ 0 h 1688"/>
                  <a:gd name="T114" fmla="*/ 800 w 1673"/>
                  <a:gd name="T115" fmla="*/ 8 h 1688"/>
                  <a:gd name="T116" fmla="*/ 794 w 1673"/>
                  <a:gd name="T117" fmla="*/ 10 h 1688"/>
                  <a:gd name="T118" fmla="*/ 791 w 1673"/>
                  <a:gd name="T119" fmla="*/ 1 h 1688"/>
                  <a:gd name="T120" fmla="*/ 797 w 1673"/>
                  <a:gd name="T121" fmla="*/ 0 h 1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73" h="1688">
                    <a:moveTo>
                      <a:pt x="877" y="1680"/>
                    </a:moveTo>
                    <a:lnTo>
                      <a:pt x="882" y="1688"/>
                    </a:lnTo>
                    <a:lnTo>
                      <a:pt x="874" y="1688"/>
                    </a:lnTo>
                    <a:lnTo>
                      <a:pt x="870" y="1680"/>
                    </a:lnTo>
                    <a:lnTo>
                      <a:pt x="873" y="1680"/>
                    </a:lnTo>
                    <a:lnTo>
                      <a:pt x="877" y="1680"/>
                    </a:lnTo>
                    <a:close/>
                    <a:moveTo>
                      <a:pt x="527" y="1621"/>
                    </a:moveTo>
                    <a:lnTo>
                      <a:pt x="533" y="1622"/>
                    </a:lnTo>
                    <a:lnTo>
                      <a:pt x="527" y="1630"/>
                    </a:lnTo>
                    <a:lnTo>
                      <a:pt x="521" y="1628"/>
                    </a:lnTo>
                    <a:lnTo>
                      <a:pt x="527" y="1621"/>
                    </a:lnTo>
                    <a:close/>
                    <a:moveTo>
                      <a:pt x="1359" y="1496"/>
                    </a:moveTo>
                    <a:lnTo>
                      <a:pt x="1362" y="1505"/>
                    </a:lnTo>
                    <a:lnTo>
                      <a:pt x="1356" y="1510"/>
                    </a:lnTo>
                    <a:lnTo>
                      <a:pt x="1352" y="1502"/>
                    </a:lnTo>
                    <a:lnTo>
                      <a:pt x="1359" y="1496"/>
                    </a:lnTo>
                    <a:close/>
                    <a:moveTo>
                      <a:pt x="131" y="1291"/>
                    </a:moveTo>
                    <a:lnTo>
                      <a:pt x="136" y="1298"/>
                    </a:lnTo>
                    <a:lnTo>
                      <a:pt x="130" y="1305"/>
                    </a:lnTo>
                    <a:lnTo>
                      <a:pt x="126" y="1298"/>
                    </a:lnTo>
                    <a:lnTo>
                      <a:pt x="131" y="1291"/>
                    </a:lnTo>
                    <a:close/>
                    <a:moveTo>
                      <a:pt x="1581" y="1225"/>
                    </a:moveTo>
                    <a:lnTo>
                      <a:pt x="1589" y="1226"/>
                    </a:lnTo>
                    <a:lnTo>
                      <a:pt x="1586" y="1233"/>
                    </a:lnTo>
                    <a:lnTo>
                      <a:pt x="1577" y="1232"/>
                    </a:lnTo>
                    <a:lnTo>
                      <a:pt x="1581" y="1225"/>
                    </a:lnTo>
                    <a:close/>
                    <a:moveTo>
                      <a:pt x="0" y="962"/>
                    </a:moveTo>
                    <a:lnTo>
                      <a:pt x="10" y="963"/>
                    </a:lnTo>
                    <a:lnTo>
                      <a:pt x="11" y="972"/>
                    </a:lnTo>
                    <a:lnTo>
                      <a:pt x="1" y="970"/>
                    </a:lnTo>
                    <a:lnTo>
                      <a:pt x="0" y="962"/>
                    </a:lnTo>
                    <a:close/>
                    <a:moveTo>
                      <a:pt x="1663" y="718"/>
                    </a:moveTo>
                    <a:lnTo>
                      <a:pt x="1673" y="719"/>
                    </a:lnTo>
                    <a:lnTo>
                      <a:pt x="1673" y="726"/>
                    </a:lnTo>
                    <a:lnTo>
                      <a:pt x="1664" y="725"/>
                    </a:lnTo>
                    <a:lnTo>
                      <a:pt x="1663" y="718"/>
                    </a:lnTo>
                    <a:close/>
                    <a:moveTo>
                      <a:pt x="88" y="456"/>
                    </a:moveTo>
                    <a:lnTo>
                      <a:pt x="96" y="458"/>
                    </a:lnTo>
                    <a:lnTo>
                      <a:pt x="93" y="463"/>
                    </a:lnTo>
                    <a:lnTo>
                      <a:pt x="83" y="462"/>
                    </a:lnTo>
                    <a:lnTo>
                      <a:pt x="88" y="456"/>
                    </a:lnTo>
                    <a:close/>
                    <a:moveTo>
                      <a:pt x="1544" y="384"/>
                    </a:moveTo>
                    <a:lnTo>
                      <a:pt x="1548" y="390"/>
                    </a:lnTo>
                    <a:lnTo>
                      <a:pt x="1543" y="397"/>
                    </a:lnTo>
                    <a:lnTo>
                      <a:pt x="1538" y="391"/>
                    </a:lnTo>
                    <a:lnTo>
                      <a:pt x="1544" y="384"/>
                    </a:lnTo>
                    <a:close/>
                    <a:moveTo>
                      <a:pt x="315" y="179"/>
                    </a:moveTo>
                    <a:lnTo>
                      <a:pt x="319" y="189"/>
                    </a:lnTo>
                    <a:lnTo>
                      <a:pt x="314" y="193"/>
                    </a:lnTo>
                    <a:lnTo>
                      <a:pt x="309" y="183"/>
                    </a:lnTo>
                    <a:lnTo>
                      <a:pt x="315" y="179"/>
                    </a:lnTo>
                    <a:close/>
                    <a:moveTo>
                      <a:pt x="1144" y="58"/>
                    </a:moveTo>
                    <a:lnTo>
                      <a:pt x="1151" y="60"/>
                    </a:lnTo>
                    <a:lnTo>
                      <a:pt x="1146" y="67"/>
                    </a:lnTo>
                    <a:lnTo>
                      <a:pt x="1139" y="65"/>
                    </a:lnTo>
                    <a:lnTo>
                      <a:pt x="1144" y="58"/>
                    </a:lnTo>
                    <a:close/>
                    <a:moveTo>
                      <a:pt x="797" y="0"/>
                    </a:moveTo>
                    <a:lnTo>
                      <a:pt x="800" y="8"/>
                    </a:lnTo>
                    <a:lnTo>
                      <a:pt x="794" y="10"/>
                    </a:lnTo>
                    <a:lnTo>
                      <a:pt x="791" y="1"/>
                    </a:lnTo>
                    <a:lnTo>
                      <a:pt x="7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5" name="Freeform 630"/>
              <p:cNvSpPr>
                <a:spLocks noEditPoints="1"/>
              </p:cNvSpPr>
              <p:nvPr/>
            </p:nvSpPr>
            <p:spPr bwMode="auto">
              <a:xfrm>
                <a:off x="6270" y="1691"/>
                <a:ext cx="1692" cy="1706"/>
              </a:xfrm>
              <a:custGeom>
                <a:avLst/>
                <a:gdLst>
                  <a:gd name="T0" fmla="*/ 891 w 1692"/>
                  <a:gd name="T1" fmla="*/ 1697 h 1706"/>
                  <a:gd name="T2" fmla="*/ 893 w 1692"/>
                  <a:gd name="T3" fmla="*/ 1706 h 1706"/>
                  <a:gd name="T4" fmla="*/ 886 w 1692"/>
                  <a:gd name="T5" fmla="*/ 1706 h 1706"/>
                  <a:gd name="T6" fmla="*/ 883 w 1692"/>
                  <a:gd name="T7" fmla="*/ 1697 h 1706"/>
                  <a:gd name="T8" fmla="*/ 891 w 1692"/>
                  <a:gd name="T9" fmla="*/ 1697 h 1706"/>
                  <a:gd name="T10" fmla="*/ 530 w 1692"/>
                  <a:gd name="T11" fmla="*/ 1637 h 1706"/>
                  <a:gd name="T12" fmla="*/ 536 w 1692"/>
                  <a:gd name="T13" fmla="*/ 1639 h 1706"/>
                  <a:gd name="T14" fmla="*/ 529 w 1692"/>
                  <a:gd name="T15" fmla="*/ 1646 h 1706"/>
                  <a:gd name="T16" fmla="*/ 523 w 1692"/>
                  <a:gd name="T17" fmla="*/ 1644 h 1706"/>
                  <a:gd name="T18" fmla="*/ 530 w 1692"/>
                  <a:gd name="T19" fmla="*/ 1637 h 1706"/>
                  <a:gd name="T20" fmla="*/ 1371 w 1692"/>
                  <a:gd name="T21" fmla="*/ 1514 h 1706"/>
                  <a:gd name="T22" fmla="*/ 1375 w 1692"/>
                  <a:gd name="T23" fmla="*/ 1524 h 1706"/>
                  <a:gd name="T24" fmla="*/ 1368 w 1692"/>
                  <a:gd name="T25" fmla="*/ 1528 h 1706"/>
                  <a:gd name="T26" fmla="*/ 1365 w 1692"/>
                  <a:gd name="T27" fmla="*/ 1519 h 1706"/>
                  <a:gd name="T28" fmla="*/ 1371 w 1692"/>
                  <a:gd name="T29" fmla="*/ 1514 h 1706"/>
                  <a:gd name="T30" fmla="*/ 135 w 1692"/>
                  <a:gd name="T31" fmla="*/ 1307 h 1706"/>
                  <a:gd name="T32" fmla="*/ 139 w 1692"/>
                  <a:gd name="T33" fmla="*/ 1314 h 1706"/>
                  <a:gd name="T34" fmla="*/ 132 w 1692"/>
                  <a:gd name="T35" fmla="*/ 1321 h 1706"/>
                  <a:gd name="T36" fmla="*/ 128 w 1692"/>
                  <a:gd name="T37" fmla="*/ 1314 h 1706"/>
                  <a:gd name="T38" fmla="*/ 135 w 1692"/>
                  <a:gd name="T39" fmla="*/ 1307 h 1706"/>
                  <a:gd name="T40" fmla="*/ 1598 w 1692"/>
                  <a:gd name="T41" fmla="*/ 1235 h 1706"/>
                  <a:gd name="T42" fmla="*/ 1608 w 1692"/>
                  <a:gd name="T43" fmla="*/ 1238 h 1706"/>
                  <a:gd name="T44" fmla="*/ 1604 w 1692"/>
                  <a:gd name="T45" fmla="*/ 1244 h 1706"/>
                  <a:gd name="T46" fmla="*/ 1595 w 1692"/>
                  <a:gd name="T47" fmla="*/ 1242 h 1706"/>
                  <a:gd name="T48" fmla="*/ 1598 w 1692"/>
                  <a:gd name="T49" fmla="*/ 1235 h 1706"/>
                  <a:gd name="T50" fmla="*/ 0 w 1692"/>
                  <a:gd name="T51" fmla="*/ 970 h 1706"/>
                  <a:gd name="T52" fmla="*/ 9 w 1692"/>
                  <a:gd name="T53" fmla="*/ 971 h 1706"/>
                  <a:gd name="T54" fmla="*/ 10 w 1692"/>
                  <a:gd name="T55" fmla="*/ 979 h 1706"/>
                  <a:gd name="T56" fmla="*/ 0 w 1692"/>
                  <a:gd name="T57" fmla="*/ 978 h 1706"/>
                  <a:gd name="T58" fmla="*/ 0 w 1692"/>
                  <a:gd name="T59" fmla="*/ 970 h 1706"/>
                  <a:gd name="T60" fmla="*/ 1682 w 1692"/>
                  <a:gd name="T61" fmla="*/ 728 h 1706"/>
                  <a:gd name="T62" fmla="*/ 1690 w 1692"/>
                  <a:gd name="T63" fmla="*/ 729 h 1706"/>
                  <a:gd name="T64" fmla="*/ 1692 w 1692"/>
                  <a:gd name="T65" fmla="*/ 736 h 1706"/>
                  <a:gd name="T66" fmla="*/ 1682 w 1692"/>
                  <a:gd name="T67" fmla="*/ 735 h 1706"/>
                  <a:gd name="T68" fmla="*/ 1682 w 1692"/>
                  <a:gd name="T69" fmla="*/ 728 h 1706"/>
                  <a:gd name="T70" fmla="*/ 87 w 1692"/>
                  <a:gd name="T71" fmla="*/ 464 h 1706"/>
                  <a:gd name="T72" fmla="*/ 97 w 1692"/>
                  <a:gd name="T73" fmla="*/ 465 h 1706"/>
                  <a:gd name="T74" fmla="*/ 92 w 1692"/>
                  <a:gd name="T75" fmla="*/ 471 h 1706"/>
                  <a:gd name="T76" fmla="*/ 84 w 1692"/>
                  <a:gd name="T77" fmla="*/ 469 h 1706"/>
                  <a:gd name="T78" fmla="*/ 87 w 1692"/>
                  <a:gd name="T79" fmla="*/ 464 h 1706"/>
                  <a:gd name="T80" fmla="*/ 1560 w 1692"/>
                  <a:gd name="T81" fmla="*/ 386 h 1706"/>
                  <a:gd name="T82" fmla="*/ 1563 w 1692"/>
                  <a:gd name="T83" fmla="*/ 392 h 1706"/>
                  <a:gd name="T84" fmla="*/ 1557 w 1692"/>
                  <a:gd name="T85" fmla="*/ 399 h 1706"/>
                  <a:gd name="T86" fmla="*/ 1553 w 1692"/>
                  <a:gd name="T87" fmla="*/ 393 h 1706"/>
                  <a:gd name="T88" fmla="*/ 1560 w 1692"/>
                  <a:gd name="T89" fmla="*/ 386 h 1706"/>
                  <a:gd name="T90" fmla="*/ 321 w 1692"/>
                  <a:gd name="T91" fmla="*/ 180 h 1706"/>
                  <a:gd name="T92" fmla="*/ 324 w 1692"/>
                  <a:gd name="T93" fmla="*/ 188 h 1706"/>
                  <a:gd name="T94" fmla="*/ 318 w 1692"/>
                  <a:gd name="T95" fmla="*/ 192 h 1706"/>
                  <a:gd name="T96" fmla="*/ 316 w 1692"/>
                  <a:gd name="T97" fmla="*/ 184 h 1706"/>
                  <a:gd name="T98" fmla="*/ 321 w 1692"/>
                  <a:gd name="T99" fmla="*/ 180 h 1706"/>
                  <a:gd name="T100" fmla="*/ 1160 w 1692"/>
                  <a:gd name="T101" fmla="*/ 60 h 1706"/>
                  <a:gd name="T102" fmla="*/ 1167 w 1692"/>
                  <a:gd name="T103" fmla="*/ 62 h 1706"/>
                  <a:gd name="T104" fmla="*/ 1160 w 1692"/>
                  <a:gd name="T105" fmla="*/ 69 h 1706"/>
                  <a:gd name="T106" fmla="*/ 1153 w 1692"/>
                  <a:gd name="T107" fmla="*/ 67 h 1706"/>
                  <a:gd name="T108" fmla="*/ 1160 w 1692"/>
                  <a:gd name="T109" fmla="*/ 60 h 1706"/>
                  <a:gd name="T110" fmla="*/ 803 w 1692"/>
                  <a:gd name="T111" fmla="*/ 0 h 1706"/>
                  <a:gd name="T112" fmla="*/ 806 w 1692"/>
                  <a:gd name="T113" fmla="*/ 9 h 1706"/>
                  <a:gd name="T114" fmla="*/ 800 w 1692"/>
                  <a:gd name="T115" fmla="*/ 10 h 1706"/>
                  <a:gd name="T116" fmla="*/ 796 w 1692"/>
                  <a:gd name="T117" fmla="*/ 0 h 1706"/>
                  <a:gd name="T118" fmla="*/ 803 w 1692"/>
                  <a:gd name="T119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2" h="1706">
                    <a:moveTo>
                      <a:pt x="891" y="1697"/>
                    </a:moveTo>
                    <a:lnTo>
                      <a:pt x="893" y="1706"/>
                    </a:lnTo>
                    <a:lnTo>
                      <a:pt x="886" y="1706"/>
                    </a:lnTo>
                    <a:lnTo>
                      <a:pt x="883" y="1697"/>
                    </a:lnTo>
                    <a:lnTo>
                      <a:pt x="891" y="1697"/>
                    </a:lnTo>
                    <a:close/>
                    <a:moveTo>
                      <a:pt x="530" y="1637"/>
                    </a:moveTo>
                    <a:lnTo>
                      <a:pt x="536" y="1639"/>
                    </a:lnTo>
                    <a:lnTo>
                      <a:pt x="529" y="1646"/>
                    </a:lnTo>
                    <a:lnTo>
                      <a:pt x="523" y="1644"/>
                    </a:lnTo>
                    <a:lnTo>
                      <a:pt x="530" y="1637"/>
                    </a:lnTo>
                    <a:close/>
                    <a:moveTo>
                      <a:pt x="1371" y="1514"/>
                    </a:moveTo>
                    <a:lnTo>
                      <a:pt x="1375" y="1524"/>
                    </a:lnTo>
                    <a:lnTo>
                      <a:pt x="1368" y="1528"/>
                    </a:lnTo>
                    <a:lnTo>
                      <a:pt x="1365" y="1519"/>
                    </a:lnTo>
                    <a:lnTo>
                      <a:pt x="1371" y="1514"/>
                    </a:lnTo>
                    <a:close/>
                    <a:moveTo>
                      <a:pt x="135" y="1307"/>
                    </a:moveTo>
                    <a:lnTo>
                      <a:pt x="139" y="1314"/>
                    </a:lnTo>
                    <a:lnTo>
                      <a:pt x="132" y="1321"/>
                    </a:lnTo>
                    <a:lnTo>
                      <a:pt x="128" y="1314"/>
                    </a:lnTo>
                    <a:lnTo>
                      <a:pt x="135" y="1307"/>
                    </a:lnTo>
                    <a:close/>
                    <a:moveTo>
                      <a:pt x="1598" y="1235"/>
                    </a:moveTo>
                    <a:lnTo>
                      <a:pt x="1608" y="1238"/>
                    </a:lnTo>
                    <a:lnTo>
                      <a:pt x="1604" y="1244"/>
                    </a:lnTo>
                    <a:lnTo>
                      <a:pt x="1595" y="1242"/>
                    </a:lnTo>
                    <a:lnTo>
                      <a:pt x="1598" y="1235"/>
                    </a:lnTo>
                    <a:close/>
                    <a:moveTo>
                      <a:pt x="0" y="970"/>
                    </a:moveTo>
                    <a:lnTo>
                      <a:pt x="9" y="971"/>
                    </a:lnTo>
                    <a:lnTo>
                      <a:pt x="10" y="979"/>
                    </a:lnTo>
                    <a:lnTo>
                      <a:pt x="0" y="978"/>
                    </a:lnTo>
                    <a:lnTo>
                      <a:pt x="0" y="970"/>
                    </a:lnTo>
                    <a:close/>
                    <a:moveTo>
                      <a:pt x="1682" y="728"/>
                    </a:moveTo>
                    <a:lnTo>
                      <a:pt x="1690" y="729"/>
                    </a:lnTo>
                    <a:lnTo>
                      <a:pt x="1692" y="736"/>
                    </a:lnTo>
                    <a:lnTo>
                      <a:pt x="1682" y="735"/>
                    </a:lnTo>
                    <a:lnTo>
                      <a:pt x="1682" y="728"/>
                    </a:lnTo>
                    <a:close/>
                    <a:moveTo>
                      <a:pt x="87" y="464"/>
                    </a:moveTo>
                    <a:lnTo>
                      <a:pt x="97" y="465"/>
                    </a:lnTo>
                    <a:lnTo>
                      <a:pt x="92" y="471"/>
                    </a:lnTo>
                    <a:lnTo>
                      <a:pt x="84" y="469"/>
                    </a:lnTo>
                    <a:lnTo>
                      <a:pt x="87" y="464"/>
                    </a:lnTo>
                    <a:close/>
                    <a:moveTo>
                      <a:pt x="1560" y="386"/>
                    </a:moveTo>
                    <a:lnTo>
                      <a:pt x="1563" y="392"/>
                    </a:lnTo>
                    <a:lnTo>
                      <a:pt x="1557" y="399"/>
                    </a:lnTo>
                    <a:lnTo>
                      <a:pt x="1553" y="393"/>
                    </a:lnTo>
                    <a:lnTo>
                      <a:pt x="1560" y="386"/>
                    </a:lnTo>
                    <a:close/>
                    <a:moveTo>
                      <a:pt x="321" y="180"/>
                    </a:moveTo>
                    <a:lnTo>
                      <a:pt x="324" y="188"/>
                    </a:lnTo>
                    <a:lnTo>
                      <a:pt x="318" y="192"/>
                    </a:lnTo>
                    <a:lnTo>
                      <a:pt x="316" y="184"/>
                    </a:lnTo>
                    <a:lnTo>
                      <a:pt x="321" y="180"/>
                    </a:lnTo>
                    <a:close/>
                    <a:moveTo>
                      <a:pt x="1160" y="60"/>
                    </a:moveTo>
                    <a:lnTo>
                      <a:pt x="1167" y="62"/>
                    </a:lnTo>
                    <a:lnTo>
                      <a:pt x="1160" y="69"/>
                    </a:lnTo>
                    <a:lnTo>
                      <a:pt x="1153" y="67"/>
                    </a:lnTo>
                    <a:lnTo>
                      <a:pt x="1160" y="60"/>
                    </a:lnTo>
                    <a:close/>
                    <a:moveTo>
                      <a:pt x="803" y="0"/>
                    </a:moveTo>
                    <a:lnTo>
                      <a:pt x="806" y="9"/>
                    </a:lnTo>
                    <a:lnTo>
                      <a:pt x="800" y="10"/>
                    </a:lnTo>
                    <a:lnTo>
                      <a:pt x="796" y="0"/>
                    </a:lnTo>
                    <a:lnTo>
                      <a:pt x="8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6" name="Freeform 631"/>
              <p:cNvSpPr>
                <a:spLocks noEditPoints="1"/>
              </p:cNvSpPr>
              <p:nvPr/>
            </p:nvSpPr>
            <p:spPr bwMode="auto">
              <a:xfrm>
                <a:off x="6261" y="1683"/>
                <a:ext cx="1709" cy="1722"/>
              </a:xfrm>
              <a:custGeom>
                <a:avLst/>
                <a:gdLst>
                  <a:gd name="T0" fmla="*/ 902 w 1709"/>
                  <a:gd name="T1" fmla="*/ 1714 h 1722"/>
                  <a:gd name="T2" fmla="*/ 905 w 1709"/>
                  <a:gd name="T3" fmla="*/ 1722 h 1722"/>
                  <a:gd name="T4" fmla="*/ 898 w 1709"/>
                  <a:gd name="T5" fmla="*/ 1722 h 1722"/>
                  <a:gd name="T6" fmla="*/ 895 w 1709"/>
                  <a:gd name="T7" fmla="*/ 1714 h 1722"/>
                  <a:gd name="T8" fmla="*/ 902 w 1709"/>
                  <a:gd name="T9" fmla="*/ 1714 h 1722"/>
                  <a:gd name="T10" fmla="*/ 532 w 1709"/>
                  <a:gd name="T11" fmla="*/ 1652 h 1722"/>
                  <a:gd name="T12" fmla="*/ 538 w 1709"/>
                  <a:gd name="T13" fmla="*/ 1654 h 1722"/>
                  <a:gd name="T14" fmla="*/ 532 w 1709"/>
                  <a:gd name="T15" fmla="*/ 1662 h 1722"/>
                  <a:gd name="T16" fmla="*/ 527 w 1709"/>
                  <a:gd name="T17" fmla="*/ 1659 h 1722"/>
                  <a:gd name="T18" fmla="*/ 532 w 1709"/>
                  <a:gd name="T19" fmla="*/ 1652 h 1722"/>
                  <a:gd name="T20" fmla="*/ 1384 w 1709"/>
                  <a:gd name="T21" fmla="*/ 1532 h 1722"/>
                  <a:gd name="T22" fmla="*/ 1387 w 1709"/>
                  <a:gd name="T23" fmla="*/ 1540 h 1722"/>
                  <a:gd name="T24" fmla="*/ 1380 w 1709"/>
                  <a:gd name="T25" fmla="*/ 1544 h 1722"/>
                  <a:gd name="T26" fmla="*/ 1377 w 1709"/>
                  <a:gd name="T27" fmla="*/ 1536 h 1722"/>
                  <a:gd name="T28" fmla="*/ 1384 w 1709"/>
                  <a:gd name="T29" fmla="*/ 1532 h 1722"/>
                  <a:gd name="T30" fmla="*/ 137 w 1709"/>
                  <a:gd name="T31" fmla="*/ 1322 h 1722"/>
                  <a:gd name="T32" fmla="*/ 141 w 1709"/>
                  <a:gd name="T33" fmla="*/ 1329 h 1722"/>
                  <a:gd name="T34" fmla="*/ 135 w 1709"/>
                  <a:gd name="T35" fmla="*/ 1337 h 1722"/>
                  <a:gd name="T36" fmla="*/ 131 w 1709"/>
                  <a:gd name="T37" fmla="*/ 1329 h 1722"/>
                  <a:gd name="T38" fmla="*/ 137 w 1709"/>
                  <a:gd name="T39" fmla="*/ 1322 h 1722"/>
                  <a:gd name="T40" fmla="*/ 1617 w 1709"/>
                  <a:gd name="T41" fmla="*/ 1246 h 1722"/>
                  <a:gd name="T42" fmla="*/ 1626 w 1709"/>
                  <a:gd name="T43" fmla="*/ 1247 h 1722"/>
                  <a:gd name="T44" fmla="*/ 1623 w 1709"/>
                  <a:gd name="T45" fmla="*/ 1253 h 1722"/>
                  <a:gd name="T46" fmla="*/ 1613 w 1709"/>
                  <a:gd name="T47" fmla="*/ 1252 h 1722"/>
                  <a:gd name="T48" fmla="*/ 1617 w 1709"/>
                  <a:gd name="T49" fmla="*/ 1246 h 1722"/>
                  <a:gd name="T50" fmla="*/ 0 w 1709"/>
                  <a:gd name="T51" fmla="*/ 976 h 1722"/>
                  <a:gd name="T52" fmla="*/ 9 w 1709"/>
                  <a:gd name="T53" fmla="*/ 978 h 1722"/>
                  <a:gd name="T54" fmla="*/ 9 w 1709"/>
                  <a:gd name="T55" fmla="*/ 986 h 1722"/>
                  <a:gd name="T56" fmla="*/ 1 w 1709"/>
                  <a:gd name="T57" fmla="*/ 983 h 1722"/>
                  <a:gd name="T58" fmla="*/ 0 w 1709"/>
                  <a:gd name="T59" fmla="*/ 976 h 1722"/>
                  <a:gd name="T60" fmla="*/ 1699 w 1709"/>
                  <a:gd name="T61" fmla="*/ 737 h 1722"/>
                  <a:gd name="T62" fmla="*/ 1709 w 1709"/>
                  <a:gd name="T63" fmla="*/ 739 h 1722"/>
                  <a:gd name="T64" fmla="*/ 1709 w 1709"/>
                  <a:gd name="T65" fmla="*/ 746 h 1722"/>
                  <a:gd name="T66" fmla="*/ 1701 w 1709"/>
                  <a:gd name="T67" fmla="*/ 744 h 1722"/>
                  <a:gd name="T68" fmla="*/ 1699 w 1709"/>
                  <a:gd name="T69" fmla="*/ 737 h 1722"/>
                  <a:gd name="T70" fmla="*/ 86 w 1709"/>
                  <a:gd name="T71" fmla="*/ 469 h 1722"/>
                  <a:gd name="T72" fmla="*/ 96 w 1709"/>
                  <a:gd name="T73" fmla="*/ 472 h 1722"/>
                  <a:gd name="T74" fmla="*/ 93 w 1709"/>
                  <a:gd name="T75" fmla="*/ 477 h 1722"/>
                  <a:gd name="T76" fmla="*/ 83 w 1709"/>
                  <a:gd name="T77" fmla="*/ 476 h 1722"/>
                  <a:gd name="T78" fmla="*/ 86 w 1709"/>
                  <a:gd name="T79" fmla="*/ 469 h 1722"/>
                  <a:gd name="T80" fmla="*/ 1575 w 1709"/>
                  <a:gd name="T81" fmla="*/ 385 h 1722"/>
                  <a:gd name="T82" fmla="*/ 1578 w 1709"/>
                  <a:gd name="T83" fmla="*/ 391 h 1722"/>
                  <a:gd name="T84" fmla="*/ 1572 w 1709"/>
                  <a:gd name="T85" fmla="*/ 400 h 1722"/>
                  <a:gd name="T86" fmla="*/ 1569 w 1709"/>
                  <a:gd name="T87" fmla="*/ 394 h 1722"/>
                  <a:gd name="T88" fmla="*/ 1575 w 1709"/>
                  <a:gd name="T89" fmla="*/ 385 h 1722"/>
                  <a:gd name="T90" fmla="*/ 327 w 1709"/>
                  <a:gd name="T91" fmla="*/ 179 h 1722"/>
                  <a:gd name="T92" fmla="*/ 330 w 1709"/>
                  <a:gd name="T93" fmla="*/ 188 h 1722"/>
                  <a:gd name="T94" fmla="*/ 325 w 1709"/>
                  <a:gd name="T95" fmla="*/ 192 h 1722"/>
                  <a:gd name="T96" fmla="*/ 322 w 1709"/>
                  <a:gd name="T97" fmla="*/ 183 h 1722"/>
                  <a:gd name="T98" fmla="*/ 327 w 1709"/>
                  <a:gd name="T99" fmla="*/ 179 h 1722"/>
                  <a:gd name="T100" fmla="*/ 1175 w 1709"/>
                  <a:gd name="T101" fmla="*/ 60 h 1722"/>
                  <a:gd name="T102" fmla="*/ 1182 w 1709"/>
                  <a:gd name="T103" fmla="*/ 63 h 1722"/>
                  <a:gd name="T104" fmla="*/ 1176 w 1709"/>
                  <a:gd name="T105" fmla="*/ 70 h 1722"/>
                  <a:gd name="T106" fmla="*/ 1169 w 1709"/>
                  <a:gd name="T107" fmla="*/ 68 h 1722"/>
                  <a:gd name="T108" fmla="*/ 1175 w 1709"/>
                  <a:gd name="T109" fmla="*/ 60 h 1722"/>
                  <a:gd name="T110" fmla="*/ 808 w 1709"/>
                  <a:gd name="T111" fmla="*/ 0 h 1722"/>
                  <a:gd name="T112" fmla="*/ 812 w 1709"/>
                  <a:gd name="T113" fmla="*/ 8 h 1722"/>
                  <a:gd name="T114" fmla="*/ 805 w 1709"/>
                  <a:gd name="T115" fmla="*/ 8 h 1722"/>
                  <a:gd name="T116" fmla="*/ 802 w 1709"/>
                  <a:gd name="T117" fmla="*/ 0 h 1722"/>
                  <a:gd name="T118" fmla="*/ 808 w 1709"/>
                  <a:gd name="T119" fmla="*/ 0 h 1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09" h="1722">
                    <a:moveTo>
                      <a:pt x="902" y="1714"/>
                    </a:moveTo>
                    <a:lnTo>
                      <a:pt x="905" y="1722"/>
                    </a:lnTo>
                    <a:lnTo>
                      <a:pt x="898" y="1722"/>
                    </a:lnTo>
                    <a:lnTo>
                      <a:pt x="895" y="1714"/>
                    </a:lnTo>
                    <a:lnTo>
                      <a:pt x="902" y="1714"/>
                    </a:lnTo>
                    <a:close/>
                    <a:moveTo>
                      <a:pt x="532" y="1652"/>
                    </a:moveTo>
                    <a:lnTo>
                      <a:pt x="538" y="1654"/>
                    </a:lnTo>
                    <a:lnTo>
                      <a:pt x="532" y="1662"/>
                    </a:lnTo>
                    <a:lnTo>
                      <a:pt x="527" y="1659"/>
                    </a:lnTo>
                    <a:lnTo>
                      <a:pt x="532" y="1652"/>
                    </a:lnTo>
                    <a:close/>
                    <a:moveTo>
                      <a:pt x="1384" y="1532"/>
                    </a:moveTo>
                    <a:lnTo>
                      <a:pt x="1387" y="1540"/>
                    </a:lnTo>
                    <a:lnTo>
                      <a:pt x="1380" y="1544"/>
                    </a:lnTo>
                    <a:lnTo>
                      <a:pt x="1377" y="1536"/>
                    </a:lnTo>
                    <a:lnTo>
                      <a:pt x="1384" y="1532"/>
                    </a:lnTo>
                    <a:close/>
                    <a:moveTo>
                      <a:pt x="137" y="1322"/>
                    </a:moveTo>
                    <a:lnTo>
                      <a:pt x="141" y="1329"/>
                    </a:lnTo>
                    <a:lnTo>
                      <a:pt x="135" y="1337"/>
                    </a:lnTo>
                    <a:lnTo>
                      <a:pt x="131" y="1329"/>
                    </a:lnTo>
                    <a:lnTo>
                      <a:pt x="137" y="1322"/>
                    </a:lnTo>
                    <a:close/>
                    <a:moveTo>
                      <a:pt x="1617" y="1246"/>
                    </a:moveTo>
                    <a:lnTo>
                      <a:pt x="1626" y="1247"/>
                    </a:lnTo>
                    <a:lnTo>
                      <a:pt x="1623" y="1253"/>
                    </a:lnTo>
                    <a:lnTo>
                      <a:pt x="1613" y="1252"/>
                    </a:lnTo>
                    <a:lnTo>
                      <a:pt x="1617" y="1246"/>
                    </a:lnTo>
                    <a:close/>
                    <a:moveTo>
                      <a:pt x="0" y="976"/>
                    </a:moveTo>
                    <a:lnTo>
                      <a:pt x="9" y="978"/>
                    </a:lnTo>
                    <a:lnTo>
                      <a:pt x="9" y="986"/>
                    </a:lnTo>
                    <a:lnTo>
                      <a:pt x="1" y="983"/>
                    </a:lnTo>
                    <a:lnTo>
                      <a:pt x="0" y="976"/>
                    </a:lnTo>
                    <a:close/>
                    <a:moveTo>
                      <a:pt x="1699" y="737"/>
                    </a:moveTo>
                    <a:lnTo>
                      <a:pt x="1709" y="739"/>
                    </a:lnTo>
                    <a:lnTo>
                      <a:pt x="1709" y="746"/>
                    </a:lnTo>
                    <a:lnTo>
                      <a:pt x="1701" y="744"/>
                    </a:lnTo>
                    <a:lnTo>
                      <a:pt x="1699" y="737"/>
                    </a:lnTo>
                    <a:close/>
                    <a:moveTo>
                      <a:pt x="86" y="469"/>
                    </a:moveTo>
                    <a:lnTo>
                      <a:pt x="96" y="472"/>
                    </a:lnTo>
                    <a:lnTo>
                      <a:pt x="93" y="477"/>
                    </a:lnTo>
                    <a:lnTo>
                      <a:pt x="83" y="476"/>
                    </a:lnTo>
                    <a:lnTo>
                      <a:pt x="86" y="469"/>
                    </a:lnTo>
                    <a:close/>
                    <a:moveTo>
                      <a:pt x="1575" y="385"/>
                    </a:moveTo>
                    <a:lnTo>
                      <a:pt x="1578" y="391"/>
                    </a:lnTo>
                    <a:lnTo>
                      <a:pt x="1572" y="400"/>
                    </a:lnTo>
                    <a:lnTo>
                      <a:pt x="1569" y="394"/>
                    </a:lnTo>
                    <a:lnTo>
                      <a:pt x="1575" y="385"/>
                    </a:lnTo>
                    <a:close/>
                    <a:moveTo>
                      <a:pt x="327" y="179"/>
                    </a:moveTo>
                    <a:lnTo>
                      <a:pt x="330" y="188"/>
                    </a:lnTo>
                    <a:lnTo>
                      <a:pt x="325" y="192"/>
                    </a:lnTo>
                    <a:lnTo>
                      <a:pt x="322" y="183"/>
                    </a:lnTo>
                    <a:lnTo>
                      <a:pt x="327" y="179"/>
                    </a:lnTo>
                    <a:close/>
                    <a:moveTo>
                      <a:pt x="1175" y="60"/>
                    </a:moveTo>
                    <a:lnTo>
                      <a:pt x="1182" y="63"/>
                    </a:lnTo>
                    <a:lnTo>
                      <a:pt x="1176" y="70"/>
                    </a:lnTo>
                    <a:lnTo>
                      <a:pt x="1169" y="68"/>
                    </a:lnTo>
                    <a:lnTo>
                      <a:pt x="1175" y="60"/>
                    </a:lnTo>
                    <a:close/>
                    <a:moveTo>
                      <a:pt x="808" y="0"/>
                    </a:moveTo>
                    <a:lnTo>
                      <a:pt x="812" y="8"/>
                    </a:lnTo>
                    <a:lnTo>
                      <a:pt x="805" y="8"/>
                    </a:lnTo>
                    <a:lnTo>
                      <a:pt x="802" y="0"/>
                    </a:lnTo>
                    <a:lnTo>
                      <a:pt x="8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7" name="Freeform 632"/>
              <p:cNvSpPr>
                <a:spLocks noEditPoints="1"/>
              </p:cNvSpPr>
              <p:nvPr/>
            </p:nvSpPr>
            <p:spPr bwMode="auto">
              <a:xfrm>
                <a:off x="6252" y="1674"/>
                <a:ext cx="1728" cy="1741"/>
              </a:xfrm>
              <a:custGeom>
                <a:avLst/>
                <a:gdLst>
                  <a:gd name="T0" fmla="*/ 914 w 1728"/>
                  <a:gd name="T1" fmla="*/ 1731 h 1741"/>
                  <a:gd name="T2" fmla="*/ 918 w 1728"/>
                  <a:gd name="T3" fmla="*/ 1740 h 1741"/>
                  <a:gd name="T4" fmla="*/ 911 w 1728"/>
                  <a:gd name="T5" fmla="*/ 1741 h 1741"/>
                  <a:gd name="T6" fmla="*/ 907 w 1728"/>
                  <a:gd name="T7" fmla="*/ 1731 h 1741"/>
                  <a:gd name="T8" fmla="*/ 914 w 1728"/>
                  <a:gd name="T9" fmla="*/ 1731 h 1741"/>
                  <a:gd name="T10" fmla="*/ 536 w 1728"/>
                  <a:gd name="T11" fmla="*/ 1668 h 1741"/>
                  <a:gd name="T12" fmla="*/ 541 w 1728"/>
                  <a:gd name="T13" fmla="*/ 1671 h 1741"/>
                  <a:gd name="T14" fmla="*/ 536 w 1728"/>
                  <a:gd name="T15" fmla="*/ 1678 h 1741"/>
                  <a:gd name="T16" fmla="*/ 530 w 1728"/>
                  <a:gd name="T17" fmla="*/ 1675 h 1741"/>
                  <a:gd name="T18" fmla="*/ 536 w 1728"/>
                  <a:gd name="T19" fmla="*/ 1668 h 1741"/>
                  <a:gd name="T20" fmla="*/ 1396 w 1728"/>
                  <a:gd name="T21" fmla="*/ 1549 h 1741"/>
                  <a:gd name="T22" fmla="*/ 1399 w 1728"/>
                  <a:gd name="T23" fmla="*/ 1558 h 1741"/>
                  <a:gd name="T24" fmla="*/ 1393 w 1728"/>
                  <a:gd name="T25" fmla="*/ 1562 h 1741"/>
                  <a:gd name="T26" fmla="*/ 1389 w 1728"/>
                  <a:gd name="T27" fmla="*/ 1553 h 1741"/>
                  <a:gd name="T28" fmla="*/ 1396 w 1728"/>
                  <a:gd name="T29" fmla="*/ 1549 h 1741"/>
                  <a:gd name="T30" fmla="*/ 140 w 1728"/>
                  <a:gd name="T31" fmla="*/ 1338 h 1741"/>
                  <a:gd name="T32" fmla="*/ 144 w 1728"/>
                  <a:gd name="T33" fmla="*/ 1346 h 1741"/>
                  <a:gd name="T34" fmla="*/ 139 w 1728"/>
                  <a:gd name="T35" fmla="*/ 1353 h 1741"/>
                  <a:gd name="T36" fmla="*/ 134 w 1728"/>
                  <a:gd name="T37" fmla="*/ 1347 h 1741"/>
                  <a:gd name="T38" fmla="*/ 140 w 1728"/>
                  <a:gd name="T39" fmla="*/ 1338 h 1741"/>
                  <a:gd name="T40" fmla="*/ 1635 w 1728"/>
                  <a:gd name="T41" fmla="*/ 1256 h 1741"/>
                  <a:gd name="T42" fmla="*/ 1645 w 1728"/>
                  <a:gd name="T43" fmla="*/ 1258 h 1741"/>
                  <a:gd name="T44" fmla="*/ 1642 w 1728"/>
                  <a:gd name="T45" fmla="*/ 1264 h 1741"/>
                  <a:gd name="T46" fmla="*/ 1632 w 1728"/>
                  <a:gd name="T47" fmla="*/ 1262 h 1741"/>
                  <a:gd name="T48" fmla="*/ 1635 w 1728"/>
                  <a:gd name="T49" fmla="*/ 1256 h 1741"/>
                  <a:gd name="T50" fmla="*/ 0 w 1728"/>
                  <a:gd name="T51" fmla="*/ 984 h 1741"/>
                  <a:gd name="T52" fmla="*/ 9 w 1728"/>
                  <a:gd name="T53" fmla="*/ 985 h 1741"/>
                  <a:gd name="T54" fmla="*/ 10 w 1728"/>
                  <a:gd name="T55" fmla="*/ 992 h 1741"/>
                  <a:gd name="T56" fmla="*/ 0 w 1728"/>
                  <a:gd name="T57" fmla="*/ 991 h 1741"/>
                  <a:gd name="T58" fmla="*/ 0 w 1728"/>
                  <a:gd name="T59" fmla="*/ 984 h 1741"/>
                  <a:gd name="T60" fmla="*/ 1718 w 1728"/>
                  <a:gd name="T61" fmla="*/ 748 h 1741"/>
                  <a:gd name="T62" fmla="*/ 1726 w 1728"/>
                  <a:gd name="T63" fmla="*/ 749 h 1741"/>
                  <a:gd name="T64" fmla="*/ 1728 w 1728"/>
                  <a:gd name="T65" fmla="*/ 756 h 1741"/>
                  <a:gd name="T66" fmla="*/ 1718 w 1728"/>
                  <a:gd name="T67" fmla="*/ 755 h 1741"/>
                  <a:gd name="T68" fmla="*/ 1718 w 1728"/>
                  <a:gd name="T69" fmla="*/ 748 h 1741"/>
                  <a:gd name="T70" fmla="*/ 86 w 1728"/>
                  <a:gd name="T71" fmla="*/ 476 h 1741"/>
                  <a:gd name="T72" fmla="*/ 95 w 1728"/>
                  <a:gd name="T73" fmla="*/ 478 h 1741"/>
                  <a:gd name="T74" fmla="*/ 92 w 1728"/>
                  <a:gd name="T75" fmla="*/ 485 h 1741"/>
                  <a:gd name="T76" fmla="*/ 82 w 1728"/>
                  <a:gd name="T77" fmla="*/ 484 h 1741"/>
                  <a:gd name="T78" fmla="*/ 86 w 1728"/>
                  <a:gd name="T79" fmla="*/ 476 h 1741"/>
                  <a:gd name="T80" fmla="*/ 1589 w 1728"/>
                  <a:gd name="T81" fmla="*/ 387 h 1741"/>
                  <a:gd name="T82" fmla="*/ 1594 w 1728"/>
                  <a:gd name="T83" fmla="*/ 393 h 1741"/>
                  <a:gd name="T84" fmla="*/ 1587 w 1728"/>
                  <a:gd name="T85" fmla="*/ 400 h 1741"/>
                  <a:gd name="T86" fmla="*/ 1584 w 1728"/>
                  <a:gd name="T87" fmla="*/ 394 h 1741"/>
                  <a:gd name="T88" fmla="*/ 1589 w 1728"/>
                  <a:gd name="T89" fmla="*/ 387 h 1741"/>
                  <a:gd name="T90" fmla="*/ 334 w 1728"/>
                  <a:gd name="T91" fmla="*/ 180 h 1741"/>
                  <a:gd name="T92" fmla="*/ 336 w 1728"/>
                  <a:gd name="T93" fmla="*/ 188 h 1741"/>
                  <a:gd name="T94" fmla="*/ 331 w 1728"/>
                  <a:gd name="T95" fmla="*/ 192 h 1741"/>
                  <a:gd name="T96" fmla="*/ 326 w 1728"/>
                  <a:gd name="T97" fmla="*/ 184 h 1741"/>
                  <a:gd name="T98" fmla="*/ 334 w 1728"/>
                  <a:gd name="T99" fmla="*/ 180 h 1741"/>
                  <a:gd name="T100" fmla="*/ 1190 w 1728"/>
                  <a:gd name="T101" fmla="*/ 62 h 1741"/>
                  <a:gd name="T102" fmla="*/ 1197 w 1728"/>
                  <a:gd name="T103" fmla="*/ 65 h 1741"/>
                  <a:gd name="T104" fmla="*/ 1191 w 1728"/>
                  <a:gd name="T105" fmla="*/ 72 h 1741"/>
                  <a:gd name="T106" fmla="*/ 1184 w 1728"/>
                  <a:gd name="T107" fmla="*/ 69 h 1741"/>
                  <a:gd name="T108" fmla="*/ 1190 w 1728"/>
                  <a:gd name="T109" fmla="*/ 62 h 1741"/>
                  <a:gd name="T110" fmla="*/ 814 w 1728"/>
                  <a:gd name="T111" fmla="*/ 0 h 1741"/>
                  <a:gd name="T112" fmla="*/ 817 w 1728"/>
                  <a:gd name="T113" fmla="*/ 9 h 1741"/>
                  <a:gd name="T114" fmla="*/ 811 w 1728"/>
                  <a:gd name="T115" fmla="*/ 9 h 1741"/>
                  <a:gd name="T116" fmla="*/ 808 w 1728"/>
                  <a:gd name="T117" fmla="*/ 0 h 1741"/>
                  <a:gd name="T118" fmla="*/ 814 w 1728"/>
                  <a:gd name="T119" fmla="*/ 0 h 1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28" h="1741">
                    <a:moveTo>
                      <a:pt x="914" y="1731"/>
                    </a:moveTo>
                    <a:lnTo>
                      <a:pt x="918" y="1740"/>
                    </a:lnTo>
                    <a:lnTo>
                      <a:pt x="911" y="1741"/>
                    </a:lnTo>
                    <a:lnTo>
                      <a:pt x="907" y="1731"/>
                    </a:lnTo>
                    <a:lnTo>
                      <a:pt x="914" y="1731"/>
                    </a:lnTo>
                    <a:close/>
                    <a:moveTo>
                      <a:pt x="536" y="1668"/>
                    </a:moveTo>
                    <a:lnTo>
                      <a:pt x="541" y="1671"/>
                    </a:lnTo>
                    <a:lnTo>
                      <a:pt x="536" y="1678"/>
                    </a:lnTo>
                    <a:lnTo>
                      <a:pt x="530" y="1675"/>
                    </a:lnTo>
                    <a:lnTo>
                      <a:pt x="536" y="1668"/>
                    </a:lnTo>
                    <a:close/>
                    <a:moveTo>
                      <a:pt x="1396" y="1549"/>
                    </a:moveTo>
                    <a:lnTo>
                      <a:pt x="1399" y="1558"/>
                    </a:lnTo>
                    <a:lnTo>
                      <a:pt x="1393" y="1562"/>
                    </a:lnTo>
                    <a:lnTo>
                      <a:pt x="1389" y="1553"/>
                    </a:lnTo>
                    <a:lnTo>
                      <a:pt x="1396" y="1549"/>
                    </a:lnTo>
                    <a:close/>
                    <a:moveTo>
                      <a:pt x="140" y="1338"/>
                    </a:moveTo>
                    <a:lnTo>
                      <a:pt x="144" y="1346"/>
                    </a:lnTo>
                    <a:lnTo>
                      <a:pt x="139" y="1353"/>
                    </a:lnTo>
                    <a:lnTo>
                      <a:pt x="134" y="1347"/>
                    </a:lnTo>
                    <a:lnTo>
                      <a:pt x="140" y="1338"/>
                    </a:lnTo>
                    <a:close/>
                    <a:moveTo>
                      <a:pt x="1635" y="1256"/>
                    </a:moveTo>
                    <a:lnTo>
                      <a:pt x="1645" y="1258"/>
                    </a:lnTo>
                    <a:lnTo>
                      <a:pt x="1642" y="1264"/>
                    </a:lnTo>
                    <a:lnTo>
                      <a:pt x="1632" y="1262"/>
                    </a:lnTo>
                    <a:lnTo>
                      <a:pt x="1635" y="1256"/>
                    </a:lnTo>
                    <a:close/>
                    <a:moveTo>
                      <a:pt x="0" y="984"/>
                    </a:moveTo>
                    <a:lnTo>
                      <a:pt x="9" y="985"/>
                    </a:lnTo>
                    <a:lnTo>
                      <a:pt x="10" y="992"/>
                    </a:lnTo>
                    <a:lnTo>
                      <a:pt x="0" y="991"/>
                    </a:lnTo>
                    <a:lnTo>
                      <a:pt x="0" y="984"/>
                    </a:lnTo>
                    <a:close/>
                    <a:moveTo>
                      <a:pt x="1718" y="748"/>
                    </a:moveTo>
                    <a:lnTo>
                      <a:pt x="1726" y="749"/>
                    </a:lnTo>
                    <a:lnTo>
                      <a:pt x="1728" y="756"/>
                    </a:lnTo>
                    <a:lnTo>
                      <a:pt x="1718" y="755"/>
                    </a:lnTo>
                    <a:lnTo>
                      <a:pt x="1718" y="748"/>
                    </a:lnTo>
                    <a:close/>
                    <a:moveTo>
                      <a:pt x="86" y="476"/>
                    </a:moveTo>
                    <a:lnTo>
                      <a:pt x="95" y="478"/>
                    </a:lnTo>
                    <a:lnTo>
                      <a:pt x="92" y="485"/>
                    </a:lnTo>
                    <a:lnTo>
                      <a:pt x="82" y="484"/>
                    </a:lnTo>
                    <a:lnTo>
                      <a:pt x="86" y="476"/>
                    </a:lnTo>
                    <a:close/>
                    <a:moveTo>
                      <a:pt x="1589" y="387"/>
                    </a:moveTo>
                    <a:lnTo>
                      <a:pt x="1594" y="393"/>
                    </a:lnTo>
                    <a:lnTo>
                      <a:pt x="1587" y="400"/>
                    </a:lnTo>
                    <a:lnTo>
                      <a:pt x="1584" y="394"/>
                    </a:lnTo>
                    <a:lnTo>
                      <a:pt x="1589" y="387"/>
                    </a:lnTo>
                    <a:close/>
                    <a:moveTo>
                      <a:pt x="334" y="180"/>
                    </a:moveTo>
                    <a:lnTo>
                      <a:pt x="336" y="188"/>
                    </a:lnTo>
                    <a:lnTo>
                      <a:pt x="331" y="192"/>
                    </a:lnTo>
                    <a:lnTo>
                      <a:pt x="326" y="184"/>
                    </a:lnTo>
                    <a:lnTo>
                      <a:pt x="334" y="180"/>
                    </a:lnTo>
                    <a:close/>
                    <a:moveTo>
                      <a:pt x="1190" y="62"/>
                    </a:moveTo>
                    <a:lnTo>
                      <a:pt x="1197" y="65"/>
                    </a:lnTo>
                    <a:lnTo>
                      <a:pt x="1191" y="72"/>
                    </a:lnTo>
                    <a:lnTo>
                      <a:pt x="1184" y="69"/>
                    </a:lnTo>
                    <a:lnTo>
                      <a:pt x="1190" y="62"/>
                    </a:lnTo>
                    <a:close/>
                    <a:moveTo>
                      <a:pt x="814" y="0"/>
                    </a:moveTo>
                    <a:lnTo>
                      <a:pt x="817" y="9"/>
                    </a:lnTo>
                    <a:lnTo>
                      <a:pt x="811" y="9"/>
                    </a:lnTo>
                    <a:lnTo>
                      <a:pt x="808" y="0"/>
                    </a:lnTo>
                    <a:lnTo>
                      <a:pt x="8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8" name="Freeform 633"/>
              <p:cNvSpPr>
                <a:spLocks noEditPoints="1"/>
              </p:cNvSpPr>
              <p:nvPr/>
            </p:nvSpPr>
            <p:spPr bwMode="auto">
              <a:xfrm>
                <a:off x="6242" y="1664"/>
                <a:ext cx="1748" cy="1760"/>
              </a:xfrm>
              <a:custGeom>
                <a:avLst/>
                <a:gdLst>
                  <a:gd name="T0" fmla="*/ 928 w 1748"/>
                  <a:gd name="T1" fmla="*/ 1750 h 1760"/>
                  <a:gd name="T2" fmla="*/ 931 w 1748"/>
                  <a:gd name="T3" fmla="*/ 1760 h 1760"/>
                  <a:gd name="T4" fmla="*/ 924 w 1748"/>
                  <a:gd name="T5" fmla="*/ 1760 h 1760"/>
                  <a:gd name="T6" fmla="*/ 921 w 1748"/>
                  <a:gd name="T7" fmla="*/ 1751 h 1760"/>
                  <a:gd name="T8" fmla="*/ 928 w 1748"/>
                  <a:gd name="T9" fmla="*/ 1750 h 1760"/>
                  <a:gd name="T10" fmla="*/ 540 w 1748"/>
                  <a:gd name="T11" fmla="*/ 1685 h 1760"/>
                  <a:gd name="T12" fmla="*/ 546 w 1748"/>
                  <a:gd name="T13" fmla="*/ 1688 h 1760"/>
                  <a:gd name="T14" fmla="*/ 540 w 1748"/>
                  <a:gd name="T15" fmla="*/ 1695 h 1760"/>
                  <a:gd name="T16" fmla="*/ 534 w 1748"/>
                  <a:gd name="T17" fmla="*/ 1692 h 1760"/>
                  <a:gd name="T18" fmla="*/ 540 w 1748"/>
                  <a:gd name="T19" fmla="*/ 1685 h 1760"/>
                  <a:gd name="T20" fmla="*/ 1409 w 1748"/>
                  <a:gd name="T21" fmla="*/ 1568 h 1760"/>
                  <a:gd name="T22" fmla="*/ 1413 w 1748"/>
                  <a:gd name="T23" fmla="*/ 1576 h 1760"/>
                  <a:gd name="T24" fmla="*/ 1406 w 1748"/>
                  <a:gd name="T25" fmla="*/ 1582 h 1760"/>
                  <a:gd name="T26" fmla="*/ 1403 w 1748"/>
                  <a:gd name="T27" fmla="*/ 1572 h 1760"/>
                  <a:gd name="T28" fmla="*/ 1409 w 1748"/>
                  <a:gd name="T29" fmla="*/ 1568 h 1760"/>
                  <a:gd name="T30" fmla="*/ 144 w 1748"/>
                  <a:gd name="T31" fmla="*/ 1357 h 1760"/>
                  <a:gd name="T32" fmla="*/ 149 w 1748"/>
                  <a:gd name="T33" fmla="*/ 1363 h 1760"/>
                  <a:gd name="T34" fmla="*/ 141 w 1748"/>
                  <a:gd name="T35" fmla="*/ 1371 h 1760"/>
                  <a:gd name="T36" fmla="*/ 137 w 1748"/>
                  <a:gd name="T37" fmla="*/ 1364 h 1760"/>
                  <a:gd name="T38" fmla="*/ 144 w 1748"/>
                  <a:gd name="T39" fmla="*/ 1357 h 1760"/>
                  <a:gd name="T40" fmla="*/ 1655 w 1748"/>
                  <a:gd name="T41" fmla="*/ 1268 h 1760"/>
                  <a:gd name="T42" fmla="*/ 1664 w 1748"/>
                  <a:gd name="T43" fmla="*/ 1269 h 1760"/>
                  <a:gd name="T44" fmla="*/ 1660 w 1748"/>
                  <a:gd name="T45" fmla="*/ 1276 h 1760"/>
                  <a:gd name="T46" fmla="*/ 1652 w 1748"/>
                  <a:gd name="T47" fmla="*/ 1274 h 1760"/>
                  <a:gd name="T48" fmla="*/ 1655 w 1748"/>
                  <a:gd name="T49" fmla="*/ 1268 h 1760"/>
                  <a:gd name="T50" fmla="*/ 0 w 1748"/>
                  <a:gd name="T51" fmla="*/ 992 h 1760"/>
                  <a:gd name="T52" fmla="*/ 10 w 1748"/>
                  <a:gd name="T53" fmla="*/ 994 h 1760"/>
                  <a:gd name="T54" fmla="*/ 10 w 1748"/>
                  <a:gd name="T55" fmla="*/ 1001 h 1760"/>
                  <a:gd name="T56" fmla="*/ 2 w 1748"/>
                  <a:gd name="T57" fmla="*/ 999 h 1760"/>
                  <a:gd name="T58" fmla="*/ 0 w 1748"/>
                  <a:gd name="T59" fmla="*/ 992 h 1760"/>
                  <a:gd name="T60" fmla="*/ 1736 w 1748"/>
                  <a:gd name="T61" fmla="*/ 759 h 1760"/>
                  <a:gd name="T62" fmla="*/ 1746 w 1748"/>
                  <a:gd name="T63" fmla="*/ 761 h 1760"/>
                  <a:gd name="T64" fmla="*/ 1748 w 1748"/>
                  <a:gd name="T65" fmla="*/ 769 h 1760"/>
                  <a:gd name="T66" fmla="*/ 1738 w 1748"/>
                  <a:gd name="T67" fmla="*/ 766 h 1760"/>
                  <a:gd name="T68" fmla="*/ 1736 w 1748"/>
                  <a:gd name="T69" fmla="*/ 759 h 1760"/>
                  <a:gd name="T70" fmla="*/ 86 w 1748"/>
                  <a:gd name="T71" fmla="*/ 485 h 1760"/>
                  <a:gd name="T72" fmla="*/ 96 w 1748"/>
                  <a:gd name="T73" fmla="*/ 486 h 1760"/>
                  <a:gd name="T74" fmla="*/ 92 w 1748"/>
                  <a:gd name="T75" fmla="*/ 494 h 1760"/>
                  <a:gd name="T76" fmla="*/ 84 w 1748"/>
                  <a:gd name="T77" fmla="*/ 492 h 1760"/>
                  <a:gd name="T78" fmla="*/ 86 w 1748"/>
                  <a:gd name="T79" fmla="*/ 485 h 1760"/>
                  <a:gd name="T80" fmla="*/ 1607 w 1748"/>
                  <a:gd name="T81" fmla="*/ 390 h 1760"/>
                  <a:gd name="T82" fmla="*/ 1609 w 1748"/>
                  <a:gd name="T83" fmla="*/ 396 h 1760"/>
                  <a:gd name="T84" fmla="*/ 1604 w 1748"/>
                  <a:gd name="T85" fmla="*/ 403 h 1760"/>
                  <a:gd name="T86" fmla="*/ 1599 w 1748"/>
                  <a:gd name="T87" fmla="*/ 397 h 1760"/>
                  <a:gd name="T88" fmla="*/ 1607 w 1748"/>
                  <a:gd name="T89" fmla="*/ 390 h 1760"/>
                  <a:gd name="T90" fmla="*/ 339 w 1748"/>
                  <a:gd name="T91" fmla="*/ 180 h 1760"/>
                  <a:gd name="T92" fmla="*/ 344 w 1748"/>
                  <a:gd name="T93" fmla="*/ 190 h 1760"/>
                  <a:gd name="T94" fmla="*/ 336 w 1748"/>
                  <a:gd name="T95" fmla="*/ 194 h 1760"/>
                  <a:gd name="T96" fmla="*/ 334 w 1748"/>
                  <a:gd name="T97" fmla="*/ 185 h 1760"/>
                  <a:gd name="T98" fmla="*/ 339 w 1748"/>
                  <a:gd name="T99" fmla="*/ 180 h 1760"/>
                  <a:gd name="T100" fmla="*/ 1205 w 1748"/>
                  <a:gd name="T101" fmla="*/ 64 h 1760"/>
                  <a:gd name="T102" fmla="*/ 1212 w 1748"/>
                  <a:gd name="T103" fmla="*/ 67 h 1760"/>
                  <a:gd name="T104" fmla="*/ 1207 w 1748"/>
                  <a:gd name="T105" fmla="*/ 75 h 1760"/>
                  <a:gd name="T106" fmla="*/ 1200 w 1748"/>
                  <a:gd name="T107" fmla="*/ 72 h 1760"/>
                  <a:gd name="T108" fmla="*/ 1205 w 1748"/>
                  <a:gd name="T109" fmla="*/ 64 h 1760"/>
                  <a:gd name="T110" fmla="*/ 821 w 1748"/>
                  <a:gd name="T111" fmla="*/ 0 h 1760"/>
                  <a:gd name="T112" fmla="*/ 824 w 1748"/>
                  <a:gd name="T113" fmla="*/ 10 h 1760"/>
                  <a:gd name="T114" fmla="*/ 818 w 1748"/>
                  <a:gd name="T115" fmla="*/ 10 h 1760"/>
                  <a:gd name="T116" fmla="*/ 815 w 1748"/>
                  <a:gd name="T117" fmla="*/ 2 h 1760"/>
                  <a:gd name="T118" fmla="*/ 814 w 1748"/>
                  <a:gd name="T119" fmla="*/ 0 h 1760"/>
                  <a:gd name="T120" fmla="*/ 821 w 1748"/>
                  <a:gd name="T121" fmla="*/ 0 h 1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8" h="1760">
                    <a:moveTo>
                      <a:pt x="928" y="1750"/>
                    </a:moveTo>
                    <a:lnTo>
                      <a:pt x="931" y="1760"/>
                    </a:lnTo>
                    <a:lnTo>
                      <a:pt x="924" y="1760"/>
                    </a:lnTo>
                    <a:lnTo>
                      <a:pt x="921" y="1751"/>
                    </a:lnTo>
                    <a:lnTo>
                      <a:pt x="928" y="1750"/>
                    </a:lnTo>
                    <a:close/>
                    <a:moveTo>
                      <a:pt x="540" y="1685"/>
                    </a:moveTo>
                    <a:lnTo>
                      <a:pt x="546" y="1688"/>
                    </a:lnTo>
                    <a:lnTo>
                      <a:pt x="540" y="1695"/>
                    </a:lnTo>
                    <a:lnTo>
                      <a:pt x="534" y="1692"/>
                    </a:lnTo>
                    <a:lnTo>
                      <a:pt x="540" y="1685"/>
                    </a:lnTo>
                    <a:close/>
                    <a:moveTo>
                      <a:pt x="1409" y="1568"/>
                    </a:moveTo>
                    <a:lnTo>
                      <a:pt x="1413" y="1576"/>
                    </a:lnTo>
                    <a:lnTo>
                      <a:pt x="1406" y="1582"/>
                    </a:lnTo>
                    <a:lnTo>
                      <a:pt x="1403" y="1572"/>
                    </a:lnTo>
                    <a:lnTo>
                      <a:pt x="1409" y="1568"/>
                    </a:lnTo>
                    <a:close/>
                    <a:moveTo>
                      <a:pt x="144" y="1357"/>
                    </a:moveTo>
                    <a:lnTo>
                      <a:pt x="149" y="1363"/>
                    </a:lnTo>
                    <a:lnTo>
                      <a:pt x="141" y="1371"/>
                    </a:lnTo>
                    <a:lnTo>
                      <a:pt x="137" y="1364"/>
                    </a:lnTo>
                    <a:lnTo>
                      <a:pt x="144" y="1357"/>
                    </a:lnTo>
                    <a:close/>
                    <a:moveTo>
                      <a:pt x="1655" y="1268"/>
                    </a:moveTo>
                    <a:lnTo>
                      <a:pt x="1664" y="1269"/>
                    </a:lnTo>
                    <a:lnTo>
                      <a:pt x="1660" y="1276"/>
                    </a:lnTo>
                    <a:lnTo>
                      <a:pt x="1652" y="1274"/>
                    </a:lnTo>
                    <a:lnTo>
                      <a:pt x="1655" y="1268"/>
                    </a:lnTo>
                    <a:close/>
                    <a:moveTo>
                      <a:pt x="0" y="992"/>
                    </a:moveTo>
                    <a:lnTo>
                      <a:pt x="10" y="994"/>
                    </a:lnTo>
                    <a:lnTo>
                      <a:pt x="10" y="1001"/>
                    </a:lnTo>
                    <a:lnTo>
                      <a:pt x="2" y="999"/>
                    </a:lnTo>
                    <a:lnTo>
                      <a:pt x="0" y="992"/>
                    </a:lnTo>
                    <a:close/>
                    <a:moveTo>
                      <a:pt x="1736" y="759"/>
                    </a:moveTo>
                    <a:lnTo>
                      <a:pt x="1746" y="761"/>
                    </a:lnTo>
                    <a:lnTo>
                      <a:pt x="1748" y="769"/>
                    </a:lnTo>
                    <a:lnTo>
                      <a:pt x="1738" y="766"/>
                    </a:lnTo>
                    <a:lnTo>
                      <a:pt x="1736" y="759"/>
                    </a:lnTo>
                    <a:close/>
                    <a:moveTo>
                      <a:pt x="86" y="485"/>
                    </a:moveTo>
                    <a:lnTo>
                      <a:pt x="96" y="486"/>
                    </a:lnTo>
                    <a:lnTo>
                      <a:pt x="92" y="494"/>
                    </a:lnTo>
                    <a:lnTo>
                      <a:pt x="84" y="492"/>
                    </a:lnTo>
                    <a:lnTo>
                      <a:pt x="86" y="485"/>
                    </a:lnTo>
                    <a:close/>
                    <a:moveTo>
                      <a:pt x="1607" y="390"/>
                    </a:moveTo>
                    <a:lnTo>
                      <a:pt x="1609" y="396"/>
                    </a:lnTo>
                    <a:lnTo>
                      <a:pt x="1604" y="403"/>
                    </a:lnTo>
                    <a:lnTo>
                      <a:pt x="1599" y="397"/>
                    </a:lnTo>
                    <a:lnTo>
                      <a:pt x="1607" y="390"/>
                    </a:lnTo>
                    <a:close/>
                    <a:moveTo>
                      <a:pt x="339" y="180"/>
                    </a:moveTo>
                    <a:lnTo>
                      <a:pt x="344" y="190"/>
                    </a:lnTo>
                    <a:lnTo>
                      <a:pt x="336" y="194"/>
                    </a:lnTo>
                    <a:lnTo>
                      <a:pt x="334" y="185"/>
                    </a:lnTo>
                    <a:lnTo>
                      <a:pt x="339" y="180"/>
                    </a:lnTo>
                    <a:close/>
                    <a:moveTo>
                      <a:pt x="1205" y="64"/>
                    </a:moveTo>
                    <a:lnTo>
                      <a:pt x="1212" y="67"/>
                    </a:lnTo>
                    <a:lnTo>
                      <a:pt x="1207" y="75"/>
                    </a:lnTo>
                    <a:lnTo>
                      <a:pt x="1200" y="72"/>
                    </a:lnTo>
                    <a:lnTo>
                      <a:pt x="1205" y="64"/>
                    </a:lnTo>
                    <a:close/>
                    <a:moveTo>
                      <a:pt x="821" y="0"/>
                    </a:moveTo>
                    <a:lnTo>
                      <a:pt x="824" y="10"/>
                    </a:lnTo>
                    <a:lnTo>
                      <a:pt x="818" y="10"/>
                    </a:lnTo>
                    <a:lnTo>
                      <a:pt x="815" y="2"/>
                    </a:lnTo>
                    <a:lnTo>
                      <a:pt x="814" y="0"/>
                    </a:lnTo>
                    <a:lnTo>
                      <a:pt x="8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9" name="Freeform 634"/>
              <p:cNvSpPr>
                <a:spLocks noEditPoints="1"/>
              </p:cNvSpPr>
              <p:nvPr/>
            </p:nvSpPr>
            <p:spPr bwMode="auto">
              <a:xfrm>
                <a:off x="6234" y="1656"/>
                <a:ext cx="1764" cy="1776"/>
              </a:xfrm>
              <a:custGeom>
                <a:avLst/>
                <a:gdLst>
                  <a:gd name="T0" fmla="*/ 939 w 1764"/>
                  <a:gd name="T1" fmla="*/ 1768 h 1776"/>
                  <a:gd name="T2" fmla="*/ 942 w 1764"/>
                  <a:gd name="T3" fmla="*/ 1776 h 1776"/>
                  <a:gd name="T4" fmla="*/ 935 w 1764"/>
                  <a:gd name="T5" fmla="*/ 1776 h 1776"/>
                  <a:gd name="T6" fmla="*/ 932 w 1764"/>
                  <a:gd name="T7" fmla="*/ 1768 h 1776"/>
                  <a:gd name="T8" fmla="*/ 939 w 1764"/>
                  <a:gd name="T9" fmla="*/ 1768 h 1776"/>
                  <a:gd name="T10" fmla="*/ 542 w 1764"/>
                  <a:gd name="T11" fmla="*/ 1700 h 1776"/>
                  <a:gd name="T12" fmla="*/ 548 w 1764"/>
                  <a:gd name="T13" fmla="*/ 1703 h 1776"/>
                  <a:gd name="T14" fmla="*/ 542 w 1764"/>
                  <a:gd name="T15" fmla="*/ 1710 h 1776"/>
                  <a:gd name="T16" fmla="*/ 537 w 1764"/>
                  <a:gd name="T17" fmla="*/ 1708 h 1776"/>
                  <a:gd name="T18" fmla="*/ 542 w 1764"/>
                  <a:gd name="T19" fmla="*/ 1700 h 1776"/>
                  <a:gd name="T20" fmla="*/ 1421 w 1764"/>
                  <a:gd name="T21" fmla="*/ 1584 h 1776"/>
                  <a:gd name="T22" fmla="*/ 1424 w 1764"/>
                  <a:gd name="T23" fmla="*/ 1592 h 1776"/>
                  <a:gd name="T24" fmla="*/ 1417 w 1764"/>
                  <a:gd name="T25" fmla="*/ 1598 h 1776"/>
                  <a:gd name="T26" fmla="*/ 1414 w 1764"/>
                  <a:gd name="T27" fmla="*/ 1590 h 1776"/>
                  <a:gd name="T28" fmla="*/ 1421 w 1764"/>
                  <a:gd name="T29" fmla="*/ 1584 h 1776"/>
                  <a:gd name="T30" fmla="*/ 145 w 1764"/>
                  <a:gd name="T31" fmla="*/ 1372 h 1776"/>
                  <a:gd name="T32" fmla="*/ 149 w 1764"/>
                  <a:gd name="T33" fmla="*/ 1379 h 1776"/>
                  <a:gd name="T34" fmla="*/ 144 w 1764"/>
                  <a:gd name="T35" fmla="*/ 1386 h 1776"/>
                  <a:gd name="T36" fmla="*/ 140 w 1764"/>
                  <a:gd name="T37" fmla="*/ 1379 h 1776"/>
                  <a:gd name="T38" fmla="*/ 145 w 1764"/>
                  <a:gd name="T39" fmla="*/ 1372 h 1776"/>
                  <a:gd name="T40" fmla="*/ 1672 w 1764"/>
                  <a:gd name="T41" fmla="*/ 1277 h 1776"/>
                  <a:gd name="T42" fmla="*/ 1681 w 1764"/>
                  <a:gd name="T43" fmla="*/ 1279 h 1776"/>
                  <a:gd name="T44" fmla="*/ 1678 w 1764"/>
                  <a:gd name="T45" fmla="*/ 1286 h 1776"/>
                  <a:gd name="T46" fmla="*/ 1668 w 1764"/>
                  <a:gd name="T47" fmla="*/ 1284 h 1776"/>
                  <a:gd name="T48" fmla="*/ 1672 w 1764"/>
                  <a:gd name="T49" fmla="*/ 1277 h 1776"/>
                  <a:gd name="T50" fmla="*/ 0 w 1764"/>
                  <a:gd name="T51" fmla="*/ 999 h 1776"/>
                  <a:gd name="T52" fmla="*/ 8 w 1764"/>
                  <a:gd name="T53" fmla="*/ 1000 h 1776"/>
                  <a:gd name="T54" fmla="*/ 10 w 1764"/>
                  <a:gd name="T55" fmla="*/ 1007 h 1776"/>
                  <a:gd name="T56" fmla="*/ 0 w 1764"/>
                  <a:gd name="T57" fmla="*/ 1006 h 1776"/>
                  <a:gd name="T58" fmla="*/ 0 w 1764"/>
                  <a:gd name="T59" fmla="*/ 999 h 1776"/>
                  <a:gd name="T60" fmla="*/ 1754 w 1764"/>
                  <a:gd name="T61" fmla="*/ 769 h 1776"/>
                  <a:gd name="T62" fmla="*/ 1763 w 1764"/>
                  <a:gd name="T63" fmla="*/ 771 h 1776"/>
                  <a:gd name="T64" fmla="*/ 1764 w 1764"/>
                  <a:gd name="T65" fmla="*/ 778 h 1776"/>
                  <a:gd name="T66" fmla="*/ 1756 w 1764"/>
                  <a:gd name="T67" fmla="*/ 777 h 1776"/>
                  <a:gd name="T68" fmla="*/ 1754 w 1764"/>
                  <a:gd name="T69" fmla="*/ 769 h 1776"/>
                  <a:gd name="T70" fmla="*/ 86 w 1764"/>
                  <a:gd name="T71" fmla="*/ 492 h 1776"/>
                  <a:gd name="T72" fmla="*/ 94 w 1764"/>
                  <a:gd name="T73" fmla="*/ 493 h 1776"/>
                  <a:gd name="T74" fmla="*/ 92 w 1764"/>
                  <a:gd name="T75" fmla="*/ 500 h 1776"/>
                  <a:gd name="T76" fmla="*/ 82 w 1764"/>
                  <a:gd name="T77" fmla="*/ 499 h 1776"/>
                  <a:gd name="T78" fmla="*/ 86 w 1764"/>
                  <a:gd name="T79" fmla="*/ 492 h 1776"/>
                  <a:gd name="T80" fmla="*/ 1620 w 1764"/>
                  <a:gd name="T81" fmla="*/ 391 h 1776"/>
                  <a:gd name="T82" fmla="*/ 1623 w 1764"/>
                  <a:gd name="T83" fmla="*/ 397 h 1776"/>
                  <a:gd name="T84" fmla="*/ 1617 w 1764"/>
                  <a:gd name="T85" fmla="*/ 404 h 1776"/>
                  <a:gd name="T86" fmla="*/ 1615 w 1764"/>
                  <a:gd name="T87" fmla="*/ 398 h 1776"/>
                  <a:gd name="T88" fmla="*/ 1620 w 1764"/>
                  <a:gd name="T89" fmla="*/ 391 h 1776"/>
                  <a:gd name="T90" fmla="*/ 344 w 1764"/>
                  <a:gd name="T91" fmla="*/ 179 h 1776"/>
                  <a:gd name="T92" fmla="*/ 347 w 1764"/>
                  <a:gd name="T93" fmla="*/ 188 h 1776"/>
                  <a:gd name="T94" fmla="*/ 342 w 1764"/>
                  <a:gd name="T95" fmla="*/ 193 h 1776"/>
                  <a:gd name="T96" fmla="*/ 339 w 1764"/>
                  <a:gd name="T97" fmla="*/ 184 h 1776"/>
                  <a:gd name="T98" fmla="*/ 344 w 1764"/>
                  <a:gd name="T99" fmla="*/ 179 h 1776"/>
                  <a:gd name="T100" fmla="*/ 1220 w 1764"/>
                  <a:gd name="T101" fmla="*/ 65 h 1776"/>
                  <a:gd name="T102" fmla="*/ 1227 w 1764"/>
                  <a:gd name="T103" fmla="*/ 68 h 1776"/>
                  <a:gd name="T104" fmla="*/ 1220 w 1764"/>
                  <a:gd name="T105" fmla="*/ 75 h 1776"/>
                  <a:gd name="T106" fmla="*/ 1213 w 1764"/>
                  <a:gd name="T107" fmla="*/ 72 h 1776"/>
                  <a:gd name="T108" fmla="*/ 1220 w 1764"/>
                  <a:gd name="T109" fmla="*/ 65 h 1776"/>
                  <a:gd name="T110" fmla="*/ 825 w 1764"/>
                  <a:gd name="T111" fmla="*/ 0 h 1776"/>
                  <a:gd name="T112" fmla="*/ 829 w 1764"/>
                  <a:gd name="T113" fmla="*/ 8 h 1776"/>
                  <a:gd name="T114" fmla="*/ 822 w 1764"/>
                  <a:gd name="T115" fmla="*/ 8 h 1776"/>
                  <a:gd name="T116" fmla="*/ 819 w 1764"/>
                  <a:gd name="T117" fmla="*/ 0 h 1776"/>
                  <a:gd name="T118" fmla="*/ 825 w 1764"/>
                  <a:gd name="T119" fmla="*/ 0 h 1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4" h="1776">
                    <a:moveTo>
                      <a:pt x="939" y="1768"/>
                    </a:moveTo>
                    <a:lnTo>
                      <a:pt x="942" y="1776"/>
                    </a:lnTo>
                    <a:lnTo>
                      <a:pt x="935" y="1776"/>
                    </a:lnTo>
                    <a:lnTo>
                      <a:pt x="932" y="1768"/>
                    </a:lnTo>
                    <a:lnTo>
                      <a:pt x="939" y="1768"/>
                    </a:lnTo>
                    <a:close/>
                    <a:moveTo>
                      <a:pt x="542" y="1700"/>
                    </a:moveTo>
                    <a:lnTo>
                      <a:pt x="548" y="1703"/>
                    </a:lnTo>
                    <a:lnTo>
                      <a:pt x="542" y="1710"/>
                    </a:lnTo>
                    <a:lnTo>
                      <a:pt x="537" y="1708"/>
                    </a:lnTo>
                    <a:lnTo>
                      <a:pt x="542" y="1700"/>
                    </a:lnTo>
                    <a:close/>
                    <a:moveTo>
                      <a:pt x="1421" y="1584"/>
                    </a:moveTo>
                    <a:lnTo>
                      <a:pt x="1424" y="1592"/>
                    </a:lnTo>
                    <a:lnTo>
                      <a:pt x="1417" y="1598"/>
                    </a:lnTo>
                    <a:lnTo>
                      <a:pt x="1414" y="1590"/>
                    </a:lnTo>
                    <a:lnTo>
                      <a:pt x="1421" y="1584"/>
                    </a:lnTo>
                    <a:close/>
                    <a:moveTo>
                      <a:pt x="145" y="1372"/>
                    </a:moveTo>
                    <a:lnTo>
                      <a:pt x="149" y="1379"/>
                    </a:lnTo>
                    <a:lnTo>
                      <a:pt x="144" y="1386"/>
                    </a:lnTo>
                    <a:lnTo>
                      <a:pt x="140" y="1379"/>
                    </a:lnTo>
                    <a:lnTo>
                      <a:pt x="145" y="1372"/>
                    </a:lnTo>
                    <a:close/>
                    <a:moveTo>
                      <a:pt x="1672" y="1277"/>
                    </a:moveTo>
                    <a:lnTo>
                      <a:pt x="1681" y="1279"/>
                    </a:lnTo>
                    <a:lnTo>
                      <a:pt x="1678" y="1286"/>
                    </a:lnTo>
                    <a:lnTo>
                      <a:pt x="1668" y="1284"/>
                    </a:lnTo>
                    <a:lnTo>
                      <a:pt x="1672" y="1277"/>
                    </a:lnTo>
                    <a:close/>
                    <a:moveTo>
                      <a:pt x="0" y="999"/>
                    </a:moveTo>
                    <a:lnTo>
                      <a:pt x="8" y="1000"/>
                    </a:lnTo>
                    <a:lnTo>
                      <a:pt x="10" y="1007"/>
                    </a:lnTo>
                    <a:lnTo>
                      <a:pt x="0" y="1006"/>
                    </a:lnTo>
                    <a:lnTo>
                      <a:pt x="0" y="999"/>
                    </a:lnTo>
                    <a:close/>
                    <a:moveTo>
                      <a:pt x="1754" y="769"/>
                    </a:moveTo>
                    <a:lnTo>
                      <a:pt x="1763" y="771"/>
                    </a:lnTo>
                    <a:lnTo>
                      <a:pt x="1764" y="778"/>
                    </a:lnTo>
                    <a:lnTo>
                      <a:pt x="1756" y="777"/>
                    </a:lnTo>
                    <a:lnTo>
                      <a:pt x="1754" y="769"/>
                    </a:lnTo>
                    <a:close/>
                    <a:moveTo>
                      <a:pt x="86" y="492"/>
                    </a:moveTo>
                    <a:lnTo>
                      <a:pt x="94" y="493"/>
                    </a:lnTo>
                    <a:lnTo>
                      <a:pt x="92" y="500"/>
                    </a:lnTo>
                    <a:lnTo>
                      <a:pt x="82" y="499"/>
                    </a:lnTo>
                    <a:lnTo>
                      <a:pt x="86" y="492"/>
                    </a:lnTo>
                    <a:close/>
                    <a:moveTo>
                      <a:pt x="1620" y="391"/>
                    </a:moveTo>
                    <a:lnTo>
                      <a:pt x="1623" y="397"/>
                    </a:lnTo>
                    <a:lnTo>
                      <a:pt x="1617" y="404"/>
                    </a:lnTo>
                    <a:lnTo>
                      <a:pt x="1615" y="398"/>
                    </a:lnTo>
                    <a:lnTo>
                      <a:pt x="1620" y="391"/>
                    </a:lnTo>
                    <a:close/>
                    <a:moveTo>
                      <a:pt x="344" y="179"/>
                    </a:moveTo>
                    <a:lnTo>
                      <a:pt x="347" y="188"/>
                    </a:lnTo>
                    <a:lnTo>
                      <a:pt x="342" y="193"/>
                    </a:lnTo>
                    <a:lnTo>
                      <a:pt x="339" y="184"/>
                    </a:lnTo>
                    <a:lnTo>
                      <a:pt x="344" y="179"/>
                    </a:lnTo>
                    <a:close/>
                    <a:moveTo>
                      <a:pt x="1220" y="65"/>
                    </a:moveTo>
                    <a:lnTo>
                      <a:pt x="1227" y="68"/>
                    </a:lnTo>
                    <a:lnTo>
                      <a:pt x="1220" y="75"/>
                    </a:lnTo>
                    <a:lnTo>
                      <a:pt x="1213" y="72"/>
                    </a:lnTo>
                    <a:lnTo>
                      <a:pt x="1220" y="65"/>
                    </a:lnTo>
                    <a:close/>
                    <a:moveTo>
                      <a:pt x="825" y="0"/>
                    </a:moveTo>
                    <a:lnTo>
                      <a:pt x="829" y="8"/>
                    </a:lnTo>
                    <a:lnTo>
                      <a:pt x="822" y="8"/>
                    </a:lnTo>
                    <a:lnTo>
                      <a:pt x="819" y="0"/>
                    </a:lnTo>
                    <a:lnTo>
                      <a:pt x="8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0" name="Freeform 635"/>
              <p:cNvSpPr>
                <a:spLocks noEditPoints="1"/>
              </p:cNvSpPr>
              <p:nvPr/>
            </p:nvSpPr>
            <p:spPr bwMode="auto">
              <a:xfrm>
                <a:off x="6224" y="1647"/>
                <a:ext cx="1784" cy="1794"/>
              </a:xfrm>
              <a:custGeom>
                <a:avLst/>
                <a:gdLst>
                  <a:gd name="T0" fmla="*/ 952 w 1784"/>
                  <a:gd name="T1" fmla="*/ 1785 h 1794"/>
                  <a:gd name="T2" fmla="*/ 956 w 1784"/>
                  <a:gd name="T3" fmla="*/ 1794 h 1794"/>
                  <a:gd name="T4" fmla="*/ 949 w 1784"/>
                  <a:gd name="T5" fmla="*/ 1794 h 1794"/>
                  <a:gd name="T6" fmla="*/ 945 w 1784"/>
                  <a:gd name="T7" fmla="*/ 1785 h 1794"/>
                  <a:gd name="T8" fmla="*/ 952 w 1784"/>
                  <a:gd name="T9" fmla="*/ 1785 h 1794"/>
                  <a:gd name="T10" fmla="*/ 547 w 1784"/>
                  <a:gd name="T11" fmla="*/ 1717 h 1794"/>
                  <a:gd name="T12" fmla="*/ 552 w 1784"/>
                  <a:gd name="T13" fmla="*/ 1719 h 1794"/>
                  <a:gd name="T14" fmla="*/ 545 w 1784"/>
                  <a:gd name="T15" fmla="*/ 1726 h 1794"/>
                  <a:gd name="T16" fmla="*/ 540 w 1784"/>
                  <a:gd name="T17" fmla="*/ 1724 h 1794"/>
                  <a:gd name="T18" fmla="*/ 547 w 1784"/>
                  <a:gd name="T19" fmla="*/ 1717 h 1794"/>
                  <a:gd name="T20" fmla="*/ 1434 w 1784"/>
                  <a:gd name="T21" fmla="*/ 1601 h 1794"/>
                  <a:gd name="T22" fmla="*/ 1437 w 1784"/>
                  <a:gd name="T23" fmla="*/ 1611 h 1794"/>
                  <a:gd name="T24" fmla="*/ 1431 w 1784"/>
                  <a:gd name="T25" fmla="*/ 1616 h 1794"/>
                  <a:gd name="T26" fmla="*/ 1427 w 1784"/>
                  <a:gd name="T27" fmla="*/ 1607 h 1794"/>
                  <a:gd name="T28" fmla="*/ 1434 w 1784"/>
                  <a:gd name="T29" fmla="*/ 1601 h 1794"/>
                  <a:gd name="T30" fmla="*/ 150 w 1784"/>
                  <a:gd name="T31" fmla="*/ 1388 h 1794"/>
                  <a:gd name="T32" fmla="*/ 154 w 1784"/>
                  <a:gd name="T33" fmla="*/ 1395 h 1794"/>
                  <a:gd name="T34" fmla="*/ 148 w 1784"/>
                  <a:gd name="T35" fmla="*/ 1402 h 1794"/>
                  <a:gd name="T36" fmla="*/ 144 w 1784"/>
                  <a:gd name="T37" fmla="*/ 1395 h 1794"/>
                  <a:gd name="T38" fmla="*/ 150 w 1784"/>
                  <a:gd name="T39" fmla="*/ 1388 h 1794"/>
                  <a:gd name="T40" fmla="*/ 1691 w 1784"/>
                  <a:gd name="T41" fmla="*/ 1288 h 1794"/>
                  <a:gd name="T42" fmla="*/ 1701 w 1784"/>
                  <a:gd name="T43" fmla="*/ 1289 h 1794"/>
                  <a:gd name="T44" fmla="*/ 1697 w 1784"/>
                  <a:gd name="T45" fmla="*/ 1296 h 1794"/>
                  <a:gd name="T46" fmla="*/ 1688 w 1784"/>
                  <a:gd name="T47" fmla="*/ 1295 h 1794"/>
                  <a:gd name="T48" fmla="*/ 1691 w 1784"/>
                  <a:gd name="T49" fmla="*/ 1288 h 1794"/>
                  <a:gd name="T50" fmla="*/ 0 w 1784"/>
                  <a:gd name="T51" fmla="*/ 1007 h 1794"/>
                  <a:gd name="T52" fmla="*/ 10 w 1784"/>
                  <a:gd name="T53" fmla="*/ 1008 h 1794"/>
                  <a:gd name="T54" fmla="*/ 10 w 1784"/>
                  <a:gd name="T55" fmla="*/ 1015 h 1794"/>
                  <a:gd name="T56" fmla="*/ 1 w 1784"/>
                  <a:gd name="T57" fmla="*/ 1014 h 1794"/>
                  <a:gd name="T58" fmla="*/ 0 w 1784"/>
                  <a:gd name="T59" fmla="*/ 1007 h 1794"/>
                  <a:gd name="T60" fmla="*/ 1773 w 1784"/>
                  <a:gd name="T61" fmla="*/ 780 h 1794"/>
                  <a:gd name="T62" fmla="*/ 1783 w 1784"/>
                  <a:gd name="T63" fmla="*/ 782 h 1794"/>
                  <a:gd name="T64" fmla="*/ 1784 w 1784"/>
                  <a:gd name="T65" fmla="*/ 789 h 1794"/>
                  <a:gd name="T66" fmla="*/ 1774 w 1784"/>
                  <a:gd name="T67" fmla="*/ 787 h 1794"/>
                  <a:gd name="T68" fmla="*/ 1773 w 1784"/>
                  <a:gd name="T69" fmla="*/ 780 h 1794"/>
                  <a:gd name="T70" fmla="*/ 86 w 1784"/>
                  <a:gd name="T71" fmla="*/ 499 h 1794"/>
                  <a:gd name="T72" fmla="*/ 96 w 1784"/>
                  <a:gd name="T73" fmla="*/ 501 h 1794"/>
                  <a:gd name="T74" fmla="*/ 92 w 1784"/>
                  <a:gd name="T75" fmla="*/ 508 h 1794"/>
                  <a:gd name="T76" fmla="*/ 83 w 1784"/>
                  <a:gd name="T77" fmla="*/ 505 h 1794"/>
                  <a:gd name="T78" fmla="*/ 86 w 1784"/>
                  <a:gd name="T79" fmla="*/ 499 h 1794"/>
                  <a:gd name="T80" fmla="*/ 1636 w 1784"/>
                  <a:gd name="T81" fmla="*/ 393 h 1794"/>
                  <a:gd name="T82" fmla="*/ 1639 w 1784"/>
                  <a:gd name="T83" fmla="*/ 399 h 1794"/>
                  <a:gd name="T84" fmla="*/ 1633 w 1784"/>
                  <a:gd name="T85" fmla="*/ 406 h 1794"/>
                  <a:gd name="T86" fmla="*/ 1630 w 1784"/>
                  <a:gd name="T87" fmla="*/ 400 h 1794"/>
                  <a:gd name="T88" fmla="*/ 1636 w 1784"/>
                  <a:gd name="T89" fmla="*/ 393 h 1794"/>
                  <a:gd name="T90" fmla="*/ 352 w 1784"/>
                  <a:gd name="T91" fmla="*/ 180 h 1794"/>
                  <a:gd name="T92" fmla="*/ 354 w 1784"/>
                  <a:gd name="T93" fmla="*/ 188 h 1794"/>
                  <a:gd name="T94" fmla="*/ 349 w 1784"/>
                  <a:gd name="T95" fmla="*/ 193 h 1794"/>
                  <a:gd name="T96" fmla="*/ 345 w 1784"/>
                  <a:gd name="T97" fmla="*/ 184 h 1794"/>
                  <a:gd name="T98" fmla="*/ 352 w 1784"/>
                  <a:gd name="T99" fmla="*/ 180 h 1794"/>
                  <a:gd name="T100" fmla="*/ 1236 w 1784"/>
                  <a:gd name="T101" fmla="*/ 67 h 1794"/>
                  <a:gd name="T102" fmla="*/ 1243 w 1784"/>
                  <a:gd name="T103" fmla="*/ 70 h 1794"/>
                  <a:gd name="T104" fmla="*/ 1237 w 1784"/>
                  <a:gd name="T105" fmla="*/ 77 h 1794"/>
                  <a:gd name="T106" fmla="*/ 1230 w 1784"/>
                  <a:gd name="T107" fmla="*/ 74 h 1794"/>
                  <a:gd name="T108" fmla="*/ 1236 w 1784"/>
                  <a:gd name="T109" fmla="*/ 67 h 1794"/>
                  <a:gd name="T110" fmla="*/ 832 w 1784"/>
                  <a:gd name="T111" fmla="*/ 0 h 1794"/>
                  <a:gd name="T112" fmla="*/ 835 w 1784"/>
                  <a:gd name="T113" fmla="*/ 9 h 1794"/>
                  <a:gd name="T114" fmla="*/ 829 w 1784"/>
                  <a:gd name="T115" fmla="*/ 9 h 1794"/>
                  <a:gd name="T116" fmla="*/ 826 w 1784"/>
                  <a:gd name="T117" fmla="*/ 0 h 1794"/>
                  <a:gd name="T118" fmla="*/ 832 w 1784"/>
                  <a:gd name="T119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84" h="1794">
                    <a:moveTo>
                      <a:pt x="952" y="1785"/>
                    </a:moveTo>
                    <a:lnTo>
                      <a:pt x="956" y="1794"/>
                    </a:lnTo>
                    <a:lnTo>
                      <a:pt x="949" y="1794"/>
                    </a:lnTo>
                    <a:lnTo>
                      <a:pt x="945" y="1785"/>
                    </a:lnTo>
                    <a:lnTo>
                      <a:pt x="952" y="1785"/>
                    </a:lnTo>
                    <a:close/>
                    <a:moveTo>
                      <a:pt x="547" y="1717"/>
                    </a:moveTo>
                    <a:lnTo>
                      <a:pt x="552" y="1719"/>
                    </a:lnTo>
                    <a:lnTo>
                      <a:pt x="545" y="1726"/>
                    </a:lnTo>
                    <a:lnTo>
                      <a:pt x="540" y="1724"/>
                    </a:lnTo>
                    <a:lnTo>
                      <a:pt x="547" y="1717"/>
                    </a:lnTo>
                    <a:close/>
                    <a:moveTo>
                      <a:pt x="1434" y="1601"/>
                    </a:moveTo>
                    <a:lnTo>
                      <a:pt x="1437" y="1611"/>
                    </a:lnTo>
                    <a:lnTo>
                      <a:pt x="1431" y="1616"/>
                    </a:lnTo>
                    <a:lnTo>
                      <a:pt x="1427" y="1607"/>
                    </a:lnTo>
                    <a:lnTo>
                      <a:pt x="1434" y="1601"/>
                    </a:lnTo>
                    <a:close/>
                    <a:moveTo>
                      <a:pt x="150" y="1388"/>
                    </a:moveTo>
                    <a:lnTo>
                      <a:pt x="154" y="1395"/>
                    </a:lnTo>
                    <a:lnTo>
                      <a:pt x="148" y="1402"/>
                    </a:lnTo>
                    <a:lnTo>
                      <a:pt x="144" y="1395"/>
                    </a:lnTo>
                    <a:lnTo>
                      <a:pt x="150" y="1388"/>
                    </a:lnTo>
                    <a:close/>
                    <a:moveTo>
                      <a:pt x="1691" y="1288"/>
                    </a:moveTo>
                    <a:lnTo>
                      <a:pt x="1701" y="1289"/>
                    </a:lnTo>
                    <a:lnTo>
                      <a:pt x="1697" y="1296"/>
                    </a:lnTo>
                    <a:lnTo>
                      <a:pt x="1688" y="1295"/>
                    </a:lnTo>
                    <a:lnTo>
                      <a:pt x="1691" y="1288"/>
                    </a:lnTo>
                    <a:close/>
                    <a:moveTo>
                      <a:pt x="0" y="1007"/>
                    </a:moveTo>
                    <a:lnTo>
                      <a:pt x="10" y="1008"/>
                    </a:lnTo>
                    <a:lnTo>
                      <a:pt x="10" y="1015"/>
                    </a:lnTo>
                    <a:lnTo>
                      <a:pt x="1" y="1014"/>
                    </a:lnTo>
                    <a:lnTo>
                      <a:pt x="0" y="1007"/>
                    </a:lnTo>
                    <a:close/>
                    <a:moveTo>
                      <a:pt x="1773" y="780"/>
                    </a:moveTo>
                    <a:lnTo>
                      <a:pt x="1783" y="782"/>
                    </a:lnTo>
                    <a:lnTo>
                      <a:pt x="1784" y="789"/>
                    </a:lnTo>
                    <a:lnTo>
                      <a:pt x="1774" y="787"/>
                    </a:lnTo>
                    <a:lnTo>
                      <a:pt x="1773" y="780"/>
                    </a:lnTo>
                    <a:close/>
                    <a:moveTo>
                      <a:pt x="86" y="499"/>
                    </a:moveTo>
                    <a:lnTo>
                      <a:pt x="96" y="501"/>
                    </a:lnTo>
                    <a:lnTo>
                      <a:pt x="92" y="508"/>
                    </a:lnTo>
                    <a:lnTo>
                      <a:pt x="83" y="505"/>
                    </a:lnTo>
                    <a:lnTo>
                      <a:pt x="86" y="499"/>
                    </a:lnTo>
                    <a:close/>
                    <a:moveTo>
                      <a:pt x="1636" y="393"/>
                    </a:moveTo>
                    <a:lnTo>
                      <a:pt x="1639" y="399"/>
                    </a:lnTo>
                    <a:lnTo>
                      <a:pt x="1633" y="406"/>
                    </a:lnTo>
                    <a:lnTo>
                      <a:pt x="1630" y="400"/>
                    </a:lnTo>
                    <a:lnTo>
                      <a:pt x="1636" y="393"/>
                    </a:lnTo>
                    <a:close/>
                    <a:moveTo>
                      <a:pt x="352" y="180"/>
                    </a:moveTo>
                    <a:lnTo>
                      <a:pt x="354" y="188"/>
                    </a:lnTo>
                    <a:lnTo>
                      <a:pt x="349" y="193"/>
                    </a:lnTo>
                    <a:lnTo>
                      <a:pt x="345" y="184"/>
                    </a:lnTo>
                    <a:lnTo>
                      <a:pt x="352" y="180"/>
                    </a:lnTo>
                    <a:close/>
                    <a:moveTo>
                      <a:pt x="1236" y="67"/>
                    </a:moveTo>
                    <a:lnTo>
                      <a:pt x="1243" y="70"/>
                    </a:lnTo>
                    <a:lnTo>
                      <a:pt x="1237" y="77"/>
                    </a:lnTo>
                    <a:lnTo>
                      <a:pt x="1230" y="74"/>
                    </a:lnTo>
                    <a:lnTo>
                      <a:pt x="1236" y="67"/>
                    </a:lnTo>
                    <a:close/>
                    <a:moveTo>
                      <a:pt x="832" y="0"/>
                    </a:moveTo>
                    <a:lnTo>
                      <a:pt x="835" y="9"/>
                    </a:lnTo>
                    <a:lnTo>
                      <a:pt x="829" y="9"/>
                    </a:lnTo>
                    <a:lnTo>
                      <a:pt x="826" y="0"/>
                    </a:lnTo>
                    <a:lnTo>
                      <a:pt x="8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1" name="Freeform 636"/>
              <p:cNvSpPr>
                <a:spLocks noEditPoints="1"/>
              </p:cNvSpPr>
              <p:nvPr/>
            </p:nvSpPr>
            <p:spPr bwMode="auto">
              <a:xfrm>
                <a:off x="6215" y="1637"/>
                <a:ext cx="1802" cy="1814"/>
              </a:xfrm>
              <a:custGeom>
                <a:avLst/>
                <a:gdLst>
                  <a:gd name="T0" fmla="*/ 965 w 1802"/>
                  <a:gd name="T1" fmla="*/ 1804 h 1814"/>
                  <a:gd name="T2" fmla="*/ 968 w 1802"/>
                  <a:gd name="T3" fmla="*/ 1814 h 1814"/>
                  <a:gd name="T4" fmla="*/ 968 w 1802"/>
                  <a:gd name="T5" fmla="*/ 1814 h 1814"/>
                  <a:gd name="T6" fmla="*/ 961 w 1802"/>
                  <a:gd name="T7" fmla="*/ 1814 h 1814"/>
                  <a:gd name="T8" fmla="*/ 958 w 1802"/>
                  <a:gd name="T9" fmla="*/ 1804 h 1814"/>
                  <a:gd name="T10" fmla="*/ 965 w 1802"/>
                  <a:gd name="T11" fmla="*/ 1804 h 1814"/>
                  <a:gd name="T12" fmla="*/ 549 w 1802"/>
                  <a:gd name="T13" fmla="*/ 1734 h 1814"/>
                  <a:gd name="T14" fmla="*/ 554 w 1802"/>
                  <a:gd name="T15" fmla="*/ 1736 h 1814"/>
                  <a:gd name="T16" fmla="*/ 549 w 1802"/>
                  <a:gd name="T17" fmla="*/ 1743 h 1814"/>
                  <a:gd name="T18" fmla="*/ 543 w 1802"/>
                  <a:gd name="T19" fmla="*/ 1741 h 1814"/>
                  <a:gd name="T20" fmla="*/ 549 w 1802"/>
                  <a:gd name="T21" fmla="*/ 1734 h 1814"/>
                  <a:gd name="T22" fmla="*/ 1446 w 1802"/>
                  <a:gd name="T23" fmla="*/ 1621 h 1814"/>
                  <a:gd name="T24" fmla="*/ 1450 w 1802"/>
                  <a:gd name="T25" fmla="*/ 1630 h 1814"/>
                  <a:gd name="T26" fmla="*/ 1443 w 1802"/>
                  <a:gd name="T27" fmla="*/ 1634 h 1814"/>
                  <a:gd name="T28" fmla="*/ 1440 w 1802"/>
                  <a:gd name="T29" fmla="*/ 1626 h 1814"/>
                  <a:gd name="T30" fmla="*/ 1446 w 1802"/>
                  <a:gd name="T31" fmla="*/ 1621 h 1814"/>
                  <a:gd name="T32" fmla="*/ 153 w 1802"/>
                  <a:gd name="T33" fmla="*/ 1405 h 1814"/>
                  <a:gd name="T34" fmla="*/ 157 w 1802"/>
                  <a:gd name="T35" fmla="*/ 1412 h 1814"/>
                  <a:gd name="T36" fmla="*/ 152 w 1802"/>
                  <a:gd name="T37" fmla="*/ 1419 h 1814"/>
                  <a:gd name="T38" fmla="*/ 147 w 1802"/>
                  <a:gd name="T39" fmla="*/ 1412 h 1814"/>
                  <a:gd name="T40" fmla="*/ 153 w 1802"/>
                  <a:gd name="T41" fmla="*/ 1405 h 1814"/>
                  <a:gd name="T42" fmla="*/ 1710 w 1802"/>
                  <a:gd name="T43" fmla="*/ 1299 h 1814"/>
                  <a:gd name="T44" fmla="*/ 1718 w 1802"/>
                  <a:gd name="T45" fmla="*/ 1301 h 1814"/>
                  <a:gd name="T46" fmla="*/ 1715 w 1802"/>
                  <a:gd name="T47" fmla="*/ 1308 h 1814"/>
                  <a:gd name="T48" fmla="*/ 1706 w 1802"/>
                  <a:gd name="T49" fmla="*/ 1306 h 1814"/>
                  <a:gd name="T50" fmla="*/ 1710 w 1802"/>
                  <a:gd name="T51" fmla="*/ 1299 h 1814"/>
                  <a:gd name="T52" fmla="*/ 0 w 1802"/>
                  <a:gd name="T53" fmla="*/ 1014 h 1814"/>
                  <a:gd name="T54" fmla="*/ 9 w 1802"/>
                  <a:gd name="T55" fmla="*/ 1017 h 1814"/>
                  <a:gd name="T56" fmla="*/ 10 w 1802"/>
                  <a:gd name="T57" fmla="*/ 1024 h 1814"/>
                  <a:gd name="T58" fmla="*/ 0 w 1802"/>
                  <a:gd name="T59" fmla="*/ 1022 h 1814"/>
                  <a:gd name="T60" fmla="*/ 0 w 1802"/>
                  <a:gd name="T61" fmla="*/ 1014 h 1814"/>
                  <a:gd name="T62" fmla="*/ 1792 w 1802"/>
                  <a:gd name="T63" fmla="*/ 792 h 1814"/>
                  <a:gd name="T64" fmla="*/ 1802 w 1802"/>
                  <a:gd name="T65" fmla="*/ 793 h 1814"/>
                  <a:gd name="T66" fmla="*/ 1802 w 1802"/>
                  <a:gd name="T67" fmla="*/ 800 h 1814"/>
                  <a:gd name="T68" fmla="*/ 1793 w 1802"/>
                  <a:gd name="T69" fmla="*/ 799 h 1814"/>
                  <a:gd name="T70" fmla="*/ 1792 w 1802"/>
                  <a:gd name="T71" fmla="*/ 792 h 1814"/>
                  <a:gd name="T72" fmla="*/ 85 w 1802"/>
                  <a:gd name="T73" fmla="*/ 508 h 1814"/>
                  <a:gd name="T74" fmla="*/ 95 w 1802"/>
                  <a:gd name="T75" fmla="*/ 509 h 1814"/>
                  <a:gd name="T76" fmla="*/ 92 w 1802"/>
                  <a:gd name="T77" fmla="*/ 515 h 1814"/>
                  <a:gd name="T78" fmla="*/ 82 w 1802"/>
                  <a:gd name="T79" fmla="*/ 513 h 1814"/>
                  <a:gd name="T80" fmla="*/ 85 w 1802"/>
                  <a:gd name="T81" fmla="*/ 508 h 1814"/>
                  <a:gd name="T82" fmla="*/ 1650 w 1802"/>
                  <a:gd name="T83" fmla="*/ 396 h 1814"/>
                  <a:gd name="T84" fmla="*/ 1655 w 1802"/>
                  <a:gd name="T85" fmla="*/ 400 h 1814"/>
                  <a:gd name="T86" fmla="*/ 1648 w 1802"/>
                  <a:gd name="T87" fmla="*/ 409 h 1814"/>
                  <a:gd name="T88" fmla="*/ 1645 w 1802"/>
                  <a:gd name="T89" fmla="*/ 403 h 1814"/>
                  <a:gd name="T90" fmla="*/ 1650 w 1802"/>
                  <a:gd name="T91" fmla="*/ 396 h 1814"/>
                  <a:gd name="T92" fmla="*/ 356 w 1802"/>
                  <a:gd name="T93" fmla="*/ 181 h 1814"/>
                  <a:gd name="T94" fmla="*/ 361 w 1802"/>
                  <a:gd name="T95" fmla="*/ 190 h 1814"/>
                  <a:gd name="T96" fmla="*/ 354 w 1802"/>
                  <a:gd name="T97" fmla="*/ 194 h 1814"/>
                  <a:gd name="T98" fmla="*/ 351 w 1802"/>
                  <a:gd name="T99" fmla="*/ 186 h 1814"/>
                  <a:gd name="T100" fmla="*/ 356 w 1802"/>
                  <a:gd name="T101" fmla="*/ 181 h 1814"/>
                  <a:gd name="T102" fmla="*/ 1251 w 1802"/>
                  <a:gd name="T103" fmla="*/ 70 h 1814"/>
                  <a:gd name="T104" fmla="*/ 1258 w 1802"/>
                  <a:gd name="T105" fmla="*/ 73 h 1814"/>
                  <a:gd name="T106" fmla="*/ 1252 w 1802"/>
                  <a:gd name="T107" fmla="*/ 80 h 1814"/>
                  <a:gd name="T108" fmla="*/ 1245 w 1802"/>
                  <a:gd name="T109" fmla="*/ 77 h 1814"/>
                  <a:gd name="T110" fmla="*/ 1251 w 1802"/>
                  <a:gd name="T111" fmla="*/ 70 h 1814"/>
                  <a:gd name="T112" fmla="*/ 838 w 1802"/>
                  <a:gd name="T113" fmla="*/ 0 h 1814"/>
                  <a:gd name="T114" fmla="*/ 841 w 1802"/>
                  <a:gd name="T115" fmla="*/ 10 h 1814"/>
                  <a:gd name="T116" fmla="*/ 835 w 1802"/>
                  <a:gd name="T117" fmla="*/ 10 h 1814"/>
                  <a:gd name="T118" fmla="*/ 831 w 1802"/>
                  <a:gd name="T119" fmla="*/ 2 h 1814"/>
                  <a:gd name="T120" fmla="*/ 834 w 1802"/>
                  <a:gd name="T121" fmla="*/ 0 h 1814"/>
                  <a:gd name="T122" fmla="*/ 838 w 1802"/>
                  <a:gd name="T123" fmla="*/ 0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02" h="1814">
                    <a:moveTo>
                      <a:pt x="965" y="1804"/>
                    </a:moveTo>
                    <a:lnTo>
                      <a:pt x="968" y="1814"/>
                    </a:lnTo>
                    <a:lnTo>
                      <a:pt x="968" y="1814"/>
                    </a:lnTo>
                    <a:lnTo>
                      <a:pt x="961" y="1814"/>
                    </a:lnTo>
                    <a:lnTo>
                      <a:pt x="958" y="1804"/>
                    </a:lnTo>
                    <a:lnTo>
                      <a:pt x="965" y="1804"/>
                    </a:lnTo>
                    <a:close/>
                    <a:moveTo>
                      <a:pt x="549" y="1734"/>
                    </a:moveTo>
                    <a:lnTo>
                      <a:pt x="554" y="1736"/>
                    </a:lnTo>
                    <a:lnTo>
                      <a:pt x="549" y="1743"/>
                    </a:lnTo>
                    <a:lnTo>
                      <a:pt x="543" y="1741"/>
                    </a:lnTo>
                    <a:lnTo>
                      <a:pt x="549" y="1734"/>
                    </a:lnTo>
                    <a:close/>
                    <a:moveTo>
                      <a:pt x="1446" y="1621"/>
                    </a:moveTo>
                    <a:lnTo>
                      <a:pt x="1450" y="1630"/>
                    </a:lnTo>
                    <a:lnTo>
                      <a:pt x="1443" y="1634"/>
                    </a:lnTo>
                    <a:lnTo>
                      <a:pt x="1440" y="1626"/>
                    </a:lnTo>
                    <a:lnTo>
                      <a:pt x="1446" y="1621"/>
                    </a:lnTo>
                    <a:close/>
                    <a:moveTo>
                      <a:pt x="153" y="1405"/>
                    </a:moveTo>
                    <a:lnTo>
                      <a:pt x="157" y="1412"/>
                    </a:lnTo>
                    <a:lnTo>
                      <a:pt x="152" y="1419"/>
                    </a:lnTo>
                    <a:lnTo>
                      <a:pt x="147" y="1412"/>
                    </a:lnTo>
                    <a:lnTo>
                      <a:pt x="153" y="1405"/>
                    </a:lnTo>
                    <a:close/>
                    <a:moveTo>
                      <a:pt x="1710" y="1299"/>
                    </a:moveTo>
                    <a:lnTo>
                      <a:pt x="1718" y="1301"/>
                    </a:lnTo>
                    <a:lnTo>
                      <a:pt x="1715" y="1308"/>
                    </a:lnTo>
                    <a:lnTo>
                      <a:pt x="1706" y="1306"/>
                    </a:lnTo>
                    <a:lnTo>
                      <a:pt x="1710" y="1299"/>
                    </a:lnTo>
                    <a:close/>
                    <a:moveTo>
                      <a:pt x="0" y="1014"/>
                    </a:moveTo>
                    <a:lnTo>
                      <a:pt x="9" y="1017"/>
                    </a:lnTo>
                    <a:lnTo>
                      <a:pt x="10" y="1024"/>
                    </a:lnTo>
                    <a:lnTo>
                      <a:pt x="0" y="1022"/>
                    </a:lnTo>
                    <a:lnTo>
                      <a:pt x="0" y="1014"/>
                    </a:lnTo>
                    <a:close/>
                    <a:moveTo>
                      <a:pt x="1792" y="792"/>
                    </a:moveTo>
                    <a:lnTo>
                      <a:pt x="1802" y="793"/>
                    </a:lnTo>
                    <a:lnTo>
                      <a:pt x="1802" y="800"/>
                    </a:lnTo>
                    <a:lnTo>
                      <a:pt x="1793" y="799"/>
                    </a:lnTo>
                    <a:lnTo>
                      <a:pt x="1792" y="792"/>
                    </a:lnTo>
                    <a:close/>
                    <a:moveTo>
                      <a:pt x="85" y="508"/>
                    </a:moveTo>
                    <a:lnTo>
                      <a:pt x="95" y="509"/>
                    </a:lnTo>
                    <a:lnTo>
                      <a:pt x="92" y="515"/>
                    </a:lnTo>
                    <a:lnTo>
                      <a:pt x="82" y="513"/>
                    </a:lnTo>
                    <a:lnTo>
                      <a:pt x="85" y="508"/>
                    </a:lnTo>
                    <a:close/>
                    <a:moveTo>
                      <a:pt x="1650" y="396"/>
                    </a:moveTo>
                    <a:lnTo>
                      <a:pt x="1655" y="400"/>
                    </a:lnTo>
                    <a:lnTo>
                      <a:pt x="1648" y="409"/>
                    </a:lnTo>
                    <a:lnTo>
                      <a:pt x="1645" y="403"/>
                    </a:lnTo>
                    <a:lnTo>
                      <a:pt x="1650" y="396"/>
                    </a:lnTo>
                    <a:close/>
                    <a:moveTo>
                      <a:pt x="356" y="181"/>
                    </a:moveTo>
                    <a:lnTo>
                      <a:pt x="361" y="190"/>
                    </a:lnTo>
                    <a:lnTo>
                      <a:pt x="354" y="194"/>
                    </a:lnTo>
                    <a:lnTo>
                      <a:pt x="351" y="186"/>
                    </a:lnTo>
                    <a:lnTo>
                      <a:pt x="356" y="181"/>
                    </a:lnTo>
                    <a:close/>
                    <a:moveTo>
                      <a:pt x="1251" y="70"/>
                    </a:moveTo>
                    <a:lnTo>
                      <a:pt x="1258" y="73"/>
                    </a:lnTo>
                    <a:lnTo>
                      <a:pt x="1252" y="80"/>
                    </a:lnTo>
                    <a:lnTo>
                      <a:pt x="1245" y="77"/>
                    </a:lnTo>
                    <a:lnTo>
                      <a:pt x="1251" y="70"/>
                    </a:lnTo>
                    <a:close/>
                    <a:moveTo>
                      <a:pt x="838" y="0"/>
                    </a:moveTo>
                    <a:lnTo>
                      <a:pt x="841" y="10"/>
                    </a:lnTo>
                    <a:lnTo>
                      <a:pt x="835" y="10"/>
                    </a:lnTo>
                    <a:lnTo>
                      <a:pt x="831" y="2"/>
                    </a:lnTo>
                    <a:lnTo>
                      <a:pt x="834" y="0"/>
                    </a:lnTo>
                    <a:lnTo>
                      <a:pt x="8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2" name="Freeform 637"/>
              <p:cNvSpPr>
                <a:spLocks noEditPoints="1"/>
              </p:cNvSpPr>
              <p:nvPr/>
            </p:nvSpPr>
            <p:spPr bwMode="auto">
              <a:xfrm>
                <a:off x="6205" y="1629"/>
                <a:ext cx="1822" cy="1830"/>
              </a:xfrm>
              <a:custGeom>
                <a:avLst/>
                <a:gdLst>
                  <a:gd name="T0" fmla="*/ 981 w 1822"/>
                  <a:gd name="T1" fmla="*/ 1830 h 1830"/>
                  <a:gd name="T2" fmla="*/ 974 w 1822"/>
                  <a:gd name="T3" fmla="*/ 1830 h 1830"/>
                  <a:gd name="T4" fmla="*/ 978 w 1822"/>
                  <a:gd name="T5" fmla="*/ 1822 h 1830"/>
                  <a:gd name="T6" fmla="*/ 553 w 1822"/>
                  <a:gd name="T7" fmla="*/ 1749 h 1830"/>
                  <a:gd name="T8" fmla="*/ 553 w 1822"/>
                  <a:gd name="T9" fmla="*/ 1759 h 1830"/>
                  <a:gd name="T10" fmla="*/ 553 w 1822"/>
                  <a:gd name="T11" fmla="*/ 1749 h 1830"/>
                  <a:gd name="T12" fmla="*/ 1463 w 1822"/>
                  <a:gd name="T13" fmla="*/ 1646 h 1830"/>
                  <a:gd name="T14" fmla="*/ 1453 w 1822"/>
                  <a:gd name="T15" fmla="*/ 1642 h 1830"/>
                  <a:gd name="T16" fmla="*/ 157 w 1822"/>
                  <a:gd name="T17" fmla="*/ 1420 h 1830"/>
                  <a:gd name="T18" fmla="*/ 154 w 1822"/>
                  <a:gd name="T19" fmla="*/ 1434 h 1830"/>
                  <a:gd name="T20" fmla="*/ 157 w 1822"/>
                  <a:gd name="T21" fmla="*/ 1420 h 1830"/>
                  <a:gd name="T22" fmla="*/ 1738 w 1822"/>
                  <a:gd name="T23" fmla="*/ 1310 h 1830"/>
                  <a:gd name="T24" fmla="*/ 1725 w 1822"/>
                  <a:gd name="T25" fmla="*/ 1316 h 1830"/>
                  <a:gd name="T26" fmla="*/ 0 w 1822"/>
                  <a:gd name="T27" fmla="*/ 1020 h 1830"/>
                  <a:gd name="T28" fmla="*/ 10 w 1822"/>
                  <a:gd name="T29" fmla="*/ 1030 h 1830"/>
                  <a:gd name="T30" fmla="*/ 0 w 1822"/>
                  <a:gd name="T31" fmla="*/ 1020 h 1830"/>
                  <a:gd name="T32" fmla="*/ 1820 w 1822"/>
                  <a:gd name="T33" fmla="*/ 803 h 1830"/>
                  <a:gd name="T34" fmla="*/ 1812 w 1822"/>
                  <a:gd name="T35" fmla="*/ 808 h 1830"/>
                  <a:gd name="T36" fmla="*/ 87 w 1822"/>
                  <a:gd name="T37" fmla="*/ 514 h 1830"/>
                  <a:gd name="T38" fmla="*/ 92 w 1822"/>
                  <a:gd name="T39" fmla="*/ 521 h 1830"/>
                  <a:gd name="T40" fmla="*/ 87 w 1822"/>
                  <a:gd name="T41" fmla="*/ 514 h 1830"/>
                  <a:gd name="T42" fmla="*/ 1670 w 1822"/>
                  <a:gd name="T43" fmla="*/ 401 h 1830"/>
                  <a:gd name="T44" fmla="*/ 1660 w 1822"/>
                  <a:gd name="T45" fmla="*/ 404 h 1830"/>
                  <a:gd name="T46" fmla="*/ 364 w 1822"/>
                  <a:gd name="T47" fmla="*/ 181 h 1830"/>
                  <a:gd name="T48" fmla="*/ 361 w 1822"/>
                  <a:gd name="T49" fmla="*/ 194 h 1830"/>
                  <a:gd name="T50" fmla="*/ 364 w 1822"/>
                  <a:gd name="T51" fmla="*/ 181 h 1830"/>
                  <a:gd name="T52" fmla="*/ 1273 w 1822"/>
                  <a:gd name="T53" fmla="*/ 73 h 1830"/>
                  <a:gd name="T54" fmla="*/ 1261 w 1822"/>
                  <a:gd name="T55" fmla="*/ 78 h 1830"/>
                  <a:gd name="T56" fmla="*/ 844 w 1822"/>
                  <a:gd name="T57" fmla="*/ 0 h 1830"/>
                  <a:gd name="T58" fmla="*/ 844 w 1822"/>
                  <a:gd name="T59" fmla="*/ 8 h 1830"/>
                  <a:gd name="T60" fmla="*/ 838 w 1822"/>
                  <a:gd name="T61" fmla="*/ 1 h 1830"/>
                  <a:gd name="T62" fmla="*/ 844 w 1822"/>
                  <a:gd name="T63" fmla="*/ 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22" h="1830">
                    <a:moveTo>
                      <a:pt x="978" y="1822"/>
                    </a:moveTo>
                    <a:lnTo>
                      <a:pt x="981" y="1830"/>
                    </a:lnTo>
                    <a:lnTo>
                      <a:pt x="978" y="1830"/>
                    </a:lnTo>
                    <a:lnTo>
                      <a:pt x="974" y="1830"/>
                    </a:lnTo>
                    <a:lnTo>
                      <a:pt x="971" y="1822"/>
                    </a:lnTo>
                    <a:lnTo>
                      <a:pt x="978" y="1822"/>
                    </a:lnTo>
                    <a:lnTo>
                      <a:pt x="978" y="1822"/>
                    </a:lnTo>
                    <a:close/>
                    <a:moveTo>
                      <a:pt x="553" y="1749"/>
                    </a:moveTo>
                    <a:lnTo>
                      <a:pt x="559" y="1751"/>
                    </a:lnTo>
                    <a:lnTo>
                      <a:pt x="553" y="1759"/>
                    </a:lnTo>
                    <a:lnTo>
                      <a:pt x="547" y="1757"/>
                    </a:lnTo>
                    <a:lnTo>
                      <a:pt x="553" y="1749"/>
                    </a:lnTo>
                    <a:close/>
                    <a:moveTo>
                      <a:pt x="1460" y="1638"/>
                    </a:moveTo>
                    <a:lnTo>
                      <a:pt x="1463" y="1646"/>
                    </a:lnTo>
                    <a:lnTo>
                      <a:pt x="1456" y="1652"/>
                    </a:lnTo>
                    <a:lnTo>
                      <a:pt x="1453" y="1642"/>
                    </a:lnTo>
                    <a:lnTo>
                      <a:pt x="1460" y="1638"/>
                    </a:lnTo>
                    <a:close/>
                    <a:moveTo>
                      <a:pt x="157" y="1420"/>
                    </a:moveTo>
                    <a:lnTo>
                      <a:pt x="162" y="1427"/>
                    </a:lnTo>
                    <a:lnTo>
                      <a:pt x="154" y="1434"/>
                    </a:lnTo>
                    <a:lnTo>
                      <a:pt x="150" y="1427"/>
                    </a:lnTo>
                    <a:lnTo>
                      <a:pt x="157" y="1420"/>
                    </a:lnTo>
                    <a:close/>
                    <a:moveTo>
                      <a:pt x="1728" y="1309"/>
                    </a:moveTo>
                    <a:lnTo>
                      <a:pt x="1738" y="1310"/>
                    </a:lnTo>
                    <a:lnTo>
                      <a:pt x="1735" y="1317"/>
                    </a:lnTo>
                    <a:lnTo>
                      <a:pt x="1725" y="1316"/>
                    </a:lnTo>
                    <a:lnTo>
                      <a:pt x="1728" y="1309"/>
                    </a:lnTo>
                    <a:close/>
                    <a:moveTo>
                      <a:pt x="0" y="1020"/>
                    </a:moveTo>
                    <a:lnTo>
                      <a:pt x="10" y="1022"/>
                    </a:lnTo>
                    <a:lnTo>
                      <a:pt x="10" y="1030"/>
                    </a:lnTo>
                    <a:lnTo>
                      <a:pt x="2" y="1029"/>
                    </a:lnTo>
                    <a:lnTo>
                      <a:pt x="0" y="1020"/>
                    </a:lnTo>
                    <a:close/>
                    <a:moveTo>
                      <a:pt x="1812" y="801"/>
                    </a:moveTo>
                    <a:lnTo>
                      <a:pt x="1820" y="803"/>
                    </a:lnTo>
                    <a:lnTo>
                      <a:pt x="1822" y="810"/>
                    </a:lnTo>
                    <a:lnTo>
                      <a:pt x="1812" y="808"/>
                    </a:lnTo>
                    <a:lnTo>
                      <a:pt x="1812" y="801"/>
                    </a:lnTo>
                    <a:close/>
                    <a:moveTo>
                      <a:pt x="87" y="514"/>
                    </a:moveTo>
                    <a:lnTo>
                      <a:pt x="95" y="516"/>
                    </a:lnTo>
                    <a:lnTo>
                      <a:pt x="92" y="521"/>
                    </a:lnTo>
                    <a:lnTo>
                      <a:pt x="82" y="520"/>
                    </a:lnTo>
                    <a:lnTo>
                      <a:pt x="87" y="514"/>
                    </a:lnTo>
                    <a:close/>
                    <a:moveTo>
                      <a:pt x="1668" y="396"/>
                    </a:moveTo>
                    <a:lnTo>
                      <a:pt x="1670" y="401"/>
                    </a:lnTo>
                    <a:lnTo>
                      <a:pt x="1665" y="408"/>
                    </a:lnTo>
                    <a:lnTo>
                      <a:pt x="1660" y="404"/>
                    </a:lnTo>
                    <a:lnTo>
                      <a:pt x="1668" y="396"/>
                    </a:lnTo>
                    <a:close/>
                    <a:moveTo>
                      <a:pt x="364" y="181"/>
                    </a:moveTo>
                    <a:lnTo>
                      <a:pt x="366" y="189"/>
                    </a:lnTo>
                    <a:lnTo>
                      <a:pt x="361" y="194"/>
                    </a:lnTo>
                    <a:lnTo>
                      <a:pt x="358" y="185"/>
                    </a:lnTo>
                    <a:lnTo>
                      <a:pt x="364" y="181"/>
                    </a:lnTo>
                    <a:close/>
                    <a:moveTo>
                      <a:pt x="1266" y="71"/>
                    </a:moveTo>
                    <a:lnTo>
                      <a:pt x="1273" y="73"/>
                    </a:lnTo>
                    <a:lnTo>
                      <a:pt x="1268" y="81"/>
                    </a:lnTo>
                    <a:lnTo>
                      <a:pt x="1261" y="78"/>
                    </a:lnTo>
                    <a:lnTo>
                      <a:pt x="1266" y="71"/>
                    </a:lnTo>
                    <a:close/>
                    <a:moveTo>
                      <a:pt x="844" y="0"/>
                    </a:moveTo>
                    <a:lnTo>
                      <a:pt x="848" y="8"/>
                    </a:lnTo>
                    <a:lnTo>
                      <a:pt x="844" y="8"/>
                    </a:lnTo>
                    <a:lnTo>
                      <a:pt x="841" y="10"/>
                    </a:lnTo>
                    <a:lnTo>
                      <a:pt x="838" y="1"/>
                    </a:lnTo>
                    <a:lnTo>
                      <a:pt x="842" y="0"/>
                    </a:lnTo>
                    <a:lnTo>
                      <a:pt x="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3" name="Freeform 638"/>
              <p:cNvSpPr>
                <a:spLocks noEditPoints="1"/>
              </p:cNvSpPr>
              <p:nvPr/>
            </p:nvSpPr>
            <p:spPr bwMode="auto">
              <a:xfrm>
                <a:off x="6197" y="1621"/>
                <a:ext cx="1838" cy="1846"/>
              </a:xfrm>
              <a:custGeom>
                <a:avLst/>
                <a:gdLst>
                  <a:gd name="T0" fmla="*/ 993 w 1838"/>
                  <a:gd name="T1" fmla="*/ 1846 h 1846"/>
                  <a:gd name="T2" fmla="*/ 986 w 1838"/>
                  <a:gd name="T3" fmla="*/ 1846 h 1846"/>
                  <a:gd name="T4" fmla="*/ 986 w 1838"/>
                  <a:gd name="T5" fmla="*/ 1838 h 1846"/>
                  <a:gd name="T6" fmla="*/ 555 w 1838"/>
                  <a:gd name="T7" fmla="*/ 1765 h 1846"/>
                  <a:gd name="T8" fmla="*/ 555 w 1838"/>
                  <a:gd name="T9" fmla="*/ 1774 h 1846"/>
                  <a:gd name="T10" fmla="*/ 555 w 1838"/>
                  <a:gd name="T11" fmla="*/ 1765 h 1846"/>
                  <a:gd name="T12" fmla="*/ 1474 w 1838"/>
                  <a:gd name="T13" fmla="*/ 1663 h 1846"/>
                  <a:gd name="T14" fmla="*/ 1464 w 1838"/>
                  <a:gd name="T15" fmla="*/ 1660 h 1846"/>
                  <a:gd name="T16" fmla="*/ 158 w 1838"/>
                  <a:gd name="T17" fmla="*/ 1435 h 1846"/>
                  <a:gd name="T18" fmla="*/ 157 w 1838"/>
                  <a:gd name="T19" fmla="*/ 1449 h 1846"/>
                  <a:gd name="T20" fmla="*/ 153 w 1838"/>
                  <a:gd name="T21" fmla="*/ 1444 h 1846"/>
                  <a:gd name="T22" fmla="*/ 1746 w 1838"/>
                  <a:gd name="T23" fmla="*/ 1318 h 1846"/>
                  <a:gd name="T24" fmla="*/ 1752 w 1838"/>
                  <a:gd name="T25" fmla="*/ 1326 h 1846"/>
                  <a:gd name="T26" fmla="*/ 1746 w 1838"/>
                  <a:gd name="T27" fmla="*/ 1318 h 1846"/>
                  <a:gd name="T28" fmla="*/ 8 w 1838"/>
                  <a:gd name="T29" fmla="*/ 1028 h 1846"/>
                  <a:gd name="T30" fmla="*/ 0 w 1838"/>
                  <a:gd name="T31" fmla="*/ 1035 h 1846"/>
                  <a:gd name="T32" fmla="*/ 1828 w 1838"/>
                  <a:gd name="T33" fmla="*/ 811 h 1846"/>
                  <a:gd name="T34" fmla="*/ 1838 w 1838"/>
                  <a:gd name="T35" fmla="*/ 819 h 1846"/>
                  <a:gd name="T36" fmla="*/ 1828 w 1838"/>
                  <a:gd name="T37" fmla="*/ 811 h 1846"/>
                  <a:gd name="T38" fmla="*/ 95 w 1838"/>
                  <a:gd name="T39" fmla="*/ 522 h 1846"/>
                  <a:gd name="T40" fmla="*/ 82 w 1838"/>
                  <a:gd name="T41" fmla="*/ 527 h 1846"/>
                  <a:gd name="T42" fmla="*/ 1681 w 1838"/>
                  <a:gd name="T43" fmla="*/ 397 h 1846"/>
                  <a:gd name="T44" fmla="*/ 1684 w 1838"/>
                  <a:gd name="T45" fmla="*/ 402 h 1846"/>
                  <a:gd name="T46" fmla="*/ 1676 w 1838"/>
                  <a:gd name="T47" fmla="*/ 404 h 1846"/>
                  <a:gd name="T48" fmla="*/ 369 w 1838"/>
                  <a:gd name="T49" fmla="*/ 179 h 1846"/>
                  <a:gd name="T50" fmla="*/ 366 w 1838"/>
                  <a:gd name="T51" fmla="*/ 193 h 1846"/>
                  <a:gd name="T52" fmla="*/ 369 w 1838"/>
                  <a:gd name="T53" fmla="*/ 179 h 1846"/>
                  <a:gd name="T54" fmla="*/ 1287 w 1838"/>
                  <a:gd name="T55" fmla="*/ 74 h 1846"/>
                  <a:gd name="T56" fmla="*/ 1274 w 1838"/>
                  <a:gd name="T57" fmla="*/ 79 h 1846"/>
                  <a:gd name="T58" fmla="*/ 849 w 1838"/>
                  <a:gd name="T59" fmla="*/ 0 h 1846"/>
                  <a:gd name="T60" fmla="*/ 850 w 1838"/>
                  <a:gd name="T61" fmla="*/ 8 h 1846"/>
                  <a:gd name="T62" fmla="*/ 843 w 1838"/>
                  <a:gd name="T63" fmla="*/ 0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38" h="1846">
                    <a:moveTo>
                      <a:pt x="989" y="1838"/>
                    </a:moveTo>
                    <a:lnTo>
                      <a:pt x="993" y="1846"/>
                    </a:lnTo>
                    <a:lnTo>
                      <a:pt x="988" y="1846"/>
                    </a:lnTo>
                    <a:lnTo>
                      <a:pt x="986" y="1846"/>
                    </a:lnTo>
                    <a:lnTo>
                      <a:pt x="982" y="1838"/>
                    </a:lnTo>
                    <a:lnTo>
                      <a:pt x="986" y="1838"/>
                    </a:lnTo>
                    <a:lnTo>
                      <a:pt x="989" y="1838"/>
                    </a:lnTo>
                    <a:close/>
                    <a:moveTo>
                      <a:pt x="555" y="1765"/>
                    </a:moveTo>
                    <a:lnTo>
                      <a:pt x="561" y="1767"/>
                    </a:lnTo>
                    <a:lnTo>
                      <a:pt x="555" y="1774"/>
                    </a:lnTo>
                    <a:lnTo>
                      <a:pt x="550" y="1772"/>
                    </a:lnTo>
                    <a:lnTo>
                      <a:pt x="555" y="1765"/>
                    </a:lnTo>
                    <a:close/>
                    <a:moveTo>
                      <a:pt x="1471" y="1654"/>
                    </a:moveTo>
                    <a:lnTo>
                      <a:pt x="1474" y="1663"/>
                    </a:lnTo>
                    <a:lnTo>
                      <a:pt x="1468" y="1668"/>
                    </a:lnTo>
                    <a:lnTo>
                      <a:pt x="1464" y="1660"/>
                    </a:lnTo>
                    <a:lnTo>
                      <a:pt x="1471" y="1654"/>
                    </a:lnTo>
                    <a:close/>
                    <a:moveTo>
                      <a:pt x="158" y="1435"/>
                    </a:moveTo>
                    <a:lnTo>
                      <a:pt x="162" y="1442"/>
                    </a:lnTo>
                    <a:lnTo>
                      <a:pt x="157" y="1449"/>
                    </a:lnTo>
                    <a:lnTo>
                      <a:pt x="155" y="1448"/>
                    </a:lnTo>
                    <a:lnTo>
                      <a:pt x="153" y="1444"/>
                    </a:lnTo>
                    <a:lnTo>
                      <a:pt x="158" y="1435"/>
                    </a:lnTo>
                    <a:close/>
                    <a:moveTo>
                      <a:pt x="1746" y="1318"/>
                    </a:moveTo>
                    <a:lnTo>
                      <a:pt x="1756" y="1319"/>
                    </a:lnTo>
                    <a:lnTo>
                      <a:pt x="1752" y="1326"/>
                    </a:lnTo>
                    <a:lnTo>
                      <a:pt x="1743" y="1325"/>
                    </a:lnTo>
                    <a:lnTo>
                      <a:pt x="1746" y="1318"/>
                    </a:lnTo>
                    <a:close/>
                    <a:moveTo>
                      <a:pt x="0" y="1027"/>
                    </a:moveTo>
                    <a:lnTo>
                      <a:pt x="8" y="1028"/>
                    </a:lnTo>
                    <a:lnTo>
                      <a:pt x="10" y="1037"/>
                    </a:lnTo>
                    <a:lnTo>
                      <a:pt x="0" y="1035"/>
                    </a:lnTo>
                    <a:lnTo>
                      <a:pt x="0" y="1027"/>
                    </a:lnTo>
                    <a:close/>
                    <a:moveTo>
                      <a:pt x="1828" y="811"/>
                    </a:moveTo>
                    <a:lnTo>
                      <a:pt x="1838" y="812"/>
                    </a:lnTo>
                    <a:lnTo>
                      <a:pt x="1838" y="819"/>
                    </a:lnTo>
                    <a:lnTo>
                      <a:pt x="1830" y="818"/>
                    </a:lnTo>
                    <a:lnTo>
                      <a:pt x="1828" y="811"/>
                    </a:lnTo>
                    <a:close/>
                    <a:moveTo>
                      <a:pt x="85" y="521"/>
                    </a:moveTo>
                    <a:lnTo>
                      <a:pt x="95" y="522"/>
                    </a:lnTo>
                    <a:lnTo>
                      <a:pt x="90" y="528"/>
                    </a:lnTo>
                    <a:lnTo>
                      <a:pt x="82" y="527"/>
                    </a:lnTo>
                    <a:lnTo>
                      <a:pt x="85" y="521"/>
                    </a:lnTo>
                    <a:close/>
                    <a:moveTo>
                      <a:pt x="1681" y="397"/>
                    </a:moveTo>
                    <a:lnTo>
                      <a:pt x="1681" y="398"/>
                    </a:lnTo>
                    <a:lnTo>
                      <a:pt x="1684" y="402"/>
                    </a:lnTo>
                    <a:lnTo>
                      <a:pt x="1678" y="409"/>
                    </a:lnTo>
                    <a:lnTo>
                      <a:pt x="1676" y="404"/>
                    </a:lnTo>
                    <a:lnTo>
                      <a:pt x="1681" y="397"/>
                    </a:lnTo>
                    <a:close/>
                    <a:moveTo>
                      <a:pt x="369" y="179"/>
                    </a:moveTo>
                    <a:lnTo>
                      <a:pt x="372" y="189"/>
                    </a:lnTo>
                    <a:lnTo>
                      <a:pt x="366" y="193"/>
                    </a:lnTo>
                    <a:lnTo>
                      <a:pt x="362" y="185"/>
                    </a:lnTo>
                    <a:lnTo>
                      <a:pt x="369" y="179"/>
                    </a:lnTo>
                    <a:close/>
                    <a:moveTo>
                      <a:pt x="1280" y="72"/>
                    </a:moveTo>
                    <a:lnTo>
                      <a:pt x="1287" y="74"/>
                    </a:lnTo>
                    <a:lnTo>
                      <a:pt x="1281" y="81"/>
                    </a:lnTo>
                    <a:lnTo>
                      <a:pt x="1274" y="79"/>
                    </a:lnTo>
                    <a:lnTo>
                      <a:pt x="1280" y="72"/>
                    </a:lnTo>
                    <a:close/>
                    <a:moveTo>
                      <a:pt x="849" y="0"/>
                    </a:moveTo>
                    <a:lnTo>
                      <a:pt x="852" y="8"/>
                    </a:lnTo>
                    <a:lnTo>
                      <a:pt x="850" y="8"/>
                    </a:lnTo>
                    <a:lnTo>
                      <a:pt x="846" y="9"/>
                    </a:lnTo>
                    <a:lnTo>
                      <a:pt x="843" y="0"/>
                    </a:lnTo>
                    <a:lnTo>
                      <a:pt x="8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4" name="Freeform 639"/>
              <p:cNvSpPr>
                <a:spLocks noEditPoints="1"/>
              </p:cNvSpPr>
              <p:nvPr/>
            </p:nvSpPr>
            <p:spPr bwMode="auto">
              <a:xfrm>
                <a:off x="6187" y="1612"/>
                <a:ext cx="1858" cy="1865"/>
              </a:xfrm>
              <a:custGeom>
                <a:avLst/>
                <a:gdLst>
                  <a:gd name="T0" fmla="*/ 1006 w 1858"/>
                  <a:gd name="T1" fmla="*/ 1864 h 1865"/>
                  <a:gd name="T2" fmla="*/ 996 w 1858"/>
                  <a:gd name="T3" fmla="*/ 1855 h 1865"/>
                  <a:gd name="T4" fmla="*/ 1003 w 1858"/>
                  <a:gd name="T5" fmla="*/ 1855 h 1865"/>
                  <a:gd name="T6" fmla="*/ 565 w 1858"/>
                  <a:gd name="T7" fmla="*/ 1783 h 1865"/>
                  <a:gd name="T8" fmla="*/ 554 w 1858"/>
                  <a:gd name="T9" fmla="*/ 1788 h 1865"/>
                  <a:gd name="T10" fmla="*/ 1484 w 1858"/>
                  <a:gd name="T11" fmla="*/ 1672 h 1865"/>
                  <a:gd name="T12" fmla="*/ 1481 w 1858"/>
                  <a:gd name="T13" fmla="*/ 1686 h 1865"/>
                  <a:gd name="T14" fmla="*/ 1484 w 1858"/>
                  <a:gd name="T15" fmla="*/ 1672 h 1865"/>
                  <a:gd name="T16" fmla="*/ 165 w 1858"/>
                  <a:gd name="T17" fmla="*/ 1457 h 1865"/>
                  <a:gd name="T18" fmla="*/ 161 w 1858"/>
                  <a:gd name="T19" fmla="*/ 1465 h 1865"/>
                  <a:gd name="T20" fmla="*/ 157 w 1858"/>
                  <a:gd name="T21" fmla="*/ 1460 h 1865"/>
                  <a:gd name="T22" fmla="*/ 1766 w 1858"/>
                  <a:gd name="T23" fmla="*/ 1328 h 1865"/>
                  <a:gd name="T24" fmla="*/ 1772 w 1858"/>
                  <a:gd name="T25" fmla="*/ 1337 h 1865"/>
                  <a:gd name="T26" fmla="*/ 1766 w 1858"/>
                  <a:gd name="T27" fmla="*/ 1328 h 1865"/>
                  <a:gd name="T28" fmla="*/ 10 w 1858"/>
                  <a:gd name="T29" fmla="*/ 1036 h 1865"/>
                  <a:gd name="T30" fmla="*/ 2 w 1858"/>
                  <a:gd name="T31" fmla="*/ 1043 h 1865"/>
                  <a:gd name="T32" fmla="*/ 1848 w 1858"/>
                  <a:gd name="T33" fmla="*/ 821 h 1865"/>
                  <a:gd name="T34" fmla="*/ 1858 w 1858"/>
                  <a:gd name="T35" fmla="*/ 830 h 1865"/>
                  <a:gd name="T36" fmla="*/ 1848 w 1858"/>
                  <a:gd name="T37" fmla="*/ 821 h 1865"/>
                  <a:gd name="T38" fmla="*/ 95 w 1858"/>
                  <a:gd name="T39" fmla="*/ 530 h 1865"/>
                  <a:gd name="T40" fmla="*/ 82 w 1858"/>
                  <a:gd name="T41" fmla="*/ 534 h 1865"/>
                  <a:gd name="T42" fmla="*/ 1697 w 1858"/>
                  <a:gd name="T43" fmla="*/ 399 h 1865"/>
                  <a:gd name="T44" fmla="*/ 1700 w 1858"/>
                  <a:gd name="T45" fmla="*/ 404 h 1865"/>
                  <a:gd name="T46" fmla="*/ 1691 w 1858"/>
                  <a:gd name="T47" fmla="*/ 407 h 1865"/>
                  <a:gd name="T48" fmla="*/ 1697 w 1858"/>
                  <a:gd name="T49" fmla="*/ 399 h 1865"/>
                  <a:gd name="T50" fmla="*/ 379 w 1858"/>
                  <a:gd name="T51" fmla="*/ 188 h 1865"/>
                  <a:gd name="T52" fmla="*/ 369 w 1858"/>
                  <a:gd name="T53" fmla="*/ 184 h 1865"/>
                  <a:gd name="T54" fmla="*/ 1297 w 1858"/>
                  <a:gd name="T55" fmla="*/ 74 h 1865"/>
                  <a:gd name="T56" fmla="*/ 1297 w 1858"/>
                  <a:gd name="T57" fmla="*/ 83 h 1865"/>
                  <a:gd name="T58" fmla="*/ 1297 w 1858"/>
                  <a:gd name="T59" fmla="*/ 74 h 1865"/>
                  <a:gd name="T60" fmla="*/ 859 w 1858"/>
                  <a:gd name="T61" fmla="*/ 9 h 1865"/>
                  <a:gd name="T62" fmla="*/ 849 w 1858"/>
                  <a:gd name="T63" fmla="*/ 0 h 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58" h="1865">
                    <a:moveTo>
                      <a:pt x="1003" y="1855"/>
                    </a:moveTo>
                    <a:lnTo>
                      <a:pt x="1006" y="1864"/>
                    </a:lnTo>
                    <a:lnTo>
                      <a:pt x="999" y="1865"/>
                    </a:lnTo>
                    <a:lnTo>
                      <a:pt x="996" y="1855"/>
                    </a:lnTo>
                    <a:lnTo>
                      <a:pt x="998" y="1855"/>
                    </a:lnTo>
                    <a:lnTo>
                      <a:pt x="1003" y="1855"/>
                    </a:lnTo>
                    <a:close/>
                    <a:moveTo>
                      <a:pt x="560" y="1781"/>
                    </a:moveTo>
                    <a:lnTo>
                      <a:pt x="565" y="1783"/>
                    </a:lnTo>
                    <a:lnTo>
                      <a:pt x="560" y="1790"/>
                    </a:lnTo>
                    <a:lnTo>
                      <a:pt x="554" y="1788"/>
                    </a:lnTo>
                    <a:lnTo>
                      <a:pt x="560" y="1781"/>
                    </a:lnTo>
                    <a:close/>
                    <a:moveTo>
                      <a:pt x="1484" y="1672"/>
                    </a:moveTo>
                    <a:lnTo>
                      <a:pt x="1488" y="1680"/>
                    </a:lnTo>
                    <a:lnTo>
                      <a:pt x="1481" y="1686"/>
                    </a:lnTo>
                    <a:lnTo>
                      <a:pt x="1478" y="1677"/>
                    </a:lnTo>
                    <a:lnTo>
                      <a:pt x="1484" y="1672"/>
                    </a:lnTo>
                    <a:close/>
                    <a:moveTo>
                      <a:pt x="163" y="1453"/>
                    </a:moveTo>
                    <a:lnTo>
                      <a:pt x="165" y="1457"/>
                    </a:lnTo>
                    <a:lnTo>
                      <a:pt x="167" y="1458"/>
                    </a:lnTo>
                    <a:lnTo>
                      <a:pt x="161" y="1465"/>
                    </a:lnTo>
                    <a:lnTo>
                      <a:pt x="158" y="1463"/>
                    </a:lnTo>
                    <a:lnTo>
                      <a:pt x="157" y="1460"/>
                    </a:lnTo>
                    <a:lnTo>
                      <a:pt x="163" y="1453"/>
                    </a:lnTo>
                    <a:close/>
                    <a:moveTo>
                      <a:pt x="1766" y="1328"/>
                    </a:moveTo>
                    <a:lnTo>
                      <a:pt x="1775" y="1330"/>
                    </a:lnTo>
                    <a:lnTo>
                      <a:pt x="1772" y="1337"/>
                    </a:lnTo>
                    <a:lnTo>
                      <a:pt x="1762" y="1335"/>
                    </a:lnTo>
                    <a:lnTo>
                      <a:pt x="1766" y="1328"/>
                    </a:lnTo>
                    <a:close/>
                    <a:moveTo>
                      <a:pt x="0" y="1034"/>
                    </a:moveTo>
                    <a:lnTo>
                      <a:pt x="10" y="1036"/>
                    </a:lnTo>
                    <a:lnTo>
                      <a:pt x="10" y="1044"/>
                    </a:lnTo>
                    <a:lnTo>
                      <a:pt x="2" y="1043"/>
                    </a:lnTo>
                    <a:lnTo>
                      <a:pt x="0" y="1034"/>
                    </a:lnTo>
                    <a:close/>
                    <a:moveTo>
                      <a:pt x="1848" y="821"/>
                    </a:moveTo>
                    <a:lnTo>
                      <a:pt x="1856" y="822"/>
                    </a:lnTo>
                    <a:lnTo>
                      <a:pt x="1858" y="830"/>
                    </a:lnTo>
                    <a:lnTo>
                      <a:pt x="1848" y="828"/>
                    </a:lnTo>
                    <a:lnTo>
                      <a:pt x="1848" y="821"/>
                    </a:lnTo>
                    <a:close/>
                    <a:moveTo>
                      <a:pt x="86" y="529"/>
                    </a:moveTo>
                    <a:lnTo>
                      <a:pt x="95" y="530"/>
                    </a:lnTo>
                    <a:lnTo>
                      <a:pt x="92" y="536"/>
                    </a:lnTo>
                    <a:lnTo>
                      <a:pt x="82" y="534"/>
                    </a:lnTo>
                    <a:lnTo>
                      <a:pt x="86" y="529"/>
                    </a:lnTo>
                    <a:close/>
                    <a:moveTo>
                      <a:pt x="1697" y="399"/>
                    </a:moveTo>
                    <a:lnTo>
                      <a:pt x="1698" y="401"/>
                    </a:lnTo>
                    <a:lnTo>
                      <a:pt x="1700" y="404"/>
                    </a:lnTo>
                    <a:lnTo>
                      <a:pt x="1694" y="411"/>
                    </a:lnTo>
                    <a:lnTo>
                      <a:pt x="1691" y="407"/>
                    </a:lnTo>
                    <a:lnTo>
                      <a:pt x="1691" y="406"/>
                    </a:lnTo>
                    <a:lnTo>
                      <a:pt x="1697" y="399"/>
                    </a:lnTo>
                    <a:close/>
                    <a:moveTo>
                      <a:pt x="374" y="179"/>
                    </a:moveTo>
                    <a:lnTo>
                      <a:pt x="379" y="188"/>
                    </a:lnTo>
                    <a:lnTo>
                      <a:pt x="372" y="194"/>
                    </a:lnTo>
                    <a:lnTo>
                      <a:pt x="369" y="184"/>
                    </a:lnTo>
                    <a:lnTo>
                      <a:pt x="374" y="179"/>
                    </a:lnTo>
                    <a:close/>
                    <a:moveTo>
                      <a:pt x="1297" y="74"/>
                    </a:moveTo>
                    <a:lnTo>
                      <a:pt x="1304" y="76"/>
                    </a:lnTo>
                    <a:lnTo>
                      <a:pt x="1297" y="83"/>
                    </a:lnTo>
                    <a:lnTo>
                      <a:pt x="1290" y="81"/>
                    </a:lnTo>
                    <a:lnTo>
                      <a:pt x="1297" y="74"/>
                    </a:lnTo>
                    <a:close/>
                    <a:moveTo>
                      <a:pt x="856" y="0"/>
                    </a:moveTo>
                    <a:lnTo>
                      <a:pt x="859" y="9"/>
                    </a:lnTo>
                    <a:lnTo>
                      <a:pt x="853" y="9"/>
                    </a:lnTo>
                    <a:lnTo>
                      <a:pt x="849" y="0"/>
                    </a:lnTo>
                    <a:lnTo>
                      <a:pt x="8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5" name="Freeform 640"/>
              <p:cNvSpPr>
                <a:spLocks noEditPoints="1"/>
              </p:cNvSpPr>
              <p:nvPr/>
            </p:nvSpPr>
            <p:spPr bwMode="auto">
              <a:xfrm>
                <a:off x="6177" y="1604"/>
                <a:ext cx="1878" cy="1880"/>
              </a:xfrm>
              <a:custGeom>
                <a:avLst/>
                <a:gdLst>
                  <a:gd name="T0" fmla="*/ 1019 w 1878"/>
                  <a:gd name="T1" fmla="*/ 1880 h 1880"/>
                  <a:gd name="T2" fmla="*/ 1009 w 1878"/>
                  <a:gd name="T3" fmla="*/ 1873 h 1880"/>
                  <a:gd name="T4" fmla="*/ 564 w 1878"/>
                  <a:gd name="T5" fmla="*/ 1796 h 1880"/>
                  <a:gd name="T6" fmla="*/ 562 w 1878"/>
                  <a:gd name="T7" fmla="*/ 1806 h 1880"/>
                  <a:gd name="T8" fmla="*/ 564 w 1878"/>
                  <a:gd name="T9" fmla="*/ 1796 h 1880"/>
                  <a:gd name="T10" fmla="*/ 1501 w 1878"/>
                  <a:gd name="T11" fmla="*/ 1698 h 1880"/>
                  <a:gd name="T12" fmla="*/ 1491 w 1878"/>
                  <a:gd name="T13" fmla="*/ 1694 h 1880"/>
                  <a:gd name="T14" fmla="*/ 167 w 1878"/>
                  <a:gd name="T15" fmla="*/ 1468 h 1880"/>
                  <a:gd name="T16" fmla="*/ 171 w 1878"/>
                  <a:gd name="T17" fmla="*/ 1473 h 1880"/>
                  <a:gd name="T18" fmla="*/ 161 w 1878"/>
                  <a:gd name="T19" fmla="*/ 1476 h 1880"/>
                  <a:gd name="T20" fmla="*/ 167 w 1878"/>
                  <a:gd name="T21" fmla="*/ 1468 h 1880"/>
                  <a:gd name="T22" fmla="*/ 1793 w 1878"/>
                  <a:gd name="T23" fmla="*/ 1339 h 1880"/>
                  <a:gd name="T24" fmla="*/ 1782 w 1878"/>
                  <a:gd name="T25" fmla="*/ 1345 h 1880"/>
                  <a:gd name="T26" fmla="*/ 0 w 1878"/>
                  <a:gd name="T27" fmla="*/ 1041 h 1880"/>
                  <a:gd name="T28" fmla="*/ 12 w 1878"/>
                  <a:gd name="T29" fmla="*/ 1051 h 1880"/>
                  <a:gd name="T30" fmla="*/ 0 w 1878"/>
                  <a:gd name="T31" fmla="*/ 1041 h 1880"/>
                  <a:gd name="T32" fmla="*/ 1876 w 1878"/>
                  <a:gd name="T33" fmla="*/ 832 h 1880"/>
                  <a:gd name="T34" fmla="*/ 1868 w 1878"/>
                  <a:gd name="T35" fmla="*/ 838 h 1880"/>
                  <a:gd name="T36" fmla="*/ 86 w 1878"/>
                  <a:gd name="T37" fmla="*/ 535 h 1880"/>
                  <a:gd name="T38" fmla="*/ 92 w 1878"/>
                  <a:gd name="T39" fmla="*/ 542 h 1880"/>
                  <a:gd name="T40" fmla="*/ 86 w 1878"/>
                  <a:gd name="T41" fmla="*/ 535 h 1880"/>
                  <a:gd name="T42" fmla="*/ 1717 w 1878"/>
                  <a:gd name="T43" fmla="*/ 405 h 1880"/>
                  <a:gd name="T44" fmla="*/ 1710 w 1878"/>
                  <a:gd name="T45" fmla="*/ 412 h 1880"/>
                  <a:gd name="T46" fmla="*/ 1707 w 1878"/>
                  <a:gd name="T47" fmla="*/ 407 h 1880"/>
                  <a:gd name="T48" fmla="*/ 382 w 1878"/>
                  <a:gd name="T49" fmla="*/ 179 h 1880"/>
                  <a:gd name="T50" fmla="*/ 379 w 1878"/>
                  <a:gd name="T51" fmla="*/ 192 h 1880"/>
                  <a:gd name="T52" fmla="*/ 382 w 1878"/>
                  <a:gd name="T53" fmla="*/ 179 h 1880"/>
                  <a:gd name="T54" fmla="*/ 1320 w 1878"/>
                  <a:gd name="T55" fmla="*/ 77 h 1880"/>
                  <a:gd name="T56" fmla="*/ 1307 w 1878"/>
                  <a:gd name="T57" fmla="*/ 82 h 1880"/>
                  <a:gd name="T58" fmla="*/ 863 w 1878"/>
                  <a:gd name="T59" fmla="*/ 0 h 1880"/>
                  <a:gd name="T60" fmla="*/ 859 w 1878"/>
                  <a:gd name="T61" fmla="*/ 8 h 1880"/>
                  <a:gd name="T62" fmla="*/ 863 w 1878"/>
                  <a:gd name="T63" fmla="*/ 0 h 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78" h="1880">
                    <a:moveTo>
                      <a:pt x="1016" y="1872"/>
                    </a:moveTo>
                    <a:lnTo>
                      <a:pt x="1019" y="1880"/>
                    </a:lnTo>
                    <a:lnTo>
                      <a:pt x="1012" y="1880"/>
                    </a:lnTo>
                    <a:lnTo>
                      <a:pt x="1009" y="1873"/>
                    </a:lnTo>
                    <a:lnTo>
                      <a:pt x="1016" y="1872"/>
                    </a:lnTo>
                    <a:close/>
                    <a:moveTo>
                      <a:pt x="564" y="1796"/>
                    </a:moveTo>
                    <a:lnTo>
                      <a:pt x="570" y="1798"/>
                    </a:lnTo>
                    <a:lnTo>
                      <a:pt x="562" y="1806"/>
                    </a:lnTo>
                    <a:lnTo>
                      <a:pt x="557" y="1803"/>
                    </a:lnTo>
                    <a:lnTo>
                      <a:pt x="564" y="1796"/>
                    </a:lnTo>
                    <a:close/>
                    <a:moveTo>
                      <a:pt x="1498" y="1688"/>
                    </a:moveTo>
                    <a:lnTo>
                      <a:pt x="1501" y="1698"/>
                    </a:lnTo>
                    <a:lnTo>
                      <a:pt x="1495" y="1702"/>
                    </a:lnTo>
                    <a:lnTo>
                      <a:pt x="1491" y="1694"/>
                    </a:lnTo>
                    <a:lnTo>
                      <a:pt x="1498" y="1688"/>
                    </a:lnTo>
                    <a:close/>
                    <a:moveTo>
                      <a:pt x="167" y="1468"/>
                    </a:moveTo>
                    <a:lnTo>
                      <a:pt x="168" y="1471"/>
                    </a:lnTo>
                    <a:lnTo>
                      <a:pt x="171" y="1473"/>
                    </a:lnTo>
                    <a:lnTo>
                      <a:pt x="166" y="1481"/>
                    </a:lnTo>
                    <a:lnTo>
                      <a:pt x="161" y="1476"/>
                    </a:lnTo>
                    <a:lnTo>
                      <a:pt x="161" y="1475"/>
                    </a:lnTo>
                    <a:lnTo>
                      <a:pt x="167" y="1468"/>
                    </a:lnTo>
                    <a:close/>
                    <a:moveTo>
                      <a:pt x="1785" y="1338"/>
                    </a:moveTo>
                    <a:lnTo>
                      <a:pt x="1793" y="1339"/>
                    </a:lnTo>
                    <a:lnTo>
                      <a:pt x="1790" y="1346"/>
                    </a:lnTo>
                    <a:lnTo>
                      <a:pt x="1782" y="1345"/>
                    </a:lnTo>
                    <a:lnTo>
                      <a:pt x="1785" y="1338"/>
                    </a:lnTo>
                    <a:close/>
                    <a:moveTo>
                      <a:pt x="0" y="1041"/>
                    </a:moveTo>
                    <a:lnTo>
                      <a:pt x="10" y="1042"/>
                    </a:lnTo>
                    <a:lnTo>
                      <a:pt x="12" y="1051"/>
                    </a:lnTo>
                    <a:lnTo>
                      <a:pt x="2" y="1050"/>
                    </a:lnTo>
                    <a:lnTo>
                      <a:pt x="0" y="1041"/>
                    </a:lnTo>
                    <a:close/>
                    <a:moveTo>
                      <a:pt x="1866" y="830"/>
                    </a:moveTo>
                    <a:lnTo>
                      <a:pt x="1876" y="832"/>
                    </a:lnTo>
                    <a:lnTo>
                      <a:pt x="1878" y="839"/>
                    </a:lnTo>
                    <a:lnTo>
                      <a:pt x="1868" y="838"/>
                    </a:lnTo>
                    <a:lnTo>
                      <a:pt x="1866" y="830"/>
                    </a:lnTo>
                    <a:close/>
                    <a:moveTo>
                      <a:pt x="86" y="535"/>
                    </a:moveTo>
                    <a:lnTo>
                      <a:pt x="96" y="537"/>
                    </a:lnTo>
                    <a:lnTo>
                      <a:pt x="92" y="542"/>
                    </a:lnTo>
                    <a:lnTo>
                      <a:pt x="84" y="541"/>
                    </a:lnTo>
                    <a:lnTo>
                      <a:pt x="86" y="535"/>
                    </a:lnTo>
                    <a:close/>
                    <a:moveTo>
                      <a:pt x="1712" y="399"/>
                    </a:moveTo>
                    <a:lnTo>
                      <a:pt x="1717" y="405"/>
                    </a:lnTo>
                    <a:lnTo>
                      <a:pt x="1717" y="405"/>
                    </a:lnTo>
                    <a:lnTo>
                      <a:pt x="1710" y="412"/>
                    </a:lnTo>
                    <a:lnTo>
                      <a:pt x="1708" y="409"/>
                    </a:lnTo>
                    <a:lnTo>
                      <a:pt x="1707" y="407"/>
                    </a:lnTo>
                    <a:lnTo>
                      <a:pt x="1712" y="399"/>
                    </a:lnTo>
                    <a:close/>
                    <a:moveTo>
                      <a:pt x="382" y="179"/>
                    </a:moveTo>
                    <a:lnTo>
                      <a:pt x="384" y="187"/>
                    </a:lnTo>
                    <a:lnTo>
                      <a:pt x="379" y="192"/>
                    </a:lnTo>
                    <a:lnTo>
                      <a:pt x="376" y="183"/>
                    </a:lnTo>
                    <a:lnTo>
                      <a:pt x="382" y="179"/>
                    </a:lnTo>
                    <a:close/>
                    <a:moveTo>
                      <a:pt x="1313" y="73"/>
                    </a:moveTo>
                    <a:lnTo>
                      <a:pt x="1320" y="77"/>
                    </a:lnTo>
                    <a:lnTo>
                      <a:pt x="1314" y="84"/>
                    </a:lnTo>
                    <a:lnTo>
                      <a:pt x="1307" y="82"/>
                    </a:lnTo>
                    <a:lnTo>
                      <a:pt x="1313" y="73"/>
                    </a:lnTo>
                    <a:close/>
                    <a:moveTo>
                      <a:pt x="863" y="0"/>
                    </a:moveTo>
                    <a:lnTo>
                      <a:pt x="866" y="8"/>
                    </a:lnTo>
                    <a:lnTo>
                      <a:pt x="859" y="8"/>
                    </a:lnTo>
                    <a:lnTo>
                      <a:pt x="856" y="0"/>
                    </a:lnTo>
                    <a:lnTo>
                      <a:pt x="8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6" name="Freeform 641"/>
              <p:cNvSpPr>
                <a:spLocks noEditPoints="1"/>
              </p:cNvSpPr>
              <p:nvPr/>
            </p:nvSpPr>
            <p:spPr bwMode="auto">
              <a:xfrm>
                <a:off x="6167" y="1595"/>
                <a:ext cx="1896" cy="1899"/>
              </a:xfrm>
              <a:custGeom>
                <a:avLst/>
                <a:gdLst>
                  <a:gd name="T0" fmla="*/ 1029 w 1896"/>
                  <a:gd name="T1" fmla="*/ 1889 h 1899"/>
                  <a:gd name="T2" fmla="*/ 1033 w 1896"/>
                  <a:gd name="T3" fmla="*/ 1898 h 1899"/>
                  <a:gd name="T4" fmla="*/ 1026 w 1896"/>
                  <a:gd name="T5" fmla="*/ 1899 h 1899"/>
                  <a:gd name="T6" fmla="*/ 1022 w 1896"/>
                  <a:gd name="T7" fmla="*/ 1889 h 1899"/>
                  <a:gd name="T8" fmla="*/ 1029 w 1896"/>
                  <a:gd name="T9" fmla="*/ 1889 h 1899"/>
                  <a:gd name="T10" fmla="*/ 567 w 1896"/>
                  <a:gd name="T11" fmla="*/ 1812 h 1899"/>
                  <a:gd name="T12" fmla="*/ 572 w 1896"/>
                  <a:gd name="T13" fmla="*/ 1815 h 1899"/>
                  <a:gd name="T14" fmla="*/ 567 w 1896"/>
                  <a:gd name="T15" fmla="*/ 1822 h 1899"/>
                  <a:gd name="T16" fmla="*/ 561 w 1896"/>
                  <a:gd name="T17" fmla="*/ 1819 h 1899"/>
                  <a:gd name="T18" fmla="*/ 567 w 1896"/>
                  <a:gd name="T19" fmla="*/ 1812 h 1899"/>
                  <a:gd name="T20" fmla="*/ 1511 w 1896"/>
                  <a:gd name="T21" fmla="*/ 1707 h 1899"/>
                  <a:gd name="T22" fmla="*/ 1513 w 1896"/>
                  <a:gd name="T23" fmla="*/ 1716 h 1899"/>
                  <a:gd name="T24" fmla="*/ 1508 w 1896"/>
                  <a:gd name="T25" fmla="*/ 1720 h 1899"/>
                  <a:gd name="T26" fmla="*/ 1505 w 1896"/>
                  <a:gd name="T27" fmla="*/ 1711 h 1899"/>
                  <a:gd name="T28" fmla="*/ 1511 w 1896"/>
                  <a:gd name="T29" fmla="*/ 1707 h 1899"/>
                  <a:gd name="T30" fmla="*/ 171 w 1896"/>
                  <a:gd name="T31" fmla="*/ 1484 h 1899"/>
                  <a:gd name="T32" fmla="*/ 171 w 1896"/>
                  <a:gd name="T33" fmla="*/ 1485 h 1899"/>
                  <a:gd name="T34" fmla="*/ 176 w 1896"/>
                  <a:gd name="T35" fmla="*/ 1490 h 1899"/>
                  <a:gd name="T36" fmla="*/ 170 w 1896"/>
                  <a:gd name="T37" fmla="*/ 1497 h 1899"/>
                  <a:gd name="T38" fmla="*/ 164 w 1896"/>
                  <a:gd name="T39" fmla="*/ 1491 h 1899"/>
                  <a:gd name="T40" fmla="*/ 171 w 1896"/>
                  <a:gd name="T41" fmla="*/ 1484 h 1899"/>
                  <a:gd name="T42" fmla="*/ 1803 w 1896"/>
                  <a:gd name="T43" fmla="*/ 1348 h 1899"/>
                  <a:gd name="T44" fmla="*/ 1813 w 1896"/>
                  <a:gd name="T45" fmla="*/ 1350 h 1899"/>
                  <a:gd name="T46" fmla="*/ 1810 w 1896"/>
                  <a:gd name="T47" fmla="*/ 1357 h 1899"/>
                  <a:gd name="T48" fmla="*/ 1800 w 1896"/>
                  <a:gd name="T49" fmla="*/ 1355 h 1899"/>
                  <a:gd name="T50" fmla="*/ 1803 w 1896"/>
                  <a:gd name="T51" fmla="*/ 1348 h 1899"/>
                  <a:gd name="T52" fmla="*/ 0 w 1896"/>
                  <a:gd name="T53" fmla="*/ 1049 h 1899"/>
                  <a:gd name="T54" fmla="*/ 10 w 1896"/>
                  <a:gd name="T55" fmla="*/ 1050 h 1899"/>
                  <a:gd name="T56" fmla="*/ 12 w 1896"/>
                  <a:gd name="T57" fmla="*/ 1059 h 1899"/>
                  <a:gd name="T58" fmla="*/ 2 w 1896"/>
                  <a:gd name="T59" fmla="*/ 1056 h 1899"/>
                  <a:gd name="T60" fmla="*/ 0 w 1896"/>
                  <a:gd name="T61" fmla="*/ 1049 h 1899"/>
                  <a:gd name="T62" fmla="*/ 1886 w 1896"/>
                  <a:gd name="T63" fmla="*/ 841 h 1899"/>
                  <a:gd name="T64" fmla="*/ 1896 w 1896"/>
                  <a:gd name="T65" fmla="*/ 842 h 1899"/>
                  <a:gd name="T66" fmla="*/ 1896 w 1896"/>
                  <a:gd name="T67" fmla="*/ 849 h 1899"/>
                  <a:gd name="T68" fmla="*/ 1888 w 1896"/>
                  <a:gd name="T69" fmla="*/ 848 h 1899"/>
                  <a:gd name="T70" fmla="*/ 1886 w 1896"/>
                  <a:gd name="T71" fmla="*/ 841 h 1899"/>
                  <a:gd name="T72" fmla="*/ 88 w 1896"/>
                  <a:gd name="T73" fmla="*/ 543 h 1899"/>
                  <a:gd name="T74" fmla="*/ 96 w 1896"/>
                  <a:gd name="T75" fmla="*/ 544 h 1899"/>
                  <a:gd name="T76" fmla="*/ 94 w 1896"/>
                  <a:gd name="T77" fmla="*/ 550 h 1899"/>
                  <a:gd name="T78" fmla="*/ 85 w 1896"/>
                  <a:gd name="T79" fmla="*/ 548 h 1899"/>
                  <a:gd name="T80" fmla="*/ 88 w 1896"/>
                  <a:gd name="T81" fmla="*/ 543 h 1899"/>
                  <a:gd name="T82" fmla="*/ 1728 w 1896"/>
                  <a:gd name="T83" fmla="*/ 401 h 1899"/>
                  <a:gd name="T84" fmla="*/ 1732 w 1896"/>
                  <a:gd name="T85" fmla="*/ 407 h 1899"/>
                  <a:gd name="T86" fmla="*/ 1727 w 1896"/>
                  <a:gd name="T87" fmla="*/ 414 h 1899"/>
                  <a:gd name="T88" fmla="*/ 1727 w 1896"/>
                  <a:gd name="T89" fmla="*/ 414 h 1899"/>
                  <a:gd name="T90" fmla="*/ 1722 w 1896"/>
                  <a:gd name="T91" fmla="*/ 408 h 1899"/>
                  <a:gd name="T92" fmla="*/ 1728 w 1896"/>
                  <a:gd name="T93" fmla="*/ 401 h 1899"/>
                  <a:gd name="T94" fmla="*/ 389 w 1896"/>
                  <a:gd name="T95" fmla="*/ 180 h 1899"/>
                  <a:gd name="T96" fmla="*/ 392 w 1896"/>
                  <a:gd name="T97" fmla="*/ 188 h 1899"/>
                  <a:gd name="T98" fmla="*/ 386 w 1896"/>
                  <a:gd name="T99" fmla="*/ 192 h 1899"/>
                  <a:gd name="T100" fmla="*/ 382 w 1896"/>
                  <a:gd name="T101" fmla="*/ 184 h 1899"/>
                  <a:gd name="T102" fmla="*/ 389 w 1896"/>
                  <a:gd name="T103" fmla="*/ 180 h 1899"/>
                  <a:gd name="T104" fmla="*/ 1328 w 1896"/>
                  <a:gd name="T105" fmla="*/ 75 h 1899"/>
                  <a:gd name="T106" fmla="*/ 1335 w 1896"/>
                  <a:gd name="T107" fmla="*/ 79 h 1899"/>
                  <a:gd name="T108" fmla="*/ 1330 w 1896"/>
                  <a:gd name="T109" fmla="*/ 86 h 1899"/>
                  <a:gd name="T110" fmla="*/ 1323 w 1896"/>
                  <a:gd name="T111" fmla="*/ 82 h 1899"/>
                  <a:gd name="T112" fmla="*/ 1328 w 1896"/>
                  <a:gd name="T113" fmla="*/ 75 h 1899"/>
                  <a:gd name="T114" fmla="*/ 869 w 1896"/>
                  <a:gd name="T115" fmla="*/ 0 h 1899"/>
                  <a:gd name="T116" fmla="*/ 873 w 1896"/>
                  <a:gd name="T117" fmla="*/ 9 h 1899"/>
                  <a:gd name="T118" fmla="*/ 866 w 1896"/>
                  <a:gd name="T119" fmla="*/ 9 h 1899"/>
                  <a:gd name="T120" fmla="*/ 864 w 1896"/>
                  <a:gd name="T121" fmla="*/ 0 h 1899"/>
                  <a:gd name="T122" fmla="*/ 869 w 1896"/>
                  <a:gd name="T123" fmla="*/ 0 h 1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96" h="1899">
                    <a:moveTo>
                      <a:pt x="1029" y="1889"/>
                    </a:moveTo>
                    <a:lnTo>
                      <a:pt x="1033" y="1898"/>
                    </a:lnTo>
                    <a:lnTo>
                      <a:pt x="1026" y="1899"/>
                    </a:lnTo>
                    <a:lnTo>
                      <a:pt x="1022" y="1889"/>
                    </a:lnTo>
                    <a:lnTo>
                      <a:pt x="1029" y="1889"/>
                    </a:lnTo>
                    <a:close/>
                    <a:moveTo>
                      <a:pt x="567" y="1812"/>
                    </a:moveTo>
                    <a:lnTo>
                      <a:pt x="572" y="1815"/>
                    </a:lnTo>
                    <a:lnTo>
                      <a:pt x="567" y="1822"/>
                    </a:lnTo>
                    <a:lnTo>
                      <a:pt x="561" y="1819"/>
                    </a:lnTo>
                    <a:lnTo>
                      <a:pt x="567" y="1812"/>
                    </a:lnTo>
                    <a:close/>
                    <a:moveTo>
                      <a:pt x="1511" y="1707"/>
                    </a:moveTo>
                    <a:lnTo>
                      <a:pt x="1513" y="1716"/>
                    </a:lnTo>
                    <a:lnTo>
                      <a:pt x="1508" y="1720"/>
                    </a:lnTo>
                    <a:lnTo>
                      <a:pt x="1505" y="1711"/>
                    </a:lnTo>
                    <a:lnTo>
                      <a:pt x="1511" y="1707"/>
                    </a:lnTo>
                    <a:close/>
                    <a:moveTo>
                      <a:pt x="171" y="1484"/>
                    </a:moveTo>
                    <a:lnTo>
                      <a:pt x="171" y="1485"/>
                    </a:lnTo>
                    <a:lnTo>
                      <a:pt x="176" y="1490"/>
                    </a:lnTo>
                    <a:lnTo>
                      <a:pt x="170" y="1497"/>
                    </a:lnTo>
                    <a:lnTo>
                      <a:pt x="164" y="1491"/>
                    </a:lnTo>
                    <a:lnTo>
                      <a:pt x="171" y="1484"/>
                    </a:lnTo>
                    <a:close/>
                    <a:moveTo>
                      <a:pt x="1803" y="1348"/>
                    </a:moveTo>
                    <a:lnTo>
                      <a:pt x="1813" y="1350"/>
                    </a:lnTo>
                    <a:lnTo>
                      <a:pt x="1810" y="1357"/>
                    </a:lnTo>
                    <a:lnTo>
                      <a:pt x="1800" y="1355"/>
                    </a:lnTo>
                    <a:lnTo>
                      <a:pt x="1803" y="1348"/>
                    </a:lnTo>
                    <a:close/>
                    <a:moveTo>
                      <a:pt x="0" y="1049"/>
                    </a:moveTo>
                    <a:lnTo>
                      <a:pt x="10" y="1050"/>
                    </a:lnTo>
                    <a:lnTo>
                      <a:pt x="12" y="1059"/>
                    </a:lnTo>
                    <a:lnTo>
                      <a:pt x="2" y="1056"/>
                    </a:lnTo>
                    <a:lnTo>
                      <a:pt x="0" y="1049"/>
                    </a:lnTo>
                    <a:close/>
                    <a:moveTo>
                      <a:pt x="1886" y="841"/>
                    </a:moveTo>
                    <a:lnTo>
                      <a:pt x="1896" y="842"/>
                    </a:lnTo>
                    <a:lnTo>
                      <a:pt x="1896" y="849"/>
                    </a:lnTo>
                    <a:lnTo>
                      <a:pt x="1888" y="848"/>
                    </a:lnTo>
                    <a:lnTo>
                      <a:pt x="1886" y="841"/>
                    </a:lnTo>
                    <a:close/>
                    <a:moveTo>
                      <a:pt x="88" y="543"/>
                    </a:moveTo>
                    <a:lnTo>
                      <a:pt x="96" y="544"/>
                    </a:lnTo>
                    <a:lnTo>
                      <a:pt x="94" y="550"/>
                    </a:lnTo>
                    <a:lnTo>
                      <a:pt x="85" y="548"/>
                    </a:lnTo>
                    <a:lnTo>
                      <a:pt x="88" y="543"/>
                    </a:lnTo>
                    <a:close/>
                    <a:moveTo>
                      <a:pt x="1728" y="401"/>
                    </a:moveTo>
                    <a:lnTo>
                      <a:pt x="1732" y="407"/>
                    </a:lnTo>
                    <a:lnTo>
                      <a:pt x="1727" y="414"/>
                    </a:lnTo>
                    <a:lnTo>
                      <a:pt x="1727" y="414"/>
                    </a:lnTo>
                    <a:lnTo>
                      <a:pt x="1722" y="408"/>
                    </a:lnTo>
                    <a:lnTo>
                      <a:pt x="1728" y="401"/>
                    </a:lnTo>
                    <a:close/>
                    <a:moveTo>
                      <a:pt x="389" y="180"/>
                    </a:moveTo>
                    <a:lnTo>
                      <a:pt x="392" y="188"/>
                    </a:lnTo>
                    <a:lnTo>
                      <a:pt x="386" y="192"/>
                    </a:lnTo>
                    <a:lnTo>
                      <a:pt x="382" y="184"/>
                    </a:lnTo>
                    <a:lnTo>
                      <a:pt x="389" y="180"/>
                    </a:lnTo>
                    <a:close/>
                    <a:moveTo>
                      <a:pt x="1328" y="75"/>
                    </a:moveTo>
                    <a:lnTo>
                      <a:pt x="1335" y="79"/>
                    </a:lnTo>
                    <a:lnTo>
                      <a:pt x="1330" y="86"/>
                    </a:lnTo>
                    <a:lnTo>
                      <a:pt x="1323" y="82"/>
                    </a:lnTo>
                    <a:lnTo>
                      <a:pt x="1328" y="75"/>
                    </a:lnTo>
                    <a:close/>
                    <a:moveTo>
                      <a:pt x="869" y="0"/>
                    </a:moveTo>
                    <a:lnTo>
                      <a:pt x="873" y="9"/>
                    </a:lnTo>
                    <a:lnTo>
                      <a:pt x="866" y="9"/>
                    </a:lnTo>
                    <a:lnTo>
                      <a:pt x="864" y="0"/>
                    </a:lnTo>
                    <a:lnTo>
                      <a:pt x="8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7" name="Freeform 642"/>
              <p:cNvSpPr>
                <a:spLocks noEditPoints="1"/>
              </p:cNvSpPr>
              <p:nvPr/>
            </p:nvSpPr>
            <p:spPr bwMode="auto">
              <a:xfrm>
                <a:off x="6159" y="1585"/>
                <a:ext cx="1914" cy="1918"/>
              </a:xfrm>
              <a:custGeom>
                <a:avLst/>
                <a:gdLst>
                  <a:gd name="T0" fmla="*/ 1041 w 1914"/>
                  <a:gd name="T1" fmla="*/ 1908 h 1918"/>
                  <a:gd name="T2" fmla="*/ 1044 w 1914"/>
                  <a:gd name="T3" fmla="*/ 1918 h 1918"/>
                  <a:gd name="T4" fmla="*/ 1037 w 1914"/>
                  <a:gd name="T5" fmla="*/ 1918 h 1918"/>
                  <a:gd name="T6" fmla="*/ 1034 w 1914"/>
                  <a:gd name="T7" fmla="*/ 1909 h 1918"/>
                  <a:gd name="T8" fmla="*/ 1041 w 1914"/>
                  <a:gd name="T9" fmla="*/ 1908 h 1918"/>
                  <a:gd name="T10" fmla="*/ 569 w 1914"/>
                  <a:gd name="T11" fmla="*/ 1829 h 1918"/>
                  <a:gd name="T12" fmla="*/ 575 w 1914"/>
                  <a:gd name="T13" fmla="*/ 1832 h 1918"/>
                  <a:gd name="T14" fmla="*/ 569 w 1914"/>
                  <a:gd name="T15" fmla="*/ 1839 h 1918"/>
                  <a:gd name="T16" fmla="*/ 564 w 1914"/>
                  <a:gd name="T17" fmla="*/ 1836 h 1918"/>
                  <a:gd name="T18" fmla="*/ 569 w 1914"/>
                  <a:gd name="T19" fmla="*/ 1829 h 1918"/>
                  <a:gd name="T20" fmla="*/ 1521 w 1914"/>
                  <a:gd name="T21" fmla="*/ 1726 h 1918"/>
                  <a:gd name="T22" fmla="*/ 1526 w 1914"/>
                  <a:gd name="T23" fmla="*/ 1734 h 1918"/>
                  <a:gd name="T24" fmla="*/ 1519 w 1914"/>
                  <a:gd name="T25" fmla="*/ 1740 h 1918"/>
                  <a:gd name="T26" fmla="*/ 1516 w 1914"/>
                  <a:gd name="T27" fmla="*/ 1730 h 1918"/>
                  <a:gd name="T28" fmla="*/ 1521 w 1914"/>
                  <a:gd name="T29" fmla="*/ 1726 h 1918"/>
                  <a:gd name="T30" fmla="*/ 172 w 1914"/>
                  <a:gd name="T31" fmla="*/ 1501 h 1918"/>
                  <a:gd name="T32" fmla="*/ 178 w 1914"/>
                  <a:gd name="T33" fmla="*/ 1507 h 1918"/>
                  <a:gd name="T34" fmla="*/ 172 w 1914"/>
                  <a:gd name="T35" fmla="*/ 1514 h 1918"/>
                  <a:gd name="T36" fmla="*/ 167 w 1914"/>
                  <a:gd name="T37" fmla="*/ 1508 h 1918"/>
                  <a:gd name="T38" fmla="*/ 172 w 1914"/>
                  <a:gd name="T39" fmla="*/ 1501 h 1918"/>
                  <a:gd name="T40" fmla="*/ 1821 w 1914"/>
                  <a:gd name="T41" fmla="*/ 1360 h 1918"/>
                  <a:gd name="T42" fmla="*/ 1829 w 1914"/>
                  <a:gd name="T43" fmla="*/ 1361 h 1918"/>
                  <a:gd name="T44" fmla="*/ 1827 w 1914"/>
                  <a:gd name="T45" fmla="*/ 1368 h 1918"/>
                  <a:gd name="T46" fmla="*/ 1818 w 1914"/>
                  <a:gd name="T47" fmla="*/ 1367 h 1918"/>
                  <a:gd name="T48" fmla="*/ 1821 w 1914"/>
                  <a:gd name="T49" fmla="*/ 1360 h 1918"/>
                  <a:gd name="T50" fmla="*/ 0 w 1914"/>
                  <a:gd name="T51" fmla="*/ 1057 h 1918"/>
                  <a:gd name="T52" fmla="*/ 8 w 1914"/>
                  <a:gd name="T53" fmla="*/ 1059 h 1918"/>
                  <a:gd name="T54" fmla="*/ 10 w 1914"/>
                  <a:gd name="T55" fmla="*/ 1066 h 1918"/>
                  <a:gd name="T56" fmla="*/ 1 w 1914"/>
                  <a:gd name="T57" fmla="*/ 1064 h 1918"/>
                  <a:gd name="T58" fmla="*/ 0 w 1914"/>
                  <a:gd name="T59" fmla="*/ 1057 h 1918"/>
                  <a:gd name="T60" fmla="*/ 1904 w 1914"/>
                  <a:gd name="T61" fmla="*/ 852 h 1918"/>
                  <a:gd name="T62" fmla="*/ 1913 w 1914"/>
                  <a:gd name="T63" fmla="*/ 854 h 1918"/>
                  <a:gd name="T64" fmla="*/ 1914 w 1914"/>
                  <a:gd name="T65" fmla="*/ 861 h 1918"/>
                  <a:gd name="T66" fmla="*/ 1904 w 1914"/>
                  <a:gd name="T67" fmla="*/ 859 h 1918"/>
                  <a:gd name="T68" fmla="*/ 1904 w 1914"/>
                  <a:gd name="T69" fmla="*/ 852 h 1918"/>
                  <a:gd name="T70" fmla="*/ 86 w 1914"/>
                  <a:gd name="T71" fmla="*/ 550 h 1918"/>
                  <a:gd name="T72" fmla="*/ 96 w 1914"/>
                  <a:gd name="T73" fmla="*/ 553 h 1918"/>
                  <a:gd name="T74" fmla="*/ 93 w 1914"/>
                  <a:gd name="T75" fmla="*/ 558 h 1918"/>
                  <a:gd name="T76" fmla="*/ 83 w 1914"/>
                  <a:gd name="T77" fmla="*/ 557 h 1918"/>
                  <a:gd name="T78" fmla="*/ 86 w 1914"/>
                  <a:gd name="T79" fmla="*/ 550 h 1918"/>
                  <a:gd name="T80" fmla="*/ 1742 w 1914"/>
                  <a:gd name="T81" fmla="*/ 404 h 1918"/>
                  <a:gd name="T82" fmla="*/ 1746 w 1914"/>
                  <a:gd name="T83" fmla="*/ 410 h 1918"/>
                  <a:gd name="T84" fmla="*/ 1740 w 1914"/>
                  <a:gd name="T85" fmla="*/ 417 h 1918"/>
                  <a:gd name="T86" fmla="*/ 1736 w 1914"/>
                  <a:gd name="T87" fmla="*/ 411 h 1918"/>
                  <a:gd name="T88" fmla="*/ 1742 w 1914"/>
                  <a:gd name="T89" fmla="*/ 404 h 1918"/>
                  <a:gd name="T90" fmla="*/ 393 w 1914"/>
                  <a:gd name="T91" fmla="*/ 181 h 1918"/>
                  <a:gd name="T92" fmla="*/ 397 w 1914"/>
                  <a:gd name="T93" fmla="*/ 190 h 1918"/>
                  <a:gd name="T94" fmla="*/ 390 w 1914"/>
                  <a:gd name="T95" fmla="*/ 194 h 1918"/>
                  <a:gd name="T96" fmla="*/ 387 w 1914"/>
                  <a:gd name="T97" fmla="*/ 185 h 1918"/>
                  <a:gd name="T98" fmla="*/ 393 w 1914"/>
                  <a:gd name="T99" fmla="*/ 181 h 1918"/>
                  <a:gd name="T100" fmla="*/ 1342 w 1914"/>
                  <a:gd name="T101" fmla="*/ 78 h 1918"/>
                  <a:gd name="T102" fmla="*/ 1349 w 1914"/>
                  <a:gd name="T103" fmla="*/ 81 h 1918"/>
                  <a:gd name="T104" fmla="*/ 1343 w 1914"/>
                  <a:gd name="T105" fmla="*/ 89 h 1918"/>
                  <a:gd name="T106" fmla="*/ 1336 w 1914"/>
                  <a:gd name="T107" fmla="*/ 85 h 1918"/>
                  <a:gd name="T108" fmla="*/ 1342 w 1914"/>
                  <a:gd name="T109" fmla="*/ 78 h 1918"/>
                  <a:gd name="T110" fmla="*/ 874 w 1914"/>
                  <a:gd name="T111" fmla="*/ 0 h 1918"/>
                  <a:gd name="T112" fmla="*/ 877 w 1914"/>
                  <a:gd name="T113" fmla="*/ 10 h 1918"/>
                  <a:gd name="T114" fmla="*/ 872 w 1914"/>
                  <a:gd name="T115" fmla="*/ 10 h 1918"/>
                  <a:gd name="T116" fmla="*/ 867 w 1914"/>
                  <a:gd name="T117" fmla="*/ 2 h 1918"/>
                  <a:gd name="T118" fmla="*/ 874 w 1914"/>
                  <a:gd name="T119" fmla="*/ 0 h 1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4" h="1918">
                    <a:moveTo>
                      <a:pt x="1041" y="1908"/>
                    </a:moveTo>
                    <a:lnTo>
                      <a:pt x="1044" y="1918"/>
                    </a:lnTo>
                    <a:lnTo>
                      <a:pt x="1037" y="1918"/>
                    </a:lnTo>
                    <a:lnTo>
                      <a:pt x="1034" y="1909"/>
                    </a:lnTo>
                    <a:lnTo>
                      <a:pt x="1041" y="1908"/>
                    </a:lnTo>
                    <a:close/>
                    <a:moveTo>
                      <a:pt x="569" y="1829"/>
                    </a:moveTo>
                    <a:lnTo>
                      <a:pt x="575" y="1832"/>
                    </a:lnTo>
                    <a:lnTo>
                      <a:pt x="569" y="1839"/>
                    </a:lnTo>
                    <a:lnTo>
                      <a:pt x="564" y="1836"/>
                    </a:lnTo>
                    <a:lnTo>
                      <a:pt x="569" y="1829"/>
                    </a:lnTo>
                    <a:close/>
                    <a:moveTo>
                      <a:pt x="1521" y="1726"/>
                    </a:moveTo>
                    <a:lnTo>
                      <a:pt x="1526" y="1734"/>
                    </a:lnTo>
                    <a:lnTo>
                      <a:pt x="1519" y="1740"/>
                    </a:lnTo>
                    <a:lnTo>
                      <a:pt x="1516" y="1730"/>
                    </a:lnTo>
                    <a:lnTo>
                      <a:pt x="1521" y="1726"/>
                    </a:lnTo>
                    <a:close/>
                    <a:moveTo>
                      <a:pt x="172" y="1501"/>
                    </a:moveTo>
                    <a:lnTo>
                      <a:pt x="178" y="1507"/>
                    </a:lnTo>
                    <a:lnTo>
                      <a:pt x="172" y="1514"/>
                    </a:lnTo>
                    <a:lnTo>
                      <a:pt x="167" y="1508"/>
                    </a:lnTo>
                    <a:lnTo>
                      <a:pt x="172" y="1501"/>
                    </a:lnTo>
                    <a:close/>
                    <a:moveTo>
                      <a:pt x="1821" y="1360"/>
                    </a:moveTo>
                    <a:lnTo>
                      <a:pt x="1829" y="1361"/>
                    </a:lnTo>
                    <a:lnTo>
                      <a:pt x="1827" y="1368"/>
                    </a:lnTo>
                    <a:lnTo>
                      <a:pt x="1818" y="1367"/>
                    </a:lnTo>
                    <a:lnTo>
                      <a:pt x="1821" y="1360"/>
                    </a:lnTo>
                    <a:close/>
                    <a:moveTo>
                      <a:pt x="0" y="1057"/>
                    </a:moveTo>
                    <a:lnTo>
                      <a:pt x="8" y="1059"/>
                    </a:lnTo>
                    <a:lnTo>
                      <a:pt x="10" y="1066"/>
                    </a:lnTo>
                    <a:lnTo>
                      <a:pt x="1" y="1064"/>
                    </a:lnTo>
                    <a:lnTo>
                      <a:pt x="0" y="1057"/>
                    </a:lnTo>
                    <a:close/>
                    <a:moveTo>
                      <a:pt x="1904" y="852"/>
                    </a:moveTo>
                    <a:lnTo>
                      <a:pt x="1913" y="854"/>
                    </a:lnTo>
                    <a:lnTo>
                      <a:pt x="1914" y="861"/>
                    </a:lnTo>
                    <a:lnTo>
                      <a:pt x="1904" y="859"/>
                    </a:lnTo>
                    <a:lnTo>
                      <a:pt x="1904" y="852"/>
                    </a:lnTo>
                    <a:close/>
                    <a:moveTo>
                      <a:pt x="86" y="550"/>
                    </a:moveTo>
                    <a:lnTo>
                      <a:pt x="96" y="553"/>
                    </a:lnTo>
                    <a:lnTo>
                      <a:pt x="93" y="558"/>
                    </a:lnTo>
                    <a:lnTo>
                      <a:pt x="83" y="557"/>
                    </a:lnTo>
                    <a:lnTo>
                      <a:pt x="86" y="550"/>
                    </a:lnTo>
                    <a:close/>
                    <a:moveTo>
                      <a:pt x="1742" y="404"/>
                    </a:moveTo>
                    <a:lnTo>
                      <a:pt x="1746" y="410"/>
                    </a:lnTo>
                    <a:lnTo>
                      <a:pt x="1740" y="417"/>
                    </a:lnTo>
                    <a:lnTo>
                      <a:pt x="1736" y="411"/>
                    </a:lnTo>
                    <a:lnTo>
                      <a:pt x="1742" y="404"/>
                    </a:lnTo>
                    <a:close/>
                    <a:moveTo>
                      <a:pt x="393" y="181"/>
                    </a:moveTo>
                    <a:lnTo>
                      <a:pt x="397" y="190"/>
                    </a:lnTo>
                    <a:lnTo>
                      <a:pt x="390" y="194"/>
                    </a:lnTo>
                    <a:lnTo>
                      <a:pt x="387" y="185"/>
                    </a:lnTo>
                    <a:lnTo>
                      <a:pt x="393" y="181"/>
                    </a:lnTo>
                    <a:close/>
                    <a:moveTo>
                      <a:pt x="1342" y="78"/>
                    </a:moveTo>
                    <a:lnTo>
                      <a:pt x="1349" y="81"/>
                    </a:lnTo>
                    <a:lnTo>
                      <a:pt x="1343" y="89"/>
                    </a:lnTo>
                    <a:lnTo>
                      <a:pt x="1336" y="85"/>
                    </a:lnTo>
                    <a:lnTo>
                      <a:pt x="1342" y="78"/>
                    </a:lnTo>
                    <a:close/>
                    <a:moveTo>
                      <a:pt x="874" y="0"/>
                    </a:moveTo>
                    <a:lnTo>
                      <a:pt x="877" y="10"/>
                    </a:lnTo>
                    <a:lnTo>
                      <a:pt x="872" y="10"/>
                    </a:lnTo>
                    <a:lnTo>
                      <a:pt x="867" y="2"/>
                    </a:lnTo>
                    <a:lnTo>
                      <a:pt x="8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8" name="Freeform 643"/>
              <p:cNvSpPr>
                <a:spLocks noEditPoints="1"/>
              </p:cNvSpPr>
              <p:nvPr/>
            </p:nvSpPr>
            <p:spPr bwMode="auto">
              <a:xfrm>
                <a:off x="6149" y="1577"/>
                <a:ext cx="1933" cy="1934"/>
              </a:xfrm>
              <a:custGeom>
                <a:avLst/>
                <a:gdLst>
                  <a:gd name="T0" fmla="*/ 1054 w 1933"/>
                  <a:gd name="T1" fmla="*/ 1926 h 1934"/>
                  <a:gd name="T2" fmla="*/ 1057 w 1933"/>
                  <a:gd name="T3" fmla="*/ 1934 h 1934"/>
                  <a:gd name="T4" fmla="*/ 1050 w 1933"/>
                  <a:gd name="T5" fmla="*/ 1934 h 1934"/>
                  <a:gd name="T6" fmla="*/ 1047 w 1933"/>
                  <a:gd name="T7" fmla="*/ 1926 h 1934"/>
                  <a:gd name="T8" fmla="*/ 1054 w 1933"/>
                  <a:gd name="T9" fmla="*/ 1926 h 1934"/>
                  <a:gd name="T10" fmla="*/ 574 w 1933"/>
                  <a:gd name="T11" fmla="*/ 1844 h 1934"/>
                  <a:gd name="T12" fmla="*/ 579 w 1933"/>
                  <a:gd name="T13" fmla="*/ 1847 h 1934"/>
                  <a:gd name="T14" fmla="*/ 574 w 1933"/>
                  <a:gd name="T15" fmla="*/ 1854 h 1934"/>
                  <a:gd name="T16" fmla="*/ 568 w 1933"/>
                  <a:gd name="T17" fmla="*/ 1852 h 1934"/>
                  <a:gd name="T18" fmla="*/ 574 w 1933"/>
                  <a:gd name="T19" fmla="*/ 1844 h 1934"/>
                  <a:gd name="T20" fmla="*/ 1536 w 1933"/>
                  <a:gd name="T21" fmla="*/ 1742 h 1934"/>
                  <a:gd name="T22" fmla="*/ 1538 w 1933"/>
                  <a:gd name="T23" fmla="*/ 1751 h 1934"/>
                  <a:gd name="T24" fmla="*/ 1533 w 1933"/>
                  <a:gd name="T25" fmla="*/ 1756 h 1934"/>
                  <a:gd name="T26" fmla="*/ 1529 w 1933"/>
                  <a:gd name="T27" fmla="*/ 1748 h 1934"/>
                  <a:gd name="T28" fmla="*/ 1536 w 1933"/>
                  <a:gd name="T29" fmla="*/ 1742 h 1934"/>
                  <a:gd name="T30" fmla="*/ 177 w 1933"/>
                  <a:gd name="T31" fmla="*/ 1516 h 1934"/>
                  <a:gd name="T32" fmla="*/ 182 w 1933"/>
                  <a:gd name="T33" fmla="*/ 1522 h 1934"/>
                  <a:gd name="T34" fmla="*/ 175 w 1933"/>
                  <a:gd name="T35" fmla="*/ 1530 h 1934"/>
                  <a:gd name="T36" fmla="*/ 171 w 1933"/>
                  <a:gd name="T37" fmla="*/ 1523 h 1934"/>
                  <a:gd name="T38" fmla="*/ 177 w 1933"/>
                  <a:gd name="T39" fmla="*/ 1516 h 1934"/>
                  <a:gd name="T40" fmla="*/ 1839 w 1933"/>
                  <a:gd name="T41" fmla="*/ 1369 h 1934"/>
                  <a:gd name="T42" fmla="*/ 1849 w 1933"/>
                  <a:gd name="T43" fmla="*/ 1370 h 1934"/>
                  <a:gd name="T44" fmla="*/ 1846 w 1933"/>
                  <a:gd name="T45" fmla="*/ 1378 h 1934"/>
                  <a:gd name="T46" fmla="*/ 1837 w 1933"/>
                  <a:gd name="T47" fmla="*/ 1376 h 1934"/>
                  <a:gd name="T48" fmla="*/ 1839 w 1933"/>
                  <a:gd name="T49" fmla="*/ 1369 h 1934"/>
                  <a:gd name="T50" fmla="*/ 0 w 1933"/>
                  <a:gd name="T51" fmla="*/ 1064 h 1934"/>
                  <a:gd name="T52" fmla="*/ 10 w 1933"/>
                  <a:gd name="T53" fmla="*/ 1065 h 1934"/>
                  <a:gd name="T54" fmla="*/ 11 w 1933"/>
                  <a:gd name="T55" fmla="*/ 1072 h 1934"/>
                  <a:gd name="T56" fmla="*/ 1 w 1933"/>
                  <a:gd name="T57" fmla="*/ 1071 h 1934"/>
                  <a:gd name="T58" fmla="*/ 0 w 1933"/>
                  <a:gd name="T59" fmla="*/ 1065 h 1934"/>
                  <a:gd name="T60" fmla="*/ 0 w 1933"/>
                  <a:gd name="T61" fmla="*/ 1064 h 1934"/>
                  <a:gd name="T62" fmla="*/ 1923 w 1933"/>
                  <a:gd name="T63" fmla="*/ 862 h 1934"/>
                  <a:gd name="T64" fmla="*/ 1933 w 1933"/>
                  <a:gd name="T65" fmla="*/ 863 h 1934"/>
                  <a:gd name="T66" fmla="*/ 1933 w 1933"/>
                  <a:gd name="T67" fmla="*/ 869 h 1934"/>
                  <a:gd name="T68" fmla="*/ 1933 w 1933"/>
                  <a:gd name="T69" fmla="*/ 872 h 1934"/>
                  <a:gd name="T70" fmla="*/ 1924 w 1933"/>
                  <a:gd name="T71" fmla="*/ 869 h 1934"/>
                  <a:gd name="T72" fmla="*/ 1923 w 1933"/>
                  <a:gd name="T73" fmla="*/ 862 h 1934"/>
                  <a:gd name="T74" fmla="*/ 88 w 1933"/>
                  <a:gd name="T75" fmla="*/ 556 h 1934"/>
                  <a:gd name="T76" fmla="*/ 96 w 1933"/>
                  <a:gd name="T77" fmla="*/ 558 h 1934"/>
                  <a:gd name="T78" fmla="*/ 93 w 1933"/>
                  <a:gd name="T79" fmla="*/ 565 h 1934"/>
                  <a:gd name="T80" fmla="*/ 85 w 1933"/>
                  <a:gd name="T81" fmla="*/ 564 h 1934"/>
                  <a:gd name="T82" fmla="*/ 88 w 1933"/>
                  <a:gd name="T83" fmla="*/ 556 h 1934"/>
                  <a:gd name="T84" fmla="*/ 1759 w 1933"/>
                  <a:gd name="T85" fmla="*/ 405 h 1934"/>
                  <a:gd name="T86" fmla="*/ 1762 w 1933"/>
                  <a:gd name="T87" fmla="*/ 411 h 1934"/>
                  <a:gd name="T88" fmla="*/ 1756 w 1933"/>
                  <a:gd name="T89" fmla="*/ 418 h 1934"/>
                  <a:gd name="T90" fmla="*/ 1752 w 1933"/>
                  <a:gd name="T91" fmla="*/ 412 h 1934"/>
                  <a:gd name="T92" fmla="*/ 1759 w 1933"/>
                  <a:gd name="T93" fmla="*/ 405 h 1934"/>
                  <a:gd name="T94" fmla="*/ 400 w 1933"/>
                  <a:gd name="T95" fmla="*/ 179 h 1934"/>
                  <a:gd name="T96" fmla="*/ 403 w 1933"/>
                  <a:gd name="T97" fmla="*/ 189 h 1934"/>
                  <a:gd name="T98" fmla="*/ 397 w 1933"/>
                  <a:gd name="T99" fmla="*/ 193 h 1934"/>
                  <a:gd name="T100" fmla="*/ 394 w 1933"/>
                  <a:gd name="T101" fmla="*/ 183 h 1934"/>
                  <a:gd name="T102" fmla="*/ 400 w 1933"/>
                  <a:gd name="T103" fmla="*/ 179 h 1934"/>
                  <a:gd name="T104" fmla="*/ 1358 w 1933"/>
                  <a:gd name="T105" fmla="*/ 79 h 1934"/>
                  <a:gd name="T106" fmla="*/ 1365 w 1933"/>
                  <a:gd name="T107" fmla="*/ 82 h 1934"/>
                  <a:gd name="T108" fmla="*/ 1359 w 1933"/>
                  <a:gd name="T109" fmla="*/ 89 h 1934"/>
                  <a:gd name="T110" fmla="*/ 1352 w 1933"/>
                  <a:gd name="T111" fmla="*/ 86 h 1934"/>
                  <a:gd name="T112" fmla="*/ 1358 w 1933"/>
                  <a:gd name="T113" fmla="*/ 79 h 1934"/>
                  <a:gd name="T114" fmla="*/ 882 w 1933"/>
                  <a:gd name="T115" fmla="*/ 0 h 1934"/>
                  <a:gd name="T116" fmla="*/ 884 w 1933"/>
                  <a:gd name="T117" fmla="*/ 8 h 1934"/>
                  <a:gd name="T118" fmla="*/ 877 w 1933"/>
                  <a:gd name="T119" fmla="*/ 10 h 1934"/>
                  <a:gd name="T120" fmla="*/ 874 w 1933"/>
                  <a:gd name="T121" fmla="*/ 0 h 1934"/>
                  <a:gd name="T122" fmla="*/ 882 w 1933"/>
                  <a:gd name="T123" fmla="*/ 0 h 1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33" h="1934">
                    <a:moveTo>
                      <a:pt x="1054" y="1926"/>
                    </a:moveTo>
                    <a:lnTo>
                      <a:pt x="1057" y="1934"/>
                    </a:lnTo>
                    <a:lnTo>
                      <a:pt x="1050" y="1934"/>
                    </a:lnTo>
                    <a:lnTo>
                      <a:pt x="1047" y="1926"/>
                    </a:lnTo>
                    <a:lnTo>
                      <a:pt x="1054" y="1926"/>
                    </a:lnTo>
                    <a:close/>
                    <a:moveTo>
                      <a:pt x="574" y="1844"/>
                    </a:moveTo>
                    <a:lnTo>
                      <a:pt x="579" y="1847"/>
                    </a:lnTo>
                    <a:lnTo>
                      <a:pt x="574" y="1854"/>
                    </a:lnTo>
                    <a:lnTo>
                      <a:pt x="568" y="1852"/>
                    </a:lnTo>
                    <a:lnTo>
                      <a:pt x="574" y="1844"/>
                    </a:lnTo>
                    <a:close/>
                    <a:moveTo>
                      <a:pt x="1536" y="1742"/>
                    </a:moveTo>
                    <a:lnTo>
                      <a:pt x="1538" y="1751"/>
                    </a:lnTo>
                    <a:lnTo>
                      <a:pt x="1533" y="1756"/>
                    </a:lnTo>
                    <a:lnTo>
                      <a:pt x="1529" y="1748"/>
                    </a:lnTo>
                    <a:lnTo>
                      <a:pt x="1536" y="1742"/>
                    </a:lnTo>
                    <a:close/>
                    <a:moveTo>
                      <a:pt x="177" y="1516"/>
                    </a:moveTo>
                    <a:lnTo>
                      <a:pt x="182" y="1522"/>
                    </a:lnTo>
                    <a:lnTo>
                      <a:pt x="175" y="1530"/>
                    </a:lnTo>
                    <a:lnTo>
                      <a:pt x="171" y="1523"/>
                    </a:lnTo>
                    <a:lnTo>
                      <a:pt x="177" y="1516"/>
                    </a:lnTo>
                    <a:close/>
                    <a:moveTo>
                      <a:pt x="1839" y="1369"/>
                    </a:moveTo>
                    <a:lnTo>
                      <a:pt x="1849" y="1370"/>
                    </a:lnTo>
                    <a:lnTo>
                      <a:pt x="1846" y="1378"/>
                    </a:lnTo>
                    <a:lnTo>
                      <a:pt x="1837" y="1376"/>
                    </a:lnTo>
                    <a:lnTo>
                      <a:pt x="1839" y="1369"/>
                    </a:lnTo>
                    <a:close/>
                    <a:moveTo>
                      <a:pt x="0" y="1064"/>
                    </a:moveTo>
                    <a:lnTo>
                      <a:pt x="10" y="1065"/>
                    </a:lnTo>
                    <a:lnTo>
                      <a:pt x="11" y="1072"/>
                    </a:lnTo>
                    <a:lnTo>
                      <a:pt x="1" y="1071"/>
                    </a:lnTo>
                    <a:lnTo>
                      <a:pt x="0" y="1065"/>
                    </a:lnTo>
                    <a:lnTo>
                      <a:pt x="0" y="1064"/>
                    </a:lnTo>
                    <a:close/>
                    <a:moveTo>
                      <a:pt x="1923" y="862"/>
                    </a:moveTo>
                    <a:lnTo>
                      <a:pt x="1933" y="863"/>
                    </a:lnTo>
                    <a:lnTo>
                      <a:pt x="1933" y="869"/>
                    </a:lnTo>
                    <a:lnTo>
                      <a:pt x="1933" y="872"/>
                    </a:lnTo>
                    <a:lnTo>
                      <a:pt x="1924" y="869"/>
                    </a:lnTo>
                    <a:lnTo>
                      <a:pt x="1923" y="862"/>
                    </a:lnTo>
                    <a:close/>
                    <a:moveTo>
                      <a:pt x="88" y="556"/>
                    </a:moveTo>
                    <a:lnTo>
                      <a:pt x="96" y="558"/>
                    </a:lnTo>
                    <a:lnTo>
                      <a:pt x="93" y="565"/>
                    </a:lnTo>
                    <a:lnTo>
                      <a:pt x="85" y="564"/>
                    </a:lnTo>
                    <a:lnTo>
                      <a:pt x="88" y="556"/>
                    </a:lnTo>
                    <a:close/>
                    <a:moveTo>
                      <a:pt x="1759" y="405"/>
                    </a:moveTo>
                    <a:lnTo>
                      <a:pt x="1762" y="411"/>
                    </a:lnTo>
                    <a:lnTo>
                      <a:pt x="1756" y="418"/>
                    </a:lnTo>
                    <a:lnTo>
                      <a:pt x="1752" y="412"/>
                    </a:lnTo>
                    <a:lnTo>
                      <a:pt x="1759" y="405"/>
                    </a:lnTo>
                    <a:close/>
                    <a:moveTo>
                      <a:pt x="400" y="179"/>
                    </a:moveTo>
                    <a:lnTo>
                      <a:pt x="403" y="189"/>
                    </a:lnTo>
                    <a:lnTo>
                      <a:pt x="397" y="193"/>
                    </a:lnTo>
                    <a:lnTo>
                      <a:pt x="394" y="183"/>
                    </a:lnTo>
                    <a:lnTo>
                      <a:pt x="400" y="179"/>
                    </a:lnTo>
                    <a:close/>
                    <a:moveTo>
                      <a:pt x="1358" y="79"/>
                    </a:moveTo>
                    <a:lnTo>
                      <a:pt x="1365" y="82"/>
                    </a:lnTo>
                    <a:lnTo>
                      <a:pt x="1359" y="89"/>
                    </a:lnTo>
                    <a:lnTo>
                      <a:pt x="1352" y="86"/>
                    </a:lnTo>
                    <a:lnTo>
                      <a:pt x="1358" y="79"/>
                    </a:lnTo>
                    <a:close/>
                    <a:moveTo>
                      <a:pt x="882" y="0"/>
                    </a:moveTo>
                    <a:lnTo>
                      <a:pt x="884" y="8"/>
                    </a:lnTo>
                    <a:lnTo>
                      <a:pt x="877" y="10"/>
                    </a:lnTo>
                    <a:lnTo>
                      <a:pt x="874" y="0"/>
                    </a:lnTo>
                    <a:lnTo>
                      <a:pt x="8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9" name="Freeform 644"/>
              <p:cNvSpPr>
                <a:spLocks noEditPoints="1"/>
              </p:cNvSpPr>
              <p:nvPr/>
            </p:nvSpPr>
            <p:spPr bwMode="auto">
              <a:xfrm>
                <a:off x="6140" y="1568"/>
                <a:ext cx="1952" cy="1952"/>
              </a:xfrm>
              <a:custGeom>
                <a:avLst/>
                <a:gdLst>
                  <a:gd name="T0" fmla="*/ 1070 w 1952"/>
                  <a:gd name="T1" fmla="*/ 1952 h 1952"/>
                  <a:gd name="T2" fmla="*/ 1059 w 1952"/>
                  <a:gd name="T3" fmla="*/ 1943 h 1952"/>
                  <a:gd name="T4" fmla="*/ 577 w 1952"/>
                  <a:gd name="T5" fmla="*/ 1861 h 1952"/>
                  <a:gd name="T6" fmla="*/ 577 w 1952"/>
                  <a:gd name="T7" fmla="*/ 1870 h 1952"/>
                  <a:gd name="T8" fmla="*/ 577 w 1952"/>
                  <a:gd name="T9" fmla="*/ 1861 h 1952"/>
                  <a:gd name="T10" fmla="*/ 1550 w 1952"/>
                  <a:gd name="T11" fmla="*/ 1769 h 1952"/>
                  <a:gd name="T12" fmla="*/ 1542 w 1952"/>
                  <a:gd name="T13" fmla="*/ 1765 h 1952"/>
                  <a:gd name="T14" fmla="*/ 180 w 1952"/>
                  <a:gd name="T15" fmla="*/ 1532 h 1952"/>
                  <a:gd name="T16" fmla="*/ 178 w 1952"/>
                  <a:gd name="T17" fmla="*/ 1546 h 1952"/>
                  <a:gd name="T18" fmla="*/ 180 w 1952"/>
                  <a:gd name="T19" fmla="*/ 1532 h 1952"/>
                  <a:gd name="T20" fmla="*/ 1867 w 1952"/>
                  <a:gd name="T21" fmla="*/ 1382 h 1952"/>
                  <a:gd name="T22" fmla="*/ 1855 w 1952"/>
                  <a:gd name="T23" fmla="*/ 1387 h 1952"/>
                  <a:gd name="T24" fmla="*/ 0 w 1952"/>
                  <a:gd name="T25" fmla="*/ 1071 h 1952"/>
                  <a:gd name="T26" fmla="*/ 9 w 1952"/>
                  <a:gd name="T27" fmla="*/ 1074 h 1952"/>
                  <a:gd name="T28" fmla="*/ 0 w 1952"/>
                  <a:gd name="T29" fmla="*/ 1078 h 1952"/>
                  <a:gd name="T30" fmla="*/ 0 w 1952"/>
                  <a:gd name="T31" fmla="*/ 1071 h 1952"/>
                  <a:gd name="T32" fmla="*/ 1950 w 1952"/>
                  <a:gd name="T33" fmla="*/ 874 h 1952"/>
                  <a:gd name="T34" fmla="*/ 1952 w 1952"/>
                  <a:gd name="T35" fmla="*/ 882 h 1952"/>
                  <a:gd name="T36" fmla="*/ 1942 w 1952"/>
                  <a:gd name="T37" fmla="*/ 878 h 1952"/>
                  <a:gd name="T38" fmla="*/ 87 w 1952"/>
                  <a:gd name="T39" fmla="*/ 564 h 1952"/>
                  <a:gd name="T40" fmla="*/ 94 w 1952"/>
                  <a:gd name="T41" fmla="*/ 573 h 1952"/>
                  <a:gd name="T42" fmla="*/ 87 w 1952"/>
                  <a:gd name="T43" fmla="*/ 564 h 1952"/>
                  <a:gd name="T44" fmla="*/ 1776 w 1952"/>
                  <a:gd name="T45" fmla="*/ 411 h 1952"/>
                  <a:gd name="T46" fmla="*/ 1768 w 1952"/>
                  <a:gd name="T47" fmla="*/ 414 h 1952"/>
                  <a:gd name="T48" fmla="*/ 406 w 1952"/>
                  <a:gd name="T49" fmla="*/ 180 h 1952"/>
                  <a:gd name="T50" fmla="*/ 403 w 1952"/>
                  <a:gd name="T51" fmla="*/ 192 h 1952"/>
                  <a:gd name="T52" fmla="*/ 406 w 1952"/>
                  <a:gd name="T53" fmla="*/ 180 h 1952"/>
                  <a:gd name="T54" fmla="*/ 1381 w 1952"/>
                  <a:gd name="T55" fmla="*/ 84 h 1952"/>
                  <a:gd name="T56" fmla="*/ 1367 w 1952"/>
                  <a:gd name="T57" fmla="*/ 88 h 1952"/>
                  <a:gd name="T58" fmla="*/ 886 w 1952"/>
                  <a:gd name="T59" fmla="*/ 0 h 1952"/>
                  <a:gd name="T60" fmla="*/ 883 w 1952"/>
                  <a:gd name="T61" fmla="*/ 9 h 1952"/>
                  <a:gd name="T62" fmla="*/ 886 w 1952"/>
                  <a:gd name="T63" fmla="*/ 0 h 1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52" h="1952">
                    <a:moveTo>
                      <a:pt x="1066" y="1943"/>
                    </a:moveTo>
                    <a:lnTo>
                      <a:pt x="1070" y="1952"/>
                    </a:lnTo>
                    <a:lnTo>
                      <a:pt x="1063" y="1952"/>
                    </a:lnTo>
                    <a:lnTo>
                      <a:pt x="1059" y="1943"/>
                    </a:lnTo>
                    <a:lnTo>
                      <a:pt x="1066" y="1943"/>
                    </a:lnTo>
                    <a:close/>
                    <a:moveTo>
                      <a:pt x="577" y="1861"/>
                    </a:moveTo>
                    <a:lnTo>
                      <a:pt x="583" y="1863"/>
                    </a:lnTo>
                    <a:lnTo>
                      <a:pt x="577" y="1870"/>
                    </a:lnTo>
                    <a:lnTo>
                      <a:pt x="571" y="1868"/>
                    </a:lnTo>
                    <a:lnTo>
                      <a:pt x="577" y="1861"/>
                    </a:lnTo>
                    <a:close/>
                    <a:moveTo>
                      <a:pt x="1547" y="1760"/>
                    </a:moveTo>
                    <a:lnTo>
                      <a:pt x="1550" y="1769"/>
                    </a:lnTo>
                    <a:lnTo>
                      <a:pt x="1545" y="1774"/>
                    </a:lnTo>
                    <a:lnTo>
                      <a:pt x="1542" y="1765"/>
                    </a:lnTo>
                    <a:lnTo>
                      <a:pt x="1547" y="1760"/>
                    </a:lnTo>
                    <a:close/>
                    <a:moveTo>
                      <a:pt x="180" y="1532"/>
                    </a:moveTo>
                    <a:lnTo>
                      <a:pt x="184" y="1539"/>
                    </a:lnTo>
                    <a:lnTo>
                      <a:pt x="178" y="1546"/>
                    </a:lnTo>
                    <a:lnTo>
                      <a:pt x="174" y="1539"/>
                    </a:lnTo>
                    <a:lnTo>
                      <a:pt x="180" y="1532"/>
                    </a:lnTo>
                    <a:close/>
                    <a:moveTo>
                      <a:pt x="1858" y="1379"/>
                    </a:moveTo>
                    <a:lnTo>
                      <a:pt x="1867" y="1382"/>
                    </a:lnTo>
                    <a:lnTo>
                      <a:pt x="1864" y="1389"/>
                    </a:lnTo>
                    <a:lnTo>
                      <a:pt x="1855" y="1387"/>
                    </a:lnTo>
                    <a:lnTo>
                      <a:pt x="1858" y="1379"/>
                    </a:lnTo>
                    <a:close/>
                    <a:moveTo>
                      <a:pt x="0" y="1071"/>
                    </a:moveTo>
                    <a:lnTo>
                      <a:pt x="9" y="1073"/>
                    </a:lnTo>
                    <a:lnTo>
                      <a:pt x="9" y="1074"/>
                    </a:lnTo>
                    <a:lnTo>
                      <a:pt x="10" y="1080"/>
                    </a:lnTo>
                    <a:lnTo>
                      <a:pt x="0" y="1078"/>
                    </a:lnTo>
                    <a:lnTo>
                      <a:pt x="0" y="1076"/>
                    </a:lnTo>
                    <a:lnTo>
                      <a:pt x="0" y="1071"/>
                    </a:lnTo>
                    <a:close/>
                    <a:moveTo>
                      <a:pt x="1942" y="872"/>
                    </a:moveTo>
                    <a:lnTo>
                      <a:pt x="1950" y="874"/>
                    </a:lnTo>
                    <a:lnTo>
                      <a:pt x="1952" y="876"/>
                    </a:lnTo>
                    <a:lnTo>
                      <a:pt x="1952" y="882"/>
                    </a:lnTo>
                    <a:lnTo>
                      <a:pt x="1942" y="881"/>
                    </a:lnTo>
                    <a:lnTo>
                      <a:pt x="1942" y="878"/>
                    </a:lnTo>
                    <a:lnTo>
                      <a:pt x="1942" y="872"/>
                    </a:lnTo>
                    <a:close/>
                    <a:moveTo>
                      <a:pt x="87" y="564"/>
                    </a:moveTo>
                    <a:lnTo>
                      <a:pt x="97" y="565"/>
                    </a:lnTo>
                    <a:lnTo>
                      <a:pt x="94" y="573"/>
                    </a:lnTo>
                    <a:lnTo>
                      <a:pt x="84" y="571"/>
                    </a:lnTo>
                    <a:lnTo>
                      <a:pt x="87" y="564"/>
                    </a:lnTo>
                    <a:close/>
                    <a:moveTo>
                      <a:pt x="1774" y="407"/>
                    </a:moveTo>
                    <a:lnTo>
                      <a:pt x="1776" y="411"/>
                    </a:lnTo>
                    <a:lnTo>
                      <a:pt x="1771" y="420"/>
                    </a:lnTo>
                    <a:lnTo>
                      <a:pt x="1768" y="414"/>
                    </a:lnTo>
                    <a:lnTo>
                      <a:pt x="1774" y="407"/>
                    </a:lnTo>
                    <a:close/>
                    <a:moveTo>
                      <a:pt x="406" y="180"/>
                    </a:moveTo>
                    <a:lnTo>
                      <a:pt x="409" y="188"/>
                    </a:lnTo>
                    <a:lnTo>
                      <a:pt x="403" y="192"/>
                    </a:lnTo>
                    <a:lnTo>
                      <a:pt x="399" y="184"/>
                    </a:lnTo>
                    <a:lnTo>
                      <a:pt x="406" y="180"/>
                    </a:lnTo>
                    <a:close/>
                    <a:moveTo>
                      <a:pt x="1374" y="81"/>
                    </a:moveTo>
                    <a:lnTo>
                      <a:pt x="1381" y="84"/>
                    </a:lnTo>
                    <a:lnTo>
                      <a:pt x="1374" y="91"/>
                    </a:lnTo>
                    <a:lnTo>
                      <a:pt x="1367" y="88"/>
                    </a:lnTo>
                    <a:lnTo>
                      <a:pt x="1374" y="81"/>
                    </a:lnTo>
                    <a:close/>
                    <a:moveTo>
                      <a:pt x="886" y="0"/>
                    </a:moveTo>
                    <a:lnTo>
                      <a:pt x="891" y="9"/>
                    </a:lnTo>
                    <a:lnTo>
                      <a:pt x="883" y="9"/>
                    </a:lnTo>
                    <a:lnTo>
                      <a:pt x="881" y="0"/>
                    </a:lnTo>
                    <a:lnTo>
                      <a:pt x="8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0" name="Freeform 645"/>
              <p:cNvSpPr>
                <a:spLocks noEditPoints="1"/>
              </p:cNvSpPr>
              <p:nvPr/>
            </p:nvSpPr>
            <p:spPr bwMode="auto">
              <a:xfrm>
                <a:off x="6132" y="1560"/>
                <a:ext cx="1968" cy="1970"/>
              </a:xfrm>
              <a:custGeom>
                <a:avLst/>
                <a:gdLst>
                  <a:gd name="T0" fmla="*/ 1081 w 1968"/>
                  <a:gd name="T1" fmla="*/ 1968 h 1970"/>
                  <a:gd name="T2" fmla="*/ 1071 w 1968"/>
                  <a:gd name="T3" fmla="*/ 1960 h 1970"/>
                  <a:gd name="T4" fmla="*/ 579 w 1968"/>
                  <a:gd name="T5" fmla="*/ 1876 h 1970"/>
                  <a:gd name="T6" fmla="*/ 578 w 1968"/>
                  <a:gd name="T7" fmla="*/ 1886 h 1970"/>
                  <a:gd name="T8" fmla="*/ 579 w 1968"/>
                  <a:gd name="T9" fmla="*/ 1876 h 1970"/>
                  <a:gd name="T10" fmla="*/ 1563 w 1968"/>
                  <a:gd name="T11" fmla="*/ 1786 h 1970"/>
                  <a:gd name="T12" fmla="*/ 1553 w 1968"/>
                  <a:gd name="T13" fmla="*/ 1782 h 1970"/>
                  <a:gd name="T14" fmla="*/ 182 w 1968"/>
                  <a:gd name="T15" fmla="*/ 1547 h 1970"/>
                  <a:gd name="T16" fmla="*/ 181 w 1968"/>
                  <a:gd name="T17" fmla="*/ 1561 h 1970"/>
                  <a:gd name="T18" fmla="*/ 182 w 1968"/>
                  <a:gd name="T19" fmla="*/ 1547 h 1970"/>
                  <a:gd name="T20" fmla="*/ 1885 w 1968"/>
                  <a:gd name="T21" fmla="*/ 1392 h 1970"/>
                  <a:gd name="T22" fmla="*/ 1872 w 1968"/>
                  <a:gd name="T23" fmla="*/ 1397 h 1970"/>
                  <a:gd name="T24" fmla="*/ 0 w 1968"/>
                  <a:gd name="T25" fmla="*/ 1078 h 1970"/>
                  <a:gd name="T26" fmla="*/ 8 w 1968"/>
                  <a:gd name="T27" fmla="*/ 1084 h 1970"/>
                  <a:gd name="T28" fmla="*/ 0 w 1968"/>
                  <a:gd name="T29" fmla="*/ 1085 h 1970"/>
                  <a:gd name="T30" fmla="*/ 0 w 1968"/>
                  <a:gd name="T31" fmla="*/ 1078 h 1970"/>
                  <a:gd name="T32" fmla="*/ 1968 w 1968"/>
                  <a:gd name="T33" fmla="*/ 884 h 1970"/>
                  <a:gd name="T34" fmla="*/ 1968 w 1968"/>
                  <a:gd name="T35" fmla="*/ 891 h 1970"/>
                  <a:gd name="T36" fmla="*/ 1960 w 1968"/>
                  <a:gd name="T37" fmla="*/ 884 h 1970"/>
                  <a:gd name="T38" fmla="*/ 86 w 1968"/>
                  <a:gd name="T39" fmla="*/ 571 h 1970"/>
                  <a:gd name="T40" fmla="*/ 92 w 1968"/>
                  <a:gd name="T41" fmla="*/ 579 h 1970"/>
                  <a:gd name="T42" fmla="*/ 86 w 1968"/>
                  <a:gd name="T43" fmla="*/ 571 h 1970"/>
                  <a:gd name="T44" fmla="*/ 1791 w 1968"/>
                  <a:gd name="T45" fmla="*/ 412 h 1970"/>
                  <a:gd name="T46" fmla="*/ 1782 w 1968"/>
                  <a:gd name="T47" fmla="*/ 415 h 1970"/>
                  <a:gd name="T48" fmla="*/ 410 w 1968"/>
                  <a:gd name="T49" fmla="*/ 179 h 1970"/>
                  <a:gd name="T50" fmla="*/ 407 w 1968"/>
                  <a:gd name="T51" fmla="*/ 192 h 1970"/>
                  <a:gd name="T52" fmla="*/ 410 w 1968"/>
                  <a:gd name="T53" fmla="*/ 179 h 1970"/>
                  <a:gd name="T54" fmla="*/ 1394 w 1968"/>
                  <a:gd name="T55" fmla="*/ 85 h 1970"/>
                  <a:gd name="T56" fmla="*/ 1382 w 1968"/>
                  <a:gd name="T57" fmla="*/ 89 h 1970"/>
                  <a:gd name="T58" fmla="*/ 891 w 1968"/>
                  <a:gd name="T59" fmla="*/ 0 h 1970"/>
                  <a:gd name="T60" fmla="*/ 889 w 1968"/>
                  <a:gd name="T61" fmla="*/ 8 h 1970"/>
                  <a:gd name="T62" fmla="*/ 891 w 1968"/>
                  <a:gd name="T63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68" h="1970">
                    <a:moveTo>
                      <a:pt x="1078" y="1960"/>
                    </a:moveTo>
                    <a:lnTo>
                      <a:pt x="1081" y="1968"/>
                    </a:lnTo>
                    <a:lnTo>
                      <a:pt x="1074" y="1970"/>
                    </a:lnTo>
                    <a:lnTo>
                      <a:pt x="1071" y="1960"/>
                    </a:lnTo>
                    <a:lnTo>
                      <a:pt x="1078" y="1960"/>
                    </a:lnTo>
                    <a:close/>
                    <a:moveTo>
                      <a:pt x="579" y="1876"/>
                    </a:moveTo>
                    <a:lnTo>
                      <a:pt x="585" y="1878"/>
                    </a:lnTo>
                    <a:lnTo>
                      <a:pt x="578" y="1886"/>
                    </a:lnTo>
                    <a:lnTo>
                      <a:pt x="572" y="1883"/>
                    </a:lnTo>
                    <a:lnTo>
                      <a:pt x="579" y="1876"/>
                    </a:lnTo>
                    <a:close/>
                    <a:moveTo>
                      <a:pt x="1558" y="1777"/>
                    </a:moveTo>
                    <a:lnTo>
                      <a:pt x="1563" y="1786"/>
                    </a:lnTo>
                    <a:lnTo>
                      <a:pt x="1555" y="1790"/>
                    </a:lnTo>
                    <a:lnTo>
                      <a:pt x="1553" y="1782"/>
                    </a:lnTo>
                    <a:lnTo>
                      <a:pt x="1558" y="1777"/>
                    </a:lnTo>
                    <a:close/>
                    <a:moveTo>
                      <a:pt x="182" y="1547"/>
                    </a:moveTo>
                    <a:lnTo>
                      <a:pt x="186" y="1554"/>
                    </a:lnTo>
                    <a:lnTo>
                      <a:pt x="181" y="1561"/>
                    </a:lnTo>
                    <a:lnTo>
                      <a:pt x="177" y="1554"/>
                    </a:lnTo>
                    <a:lnTo>
                      <a:pt x="182" y="1547"/>
                    </a:lnTo>
                    <a:close/>
                    <a:moveTo>
                      <a:pt x="1875" y="1390"/>
                    </a:moveTo>
                    <a:lnTo>
                      <a:pt x="1885" y="1392"/>
                    </a:lnTo>
                    <a:lnTo>
                      <a:pt x="1882" y="1399"/>
                    </a:lnTo>
                    <a:lnTo>
                      <a:pt x="1872" y="1397"/>
                    </a:lnTo>
                    <a:lnTo>
                      <a:pt x="1875" y="1390"/>
                    </a:lnTo>
                    <a:close/>
                    <a:moveTo>
                      <a:pt x="0" y="1078"/>
                    </a:moveTo>
                    <a:lnTo>
                      <a:pt x="8" y="1079"/>
                    </a:lnTo>
                    <a:lnTo>
                      <a:pt x="8" y="1084"/>
                    </a:lnTo>
                    <a:lnTo>
                      <a:pt x="8" y="1086"/>
                    </a:lnTo>
                    <a:lnTo>
                      <a:pt x="0" y="1085"/>
                    </a:lnTo>
                    <a:lnTo>
                      <a:pt x="0" y="1084"/>
                    </a:lnTo>
                    <a:lnTo>
                      <a:pt x="0" y="1078"/>
                    </a:lnTo>
                    <a:close/>
                    <a:moveTo>
                      <a:pt x="1958" y="882"/>
                    </a:moveTo>
                    <a:lnTo>
                      <a:pt x="1968" y="884"/>
                    </a:lnTo>
                    <a:lnTo>
                      <a:pt x="1968" y="884"/>
                    </a:lnTo>
                    <a:lnTo>
                      <a:pt x="1968" y="891"/>
                    </a:lnTo>
                    <a:lnTo>
                      <a:pt x="1960" y="890"/>
                    </a:lnTo>
                    <a:lnTo>
                      <a:pt x="1960" y="884"/>
                    </a:lnTo>
                    <a:lnTo>
                      <a:pt x="1958" y="882"/>
                    </a:lnTo>
                    <a:close/>
                    <a:moveTo>
                      <a:pt x="86" y="571"/>
                    </a:moveTo>
                    <a:lnTo>
                      <a:pt x="95" y="572"/>
                    </a:lnTo>
                    <a:lnTo>
                      <a:pt x="92" y="579"/>
                    </a:lnTo>
                    <a:lnTo>
                      <a:pt x="83" y="578"/>
                    </a:lnTo>
                    <a:lnTo>
                      <a:pt x="86" y="571"/>
                    </a:lnTo>
                    <a:close/>
                    <a:moveTo>
                      <a:pt x="1787" y="408"/>
                    </a:moveTo>
                    <a:lnTo>
                      <a:pt x="1791" y="412"/>
                    </a:lnTo>
                    <a:lnTo>
                      <a:pt x="1784" y="419"/>
                    </a:lnTo>
                    <a:lnTo>
                      <a:pt x="1782" y="415"/>
                    </a:lnTo>
                    <a:lnTo>
                      <a:pt x="1787" y="408"/>
                    </a:lnTo>
                    <a:close/>
                    <a:moveTo>
                      <a:pt x="410" y="179"/>
                    </a:moveTo>
                    <a:lnTo>
                      <a:pt x="414" y="188"/>
                    </a:lnTo>
                    <a:lnTo>
                      <a:pt x="407" y="192"/>
                    </a:lnTo>
                    <a:lnTo>
                      <a:pt x="404" y="183"/>
                    </a:lnTo>
                    <a:lnTo>
                      <a:pt x="410" y="179"/>
                    </a:lnTo>
                    <a:close/>
                    <a:moveTo>
                      <a:pt x="1387" y="82"/>
                    </a:moveTo>
                    <a:lnTo>
                      <a:pt x="1394" y="85"/>
                    </a:lnTo>
                    <a:lnTo>
                      <a:pt x="1389" y="92"/>
                    </a:lnTo>
                    <a:lnTo>
                      <a:pt x="1382" y="89"/>
                    </a:lnTo>
                    <a:lnTo>
                      <a:pt x="1387" y="82"/>
                    </a:lnTo>
                    <a:close/>
                    <a:moveTo>
                      <a:pt x="891" y="0"/>
                    </a:moveTo>
                    <a:lnTo>
                      <a:pt x="894" y="8"/>
                    </a:lnTo>
                    <a:lnTo>
                      <a:pt x="889" y="8"/>
                    </a:lnTo>
                    <a:lnTo>
                      <a:pt x="884" y="0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1" name="Freeform 646"/>
              <p:cNvSpPr>
                <a:spLocks noEditPoints="1"/>
              </p:cNvSpPr>
              <p:nvPr/>
            </p:nvSpPr>
            <p:spPr bwMode="auto">
              <a:xfrm>
                <a:off x="6122" y="1550"/>
                <a:ext cx="1988" cy="1988"/>
              </a:xfrm>
              <a:custGeom>
                <a:avLst/>
                <a:gdLst>
                  <a:gd name="T0" fmla="*/ 1091 w 1988"/>
                  <a:gd name="T1" fmla="*/ 1978 h 1988"/>
                  <a:gd name="T2" fmla="*/ 1094 w 1988"/>
                  <a:gd name="T3" fmla="*/ 1987 h 1988"/>
                  <a:gd name="T4" fmla="*/ 1087 w 1988"/>
                  <a:gd name="T5" fmla="*/ 1988 h 1988"/>
                  <a:gd name="T6" fmla="*/ 1084 w 1988"/>
                  <a:gd name="T7" fmla="*/ 1980 h 1988"/>
                  <a:gd name="T8" fmla="*/ 1091 w 1988"/>
                  <a:gd name="T9" fmla="*/ 1978 h 1988"/>
                  <a:gd name="T10" fmla="*/ 582 w 1988"/>
                  <a:gd name="T11" fmla="*/ 1893 h 1988"/>
                  <a:gd name="T12" fmla="*/ 588 w 1988"/>
                  <a:gd name="T13" fmla="*/ 1896 h 1988"/>
                  <a:gd name="T14" fmla="*/ 582 w 1988"/>
                  <a:gd name="T15" fmla="*/ 1903 h 1988"/>
                  <a:gd name="T16" fmla="*/ 577 w 1988"/>
                  <a:gd name="T17" fmla="*/ 1901 h 1988"/>
                  <a:gd name="T18" fmla="*/ 582 w 1988"/>
                  <a:gd name="T19" fmla="*/ 1893 h 1988"/>
                  <a:gd name="T20" fmla="*/ 1573 w 1988"/>
                  <a:gd name="T21" fmla="*/ 1796 h 1988"/>
                  <a:gd name="T22" fmla="*/ 1575 w 1988"/>
                  <a:gd name="T23" fmla="*/ 1804 h 1988"/>
                  <a:gd name="T24" fmla="*/ 1568 w 1988"/>
                  <a:gd name="T25" fmla="*/ 1809 h 1988"/>
                  <a:gd name="T26" fmla="*/ 1565 w 1988"/>
                  <a:gd name="T27" fmla="*/ 1800 h 1988"/>
                  <a:gd name="T28" fmla="*/ 1573 w 1988"/>
                  <a:gd name="T29" fmla="*/ 1796 h 1988"/>
                  <a:gd name="T30" fmla="*/ 187 w 1988"/>
                  <a:gd name="T31" fmla="*/ 1564 h 1988"/>
                  <a:gd name="T32" fmla="*/ 191 w 1988"/>
                  <a:gd name="T33" fmla="*/ 1571 h 1988"/>
                  <a:gd name="T34" fmla="*/ 185 w 1988"/>
                  <a:gd name="T35" fmla="*/ 1578 h 1988"/>
                  <a:gd name="T36" fmla="*/ 181 w 1988"/>
                  <a:gd name="T37" fmla="*/ 1571 h 1988"/>
                  <a:gd name="T38" fmla="*/ 187 w 1988"/>
                  <a:gd name="T39" fmla="*/ 1564 h 1988"/>
                  <a:gd name="T40" fmla="*/ 1895 w 1988"/>
                  <a:gd name="T41" fmla="*/ 1402 h 1988"/>
                  <a:gd name="T42" fmla="*/ 1903 w 1988"/>
                  <a:gd name="T43" fmla="*/ 1403 h 1988"/>
                  <a:gd name="T44" fmla="*/ 1900 w 1988"/>
                  <a:gd name="T45" fmla="*/ 1410 h 1988"/>
                  <a:gd name="T46" fmla="*/ 1892 w 1988"/>
                  <a:gd name="T47" fmla="*/ 1409 h 1988"/>
                  <a:gd name="T48" fmla="*/ 1895 w 1988"/>
                  <a:gd name="T49" fmla="*/ 1402 h 1988"/>
                  <a:gd name="T50" fmla="*/ 0 w 1988"/>
                  <a:gd name="T51" fmla="*/ 1087 h 1988"/>
                  <a:gd name="T52" fmla="*/ 10 w 1988"/>
                  <a:gd name="T53" fmla="*/ 1088 h 1988"/>
                  <a:gd name="T54" fmla="*/ 10 w 1988"/>
                  <a:gd name="T55" fmla="*/ 1094 h 1988"/>
                  <a:gd name="T56" fmla="*/ 10 w 1988"/>
                  <a:gd name="T57" fmla="*/ 1095 h 1988"/>
                  <a:gd name="T58" fmla="*/ 0 w 1988"/>
                  <a:gd name="T59" fmla="*/ 1094 h 1988"/>
                  <a:gd name="T60" fmla="*/ 0 w 1988"/>
                  <a:gd name="T61" fmla="*/ 1087 h 1988"/>
                  <a:gd name="T62" fmla="*/ 1978 w 1988"/>
                  <a:gd name="T63" fmla="*/ 894 h 1988"/>
                  <a:gd name="T64" fmla="*/ 1986 w 1988"/>
                  <a:gd name="T65" fmla="*/ 896 h 1988"/>
                  <a:gd name="T66" fmla="*/ 1988 w 1988"/>
                  <a:gd name="T67" fmla="*/ 903 h 1988"/>
                  <a:gd name="T68" fmla="*/ 1978 w 1988"/>
                  <a:gd name="T69" fmla="*/ 901 h 1988"/>
                  <a:gd name="T70" fmla="*/ 1978 w 1988"/>
                  <a:gd name="T71" fmla="*/ 894 h 1988"/>
                  <a:gd name="T72" fmla="*/ 1978 w 1988"/>
                  <a:gd name="T73" fmla="*/ 894 h 1988"/>
                  <a:gd name="T74" fmla="*/ 86 w 1988"/>
                  <a:gd name="T75" fmla="*/ 579 h 1988"/>
                  <a:gd name="T76" fmla="*/ 96 w 1988"/>
                  <a:gd name="T77" fmla="*/ 581 h 1988"/>
                  <a:gd name="T78" fmla="*/ 93 w 1988"/>
                  <a:gd name="T79" fmla="*/ 588 h 1988"/>
                  <a:gd name="T80" fmla="*/ 83 w 1988"/>
                  <a:gd name="T81" fmla="*/ 585 h 1988"/>
                  <a:gd name="T82" fmla="*/ 86 w 1988"/>
                  <a:gd name="T83" fmla="*/ 579 h 1988"/>
                  <a:gd name="T84" fmla="*/ 1803 w 1988"/>
                  <a:gd name="T85" fmla="*/ 411 h 1988"/>
                  <a:gd name="T86" fmla="*/ 1807 w 1988"/>
                  <a:gd name="T87" fmla="*/ 415 h 1988"/>
                  <a:gd name="T88" fmla="*/ 1801 w 1988"/>
                  <a:gd name="T89" fmla="*/ 422 h 1988"/>
                  <a:gd name="T90" fmla="*/ 1797 w 1988"/>
                  <a:gd name="T91" fmla="*/ 418 h 1988"/>
                  <a:gd name="T92" fmla="*/ 1803 w 1988"/>
                  <a:gd name="T93" fmla="*/ 411 h 1988"/>
                  <a:gd name="T94" fmla="*/ 417 w 1988"/>
                  <a:gd name="T95" fmla="*/ 181 h 1988"/>
                  <a:gd name="T96" fmla="*/ 420 w 1988"/>
                  <a:gd name="T97" fmla="*/ 189 h 1988"/>
                  <a:gd name="T98" fmla="*/ 414 w 1988"/>
                  <a:gd name="T99" fmla="*/ 193 h 1988"/>
                  <a:gd name="T100" fmla="*/ 411 w 1988"/>
                  <a:gd name="T101" fmla="*/ 185 h 1988"/>
                  <a:gd name="T102" fmla="*/ 417 w 1988"/>
                  <a:gd name="T103" fmla="*/ 181 h 1988"/>
                  <a:gd name="T104" fmla="*/ 1403 w 1988"/>
                  <a:gd name="T105" fmla="*/ 85 h 1988"/>
                  <a:gd name="T106" fmla="*/ 1410 w 1988"/>
                  <a:gd name="T107" fmla="*/ 87 h 1988"/>
                  <a:gd name="T108" fmla="*/ 1404 w 1988"/>
                  <a:gd name="T109" fmla="*/ 95 h 1988"/>
                  <a:gd name="T110" fmla="*/ 1397 w 1988"/>
                  <a:gd name="T111" fmla="*/ 92 h 1988"/>
                  <a:gd name="T112" fmla="*/ 1403 w 1988"/>
                  <a:gd name="T113" fmla="*/ 85 h 1988"/>
                  <a:gd name="T114" fmla="*/ 899 w 1988"/>
                  <a:gd name="T115" fmla="*/ 0 h 1988"/>
                  <a:gd name="T116" fmla="*/ 901 w 1988"/>
                  <a:gd name="T117" fmla="*/ 10 h 1988"/>
                  <a:gd name="T118" fmla="*/ 894 w 1988"/>
                  <a:gd name="T119" fmla="*/ 10 h 1988"/>
                  <a:gd name="T120" fmla="*/ 892 w 1988"/>
                  <a:gd name="T121" fmla="*/ 1 h 1988"/>
                  <a:gd name="T122" fmla="*/ 893 w 1988"/>
                  <a:gd name="T123" fmla="*/ 1 h 1988"/>
                  <a:gd name="T124" fmla="*/ 899 w 1988"/>
                  <a:gd name="T125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88" h="1988">
                    <a:moveTo>
                      <a:pt x="1091" y="1978"/>
                    </a:moveTo>
                    <a:lnTo>
                      <a:pt x="1094" y="1987"/>
                    </a:lnTo>
                    <a:lnTo>
                      <a:pt x="1087" y="1988"/>
                    </a:lnTo>
                    <a:lnTo>
                      <a:pt x="1084" y="1980"/>
                    </a:lnTo>
                    <a:lnTo>
                      <a:pt x="1091" y="1978"/>
                    </a:lnTo>
                    <a:close/>
                    <a:moveTo>
                      <a:pt x="582" y="1893"/>
                    </a:moveTo>
                    <a:lnTo>
                      <a:pt x="588" y="1896"/>
                    </a:lnTo>
                    <a:lnTo>
                      <a:pt x="582" y="1903"/>
                    </a:lnTo>
                    <a:lnTo>
                      <a:pt x="577" y="1901"/>
                    </a:lnTo>
                    <a:lnTo>
                      <a:pt x="582" y="1893"/>
                    </a:lnTo>
                    <a:close/>
                    <a:moveTo>
                      <a:pt x="1573" y="1796"/>
                    </a:moveTo>
                    <a:lnTo>
                      <a:pt x="1575" y="1804"/>
                    </a:lnTo>
                    <a:lnTo>
                      <a:pt x="1568" y="1809"/>
                    </a:lnTo>
                    <a:lnTo>
                      <a:pt x="1565" y="1800"/>
                    </a:lnTo>
                    <a:lnTo>
                      <a:pt x="1573" y="1796"/>
                    </a:lnTo>
                    <a:close/>
                    <a:moveTo>
                      <a:pt x="187" y="1564"/>
                    </a:moveTo>
                    <a:lnTo>
                      <a:pt x="191" y="1571"/>
                    </a:lnTo>
                    <a:lnTo>
                      <a:pt x="185" y="1578"/>
                    </a:lnTo>
                    <a:lnTo>
                      <a:pt x="181" y="1571"/>
                    </a:lnTo>
                    <a:lnTo>
                      <a:pt x="187" y="1564"/>
                    </a:lnTo>
                    <a:close/>
                    <a:moveTo>
                      <a:pt x="1895" y="1402"/>
                    </a:moveTo>
                    <a:lnTo>
                      <a:pt x="1903" y="1403"/>
                    </a:lnTo>
                    <a:lnTo>
                      <a:pt x="1900" y="1410"/>
                    </a:lnTo>
                    <a:lnTo>
                      <a:pt x="1892" y="1409"/>
                    </a:lnTo>
                    <a:lnTo>
                      <a:pt x="1895" y="1402"/>
                    </a:lnTo>
                    <a:close/>
                    <a:moveTo>
                      <a:pt x="0" y="1087"/>
                    </a:moveTo>
                    <a:lnTo>
                      <a:pt x="10" y="1088"/>
                    </a:lnTo>
                    <a:lnTo>
                      <a:pt x="10" y="1094"/>
                    </a:lnTo>
                    <a:lnTo>
                      <a:pt x="10" y="1095"/>
                    </a:lnTo>
                    <a:lnTo>
                      <a:pt x="0" y="1094"/>
                    </a:lnTo>
                    <a:lnTo>
                      <a:pt x="0" y="1087"/>
                    </a:lnTo>
                    <a:close/>
                    <a:moveTo>
                      <a:pt x="1978" y="894"/>
                    </a:moveTo>
                    <a:lnTo>
                      <a:pt x="1986" y="896"/>
                    </a:lnTo>
                    <a:lnTo>
                      <a:pt x="1988" y="903"/>
                    </a:lnTo>
                    <a:lnTo>
                      <a:pt x="1978" y="901"/>
                    </a:lnTo>
                    <a:lnTo>
                      <a:pt x="1978" y="894"/>
                    </a:lnTo>
                    <a:lnTo>
                      <a:pt x="1978" y="894"/>
                    </a:lnTo>
                    <a:close/>
                    <a:moveTo>
                      <a:pt x="86" y="579"/>
                    </a:moveTo>
                    <a:lnTo>
                      <a:pt x="96" y="581"/>
                    </a:lnTo>
                    <a:lnTo>
                      <a:pt x="93" y="588"/>
                    </a:lnTo>
                    <a:lnTo>
                      <a:pt x="83" y="585"/>
                    </a:lnTo>
                    <a:lnTo>
                      <a:pt x="86" y="579"/>
                    </a:lnTo>
                    <a:close/>
                    <a:moveTo>
                      <a:pt x="1803" y="411"/>
                    </a:moveTo>
                    <a:lnTo>
                      <a:pt x="1807" y="415"/>
                    </a:lnTo>
                    <a:lnTo>
                      <a:pt x="1801" y="422"/>
                    </a:lnTo>
                    <a:lnTo>
                      <a:pt x="1797" y="418"/>
                    </a:lnTo>
                    <a:lnTo>
                      <a:pt x="1803" y="411"/>
                    </a:lnTo>
                    <a:close/>
                    <a:moveTo>
                      <a:pt x="417" y="181"/>
                    </a:moveTo>
                    <a:lnTo>
                      <a:pt x="420" y="189"/>
                    </a:lnTo>
                    <a:lnTo>
                      <a:pt x="414" y="193"/>
                    </a:lnTo>
                    <a:lnTo>
                      <a:pt x="411" y="185"/>
                    </a:lnTo>
                    <a:lnTo>
                      <a:pt x="417" y="181"/>
                    </a:lnTo>
                    <a:close/>
                    <a:moveTo>
                      <a:pt x="1403" y="85"/>
                    </a:moveTo>
                    <a:lnTo>
                      <a:pt x="1410" y="87"/>
                    </a:lnTo>
                    <a:lnTo>
                      <a:pt x="1404" y="95"/>
                    </a:lnTo>
                    <a:lnTo>
                      <a:pt x="1397" y="92"/>
                    </a:lnTo>
                    <a:lnTo>
                      <a:pt x="1403" y="85"/>
                    </a:lnTo>
                    <a:close/>
                    <a:moveTo>
                      <a:pt x="899" y="0"/>
                    </a:moveTo>
                    <a:lnTo>
                      <a:pt x="901" y="10"/>
                    </a:lnTo>
                    <a:lnTo>
                      <a:pt x="894" y="10"/>
                    </a:lnTo>
                    <a:lnTo>
                      <a:pt x="892" y="1"/>
                    </a:lnTo>
                    <a:lnTo>
                      <a:pt x="893" y="1"/>
                    </a:lnTo>
                    <a:lnTo>
                      <a:pt x="8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2" name="Freeform 647"/>
              <p:cNvSpPr>
                <a:spLocks noEditPoints="1"/>
              </p:cNvSpPr>
              <p:nvPr/>
            </p:nvSpPr>
            <p:spPr bwMode="auto">
              <a:xfrm>
                <a:off x="6114" y="1541"/>
                <a:ext cx="2004" cy="2006"/>
              </a:xfrm>
              <a:custGeom>
                <a:avLst/>
                <a:gdLst>
                  <a:gd name="T0" fmla="*/ 1102 w 2004"/>
                  <a:gd name="T1" fmla="*/ 1996 h 2006"/>
                  <a:gd name="T2" fmla="*/ 1106 w 2004"/>
                  <a:gd name="T3" fmla="*/ 2006 h 2006"/>
                  <a:gd name="T4" fmla="*/ 1103 w 2004"/>
                  <a:gd name="T5" fmla="*/ 2006 h 2006"/>
                  <a:gd name="T6" fmla="*/ 1099 w 2004"/>
                  <a:gd name="T7" fmla="*/ 2006 h 2006"/>
                  <a:gd name="T8" fmla="*/ 1095 w 2004"/>
                  <a:gd name="T9" fmla="*/ 1997 h 2006"/>
                  <a:gd name="T10" fmla="*/ 1102 w 2004"/>
                  <a:gd name="T11" fmla="*/ 1996 h 2006"/>
                  <a:gd name="T12" fmla="*/ 585 w 2004"/>
                  <a:gd name="T13" fmla="*/ 1910 h 2006"/>
                  <a:gd name="T14" fmla="*/ 590 w 2004"/>
                  <a:gd name="T15" fmla="*/ 1912 h 2006"/>
                  <a:gd name="T16" fmla="*/ 585 w 2004"/>
                  <a:gd name="T17" fmla="*/ 1919 h 2006"/>
                  <a:gd name="T18" fmla="*/ 579 w 2004"/>
                  <a:gd name="T19" fmla="*/ 1917 h 2006"/>
                  <a:gd name="T20" fmla="*/ 585 w 2004"/>
                  <a:gd name="T21" fmla="*/ 1910 h 2006"/>
                  <a:gd name="T22" fmla="*/ 1583 w 2004"/>
                  <a:gd name="T23" fmla="*/ 1813 h 2006"/>
                  <a:gd name="T24" fmla="*/ 1586 w 2004"/>
                  <a:gd name="T25" fmla="*/ 1822 h 2006"/>
                  <a:gd name="T26" fmla="*/ 1581 w 2004"/>
                  <a:gd name="T27" fmla="*/ 1828 h 2006"/>
                  <a:gd name="T28" fmla="*/ 1576 w 2004"/>
                  <a:gd name="T29" fmla="*/ 1818 h 2006"/>
                  <a:gd name="T30" fmla="*/ 1583 w 2004"/>
                  <a:gd name="T31" fmla="*/ 1813 h 2006"/>
                  <a:gd name="T32" fmla="*/ 189 w 2004"/>
                  <a:gd name="T33" fmla="*/ 1580 h 2006"/>
                  <a:gd name="T34" fmla="*/ 193 w 2004"/>
                  <a:gd name="T35" fmla="*/ 1587 h 2006"/>
                  <a:gd name="T36" fmla="*/ 188 w 2004"/>
                  <a:gd name="T37" fmla="*/ 1594 h 2006"/>
                  <a:gd name="T38" fmla="*/ 182 w 2004"/>
                  <a:gd name="T39" fmla="*/ 1587 h 2006"/>
                  <a:gd name="T40" fmla="*/ 189 w 2004"/>
                  <a:gd name="T41" fmla="*/ 1580 h 2006"/>
                  <a:gd name="T42" fmla="*/ 1911 w 2004"/>
                  <a:gd name="T43" fmla="*/ 1412 h 2006"/>
                  <a:gd name="T44" fmla="*/ 1921 w 2004"/>
                  <a:gd name="T45" fmla="*/ 1414 h 2006"/>
                  <a:gd name="T46" fmla="*/ 1918 w 2004"/>
                  <a:gd name="T47" fmla="*/ 1421 h 2006"/>
                  <a:gd name="T48" fmla="*/ 1908 w 2004"/>
                  <a:gd name="T49" fmla="*/ 1419 h 2006"/>
                  <a:gd name="T50" fmla="*/ 1911 w 2004"/>
                  <a:gd name="T51" fmla="*/ 1412 h 2006"/>
                  <a:gd name="T52" fmla="*/ 0 w 2004"/>
                  <a:gd name="T53" fmla="*/ 1094 h 2006"/>
                  <a:gd name="T54" fmla="*/ 8 w 2004"/>
                  <a:gd name="T55" fmla="*/ 1096 h 2006"/>
                  <a:gd name="T56" fmla="*/ 8 w 2004"/>
                  <a:gd name="T57" fmla="*/ 1103 h 2006"/>
                  <a:gd name="T58" fmla="*/ 0 w 2004"/>
                  <a:gd name="T59" fmla="*/ 1101 h 2006"/>
                  <a:gd name="T60" fmla="*/ 0 w 2004"/>
                  <a:gd name="T61" fmla="*/ 1094 h 2006"/>
                  <a:gd name="T62" fmla="*/ 1994 w 2004"/>
                  <a:gd name="T63" fmla="*/ 905 h 2006"/>
                  <a:gd name="T64" fmla="*/ 2004 w 2004"/>
                  <a:gd name="T65" fmla="*/ 906 h 2006"/>
                  <a:gd name="T66" fmla="*/ 2004 w 2004"/>
                  <a:gd name="T67" fmla="*/ 913 h 2006"/>
                  <a:gd name="T68" fmla="*/ 1996 w 2004"/>
                  <a:gd name="T69" fmla="*/ 912 h 2006"/>
                  <a:gd name="T70" fmla="*/ 1994 w 2004"/>
                  <a:gd name="T71" fmla="*/ 905 h 2006"/>
                  <a:gd name="T72" fmla="*/ 86 w 2004"/>
                  <a:gd name="T73" fmla="*/ 587 h 2006"/>
                  <a:gd name="T74" fmla="*/ 94 w 2004"/>
                  <a:gd name="T75" fmla="*/ 588 h 2006"/>
                  <a:gd name="T76" fmla="*/ 91 w 2004"/>
                  <a:gd name="T77" fmla="*/ 594 h 2006"/>
                  <a:gd name="T78" fmla="*/ 83 w 2004"/>
                  <a:gd name="T79" fmla="*/ 592 h 2006"/>
                  <a:gd name="T80" fmla="*/ 86 w 2004"/>
                  <a:gd name="T81" fmla="*/ 587 h 2006"/>
                  <a:gd name="T82" fmla="*/ 1816 w 2004"/>
                  <a:gd name="T83" fmla="*/ 413 h 2006"/>
                  <a:gd name="T84" fmla="*/ 1821 w 2004"/>
                  <a:gd name="T85" fmla="*/ 417 h 2006"/>
                  <a:gd name="T86" fmla="*/ 1815 w 2004"/>
                  <a:gd name="T87" fmla="*/ 424 h 2006"/>
                  <a:gd name="T88" fmla="*/ 1811 w 2004"/>
                  <a:gd name="T89" fmla="*/ 420 h 2006"/>
                  <a:gd name="T90" fmla="*/ 1816 w 2004"/>
                  <a:gd name="T91" fmla="*/ 413 h 2006"/>
                  <a:gd name="T92" fmla="*/ 422 w 2004"/>
                  <a:gd name="T93" fmla="*/ 180 h 2006"/>
                  <a:gd name="T94" fmla="*/ 425 w 2004"/>
                  <a:gd name="T95" fmla="*/ 190 h 2006"/>
                  <a:gd name="T96" fmla="*/ 419 w 2004"/>
                  <a:gd name="T97" fmla="*/ 194 h 2006"/>
                  <a:gd name="T98" fmla="*/ 415 w 2004"/>
                  <a:gd name="T99" fmla="*/ 185 h 2006"/>
                  <a:gd name="T100" fmla="*/ 422 w 2004"/>
                  <a:gd name="T101" fmla="*/ 180 h 2006"/>
                  <a:gd name="T102" fmla="*/ 1417 w 2004"/>
                  <a:gd name="T103" fmla="*/ 87 h 2006"/>
                  <a:gd name="T104" fmla="*/ 1424 w 2004"/>
                  <a:gd name="T105" fmla="*/ 89 h 2006"/>
                  <a:gd name="T106" fmla="*/ 1418 w 2004"/>
                  <a:gd name="T107" fmla="*/ 96 h 2006"/>
                  <a:gd name="T108" fmla="*/ 1411 w 2004"/>
                  <a:gd name="T109" fmla="*/ 94 h 2006"/>
                  <a:gd name="T110" fmla="*/ 1417 w 2004"/>
                  <a:gd name="T111" fmla="*/ 87 h 2006"/>
                  <a:gd name="T112" fmla="*/ 902 w 2004"/>
                  <a:gd name="T113" fmla="*/ 0 h 2006"/>
                  <a:gd name="T114" fmla="*/ 907 w 2004"/>
                  <a:gd name="T115" fmla="*/ 9 h 2006"/>
                  <a:gd name="T116" fmla="*/ 901 w 2004"/>
                  <a:gd name="T117" fmla="*/ 10 h 2006"/>
                  <a:gd name="T118" fmla="*/ 900 w 2004"/>
                  <a:gd name="T119" fmla="*/ 10 h 2006"/>
                  <a:gd name="T120" fmla="*/ 897 w 2004"/>
                  <a:gd name="T121" fmla="*/ 2 h 2006"/>
                  <a:gd name="T122" fmla="*/ 900 w 2004"/>
                  <a:gd name="T123" fmla="*/ 0 h 2006"/>
                  <a:gd name="T124" fmla="*/ 902 w 2004"/>
                  <a:gd name="T125" fmla="*/ 0 h 2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04" h="2006">
                    <a:moveTo>
                      <a:pt x="1102" y="1996"/>
                    </a:moveTo>
                    <a:lnTo>
                      <a:pt x="1106" y="2006"/>
                    </a:lnTo>
                    <a:lnTo>
                      <a:pt x="1103" y="2006"/>
                    </a:lnTo>
                    <a:lnTo>
                      <a:pt x="1099" y="2006"/>
                    </a:lnTo>
                    <a:lnTo>
                      <a:pt x="1095" y="1997"/>
                    </a:lnTo>
                    <a:lnTo>
                      <a:pt x="1102" y="1996"/>
                    </a:lnTo>
                    <a:close/>
                    <a:moveTo>
                      <a:pt x="585" y="1910"/>
                    </a:moveTo>
                    <a:lnTo>
                      <a:pt x="590" y="1912"/>
                    </a:lnTo>
                    <a:lnTo>
                      <a:pt x="585" y="1919"/>
                    </a:lnTo>
                    <a:lnTo>
                      <a:pt x="579" y="1917"/>
                    </a:lnTo>
                    <a:lnTo>
                      <a:pt x="585" y="1910"/>
                    </a:lnTo>
                    <a:close/>
                    <a:moveTo>
                      <a:pt x="1583" y="1813"/>
                    </a:moveTo>
                    <a:lnTo>
                      <a:pt x="1586" y="1822"/>
                    </a:lnTo>
                    <a:lnTo>
                      <a:pt x="1581" y="1828"/>
                    </a:lnTo>
                    <a:lnTo>
                      <a:pt x="1576" y="1818"/>
                    </a:lnTo>
                    <a:lnTo>
                      <a:pt x="1583" y="1813"/>
                    </a:lnTo>
                    <a:close/>
                    <a:moveTo>
                      <a:pt x="189" y="1580"/>
                    </a:moveTo>
                    <a:lnTo>
                      <a:pt x="193" y="1587"/>
                    </a:lnTo>
                    <a:lnTo>
                      <a:pt x="188" y="1594"/>
                    </a:lnTo>
                    <a:lnTo>
                      <a:pt x="182" y="1587"/>
                    </a:lnTo>
                    <a:lnTo>
                      <a:pt x="189" y="1580"/>
                    </a:lnTo>
                    <a:close/>
                    <a:moveTo>
                      <a:pt x="1911" y="1412"/>
                    </a:moveTo>
                    <a:lnTo>
                      <a:pt x="1921" y="1414"/>
                    </a:lnTo>
                    <a:lnTo>
                      <a:pt x="1918" y="1421"/>
                    </a:lnTo>
                    <a:lnTo>
                      <a:pt x="1908" y="1419"/>
                    </a:lnTo>
                    <a:lnTo>
                      <a:pt x="1911" y="1412"/>
                    </a:lnTo>
                    <a:close/>
                    <a:moveTo>
                      <a:pt x="0" y="1094"/>
                    </a:moveTo>
                    <a:lnTo>
                      <a:pt x="8" y="1096"/>
                    </a:lnTo>
                    <a:lnTo>
                      <a:pt x="8" y="1103"/>
                    </a:lnTo>
                    <a:lnTo>
                      <a:pt x="0" y="1101"/>
                    </a:lnTo>
                    <a:lnTo>
                      <a:pt x="0" y="1094"/>
                    </a:lnTo>
                    <a:close/>
                    <a:moveTo>
                      <a:pt x="1994" y="905"/>
                    </a:moveTo>
                    <a:lnTo>
                      <a:pt x="2004" y="906"/>
                    </a:lnTo>
                    <a:lnTo>
                      <a:pt x="2004" y="913"/>
                    </a:lnTo>
                    <a:lnTo>
                      <a:pt x="1996" y="912"/>
                    </a:lnTo>
                    <a:lnTo>
                      <a:pt x="1994" y="905"/>
                    </a:lnTo>
                    <a:close/>
                    <a:moveTo>
                      <a:pt x="86" y="587"/>
                    </a:moveTo>
                    <a:lnTo>
                      <a:pt x="94" y="588"/>
                    </a:lnTo>
                    <a:lnTo>
                      <a:pt x="91" y="594"/>
                    </a:lnTo>
                    <a:lnTo>
                      <a:pt x="83" y="592"/>
                    </a:lnTo>
                    <a:lnTo>
                      <a:pt x="86" y="587"/>
                    </a:lnTo>
                    <a:close/>
                    <a:moveTo>
                      <a:pt x="1816" y="413"/>
                    </a:moveTo>
                    <a:lnTo>
                      <a:pt x="1821" y="417"/>
                    </a:lnTo>
                    <a:lnTo>
                      <a:pt x="1815" y="424"/>
                    </a:lnTo>
                    <a:lnTo>
                      <a:pt x="1811" y="420"/>
                    </a:lnTo>
                    <a:lnTo>
                      <a:pt x="1816" y="413"/>
                    </a:lnTo>
                    <a:close/>
                    <a:moveTo>
                      <a:pt x="422" y="180"/>
                    </a:moveTo>
                    <a:lnTo>
                      <a:pt x="425" y="190"/>
                    </a:lnTo>
                    <a:lnTo>
                      <a:pt x="419" y="194"/>
                    </a:lnTo>
                    <a:lnTo>
                      <a:pt x="415" y="185"/>
                    </a:lnTo>
                    <a:lnTo>
                      <a:pt x="422" y="180"/>
                    </a:lnTo>
                    <a:close/>
                    <a:moveTo>
                      <a:pt x="1417" y="87"/>
                    </a:moveTo>
                    <a:lnTo>
                      <a:pt x="1424" y="89"/>
                    </a:lnTo>
                    <a:lnTo>
                      <a:pt x="1418" y="96"/>
                    </a:lnTo>
                    <a:lnTo>
                      <a:pt x="1411" y="94"/>
                    </a:lnTo>
                    <a:lnTo>
                      <a:pt x="1417" y="87"/>
                    </a:lnTo>
                    <a:close/>
                    <a:moveTo>
                      <a:pt x="902" y="0"/>
                    </a:moveTo>
                    <a:lnTo>
                      <a:pt x="907" y="9"/>
                    </a:lnTo>
                    <a:lnTo>
                      <a:pt x="901" y="10"/>
                    </a:lnTo>
                    <a:lnTo>
                      <a:pt x="900" y="10"/>
                    </a:lnTo>
                    <a:lnTo>
                      <a:pt x="897" y="2"/>
                    </a:lnTo>
                    <a:lnTo>
                      <a:pt x="900" y="0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3" name="Freeform 648"/>
              <p:cNvSpPr>
                <a:spLocks noEditPoints="1"/>
              </p:cNvSpPr>
              <p:nvPr/>
            </p:nvSpPr>
            <p:spPr bwMode="auto">
              <a:xfrm>
                <a:off x="6104" y="1533"/>
                <a:ext cx="2023" cy="2022"/>
              </a:xfrm>
              <a:custGeom>
                <a:avLst/>
                <a:gdLst>
                  <a:gd name="T0" fmla="*/ 1119 w 2023"/>
                  <a:gd name="T1" fmla="*/ 2022 h 2022"/>
                  <a:gd name="T2" fmla="*/ 1112 w 2023"/>
                  <a:gd name="T3" fmla="*/ 2022 h 2022"/>
                  <a:gd name="T4" fmla="*/ 1113 w 2023"/>
                  <a:gd name="T5" fmla="*/ 2014 h 2022"/>
                  <a:gd name="T6" fmla="*/ 589 w 2023"/>
                  <a:gd name="T7" fmla="*/ 1925 h 2022"/>
                  <a:gd name="T8" fmla="*/ 589 w 2023"/>
                  <a:gd name="T9" fmla="*/ 1934 h 2022"/>
                  <a:gd name="T10" fmla="*/ 589 w 2023"/>
                  <a:gd name="T11" fmla="*/ 1925 h 2022"/>
                  <a:gd name="T12" fmla="*/ 1600 w 2023"/>
                  <a:gd name="T13" fmla="*/ 1838 h 2022"/>
                  <a:gd name="T14" fmla="*/ 1591 w 2023"/>
                  <a:gd name="T15" fmla="*/ 1836 h 2022"/>
                  <a:gd name="T16" fmla="*/ 192 w 2023"/>
                  <a:gd name="T17" fmla="*/ 1595 h 2022"/>
                  <a:gd name="T18" fmla="*/ 192 w 2023"/>
                  <a:gd name="T19" fmla="*/ 1609 h 2022"/>
                  <a:gd name="T20" fmla="*/ 192 w 2023"/>
                  <a:gd name="T21" fmla="*/ 1595 h 2022"/>
                  <a:gd name="T22" fmla="*/ 1939 w 2023"/>
                  <a:gd name="T23" fmla="*/ 1423 h 2022"/>
                  <a:gd name="T24" fmla="*/ 1928 w 2023"/>
                  <a:gd name="T25" fmla="*/ 1429 h 2022"/>
                  <a:gd name="T26" fmla="*/ 0 w 2023"/>
                  <a:gd name="T27" fmla="*/ 1101 h 2022"/>
                  <a:gd name="T28" fmla="*/ 10 w 2023"/>
                  <a:gd name="T29" fmla="*/ 1109 h 2022"/>
                  <a:gd name="T30" fmla="*/ 0 w 2023"/>
                  <a:gd name="T31" fmla="*/ 1101 h 2022"/>
                  <a:gd name="T32" fmla="*/ 2023 w 2023"/>
                  <a:gd name="T33" fmla="*/ 916 h 2022"/>
                  <a:gd name="T34" fmla="*/ 2014 w 2023"/>
                  <a:gd name="T35" fmla="*/ 921 h 2022"/>
                  <a:gd name="T36" fmla="*/ 86 w 2023"/>
                  <a:gd name="T37" fmla="*/ 593 h 2022"/>
                  <a:gd name="T38" fmla="*/ 93 w 2023"/>
                  <a:gd name="T39" fmla="*/ 600 h 2022"/>
                  <a:gd name="T40" fmla="*/ 86 w 2023"/>
                  <a:gd name="T41" fmla="*/ 593 h 2022"/>
                  <a:gd name="T42" fmla="*/ 1836 w 2023"/>
                  <a:gd name="T43" fmla="*/ 418 h 2022"/>
                  <a:gd name="T44" fmla="*/ 1826 w 2023"/>
                  <a:gd name="T45" fmla="*/ 421 h 2022"/>
                  <a:gd name="T46" fmla="*/ 428 w 2023"/>
                  <a:gd name="T47" fmla="*/ 179 h 2022"/>
                  <a:gd name="T48" fmla="*/ 425 w 2023"/>
                  <a:gd name="T49" fmla="*/ 193 h 2022"/>
                  <a:gd name="T50" fmla="*/ 428 w 2023"/>
                  <a:gd name="T51" fmla="*/ 179 h 2022"/>
                  <a:gd name="T52" fmla="*/ 1439 w 2023"/>
                  <a:gd name="T53" fmla="*/ 90 h 2022"/>
                  <a:gd name="T54" fmla="*/ 1427 w 2023"/>
                  <a:gd name="T55" fmla="*/ 95 h 2022"/>
                  <a:gd name="T56" fmla="*/ 910 w 2023"/>
                  <a:gd name="T57" fmla="*/ 0 h 2022"/>
                  <a:gd name="T58" fmla="*/ 910 w 2023"/>
                  <a:gd name="T59" fmla="*/ 8 h 2022"/>
                  <a:gd name="T60" fmla="*/ 903 w 2023"/>
                  <a:gd name="T61" fmla="*/ 1 h 2022"/>
                  <a:gd name="T62" fmla="*/ 910 w 2023"/>
                  <a:gd name="T63" fmla="*/ 0 h 2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23" h="2022">
                    <a:moveTo>
                      <a:pt x="1116" y="2014"/>
                    </a:moveTo>
                    <a:lnTo>
                      <a:pt x="1119" y="2022"/>
                    </a:lnTo>
                    <a:lnTo>
                      <a:pt x="1114" y="2022"/>
                    </a:lnTo>
                    <a:lnTo>
                      <a:pt x="1112" y="2022"/>
                    </a:lnTo>
                    <a:lnTo>
                      <a:pt x="1109" y="2014"/>
                    </a:lnTo>
                    <a:lnTo>
                      <a:pt x="1113" y="2014"/>
                    </a:lnTo>
                    <a:lnTo>
                      <a:pt x="1116" y="2014"/>
                    </a:lnTo>
                    <a:close/>
                    <a:moveTo>
                      <a:pt x="589" y="1925"/>
                    </a:moveTo>
                    <a:lnTo>
                      <a:pt x="595" y="1927"/>
                    </a:lnTo>
                    <a:lnTo>
                      <a:pt x="589" y="1934"/>
                    </a:lnTo>
                    <a:lnTo>
                      <a:pt x="583" y="1932"/>
                    </a:lnTo>
                    <a:lnTo>
                      <a:pt x="589" y="1925"/>
                    </a:lnTo>
                    <a:close/>
                    <a:moveTo>
                      <a:pt x="1596" y="1830"/>
                    </a:moveTo>
                    <a:lnTo>
                      <a:pt x="1600" y="1838"/>
                    </a:lnTo>
                    <a:lnTo>
                      <a:pt x="1593" y="1844"/>
                    </a:lnTo>
                    <a:lnTo>
                      <a:pt x="1591" y="1836"/>
                    </a:lnTo>
                    <a:lnTo>
                      <a:pt x="1596" y="1830"/>
                    </a:lnTo>
                    <a:close/>
                    <a:moveTo>
                      <a:pt x="192" y="1595"/>
                    </a:moveTo>
                    <a:lnTo>
                      <a:pt x="198" y="1602"/>
                    </a:lnTo>
                    <a:lnTo>
                      <a:pt x="192" y="1609"/>
                    </a:lnTo>
                    <a:lnTo>
                      <a:pt x="186" y="1602"/>
                    </a:lnTo>
                    <a:lnTo>
                      <a:pt x="192" y="1595"/>
                    </a:lnTo>
                    <a:close/>
                    <a:moveTo>
                      <a:pt x="1931" y="1422"/>
                    </a:moveTo>
                    <a:lnTo>
                      <a:pt x="1939" y="1423"/>
                    </a:lnTo>
                    <a:lnTo>
                      <a:pt x="1937" y="1430"/>
                    </a:lnTo>
                    <a:lnTo>
                      <a:pt x="1928" y="1429"/>
                    </a:lnTo>
                    <a:lnTo>
                      <a:pt x="1931" y="1422"/>
                    </a:lnTo>
                    <a:close/>
                    <a:moveTo>
                      <a:pt x="0" y="1101"/>
                    </a:moveTo>
                    <a:lnTo>
                      <a:pt x="10" y="1102"/>
                    </a:lnTo>
                    <a:lnTo>
                      <a:pt x="10" y="1109"/>
                    </a:lnTo>
                    <a:lnTo>
                      <a:pt x="1" y="1108"/>
                    </a:lnTo>
                    <a:lnTo>
                      <a:pt x="0" y="1101"/>
                    </a:lnTo>
                    <a:close/>
                    <a:moveTo>
                      <a:pt x="2014" y="914"/>
                    </a:moveTo>
                    <a:lnTo>
                      <a:pt x="2023" y="916"/>
                    </a:lnTo>
                    <a:lnTo>
                      <a:pt x="2023" y="923"/>
                    </a:lnTo>
                    <a:lnTo>
                      <a:pt x="2014" y="921"/>
                    </a:lnTo>
                    <a:lnTo>
                      <a:pt x="2014" y="914"/>
                    </a:lnTo>
                    <a:close/>
                    <a:moveTo>
                      <a:pt x="86" y="593"/>
                    </a:moveTo>
                    <a:lnTo>
                      <a:pt x="96" y="595"/>
                    </a:lnTo>
                    <a:lnTo>
                      <a:pt x="93" y="600"/>
                    </a:lnTo>
                    <a:lnTo>
                      <a:pt x="83" y="599"/>
                    </a:lnTo>
                    <a:lnTo>
                      <a:pt x="86" y="593"/>
                    </a:lnTo>
                    <a:close/>
                    <a:moveTo>
                      <a:pt x="1832" y="414"/>
                    </a:moveTo>
                    <a:lnTo>
                      <a:pt x="1836" y="418"/>
                    </a:lnTo>
                    <a:lnTo>
                      <a:pt x="1831" y="425"/>
                    </a:lnTo>
                    <a:lnTo>
                      <a:pt x="1826" y="421"/>
                    </a:lnTo>
                    <a:lnTo>
                      <a:pt x="1832" y="414"/>
                    </a:lnTo>
                    <a:close/>
                    <a:moveTo>
                      <a:pt x="428" y="179"/>
                    </a:moveTo>
                    <a:lnTo>
                      <a:pt x="432" y="188"/>
                    </a:lnTo>
                    <a:lnTo>
                      <a:pt x="425" y="193"/>
                    </a:lnTo>
                    <a:lnTo>
                      <a:pt x="422" y="184"/>
                    </a:lnTo>
                    <a:lnTo>
                      <a:pt x="428" y="179"/>
                    </a:lnTo>
                    <a:close/>
                    <a:moveTo>
                      <a:pt x="1432" y="88"/>
                    </a:moveTo>
                    <a:lnTo>
                      <a:pt x="1439" y="90"/>
                    </a:lnTo>
                    <a:lnTo>
                      <a:pt x="1434" y="97"/>
                    </a:lnTo>
                    <a:lnTo>
                      <a:pt x="1427" y="95"/>
                    </a:lnTo>
                    <a:lnTo>
                      <a:pt x="1432" y="88"/>
                    </a:lnTo>
                    <a:close/>
                    <a:moveTo>
                      <a:pt x="910" y="0"/>
                    </a:moveTo>
                    <a:lnTo>
                      <a:pt x="912" y="8"/>
                    </a:lnTo>
                    <a:lnTo>
                      <a:pt x="910" y="8"/>
                    </a:lnTo>
                    <a:lnTo>
                      <a:pt x="907" y="10"/>
                    </a:lnTo>
                    <a:lnTo>
                      <a:pt x="903" y="1"/>
                    </a:lnTo>
                    <a:lnTo>
                      <a:pt x="910" y="0"/>
                    </a:lnTo>
                    <a:lnTo>
                      <a:pt x="9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4" name="Freeform 649"/>
              <p:cNvSpPr>
                <a:spLocks noEditPoints="1"/>
              </p:cNvSpPr>
              <p:nvPr/>
            </p:nvSpPr>
            <p:spPr bwMode="auto">
              <a:xfrm>
                <a:off x="6095" y="1524"/>
                <a:ext cx="2042" cy="2040"/>
              </a:xfrm>
              <a:custGeom>
                <a:avLst/>
                <a:gdLst>
                  <a:gd name="T0" fmla="*/ 1128 w 2042"/>
                  <a:gd name="T1" fmla="*/ 2031 h 2040"/>
                  <a:gd name="T2" fmla="*/ 1130 w 2042"/>
                  <a:gd name="T3" fmla="*/ 2040 h 2040"/>
                  <a:gd name="T4" fmla="*/ 1125 w 2042"/>
                  <a:gd name="T5" fmla="*/ 2040 h 2040"/>
                  <a:gd name="T6" fmla="*/ 1123 w 2042"/>
                  <a:gd name="T7" fmla="*/ 2040 h 2040"/>
                  <a:gd name="T8" fmla="*/ 1121 w 2042"/>
                  <a:gd name="T9" fmla="*/ 2031 h 2040"/>
                  <a:gd name="T10" fmla="*/ 1123 w 2042"/>
                  <a:gd name="T11" fmla="*/ 2031 h 2040"/>
                  <a:gd name="T12" fmla="*/ 1128 w 2042"/>
                  <a:gd name="T13" fmla="*/ 2031 h 2040"/>
                  <a:gd name="T14" fmla="*/ 592 w 2042"/>
                  <a:gd name="T15" fmla="*/ 1941 h 2040"/>
                  <a:gd name="T16" fmla="*/ 598 w 2042"/>
                  <a:gd name="T17" fmla="*/ 1943 h 2040"/>
                  <a:gd name="T18" fmla="*/ 592 w 2042"/>
                  <a:gd name="T19" fmla="*/ 1951 h 2040"/>
                  <a:gd name="T20" fmla="*/ 587 w 2042"/>
                  <a:gd name="T21" fmla="*/ 1948 h 2040"/>
                  <a:gd name="T22" fmla="*/ 592 w 2042"/>
                  <a:gd name="T23" fmla="*/ 1941 h 2040"/>
                  <a:gd name="T24" fmla="*/ 1609 w 2042"/>
                  <a:gd name="T25" fmla="*/ 1847 h 2040"/>
                  <a:gd name="T26" fmla="*/ 1612 w 2042"/>
                  <a:gd name="T27" fmla="*/ 1857 h 2040"/>
                  <a:gd name="T28" fmla="*/ 1605 w 2042"/>
                  <a:gd name="T29" fmla="*/ 1862 h 2040"/>
                  <a:gd name="T30" fmla="*/ 1602 w 2042"/>
                  <a:gd name="T31" fmla="*/ 1853 h 2040"/>
                  <a:gd name="T32" fmla="*/ 1609 w 2042"/>
                  <a:gd name="T33" fmla="*/ 1847 h 2040"/>
                  <a:gd name="T34" fmla="*/ 195 w 2042"/>
                  <a:gd name="T35" fmla="*/ 1611 h 2040"/>
                  <a:gd name="T36" fmla="*/ 201 w 2042"/>
                  <a:gd name="T37" fmla="*/ 1618 h 2040"/>
                  <a:gd name="T38" fmla="*/ 194 w 2042"/>
                  <a:gd name="T39" fmla="*/ 1626 h 2040"/>
                  <a:gd name="T40" fmla="*/ 190 w 2042"/>
                  <a:gd name="T41" fmla="*/ 1618 h 2040"/>
                  <a:gd name="T42" fmla="*/ 195 w 2042"/>
                  <a:gd name="T43" fmla="*/ 1611 h 2040"/>
                  <a:gd name="T44" fmla="*/ 1948 w 2042"/>
                  <a:gd name="T45" fmla="*/ 1432 h 2040"/>
                  <a:gd name="T46" fmla="*/ 1958 w 2042"/>
                  <a:gd name="T47" fmla="*/ 1433 h 2040"/>
                  <a:gd name="T48" fmla="*/ 1956 w 2042"/>
                  <a:gd name="T49" fmla="*/ 1440 h 2040"/>
                  <a:gd name="T50" fmla="*/ 1946 w 2042"/>
                  <a:gd name="T51" fmla="*/ 1439 h 2040"/>
                  <a:gd name="T52" fmla="*/ 1948 w 2042"/>
                  <a:gd name="T53" fmla="*/ 1432 h 2040"/>
                  <a:gd name="T54" fmla="*/ 0 w 2042"/>
                  <a:gd name="T55" fmla="*/ 1107 h 2040"/>
                  <a:gd name="T56" fmla="*/ 9 w 2042"/>
                  <a:gd name="T57" fmla="*/ 1110 h 2040"/>
                  <a:gd name="T58" fmla="*/ 10 w 2042"/>
                  <a:gd name="T59" fmla="*/ 1117 h 2040"/>
                  <a:gd name="T60" fmla="*/ 0 w 2042"/>
                  <a:gd name="T61" fmla="*/ 1115 h 2040"/>
                  <a:gd name="T62" fmla="*/ 0 w 2042"/>
                  <a:gd name="T63" fmla="*/ 1107 h 2040"/>
                  <a:gd name="T64" fmla="*/ 2032 w 2042"/>
                  <a:gd name="T65" fmla="*/ 925 h 2040"/>
                  <a:gd name="T66" fmla="*/ 2042 w 2042"/>
                  <a:gd name="T67" fmla="*/ 926 h 2040"/>
                  <a:gd name="T68" fmla="*/ 2042 w 2042"/>
                  <a:gd name="T69" fmla="*/ 933 h 2040"/>
                  <a:gd name="T70" fmla="*/ 2032 w 2042"/>
                  <a:gd name="T71" fmla="*/ 932 h 2040"/>
                  <a:gd name="T72" fmla="*/ 2032 w 2042"/>
                  <a:gd name="T73" fmla="*/ 925 h 2040"/>
                  <a:gd name="T74" fmla="*/ 86 w 2042"/>
                  <a:gd name="T75" fmla="*/ 601 h 2040"/>
                  <a:gd name="T76" fmla="*/ 95 w 2042"/>
                  <a:gd name="T77" fmla="*/ 602 h 2040"/>
                  <a:gd name="T78" fmla="*/ 92 w 2042"/>
                  <a:gd name="T79" fmla="*/ 608 h 2040"/>
                  <a:gd name="T80" fmla="*/ 84 w 2042"/>
                  <a:gd name="T81" fmla="*/ 607 h 2040"/>
                  <a:gd name="T82" fmla="*/ 86 w 2042"/>
                  <a:gd name="T83" fmla="*/ 601 h 2040"/>
                  <a:gd name="T84" fmla="*/ 1848 w 2042"/>
                  <a:gd name="T85" fmla="*/ 416 h 2040"/>
                  <a:gd name="T86" fmla="*/ 1851 w 2042"/>
                  <a:gd name="T87" fmla="*/ 420 h 2040"/>
                  <a:gd name="T88" fmla="*/ 1845 w 2042"/>
                  <a:gd name="T89" fmla="*/ 427 h 2040"/>
                  <a:gd name="T90" fmla="*/ 1841 w 2042"/>
                  <a:gd name="T91" fmla="*/ 423 h 2040"/>
                  <a:gd name="T92" fmla="*/ 1848 w 2042"/>
                  <a:gd name="T93" fmla="*/ 416 h 2040"/>
                  <a:gd name="T94" fmla="*/ 434 w 2042"/>
                  <a:gd name="T95" fmla="*/ 180 h 2040"/>
                  <a:gd name="T96" fmla="*/ 437 w 2042"/>
                  <a:gd name="T97" fmla="*/ 188 h 2040"/>
                  <a:gd name="T98" fmla="*/ 431 w 2042"/>
                  <a:gd name="T99" fmla="*/ 193 h 2040"/>
                  <a:gd name="T100" fmla="*/ 428 w 2042"/>
                  <a:gd name="T101" fmla="*/ 184 h 2040"/>
                  <a:gd name="T102" fmla="*/ 434 w 2042"/>
                  <a:gd name="T103" fmla="*/ 180 h 2040"/>
                  <a:gd name="T104" fmla="*/ 1448 w 2042"/>
                  <a:gd name="T105" fmla="*/ 89 h 2040"/>
                  <a:gd name="T106" fmla="*/ 1454 w 2042"/>
                  <a:gd name="T107" fmla="*/ 92 h 2040"/>
                  <a:gd name="T108" fmla="*/ 1448 w 2042"/>
                  <a:gd name="T109" fmla="*/ 99 h 2040"/>
                  <a:gd name="T110" fmla="*/ 1441 w 2042"/>
                  <a:gd name="T111" fmla="*/ 97 h 2040"/>
                  <a:gd name="T112" fmla="*/ 1448 w 2042"/>
                  <a:gd name="T113" fmla="*/ 89 h 2040"/>
                  <a:gd name="T114" fmla="*/ 916 w 2042"/>
                  <a:gd name="T115" fmla="*/ 0 h 2040"/>
                  <a:gd name="T116" fmla="*/ 919 w 2042"/>
                  <a:gd name="T117" fmla="*/ 9 h 2040"/>
                  <a:gd name="T118" fmla="*/ 919 w 2042"/>
                  <a:gd name="T119" fmla="*/ 9 h 2040"/>
                  <a:gd name="T120" fmla="*/ 912 w 2042"/>
                  <a:gd name="T121" fmla="*/ 10 h 2040"/>
                  <a:gd name="T122" fmla="*/ 909 w 2042"/>
                  <a:gd name="T123" fmla="*/ 2 h 2040"/>
                  <a:gd name="T124" fmla="*/ 916 w 2042"/>
                  <a:gd name="T125" fmla="*/ 0 h 2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42" h="2040">
                    <a:moveTo>
                      <a:pt x="1128" y="2031"/>
                    </a:moveTo>
                    <a:lnTo>
                      <a:pt x="1130" y="2040"/>
                    </a:lnTo>
                    <a:lnTo>
                      <a:pt x="1125" y="2040"/>
                    </a:lnTo>
                    <a:lnTo>
                      <a:pt x="1123" y="2040"/>
                    </a:lnTo>
                    <a:lnTo>
                      <a:pt x="1121" y="2031"/>
                    </a:lnTo>
                    <a:lnTo>
                      <a:pt x="1123" y="2031"/>
                    </a:lnTo>
                    <a:lnTo>
                      <a:pt x="1128" y="2031"/>
                    </a:lnTo>
                    <a:close/>
                    <a:moveTo>
                      <a:pt x="592" y="1941"/>
                    </a:moveTo>
                    <a:lnTo>
                      <a:pt x="598" y="1943"/>
                    </a:lnTo>
                    <a:lnTo>
                      <a:pt x="592" y="1951"/>
                    </a:lnTo>
                    <a:lnTo>
                      <a:pt x="587" y="1948"/>
                    </a:lnTo>
                    <a:lnTo>
                      <a:pt x="592" y="1941"/>
                    </a:lnTo>
                    <a:close/>
                    <a:moveTo>
                      <a:pt x="1609" y="1847"/>
                    </a:moveTo>
                    <a:lnTo>
                      <a:pt x="1612" y="1857"/>
                    </a:lnTo>
                    <a:lnTo>
                      <a:pt x="1605" y="1862"/>
                    </a:lnTo>
                    <a:lnTo>
                      <a:pt x="1602" y="1853"/>
                    </a:lnTo>
                    <a:lnTo>
                      <a:pt x="1609" y="1847"/>
                    </a:lnTo>
                    <a:close/>
                    <a:moveTo>
                      <a:pt x="195" y="1611"/>
                    </a:moveTo>
                    <a:lnTo>
                      <a:pt x="201" y="1618"/>
                    </a:lnTo>
                    <a:lnTo>
                      <a:pt x="194" y="1626"/>
                    </a:lnTo>
                    <a:lnTo>
                      <a:pt x="190" y="1618"/>
                    </a:lnTo>
                    <a:lnTo>
                      <a:pt x="195" y="1611"/>
                    </a:lnTo>
                    <a:close/>
                    <a:moveTo>
                      <a:pt x="1948" y="1432"/>
                    </a:moveTo>
                    <a:lnTo>
                      <a:pt x="1958" y="1433"/>
                    </a:lnTo>
                    <a:lnTo>
                      <a:pt x="1956" y="1440"/>
                    </a:lnTo>
                    <a:lnTo>
                      <a:pt x="1946" y="1439"/>
                    </a:lnTo>
                    <a:lnTo>
                      <a:pt x="1948" y="1432"/>
                    </a:lnTo>
                    <a:close/>
                    <a:moveTo>
                      <a:pt x="0" y="1107"/>
                    </a:moveTo>
                    <a:lnTo>
                      <a:pt x="9" y="1110"/>
                    </a:lnTo>
                    <a:lnTo>
                      <a:pt x="10" y="1117"/>
                    </a:lnTo>
                    <a:lnTo>
                      <a:pt x="0" y="1115"/>
                    </a:lnTo>
                    <a:lnTo>
                      <a:pt x="0" y="1107"/>
                    </a:lnTo>
                    <a:close/>
                    <a:moveTo>
                      <a:pt x="2032" y="925"/>
                    </a:moveTo>
                    <a:lnTo>
                      <a:pt x="2042" y="926"/>
                    </a:lnTo>
                    <a:lnTo>
                      <a:pt x="2042" y="933"/>
                    </a:lnTo>
                    <a:lnTo>
                      <a:pt x="2032" y="932"/>
                    </a:lnTo>
                    <a:lnTo>
                      <a:pt x="2032" y="925"/>
                    </a:lnTo>
                    <a:close/>
                    <a:moveTo>
                      <a:pt x="86" y="601"/>
                    </a:moveTo>
                    <a:lnTo>
                      <a:pt x="95" y="602"/>
                    </a:lnTo>
                    <a:lnTo>
                      <a:pt x="92" y="608"/>
                    </a:lnTo>
                    <a:lnTo>
                      <a:pt x="84" y="607"/>
                    </a:lnTo>
                    <a:lnTo>
                      <a:pt x="86" y="601"/>
                    </a:lnTo>
                    <a:close/>
                    <a:moveTo>
                      <a:pt x="1848" y="416"/>
                    </a:moveTo>
                    <a:lnTo>
                      <a:pt x="1851" y="420"/>
                    </a:lnTo>
                    <a:lnTo>
                      <a:pt x="1845" y="427"/>
                    </a:lnTo>
                    <a:lnTo>
                      <a:pt x="1841" y="423"/>
                    </a:lnTo>
                    <a:lnTo>
                      <a:pt x="1848" y="416"/>
                    </a:lnTo>
                    <a:close/>
                    <a:moveTo>
                      <a:pt x="434" y="180"/>
                    </a:moveTo>
                    <a:lnTo>
                      <a:pt x="437" y="188"/>
                    </a:lnTo>
                    <a:lnTo>
                      <a:pt x="431" y="193"/>
                    </a:lnTo>
                    <a:lnTo>
                      <a:pt x="428" y="184"/>
                    </a:lnTo>
                    <a:lnTo>
                      <a:pt x="434" y="180"/>
                    </a:lnTo>
                    <a:close/>
                    <a:moveTo>
                      <a:pt x="1448" y="89"/>
                    </a:moveTo>
                    <a:lnTo>
                      <a:pt x="1454" y="92"/>
                    </a:lnTo>
                    <a:lnTo>
                      <a:pt x="1448" y="99"/>
                    </a:lnTo>
                    <a:lnTo>
                      <a:pt x="1441" y="97"/>
                    </a:lnTo>
                    <a:lnTo>
                      <a:pt x="1448" y="89"/>
                    </a:lnTo>
                    <a:close/>
                    <a:moveTo>
                      <a:pt x="916" y="0"/>
                    </a:moveTo>
                    <a:lnTo>
                      <a:pt x="919" y="9"/>
                    </a:lnTo>
                    <a:lnTo>
                      <a:pt x="919" y="9"/>
                    </a:lnTo>
                    <a:lnTo>
                      <a:pt x="912" y="10"/>
                    </a:lnTo>
                    <a:lnTo>
                      <a:pt x="909" y="2"/>
                    </a:lnTo>
                    <a:lnTo>
                      <a:pt x="9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5" name="Freeform 650"/>
              <p:cNvSpPr>
                <a:spLocks noEditPoints="1"/>
              </p:cNvSpPr>
              <p:nvPr/>
            </p:nvSpPr>
            <p:spPr bwMode="auto">
              <a:xfrm>
                <a:off x="6085" y="1516"/>
                <a:ext cx="2060" cy="2057"/>
              </a:xfrm>
              <a:custGeom>
                <a:avLst/>
                <a:gdLst>
                  <a:gd name="T0" fmla="*/ 1140 w 2060"/>
                  <a:gd name="T1" fmla="*/ 2048 h 2057"/>
                  <a:gd name="T2" fmla="*/ 1145 w 2060"/>
                  <a:gd name="T3" fmla="*/ 2056 h 2057"/>
                  <a:gd name="T4" fmla="*/ 1138 w 2060"/>
                  <a:gd name="T5" fmla="*/ 2057 h 2057"/>
                  <a:gd name="T6" fmla="*/ 1133 w 2060"/>
                  <a:gd name="T7" fmla="*/ 2048 h 2057"/>
                  <a:gd name="T8" fmla="*/ 1135 w 2060"/>
                  <a:gd name="T9" fmla="*/ 2048 h 2057"/>
                  <a:gd name="T10" fmla="*/ 1140 w 2060"/>
                  <a:gd name="T11" fmla="*/ 2048 h 2057"/>
                  <a:gd name="T12" fmla="*/ 597 w 2060"/>
                  <a:gd name="T13" fmla="*/ 1956 h 2057"/>
                  <a:gd name="T14" fmla="*/ 602 w 2060"/>
                  <a:gd name="T15" fmla="*/ 1959 h 2057"/>
                  <a:gd name="T16" fmla="*/ 595 w 2060"/>
                  <a:gd name="T17" fmla="*/ 1966 h 2057"/>
                  <a:gd name="T18" fmla="*/ 591 w 2060"/>
                  <a:gd name="T19" fmla="*/ 1963 h 2057"/>
                  <a:gd name="T20" fmla="*/ 597 w 2060"/>
                  <a:gd name="T21" fmla="*/ 1956 h 2057"/>
                  <a:gd name="T22" fmla="*/ 1622 w 2060"/>
                  <a:gd name="T23" fmla="*/ 1865 h 2057"/>
                  <a:gd name="T24" fmla="*/ 1625 w 2060"/>
                  <a:gd name="T25" fmla="*/ 1874 h 2057"/>
                  <a:gd name="T26" fmla="*/ 1619 w 2060"/>
                  <a:gd name="T27" fmla="*/ 1878 h 2057"/>
                  <a:gd name="T28" fmla="*/ 1615 w 2060"/>
                  <a:gd name="T29" fmla="*/ 1870 h 2057"/>
                  <a:gd name="T30" fmla="*/ 1622 w 2060"/>
                  <a:gd name="T31" fmla="*/ 1865 h 2057"/>
                  <a:gd name="T32" fmla="*/ 200 w 2060"/>
                  <a:gd name="T33" fmla="*/ 1626 h 2057"/>
                  <a:gd name="T34" fmla="*/ 204 w 2060"/>
                  <a:gd name="T35" fmla="*/ 1634 h 2057"/>
                  <a:gd name="T36" fmla="*/ 198 w 2060"/>
                  <a:gd name="T37" fmla="*/ 1641 h 2057"/>
                  <a:gd name="T38" fmla="*/ 194 w 2060"/>
                  <a:gd name="T39" fmla="*/ 1634 h 2057"/>
                  <a:gd name="T40" fmla="*/ 200 w 2060"/>
                  <a:gd name="T41" fmla="*/ 1626 h 2057"/>
                  <a:gd name="T42" fmla="*/ 1968 w 2060"/>
                  <a:gd name="T43" fmla="*/ 1441 h 2057"/>
                  <a:gd name="T44" fmla="*/ 1977 w 2060"/>
                  <a:gd name="T45" fmla="*/ 1443 h 2057"/>
                  <a:gd name="T46" fmla="*/ 1974 w 2060"/>
                  <a:gd name="T47" fmla="*/ 1450 h 2057"/>
                  <a:gd name="T48" fmla="*/ 1966 w 2060"/>
                  <a:gd name="T49" fmla="*/ 1448 h 2057"/>
                  <a:gd name="T50" fmla="*/ 1968 w 2060"/>
                  <a:gd name="T51" fmla="*/ 1441 h 2057"/>
                  <a:gd name="T52" fmla="*/ 0 w 2060"/>
                  <a:gd name="T53" fmla="*/ 1113 h 2057"/>
                  <a:gd name="T54" fmla="*/ 10 w 2060"/>
                  <a:gd name="T55" fmla="*/ 1115 h 2057"/>
                  <a:gd name="T56" fmla="*/ 10 w 2060"/>
                  <a:gd name="T57" fmla="*/ 1123 h 2057"/>
                  <a:gd name="T58" fmla="*/ 2 w 2060"/>
                  <a:gd name="T59" fmla="*/ 1122 h 2057"/>
                  <a:gd name="T60" fmla="*/ 0 w 2060"/>
                  <a:gd name="T61" fmla="*/ 1113 h 2057"/>
                  <a:gd name="T62" fmla="*/ 2052 w 2060"/>
                  <a:gd name="T63" fmla="*/ 934 h 2057"/>
                  <a:gd name="T64" fmla="*/ 2060 w 2060"/>
                  <a:gd name="T65" fmla="*/ 935 h 2057"/>
                  <a:gd name="T66" fmla="*/ 2060 w 2060"/>
                  <a:gd name="T67" fmla="*/ 943 h 2057"/>
                  <a:gd name="T68" fmla="*/ 2052 w 2060"/>
                  <a:gd name="T69" fmla="*/ 941 h 2057"/>
                  <a:gd name="T70" fmla="*/ 2052 w 2060"/>
                  <a:gd name="T71" fmla="*/ 934 h 2057"/>
                  <a:gd name="T72" fmla="*/ 87 w 2060"/>
                  <a:gd name="T73" fmla="*/ 608 h 2057"/>
                  <a:gd name="T74" fmla="*/ 96 w 2060"/>
                  <a:gd name="T75" fmla="*/ 609 h 2057"/>
                  <a:gd name="T76" fmla="*/ 94 w 2060"/>
                  <a:gd name="T77" fmla="*/ 615 h 2057"/>
                  <a:gd name="T78" fmla="*/ 84 w 2060"/>
                  <a:gd name="T79" fmla="*/ 613 h 2057"/>
                  <a:gd name="T80" fmla="*/ 87 w 2060"/>
                  <a:gd name="T81" fmla="*/ 608 h 2057"/>
                  <a:gd name="T82" fmla="*/ 1864 w 2060"/>
                  <a:gd name="T83" fmla="*/ 417 h 2057"/>
                  <a:gd name="T84" fmla="*/ 1867 w 2060"/>
                  <a:gd name="T85" fmla="*/ 421 h 2057"/>
                  <a:gd name="T86" fmla="*/ 1861 w 2060"/>
                  <a:gd name="T87" fmla="*/ 428 h 2057"/>
                  <a:gd name="T88" fmla="*/ 1858 w 2060"/>
                  <a:gd name="T89" fmla="*/ 424 h 2057"/>
                  <a:gd name="T90" fmla="*/ 1864 w 2060"/>
                  <a:gd name="T91" fmla="*/ 417 h 2057"/>
                  <a:gd name="T92" fmla="*/ 441 w 2060"/>
                  <a:gd name="T93" fmla="*/ 179 h 2057"/>
                  <a:gd name="T94" fmla="*/ 444 w 2060"/>
                  <a:gd name="T95" fmla="*/ 188 h 2057"/>
                  <a:gd name="T96" fmla="*/ 438 w 2060"/>
                  <a:gd name="T97" fmla="*/ 192 h 2057"/>
                  <a:gd name="T98" fmla="*/ 434 w 2060"/>
                  <a:gd name="T99" fmla="*/ 184 h 2057"/>
                  <a:gd name="T100" fmla="*/ 441 w 2060"/>
                  <a:gd name="T101" fmla="*/ 179 h 2057"/>
                  <a:gd name="T102" fmla="*/ 1464 w 2060"/>
                  <a:gd name="T103" fmla="*/ 90 h 2057"/>
                  <a:gd name="T104" fmla="*/ 1471 w 2060"/>
                  <a:gd name="T105" fmla="*/ 93 h 2057"/>
                  <a:gd name="T106" fmla="*/ 1464 w 2060"/>
                  <a:gd name="T107" fmla="*/ 100 h 2057"/>
                  <a:gd name="T108" fmla="*/ 1458 w 2060"/>
                  <a:gd name="T109" fmla="*/ 97 h 2057"/>
                  <a:gd name="T110" fmla="*/ 1464 w 2060"/>
                  <a:gd name="T111" fmla="*/ 90 h 2057"/>
                  <a:gd name="T112" fmla="*/ 922 w 2060"/>
                  <a:gd name="T113" fmla="*/ 0 h 2057"/>
                  <a:gd name="T114" fmla="*/ 926 w 2060"/>
                  <a:gd name="T115" fmla="*/ 8 h 2057"/>
                  <a:gd name="T116" fmla="*/ 919 w 2060"/>
                  <a:gd name="T117" fmla="*/ 10 h 2057"/>
                  <a:gd name="T118" fmla="*/ 916 w 2060"/>
                  <a:gd name="T119" fmla="*/ 0 h 2057"/>
                  <a:gd name="T120" fmla="*/ 922 w 2060"/>
                  <a:gd name="T121" fmla="*/ 0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60" h="2057">
                    <a:moveTo>
                      <a:pt x="1140" y="2048"/>
                    </a:moveTo>
                    <a:lnTo>
                      <a:pt x="1145" y="2056"/>
                    </a:lnTo>
                    <a:lnTo>
                      <a:pt x="1138" y="2057"/>
                    </a:lnTo>
                    <a:lnTo>
                      <a:pt x="1133" y="2048"/>
                    </a:lnTo>
                    <a:lnTo>
                      <a:pt x="1135" y="2048"/>
                    </a:lnTo>
                    <a:lnTo>
                      <a:pt x="1140" y="2048"/>
                    </a:lnTo>
                    <a:close/>
                    <a:moveTo>
                      <a:pt x="597" y="1956"/>
                    </a:moveTo>
                    <a:lnTo>
                      <a:pt x="602" y="1959"/>
                    </a:lnTo>
                    <a:lnTo>
                      <a:pt x="595" y="1966"/>
                    </a:lnTo>
                    <a:lnTo>
                      <a:pt x="591" y="1963"/>
                    </a:lnTo>
                    <a:lnTo>
                      <a:pt x="597" y="1956"/>
                    </a:lnTo>
                    <a:close/>
                    <a:moveTo>
                      <a:pt x="1622" y="1865"/>
                    </a:moveTo>
                    <a:lnTo>
                      <a:pt x="1625" y="1874"/>
                    </a:lnTo>
                    <a:lnTo>
                      <a:pt x="1619" y="1878"/>
                    </a:lnTo>
                    <a:lnTo>
                      <a:pt x="1615" y="1870"/>
                    </a:lnTo>
                    <a:lnTo>
                      <a:pt x="1622" y="1865"/>
                    </a:lnTo>
                    <a:close/>
                    <a:moveTo>
                      <a:pt x="200" y="1626"/>
                    </a:moveTo>
                    <a:lnTo>
                      <a:pt x="204" y="1634"/>
                    </a:lnTo>
                    <a:lnTo>
                      <a:pt x="198" y="1641"/>
                    </a:lnTo>
                    <a:lnTo>
                      <a:pt x="194" y="1634"/>
                    </a:lnTo>
                    <a:lnTo>
                      <a:pt x="200" y="1626"/>
                    </a:lnTo>
                    <a:close/>
                    <a:moveTo>
                      <a:pt x="1968" y="1441"/>
                    </a:moveTo>
                    <a:lnTo>
                      <a:pt x="1977" y="1443"/>
                    </a:lnTo>
                    <a:lnTo>
                      <a:pt x="1974" y="1450"/>
                    </a:lnTo>
                    <a:lnTo>
                      <a:pt x="1966" y="1448"/>
                    </a:lnTo>
                    <a:lnTo>
                      <a:pt x="1968" y="1441"/>
                    </a:lnTo>
                    <a:close/>
                    <a:moveTo>
                      <a:pt x="0" y="1113"/>
                    </a:moveTo>
                    <a:lnTo>
                      <a:pt x="10" y="1115"/>
                    </a:lnTo>
                    <a:lnTo>
                      <a:pt x="10" y="1123"/>
                    </a:lnTo>
                    <a:lnTo>
                      <a:pt x="2" y="1122"/>
                    </a:lnTo>
                    <a:lnTo>
                      <a:pt x="0" y="1113"/>
                    </a:lnTo>
                    <a:close/>
                    <a:moveTo>
                      <a:pt x="2052" y="934"/>
                    </a:moveTo>
                    <a:lnTo>
                      <a:pt x="2060" y="935"/>
                    </a:lnTo>
                    <a:lnTo>
                      <a:pt x="2060" y="943"/>
                    </a:lnTo>
                    <a:lnTo>
                      <a:pt x="2052" y="941"/>
                    </a:lnTo>
                    <a:lnTo>
                      <a:pt x="2052" y="934"/>
                    </a:lnTo>
                    <a:close/>
                    <a:moveTo>
                      <a:pt x="87" y="608"/>
                    </a:moveTo>
                    <a:lnTo>
                      <a:pt x="96" y="609"/>
                    </a:lnTo>
                    <a:lnTo>
                      <a:pt x="94" y="615"/>
                    </a:lnTo>
                    <a:lnTo>
                      <a:pt x="84" y="613"/>
                    </a:lnTo>
                    <a:lnTo>
                      <a:pt x="87" y="608"/>
                    </a:lnTo>
                    <a:close/>
                    <a:moveTo>
                      <a:pt x="1864" y="417"/>
                    </a:moveTo>
                    <a:lnTo>
                      <a:pt x="1867" y="421"/>
                    </a:lnTo>
                    <a:lnTo>
                      <a:pt x="1861" y="428"/>
                    </a:lnTo>
                    <a:lnTo>
                      <a:pt x="1858" y="424"/>
                    </a:lnTo>
                    <a:lnTo>
                      <a:pt x="1864" y="417"/>
                    </a:lnTo>
                    <a:close/>
                    <a:moveTo>
                      <a:pt x="441" y="179"/>
                    </a:moveTo>
                    <a:lnTo>
                      <a:pt x="444" y="188"/>
                    </a:lnTo>
                    <a:lnTo>
                      <a:pt x="438" y="192"/>
                    </a:lnTo>
                    <a:lnTo>
                      <a:pt x="434" y="184"/>
                    </a:lnTo>
                    <a:lnTo>
                      <a:pt x="441" y="179"/>
                    </a:lnTo>
                    <a:close/>
                    <a:moveTo>
                      <a:pt x="1464" y="90"/>
                    </a:moveTo>
                    <a:lnTo>
                      <a:pt x="1471" y="93"/>
                    </a:lnTo>
                    <a:lnTo>
                      <a:pt x="1464" y="100"/>
                    </a:lnTo>
                    <a:lnTo>
                      <a:pt x="1458" y="97"/>
                    </a:lnTo>
                    <a:lnTo>
                      <a:pt x="1464" y="90"/>
                    </a:lnTo>
                    <a:close/>
                    <a:moveTo>
                      <a:pt x="922" y="0"/>
                    </a:moveTo>
                    <a:lnTo>
                      <a:pt x="926" y="8"/>
                    </a:lnTo>
                    <a:lnTo>
                      <a:pt x="919" y="10"/>
                    </a:lnTo>
                    <a:lnTo>
                      <a:pt x="916" y="0"/>
                    </a:lnTo>
                    <a:lnTo>
                      <a:pt x="9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6" name="Freeform 651"/>
              <p:cNvSpPr>
                <a:spLocks noEditPoints="1"/>
              </p:cNvSpPr>
              <p:nvPr/>
            </p:nvSpPr>
            <p:spPr bwMode="auto">
              <a:xfrm>
                <a:off x="6077" y="1507"/>
                <a:ext cx="2078" cy="2075"/>
              </a:xfrm>
              <a:custGeom>
                <a:avLst/>
                <a:gdLst>
                  <a:gd name="T0" fmla="*/ 1154 w 2078"/>
                  <a:gd name="T1" fmla="*/ 2071 h 2075"/>
                  <a:gd name="T2" fmla="*/ 1165 w 2078"/>
                  <a:gd name="T3" fmla="*/ 2069 h 2075"/>
                  <a:gd name="T4" fmla="*/ 1171 w 2078"/>
                  <a:gd name="T5" fmla="*/ 2071 h 2075"/>
                  <a:gd name="T6" fmla="*/ 1148 w 2078"/>
                  <a:gd name="T7" fmla="*/ 2075 h 2075"/>
                  <a:gd name="T8" fmla="*/ 1153 w 2078"/>
                  <a:gd name="T9" fmla="*/ 2065 h 2075"/>
                  <a:gd name="T10" fmla="*/ 603 w 2078"/>
                  <a:gd name="T11" fmla="*/ 1975 h 2075"/>
                  <a:gd name="T12" fmla="*/ 592 w 2078"/>
                  <a:gd name="T13" fmla="*/ 1979 h 2075"/>
                  <a:gd name="T14" fmla="*/ 1633 w 2078"/>
                  <a:gd name="T15" fmla="*/ 1883 h 2075"/>
                  <a:gd name="T16" fmla="*/ 1630 w 2078"/>
                  <a:gd name="T17" fmla="*/ 1897 h 2075"/>
                  <a:gd name="T18" fmla="*/ 1626 w 2078"/>
                  <a:gd name="T19" fmla="*/ 1898 h 2075"/>
                  <a:gd name="T20" fmla="*/ 1627 w 2078"/>
                  <a:gd name="T21" fmla="*/ 1887 h 2075"/>
                  <a:gd name="T22" fmla="*/ 202 w 2078"/>
                  <a:gd name="T23" fmla="*/ 1643 h 2075"/>
                  <a:gd name="T24" fmla="*/ 201 w 2078"/>
                  <a:gd name="T25" fmla="*/ 1657 h 2075"/>
                  <a:gd name="T26" fmla="*/ 202 w 2078"/>
                  <a:gd name="T27" fmla="*/ 1643 h 2075"/>
                  <a:gd name="T28" fmla="*/ 1995 w 2078"/>
                  <a:gd name="T29" fmla="*/ 1453 h 2075"/>
                  <a:gd name="T30" fmla="*/ 1982 w 2078"/>
                  <a:gd name="T31" fmla="*/ 1459 h 2075"/>
                  <a:gd name="T32" fmla="*/ 0 w 2078"/>
                  <a:gd name="T33" fmla="*/ 1121 h 2075"/>
                  <a:gd name="T34" fmla="*/ 10 w 2078"/>
                  <a:gd name="T35" fmla="*/ 1131 h 2075"/>
                  <a:gd name="T36" fmla="*/ 0 w 2078"/>
                  <a:gd name="T37" fmla="*/ 1121 h 2075"/>
                  <a:gd name="T38" fmla="*/ 2077 w 2078"/>
                  <a:gd name="T39" fmla="*/ 946 h 2075"/>
                  <a:gd name="T40" fmla="*/ 2068 w 2078"/>
                  <a:gd name="T41" fmla="*/ 952 h 2075"/>
                  <a:gd name="T42" fmla="*/ 86 w 2078"/>
                  <a:gd name="T43" fmla="*/ 615 h 2075"/>
                  <a:gd name="T44" fmla="*/ 92 w 2078"/>
                  <a:gd name="T45" fmla="*/ 622 h 2075"/>
                  <a:gd name="T46" fmla="*/ 86 w 2078"/>
                  <a:gd name="T47" fmla="*/ 615 h 2075"/>
                  <a:gd name="T48" fmla="*/ 1880 w 2078"/>
                  <a:gd name="T49" fmla="*/ 423 h 2075"/>
                  <a:gd name="T50" fmla="*/ 1872 w 2078"/>
                  <a:gd name="T51" fmla="*/ 426 h 2075"/>
                  <a:gd name="T52" fmla="*/ 445 w 2078"/>
                  <a:gd name="T53" fmla="*/ 180 h 2075"/>
                  <a:gd name="T54" fmla="*/ 442 w 2078"/>
                  <a:gd name="T55" fmla="*/ 193 h 2075"/>
                  <a:gd name="T56" fmla="*/ 445 w 2078"/>
                  <a:gd name="T57" fmla="*/ 180 h 2075"/>
                  <a:gd name="T58" fmla="*/ 1485 w 2078"/>
                  <a:gd name="T59" fmla="*/ 95 h 2075"/>
                  <a:gd name="T60" fmla="*/ 1472 w 2078"/>
                  <a:gd name="T61" fmla="*/ 99 h 2075"/>
                  <a:gd name="T62" fmla="*/ 927 w 2078"/>
                  <a:gd name="T63" fmla="*/ 0 h 2075"/>
                  <a:gd name="T64" fmla="*/ 924 w 2078"/>
                  <a:gd name="T65" fmla="*/ 9 h 2075"/>
                  <a:gd name="T66" fmla="*/ 927 w 2078"/>
                  <a:gd name="T67" fmla="*/ 0 h 2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78" h="2075">
                    <a:moveTo>
                      <a:pt x="1153" y="2065"/>
                    </a:moveTo>
                    <a:lnTo>
                      <a:pt x="1154" y="2071"/>
                    </a:lnTo>
                    <a:lnTo>
                      <a:pt x="1160" y="2071"/>
                    </a:lnTo>
                    <a:lnTo>
                      <a:pt x="1165" y="2069"/>
                    </a:lnTo>
                    <a:lnTo>
                      <a:pt x="1168" y="2069"/>
                    </a:lnTo>
                    <a:lnTo>
                      <a:pt x="1171" y="2071"/>
                    </a:lnTo>
                    <a:lnTo>
                      <a:pt x="1148" y="2075"/>
                    </a:lnTo>
                    <a:lnTo>
                      <a:pt x="1148" y="2075"/>
                    </a:lnTo>
                    <a:lnTo>
                      <a:pt x="1146" y="2066"/>
                    </a:lnTo>
                    <a:lnTo>
                      <a:pt x="1153" y="2065"/>
                    </a:lnTo>
                    <a:close/>
                    <a:moveTo>
                      <a:pt x="599" y="1972"/>
                    </a:moveTo>
                    <a:lnTo>
                      <a:pt x="603" y="1975"/>
                    </a:lnTo>
                    <a:lnTo>
                      <a:pt x="598" y="1982"/>
                    </a:lnTo>
                    <a:lnTo>
                      <a:pt x="592" y="1979"/>
                    </a:lnTo>
                    <a:lnTo>
                      <a:pt x="599" y="1972"/>
                    </a:lnTo>
                    <a:close/>
                    <a:moveTo>
                      <a:pt x="1633" y="1883"/>
                    </a:moveTo>
                    <a:lnTo>
                      <a:pt x="1637" y="1891"/>
                    </a:lnTo>
                    <a:lnTo>
                      <a:pt x="1630" y="1897"/>
                    </a:lnTo>
                    <a:lnTo>
                      <a:pt x="1626" y="1900"/>
                    </a:lnTo>
                    <a:lnTo>
                      <a:pt x="1626" y="1898"/>
                    </a:lnTo>
                    <a:lnTo>
                      <a:pt x="1630" y="1895"/>
                    </a:lnTo>
                    <a:lnTo>
                      <a:pt x="1627" y="1887"/>
                    </a:lnTo>
                    <a:lnTo>
                      <a:pt x="1633" y="1883"/>
                    </a:lnTo>
                    <a:close/>
                    <a:moveTo>
                      <a:pt x="202" y="1643"/>
                    </a:moveTo>
                    <a:lnTo>
                      <a:pt x="206" y="1650"/>
                    </a:lnTo>
                    <a:lnTo>
                      <a:pt x="201" y="1657"/>
                    </a:lnTo>
                    <a:lnTo>
                      <a:pt x="196" y="1650"/>
                    </a:lnTo>
                    <a:lnTo>
                      <a:pt x="202" y="1643"/>
                    </a:lnTo>
                    <a:close/>
                    <a:moveTo>
                      <a:pt x="1985" y="1452"/>
                    </a:moveTo>
                    <a:lnTo>
                      <a:pt x="1995" y="1453"/>
                    </a:lnTo>
                    <a:lnTo>
                      <a:pt x="1990" y="1460"/>
                    </a:lnTo>
                    <a:lnTo>
                      <a:pt x="1982" y="1459"/>
                    </a:lnTo>
                    <a:lnTo>
                      <a:pt x="1985" y="1452"/>
                    </a:lnTo>
                    <a:close/>
                    <a:moveTo>
                      <a:pt x="0" y="1121"/>
                    </a:moveTo>
                    <a:lnTo>
                      <a:pt x="8" y="1122"/>
                    </a:lnTo>
                    <a:lnTo>
                      <a:pt x="10" y="1131"/>
                    </a:lnTo>
                    <a:lnTo>
                      <a:pt x="0" y="1130"/>
                    </a:lnTo>
                    <a:lnTo>
                      <a:pt x="0" y="1121"/>
                    </a:lnTo>
                    <a:close/>
                    <a:moveTo>
                      <a:pt x="2068" y="944"/>
                    </a:moveTo>
                    <a:lnTo>
                      <a:pt x="2077" y="946"/>
                    </a:lnTo>
                    <a:lnTo>
                      <a:pt x="2078" y="953"/>
                    </a:lnTo>
                    <a:lnTo>
                      <a:pt x="2068" y="952"/>
                    </a:lnTo>
                    <a:lnTo>
                      <a:pt x="2068" y="944"/>
                    </a:lnTo>
                    <a:close/>
                    <a:moveTo>
                      <a:pt x="86" y="615"/>
                    </a:moveTo>
                    <a:lnTo>
                      <a:pt x="95" y="617"/>
                    </a:lnTo>
                    <a:lnTo>
                      <a:pt x="92" y="622"/>
                    </a:lnTo>
                    <a:lnTo>
                      <a:pt x="83" y="621"/>
                    </a:lnTo>
                    <a:lnTo>
                      <a:pt x="86" y="615"/>
                    </a:lnTo>
                    <a:close/>
                    <a:moveTo>
                      <a:pt x="1877" y="419"/>
                    </a:moveTo>
                    <a:lnTo>
                      <a:pt x="1880" y="423"/>
                    </a:lnTo>
                    <a:lnTo>
                      <a:pt x="1875" y="430"/>
                    </a:lnTo>
                    <a:lnTo>
                      <a:pt x="1872" y="426"/>
                    </a:lnTo>
                    <a:lnTo>
                      <a:pt x="1877" y="419"/>
                    </a:lnTo>
                    <a:close/>
                    <a:moveTo>
                      <a:pt x="445" y="180"/>
                    </a:moveTo>
                    <a:lnTo>
                      <a:pt x="449" y="188"/>
                    </a:lnTo>
                    <a:lnTo>
                      <a:pt x="442" y="193"/>
                    </a:lnTo>
                    <a:lnTo>
                      <a:pt x="439" y="184"/>
                    </a:lnTo>
                    <a:lnTo>
                      <a:pt x="445" y="180"/>
                    </a:lnTo>
                    <a:close/>
                    <a:moveTo>
                      <a:pt x="1478" y="91"/>
                    </a:moveTo>
                    <a:lnTo>
                      <a:pt x="1485" y="95"/>
                    </a:lnTo>
                    <a:lnTo>
                      <a:pt x="1479" y="102"/>
                    </a:lnTo>
                    <a:lnTo>
                      <a:pt x="1472" y="99"/>
                    </a:lnTo>
                    <a:lnTo>
                      <a:pt x="1478" y="91"/>
                    </a:lnTo>
                    <a:close/>
                    <a:moveTo>
                      <a:pt x="927" y="0"/>
                    </a:moveTo>
                    <a:lnTo>
                      <a:pt x="930" y="9"/>
                    </a:lnTo>
                    <a:lnTo>
                      <a:pt x="924" y="9"/>
                    </a:lnTo>
                    <a:lnTo>
                      <a:pt x="920" y="0"/>
                    </a:lnTo>
                    <a:lnTo>
                      <a:pt x="9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7" name="Freeform 652"/>
              <p:cNvSpPr>
                <a:spLocks noEditPoints="1"/>
              </p:cNvSpPr>
              <p:nvPr/>
            </p:nvSpPr>
            <p:spPr bwMode="auto">
              <a:xfrm>
                <a:off x="6067" y="1498"/>
                <a:ext cx="2098" cy="2092"/>
              </a:xfrm>
              <a:custGeom>
                <a:avLst/>
                <a:gdLst>
                  <a:gd name="T0" fmla="*/ 1191 w 2098"/>
                  <a:gd name="T1" fmla="*/ 2084 h 2092"/>
                  <a:gd name="T2" fmla="*/ 1181 w 2098"/>
                  <a:gd name="T3" fmla="*/ 2090 h 2092"/>
                  <a:gd name="T4" fmla="*/ 1153 w 2098"/>
                  <a:gd name="T5" fmla="*/ 2088 h 2092"/>
                  <a:gd name="T6" fmla="*/ 1181 w 2098"/>
                  <a:gd name="T7" fmla="*/ 2080 h 2092"/>
                  <a:gd name="T8" fmla="*/ 592 w 2098"/>
                  <a:gd name="T9" fmla="*/ 1985 h 2092"/>
                  <a:gd name="T10" fmla="*/ 599 w 2098"/>
                  <a:gd name="T11" fmla="*/ 1986 h 2092"/>
                  <a:gd name="T12" fmla="*/ 602 w 2098"/>
                  <a:gd name="T13" fmla="*/ 1988 h 2092"/>
                  <a:gd name="T14" fmla="*/ 606 w 2098"/>
                  <a:gd name="T15" fmla="*/ 1994 h 2092"/>
                  <a:gd name="T16" fmla="*/ 612 w 2098"/>
                  <a:gd name="T17" fmla="*/ 2002 h 2092"/>
                  <a:gd name="T18" fmla="*/ 588 w 2098"/>
                  <a:gd name="T19" fmla="*/ 1985 h 2092"/>
                  <a:gd name="T20" fmla="*/ 1660 w 2098"/>
                  <a:gd name="T21" fmla="*/ 1900 h 2092"/>
                  <a:gd name="T22" fmla="*/ 1646 w 2098"/>
                  <a:gd name="T23" fmla="*/ 1913 h 2092"/>
                  <a:gd name="T24" fmla="*/ 1629 w 2098"/>
                  <a:gd name="T25" fmla="*/ 1921 h 2092"/>
                  <a:gd name="T26" fmla="*/ 1633 w 2098"/>
                  <a:gd name="T27" fmla="*/ 1912 h 2092"/>
                  <a:gd name="T28" fmla="*/ 1640 w 2098"/>
                  <a:gd name="T29" fmla="*/ 1906 h 2092"/>
                  <a:gd name="T30" fmla="*/ 1647 w 2098"/>
                  <a:gd name="T31" fmla="*/ 1902 h 2092"/>
                  <a:gd name="T32" fmla="*/ 1657 w 2098"/>
                  <a:gd name="T33" fmla="*/ 1900 h 2092"/>
                  <a:gd name="T34" fmla="*/ 211 w 2098"/>
                  <a:gd name="T35" fmla="*/ 1666 h 2092"/>
                  <a:gd name="T36" fmla="*/ 212 w 2098"/>
                  <a:gd name="T37" fmla="*/ 1673 h 2092"/>
                  <a:gd name="T38" fmla="*/ 216 w 2098"/>
                  <a:gd name="T39" fmla="*/ 1684 h 2092"/>
                  <a:gd name="T40" fmla="*/ 195 w 2098"/>
                  <a:gd name="T41" fmla="*/ 1660 h 2092"/>
                  <a:gd name="T42" fmla="*/ 203 w 2098"/>
                  <a:gd name="T43" fmla="*/ 1663 h 2092"/>
                  <a:gd name="T44" fmla="*/ 2022 w 2098"/>
                  <a:gd name="T45" fmla="*/ 1445 h 2092"/>
                  <a:gd name="T46" fmla="*/ 2009 w 2098"/>
                  <a:gd name="T47" fmla="*/ 1473 h 2092"/>
                  <a:gd name="T48" fmla="*/ 2000 w 2098"/>
                  <a:gd name="T49" fmla="*/ 1469 h 2092"/>
                  <a:gd name="T50" fmla="*/ 2009 w 2098"/>
                  <a:gd name="T51" fmla="*/ 1462 h 2092"/>
                  <a:gd name="T52" fmla="*/ 2022 w 2098"/>
                  <a:gd name="T53" fmla="*/ 1445 h 2092"/>
                  <a:gd name="T54" fmla="*/ 3 w 2098"/>
                  <a:gd name="T55" fmla="*/ 1117 h 2092"/>
                  <a:gd name="T56" fmla="*/ 10 w 2098"/>
                  <a:gd name="T57" fmla="*/ 1130 h 2092"/>
                  <a:gd name="T58" fmla="*/ 4 w 2098"/>
                  <a:gd name="T59" fmla="*/ 1137 h 2092"/>
                  <a:gd name="T60" fmla="*/ 0 w 2098"/>
                  <a:gd name="T61" fmla="*/ 1115 h 2092"/>
                  <a:gd name="T62" fmla="*/ 2098 w 2098"/>
                  <a:gd name="T63" fmla="*/ 976 h 2092"/>
                  <a:gd name="T64" fmla="*/ 2092 w 2098"/>
                  <a:gd name="T65" fmla="*/ 963 h 2092"/>
                  <a:gd name="T66" fmla="*/ 2087 w 2098"/>
                  <a:gd name="T67" fmla="*/ 955 h 2092"/>
                  <a:gd name="T68" fmla="*/ 2095 w 2098"/>
                  <a:gd name="T69" fmla="*/ 948 h 2092"/>
                  <a:gd name="T70" fmla="*/ 89 w 2098"/>
                  <a:gd name="T71" fmla="*/ 623 h 2092"/>
                  <a:gd name="T72" fmla="*/ 93 w 2098"/>
                  <a:gd name="T73" fmla="*/ 630 h 2092"/>
                  <a:gd name="T74" fmla="*/ 83 w 2098"/>
                  <a:gd name="T75" fmla="*/ 640 h 2092"/>
                  <a:gd name="T76" fmla="*/ 85 w 2098"/>
                  <a:gd name="T77" fmla="*/ 624 h 2092"/>
                  <a:gd name="T78" fmla="*/ 1885 w 2098"/>
                  <a:gd name="T79" fmla="*/ 408 h 2092"/>
                  <a:gd name="T80" fmla="*/ 1899 w 2098"/>
                  <a:gd name="T81" fmla="*/ 429 h 2092"/>
                  <a:gd name="T82" fmla="*/ 1890 w 2098"/>
                  <a:gd name="T83" fmla="*/ 432 h 2092"/>
                  <a:gd name="T84" fmla="*/ 1892 w 2098"/>
                  <a:gd name="T85" fmla="*/ 422 h 2092"/>
                  <a:gd name="T86" fmla="*/ 1885 w 2098"/>
                  <a:gd name="T87" fmla="*/ 412 h 2092"/>
                  <a:gd name="T88" fmla="*/ 468 w 2098"/>
                  <a:gd name="T89" fmla="*/ 169 h 2092"/>
                  <a:gd name="T90" fmla="*/ 463 w 2098"/>
                  <a:gd name="T91" fmla="*/ 179 h 2092"/>
                  <a:gd name="T92" fmla="*/ 456 w 2098"/>
                  <a:gd name="T93" fmla="*/ 186 h 2092"/>
                  <a:gd name="T94" fmla="*/ 455 w 2098"/>
                  <a:gd name="T95" fmla="*/ 189 h 2092"/>
                  <a:gd name="T96" fmla="*/ 448 w 2098"/>
                  <a:gd name="T97" fmla="*/ 189 h 2092"/>
                  <a:gd name="T98" fmla="*/ 441 w 2098"/>
                  <a:gd name="T99" fmla="*/ 190 h 2092"/>
                  <a:gd name="T100" fmla="*/ 452 w 2098"/>
                  <a:gd name="T101" fmla="*/ 179 h 2092"/>
                  <a:gd name="T102" fmla="*/ 1490 w 2098"/>
                  <a:gd name="T103" fmla="*/ 91 h 2092"/>
                  <a:gd name="T104" fmla="*/ 1513 w 2098"/>
                  <a:gd name="T105" fmla="*/ 103 h 2092"/>
                  <a:gd name="T106" fmla="*/ 1503 w 2098"/>
                  <a:gd name="T107" fmla="*/ 101 h 2092"/>
                  <a:gd name="T108" fmla="*/ 1495 w 2098"/>
                  <a:gd name="T109" fmla="*/ 104 h 2092"/>
                  <a:gd name="T110" fmla="*/ 1493 w 2098"/>
                  <a:gd name="T111" fmla="*/ 94 h 2092"/>
                  <a:gd name="T112" fmla="*/ 942 w 2098"/>
                  <a:gd name="T113" fmla="*/ 0 h 2092"/>
                  <a:gd name="T114" fmla="*/ 935 w 2098"/>
                  <a:gd name="T115" fmla="*/ 5 h 2092"/>
                  <a:gd name="T116" fmla="*/ 930 w 2098"/>
                  <a:gd name="T117" fmla="*/ 9 h 2092"/>
                  <a:gd name="T118" fmla="*/ 924 w 2098"/>
                  <a:gd name="T119" fmla="*/ 8 h 2092"/>
                  <a:gd name="T120" fmla="*/ 908 w 2098"/>
                  <a:gd name="T121" fmla="*/ 4 h 2092"/>
                  <a:gd name="T122" fmla="*/ 942 w 2098"/>
                  <a:gd name="T123" fmla="*/ 0 h 2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98" h="2092">
                    <a:moveTo>
                      <a:pt x="1181" y="2080"/>
                    </a:moveTo>
                    <a:lnTo>
                      <a:pt x="1191" y="2084"/>
                    </a:lnTo>
                    <a:lnTo>
                      <a:pt x="1194" y="2088"/>
                    </a:lnTo>
                    <a:lnTo>
                      <a:pt x="1181" y="2090"/>
                    </a:lnTo>
                    <a:lnTo>
                      <a:pt x="1150" y="2092"/>
                    </a:lnTo>
                    <a:lnTo>
                      <a:pt x="1153" y="2088"/>
                    </a:lnTo>
                    <a:lnTo>
                      <a:pt x="1158" y="2084"/>
                    </a:lnTo>
                    <a:lnTo>
                      <a:pt x="1181" y="2080"/>
                    </a:lnTo>
                    <a:close/>
                    <a:moveTo>
                      <a:pt x="588" y="1985"/>
                    </a:moveTo>
                    <a:lnTo>
                      <a:pt x="592" y="1985"/>
                    </a:lnTo>
                    <a:lnTo>
                      <a:pt x="595" y="1985"/>
                    </a:lnTo>
                    <a:lnTo>
                      <a:pt x="599" y="1986"/>
                    </a:lnTo>
                    <a:lnTo>
                      <a:pt x="602" y="1989"/>
                    </a:lnTo>
                    <a:lnTo>
                      <a:pt x="602" y="1988"/>
                    </a:lnTo>
                    <a:lnTo>
                      <a:pt x="608" y="1991"/>
                    </a:lnTo>
                    <a:lnTo>
                      <a:pt x="606" y="1994"/>
                    </a:lnTo>
                    <a:lnTo>
                      <a:pt x="609" y="1998"/>
                    </a:lnTo>
                    <a:lnTo>
                      <a:pt x="612" y="2002"/>
                    </a:lnTo>
                    <a:lnTo>
                      <a:pt x="579" y="1986"/>
                    </a:lnTo>
                    <a:lnTo>
                      <a:pt x="588" y="1985"/>
                    </a:lnTo>
                    <a:close/>
                    <a:moveTo>
                      <a:pt x="1657" y="1900"/>
                    </a:moveTo>
                    <a:lnTo>
                      <a:pt x="1660" y="1900"/>
                    </a:lnTo>
                    <a:lnTo>
                      <a:pt x="1661" y="1900"/>
                    </a:lnTo>
                    <a:lnTo>
                      <a:pt x="1646" y="1913"/>
                    </a:lnTo>
                    <a:lnTo>
                      <a:pt x="1629" y="1923"/>
                    </a:lnTo>
                    <a:lnTo>
                      <a:pt x="1629" y="1921"/>
                    </a:lnTo>
                    <a:lnTo>
                      <a:pt x="1630" y="1916"/>
                    </a:lnTo>
                    <a:lnTo>
                      <a:pt x="1633" y="1912"/>
                    </a:lnTo>
                    <a:lnTo>
                      <a:pt x="1636" y="1909"/>
                    </a:lnTo>
                    <a:lnTo>
                      <a:pt x="1640" y="1906"/>
                    </a:lnTo>
                    <a:lnTo>
                      <a:pt x="1647" y="1900"/>
                    </a:lnTo>
                    <a:lnTo>
                      <a:pt x="1647" y="1902"/>
                    </a:lnTo>
                    <a:lnTo>
                      <a:pt x="1653" y="1900"/>
                    </a:lnTo>
                    <a:lnTo>
                      <a:pt x="1657" y="1900"/>
                    </a:lnTo>
                    <a:close/>
                    <a:moveTo>
                      <a:pt x="206" y="1659"/>
                    </a:moveTo>
                    <a:lnTo>
                      <a:pt x="211" y="1666"/>
                    </a:lnTo>
                    <a:lnTo>
                      <a:pt x="209" y="1668"/>
                    </a:lnTo>
                    <a:lnTo>
                      <a:pt x="212" y="1673"/>
                    </a:lnTo>
                    <a:lnTo>
                      <a:pt x="215" y="1678"/>
                    </a:lnTo>
                    <a:lnTo>
                      <a:pt x="216" y="1684"/>
                    </a:lnTo>
                    <a:lnTo>
                      <a:pt x="216" y="1687"/>
                    </a:lnTo>
                    <a:lnTo>
                      <a:pt x="195" y="1660"/>
                    </a:lnTo>
                    <a:lnTo>
                      <a:pt x="199" y="1660"/>
                    </a:lnTo>
                    <a:lnTo>
                      <a:pt x="203" y="1663"/>
                    </a:lnTo>
                    <a:lnTo>
                      <a:pt x="206" y="1659"/>
                    </a:lnTo>
                    <a:close/>
                    <a:moveTo>
                      <a:pt x="2022" y="1445"/>
                    </a:moveTo>
                    <a:lnTo>
                      <a:pt x="2012" y="1468"/>
                    </a:lnTo>
                    <a:lnTo>
                      <a:pt x="2009" y="1473"/>
                    </a:lnTo>
                    <a:lnTo>
                      <a:pt x="2009" y="1471"/>
                    </a:lnTo>
                    <a:lnTo>
                      <a:pt x="2000" y="1469"/>
                    </a:lnTo>
                    <a:lnTo>
                      <a:pt x="2005" y="1462"/>
                    </a:lnTo>
                    <a:lnTo>
                      <a:pt x="2009" y="1462"/>
                    </a:lnTo>
                    <a:lnTo>
                      <a:pt x="2013" y="1451"/>
                    </a:lnTo>
                    <a:lnTo>
                      <a:pt x="2022" y="1445"/>
                    </a:lnTo>
                    <a:close/>
                    <a:moveTo>
                      <a:pt x="0" y="1115"/>
                    </a:moveTo>
                    <a:lnTo>
                      <a:pt x="3" y="1117"/>
                    </a:lnTo>
                    <a:lnTo>
                      <a:pt x="4" y="1130"/>
                    </a:lnTo>
                    <a:lnTo>
                      <a:pt x="10" y="1130"/>
                    </a:lnTo>
                    <a:lnTo>
                      <a:pt x="10" y="1139"/>
                    </a:lnTo>
                    <a:lnTo>
                      <a:pt x="4" y="1137"/>
                    </a:lnTo>
                    <a:lnTo>
                      <a:pt x="1" y="1141"/>
                    </a:lnTo>
                    <a:lnTo>
                      <a:pt x="0" y="1115"/>
                    </a:lnTo>
                    <a:close/>
                    <a:moveTo>
                      <a:pt x="2095" y="948"/>
                    </a:moveTo>
                    <a:lnTo>
                      <a:pt x="2098" y="976"/>
                    </a:lnTo>
                    <a:lnTo>
                      <a:pt x="2097" y="973"/>
                    </a:lnTo>
                    <a:lnTo>
                      <a:pt x="2092" y="963"/>
                    </a:lnTo>
                    <a:lnTo>
                      <a:pt x="2088" y="962"/>
                    </a:lnTo>
                    <a:lnTo>
                      <a:pt x="2087" y="955"/>
                    </a:lnTo>
                    <a:lnTo>
                      <a:pt x="2092" y="956"/>
                    </a:lnTo>
                    <a:lnTo>
                      <a:pt x="2095" y="948"/>
                    </a:lnTo>
                    <a:close/>
                    <a:moveTo>
                      <a:pt x="88" y="617"/>
                    </a:moveTo>
                    <a:lnTo>
                      <a:pt x="89" y="623"/>
                    </a:lnTo>
                    <a:lnTo>
                      <a:pt x="96" y="624"/>
                    </a:lnTo>
                    <a:lnTo>
                      <a:pt x="93" y="630"/>
                    </a:lnTo>
                    <a:lnTo>
                      <a:pt x="89" y="630"/>
                    </a:lnTo>
                    <a:lnTo>
                      <a:pt x="83" y="640"/>
                    </a:lnTo>
                    <a:lnTo>
                      <a:pt x="78" y="644"/>
                    </a:lnTo>
                    <a:lnTo>
                      <a:pt x="85" y="624"/>
                    </a:lnTo>
                    <a:lnTo>
                      <a:pt x="88" y="617"/>
                    </a:lnTo>
                    <a:close/>
                    <a:moveTo>
                      <a:pt x="1885" y="408"/>
                    </a:moveTo>
                    <a:lnTo>
                      <a:pt x="1900" y="429"/>
                    </a:lnTo>
                    <a:lnTo>
                      <a:pt x="1899" y="429"/>
                    </a:lnTo>
                    <a:lnTo>
                      <a:pt x="1896" y="426"/>
                    </a:lnTo>
                    <a:lnTo>
                      <a:pt x="1890" y="432"/>
                    </a:lnTo>
                    <a:lnTo>
                      <a:pt x="1887" y="428"/>
                    </a:lnTo>
                    <a:lnTo>
                      <a:pt x="1892" y="422"/>
                    </a:lnTo>
                    <a:lnTo>
                      <a:pt x="1887" y="418"/>
                    </a:lnTo>
                    <a:lnTo>
                      <a:pt x="1885" y="412"/>
                    </a:lnTo>
                    <a:lnTo>
                      <a:pt x="1885" y="408"/>
                    </a:lnTo>
                    <a:close/>
                    <a:moveTo>
                      <a:pt x="468" y="169"/>
                    </a:moveTo>
                    <a:lnTo>
                      <a:pt x="466" y="173"/>
                    </a:lnTo>
                    <a:lnTo>
                      <a:pt x="463" y="179"/>
                    </a:lnTo>
                    <a:lnTo>
                      <a:pt x="459" y="183"/>
                    </a:lnTo>
                    <a:lnTo>
                      <a:pt x="456" y="186"/>
                    </a:lnTo>
                    <a:lnTo>
                      <a:pt x="455" y="188"/>
                    </a:lnTo>
                    <a:lnTo>
                      <a:pt x="455" y="189"/>
                    </a:lnTo>
                    <a:lnTo>
                      <a:pt x="449" y="193"/>
                    </a:lnTo>
                    <a:lnTo>
                      <a:pt x="448" y="189"/>
                    </a:lnTo>
                    <a:lnTo>
                      <a:pt x="445" y="190"/>
                    </a:lnTo>
                    <a:lnTo>
                      <a:pt x="441" y="190"/>
                    </a:lnTo>
                    <a:lnTo>
                      <a:pt x="438" y="190"/>
                    </a:lnTo>
                    <a:lnTo>
                      <a:pt x="452" y="179"/>
                    </a:lnTo>
                    <a:lnTo>
                      <a:pt x="468" y="169"/>
                    </a:lnTo>
                    <a:close/>
                    <a:moveTo>
                      <a:pt x="1490" y="91"/>
                    </a:moveTo>
                    <a:lnTo>
                      <a:pt x="1513" y="103"/>
                    </a:lnTo>
                    <a:lnTo>
                      <a:pt x="1513" y="103"/>
                    </a:lnTo>
                    <a:lnTo>
                      <a:pt x="1507" y="103"/>
                    </a:lnTo>
                    <a:lnTo>
                      <a:pt x="1503" y="101"/>
                    </a:lnTo>
                    <a:lnTo>
                      <a:pt x="1499" y="98"/>
                    </a:lnTo>
                    <a:lnTo>
                      <a:pt x="1495" y="104"/>
                    </a:lnTo>
                    <a:lnTo>
                      <a:pt x="1488" y="100"/>
                    </a:lnTo>
                    <a:lnTo>
                      <a:pt x="1493" y="94"/>
                    </a:lnTo>
                    <a:lnTo>
                      <a:pt x="1490" y="91"/>
                    </a:lnTo>
                    <a:close/>
                    <a:moveTo>
                      <a:pt x="942" y="0"/>
                    </a:moveTo>
                    <a:lnTo>
                      <a:pt x="941" y="1"/>
                    </a:lnTo>
                    <a:lnTo>
                      <a:pt x="935" y="5"/>
                    </a:lnTo>
                    <a:lnTo>
                      <a:pt x="937" y="9"/>
                    </a:lnTo>
                    <a:lnTo>
                      <a:pt x="930" y="9"/>
                    </a:lnTo>
                    <a:lnTo>
                      <a:pt x="930" y="8"/>
                    </a:lnTo>
                    <a:lnTo>
                      <a:pt x="924" y="8"/>
                    </a:lnTo>
                    <a:lnTo>
                      <a:pt x="920" y="8"/>
                    </a:lnTo>
                    <a:lnTo>
                      <a:pt x="908" y="4"/>
                    </a:lnTo>
                    <a:lnTo>
                      <a:pt x="917" y="2"/>
                    </a:lnTo>
                    <a:lnTo>
                      <a:pt x="9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8" name="Freeform 653"/>
              <p:cNvSpPr>
                <a:spLocks noEditPoints="1"/>
              </p:cNvSpPr>
              <p:nvPr/>
            </p:nvSpPr>
            <p:spPr bwMode="auto">
              <a:xfrm>
                <a:off x="6057" y="1488"/>
                <a:ext cx="2118" cy="2112"/>
              </a:xfrm>
              <a:custGeom>
                <a:avLst/>
                <a:gdLst>
                  <a:gd name="T0" fmla="*/ 1208 w 2118"/>
                  <a:gd name="T1" fmla="*/ 2105 h 2112"/>
                  <a:gd name="T2" fmla="*/ 1191 w 2118"/>
                  <a:gd name="T3" fmla="*/ 2110 h 2112"/>
                  <a:gd name="T4" fmla="*/ 1157 w 2118"/>
                  <a:gd name="T5" fmla="*/ 2111 h 2112"/>
                  <a:gd name="T6" fmla="*/ 1160 w 2118"/>
                  <a:gd name="T7" fmla="*/ 2102 h 2112"/>
                  <a:gd name="T8" fmla="*/ 1204 w 2118"/>
                  <a:gd name="T9" fmla="*/ 2098 h 2112"/>
                  <a:gd name="T10" fmla="*/ 622 w 2118"/>
                  <a:gd name="T11" fmla="*/ 2012 h 2112"/>
                  <a:gd name="T12" fmla="*/ 623 w 2118"/>
                  <a:gd name="T13" fmla="*/ 2019 h 2112"/>
                  <a:gd name="T14" fmla="*/ 579 w 2118"/>
                  <a:gd name="T15" fmla="*/ 2002 h 2112"/>
                  <a:gd name="T16" fmla="*/ 589 w 2118"/>
                  <a:gd name="T17" fmla="*/ 1996 h 2112"/>
                  <a:gd name="T18" fmla="*/ 1681 w 2118"/>
                  <a:gd name="T19" fmla="*/ 1914 h 2112"/>
                  <a:gd name="T20" fmla="*/ 1640 w 2118"/>
                  <a:gd name="T21" fmla="*/ 1943 h 2112"/>
                  <a:gd name="T22" fmla="*/ 1656 w 2118"/>
                  <a:gd name="T23" fmla="*/ 1923 h 2112"/>
                  <a:gd name="T24" fmla="*/ 199 w 2118"/>
                  <a:gd name="T25" fmla="*/ 1669 h 2112"/>
                  <a:gd name="T26" fmla="*/ 205 w 2118"/>
                  <a:gd name="T27" fmla="*/ 1670 h 2112"/>
                  <a:gd name="T28" fmla="*/ 226 w 2118"/>
                  <a:gd name="T29" fmla="*/ 1700 h 2112"/>
                  <a:gd name="T30" fmla="*/ 223 w 2118"/>
                  <a:gd name="T31" fmla="*/ 1708 h 2112"/>
                  <a:gd name="T32" fmla="*/ 199 w 2118"/>
                  <a:gd name="T33" fmla="*/ 1669 h 2112"/>
                  <a:gd name="T34" fmla="*/ 2030 w 2118"/>
                  <a:gd name="T35" fmla="*/ 1482 h 2112"/>
                  <a:gd name="T36" fmla="*/ 2022 w 2118"/>
                  <a:gd name="T37" fmla="*/ 1492 h 2112"/>
                  <a:gd name="T38" fmla="*/ 2022 w 2118"/>
                  <a:gd name="T39" fmla="*/ 1478 h 2112"/>
                  <a:gd name="T40" fmla="*/ 2033 w 2118"/>
                  <a:gd name="T41" fmla="*/ 1454 h 2112"/>
                  <a:gd name="T42" fmla="*/ 0 w 2118"/>
                  <a:gd name="T43" fmla="*/ 1116 h 2112"/>
                  <a:gd name="T44" fmla="*/ 10 w 2118"/>
                  <a:gd name="T45" fmla="*/ 1125 h 2112"/>
                  <a:gd name="T46" fmla="*/ 9 w 2118"/>
                  <a:gd name="T47" fmla="*/ 1157 h 2112"/>
                  <a:gd name="T48" fmla="*/ 0 w 2118"/>
                  <a:gd name="T49" fmla="*/ 1116 h 2112"/>
                  <a:gd name="T50" fmla="*/ 2118 w 2118"/>
                  <a:gd name="T51" fmla="*/ 995 h 2112"/>
                  <a:gd name="T52" fmla="*/ 2108 w 2118"/>
                  <a:gd name="T53" fmla="*/ 986 h 2112"/>
                  <a:gd name="T54" fmla="*/ 2107 w 2118"/>
                  <a:gd name="T55" fmla="*/ 955 h 2112"/>
                  <a:gd name="T56" fmla="*/ 93 w 2118"/>
                  <a:gd name="T57" fmla="*/ 616 h 2112"/>
                  <a:gd name="T58" fmla="*/ 98 w 2118"/>
                  <a:gd name="T59" fmla="*/ 627 h 2112"/>
                  <a:gd name="T60" fmla="*/ 88 w 2118"/>
                  <a:gd name="T61" fmla="*/ 654 h 2112"/>
                  <a:gd name="T62" fmla="*/ 76 w 2118"/>
                  <a:gd name="T63" fmla="*/ 658 h 2112"/>
                  <a:gd name="T64" fmla="*/ 93 w 2118"/>
                  <a:gd name="T65" fmla="*/ 616 h 2112"/>
                  <a:gd name="T66" fmla="*/ 1921 w 2118"/>
                  <a:gd name="T67" fmla="*/ 441 h 2112"/>
                  <a:gd name="T68" fmla="*/ 1914 w 2118"/>
                  <a:gd name="T69" fmla="*/ 441 h 2112"/>
                  <a:gd name="T70" fmla="*/ 1895 w 2118"/>
                  <a:gd name="T71" fmla="*/ 418 h 2112"/>
                  <a:gd name="T72" fmla="*/ 1893 w 2118"/>
                  <a:gd name="T73" fmla="*/ 409 h 2112"/>
                  <a:gd name="T74" fmla="*/ 479 w 2118"/>
                  <a:gd name="T75" fmla="*/ 169 h 2112"/>
                  <a:gd name="T76" fmla="*/ 479 w 2118"/>
                  <a:gd name="T77" fmla="*/ 178 h 2112"/>
                  <a:gd name="T78" fmla="*/ 462 w 2118"/>
                  <a:gd name="T79" fmla="*/ 189 h 2112"/>
                  <a:gd name="T80" fmla="*/ 448 w 2118"/>
                  <a:gd name="T81" fmla="*/ 200 h 2112"/>
                  <a:gd name="T82" fmla="*/ 456 w 2118"/>
                  <a:gd name="T83" fmla="*/ 182 h 2112"/>
                  <a:gd name="T84" fmla="*/ 1495 w 2118"/>
                  <a:gd name="T85" fmla="*/ 89 h 2112"/>
                  <a:gd name="T86" fmla="*/ 1523 w 2118"/>
                  <a:gd name="T87" fmla="*/ 113 h 2112"/>
                  <a:gd name="T88" fmla="*/ 1496 w 2118"/>
                  <a:gd name="T89" fmla="*/ 94 h 2112"/>
                  <a:gd name="T90" fmla="*/ 959 w 2118"/>
                  <a:gd name="T91" fmla="*/ 0 h 2112"/>
                  <a:gd name="T92" fmla="*/ 955 w 2118"/>
                  <a:gd name="T93" fmla="*/ 7 h 2112"/>
                  <a:gd name="T94" fmla="*/ 927 w 2118"/>
                  <a:gd name="T95" fmla="*/ 12 h 2112"/>
                  <a:gd name="T96" fmla="*/ 918 w 2118"/>
                  <a:gd name="T97" fmla="*/ 12 h 2112"/>
                  <a:gd name="T98" fmla="*/ 925 w 2118"/>
                  <a:gd name="T99" fmla="*/ 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18" h="2112">
                    <a:moveTo>
                      <a:pt x="1204" y="2098"/>
                    </a:moveTo>
                    <a:lnTo>
                      <a:pt x="1208" y="2105"/>
                    </a:lnTo>
                    <a:lnTo>
                      <a:pt x="1209" y="2107"/>
                    </a:lnTo>
                    <a:lnTo>
                      <a:pt x="1191" y="2110"/>
                    </a:lnTo>
                    <a:lnTo>
                      <a:pt x="1157" y="2112"/>
                    </a:lnTo>
                    <a:lnTo>
                      <a:pt x="1157" y="2111"/>
                    </a:lnTo>
                    <a:lnTo>
                      <a:pt x="1160" y="2104"/>
                    </a:lnTo>
                    <a:lnTo>
                      <a:pt x="1160" y="2102"/>
                    </a:lnTo>
                    <a:lnTo>
                      <a:pt x="1191" y="2100"/>
                    </a:lnTo>
                    <a:lnTo>
                      <a:pt x="1204" y="2098"/>
                    </a:lnTo>
                    <a:close/>
                    <a:moveTo>
                      <a:pt x="589" y="1996"/>
                    </a:moveTo>
                    <a:lnTo>
                      <a:pt x="622" y="2012"/>
                    </a:lnTo>
                    <a:lnTo>
                      <a:pt x="622" y="2013"/>
                    </a:lnTo>
                    <a:lnTo>
                      <a:pt x="623" y="2019"/>
                    </a:lnTo>
                    <a:lnTo>
                      <a:pt x="623" y="2023"/>
                    </a:lnTo>
                    <a:lnTo>
                      <a:pt x="579" y="2002"/>
                    </a:lnTo>
                    <a:lnTo>
                      <a:pt x="586" y="1998"/>
                    </a:lnTo>
                    <a:lnTo>
                      <a:pt x="589" y="1996"/>
                    </a:lnTo>
                    <a:close/>
                    <a:moveTo>
                      <a:pt x="1671" y="1910"/>
                    </a:moveTo>
                    <a:lnTo>
                      <a:pt x="1681" y="1914"/>
                    </a:lnTo>
                    <a:lnTo>
                      <a:pt x="1660" y="1930"/>
                    </a:lnTo>
                    <a:lnTo>
                      <a:pt x="1640" y="1943"/>
                    </a:lnTo>
                    <a:lnTo>
                      <a:pt x="1639" y="1933"/>
                    </a:lnTo>
                    <a:lnTo>
                      <a:pt x="1656" y="1923"/>
                    </a:lnTo>
                    <a:lnTo>
                      <a:pt x="1671" y="1910"/>
                    </a:lnTo>
                    <a:close/>
                    <a:moveTo>
                      <a:pt x="199" y="1669"/>
                    </a:moveTo>
                    <a:lnTo>
                      <a:pt x="204" y="1669"/>
                    </a:lnTo>
                    <a:lnTo>
                      <a:pt x="205" y="1670"/>
                    </a:lnTo>
                    <a:lnTo>
                      <a:pt x="226" y="1697"/>
                    </a:lnTo>
                    <a:lnTo>
                      <a:pt x="226" y="1700"/>
                    </a:lnTo>
                    <a:lnTo>
                      <a:pt x="225" y="1707"/>
                    </a:lnTo>
                    <a:lnTo>
                      <a:pt x="223" y="1708"/>
                    </a:lnTo>
                    <a:lnTo>
                      <a:pt x="194" y="1670"/>
                    </a:lnTo>
                    <a:lnTo>
                      <a:pt x="199" y="1669"/>
                    </a:lnTo>
                    <a:close/>
                    <a:moveTo>
                      <a:pt x="2043" y="1451"/>
                    </a:moveTo>
                    <a:lnTo>
                      <a:pt x="2030" y="1482"/>
                    </a:lnTo>
                    <a:lnTo>
                      <a:pt x="2025" y="1495"/>
                    </a:lnTo>
                    <a:lnTo>
                      <a:pt x="2022" y="1492"/>
                    </a:lnTo>
                    <a:lnTo>
                      <a:pt x="2019" y="1483"/>
                    </a:lnTo>
                    <a:lnTo>
                      <a:pt x="2022" y="1478"/>
                    </a:lnTo>
                    <a:lnTo>
                      <a:pt x="2032" y="1455"/>
                    </a:lnTo>
                    <a:lnTo>
                      <a:pt x="2033" y="1454"/>
                    </a:lnTo>
                    <a:lnTo>
                      <a:pt x="2043" y="1451"/>
                    </a:lnTo>
                    <a:close/>
                    <a:moveTo>
                      <a:pt x="0" y="1116"/>
                    </a:moveTo>
                    <a:lnTo>
                      <a:pt x="4" y="1117"/>
                    </a:lnTo>
                    <a:lnTo>
                      <a:pt x="10" y="1125"/>
                    </a:lnTo>
                    <a:lnTo>
                      <a:pt x="11" y="1151"/>
                    </a:lnTo>
                    <a:lnTo>
                      <a:pt x="9" y="1157"/>
                    </a:lnTo>
                    <a:lnTo>
                      <a:pt x="3" y="1161"/>
                    </a:lnTo>
                    <a:lnTo>
                      <a:pt x="0" y="1116"/>
                    </a:lnTo>
                    <a:close/>
                    <a:moveTo>
                      <a:pt x="2114" y="948"/>
                    </a:moveTo>
                    <a:lnTo>
                      <a:pt x="2118" y="995"/>
                    </a:lnTo>
                    <a:lnTo>
                      <a:pt x="2114" y="992"/>
                    </a:lnTo>
                    <a:lnTo>
                      <a:pt x="2108" y="986"/>
                    </a:lnTo>
                    <a:lnTo>
                      <a:pt x="2105" y="958"/>
                    </a:lnTo>
                    <a:lnTo>
                      <a:pt x="2107" y="955"/>
                    </a:lnTo>
                    <a:lnTo>
                      <a:pt x="2114" y="948"/>
                    </a:lnTo>
                    <a:close/>
                    <a:moveTo>
                      <a:pt x="93" y="616"/>
                    </a:moveTo>
                    <a:lnTo>
                      <a:pt x="96" y="620"/>
                    </a:lnTo>
                    <a:lnTo>
                      <a:pt x="98" y="627"/>
                    </a:lnTo>
                    <a:lnTo>
                      <a:pt x="95" y="634"/>
                    </a:lnTo>
                    <a:lnTo>
                      <a:pt x="88" y="654"/>
                    </a:lnTo>
                    <a:lnTo>
                      <a:pt x="85" y="657"/>
                    </a:lnTo>
                    <a:lnTo>
                      <a:pt x="76" y="658"/>
                    </a:lnTo>
                    <a:lnTo>
                      <a:pt x="86" y="630"/>
                    </a:lnTo>
                    <a:lnTo>
                      <a:pt x="93" y="616"/>
                    </a:lnTo>
                    <a:close/>
                    <a:moveTo>
                      <a:pt x="1895" y="405"/>
                    </a:moveTo>
                    <a:lnTo>
                      <a:pt x="1921" y="441"/>
                    </a:lnTo>
                    <a:lnTo>
                      <a:pt x="1919" y="441"/>
                    </a:lnTo>
                    <a:lnTo>
                      <a:pt x="1914" y="441"/>
                    </a:lnTo>
                    <a:lnTo>
                      <a:pt x="1910" y="439"/>
                    </a:lnTo>
                    <a:lnTo>
                      <a:pt x="1895" y="418"/>
                    </a:lnTo>
                    <a:lnTo>
                      <a:pt x="1893" y="417"/>
                    </a:lnTo>
                    <a:lnTo>
                      <a:pt x="1893" y="409"/>
                    </a:lnTo>
                    <a:lnTo>
                      <a:pt x="1895" y="405"/>
                    </a:lnTo>
                    <a:close/>
                    <a:moveTo>
                      <a:pt x="479" y="169"/>
                    </a:moveTo>
                    <a:lnTo>
                      <a:pt x="479" y="172"/>
                    </a:lnTo>
                    <a:lnTo>
                      <a:pt x="479" y="178"/>
                    </a:lnTo>
                    <a:lnTo>
                      <a:pt x="478" y="179"/>
                    </a:lnTo>
                    <a:lnTo>
                      <a:pt x="462" y="189"/>
                    </a:lnTo>
                    <a:lnTo>
                      <a:pt x="448" y="200"/>
                    </a:lnTo>
                    <a:lnTo>
                      <a:pt x="448" y="200"/>
                    </a:lnTo>
                    <a:lnTo>
                      <a:pt x="440" y="196"/>
                    </a:lnTo>
                    <a:lnTo>
                      <a:pt x="456" y="182"/>
                    </a:lnTo>
                    <a:lnTo>
                      <a:pt x="479" y="169"/>
                    </a:lnTo>
                    <a:close/>
                    <a:moveTo>
                      <a:pt x="1495" y="89"/>
                    </a:moveTo>
                    <a:lnTo>
                      <a:pt x="1536" y="108"/>
                    </a:lnTo>
                    <a:lnTo>
                      <a:pt x="1523" y="113"/>
                    </a:lnTo>
                    <a:lnTo>
                      <a:pt x="1500" y="101"/>
                    </a:lnTo>
                    <a:lnTo>
                      <a:pt x="1496" y="94"/>
                    </a:lnTo>
                    <a:lnTo>
                      <a:pt x="1495" y="89"/>
                    </a:lnTo>
                    <a:close/>
                    <a:moveTo>
                      <a:pt x="959" y="0"/>
                    </a:moveTo>
                    <a:lnTo>
                      <a:pt x="958" y="2"/>
                    </a:lnTo>
                    <a:lnTo>
                      <a:pt x="955" y="7"/>
                    </a:lnTo>
                    <a:lnTo>
                      <a:pt x="952" y="10"/>
                    </a:lnTo>
                    <a:lnTo>
                      <a:pt x="927" y="12"/>
                    </a:lnTo>
                    <a:lnTo>
                      <a:pt x="918" y="14"/>
                    </a:lnTo>
                    <a:lnTo>
                      <a:pt x="918" y="12"/>
                    </a:lnTo>
                    <a:lnTo>
                      <a:pt x="911" y="5"/>
                    </a:lnTo>
                    <a:lnTo>
                      <a:pt x="925" y="2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9" name="Freeform 654"/>
              <p:cNvSpPr>
                <a:spLocks noEditPoints="1"/>
              </p:cNvSpPr>
              <p:nvPr/>
            </p:nvSpPr>
            <p:spPr bwMode="auto">
              <a:xfrm>
                <a:off x="6047" y="1479"/>
                <a:ext cx="2136" cy="2130"/>
              </a:xfrm>
              <a:custGeom>
                <a:avLst/>
                <a:gdLst>
                  <a:gd name="T0" fmla="*/ 1219 w 2136"/>
                  <a:gd name="T1" fmla="*/ 2124 h 2130"/>
                  <a:gd name="T2" fmla="*/ 1169 w 2136"/>
                  <a:gd name="T3" fmla="*/ 2130 h 2130"/>
                  <a:gd name="T4" fmla="*/ 1201 w 2136"/>
                  <a:gd name="T5" fmla="*/ 2119 h 2130"/>
                  <a:gd name="T6" fmla="*/ 589 w 2136"/>
                  <a:gd name="T7" fmla="*/ 2011 h 2130"/>
                  <a:gd name="T8" fmla="*/ 633 w 2136"/>
                  <a:gd name="T9" fmla="*/ 2035 h 2130"/>
                  <a:gd name="T10" fmla="*/ 630 w 2136"/>
                  <a:gd name="T11" fmla="*/ 2041 h 2130"/>
                  <a:gd name="T12" fmla="*/ 587 w 2136"/>
                  <a:gd name="T13" fmla="*/ 2014 h 2130"/>
                  <a:gd name="T14" fmla="*/ 1691 w 2136"/>
                  <a:gd name="T15" fmla="*/ 1923 h 2130"/>
                  <a:gd name="T16" fmla="*/ 1697 w 2136"/>
                  <a:gd name="T17" fmla="*/ 1931 h 2130"/>
                  <a:gd name="T18" fmla="*/ 1655 w 2136"/>
                  <a:gd name="T19" fmla="*/ 1960 h 2130"/>
                  <a:gd name="T20" fmla="*/ 1650 w 2136"/>
                  <a:gd name="T21" fmla="*/ 1952 h 2130"/>
                  <a:gd name="T22" fmla="*/ 1691 w 2136"/>
                  <a:gd name="T23" fmla="*/ 1923 h 2130"/>
                  <a:gd name="T24" fmla="*/ 233 w 2136"/>
                  <a:gd name="T25" fmla="*/ 1717 h 2130"/>
                  <a:gd name="T26" fmla="*/ 228 w 2136"/>
                  <a:gd name="T27" fmla="*/ 1724 h 2130"/>
                  <a:gd name="T28" fmla="*/ 198 w 2136"/>
                  <a:gd name="T29" fmla="*/ 1680 h 2130"/>
                  <a:gd name="T30" fmla="*/ 2054 w 2136"/>
                  <a:gd name="T31" fmla="*/ 1460 h 2130"/>
                  <a:gd name="T32" fmla="*/ 2061 w 2136"/>
                  <a:gd name="T33" fmla="*/ 1461 h 2130"/>
                  <a:gd name="T34" fmla="*/ 2042 w 2136"/>
                  <a:gd name="T35" fmla="*/ 1509 h 2130"/>
                  <a:gd name="T36" fmla="*/ 2035 w 2136"/>
                  <a:gd name="T37" fmla="*/ 1504 h 2130"/>
                  <a:gd name="T38" fmla="*/ 2053 w 2136"/>
                  <a:gd name="T39" fmla="*/ 1460 h 2130"/>
                  <a:gd name="T40" fmla="*/ 0 w 2136"/>
                  <a:gd name="T41" fmla="*/ 1121 h 2130"/>
                  <a:gd name="T42" fmla="*/ 10 w 2136"/>
                  <a:gd name="T43" fmla="*/ 1125 h 2130"/>
                  <a:gd name="T44" fmla="*/ 10 w 2136"/>
                  <a:gd name="T45" fmla="*/ 1173 h 2130"/>
                  <a:gd name="T46" fmla="*/ 0 w 2136"/>
                  <a:gd name="T47" fmla="*/ 1121 h 2130"/>
                  <a:gd name="T48" fmla="*/ 2136 w 2136"/>
                  <a:gd name="T49" fmla="*/ 1006 h 2130"/>
                  <a:gd name="T50" fmla="*/ 2135 w 2136"/>
                  <a:gd name="T51" fmla="*/ 1006 h 2130"/>
                  <a:gd name="T52" fmla="*/ 2124 w 2136"/>
                  <a:gd name="T53" fmla="*/ 957 h 2130"/>
                  <a:gd name="T54" fmla="*/ 2132 w 2136"/>
                  <a:gd name="T55" fmla="*/ 954 h 2130"/>
                  <a:gd name="T56" fmla="*/ 99 w 2136"/>
                  <a:gd name="T57" fmla="*/ 619 h 2130"/>
                  <a:gd name="T58" fmla="*/ 96 w 2136"/>
                  <a:gd name="T59" fmla="*/ 639 h 2130"/>
                  <a:gd name="T60" fmla="*/ 84 w 2136"/>
                  <a:gd name="T61" fmla="*/ 667 h 2130"/>
                  <a:gd name="T62" fmla="*/ 77 w 2136"/>
                  <a:gd name="T63" fmla="*/ 667 h 2130"/>
                  <a:gd name="T64" fmla="*/ 96 w 2136"/>
                  <a:gd name="T65" fmla="*/ 619 h 2130"/>
                  <a:gd name="T66" fmla="*/ 1941 w 2136"/>
                  <a:gd name="T67" fmla="*/ 445 h 2130"/>
                  <a:gd name="T68" fmla="*/ 1931 w 2136"/>
                  <a:gd name="T69" fmla="*/ 450 h 2130"/>
                  <a:gd name="T70" fmla="*/ 1906 w 2136"/>
                  <a:gd name="T71" fmla="*/ 413 h 2130"/>
                  <a:gd name="T72" fmla="*/ 1910 w 2136"/>
                  <a:gd name="T73" fmla="*/ 406 h 2130"/>
                  <a:gd name="T74" fmla="*/ 485 w 2136"/>
                  <a:gd name="T75" fmla="*/ 170 h 2130"/>
                  <a:gd name="T76" fmla="*/ 489 w 2136"/>
                  <a:gd name="T77" fmla="*/ 178 h 2130"/>
                  <a:gd name="T78" fmla="*/ 450 w 2136"/>
                  <a:gd name="T79" fmla="*/ 205 h 2130"/>
                  <a:gd name="T80" fmla="*/ 442 w 2136"/>
                  <a:gd name="T81" fmla="*/ 198 h 2130"/>
                  <a:gd name="T82" fmla="*/ 485 w 2136"/>
                  <a:gd name="T83" fmla="*/ 170 h 2130"/>
                  <a:gd name="T84" fmla="*/ 1553 w 2136"/>
                  <a:gd name="T85" fmla="*/ 110 h 2130"/>
                  <a:gd name="T86" fmla="*/ 1546 w 2136"/>
                  <a:gd name="T87" fmla="*/ 117 h 2130"/>
                  <a:gd name="T88" fmla="*/ 1505 w 2136"/>
                  <a:gd name="T89" fmla="*/ 91 h 2130"/>
                  <a:gd name="T90" fmla="*/ 971 w 2136"/>
                  <a:gd name="T91" fmla="*/ 0 h 2130"/>
                  <a:gd name="T92" fmla="*/ 969 w 2136"/>
                  <a:gd name="T93" fmla="*/ 9 h 2130"/>
                  <a:gd name="T94" fmla="*/ 921 w 2136"/>
                  <a:gd name="T95" fmla="*/ 14 h 2130"/>
                  <a:gd name="T96" fmla="*/ 919 w 2136"/>
                  <a:gd name="T97" fmla="*/ 6 h 2130"/>
                  <a:gd name="T98" fmla="*/ 971 w 2136"/>
                  <a:gd name="T99" fmla="*/ 0 h 2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36" h="2130">
                    <a:moveTo>
                      <a:pt x="1219" y="2116"/>
                    </a:moveTo>
                    <a:lnTo>
                      <a:pt x="1219" y="2124"/>
                    </a:lnTo>
                    <a:lnTo>
                      <a:pt x="1203" y="2127"/>
                    </a:lnTo>
                    <a:lnTo>
                      <a:pt x="1169" y="2130"/>
                    </a:lnTo>
                    <a:lnTo>
                      <a:pt x="1167" y="2121"/>
                    </a:lnTo>
                    <a:lnTo>
                      <a:pt x="1201" y="2119"/>
                    </a:lnTo>
                    <a:lnTo>
                      <a:pt x="1219" y="2116"/>
                    </a:lnTo>
                    <a:close/>
                    <a:moveTo>
                      <a:pt x="589" y="2011"/>
                    </a:moveTo>
                    <a:lnTo>
                      <a:pt x="633" y="2032"/>
                    </a:lnTo>
                    <a:lnTo>
                      <a:pt x="633" y="2035"/>
                    </a:lnTo>
                    <a:lnTo>
                      <a:pt x="632" y="2041"/>
                    </a:lnTo>
                    <a:lnTo>
                      <a:pt x="630" y="2041"/>
                    </a:lnTo>
                    <a:lnTo>
                      <a:pt x="584" y="2018"/>
                    </a:lnTo>
                    <a:lnTo>
                      <a:pt x="587" y="2014"/>
                    </a:lnTo>
                    <a:lnTo>
                      <a:pt x="589" y="2011"/>
                    </a:lnTo>
                    <a:close/>
                    <a:moveTo>
                      <a:pt x="1691" y="1923"/>
                    </a:moveTo>
                    <a:lnTo>
                      <a:pt x="1693" y="1925"/>
                    </a:lnTo>
                    <a:lnTo>
                      <a:pt x="1697" y="1931"/>
                    </a:lnTo>
                    <a:lnTo>
                      <a:pt x="1676" y="1946"/>
                    </a:lnTo>
                    <a:lnTo>
                      <a:pt x="1655" y="1960"/>
                    </a:lnTo>
                    <a:lnTo>
                      <a:pt x="1650" y="1953"/>
                    </a:lnTo>
                    <a:lnTo>
                      <a:pt x="1650" y="1952"/>
                    </a:lnTo>
                    <a:lnTo>
                      <a:pt x="1670" y="1939"/>
                    </a:lnTo>
                    <a:lnTo>
                      <a:pt x="1691" y="1923"/>
                    </a:lnTo>
                    <a:close/>
                    <a:moveTo>
                      <a:pt x="204" y="1679"/>
                    </a:moveTo>
                    <a:lnTo>
                      <a:pt x="233" y="1717"/>
                    </a:lnTo>
                    <a:lnTo>
                      <a:pt x="231" y="1720"/>
                    </a:lnTo>
                    <a:lnTo>
                      <a:pt x="228" y="1724"/>
                    </a:lnTo>
                    <a:lnTo>
                      <a:pt x="195" y="1682"/>
                    </a:lnTo>
                    <a:lnTo>
                      <a:pt x="198" y="1680"/>
                    </a:lnTo>
                    <a:lnTo>
                      <a:pt x="204" y="1679"/>
                    </a:lnTo>
                    <a:close/>
                    <a:moveTo>
                      <a:pt x="2054" y="1460"/>
                    </a:moveTo>
                    <a:lnTo>
                      <a:pt x="2059" y="1460"/>
                    </a:lnTo>
                    <a:lnTo>
                      <a:pt x="2061" y="1461"/>
                    </a:lnTo>
                    <a:lnTo>
                      <a:pt x="2049" y="1495"/>
                    </a:lnTo>
                    <a:lnTo>
                      <a:pt x="2042" y="1509"/>
                    </a:lnTo>
                    <a:lnTo>
                      <a:pt x="2039" y="1509"/>
                    </a:lnTo>
                    <a:lnTo>
                      <a:pt x="2035" y="1504"/>
                    </a:lnTo>
                    <a:lnTo>
                      <a:pt x="2040" y="1491"/>
                    </a:lnTo>
                    <a:lnTo>
                      <a:pt x="2053" y="1460"/>
                    </a:lnTo>
                    <a:lnTo>
                      <a:pt x="2054" y="1460"/>
                    </a:lnTo>
                    <a:close/>
                    <a:moveTo>
                      <a:pt x="0" y="1121"/>
                    </a:moveTo>
                    <a:lnTo>
                      <a:pt x="3" y="1122"/>
                    </a:lnTo>
                    <a:lnTo>
                      <a:pt x="10" y="1125"/>
                    </a:lnTo>
                    <a:lnTo>
                      <a:pt x="13" y="1170"/>
                    </a:lnTo>
                    <a:lnTo>
                      <a:pt x="10" y="1173"/>
                    </a:lnTo>
                    <a:lnTo>
                      <a:pt x="4" y="1173"/>
                    </a:lnTo>
                    <a:lnTo>
                      <a:pt x="0" y="1121"/>
                    </a:lnTo>
                    <a:close/>
                    <a:moveTo>
                      <a:pt x="2132" y="954"/>
                    </a:moveTo>
                    <a:lnTo>
                      <a:pt x="2136" y="1006"/>
                    </a:lnTo>
                    <a:lnTo>
                      <a:pt x="2136" y="1006"/>
                    </a:lnTo>
                    <a:lnTo>
                      <a:pt x="2135" y="1006"/>
                    </a:lnTo>
                    <a:lnTo>
                      <a:pt x="2128" y="1004"/>
                    </a:lnTo>
                    <a:lnTo>
                      <a:pt x="2124" y="957"/>
                    </a:lnTo>
                    <a:lnTo>
                      <a:pt x="2126" y="955"/>
                    </a:lnTo>
                    <a:lnTo>
                      <a:pt x="2132" y="954"/>
                    </a:lnTo>
                    <a:close/>
                    <a:moveTo>
                      <a:pt x="96" y="619"/>
                    </a:moveTo>
                    <a:lnTo>
                      <a:pt x="99" y="619"/>
                    </a:lnTo>
                    <a:lnTo>
                      <a:pt x="103" y="625"/>
                    </a:lnTo>
                    <a:lnTo>
                      <a:pt x="96" y="639"/>
                    </a:lnTo>
                    <a:lnTo>
                      <a:pt x="86" y="667"/>
                    </a:lnTo>
                    <a:lnTo>
                      <a:pt x="84" y="667"/>
                    </a:lnTo>
                    <a:lnTo>
                      <a:pt x="79" y="667"/>
                    </a:lnTo>
                    <a:lnTo>
                      <a:pt x="77" y="667"/>
                    </a:lnTo>
                    <a:lnTo>
                      <a:pt x="89" y="636"/>
                    </a:lnTo>
                    <a:lnTo>
                      <a:pt x="96" y="619"/>
                    </a:lnTo>
                    <a:close/>
                    <a:moveTo>
                      <a:pt x="1910" y="406"/>
                    </a:moveTo>
                    <a:lnTo>
                      <a:pt x="1941" y="445"/>
                    </a:lnTo>
                    <a:lnTo>
                      <a:pt x="1939" y="448"/>
                    </a:lnTo>
                    <a:lnTo>
                      <a:pt x="1931" y="450"/>
                    </a:lnTo>
                    <a:lnTo>
                      <a:pt x="1905" y="414"/>
                    </a:lnTo>
                    <a:lnTo>
                      <a:pt x="1906" y="413"/>
                    </a:lnTo>
                    <a:lnTo>
                      <a:pt x="1907" y="409"/>
                    </a:lnTo>
                    <a:lnTo>
                      <a:pt x="1910" y="406"/>
                    </a:lnTo>
                    <a:close/>
                    <a:moveTo>
                      <a:pt x="485" y="170"/>
                    </a:moveTo>
                    <a:lnTo>
                      <a:pt x="485" y="170"/>
                    </a:lnTo>
                    <a:lnTo>
                      <a:pt x="488" y="174"/>
                    </a:lnTo>
                    <a:lnTo>
                      <a:pt x="489" y="178"/>
                    </a:lnTo>
                    <a:lnTo>
                      <a:pt x="466" y="191"/>
                    </a:lnTo>
                    <a:lnTo>
                      <a:pt x="450" y="205"/>
                    </a:lnTo>
                    <a:lnTo>
                      <a:pt x="447" y="204"/>
                    </a:lnTo>
                    <a:lnTo>
                      <a:pt x="442" y="198"/>
                    </a:lnTo>
                    <a:lnTo>
                      <a:pt x="462" y="184"/>
                    </a:lnTo>
                    <a:lnTo>
                      <a:pt x="485" y="170"/>
                    </a:lnTo>
                    <a:close/>
                    <a:moveTo>
                      <a:pt x="1506" y="88"/>
                    </a:moveTo>
                    <a:lnTo>
                      <a:pt x="1553" y="110"/>
                    </a:lnTo>
                    <a:lnTo>
                      <a:pt x="1546" y="117"/>
                    </a:lnTo>
                    <a:lnTo>
                      <a:pt x="1546" y="117"/>
                    </a:lnTo>
                    <a:lnTo>
                      <a:pt x="1505" y="98"/>
                    </a:lnTo>
                    <a:lnTo>
                      <a:pt x="1505" y="91"/>
                    </a:lnTo>
                    <a:lnTo>
                      <a:pt x="1506" y="88"/>
                    </a:lnTo>
                    <a:close/>
                    <a:moveTo>
                      <a:pt x="971" y="0"/>
                    </a:moveTo>
                    <a:lnTo>
                      <a:pt x="971" y="4"/>
                    </a:lnTo>
                    <a:lnTo>
                      <a:pt x="969" y="9"/>
                    </a:lnTo>
                    <a:lnTo>
                      <a:pt x="935" y="11"/>
                    </a:lnTo>
                    <a:lnTo>
                      <a:pt x="921" y="14"/>
                    </a:lnTo>
                    <a:lnTo>
                      <a:pt x="920" y="13"/>
                    </a:lnTo>
                    <a:lnTo>
                      <a:pt x="919" y="6"/>
                    </a:lnTo>
                    <a:lnTo>
                      <a:pt x="934" y="3"/>
                    </a:lnTo>
                    <a:lnTo>
                      <a:pt x="9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0" name="Freeform 655"/>
              <p:cNvSpPr>
                <a:spLocks noEditPoints="1"/>
              </p:cNvSpPr>
              <p:nvPr/>
            </p:nvSpPr>
            <p:spPr bwMode="auto">
              <a:xfrm>
                <a:off x="6037" y="1471"/>
                <a:ext cx="2156" cy="2146"/>
              </a:xfrm>
              <a:custGeom>
                <a:avLst/>
                <a:gdLst>
                  <a:gd name="T0" fmla="*/ 1231 w 2156"/>
                  <a:gd name="T1" fmla="*/ 2136 h 2146"/>
                  <a:gd name="T2" fmla="*/ 1229 w 2156"/>
                  <a:gd name="T3" fmla="*/ 2138 h 2146"/>
                  <a:gd name="T4" fmla="*/ 1214 w 2156"/>
                  <a:gd name="T5" fmla="*/ 2143 h 2146"/>
                  <a:gd name="T6" fmla="*/ 1179 w 2156"/>
                  <a:gd name="T7" fmla="*/ 2141 h 2146"/>
                  <a:gd name="T8" fmla="*/ 1213 w 2156"/>
                  <a:gd name="T9" fmla="*/ 2135 h 2146"/>
                  <a:gd name="T10" fmla="*/ 594 w 2156"/>
                  <a:gd name="T11" fmla="*/ 2026 h 2146"/>
                  <a:gd name="T12" fmla="*/ 638 w 2156"/>
                  <a:gd name="T13" fmla="*/ 2054 h 2146"/>
                  <a:gd name="T14" fmla="*/ 582 w 2156"/>
                  <a:gd name="T15" fmla="*/ 2030 h 2146"/>
                  <a:gd name="T16" fmla="*/ 594 w 2156"/>
                  <a:gd name="T17" fmla="*/ 2026 h 2146"/>
                  <a:gd name="T18" fmla="*/ 1711 w 2156"/>
                  <a:gd name="T19" fmla="*/ 1944 h 2146"/>
                  <a:gd name="T20" fmla="*/ 1690 w 2156"/>
                  <a:gd name="T21" fmla="*/ 1963 h 2146"/>
                  <a:gd name="T22" fmla="*/ 1666 w 2156"/>
                  <a:gd name="T23" fmla="*/ 1971 h 2146"/>
                  <a:gd name="T24" fmla="*/ 1686 w 2156"/>
                  <a:gd name="T25" fmla="*/ 1954 h 2146"/>
                  <a:gd name="T26" fmla="*/ 205 w 2156"/>
                  <a:gd name="T27" fmla="*/ 1690 h 2146"/>
                  <a:gd name="T28" fmla="*/ 238 w 2156"/>
                  <a:gd name="T29" fmla="*/ 1734 h 2146"/>
                  <a:gd name="T30" fmla="*/ 235 w 2156"/>
                  <a:gd name="T31" fmla="*/ 1745 h 2146"/>
                  <a:gd name="T32" fmla="*/ 200 w 2156"/>
                  <a:gd name="T33" fmla="*/ 1694 h 2146"/>
                  <a:gd name="T34" fmla="*/ 2083 w 2156"/>
                  <a:gd name="T35" fmla="*/ 1467 h 2146"/>
                  <a:gd name="T36" fmla="*/ 2060 w 2156"/>
                  <a:gd name="T37" fmla="*/ 1522 h 2146"/>
                  <a:gd name="T38" fmla="*/ 2059 w 2156"/>
                  <a:gd name="T39" fmla="*/ 1503 h 2146"/>
                  <a:gd name="T40" fmla="*/ 2074 w 2156"/>
                  <a:gd name="T41" fmla="*/ 1469 h 2146"/>
                  <a:gd name="T42" fmla="*/ 2083 w 2156"/>
                  <a:gd name="T43" fmla="*/ 1467 h 2146"/>
                  <a:gd name="T44" fmla="*/ 5 w 2156"/>
                  <a:gd name="T45" fmla="*/ 1130 h 2146"/>
                  <a:gd name="T46" fmla="*/ 10 w 2156"/>
                  <a:gd name="T47" fmla="*/ 1129 h 2146"/>
                  <a:gd name="T48" fmla="*/ 9 w 2156"/>
                  <a:gd name="T49" fmla="*/ 1183 h 2146"/>
                  <a:gd name="T50" fmla="*/ 0 w 2156"/>
                  <a:gd name="T51" fmla="*/ 1125 h 2146"/>
                  <a:gd name="T52" fmla="*/ 2148 w 2156"/>
                  <a:gd name="T53" fmla="*/ 961 h 2146"/>
                  <a:gd name="T54" fmla="*/ 2156 w 2156"/>
                  <a:gd name="T55" fmla="*/ 1021 h 2146"/>
                  <a:gd name="T56" fmla="*/ 2151 w 2156"/>
                  <a:gd name="T57" fmla="*/ 1014 h 2146"/>
                  <a:gd name="T58" fmla="*/ 2146 w 2156"/>
                  <a:gd name="T59" fmla="*/ 1014 h 2146"/>
                  <a:gd name="T60" fmla="*/ 2148 w 2156"/>
                  <a:gd name="T61" fmla="*/ 961 h 2146"/>
                  <a:gd name="T62" fmla="*/ 106 w 2156"/>
                  <a:gd name="T63" fmla="*/ 627 h 2146"/>
                  <a:gd name="T64" fmla="*/ 87 w 2156"/>
                  <a:gd name="T65" fmla="*/ 675 h 2146"/>
                  <a:gd name="T66" fmla="*/ 79 w 2156"/>
                  <a:gd name="T67" fmla="*/ 672 h 2146"/>
                  <a:gd name="T68" fmla="*/ 91 w 2156"/>
                  <a:gd name="T69" fmla="*/ 640 h 2146"/>
                  <a:gd name="T70" fmla="*/ 1922 w 2156"/>
                  <a:gd name="T71" fmla="*/ 401 h 2146"/>
                  <a:gd name="T72" fmla="*/ 1956 w 2156"/>
                  <a:gd name="T73" fmla="*/ 451 h 2146"/>
                  <a:gd name="T74" fmla="*/ 1920 w 2156"/>
                  <a:gd name="T75" fmla="*/ 414 h 2146"/>
                  <a:gd name="T76" fmla="*/ 1926 w 2156"/>
                  <a:gd name="T77" fmla="*/ 410 h 2146"/>
                  <a:gd name="T78" fmla="*/ 498 w 2156"/>
                  <a:gd name="T79" fmla="*/ 165 h 2146"/>
                  <a:gd name="T80" fmla="*/ 495 w 2156"/>
                  <a:gd name="T81" fmla="*/ 178 h 2146"/>
                  <a:gd name="T82" fmla="*/ 452 w 2156"/>
                  <a:gd name="T83" fmla="*/ 206 h 2146"/>
                  <a:gd name="T84" fmla="*/ 448 w 2156"/>
                  <a:gd name="T85" fmla="*/ 199 h 2146"/>
                  <a:gd name="T86" fmla="*/ 498 w 2156"/>
                  <a:gd name="T87" fmla="*/ 165 h 2146"/>
                  <a:gd name="T88" fmla="*/ 1578 w 2156"/>
                  <a:gd name="T89" fmla="*/ 117 h 2146"/>
                  <a:gd name="T90" fmla="*/ 1563 w 2156"/>
                  <a:gd name="T91" fmla="*/ 118 h 2146"/>
                  <a:gd name="T92" fmla="*/ 1518 w 2156"/>
                  <a:gd name="T93" fmla="*/ 92 h 2146"/>
                  <a:gd name="T94" fmla="*/ 978 w 2156"/>
                  <a:gd name="T95" fmla="*/ 0 h 2146"/>
                  <a:gd name="T96" fmla="*/ 981 w 2156"/>
                  <a:gd name="T97" fmla="*/ 7 h 2146"/>
                  <a:gd name="T98" fmla="*/ 944 w 2156"/>
                  <a:gd name="T99" fmla="*/ 11 h 2146"/>
                  <a:gd name="T100" fmla="*/ 927 w 2156"/>
                  <a:gd name="T101" fmla="*/ 8 h 2146"/>
                  <a:gd name="T102" fmla="*/ 944 w 2156"/>
                  <a:gd name="T103" fmla="*/ 3 h 2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56" h="2146">
                    <a:moveTo>
                      <a:pt x="1229" y="2132"/>
                    </a:moveTo>
                    <a:lnTo>
                      <a:pt x="1231" y="2136"/>
                    </a:lnTo>
                    <a:lnTo>
                      <a:pt x="1229" y="2136"/>
                    </a:lnTo>
                    <a:lnTo>
                      <a:pt x="1229" y="2138"/>
                    </a:lnTo>
                    <a:lnTo>
                      <a:pt x="1242" y="2139"/>
                    </a:lnTo>
                    <a:lnTo>
                      <a:pt x="1214" y="2143"/>
                    </a:lnTo>
                    <a:lnTo>
                      <a:pt x="1183" y="2146"/>
                    </a:lnTo>
                    <a:lnTo>
                      <a:pt x="1179" y="2141"/>
                    </a:lnTo>
                    <a:lnTo>
                      <a:pt x="1179" y="2138"/>
                    </a:lnTo>
                    <a:lnTo>
                      <a:pt x="1213" y="2135"/>
                    </a:lnTo>
                    <a:lnTo>
                      <a:pt x="1229" y="2132"/>
                    </a:lnTo>
                    <a:close/>
                    <a:moveTo>
                      <a:pt x="594" y="2026"/>
                    </a:moveTo>
                    <a:lnTo>
                      <a:pt x="640" y="2049"/>
                    </a:lnTo>
                    <a:lnTo>
                      <a:pt x="638" y="2054"/>
                    </a:lnTo>
                    <a:lnTo>
                      <a:pt x="636" y="2057"/>
                    </a:lnTo>
                    <a:lnTo>
                      <a:pt x="582" y="2030"/>
                    </a:lnTo>
                    <a:lnTo>
                      <a:pt x="591" y="2032"/>
                    </a:lnTo>
                    <a:lnTo>
                      <a:pt x="594" y="2026"/>
                    </a:lnTo>
                    <a:close/>
                    <a:moveTo>
                      <a:pt x="1707" y="1939"/>
                    </a:moveTo>
                    <a:lnTo>
                      <a:pt x="1711" y="1944"/>
                    </a:lnTo>
                    <a:lnTo>
                      <a:pt x="1711" y="1947"/>
                    </a:lnTo>
                    <a:lnTo>
                      <a:pt x="1690" y="1963"/>
                    </a:lnTo>
                    <a:lnTo>
                      <a:pt x="1658" y="1982"/>
                    </a:lnTo>
                    <a:lnTo>
                      <a:pt x="1666" y="1971"/>
                    </a:lnTo>
                    <a:lnTo>
                      <a:pt x="1665" y="1968"/>
                    </a:lnTo>
                    <a:lnTo>
                      <a:pt x="1686" y="1954"/>
                    </a:lnTo>
                    <a:lnTo>
                      <a:pt x="1707" y="1939"/>
                    </a:lnTo>
                    <a:close/>
                    <a:moveTo>
                      <a:pt x="205" y="1690"/>
                    </a:moveTo>
                    <a:lnTo>
                      <a:pt x="238" y="1732"/>
                    </a:lnTo>
                    <a:lnTo>
                      <a:pt x="238" y="1734"/>
                    </a:lnTo>
                    <a:lnTo>
                      <a:pt x="232" y="1736"/>
                    </a:lnTo>
                    <a:lnTo>
                      <a:pt x="235" y="1745"/>
                    </a:lnTo>
                    <a:lnTo>
                      <a:pt x="198" y="1697"/>
                    </a:lnTo>
                    <a:lnTo>
                      <a:pt x="200" y="1694"/>
                    </a:lnTo>
                    <a:lnTo>
                      <a:pt x="205" y="1690"/>
                    </a:lnTo>
                    <a:close/>
                    <a:moveTo>
                      <a:pt x="2083" y="1467"/>
                    </a:moveTo>
                    <a:lnTo>
                      <a:pt x="2067" y="1506"/>
                    </a:lnTo>
                    <a:lnTo>
                      <a:pt x="2060" y="1522"/>
                    </a:lnTo>
                    <a:lnTo>
                      <a:pt x="2052" y="1517"/>
                    </a:lnTo>
                    <a:lnTo>
                      <a:pt x="2059" y="1503"/>
                    </a:lnTo>
                    <a:lnTo>
                      <a:pt x="2071" y="1469"/>
                    </a:lnTo>
                    <a:lnTo>
                      <a:pt x="2074" y="1469"/>
                    </a:lnTo>
                    <a:lnTo>
                      <a:pt x="2079" y="1472"/>
                    </a:lnTo>
                    <a:lnTo>
                      <a:pt x="2083" y="1467"/>
                    </a:lnTo>
                    <a:close/>
                    <a:moveTo>
                      <a:pt x="0" y="1122"/>
                    </a:moveTo>
                    <a:lnTo>
                      <a:pt x="5" y="1130"/>
                    </a:lnTo>
                    <a:lnTo>
                      <a:pt x="9" y="1129"/>
                    </a:lnTo>
                    <a:lnTo>
                      <a:pt x="10" y="1129"/>
                    </a:lnTo>
                    <a:lnTo>
                      <a:pt x="14" y="1181"/>
                    </a:lnTo>
                    <a:lnTo>
                      <a:pt x="9" y="1183"/>
                    </a:lnTo>
                    <a:lnTo>
                      <a:pt x="6" y="1183"/>
                    </a:lnTo>
                    <a:lnTo>
                      <a:pt x="0" y="1125"/>
                    </a:lnTo>
                    <a:lnTo>
                      <a:pt x="0" y="1122"/>
                    </a:lnTo>
                    <a:close/>
                    <a:moveTo>
                      <a:pt x="2148" y="961"/>
                    </a:moveTo>
                    <a:lnTo>
                      <a:pt x="2152" y="961"/>
                    </a:lnTo>
                    <a:lnTo>
                      <a:pt x="2156" y="1021"/>
                    </a:lnTo>
                    <a:lnTo>
                      <a:pt x="2156" y="1028"/>
                    </a:lnTo>
                    <a:lnTo>
                      <a:pt x="2151" y="1014"/>
                    </a:lnTo>
                    <a:lnTo>
                      <a:pt x="2149" y="1014"/>
                    </a:lnTo>
                    <a:lnTo>
                      <a:pt x="2146" y="1014"/>
                    </a:lnTo>
                    <a:lnTo>
                      <a:pt x="2142" y="962"/>
                    </a:lnTo>
                    <a:lnTo>
                      <a:pt x="2148" y="961"/>
                    </a:lnTo>
                    <a:close/>
                    <a:moveTo>
                      <a:pt x="99" y="623"/>
                    </a:moveTo>
                    <a:lnTo>
                      <a:pt x="106" y="627"/>
                    </a:lnTo>
                    <a:lnTo>
                      <a:pt x="99" y="644"/>
                    </a:lnTo>
                    <a:lnTo>
                      <a:pt x="87" y="675"/>
                    </a:lnTo>
                    <a:lnTo>
                      <a:pt x="84" y="674"/>
                    </a:lnTo>
                    <a:lnTo>
                      <a:pt x="79" y="672"/>
                    </a:lnTo>
                    <a:lnTo>
                      <a:pt x="77" y="675"/>
                    </a:lnTo>
                    <a:lnTo>
                      <a:pt x="91" y="640"/>
                    </a:lnTo>
                    <a:lnTo>
                      <a:pt x="99" y="623"/>
                    </a:lnTo>
                    <a:close/>
                    <a:moveTo>
                      <a:pt x="1922" y="401"/>
                    </a:moveTo>
                    <a:lnTo>
                      <a:pt x="1957" y="448"/>
                    </a:lnTo>
                    <a:lnTo>
                      <a:pt x="1956" y="451"/>
                    </a:lnTo>
                    <a:lnTo>
                      <a:pt x="1951" y="453"/>
                    </a:lnTo>
                    <a:lnTo>
                      <a:pt x="1920" y="414"/>
                    </a:lnTo>
                    <a:lnTo>
                      <a:pt x="1922" y="412"/>
                    </a:lnTo>
                    <a:lnTo>
                      <a:pt x="1926" y="410"/>
                    </a:lnTo>
                    <a:lnTo>
                      <a:pt x="1922" y="401"/>
                    </a:lnTo>
                    <a:close/>
                    <a:moveTo>
                      <a:pt x="498" y="165"/>
                    </a:moveTo>
                    <a:lnTo>
                      <a:pt x="491" y="172"/>
                    </a:lnTo>
                    <a:lnTo>
                      <a:pt x="495" y="178"/>
                    </a:lnTo>
                    <a:lnTo>
                      <a:pt x="472" y="192"/>
                    </a:lnTo>
                    <a:lnTo>
                      <a:pt x="452" y="206"/>
                    </a:lnTo>
                    <a:lnTo>
                      <a:pt x="448" y="202"/>
                    </a:lnTo>
                    <a:lnTo>
                      <a:pt x="448" y="199"/>
                    </a:lnTo>
                    <a:lnTo>
                      <a:pt x="467" y="185"/>
                    </a:lnTo>
                    <a:lnTo>
                      <a:pt x="498" y="165"/>
                    </a:lnTo>
                    <a:close/>
                    <a:moveTo>
                      <a:pt x="1519" y="89"/>
                    </a:moveTo>
                    <a:lnTo>
                      <a:pt x="1578" y="117"/>
                    </a:lnTo>
                    <a:lnTo>
                      <a:pt x="1567" y="114"/>
                    </a:lnTo>
                    <a:lnTo>
                      <a:pt x="1563" y="118"/>
                    </a:lnTo>
                    <a:lnTo>
                      <a:pt x="1516" y="96"/>
                    </a:lnTo>
                    <a:lnTo>
                      <a:pt x="1518" y="92"/>
                    </a:lnTo>
                    <a:lnTo>
                      <a:pt x="1519" y="89"/>
                    </a:lnTo>
                    <a:close/>
                    <a:moveTo>
                      <a:pt x="978" y="0"/>
                    </a:moveTo>
                    <a:lnTo>
                      <a:pt x="979" y="1"/>
                    </a:lnTo>
                    <a:lnTo>
                      <a:pt x="981" y="7"/>
                    </a:lnTo>
                    <a:lnTo>
                      <a:pt x="981" y="8"/>
                    </a:lnTo>
                    <a:lnTo>
                      <a:pt x="944" y="11"/>
                    </a:lnTo>
                    <a:lnTo>
                      <a:pt x="929" y="14"/>
                    </a:lnTo>
                    <a:lnTo>
                      <a:pt x="927" y="8"/>
                    </a:lnTo>
                    <a:lnTo>
                      <a:pt x="916" y="7"/>
                    </a:lnTo>
                    <a:lnTo>
                      <a:pt x="944" y="3"/>
                    </a:lnTo>
                    <a:lnTo>
                      <a:pt x="9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1" name="Freeform 656"/>
              <p:cNvSpPr>
                <a:spLocks noEditPoints="1"/>
              </p:cNvSpPr>
              <p:nvPr/>
            </p:nvSpPr>
            <p:spPr bwMode="auto">
              <a:xfrm>
                <a:off x="6029" y="1462"/>
                <a:ext cx="2174" cy="2165"/>
              </a:xfrm>
              <a:custGeom>
                <a:avLst/>
                <a:gdLst>
                  <a:gd name="T0" fmla="*/ 1257 w 2174"/>
                  <a:gd name="T1" fmla="*/ 2157 h 2165"/>
                  <a:gd name="T2" fmla="*/ 1228 w 2174"/>
                  <a:gd name="T3" fmla="*/ 2161 h 2165"/>
                  <a:gd name="T4" fmla="*/ 1198 w 2174"/>
                  <a:gd name="T5" fmla="*/ 2164 h 2165"/>
                  <a:gd name="T6" fmla="*/ 1194 w 2174"/>
                  <a:gd name="T7" fmla="*/ 2160 h 2165"/>
                  <a:gd name="T8" fmla="*/ 1250 w 2174"/>
                  <a:gd name="T9" fmla="*/ 2148 h 2165"/>
                  <a:gd name="T10" fmla="*/ 644 w 2174"/>
                  <a:gd name="T11" fmla="*/ 2066 h 2165"/>
                  <a:gd name="T12" fmla="*/ 637 w 2174"/>
                  <a:gd name="T13" fmla="*/ 2073 h 2165"/>
                  <a:gd name="T14" fmla="*/ 578 w 2174"/>
                  <a:gd name="T15" fmla="*/ 2044 h 2165"/>
                  <a:gd name="T16" fmla="*/ 1719 w 2174"/>
                  <a:gd name="T17" fmla="*/ 1956 h 2165"/>
                  <a:gd name="T18" fmla="*/ 1690 w 2174"/>
                  <a:gd name="T19" fmla="*/ 1987 h 2165"/>
                  <a:gd name="T20" fmla="*/ 1667 w 2174"/>
                  <a:gd name="T21" fmla="*/ 2001 h 2165"/>
                  <a:gd name="T22" fmla="*/ 1698 w 2174"/>
                  <a:gd name="T23" fmla="*/ 1972 h 2165"/>
                  <a:gd name="T24" fmla="*/ 243 w 2174"/>
                  <a:gd name="T25" fmla="*/ 1754 h 2165"/>
                  <a:gd name="T26" fmla="*/ 240 w 2174"/>
                  <a:gd name="T27" fmla="*/ 1765 h 2165"/>
                  <a:gd name="T28" fmla="*/ 227 w 2174"/>
                  <a:gd name="T29" fmla="*/ 1748 h 2165"/>
                  <a:gd name="T30" fmla="*/ 206 w 2174"/>
                  <a:gd name="T31" fmla="*/ 1706 h 2165"/>
                  <a:gd name="T32" fmla="*/ 2091 w 2174"/>
                  <a:gd name="T33" fmla="*/ 1485 h 2165"/>
                  <a:gd name="T34" fmla="*/ 2077 w 2174"/>
                  <a:gd name="T35" fmla="*/ 1534 h 2165"/>
                  <a:gd name="T36" fmla="*/ 2070 w 2174"/>
                  <a:gd name="T37" fmla="*/ 1531 h 2165"/>
                  <a:gd name="T38" fmla="*/ 2075 w 2174"/>
                  <a:gd name="T39" fmla="*/ 1515 h 2165"/>
                  <a:gd name="T40" fmla="*/ 0 w 2174"/>
                  <a:gd name="T41" fmla="*/ 1107 h 2165"/>
                  <a:gd name="T42" fmla="*/ 14 w 2174"/>
                  <a:gd name="T43" fmla="*/ 1192 h 2165"/>
                  <a:gd name="T44" fmla="*/ 4 w 2174"/>
                  <a:gd name="T45" fmla="*/ 1189 h 2165"/>
                  <a:gd name="T46" fmla="*/ 7 w 2174"/>
                  <a:gd name="T47" fmla="*/ 1142 h 2165"/>
                  <a:gd name="T48" fmla="*/ 2160 w 2174"/>
                  <a:gd name="T49" fmla="*/ 970 h 2165"/>
                  <a:gd name="T50" fmla="*/ 2168 w 2174"/>
                  <a:gd name="T51" fmla="*/ 972 h 2165"/>
                  <a:gd name="T52" fmla="*/ 2164 w 2174"/>
                  <a:gd name="T53" fmla="*/ 1022 h 2165"/>
                  <a:gd name="T54" fmla="*/ 2164 w 2174"/>
                  <a:gd name="T55" fmla="*/ 1037 h 2165"/>
                  <a:gd name="T56" fmla="*/ 103 w 2174"/>
                  <a:gd name="T57" fmla="*/ 632 h 2165"/>
                  <a:gd name="T58" fmla="*/ 99 w 2174"/>
                  <a:gd name="T59" fmla="*/ 649 h 2165"/>
                  <a:gd name="T60" fmla="*/ 73 w 2174"/>
                  <a:gd name="T61" fmla="*/ 688 h 2165"/>
                  <a:gd name="T62" fmla="*/ 90 w 2174"/>
                  <a:gd name="T63" fmla="*/ 645 h 2165"/>
                  <a:gd name="T64" fmla="*/ 103 w 2174"/>
                  <a:gd name="T65" fmla="*/ 632 h 2165"/>
                  <a:gd name="T66" fmla="*/ 1930 w 2174"/>
                  <a:gd name="T67" fmla="*/ 394 h 2165"/>
                  <a:gd name="T68" fmla="*/ 1945 w 2174"/>
                  <a:gd name="T69" fmla="*/ 414 h 2165"/>
                  <a:gd name="T70" fmla="*/ 1965 w 2174"/>
                  <a:gd name="T71" fmla="*/ 457 h 2165"/>
                  <a:gd name="T72" fmla="*/ 523 w 2174"/>
                  <a:gd name="T73" fmla="*/ 153 h 2165"/>
                  <a:gd name="T74" fmla="*/ 456 w 2174"/>
                  <a:gd name="T75" fmla="*/ 208 h 2165"/>
                  <a:gd name="T76" fmla="*/ 470 w 2174"/>
                  <a:gd name="T77" fmla="*/ 185 h 2165"/>
                  <a:gd name="T78" fmla="*/ 494 w 2174"/>
                  <a:gd name="T79" fmla="*/ 177 h 2165"/>
                  <a:gd name="T80" fmla="*/ 1534 w 2174"/>
                  <a:gd name="T81" fmla="*/ 91 h 2165"/>
                  <a:gd name="T82" fmla="*/ 1577 w 2174"/>
                  <a:gd name="T83" fmla="*/ 118 h 2165"/>
                  <a:gd name="T84" fmla="*/ 1599 w 2174"/>
                  <a:gd name="T85" fmla="*/ 122 h 2165"/>
                  <a:gd name="T86" fmla="*/ 1527 w 2174"/>
                  <a:gd name="T87" fmla="*/ 98 h 2165"/>
                  <a:gd name="T88" fmla="*/ 982 w 2174"/>
                  <a:gd name="T89" fmla="*/ 0 h 2165"/>
                  <a:gd name="T90" fmla="*/ 952 w 2174"/>
                  <a:gd name="T91" fmla="*/ 12 h 2165"/>
                  <a:gd name="T92" fmla="*/ 917 w 2174"/>
                  <a:gd name="T93" fmla="*/ 7 h 2165"/>
                  <a:gd name="T94" fmla="*/ 951 w 2174"/>
                  <a:gd name="T95" fmla="*/ 2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4" h="2165">
                    <a:moveTo>
                      <a:pt x="1250" y="2148"/>
                    </a:moveTo>
                    <a:lnTo>
                      <a:pt x="1277" y="2152"/>
                    </a:lnTo>
                    <a:lnTo>
                      <a:pt x="1257" y="2157"/>
                    </a:lnTo>
                    <a:lnTo>
                      <a:pt x="1235" y="2152"/>
                    </a:lnTo>
                    <a:lnTo>
                      <a:pt x="1229" y="2160"/>
                    </a:lnTo>
                    <a:lnTo>
                      <a:pt x="1228" y="2161"/>
                    </a:lnTo>
                    <a:lnTo>
                      <a:pt x="1223" y="2162"/>
                    </a:lnTo>
                    <a:lnTo>
                      <a:pt x="1199" y="2164"/>
                    </a:lnTo>
                    <a:lnTo>
                      <a:pt x="1198" y="2164"/>
                    </a:lnTo>
                    <a:lnTo>
                      <a:pt x="1198" y="2164"/>
                    </a:lnTo>
                    <a:lnTo>
                      <a:pt x="1191" y="2165"/>
                    </a:lnTo>
                    <a:lnTo>
                      <a:pt x="1194" y="2160"/>
                    </a:lnTo>
                    <a:lnTo>
                      <a:pt x="1191" y="2155"/>
                    </a:lnTo>
                    <a:lnTo>
                      <a:pt x="1222" y="2152"/>
                    </a:lnTo>
                    <a:lnTo>
                      <a:pt x="1250" y="2148"/>
                    </a:lnTo>
                    <a:close/>
                    <a:moveTo>
                      <a:pt x="562" y="2035"/>
                    </a:moveTo>
                    <a:lnTo>
                      <a:pt x="590" y="2039"/>
                    </a:lnTo>
                    <a:lnTo>
                      <a:pt x="644" y="2066"/>
                    </a:lnTo>
                    <a:lnTo>
                      <a:pt x="641" y="2068"/>
                    </a:lnTo>
                    <a:lnTo>
                      <a:pt x="637" y="2071"/>
                    </a:lnTo>
                    <a:lnTo>
                      <a:pt x="637" y="2073"/>
                    </a:lnTo>
                    <a:lnTo>
                      <a:pt x="600" y="2055"/>
                    </a:lnTo>
                    <a:lnTo>
                      <a:pt x="599" y="2048"/>
                    </a:lnTo>
                    <a:lnTo>
                      <a:pt x="578" y="2044"/>
                    </a:lnTo>
                    <a:lnTo>
                      <a:pt x="575" y="2042"/>
                    </a:lnTo>
                    <a:lnTo>
                      <a:pt x="562" y="2035"/>
                    </a:lnTo>
                    <a:close/>
                    <a:moveTo>
                      <a:pt x="1719" y="1956"/>
                    </a:moveTo>
                    <a:lnTo>
                      <a:pt x="1721" y="1966"/>
                    </a:lnTo>
                    <a:lnTo>
                      <a:pt x="1704" y="1979"/>
                    </a:lnTo>
                    <a:lnTo>
                      <a:pt x="1690" y="1987"/>
                    </a:lnTo>
                    <a:lnTo>
                      <a:pt x="1685" y="1986"/>
                    </a:lnTo>
                    <a:lnTo>
                      <a:pt x="1681" y="1984"/>
                    </a:lnTo>
                    <a:lnTo>
                      <a:pt x="1667" y="2001"/>
                    </a:lnTo>
                    <a:lnTo>
                      <a:pt x="1647" y="2014"/>
                    </a:lnTo>
                    <a:lnTo>
                      <a:pt x="1666" y="1991"/>
                    </a:lnTo>
                    <a:lnTo>
                      <a:pt x="1698" y="1972"/>
                    </a:lnTo>
                    <a:lnTo>
                      <a:pt x="1719" y="1956"/>
                    </a:lnTo>
                    <a:close/>
                    <a:moveTo>
                      <a:pt x="206" y="1706"/>
                    </a:moveTo>
                    <a:lnTo>
                      <a:pt x="243" y="1754"/>
                    </a:lnTo>
                    <a:lnTo>
                      <a:pt x="253" y="1781"/>
                    </a:lnTo>
                    <a:lnTo>
                      <a:pt x="244" y="1771"/>
                    </a:lnTo>
                    <a:lnTo>
                      <a:pt x="240" y="1765"/>
                    </a:lnTo>
                    <a:lnTo>
                      <a:pt x="233" y="1747"/>
                    </a:lnTo>
                    <a:lnTo>
                      <a:pt x="230" y="1748"/>
                    </a:lnTo>
                    <a:lnTo>
                      <a:pt x="227" y="1748"/>
                    </a:lnTo>
                    <a:lnTo>
                      <a:pt x="202" y="1713"/>
                    </a:lnTo>
                    <a:lnTo>
                      <a:pt x="202" y="1713"/>
                    </a:lnTo>
                    <a:lnTo>
                      <a:pt x="206" y="1706"/>
                    </a:lnTo>
                    <a:close/>
                    <a:moveTo>
                      <a:pt x="2109" y="1453"/>
                    </a:moveTo>
                    <a:lnTo>
                      <a:pt x="2101" y="1474"/>
                    </a:lnTo>
                    <a:lnTo>
                      <a:pt x="2091" y="1485"/>
                    </a:lnTo>
                    <a:lnTo>
                      <a:pt x="2095" y="1491"/>
                    </a:lnTo>
                    <a:lnTo>
                      <a:pt x="2084" y="1519"/>
                    </a:lnTo>
                    <a:lnTo>
                      <a:pt x="2077" y="1534"/>
                    </a:lnTo>
                    <a:lnTo>
                      <a:pt x="2075" y="1531"/>
                    </a:lnTo>
                    <a:lnTo>
                      <a:pt x="2072" y="1531"/>
                    </a:lnTo>
                    <a:lnTo>
                      <a:pt x="2070" y="1531"/>
                    </a:lnTo>
                    <a:lnTo>
                      <a:pt x="2068" y="1531"/>
                    </a:lnTo>
                    <a:lnTo>
                      <a:pt x="2068" y="1531"/>
                    </a:lnTo>
                    <a:lnTo>
                      <a:pt x="2075" y="1515"/>
                    </a:lnTo>
                    <a:lnTo>
                      <a:pt x="2091" y="1476"/>
                    </a:lnTo>
                    <a:lnTo>
                      <a:pt x="2109" y="1453"/>
                    </a:lnTo>
                    <a:close/>
                    <a:moveTo>
                      <a:pt x="0" y="1107"/>
                    </a:moveTo>
                    <a:lnTo>
                      <a:pt x="8" y="1131"/>
                    </a:lnTo>
                    <a:lnTo>
                      <a:pt x="8" y="1134"/>
                    </a:lnTo>
                    <a:lnTo>
                      <a:pt x="14" y="1192"/>
                    </a:lnTo>
                    <a:lnTo>
                      <a:pt x="13" y="1192"/>
                    </a:lnTo>
                    <a:lnTo>
                      <a:pt x="8" y="1190"/>
                    </a:lnTo>
                    <a:lnTo>
                      <a:pt x="4" y="1189"/>
                    </a:lnTo>
                    <a:lnTo>
                      <a:pt x="1" y="1146"/>
                    </a:lnTo>
                    <a:lnTo>
                      <a:pt x="1" y="1145"/>
                    </a:lnTo>
                    <a:lnTo>
                      <a:pt x="7" y="1142"/>
                    </a:lnTo>
                    <a:lnTo>
                      <a:pt x="0" y="1122"/>
                    </a:lnTo>
                    <a:lnTo>
                      <a:pt x="0" y="1107"/>
                    </a:lnTo>
                    <a:close/>
                    <a:moveTo>
                      <a:pt x="2160" y="970"/>
                    </a:moveTo>
                    <a:lnTo>
                      <a:pt x="2160" y="970"/>
                    </a:lnTo>
                    <a:lnTo>
                      <a:pt x="2166" y="971"/>
                    </a:lnTo>
                    <a:lnTo>
                      <a:pt x="2168" y="972"/>
                    </a:lnTo>
                    <a:lnTo>
                      <a:pt x="2173" y="1018"/>
                    </a:lnTo>
                    <a:lnTo>
                      <a:pt x="2170" y="1019"/>
                    </a:lnTo>
                    <a:lnTo>
                      <a:pt x="2164" y="1022"/>
                    </a:lnTo>
                    <a:lnTo>
                      <a:pt x="2174" y="1045"/>
                    </a:lnTo>
                    <a:lnTo>
                      <a:pt x="2174" y="1063"/>
                    </a:lnTo>
                    <a:lnTo>
                      <a:pt x="2164" y="1037"/>
                    </a:lnTo>
                    <a:lnTo>
                      <a:pt x="2164" y="1030"/>
                    </a:lnTo>
                    <a:lnTo>
                      <a:pt x="2160" y="970"/>
                    </a:lnTo>
                    <a:close/>
                    <a:moveTo>
                      <a:pt x="103" y="632"/>
                    </a:moveTo>
                    <a:lnTo>
                      <a:pt x="106" y="632"/>
                    </a:lnTo>
                    <a:lnTo>
                      <a:pt x="107" y="632"/>
                    </a:lnTo>
                    <a:lnTo>
                      <a:pt x="99" y="649"/>
                    </a:lnTo>
                    <a:lnTo>
                      <a:pt x="85" y="684"/>
                    </a:lnTo>
                    <a:lnTo>
                      <a:pt x="66" y="707"/>
                    </a:lnTo>
                    <a:lnTo>
                      <a:pt x="73" y="688"/>
                    </a:lnTo>
                    <a:lnTo>
                      <a:pt x="83" y="677"/>
                    </a:lnTo>
                    <a:lnTo>
                      <a:pt x="80" y="671"/>
                    </a:lnTo>
                    <a:lnTo>
                      <a:pt x="90" y="645"/>
                    </a:lnTo>
                    <a:lnTo>
                      <a:pt x="97" y="632"/>
                    </a:lnTo>
                    <a:lnTo>
                      <a:pt x="99" y="632"/>
                    </a:lnTo>
                    <a:lnTo>
                      <a:pt x="103" y="632"/>
                    </a:lnTo>
                    <a:close/>
                    <a:moveTo>
                      <a:pt x="1920" y="383"/>
                    </a:moveTo>
                    <a:lnTo>
                      <a:pt x="1930" y="393"/>
                    </a:lnTo>
                    <a:lnTo>
                      <a:pt x="1930" y="394"/>
                    </a:lnTo>
                    <a:lnTo>
                      <a:pt x="1938" y="416"/>
                    </a:lnTo>
                    <a:lnTo>
                      <a:pt x="1942" y="414"/>
                    </a:lnTo>
                    <a:lnTo>
                      <a:pt x="1945" y="414"/>
                    </a:lnTo>
                    <a:lnTo>
                      <a:pt x="1972" y="451"/>
                    </a:lnTo>
                    <a:lnTo>
                      <a:pt x="1969" y="450"/>
                    </a:lnTo>
                    <a:lnTo>
                      <a:pt x="1965" y="457"/>
                    </a:lnTo>
                    <a:lnTo>
                      <a:pt x="1930" y="410"/>
                    </a:lnTo>
                    <a:lnTo>
                      <a:pt x="1920" y="383"/>
                    </a:lnTo>
                    <a:close/>
                    <a:moveTo>
                      <a:pt x="523" y="153"/>
                    </a:moveTo>
                    <a:lnTo>
                      <a:pt x="506" y="174"/>
                    </a:lnTo>
                    <a:lnTo>
                      <a:pt x="475" y="194"/>
                    </a:lnTo>
                    <a:lnTo>
                      <a:pt x="456" y="208"/>
                    </a:lnTo>
                    <a:lnTo>
                      <a:pt x="455" y="198"/>
                    </a:lnTo>
                    <a:lnTo>
                      <a:pt x="453" y="198"/>
                    </a:lnTo>
                    <a:lnTo>
                      <a:pt x="470" y="185"/>
                    </a:lnTo>
                    <a:lnTo>
                      <a:pt x="489" y="174"/>
                    </a:lnTo>
                    <a:lnTo>
                      <a:pt x="490" y="174"/>
                    </a:lnTo>
                    <a:lnTo>
                      <a:pt x="494" y="177"/>
                    </a:lnTo>
                    <a:lnTo>
                      <a:pt x="506" y="164"/>
                    </a:lnTo>
                    <a:lnTo>
                      <a:pt x="523" y="153"/>
                    </a:lnTo>
                    <a:close/>
                    <a:moveTo>
                      <a:pt x="1534" y="91"/>
                    </a:moveTo>
                    <a:lnTo>
                      <a:pt x="1575" y="110"/>
                    </a:lnTo>
                    <a:lnTo>
                      <a:pt x="1577" y="116"/>
                    </a:lnTo>
                    <a:lnTo>
                      <a:pt x="1577" y="118"/>
                    </a:lnTo>
                    <a:lnTo>
                      <a:pt x="1575" y="118"/>
                    </a:lnTo>
                    <a:lnTo>
                      <a:pt x="1598" y="122"/>
                    </a:lnTo>
                    <a:lnTo>
                      <a:pt x="1599" y="122"/>
                    </a:lnTo>
                    <a:lnTo>
                      <a:pt x="1613" y="130"/>
                    </a:lnTo>
                    <a:lnTo>
                      <a:pt x="1586" y="126"/>
                    </a:lnTo>
                    <a:lnTo>
                      <a:pt x="1527" y="98"/>
                    </a:lnTo>
                    <a:lnTo>
                      <a:pt x="1528" y="95"/>
                    </a:lnTo>
                    <a:lnTo>
                      <a:pt x="1534" y="91"/>
                    </a:lnTo>
                    <a:close/>
                    <a:moveTo>
                      <a:pt x="982" y="0"/>
                    </a:moveTo>
                    <a:lnTo>
                      <a:pt x="985" y="4"/>
                    </a:lnTo>
                    <a:lnTo>
                      <a:pt x="986" y="9"/>
                    </a:lnTo>
                    <a:lnTo>
                      <a:pt x="952" y="12"/>
                    </a:lnTo>
                    <a:lnTo>
                      <a:pt x="924" y="16"/>
                    </a:lnTo>
                    <a:lnTo>
                      <a:pt x="897" y="12"/>
                    </a:lnTo>
                    <a:lnTo>
                      <a:pt x="917" y="7"/>
                    </a:lnTo>
                    <a:lnTo>
                      <a:pt x="937" y="12"/>
                    </a:lnTo>
                    <a:lnTo>
                      <a:pt x="939" y="4"/>
                    </a:lnTo>
                    <a:lnTo>
                      <a:pt x="951" y="2"/>
                    </a:lnTo>
                    <a:lnTo>
                      <a:pt x="9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2" name="Freeform 657"/>
              <p:cNvSpPr>
                <a:spLocks noEditPoints="1"/>
              </p:cNvSpPr>
              <p:nvPr/>
            </p:nvSpPr>
            <p:spPr bwMode="auto">
              <a:xfrm>
                <a:off x="6019" y="1452"/>
                <a:ext cx="2193" cy="2185"/>
              </a:xfrm>
              <a:custGeom>
                <a:avLst/>
                <a:gdLst>
                  <a:gd name="T0" fmla="*/ 1201 w 2193"/>
                  <a:gd name="T1" fmla="*/ 2175 h 2185"/>
                  <a:gd name="T2" fmla="*/ 1221 w 2193"/>
                  <a:gd name="T3" fmla="*/ 2177 h 2185"/>
                  <a:gd name="T4" fmla="*/ 1233 w 2193"/>
                  <a:gd name="T5" fmla="*/ 2172 h 2185"/>
                  <a:gd name="T6" fmla="*/ 1295 w 2193"/>
                  <a:gd name="T7" fmla="*/ 2171 h 2185"/>
                  <a:gd name="T8" fmla="*/ 647 w 2193"/>
                  <a:gd name="T9" fmla="*/ 2083 h 2185"/>
                  <a:gd name="T10" fmla="*/ 636 w 2193"/>
                  <a:gd name="T11" fmla="*/ 2083 h 2185"/>
                  <a:gd name="T12" fmla="*/ 619 w 2193"/>
                  <a:gd name="T13" fmla="*/ 2079 h 2185"/>
                  <a:gd name="T14" fmla="*/ 572 w 2193"/>
                  <a:gd name="T15" fmla="*/ 2045 h 2185"/>
                  <a:gd name="T16" fmla="*/ 548 w 2193"/>
                  <a:gd name="T17" fmla="*/ 2041 h 2185"/>
                  <a:gd name="T18" fmla="*/ 1640 w 2193"/>
                  <a:gd name="T19" fmla="*/ 2045 h 2185"/>
                  <a:gd name="T20" fmla="*/ 1731 w 2193"/>
                  <a:gd name="T21" fmla="*/ 1976 h 2185"/>
                  <a:gd name="T22" fmla="*/ 1724 w 2193"/>
                  <a:gd name="T23" fmla="*/ 1990 h 2185"/>
                  <a:gd name="T24" fmla="*/ 1700 w 2193"/>
                  <a:gd name="T25" fmla="*/ 1997 h 2185"/>
                  <a:gd name="T26" fmla="*/ 254 w 2193"/>
                  <a:gd name="T27" fmla="*/ 1781 h 2185"/>
                  <a:gd name="T28" fmla="*/ 250 w 2193"/>
                  <a:gd name="T29" fmla="*/ 1775 h 2185"/>
                  <a:gd name="T30" fmla="*/ 236 w 2193"/>
                  <a:gd name="T31" fmla="*/ 1758 h 2185"/>
                  <a:gd name="T32" fmla="*/ 212 w 2193"/>
                  <a:gd name="T33" fmla="*/ 1730 h 2185"/>
                  <a:gd name="T34" fmla="*/ 2108 w 2193"/>
                  <a:gd name="T35" fmla="*/ 1505 h 2185"/>
                  <a:gd name="T36" fmla="*/ 2097 w 2193"/>
                  <a:gd name="T37" fmla="*/ 1536 h 2185"/>
                  <a:gd name="T38" fmla="*/ 2087 w 2193"/>
                  <a:gd name="T39" fmla="*/ 1544 h 2185"/>
                  <a:gd name="T40" fmla="*/ 2132 w 2193"/>
                  <a:gd name="T41" fmla="*/ 1454 h 2185"/>
                  <a:gd name="T42" fmla="*/ 2136 w 2193"/>
                  <a:gd name="T43" fmla="*/ 1443 h 2185"/>
                  <a:gd name="T44" fmla="*/ 7 w 2193"/>
                  <a:gd name="T45" fmla="*/ 1207 h 2185"/>
                  <a:gd name="T46" fmla="*/ 3 w 2193"/>
                  <a:gd name="T47" fmla="*/ 1166 h 2185"/>
                  <a:gd name="T48" fmla="*/ 0 w 2193"/>
                  <a:gd name="T49" fmla="*/ 1091 h 2185"/>
                  <a:gd name="T50" fmla="*/ 0 w 2193"/>
                  <a:gd name="T51" fmla="*/ 1091 h 2185"/>
                  <a:gd name="T52" fmla="*/ 2184 w 2193"/>
                  <a:gd name="T53" fmla="*/ 1073 h 2185"/>
                  <a:gd name="T54" fmla="*/ 2186 w 2193"/>
                  <a:gd name="T55" fmla="*/ 988 h 2185"/>
                  <a:gd name="T56" fmla="*/ 2184 w 2193"/>
                  <a:gd name="T57" fmla="*/ 1026 h 2185"/>
                  <a:gd name="T58" fmla="*/ 2187 w 2193"/>
                  <a:gd name="T59" fmla="*/ 975 h 2185"/>
                  <a:gd name="T60" fmla="*/ 61 w 2193"/>
                  <a:gd name="T61" fmla="*/ 731 h 2185"/>
                  <a:gd name="T62" fmla="*/ 106 w 2193"/>
                  <a:gd name="T63" fmla="*/ 642 h 2185"/>
                  <a:gd name="T64" fmla="*/ 86 w 2193"/>
                  <a:gd name="T65" fmla="*/ 676 h 2185"/>
                  <a:gd name="T66" fmla="*/ 96 w 2193"/>
                  <a:gd name="T67" fmla="*/ 646 h 2185"/>
                  <a:gd name="T68" fmla="*/ 1958 w 2193"/>
                  <a:gd name="T69" fmla="*/ 424 h 2185"/>
                  <a:gd name="T70" fmla="*/ 1984 w 2193"/>
                  <a:gd name="T71" fmla="*/ 455 h 2185"/>
                  <a:gd name="T72" fmla="*/ 1955 w 2193"/>
                  <a:gd name="T73" fmla="*/ 424 h 2185"/>
                  <a:gd name="T74" fmla="*/ 1940 w 2193"/>
                  <a:gd name="T75" fmla="*/ 404 h 2185"/>
                  <a:gd name="T76" fmla="*/ 490 w 2193"/>
                  <a:gd name="T77" fmla="*/ 183 h 2185"/>
                  <a:gd name="T78" fmla="*/ 463 w 2193"/>
                  <a:gd name="T79" fmla="*/ 208 h 2185"/>
                  <a:gd name="T80" fmla="*/ 470 w 2193"/>
                  <a:gd name="T81" fmla="*/ 191 h 2185"/>
                  <a:gd name="T82" fmla="*/ 490 w 2193"/>
                  <a:gd name="T83" fmla="*/ 183 h 2185"/>
                  <a:gd name="T84" fmla="*/ 533 w 2193"/>
                  <a:gd name="T85" fmla="*/ 152 h 2185"/>
                  <a:gd name="T86" fmla="*/ 1633 w 2193"/>
                  <a:gd name="T87" fmla="*/ 136 h 2185"/>
                  <a:gd name="T88" fmla="*/ 1608 w 2193"/>
                  <a:gd name="T89" fmla="*/ 132 h 2185"/>
                  <a:gd name="T90" fmla="*/ 1554 w 2193"/>
                  <a:gd name="T91" fmla="*/ 96 h 2185"/>
                  <a:gd name="T92" fmla="*/ 1585 w 2193"/>
                  <a:gd name="T93" fmla="*/ 120 h 2185"/>
                  <a:gd name="T94" fmla="*/ 900 w 2193"/>
                  <a:gd name="T95" fmla="*/ 13 h 2185"/>
                  <a:gd name="T96" fmla="*/ 900 w 2193"/>
                  <a:gd name="T97" fmla="*/ 13 h 2185"/>
                  <a:gd name="T98" fmla="*/ 961 w 2193"/>
                  <a:gd name="T99" fmla="*/ 12 h 2185"/>
                  <a:gd name="T100" fmla="*/ 980 w 2193"/>
                  <a:gd name="T101" fmla="*/ 2 h 2185"/>
                  <a:gd name="T102" fmla="*/ 999 w 2193"/>
                  <a:gd name="T103" fmla="*/ 0 h 2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93" h="2185">
                    <a:moveTo>
                      <a:pt x="1208" y="2174"/>
                    </a:moveTo>
                    <a:lnTo>
                      <a:pt x="1199" y="2184"/>
                    </a:lnTo>
                    <a:lnTo>
                      <a:pt x="1192" y="2185"/>
                    </a:lnTo>
                    <a:lnTo>
                      <a:pt x="1201" y="2175"/>
                    </a:lnTo>
                    <a:lnTo>
                      <a:pt x="1208" y="2174"/>
                    </a:lnTo>
                    <a:close/>
                    <a:moveTo>
                      <a:pt x="1238" y="2171"/>
                    </a:moveTo>
                    <a:lnTo>
                      <a:pt x="1231" y="2175"/>
                    </a:lnTo>
                    <a:lnTo>
                      <a:pt x="1221" y="2177"/>
                    </a:lnTo>
                    <a:lnTo>
                      <a:pt x="1218" y="2177"/>
                    </a:lnTo>
                    <a:lnTo>
                      <a:pt x="1212" y="2175"/>
                    </a:lnTo>
                    <a:lnTo>
                      <a:pt x="1209" y="2174"/>
                    </a:lnTo>
                    <a:lnTo>
                      <a:pt x="1233" y="2172"/>
                    </a:lnTo>
                    <a:lnTo>
                      <a:pt x="1238" y="2171"/>
                    </a:lnTo>
                    <a:close/>
                    <a:moveTo>
                      <a:pt x="1287" y="2162"/>
                    </a:moveTo>
                    <a:lnTo>
                      <a:pt x="1314" y="2168"/>
                    </a:lnTo>
                    <a:lnTo>
                      <a:pt x="1295" y="2171"/>
                    </a:lnTo>
                    <a:lnTo>
                      <a:pt x="1267" y="2167"/>
                    </a:lnTo>
                    <a:lnTo>
                      <a:pt x="1287" y="2162"/>
                    </a:lnTo>
                    <a:close/>
                    <a:moveTo>
                      <a:pt x="610" y="2065"/>
                    </a:moveTo>
                    <a:lnTo>
                      <a:pt x="647" y="2083"/>
                    </a:lnTo>
                    <a:lnTo>
                      <a:pt x="651" y="2095"/>
                    </a:lnTo>
                    <a:lnTo>
                      <a:pt x="641" y="2090"/>
                    </a:lnTo>
                    <a:lnTo>
                      <a:pt x="640" y="2083"/>
                    </a:lnTo>
                    <a:lnTo>
                      <a:pt x="636" y="2083"/>
                    </a:lnTo>
                    <a:lnTo>
                      <a:pt x="633" y="2083"/>
                    </a:lnTo>
                    <a:lnTo>
                      <a:pt x="630" y="2083"/>
                    </a:lnTo>
                    <a:lnTo>
                      <a:pt x="622" y="2081"/>
                    </a:lnTo>
                    <a:lnTo>
                      <a:pt x="619" y="2079"/>
                    </a:lnTo>
                    <a:lnTo>
                      <a:pt x="610" y="2069"/>
                    </a:lnTo>
                    <a:lnTo>
                      <a:pt x="610" y="2065"/>
                    </a:lnTo>
                    <a:close/>
                    <a:moveTo>
                      <a:pt x="548" y="2041"/>
                    </a:moveTo>
                    <a:lnTo>
                      <a:pt x="572" y="2045"/>
                    </a:lnTo>
                    <a:lnTo>
                      <a:pt x="585" y="2052"/>
                    </a:lnTo>
                    <a:lnTo>
                      <a:pt x="588" y="2054"/>
                    </a:lnTo>
                    <a:lnTo>
                      <a:pt x="562" y="2049"/>
                    </a:lnTo>
                    <a:lnTo>
                      <a:pt x="548" y="2041"/>
                    </a:lnTo>
                    <a:close/>
                    <a:moveTo>
                      <a:pt x="1677" y="2011"/>
                    </a:moveTo>
                    <a:lnTo>
                      <a:pt x="1659" y="2034"/>
                    </a:lnTo>
                    <a:lnTo>
                      <a:pt x="1643" y="2044"/>
                    </a:lnTo>
                    <a:lnTo>
                      <a:pt x="1640" y="2045"/>
                    </a:lnTo>
                    <a:lnTo>
                      <a:pt x="1657" y="2024"/>
                    </a:lnTo>
                    <a:lnTo>
                      <a:pt x="1677" y="2011"/>
                    </a:lnTo>
                    <a:close/>
                    <a:moveTo>
                      <a:pt x="1731" y="1976"/>
                    </a:moveTo>
                    <a:lnTo>
                      <a:pt x="1731" y="1976"/>
                    </a:lnTo>
                    <a:lnTo>
                      <a:pt x="1742" y="1979"/>
                    </a:lnTo>
                    <a:lnTo>
                      <a:pt x="1736" y="1983"/>
                    </a:lnTo>
                    <a:lnTo>
                      <a:pt x="1729" y="1982"/>
                    </a:lnTo>
                    <a:lnTo>
                      <a:pt x="1724" y="1990"/>
                    </a:lnTo>
                    <a:lnTo>
                      <a:pt x="1715" y="1996"/>
                    </a:lnTo>
                    <a:lnTo>
                      <a:pt x="1705" y="1997"/>
                    </a:lnTo>
                    <a:lnTo>
                      <a:pt x="1701" y="1997"/>
                    </a:lnTo>
                    <a:lnTo>
                      <a:pt x="1700" y="1997"/>
                    </a:lnTo>
                    <a:lnTo>
                      <a:pt x="1714" y="1989"/>
                    </a:lnTo>
                    <a:lnTo>
                      <a:pt x="1731" y="1976"/>
                    </a:lnTo>
                    <a:close/>
                    <a:moveTo>
                      <a:pt x="250" y="1775"/>
                    </a:moveTo>
                    <a:lnTo>
                      <a:pt x="254" y="1781"/>
                    </a:lnTo>
                    <a:lnTo>
                      <a:pt x="263" y="1791"/>
                    </a:lnTo>
                    <a:lnTo>
                      <a:pt x="273" y="1815"/>
                    </a:lnTo>
                    <a:lnTo>
                      <a:pt x="259" y="1799"/>
                    </a:lnTo>
                    <a:lnTo>
                      <a:pt x="250" y="1775"/>
                    </a:lnTo>
                    <a:close/>
                    <a:moveTo>
                      <a:pt x="199" y="1722"/>
                    </a:moveTo>
                    <a:lnTo>
                      <a:pt x="212" y="1723"/>
                    </a:lnTo>
                    <a:lnTo>
                      <a:pt x="237" y="1758"/>
                    </a:lnTo>
                    <a:lnTo>
                      <a:pt x="236" y="1758"/>
                    </a:lnTo>
                    <a:lnTo>
                      <a:pt x="233" y="1758"/>
                    </a:lnTo>
                    <a:lnTo>
                      <a:pt x="222" y="1753"/>
                    </a:lnTo>
                    <a:lnTo>
                      <a:pt x="213" y="1741"/>
                    </a:lnTo>
                    <a:lnTo>
                      <a:pt x="212" y="1730"/>
                    </a:lnTo>
                    <a:lnTo>
                      <a:pt x="205" y="1729"/>
                    </a:lnTo>
                    <a:lnTo>
                      <a:pt x="199" y="1722"/>
                    </a:lnTo>
                    <a:close/>
                    <a:moveTo>
                      <a:pt x="2105" y="1501"/>
                    </a:moveTo>
                    <a:lnTo>
                      <a:pt x="2108" y="1505"/>
                    </a:lnTo>
                    <a:lnTo>
                      <a:pt x="2109" y="1514"/>
                    </a:lnTo>
                    <a:lnTo>
                      <a:pt x="2102" y="1532"/>
                    </a:lnTo>
                    <a:lnTo>
                      <a:pt x="2101" y="1534"/>
                    </a:lnTo>
                    <a:lnTo>
                      <a:pt x="2097" y="1536"/>
                    </a:lnTo>
                    <a:lnTo>
                      <a:pt x="2091" y="1539"/>
                    </a:lnTo>
                    <a:lnTo>
                      <a:pt x="2094" y="1548"/>
                    </a:lnTo>
                    <a:lnTo>
                      <a:pt x="2091" y="1555"/>
                    </a:lnTo>
                    <a:lnTo>
                      <a:pt x="2087" y="1544"/>
                    </a:lnTo>
                    <a:lnTo>
                      <a:pt x="2094" y="1529"/>
                    </a:lnTo>
                    <a:lnTo>
                      <a:pt x="2105" y="1501"/>
                    </a:lnTo>
                    <a:close/>
                    <a:moveTo>
                      <a:pt x="2136" y="1443"/>
                    </a:moveTo>
                    <a:lnTo>
                      <a:pt x="2132" y="1454"/>
                    </a:lnTo>
                    <a:lnTo>
                      <a:pt x="2129" y="1462"/>
                    </a:lnTo>
                    <a:lnTo>
                      <a:pt x="2111" y="1484"/>
                    </a:lnTo>
                    <a:lnTo>
                      <a:pt x="2119" y="1463"/>
                    </a:lnTo>
                    <a:lnTo>
                      <a:pt x="2136" y="1443"/>
                    </a:lnTo>
                    <a:close/>
                    <a:moveTo>
                      <a:pt x="11" y="1156"/>
                    </a:moveTo>
                    <a:lnTo>
                      <a:pt x="14" y="1199"/>
                    </a:lnTo>
                    <a:lnTo>
                      <a:pt x="14" y="1197"/>
                    </a:lnTo>
                    <a:lnTo>
                      <a:pt x="7" y="1207"/>
                    </a:lnTo>
                    <a:lnTo>
                      <a:pt x="6" y="1199"/>
                    </a:lnTo>
                    <a:lnTo>
                      <a:pt x="10" y="1194"/>
                    </a:lnTo>
                    <a:lnTo>
                      <a:pt x="4" y="1187"/>
                    </a:lnTo>
                    <a:lnTo>
                      <a:pt x="3" y="1166"/>
                    </a:lnTo>
                    <a:lnTo>
                      <a:pt x="4" y="1165"/>
                    </a:lnTo>
                    <a:lnTo>
                      <a:pt x="7" y="1159"/>
                    </a:lnTo>
                    <a:lnTo>
                      <a:pt x="11" y="1156"/>
                    </a:lnTo>
                    <a:close/>
                    <a:moveTo>
                      <a:pt x="0" y="1091"/>
                    </a:moveTo>
                    <a:lnTo>
                      <a:pt x="10" y="1117"/>
                    </a:lnTo>
                    <a:lnTo>
                      <a:pt x="10" y="1132"/>
                    </a:lnTo>
                    <a:lnTo>
                      <a:pt x="1" y="1108"/>
                    </a:lnTo>
                    <a:lnTo>
                      <a:pt x="0" y="1091"/>
                    </a:lnTo>
                    <a:close/>
                    <a:moveTo>
                      <a:pt x="2184" y="1055"/>
                    </a:moveTo>
                    <a:lnTo>
                      <a:pt x="2193" y="1080"/>
                    </a:lnTo>
                    <a:lnTo>
                      <a:pt x="2193" y="1097"/>
                    </a:lnTo>
                    <a:lnTo>
                      <a:pt x="2184" y="1073"/>
                    </a:lnTo>
                    <a:lnTo>
                      <a:pt x="2184" y="1055"/>
                    </a:lnTo>
                    <a:close/>
                    <a:moveTo>
                      <a:pt x="2187" y="975"/>
                    </a:moveTo>
                    <a:lnTo>
                      <a:pt x="2188" y="984"/>
                    </a:lnTo>
                    <a:lnTo>
                      <a:pt x="2186" y="988"/>
                    </a:lnTo>
                    <a:lnTo>
                      <a:pt x="2188" y="992"/>
                    </a:lnTo>
                    <a:lnTo>
                      <a:pt x="2191" y="1018"/>
                    </a:lnTo>
                    <a:lnTo>
                      <a:pt x="2188" y="1022"/>
                    </a:lnTo>
                    <a:lnTo>
                      <a:pt x="2184" y="1026"/>
                    </a:lnTo>
                    <a:lnTo>
                      <a:pt x="2183" y="1028"/>
                    </a:lnTo>
                    <a:lnTo>
                      <a:pt x="2178" y="982"/>
                    </a:lnTo>
                    <a:lnTo>
                      <a:pt x="2180" y="984"/>
                    </a:lnTo>
                    <a:lnTo>
                      <a:pt x="2187" y="975"/>
                    </a:lnTo>
                    <a:close/>
                    <a:moveTo>
                      <a:pt x="83" y="698"/>
                    </a:moveTo>
                    <a:lnTo>
                      <a:pt x="76" y="717"/>
                    </a:lnTo>
                    <a:lnTo>
                      <a:pt x="59" y="738"/>
                    </a:lnTo>
                    <a:lnTo>
                      <a:pt x="61" y="731"/>
                    </a:lnTo>
                    <a:lnTo>
                      <a:pt x="65" y="721"/>
                    </a:lnTo>
                    <a:lnTo>
                      <a:pt x="83" y="698"/>
                    </a:lnTo>
                    <a:close/>
                    <a:moveTo>
                      <a:pt x="102" y="631"/>
                    </a:moveTo>
                    <a:lnTo>
                      <a:pt x="106" y="642"/>
                    </a:lnTo>
                    <a:lnTo>
                      <a:pt x="107" y="642"/>
                    </a:lnTo>
                    <a:lnTo>
                      <a:pt x="100" y="655"/>
                    </a:lnTo>
                    <a:lnTo>
                      <a:pt x="90" y="681"/>
                    </a:lnTo>
                    <a:lnTo>
                      <a:pt x="86" y="676"/>
                    </a:lnTo>
                    <a:lnTo>
                      <a:pt x="86" y="669"/>
                    </a:lnTo>
                    <a:lnTo>
                      <a:pt x="92" y="652"/>
                    </a:lnTo>
                    <a:lnTo>
                      <a:pt x="93" y="649"/>
                    </a:lnTo>
                    <a:lnTo>
                      <a:pt x="96" y="646"/>
                    </a:lnTo>
                    <a:lnTo>
                      <a:pt x="100" y="643"/>
                    </a:lnTo>
                    <a:lnTo>
                      <a:pt x="99" y="638"/>
                    </a:lnTo>
                    <a:lnTo>
                      <a:pt x="102" y="631"/>
                    </a:lnTo>
                    <a:close/>
                    <a:moveTo>
                      <a:pt x="1958" y="424"/>
                    </a:moveTo>
                    <a:lnTo>
                      <a:pt x="1961" y="424"/>
                    </a:lnTo>
                    <a:lnTo>
                      <a:pt x="1968" y="427"/>
                    </a:lnTo>
                    <a:lnTo>
                      <a:pt x="1982" y="445"/>
                    </a:lnTo>
                    <a:lnTo>
                      <a:pt x="1984" y="455"/>
                    </a:lnTo>
                    <a:lnTo>
                      <a:pt x="1989" y="455"/>
                    </a:lnTo>
                    <a:lnTo>
                      <a:pt x="1995" y="462"/>
                    </a:lnTo>
                    <a:lnTo>
                      <a:pt x="1982" y="461"/>
                    </a:lnTo>
                    <a:lnTo>
                      <a:pt x="1955" y="424"/>
                    </a:lnTo>
                    <a:lnTo>
                      <a:pt x="1958" y="424"/>
                    </a:lnTo>
                    <a:close/>
                    <a:moveTo>
                      <a:pt x="1921" y="371"/>
                    </a:moveTo>
                    <a:lnTo>
                      <a:pt x="1931" y="380"/>
                    </a:lnTo>
                    <a:lnTo>
                      <a:pt x="1940" y="404"/>
                    </a:lnTo>
                    <a:lnTo>
                      <a:pt x="1940" y="403"/>
                    </a:lnTo>
                    <a:lnTo>
                      <a:pt x="1930" y="393"/>
                    </a:lnTo>
                    <a:lnTo>
                      <a:pt x="1921" y="371"/>
                    </a:lnTo>
                    <a:close/>
                    <a:moveTo>
                      <a:pt x="490" y="183"/>
                    </a:moveTo>
                    <a:lnTo>
                      <a:pt x="494" y="183"/>
                    </a:lnTo>
                    <a:lnTo>
                      <a:pt x="499" y="184"/>
                    </a:lnTo>
                    <a:lnTo>
                      <a:pt x="480" y="195"/>
                    </a:lnTo>
                    <a:lnTo>
                      <a:pt x="463" y="208"/>
                    </a:lnTo>
                    <a:lnTo>
                      <a:pt x="451" y="207"/>
                    </a:lnTo>
                    <a:lnTo>
                      <a:pt x="459" y="201"/>
                    </a:lnTo>
                    <a:lnTo>
                      <a:pt x="465" y="201"/>
                    </a:lnTo>
                    <a:lnTo>
                      <a:pt x="470" y="191"/>
                    </a:lnTo>
                    <a:lnTo>
                      <a:pt x="475" y="188"/>
                    </a:lnTo>
                    <a:lnTo>
                      <a:pt x="476" y="187"/>
                    </a:lnTo>
                    <a:lnTo>
                      <a:pt x="480" y="185"/>
                    </a:lnTo>
                    <a:lnTo>
                      <a:pt x="490" y="183"/>
                    </a:lnTo>
                    <a:close/>
                    <a:moveTo>
                      <a:pt x="551" y="140"/>
                    </a:moveTo>
                    <a:lnTo>
                      <a:pt x="533" y="163"/>
                    </a:lnTo>
                    <a:lnTo>
                      <a:pt x="516" y="174"/>
                    </a:lnTo>
                    <a:lnTo>
                      <a:pt x="533" y="152"/>
                    </a:lnTo>
                    <a:lnTo>
                      <a:pt x="551" y="140"/>
                    </a:lnTo>
                    <a:lnTo>
                      <a:pt x="551" y="140"/>
                    </a:lnTo>
                    <a:close/>
                    <a:moveTo>
                      <a:pt x="1608" y="132"/>
                    </a:moveTo>
                    <a:lnTo>
                      <a:pt x="1633" y="136"/>
                    </a:lnTo>
                    <a:lnTo>
                      <a:pt x="1649" y="144"/>
                    </a:lnTo>
                    <a:lnTo>
                      <a:pt x="1623" y="140"/>
                    </a:lnTo>
                    <a:lnTo>
                      <a:pt x="1609" y="132"/>
                    </a:lnTo>
                    <a:lnTo>
                      <a:pt x="1608" y="132"/>
                    </a:lnTo>
                    <a:close/>
                    <a:moveTo>
                      <a:pt x="1538" y="88"/>
                    </a:moveTo>
                    <a:lnTo>
                      <a:pt x="1547" y="92"/>
                    </a:lnTo>
                    <a:lnTo>
                      <a:pt x="1550" y="98"/>
                    </a:lnTo>
                    <a:lnTo>
                      <a:pt x="1554" y="96"/>
                    </a:lnTo>
                    <a:lnTo>
                      <a:pt x="1555" y="96"/>
                    </a:lnTo>
                    <a:lnTo>
                      <a:pt x="1582" y="109"/>
                    </a:lnTo>
                    <a:lnTo>
                      <a:pt x="1585" y="113"/>
                    </a:lnTo>
                    <a:lnTo>
                      <a:pt x="1585" y="120"/>
                    </a:lnTo>
                    <a:lnTo>
                      <a:pt x="1544" y="101"/>
                    </a:lnTo>
                    <a:lnTo>
                      <a:pt x="1544" y="101"/>
                    </a:lnTo>
                    <a:lnTo>
                      <a:pt x="1538" y="88"/>
                    </a:lnTo>
                    <a:close/>
                    <a:moveTo>
                      <a:pt x="900" y="13"/>
                    </a:moveTo>
                    <a:lnTo>
                      <a:pt x="927" y="17"/>
                    </a:lnTo>
                    <a:lnTo>
                      <a:pt x="907" y="22"/>
                    </a:lnTo>
                    <a:lnTo>
                      <a:pt x="879" y="17"/>
                    </a:lnTo>
                    <a:lnTo>
                      <a:pt x="900" y="13"/>
                    </a:lnTo>
                    <a:close/>
                    <a:moveTo>
                      <a:pt x="999" y="0"/>
                    </a:moveTo>
                    <a:lnTo>
                      <a:pt x="990" y="10"/>
                    </a:lnTo>
                    <a:lnTo>
                      <a:pt x="992" y="10"/>
                    </a:lnTo>
                    <a:lnTo>
                      <a:pt x="961" y="12"/>
                    </a:lnTo>
                    <a:lnTo>
                      <a:pt x="949" y="14"/>
                    </a:lnTo>
                    <a:lnTo>
                      <a:pt x="952" y="10"/>
                    </a:lnTo>
                    <a:lnTo>
                      <a:pt x="961" y="3"/>
                    </a:lnTo>
                    <a:lnTo>
                      <a:pt x="980" y="2"/>
                    </a:lnTo>
                    <a:lnTo>
                      <a:pt x="982" y="2"/>
                    </a:lnTo>
                    <a:lnTo>
                      <a:pt x="988" y="5"/>
                    </a:lnTo>
                    <a:lnTo>
                      <a:pt x="990" y="0"/>
                    </a:lnTo>
                    <a:lnTo>
                      <a:pt x="9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3" name="Freeform 658"/>
              <p:cNvSpPr>
                <a:spLocks noEditPoints="1"/>
              </p:cNvSpPr>
              <p:nvPr/>
            </p:nvSpPr>
            <p:spPr bwMode="auto">
              <a:xfrm>
                <a:off x="6011" y="1442"/>
                <a:ext cx="2210" cy="2204"/>
              </a:xfrm>
              <a:custGeom>
                <a:avLst/>
                <a:gdLst>
                  <a:gd name="T0" fmla="*/ 1192 w 2210"/>
                  <a:gd name="T1" fmla="*/ 2204 h 2204"/>
                  <a:gd name="T2" fmla="*/ 1322 w 2210"/>
                  <a:gd name="T3" fmla="*/ 2178 h 2204"/>
                  <a:gd name="T4" fmla="*/ 1303 w 2210"/>
                  <a:gd name="T5" fmla="*/ 2181 h 2204"/>
                  <a:gd name="T6" fmla="*/ 659 w 2210"/>
                  <a:gd name="T7" fmla="*/ 2105 h 2204"/>
                  <a:gd name="T8" fmla="*/ 655 w 2210"/>
                  <a:gd name="T9" fmla="*/ 2112 h 2204"/>
                  <a:gd name="T10" fmla="*/ 630 w 2210"/>
                  <a:gd name="T11" fmla="*/ 2091 h 2204"/>
                  <a:gd name="T12" fmla="*/ 531 w 2210"/>
                  <a:gd name="T13" fmla="*/ 2047 h 2204"/>
                  <a:gd name="T14" fmla="*/ 545 w 2210"/>
                  <a:gd name="T15" fmla="*/ 2055 h 2204"/>
                  <a:gd name="T16" fmla="*/ 1650 w 2210"/>
                  <a:gd name="T17" fmla="*/ 2065 h 2204"/>
                  <a:gd name="T18" fmla="*/ 1651 w 2210"/>
                  <a:gd name="T19" fmla="*/ 2054 h 2204"/>
                  <a:gd name="T20" fmla="*/ 1763 w 2210"/>
                  <a:gd name="T21" fmla="*/ 1990 h 2204"/>
                  <a:gd name="T22" fmla="*/ 1750 w 2210"/>
                  <a:gd name="T23" fmla="*/ 1989 h 2204"/>
                  <a:gd name="T24" fmla="*/ 289 w 2210"/>
                  <a:gd name="T25" fmla="*/ 1847 h 2204"/>
                  <a:gd name="T26" fmla="*/ 221 w 2210"/>
                  <a:gd name="T27" fmla="*/ 1751 h 2204"/>
                  <a:gd name="T28" fmla="*/ 221 w 2210"/>
                  <a:gd name="T29" fmla="*/ 1753 h 2204"/>
                  <a:gd name="T30" fmla="*/ 207 w 2210"/>
                  <a:gd name="T31" fmla="*/ 1732 h 2204"/>
                  <a:gd name="T32" fmla="*/ 194 w 2210"/>
                  <a:gd name="T33" fmla="*/ 1729 h 2204"/>
                  <a:gd name="T34" fmla="*/ 2106 w 2210"/>
                  <a:gd name="T35" fmla="*/ 1569 h 2204"/>
                  <a:gd name="T36" fmla="*/ 2102 w 2210"/>
                  <a:gd name="T37" fmla="*/ 1558 h 2204"/>
                  <a:gd name="T38" fmla="*/ 2116 w 2210"/>
                  <a:gd name="T39" fmla="*/ 1534 h 2204"/>
                  <a:gd name="T40" fmla="*/ 2117 w 2210"/>
                  <a:gd name="T41" fmla="*/ 1524 h 2204"/>
                  <a:gd name="T42" fmla="*/ 2137 w 2210"/>
                  <a:gd name="T43" fmla="*/ 1472 h 2204"/>
                  <a:gd name="T44" fmla="*/ 2158 w 2210"/>
                  <a:gd name="T45" fmla="*/ 1435 h 2204"/>
                  <a:gd name="T46" fmla="*/ 7 w 2210"/>
                  <a:gd name="T47" fmla="*/ 1227 h 2204"/>
                  <a:gd name="T48" fmla="*/ 11 w 2210"/>
                  <a:gd name="T49" fmla="*/ 1176 h 2204"/>
                  <a:gd name="T50" fmla="*/ 9 w 2210"/>
                  <a:gd name="T51" fmla="*/ 1180 h 2204"/>
                  <a:gd name="T52" fmla="*/ 2210 w 2210"/>
                  <a:gd name="T53" fmla="*/ 1114 h 2204"/>
                  <a:gd name="T54" fmla="*/ 2201 w 2210"/>
                  <a:gd name="T55" fmla="*/ 1090 h 2204"/>
                  <a:gd name="T56" fmla="*/ 9 w 2210"/>
                  <a:gd name="T57" fmla="*/ 1118 h 2204"/>
                  <a:gd name="T58" fmla="*/ 2196 w 2210"/>
                  <a:gd name="T59" fmla="*/ 1002 h 2204"/>
                  <a:gd name="T60" fmla="*/ 2199 w 2210"/>
                  <a:gd name="T61" fmla="*/ 1026 h 2204"/>
                  <a:gd name="T62" fmla="*/ 2203 w 2210"/>
                  <a:gd name="T63" fmla="*/ 976 h 2204"/>
                  <a:gd name="T64" fmla="*/ 2195 w 2210"/>
                  <a:gd name="T65" fmla="*/ 985 h 2204"/>
                  <a:gd name="T66" fmla="*/ 69 w 2210"/>
                  <a:gd name="T67" fmla="*/ 741 h 2204"/>
                  <a:gd name="T68" fmla="*/ 56 w 2210"/>
                  <a:gd name="T69" fmla="*/ 751 h 2204"/>
                  <a:gd name="T70" fmla="*/ 100 w 2210"/>
                  <a:gd name="T71" fmla="*/ 662 h 2204"/>
                  <a:gd name="T72" fmla="*/ 94 w 2210"/>
                  <a:gd name="T73" fmla="*/ 667 h 2204"/>
                  <a:gd name="T74" fmla="*/ 101 w 2210"/>
                  <a:gd name="T75" fmla="*/ 659 h 2204"/>
                  <a:gd name="T76" fmla="*/ 107 w 2210"/>
                  <a:gd name="T77" fmla="*/ 648 h 2204"/>
                  <a:gd name="T78" fmla="*/ 1997 w 2210"/>
                  <a:gd name="T79" fmla="*/ 465 h 2204"/>
                  <a:gd name="T80" fmla="*/ 2016 w 2210"/>
                  <a:gd name="T81" fmla="*/ 475 h 2204"/>
                  <a:gd name="T82" fmla="*/ 1976 w 2210"/>
                  <a:gd name="T83" fmla="*/ 437 h 2204"/>
                  <a:gd name="T84" fmla="*/ 1990 w 2210"/>
                  <a:gd name="T85" fmla="*/ 455 h 2204"/>
                  <a:gd name="T86" fmla="*/ 1931 w 2210"/>
                  <a:gd name="T87" fmla="*/ 368 h 2204"/>
                  <a:gd name="T88" fmla="*/ 1921 w 2210"/>
                  <a:gd name="T89" fmla="*/ 357 h 2204"/>
                  <a:gd name="T90" fmla="*/ 459 w 2210"/>
                  <a:gd name="T91" fmla="*/ 217 h 2204"/>
                  <a:gd name="T92" fmla="*/ 488 w 2210"/>
                  <a:gd name="T93" fmla="*/ 195 h 2204"/>
                  <a:gd name="T94" fmla="*/ 488 w 2210"/>
                  <a:gd name="T95" fmla="*/ 195 h 2204"/>
                  <a:gd name="T96" fmla="*/ 1681 w 2210"/>
                  <a:gd name="T97" fmla="*/ 159 h 2204"/>
                  <a:gd name="T98" fmla="*/ 575 w 2210"/>
                  <a:gd name="T99" fmla="*/ 132 h 2204"/>
                  <a:gd name="T100" fmla="*/ 541 w 2210"/>
                  <a:gd name="T101" fmla="*/ 162 h 2204"/>
                  <a:gd name="T102" fmla="*/ 1568 w 2210"/>
                  <a:gd name="T103" fmla="*/ 105 h 2204"/>
                  <a:gd name="T104" fmla="*/ 1590 w 2210"/>
                  <a:gd name="T105" fmla="*/ 119 h 2204"/>
                  <a:gd name="T106" fmla="*/ 1542 w 2210"/>
                  <a:gd name="T107" fmla="*/ 87 h 2204"/>
                  <a:gd name="T108" fmla="*/ 1555 w 2210"/>
                  <a:gd name="T109" fmla="*/ 102 h 2204"/>
                  <a:gd name="T110" fmla="*/ 881 w 2210"/>
                  <a:gd name="T111" fmla="*/ 19 h 2204"/>
                  <a:gd name="T112" fmla="*/ 864 w 2210"/>
                  <a:gd name="T113" fmla="*/ 23 h 2204"/>
                  <a:gd name="T114" fmla="*/ 984 w 2210"/>
                  <a:gd name="T115" fmla="*/ 10 h 2204"/>
                  <a:gd name="T116" fmla="*/ 969 w 2210"/>
                  <a:gd name="T117" fmla="*/ 13 h 2204"/>
                  <a:gd name="T118" fmla="*/ 1007 w 2210"/>
                  <a:gd name="T119" fmla="*/ 10 h 2204"/>
                  <a:gd name="T120" fmla="*/ 1015 w 2210"/>
                  <a:gd name="T121" fmla="*/ 0 h 2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10" h="2204">
                    <a:moveTo>
                      <a:pt x="1207" y="2194"/>
                    </a:moveTo>
                    <a:lnTo>
                      <a:pt x="1200" y="2204"/>
                    </a:lnTo>
                    <a:lnTo>
                      <a:pt x="1192" y="2204"/>
                    </a:lnTo>
                    <a:lnTo>
                      <a:pt x="1200" y="2195"/>
                    </a:lnTo>
                    <a:lnTo>
                      <a:pt x="1207" y="2194"/>
                    </a:lnTo>
                    <a:close/>
                    <a:moveTo>
                      <a:pt x="1322" y="2178"/>
                    </a:moveTo>
                    <a:lnTo>
                      <a:pt x="1344" y="2181"/>
                    </a:lnTo>
                    <a:lnTo>
                      <a:pt x="1330" y="2185"/>
                    </a:lnTo>
                    <a:lnTo>
                      <a:pt x="1303" y="2181"/>
                    </a:lnTo>
                    <a:lnTo>
                      <a:pt x="1322" y="2178"/>
                    </a:lnTo>
                    <a:close/>
                    <a:moveTo>
                      <a:pt x="649" y="2100"/>
                    </a:moveTo>
                    <a:lnTo>
                      <a:pt x="659" y="2105"/>
                    </a:lnTo>
                    <a:lnTo>
                      <a:pt x="665" y="2117"/>
                    </a:lnTo>
                    <a:lnTo>
                      <a:pt x="661" y="2116"/>
                    </a:lnTo>
                    <a:lnTo>
                      <a:pt x="655" y="2112"/>
                    </a:lnTo>
                    <a:lnTo>
                      <a:pt x="649" y="2100"/>
                    </a:lnTo>
                    <a:close/>
                    <a:moveTo>
                      <a:pt x="627" y="2089"/>
                    </a:moveTo>
                    <a:lnTo>
                      <a:pt x="630" y="2091"/>
                    </a:lnTo>
                    <a:lnTo>
                      <a:pt x="627" y="2089"/>
                    </a:lnTo>
                    <a:lnTo>
                      <a:pt x="627" y="2089"/>
                    </a:lnTo>
                    <a:close/>
                    <a:moveTo>
                      <a:pt x="531" y="2047"/>
                    </a:moveTo>
                    <a:lnTo>
                      <a:pt x="556" y="2051"/>
                    </a:lnTo>
                    <a:lnTo>
                      <a:pt x="570" y="2059"/>
                    </a:lnTo>
                    <a:lnTo>
                      <a:pt x="545" y="2055"/>
                    </a:lnTo>
                    <a:lnTo>
                      <a:pt x="531" y="2047"/>
                    </a:lnTo>
                    <a:close/>
                    <a:moveTo>
                      <a:pt x="1667" y="2044"/>
                    </a:moveTo>
                    <a:lnTo>
                      <a:pt x="1650" y="2065"/>
                    </a:lnTo>
                    <a:lnTo>
                      <a:pt x="1633" y="2074"/>
                    </a:lnTo>
                    <a:lnTo>
                      <a:pt x="1648" y="2055"/>
                    </a:lnTo>
                    <a:lnTo>
                      <a:pt x="1651" y="2054"/>
                    </a:lnTo>
                    <a:lnTo>
                      <a:pt x="1667" y="2044"/>
                    </a:lnTo>
                    <a:close/>
                    <a:moveTo>
                      <a:pt x="1750" y="1989"/>
                    </a:moveTo>
                    <a:lnTo>
                      <a:pt x="1763" y="1990"/>
                    </a:lnTo>
                    <a:lnTo>
                      <a:pt x="1756" y="1994"/>
                    </a:lnTo>
                    <a:lnTo>
                      <a:pt x="1744" y="1993"/>
                    </a:lnTo>
                    <a:lnTo>
                      <a:pt x="1750" y="1989"/>
                    </a:lnTo>
                    <a:close/>
                    <a:moveTo>
                      <a:pt x="267" y="1809"/>
                    </a:moveTo>
                    <a:lnTo>
                      <a:pt x="281" y="1825"/>
                    </a:lnTo>
                    <a:lnTo>
                      <a:pt x="289" y="1847"/>
                    </a:lnTo>
                    <a:lnTo>
                      <a:pt x="276" y="1833"/>
                    </a:lnTo>
                    <a:lnTo>
                      <a:pt x="267" y="1809"/>
                    </a:lnTo>
                    <a:close/>
                    <a:moveTo>
                      <a:pt x="221" y="1751"/>
                    </a:moveTo>
                    <a:lnTo>
                      <a:pt x="230" y="1763"/>
                    </a:lnTo>
                    <a:lnTo>
                      <a:pt x="230" y="1763"/>
                    </a:lnTo>
                    <a:lnTo>
                      <a:pt x="221" y="1753"/>
                    </a:lnTo>
                    <a:lnTo>
                      <a:pt x="221" y="1751"/>
                    </a:lnTo>
                    <a:close/>
                    <a:moveTo>
                      <a:pt x="194" y="1729"/>
                    </a:moveTo>
                    <a:lnTo>
                      <a:pt x="207" y="1732"/>
                    </a:lnTo>
                    <a:lnTo>
                      <a:pt x="213" y="1739"/>
                    </a:lnTo>
                    <a:lnTo>
                      <a:pt x="200" y="1737"/>
                    </a:lnTo>
                    <a:lnTo>
                      <a:pt x="194" y="1729"/>
                    </a:lnTo>
                    <a:lnTo>
                      <a:pt x="194" y="1729"/>
                    </a:lnTo>
                    <a:close/>
                    <a:moveTo>
                      <a:pt x="2102" y="1558"/>
                    </a:moveTo>
                    <a:lnTo>
                      <a:pt x="2106" y="1569"/>
                    </a:lnTo>
                    <a:lnTo>
                      <a:pt x="2103" y="1576"/>
                    </a:lnTo>
                    <a:lnTo>
                      <a:pt x="2099" y="1565"/>
                    </a:lnTo>
                    <a:lnTo>
                      <a:pt x="2102" y="1558"/>
                    </a:lnTo>
                    <a:close/>
                    <a:moveTo>
                      <a:pt x="2117" y="1524"/>
                    </a:moveTo>
                    <a:lnTo>
                      <a:pt x="2117" y="1528"/>
                    </a:lnTo>
                    <a:lnTo>
                      <a:pt x="2116" y="1534"/>
                    </a:lnTo>
                    <a:lnTo>
                      <a:pt x="2113" y="1539"/>
                    </a:lnTo>
                    <a:lnTo>
                      <a:pt x="2110" y="1542"/>
                    </a:lnTo>
                    <a:lnTo>
                      <a:pt x="2117" y="1524"/>
                    </a:lnTo>
                    <a:close/>
                    <a:moveTo>
                      <a:pt x="2158" y="1435"/>
                    </a:moveTo>
                    <a:lnTo>
                      <a:pt x="2154" y="1452"/>
                    </a:lnTo>
                    <a:lnTo>
                      <a:pt x="2137" y="1472"/>
                    </a:lnTo>
                    <a:lnTo>
                      <a:pt x="2140" y="1464"/>
                    </a:lnTo>
                    <a:lnTo>
                      <a:pt x="2144" y="1453"/>
                    </a:lnTo>
                    <a:lnTo>
                      <a:pt x="2158" y="1435"/>
                    </a:lnTo>
                    <a:close/>
                    <a:moveTo>
                      <a:pt x="14" y="1209"/>
                    </a:moveTo>
                    <a:lnTo>
                      <a:pt x="15" y="1217"/>
                    </a:lnTo>
                    <a:lnTo>
                      <a:pt x="7" y="1227"/>
                    </a:lnTo>
                    <a:lnTo>
                      <a:pt x="5" y="1219"/>
                    </a:lnTo>
                    <a:lnTo>
                      <a:pt x="14" y="1209"/>
                    </a:lnTo>
                    <a:close/>
                    <a:moveTo>
                      <a:pt x="11" y="1176"/>
                    </a:moveTo>
                    <a:lnTo>
                      <a:pt x="12" y="1197"/>
                    </a:lnTo>
                    <a:lnTo>
                      <a:pt x="11" y="1193"/>
                    </a:lnTo>
                    <a:lnTo>
                      <a:pt x="9" y="1180"/>
                    </a:lnTo>
                    <a:lnTo>
                      <a:pt x="11" y="1176"/>
                    </a:lnTo>
                    <a:close/>
                    <a:moveTo>
                      <a:pt x="2201" y="1090"/>
                    </a:moveTo>
                    <a:lnTo>
                      <a:pt x="2210" y="1114"/>
                    </a:lnTo>
                    <a:lnTo>
                      <a:pt x="2210" y="1131"/>
                    </a:lnTo>
                    <a:lnTo>
                      <a:pt x="2201" y="1107"/>
                    </a:lnTo>
                    <a:lnTo>
                      <a:pt x="2201" y="1090"/>
                    </a:lnTo>
                    <a:close/>
                    <a:moveTo>
                      <a:pt x="0" y="1077"/>
                    </a:moveTo>
                    <a:lnTo>
                      <a:pt x="8" y="1101"/>
                    </a:lnTo>
                    <a:lnTo>
                      <a:pt x="9" y="1118"/>
                    </a:lnTo>
                    <a:lnTo>
                      <a:pt x="0" y="1094"/>
                    </a:lnTo>
                    <a:lnTo>
                      <a:pt x="0" y="1077"/>
                    </a:lnTo>
                    <a:close/>
                    <a:moveTo>
                      <a:pt x="2196" y="1002"/>
                    </a:moveTo>
                    <a:lnTo>
                      <a:pt x="2201" y="1008"/>
                    </a:lnTo>
                    <a:lnTo>
                      <a:pt x="2201" y="1021"/>
                    </a:lnTo>
                    <a:lnTo>
                      <a:pt x="2199" y="1026"/>
                    </a:lnTo>
                    <a:lnTo>
                      <a:pt x="2199" y="1028"/>
                    </a:lnTo>
                    <a:lnTo>
                      <a:pt x="2196" y="1002"/>
                    </a:lnTo>
                    <a:close/>
                    <a:moveTo>
                      <a:pt x="2203" y="976"/>
                    </a:moveTo>
                    <a:lnTo>
                      <a:pt x="2203" y="984"/>
                    </a:lnTo>
                    <a:lnTo>
                      <a:pt x="2196" y="994"/>
                    </a:lnTo>
                    <a:lnTo>
                      <a:pt x="2195" y="985"/>
                    </a:lnTo>
                    <a:lnTo>
                      <a:pt x="2203" y="976"/>
                    </a:lnTo>
                    <a:close/>
                    <a:moveTo>
                      <a:pt x="73" y="731"/>
                    </a:moveTo>
                    <a:lnTo>
                      <a:pt x="69" y="741"/>
                    </a:lnTo>
                    <a:lnTo>
                      <a:pt x="67" y="748"/>
                    </a:lnTo>
                    <a:lnTo>
                      <a:pt x="52" y="766"/>
                    </a:lnTo>
                    <a:lnTo>
                      <a:pt x="56" y="751"/>
                    </a:lnTo>
                    <a:lnTo>
                      <a:pt x="73" y="731"/>
                    </a:lnTo>
                    <a:close/>
                    <a:moveTo>
                      <a:pt x="101" y="659"/>
                    </a:moveTo>
                    <a:lnTo>
                      <a:pt x="100" y="662"/>
                    </a:lnTo>
                    <a:lnTo>
                      <a:pt x="94" y="679"/>
                    </a:lnTo>
                    <a:lnTo>
                      <a:pt x="93" y="673"/>
                    </a:lnTo>
                    <a:lnTo>
                      <a:pt x="94" y="667"/>
                    </a:lnTo>
                    <a:lnTo>
                      <a:pt x="97" y="663"/>
                    </a:lnTo>
                    <a:lnTo>
                      <a:pt x="100" y="659"/>
                    </a:lnTo>
                    <a:lnTo>
                      <a:pt x="101" y="659"/>
                    </a:lnTo>
                    <a:close/>
                    <a:moveTo>
                      <a:pt x="105" y="629"/>
                    </a:moveTo>
                    <a:lnTo>
                      <a:pt x="110" y="641"/>
                    </a:lnTo>
                    <a:lnTo>
                      <a:pt x="107" y="648"/>
                    </a:lnTo>
                    <a:lnTo>
                      <a:pt x="103" y="636"/>
                    </a:lnTo>
                    <a:lnTo>
                      <a:pt x="105" y="629"/>
                    </a:lnTo>
                    <a:close/>
                    <a:moveTo>
                      <a:pt x="1997" y="465"/>
                    </a:moveTo>
                    <a:lnTo>
                      <a:pt x="2011" y="468"/>
                    </a:lnTo>
                    <a:lnTo>
                      <a:pt x="2016" y="475"/>
                    </a:lnTo>
                    <a:lnTo>
                      <a:pt x="2016" y="475"/>
                    </a:lnTo>
                    <a:lnTo>
                      <a:pt x="2003" y="472"/>
                    </a:lnTo>
                    <a:lnTo>
                      <a:pt x="1997" y="465"/>
                    </a:lnTo>
                    <a:close/>
                    <a:moveTo>
                      <a:pt x="1976" y="437"/>
                    </a:moveTo>
                    <a:lnTo>
                      <a:pt x="1982" y="440"/>
                    </a:lnTo>
                    <a:lnTo>
                      <a:pt x="1990" y="451"/>
                    </a:lnTo>
                    <a:lnTo>
                      <a:pt x="1990" y="455"/>
                    </a:lnTo>
                    <a:lnTo>
                      <a:pt x="1976" y="437"/>
                    </a:lnTo>
                    <a:close/>
                    <a:moveTo>
                      <a:pt x="1921" y="357"/>
                    </a:moveTo>
                    <a:lnTo>
                      <a:pt x="1931" y="368"/>
                    </a:lnTo>
                    <a:lnTo>
                      <a:pt x="1939" y="390"/>
                    </a:lnTo>
                    <a:lnTo>
                      <a:pt x="1929" y="381"/>
                    </a:lnTo>
                    <a:lnTo>
                      <a:pt x="1921" y="357"/>
                    </a:lnTo>
                    <a:close/>
                    <a:moveTo>
                      <a:pt x="454" y="208"/>
                    </a:moveTo>
                    <a:lnTo>
                      <a:pt x="467" y="211"/>
                    </a:lnTo>
                    <a:lnTo>
                      <a:pt x="459" y="217"/>
                    </a:lnTo>
                    <a:lnTo>
                      <a:pt x="447" y="214"/>
                    </a:lnTo>
                    <a:lnTo>
                      <a:pt x="454" y="208"/>
                    </a:lnTo>
                    <a:close/>
                    <a:moveTo>
                      <a:pt x="488" y="195"/>
                    </a:moveTo>
                    <a:lnTo>
                      <a:pt x="484" y="197"/>
                    </a:lnTo>
                    <a:lnTo>
                      <a:pt x="487" y="195"/>
                    </a:lnTo>
                    <a:lnTo>
                      <a:pt x="488" y="195"/>
                    </a:lnTo>
                    <a:close/>
                    <a:moveTo>
                      <a:pt x="1641" y="146"/>
                    </a:moveTo>
                    <a:lnTo>
                      <a:pt x="1667" y="150"/>
                    </a:lnTo>
                    <a:lnTo>
                      <a:pt x="1681" y="159"/>
                    </a:lnTo>
                    <a:lnTo>
                      <a:pt x="1657" y="154"/>
                    </a:lnTo>
                    <a:lnTo>
                      <a:pt x="1641" y="146"/>
                    </a:lnTo>
                    <a:close/>
                    <a:moveTo>
                      <a:pt x="575" y="132"/>
                    </a:moveTo>
                    <a:lnTo>
                      <a:pt x="559" y="150"/>
                    </a:lnTo>
                    <a:lnTo>
                      <a:pt x="559" y="150"/>
                    </a:lnTo>
                    <a:lnTo>
                      <a:pt x="541" y="162"/>
                    </a:lnTo>
                    <a:lnTo>
                      <a:pt x="559" y="140"/>
                    </a:lnTo>
                    <a:lnTo>
                      <a:pt x="575" y="132"/>
                    </a:lnTo>
                    <a:close/>
                    <a:moveTo>
                      <a:pt x="1568" y="105"/>
                    </a:moveTo>
                    <a:lnTo>
                      <a:pt x="1572" y="106"/>
                    </a:lnTo>
                    <a:lnTo>
                      <a:pt x="1585" y="112"/>
                    </a:lnTo>
                    <a:lnTo>
                      <a:pt x="1590" y="119"/>
                    </a:lnTo>
                    <a:lnTo>
                      <a:pt x="1563" y="106"/>
                    </a:lnTo>
                    <a:lnTo>
                      <a:pt x="1568" y="105"/>
                    </a:lnTo>
                    <a:close/>
                    <a:moveTo>
                      <a:pt x="1542" y="87"/>
                    </a:moveTo>
                    <a:lnTo>
                      <a:pt x="1549" y="89"/>
                    </a:lnTo>
                    <a:lnTo>
                      <a:pt x="1551" y="89"/>
                    </a:lnTo>
                    <a:lnTo>
                      <a:pt x="1555" y="102"/>
                    </a:lnTo>
                    <a:lnTo>
                      <a:pt x="1546" y="98"/>
                    </a:lnTo>
                    <a:lnTo>
                      <a:pt x="1542" y="87"/>
                    </a:lnTo>
                    <a:close/>
                    <a:moveTo>
                      <a:pt x="881" y="19"/>
                    </a:moveTo>
                    <a:lnTo>
                      <a:pt x="908" y="23"/>
                    </a:lnTo>
                    <a:lnTo>
                      <a:pt x="887" y="27"/>
                    </a:lnTo>
                    <a:lnTo>
                      <a:pt x="864" y="23"/>
                    </a:lnTo>
                    <a:lnTo>
                      <a:pt x="881" y="19"/>
                    </a:lnTo>
                    <a:close/>
                    <a:moveTo>
                      <a:pt x="981" y="10"/>
                    </a:moveTo>
                    <a:lnTo>
                      <a:pt x="984" y="10"/>
                    </a:lnTo>
                    <a:lnTo>
                      <a:pt x="988" y="12"/>
                    </a:lnTo>
                    <a:lnTo>
                      <a:pt x="969" y="13"/>
                    </a:lnTo>
                    <a:lnTo>
                      <a:pt x="969" y="13"/>
                    </a:lnTo>
                    <a:lnTo>
                      <a:pt x="981" y="10"/>
                    </a:lnTo>
                    <a:close/>
                    <a:moveTo>
                      <a:pt x="1015" y="0"/>
                    </a:moveTo>
                    <a:lnTo>
                      <a:pt x="1007" y="10"/>
                    </a:lnTo>
                    <a:lnTo>
                      <a:pt x="998" y="10"/>
                    </a:lnTo>
                    <a:lnTo>
                      <a:pt x="1007" y="0"/>
                    </a:lnTo>
                    <a:lnTo>
                      <a:pt x="10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4" name="Freeform 659"/>
              <p:cNvSpPr>
                <a:spLocks noEditPoints="1"/>
              </p:cNvSpPr>
              <p:nvPr/>
            </p:nvSpPr>
            <p:spPr bwMode="auto">
              <a:xfrm>
                <a:off x="6002" y="1433"/>
                <a:ext cx="2228" cy="2222"/>
              </a:xfrm>
              <a:custGeom>
                <a:avLst/>
                <a:gdLst>
                  <a:gd name="T0" fmla="*/ 1201 w 2228"/>
                  <a:gd name="T1" fmla="*/ 2222 h 2222"/>
                  <a:gd name="T2" fmla="*/ 1201 w 2228"/>
                  <a:gd name="T3" fmla="*/ 2213 h 2222"/>
                  <a:gd name="T4" fmla="*/ 1353 w 2228"/>
                  <a:gd name="T5" fmla="*/ 2190 h 2222"/>
                  <a:gd name="T6" fmla="*/ 1362 w 2228"/>
                  <a:gd name="T7" fmla="*/ 2198 h 2222"/>
                  <a:gd name="T8" fmla="*/ 1353 w 2228"/>
                  <a:gd name="T9" fmla="*/ 2190 h 2222"/>
                  <a:gd name="T10" fmla="*/ 670 w 2228"/>
                  <a:gd name="T11" fmla="*/ 2125 h 2222"/>
                  <a:gd name="T12" fmla="*/ 678 w 2228"/>
                  <a:gd name="T13" fmla="*/ 2138 h 2222"/>
                  <a:gd name="T14" fmla="*/ 664 w 2228"/>
                  <a:gd name="T15" fmla="*/ 2121 h 2222"/>
                  <a:gd name="T16" fmla="*/ 1643 w 2228"/>
                  <a:gd name="T17" fmla="*/ 2091 h 2222"/>
                  <a:gd name="T18" fmla="*/ 1642 w 2228"/>
                  <a:gd name="T19" fmla="*/ 2083 h 2222"/>
                  <a:gd name="T20" fmla="*/ 514 w 2228"/>
                  <a:gd name="T21" fmla="*/ 2051 h 2222"/>
                  <a:gd name="T22" fmla="*/ 554 w 2228"/>
                  <a:gd name="T23" fmla="*/ 2064 h 2222"/>
                  <a:gd name="T24" fmla="*/ 514 w 2228"/>
                  <a:gd name="T25" fmla="*/ 2051 h 2222"/>
                  <a:gd name="T26" fmla="*/ 1783 w 2228"/>
                  <a:gd name="T27" fmla="*/ 2002 h 2222"/>
                  <a:gd name="T28" fmla="*/ 1765 w 2228"/>
                  <a:gd name="T29" fmla="*/ 2003 h 2222"/>
                  <a:gd name="T30" fmla="*/ 285 w 2228"/>
                  <a:gd name="T31" fmla="*/ 1842 h 2222"/>
                  <a:gd name="T32" fmla="*/ 307 w 2228"/>
                  <a:gd name="T33" fmla="*/ 1880 h 2222"/>
                  <a:gd name="T34" fmla="*/ 285 w 2228"/>
                  <a:gd name="T35" fmla="*/ 1842 h 2222"/>
                  <a:gd name="T36" fmla="*/ 203 w 2228"/>
                  <a:gd name="T37" fmla="*/ 1738 h 2222"/>
                  <a:gd name="T38" fmla="*/ 209 w 2228"/>
                  <a:gd name="T39" fmla="*/ 1746 h 2222"/>
                  <a:gd name="T40" fmla="*/ 195 w 2228"/>
                  <a:gd name="T41" fmla="*/ 1743 h 2222"/>
                  <a:gd name="T42" fmla="*/ 2115 w 2228"/>
                  <a:gd name="T43" fmla="*/ 1578 h 2222"/>
                  <a:gd name="T44" fmla="*/ 2116 w 2228"/>
                  <a:gd name="T45" fmla="*/ 1598 h 2222"/>
                  <a:gd name="T46" fmla="*/ 2115 w 2228"/>
                  <a:gd name="T47" fmla="*/ 1578 h 2222"/>
                  <a:gd name="T48" fmla="*/ 2177 w 2228"/>
                  <a:gd name="T49" fmla="*/ 1442 h 2222"/>
                  <a:gd name="T50" fmla="*/ 2167 w 2228"/>
                  <a:gd name="T51" fmla="*/ 1444 h 2222"/>
                  <a:gd name="T52" fmla="*/ 14 w 2228"/>
                  <a:gd name="T53" fmla="*/ 1228 h 2222"/>
                  <a:gd name="T54" fmla="*/ 7 w 2228"/>
                  <a:gd name="T55" fmla="*/ 1246 h 2222"/>
                  <a:gd name="T56" fmla="*/ 14 w 2228"/>
                  <a:gd name="T57" fmla="*/ 1228 h 2222"/>
                  <a:gd name="T58" fmla="*/ 2228 w 2228"/>
                  <a:gd name="T59" fmla="*/ 1147 h 2222"/>
                  <a:gd name="T60" fmla="*/ 2219 w 2228"/>
                  <a:gd name="T61" fmla="*/ 1140 h 2222"/>
                  <a:gd name="T62" fmla="*/ 0 w 2228"/>
                  <a:gd name="T63" fmla="*/ 1065 h 2222"/>
                  <a:gd name="T64" fmla="*/ 9 w 2228"/>
                  <a:gd name="T65" fmla="*/ 1103 h 2222"/>
                  <a:gd name="T66" fmla="*/ 0 w 2228"/>
                  <a:gd name="T67" fmla="*/ 1065 h 2222"/>
                  <a:gd name="T68" fmla="*/ 2221 w 2228"/>
                  <a:gd name="T69" fmla="*/ 983 h 2222"/>
                  <a:gd name="T70" fmla="*/ 2212 w 2228"/>
                  <a:gd name="T71" fmla="*/ 985 h 2222"/>
                  <a:gd name="T72" fmla="*/ 65 w 2228"/>
                  <a:gd name="T73" fmla="*/ 760 h 2222"/>
                  <a:gd name="T74" fmla="*/ 45 w 2228"/>
                  <a:gd name="T75" fmla="*/ 794 h 2222"/>
                  <a:gd name="T76" fmla="*/ 65 w 2228"/>
                  <a:gd name="T77" fmla="*/ 760 h 2222"/>
                  <a:gd name="T78" fmla="*/ 114 w 2228"/>
                  <a:gd name="T79" fmla="*/ 638 h 2222"/>
                  <a:gd name="T80" fmla="*/ 107 w 2228"/>
                  <a:gd name="T81" fmla="*/ 634 h 2222"/>
                  <a:gd name="T82" fmla="*/ 2020 w 2228"/>
                  <a:gd name="T83" fmla="*/ 477 h 2222"/>
                  <a:gd name="T84" fmla="*/ 2037 w 2228"/>
                  <a:gd name="T85" fmla="*/ 486 h 2222"/>
                  <a:gd name="T86" fmla="*/ 2025 w 2228"/>
                  <a:gd name="T87" fmla="*/ 484 h 2222"/>
                  <a:gd name="T88" fmla="*/ 1921 w 2228"/>
                  <a:gd name="T89" fmla="*/ 342 h 2222"/>
                  <a:gd name="T90" fmla="*/ 1940 w 2228"/>
                  <a:gd name="T91" fmla="*/ 377 h 2222"/>
                  <a:gd name="T92" fmla="*/ 1921 w 2228"/>
                  <a:gd name="T93" fmla="*/ 342 h 2222"/>
                  <a:gd name="T94" fmla="*/ 463 w 2228"/>
                  <a:gd name="T95" fmla="*/ 217 h 2222"/>
                  <a:gd name="T96" fmla="*/ 444 w 2228"/>
                  <a:gd name="T97" fmla="*/ 221 h 2222"/>
                  <a:gd name="T98" fmla="*/ 1676 w 2228"/>
                  <a:gd name="T99" fmla="*/ 159 h 2222"/>
                  <a:gd name="T100" fmla="*/ 1714 w 2228"/>
                  <a:gd name="T101" fmla="*/ 171 h 2222"/>
                  <a:gd name="T102" fmla="*/ 1690 w 2228"/>
                  <a:gd name="T103" fmla="*/ 168 h 2222"/>
                  <a:gd name="T104" fmla="*/ 598 w 2228"/>
                  <a:gd name="T105" fmla="*/ 124 h 2222"/>
                  <a:gd name="T106" fmla="*/ 568 w 2228"/>
                  <a:gd name="T107" fmla="*/ 149 h 2222"/>
                  <a:gd name="T108" fmla="*/ 598 w 2228"/>
                  <a:gd name="T109" fmla="*/ 124 h 2222"/>
                  <a:gd name="T110" fmla="*/ 1555 w 2228"/>
                  <a:gd name="T111" fmla="*/ 87 h 2222"/>
                  <a:gd name="T112" fmla="*/ 1558 w 2228"/>
                  <a:gd name="T113" fmla="*/ 98 h 2222"/>
                  <a:gd name="T114" fmla="*/ 1547 w 2228"/>
                  <a:gd name="T115" fmla="*/ 84 h 2222"/>
                  <a:gd name="T116" fmla="*/ 890 w 2228"/>
                  <a:gd name="T117" fmla="*/ 28 h 2222"/>
                  <a:gd name="T118" fmla="*/ 851 w 2228"/>
                  <a:gd name="T119" fmla="*/ 28 h 2222"/>
                  <a:gd name="T120" fmla="*/ 1031 w 2228"/>
                  <a:gd name="T121" fmla="*/ 0 h 2222"/>
                  <a:gd name="T122" fmla="*/ 1016 w 2228"/>
                  <a:gd name="T123" fmla="*/ 9 h 2222"/>
                  <a:gd name="T124" fmla="*/ 1031 w 2228"/>
                  <a:gd name="T125" fmla="*/ 0 h 2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28" h="2222">
                    <a:moveTo>
                      <a:pt x="1209" y="2213"/>
                    </a:moveTo>
                    <a:lnTo>
                      <a:pt x="1201" y="2222"/>
                    </a:lnTo>
                    <a:lnTo>
                      <a:pt x="1194" y="2222"/>
                    </a:lnTo>
                    <a:lnTo>
                      <a:pt x="1201" y="2213"/>
                    </a:lnTo>
                    <a:lnTo>
                      <a:pt x="1209" y="2213"/>
                    </a:lnTo>
                    <a:close/>
                    <a:moveTo>
                      <a:pt x="1353" y="2190"/>
                    </a:moveTo>
                    <a:lnTo>
                      <a:pt x="1376" y="2194"/>
                    </a:lnTo>
                    <a:lnTo>
                      <a:pt x="1362" y="2198"/>
                    </a:lnTo>
                    <a:lnTo>
                      <a:pt x="1339" y="2194"/>
                    </a:lnTo>
                    <a:lnTo>
                      <a:pt x="1353" y="2190"/>
                    </a:lnTo>
                    <a:close/>
                    <a:moveTo>
                      <a:pt x="664" y="2121"/>
                    </a:moveTo>
                    <a:lnTo>
                      <a:pt x="670" y="2125"/>
                    </a:lnTo>
                    <a:lnTo>
                      <a:pt x="674" y="2126"/>
                    </a:lnTo>
                    <a:lnTo>
                      <a:pt x="678" y="2138"/>
                    </a:lnTo>
                    <a:lnTo>
                      <a:pt x="668" y="2133"/>
                    </a:lnTo>
                    <a:lnTo>
                      <a:pt x="664" y="2121"/>
                    </a:lnTo>
                    <a:close/>
                    <a:moveTo>
                      <a:pt x="1659" y="2074"/>
                    </a:moveTo>
                    <a:lnTo>
                      <a:pt x="1643" y="2091"/>
                    </a:lnTo>
                    <a:lnTo>
                      <a:pt x="1628" y="2100"/>
                    </a:lnTo>
                    <a:lnTo>
                      <a:pt x="1642" y="2083"/>
                    </a:lnTo>
                    <a:lnTo>
                      <a:pt x="1659" y="2074"/>
                    </a:lnTo>
                    <a:close/>
                    <a:moveTo>
                      <a:pt x="514" y="2051"/>
                    </a:moveTo>
                    <a:lnTo>
                      <a:pt x="540" y="2056"/>
                    </a:lnTo>
                    <a:lnTo>
                      <a:pt x="554" y="2064"/>
                    </a:lnTo>
                    <a:lnTo>
                      <a:pt x="530" y="2060"/>
                    </a:lnTo>
                    <a:lnTo>
                      <a:pt x="514" y="2051"/>
                    </a:lnTo>
                    <a:close/>
                    <a:moveTo>
                      <a:pt x="1772" y="1999"/>
                    </a:moveTo>
                    <a:lnTo>
                      <a:pt x="1783" y="2002"/>
                    </a:lnTo>
                    <a:lnTo>
                      <a:pt x="1777" y="2006"/>
                    </a:lnTo>
                    <a:lnTo>
                      <a:pt x="1765" y="2003"/>
                    </a:lnTo>
                    <a:lnTo>
                      <a:pt x="1772" y="1999"/>
                    </a:lnTo>
                    <a:close/>
                    <a:moveTo>
                      <a:pt x="285" y="1842"/>
                    </a:moveTo>
                    <a:lnTo>
                      <a:pt x="298" y="1856"/>
                    </a:lnTo>
                    <a:lnTo>
                      <a:pt x="307" y="1880"/>
                    </a:lnTo>
                    <a:lnTo>
                      <a:pt x="294" y="1865"/>
                    </a:lnTo>
                    <a:lnTo>
                      <a:pt x="285" y="1842"/>
                    </a:lnTo>
                    <a:close/>
                    <a:moveTo>
                      <a:pt x="191" y="1736"/>
                    </a:moveTo>
                    <a:lnTo>
                      <a:pt x="203" y="1738"/>
                    </a:lnTo>
                    <a:lnTo>
                      <a:pt x="203" y="1738"/>
                    </a:lnTo>
                    <a:lnTo>
                      <a:pt x="209" y="1746"/>
                    </a:lnTo>
                    <a:lnTo>
                      <a:pt x="196" y="1743"/>
                    </a:lnTo>
                    <a:lnTo>
                      <a:pt x="195" y="1743"/>
                    </a:lnTo>
                    <a:lnTo>
                      <a:pt x="191" y="1736"/>
                    </a:lnTo>
                    <a:close/>
                    <a:moveTo>
                      <a:pt x="2115" y="1578"/>
                    </a:moveTo>
                    <a:lnTo>
                      <a:pt x="2121" y="1589"/>
                    </a:lnTo>
                    <a:lnTo>
                      <a:pt x="2116" y="1598"/>
                    </a:lnTo>
                    <a:lnTo>
                      <a:pt x="2112" y="1585"/>
                    </a:lnTo>
                    <a:lnTo>
                      <a:pt x="2115" y="1578"/>
                    </a:lnTo>
                    <a:close/>
                    <a:moveTo>
                      <a:pt x="2183" y="1425"/>
                    </a:moveTo>
                    <a:lnTo>
                      <a:pt x="2177" y="1442"/>
                    </a:lnTo>
                    <a:lnTo>
                      <a:pt x="2163" y="1461"/>
                    </a:lnTo>
                    <a:lnTo>
                      <a:pt x="2167" y="1444"/>
                    </a:lnTo>
                    <a:lnTo>
                      <a:pt x="2183" y="1425"/>
                    </a:lnTo>
                    <a:close/>
                    <a:moveTo>
                      <a:pt x="14" y="1228"/>
                    </a:moveTo>
                    <a:lnTo>
                      <a:pt x="16" y="1236"/>
                    </a:lnTo>
                    <a:lnTo>
                      <a:pt x="7" y="1246"/>
                    </a:lnTo>
                    <a:lnTo>
                      <a:pt x="6" y="1237"/>
                    </a:lnTo>
                    <a:lnTo>
                      <a:pt x="14" y="1228"/>
                    </a:lnTo>
                    <a:close/>
                    <a:moveTo>
                      <a:pt x="2219" y="1123"/>
                    </a:moveTo>
                    <a:lnTo>
                      <a:pt x="2228" y="1147"/>
                    </a:lnTo>
                    <a:lnTo>
                      <a:pt x="2227" y="1161"/>
                    </a:lnTo>
                    <a:lnTo>
                      <a:pt x="2219" y="1140"/>
                    </a:lnTo>
                    <a:lnTo>
                      <a:pt x="2219" y="1123"/>
                    </a:lnTo>
                    <a:close/>
                    <a:moveTo>
                      <a:pt x="0" y="1065"/>
                    </a:moveTo>
                    <a:lnTo>
                      <a:pt x="9" y="1086"/>
                    </a:lnTo>
                    <a:lnTo>
                      <a:pt x="9" y="1103"/>
                    </a:lnTo>
                    <a:lnTo>
                      <a:pt x="0" y="1079"/>
                    </a:lnTo>
                    <a:lnTo>
                      <a:pt x="0" y="1065"/>
                    </a:lnTo>
                    <a:close/>
                    <a:moveTo>
                      <a:pt x="2221" y="975"/>
                    </a:moveTo>
                    <a:lnTo>
                      <a:pt x="2221" y="983"/>
                    </a:lnTo>
                    <a:lnTo>
                      <a:pt x="2212" y="993"/>
                    </a:lnTo>
                    <a:lnTo>
                      <a:pt x="2212" y="985"/>
                    </a:lnTo>
                    <a:lnTo>
                      <a:pt x="2221" y="975"/>
                    </a:lnTo>
                    <a:close/>
                    <a:moveTo>
                      <a:pt x="65" y="760"/>
                    </a:moveTo>
                    <a:lnTo>
                      <a:pt x="61" y="775"/>
                    </a:lnTo>
                    <a:lnTo>
                      <a:pt x="45" y="794"/>
                    </a:lnTo>
                    <a:lnTo>
                      <a:pt x="51" y="778"/>
                    </a:lnTo>
                    <a:lnTo>
                      <a:pt x="65" y="760"/>
                    </a:lnTo>
                    <a:close/>
                    <a:moveTo>
                      <a:pt x="110" y="627"/>
                    </a:moveTo>
                    <a:lnTo>
                      <a:pt x="114" y="638"/>
                    </a:lnTo>
                    <a:lnTo>
                      <a:pt x="112" y="645"/>
                    </a:lnTo>
                    <a:lnTo>
                      <a:pt x="107" y="634"/>
                    </a:lnTo>
                    <a:lnTo>
                      <a:pt x="110" y="627"/>
                    </a:lnTo>
                    <a:close/>
                    <a:moveTo>
                      <a:pt x="2020" y="477"/>
                    </a:moveTo>
                    <a:lnTo>
                      <a:pt x="2033" y="479"/>
                    </a:lnTo>
                    <a:lnTo>
                      <a:pt x="2037" y="486"/>
                    </a:lnTo>
                    <a:lnTo>
                      <a:pt x="2025" y="484"/>
                    </a:lnTo>
                    <a:lnTo>
                      <a:pt x="2025" y="484"/>
                    </a:lnTo>
                    <a:lnTo>
                      <a:pt x="2020" y="477"/>
                    </a:lnTo>
                    <a:close/>
                    <a:moveTo>
                      <a:pt x="1921" y="342"/>
                    </a:moveTo>
                    <a:lnTo>
                      <a:pt x="1930" y="353"/>
                    </a:lnTo>
                    <a:lnTo>
                      <a:pt x="1940" y="377"/>
                    </a:lnTo>
                    <a:lnTo>
                      <a:pt x="1930" y="366"/>
                    </a:lnTo>
                    <a:lnTo>
                      <a:pt x="1921" y="342"/>
                    </a:lnTo>
                    <a:close/>
                    <a:moveTo>
                      <a:pt x="451" y="216"/>
                    </a:moveTo>
                    <a:lnTo>
                      <a:pt x="463" y="217"/>
                    </a:lnTo>
                    <a:lnTo>
                      <a:pt x="456" y="223"/>
                    </a:lnTo>
                    <a:lnTo>
                      <a:pt x="444" y="221"/>
                    </a:lnTo>
                    <a:lnTo>
                      <a:pt x="451" y="216"/>
                    </a:lnTo>
                    <a:close/>
                    <a:moveTo>
                      <a:pt x="1676" y="159"/>
                    </a:moveTo>
                    <a:lnTo>
                      <a:pt x="1701" y="163"/>
                    </a:lnTo>
                    <a:lnTo>
                      <a:pt x="1714" y="171"/>
                    </a:lnTo>
                    <a:lnTo>
                      <a:pt x="1715" y="172"/>
                    </a:lnTo>
                    <a:lnTo>
                      <a:pt x="1690" y="168"/>
                    </a:lnTo>
                    <a:lnTo>
                      <a:pt x="1676" y="159"/>
                    </a:lnTo>
                    <a:close/>
                    <a:moveTo>
                      <a:pt x="598" y="124"/>
                    </a:moveTo>
                    <a:lnTo>
                      <a:pt x="584" y="141"/>
                    </a:lnTo>
                    <a:lnTo>
                      <a:pt x="568" y="149"/>
                    </a:lnTo>
                    <a:lnTo>
                      <a:pt x="582" y="132"/>
                    </a:lnTo>
                    <a:lnTo>
                      <a:pt x="598" y="124"/>
                    </a:lnTo>
                    <a:close/>
                    <a:moveTo>
                      <a:pt x="1547" y="84"/>
                    </a:moveTo>
                    <a:lnTo>
                      <a:pt x="1555" y="87"/>
                    </a:lnTo>
                    <a:lnTo>
                      <a:pt x="1560" y="98"/>
                    </a:lnTo>
                    <a:lnTo>
                      <a:pt x="1558" y="98"/>
                    </a:lnTo>
                    <a:lnTo>
                      <a:pt x="1551" y="96"/>
                    </a:lnTo>
                    <a:lnTo>
                      <a:pt x="1547" y="84"/>
                    </a:lnTo>
                    <a:close/>
                    <a:moveTo>
                      <a:pt x="867" y="24"/>
                    </a:moveTo>
                    <a:lnTo>
                      <a:pt x="890" y="28"/>
                    </a:lnTo>
                    <a:lnTo>
                      <a:pt x="873" y="32"/>
                    </a:lnTo>
                    <a:lnTo>
                      <a:pt x="851" y="28"/>
                    </a:lnTo>
                    <a:lnTo>
                      <a:pt x="867" y="24"/>
                    </a:lnTo>
                    <a:close/>
                    <a:moveTo>
                      <a:pt x="1031" y="0"/>
                    </a:moveTo>
                    <a:lnTo>
                      <a:pt x="1024" y="9"/>
                    </a:lnTo>
                    <a:lnTo>
                      <a:pt x="1016" y="9"/>
                    </a:lnTo>
                    <a:lnTo>
                      <a:pt x="1023" y="1"/>
                    </a:lnTo>
                    <a:lnTo>
                      <a:pt x="10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5" name="Freeform 660"/>
              <p:cNvSpPr>
                <a:spLocks noEditPoints="1"/>
              </p:cNvSpPr>
              <p:nvPr/>
            </p:nvSpPr>
            <p:spPr bwMode="auto">
              <a:xfrm>
                <a:off x="5994" y="1423"/>
                <a:ext cx="2243" cy="2242"/>
              </a:xfrm>
              <a:custGeom>
                <a:avLst/>
                <a:gdLst>
                  <a:gd name="T0" fmla="*/ 1200 w 2243"/>
                  <a:gd name="T1" fmla="*/ 2242 h 2242"/>
                  <a:gd name="T2" fmla="*/ 1202 w 2243"/>
                  <a:gd name="T3" fmla="*/ 2232 h 2242"/>
                  <a:gd name="T4" fmla="*/ 1384 w 2243"/>
                  <a:gd name="T5" fmla="*/ 2204 h 2242"/>
                  <a:gd name="T6" fmla="*/ 1393 w 2243"/>
                  <a:gd name="T7" fmla="*/ 2211 h 2242"/>
                  <a:gd name="T8" fmla="*/ 1384 w 2243"/>
                  <a:gd name="T9" fmla="*/ 2204 h 2242"/>
                  <a:gd name="T10" fmla="*/ 686 w 2243"/>
                  <a:gd name="T11" fmla="*/ 2148 h 2242"/>
                  <a:gd name="T12" fmla="*/ 681 w 2243"/>
                  <a:gd name="T13" fmla="*/ 2155 h 2242"/>
                  <a:gd name="T14" fmla="*/ 1651 w 2243"/>
                  <a:gd name="T15" fmla="*/ 2101 h 2242"/>
                  <a:gd name="T16" fmla="*/ 1620 w 2243"/>
                  <a:gd name="T17" fmla="*/ 2128 h 2242"/>
                  <a:gd name="T18" fmla="*/ 1651 w 2243"/>
                  <a:gd name="T19" fmla="*/ 2101 h 2242"/>
                  <a:gd name="T20" fmla="*/ 522 w 2243"/>
                  <a:gd name="T21" fmla="*/ 2061 h 2242"/>
                  <a:gd name="T22" fmla="*/ 514 w 2243"/>
                  <a:gd name="T23" fmla="*/ 2067 h 2242"/>
                  <a:gd name="T24" fmla="*/ 1791 w 2243"/>
                  <a:gd name="T25" fmla="*/ 2012 h 2242"/>
                  <a:gd name="T26" fmla="*/ 1798 w 2243"/>
                  <a:gd name="T27" fmla="*/ 2018 h 2242"/>
                  <a:gd name="T28" fmla="*/ 1791 w 2243"/>
                  <a:gd name="T29" fmla="*/ 2012 h 2242"/>
                  <a:gd name="T30" fmla="*/ 315 w 2243"/>
                  <a:gd name="T31" fmla="*/ 1890 h 2242"/>
                  <a:gd name="T32" fmla="*/ 312 w 2243"/>
                  <a:gd name="T33" fmla="*/ 1900 h 2242"/>
                  <a:gd name="T34" fmla="*/ 302 w 2243"/>
                  <a:gd name="T35" fmla="*/ 1875 h 2242"/>
                  <a:gd name="T36" fmla="*/ 199 w 2243"/>
                  <a:gd name="T37" fmla="*/ 1746 h 2242"/>
                  <a:gd name="T38" fmla="*/ 204 w 2243"/>
                  <a:gd name="T39" fmla="*/ 1753 h 2242"/>
                  <a:gd name="T40" fmla="*/ 187 w 2243"/>
                  <a:gd name="T41" fmla="*/ 1745 h 2242"/>
                  <a:gd name="T42" fmla="*/ 2133 w 2243"/>
                  <a:gd name="T43" fmla="*/ 1612 h 2242"/>
                  <a:gd name="T44" fmla="*/ 2124 w 2243"/>
                  <a:gd name="T45" fmla="*/ 1608 h 2242"/>
                  <a:gd name="T46" fmla="*/ 2206 w 2243"/>
                  <a:gd name="T47" fmla="*/ 1417 h 2242"/>
                  <a:gd name="T48" fmla="*/ 2185 w 2243"/>
                  <a:gd name="T49" fmla="*/ 1452 h 2242"/>
                  <a:gd name="T50" fmla="*/ 2206 w 2243"/>
                  <a:gd name="T51" fmla="*/ 1417 h 2242"/>
                  <a:gd name="T52" fmla="*/ 15 w 2243"/>
                  <a:gd name="T53" fmla="*/ 1256 h 2242"/>
                  <a:gd name="T54" fmla="*/ 7 w 2243"/>
                  <a:gd name="T55" fmla="*/ 1262 h 2242"/>
                  <a:gd name="T56" fmla="*/ 14 w 2243"/>
                  <a:gd name="T57" fmla="*/ 1247 h 2242"/>
                  <a:gd name="T58" fmla="*/ 2243 w 2243"/>
                  <a:gd name="T59" fmla="*/ 1177 h 2242"/>
                  <a:gd name="T60" fmla="*/ 2235 w 2243"/>
                  <a:gd name="T61" fmla="*/ 1171 h 2242"/>
                  <a:gd name="T62" fmla="*/ 1 w 2243"/>
                  <a:gd name="T63" fmla="*/ 1054 h 2242"/>
                  <a:gd name="T64" fmla="*/ 8 w 2243"/>
                  <a:gd name="T65" fmla="*/ 1089 h 2242"/>
                  <a:gd name="T66" fmla="*/ 1 w 2243"/>
                  <a:gd name="T67" fmla="*/ 1054 h 2242"/>
                  <a:gd name="T68" fmla="*/ 2237 w 2243"/>
                  <a:gd name="T69" fmla="*/ 980 h 2242"/>
                  <a:gd name="T70" fmla="*/ 2229 w 2243"/>
                  <a:gd name="T71" fmla="*/ 993 h 2242"/>
                  <a:gd name="T72" fmla="*/ 2236 w 2243"/>
                  <a:gd name="T73" fmla="*/ 975 h 2242"/>
                  <a:gd name="T74" fmla="*/ 53 w 2243"/>
                  <a:gd name="T75" fmla="*/ 804 h 2242"/>
                  <a:gd name="T76" fmla="*/ 43 w 2243"/>
                  <a:gd name="T77" fmla="*/ 807 h 2242"/>
                  <a:gd name="T78" fmla="*/ 114 w 2243"/>
                  <a:gd name="T79" fmla="*/ 626 h 2242"/>
                  <a:gd name="T80" fmla="*/ 115 w 2243"/>
                  <a:gd name="T81" fmla="*/ 644 h 2242"/>
                  <a:gd name="T82" fmla="*/ 114 w 2243"/>
                  <a:gd name="T83" fmla="*/ 626 h 2242"/>
                  <a:gd name="T84" fmla="*/ 2052 w 2243"/>
                  <a:gd name="T85" fmla="*/ 491 h 2242"/>
                  <a:gd name="T86" fmla="*/ 2045 w 2243"/>
                  <a:gd name="T87" fmla="*/ 496 h 2242"/>
                  <a:gd name="T88" fmla="*/ 1921 w 2243"/>
                  <a:gd name="T89" fmla="*/ 332 h 2242"/>
                  <a:gd name="T90" fmla="*/ 1938 w 2243"/>
                  <a:gd name="T91" fmla="*/ 363 h 2242"/>
                  <a:gd name="T92" fmla="*/ 1921 w 2243"/>
                  <a:gd name="T93" fmla="*/ 332 h 2242"/>
                  <a:gd name="T94" fmla="*/ 459 w 2243"/>
                  <a:gd name="T95" fmla="*/ 226 h 2242"/>
                  <a:gd name="T96" fmla="*/ 439 w 2243"/>
                  <a:gd name="T97" fmla="*/ 229 h 2242"/>
                  <a:gd name="T98" fmla="*/ 1709 w 2243"/>
                  <a:gd name="T99" fmla="*/ 173 h 2242"/>
                  <a:gd name="T100" fmla="*/ 1743 w 2243"/>
                  <a:gd name="T101" fmla="*/ 185 h 2242"/>
                  <a:gd name="T102" fmla="*/ 1722 w 2243"/>
                  <a:gd name="T103" fmla="*/ 181 h 2242"/>
                  <a:gd name="T104" fmla="*/ 620 w 2243"/>
                  <a:gd name="T105" fmla="*/ 116 h 2242"/>
                  <a:gd name="T106" fmla="*/ 590 w 2243"/>
                  <a:gd name="T107" fmla="*/ 142 h 2242"/>
                  <a:gd name="T108" fmla="*/ 620 w 2243"/>
                  <a:gd name="T109" fmla="*/ 116 h 2242"/>
                  <a:gd name="T110" fmla="*/ 1559 w 2243"/>
                  <a:gd name="T111" fmla="*/ 86 h 2242"/>
                  <a:gd name="T112" fmla="*/ 1555 w 2243"/>
                  <a:gd name="T113" fmla="*/ 94 h 2242"/>
                  <a:gd name="T114" fmla="*/ 853 w 2243"/>
                  <a:gd name="T115" fmla="*/ 31 h 2242"/>
                  <a:gd name="T116" fmla="*/ 859 w 2243"/>
                  <a:gd name="T117" fmla="*/ 38 h 2242"/>
                  <a:gd name="T118" fmla="*/ 853 w 2243"/>
                  <a:gd name="T119" fmla="*/ 31 h 2242"/>
                  <a:gd name="T120" fmla="*/ 1039 w 2243"/>
                  <a:gd name="T121" fmla="*/ 10 h 2242"/>
                  <a:gd name="T122" fmla="*/ 1039 w 2243"/>
                  <a:gd name="T123" fmla="*/ 1 h 2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43" h="2242">
                    <a:moveTo>
                      <a:pt x="1209" y="2232"/>
                    </a:moveTo>
                    <a:lnTo>
                      <a:pt x="1200" y="2242"/>
                    </a:lnTo>
                    <a:lnTo>
                      <a:pt x="1193" y="2242"/>
                    </a:lnTo>
                    <a:lnTo>
                      <a:pt x="1202" y="2232"/>
                    </a:lnTo>
                    <a:lnTo>
                      <a:pt x="1209" y="2232"/>
                    </a:lnTo>
                    <a:close/>
                    <a:moveTo>
                      <a:pt x="1384" y="2204"/>
                    </a:moveTo>
                    <a:lnTo>
                      <a:pt x="1407" y="2208"/>
                    </a:lnTo>
                    <a:lnTo>
                      <a:pt x="1393" y="2211"/>
                    </a:lnTo>
                    <a:lnTo>
                      <a:pt x="1370" y="2208"/>
                    </a:lnTo>
                    <a:lnTo>
                      <a:pt x="1384" y="2204"/>
                    </a:lnTo>
                    <a:close/>
                    <a:moveTo>
                      <a:pt x="676" y="2143"/>
                    </a:moveTo>
                    <a:lnTo>
                      <a:pt x="686" y="2148"/>
                    </a:lnTo>
                    <a:lnTo>
                      <a:pt x="690" y="2159"/>
                    </a:lnTo>
                    <a:lnTo>
                      <a:pt x="681" y="2155"/>
                    </a:lnTo>
                    <a:lnTo>
                      <a:pt x="676" y="2143"/>
                    </a:lnTo>
                    <a:close/>
                    <a:moveTo>
                      <a:pt x="1651" y="2101"/>
                    </a:moveTo>
                    <a:lnTo>
                      <a:pt x="1637" y="2119"/>
                    </a:lnTo>
                    <a:lnTo>
                      <a:pt x="1620" y="2128"/>
                    </a:lnTo>
                    <a:lnTo>
                      <a:pt x="1636" y="2110"/>
                    </a:lnTo>
                    <a:lnTo>
                      <a:pt x="1651" y="2101"/>
                    </a:lnTo>
                    <a:close/>
                    <a:moveTo>
                      <a:pt x="501" y="2059"/>
                    </a:moveTo>
                    <a:lnTo>
                      <a:pt x="522" y="2061"/>
                    </a:lnTo>
                    <a:lnTo>
                      <a:pt x="538" y="2070"/>
                    </a:lnTo>
                    <a:lnTo>
                      <a:pt x="514" y="2067"/>
                    </a:lnTo>
                    <a:lnTo>
                      <a:pt x="501" y="2059"/>
                    </a:lnTo>
                    <a:close/>
                    <a:moveTo>
                      <a:pt x="1791" y="2012"/>
                    </a:moveTo>
                    <a:lnTo>
                      <a:pt x="1804" y="2013"/>
                    </a:lnTo>
                    <a:lnTo>
                      <a:pt x="1798" y="2018"/>
                    </a:lnTo>
                    <a:lnTo>
                      <a:pt x="1785" y="2016"/>
                    </a:lnTo>
                    <a:lnTo>
                      <a:pt x="1791" y="2012"/>
                    </a:lnTo>
                    <a:close/>
                    <a:moveTo>
                      <a:pt x="302" y="1875"/>
                    </a:moveTo>
                    <a:lnTo>
                      <a:pt x="315" y="1890"/>
                    </a:lnTo>
                    <a:lnTo>
                      <a:pt x="323" y="1910"/>
                    </a:lnTo>
                    <a:lnTo>
                      <a:pt x="312" y="1900"/>
                    </a:lnTo>
                    <a:lnTo>
                      <a:pt x="310" y="1899"/>
                    </a:lnTo>
                    <a:lnTo>
                      <a:pt x="302" y="1875"/>
                    </a:lnTo>
                    <a:close/>
                    <a:moveTo>
                      <a:pt x="187" y="1745"/>
                    </a:moveTo>
                    <a:lnTo>
                      <a:pt x="199" y="1746"/>
                    </a:lnTo>
                    <a:lnTo>
                      <a:pt x="203" y="1753"/>
                    </a:lnTo>
                    <a:lnTo>
                      <a:pt x="204" y="1753"/>
                    </a:lnTo>
                    <a:lnTo>
                      <a:pt x="192" y="1752"/>
                    </a:lnTo>
                    <a:lnTo>
                      <a:pt x="187" y="1745"/>
                    </a:lnTo>
                    <a:close/>
                    <a:moveTo>
                      <a:pt x="2129" y="1599"/>
                    </a:moveTo>
                    <a:lnTo>
                      <a:pt x="2133" y="1612"/>
                    </a:lnTo>
                    <a:lnTo>
                      <a:pt x="2129" y="1619"/>
                    </a:lnTo>
                    <a:lnTo>
                      <a:pt x="2124" y="1608"/>
                    </a:lnTo>
                    <a:lnTo>
                      <a:pt x="2129" y="1599"/>
                    </a:lnTo>
                    <a:close/>
                    <a:moveTo>
                      <a:pt x="2206" y="1417"/>
                    </a:moveTo>
                    <a:lnTo>
                      <a:pt x="2201" y="1434"/>
                    </a:lnTo>
                    <a:lnTo>
                      <a:pt x="2185" y="1452"/>
                    </a:lnTo>
                    <a:lnTo>
                      <a:pt x="2191" y="1435"/>
                    </a:lnTo>
                    <a:lnTo>
                      <a:pt x="2206" y="1417"/>
                    </a:lnTo>
                    <a:close/>
                    <a:moveTo>
                      <a:pt x="14" y="1247"/>
                    </a:moveTo>
                    <a:lnTo>
                      <a:pt x="15" y="1256"/>
                    </a:lnTo>
                    <a:lnTo>
                      <a:pt x="7" y="1266"/>
                    </a:lnTo>
                    <a:lnTo>
                      <a:pt x="7" y="1262"/>
                    </a:lnTo>
                    <a:lnTo>
                      <a:pt x="7" y="1257"/>
                    </a:lnTo>
                    <a:lnTo>
                      <a:pt x="14" y="1247"/>
                    </a:lnTo>
                    <a:close/>
                    <a:moveTo>
                      <a:pt x="2236" y="1157"/>
                    </a:moveTo>
                    <a:lnTo>
                      <a:pt x="2243" y="1177"/>
                    </a:lnTo>
                    <a:lnTo>
                      <a:pt x="2243" y="1191"/>
                    </a:lnTo>
                    <a:lnTo>
                      <a:pt x="2235" y="1171"/>
                    </a:lnTo>
                    <a:lnTo>
                      <a:pt x="2236" y="1157"/>
                    </a:lnTo>
                    <a:close/>
                    <a:moveTo>
                      <a:pt x="1" y="1054"/>
                    </a:moveTo>
                    <a:lnTo>
                      <a:pt x="8" y="1075"/>
                    </a:lnTo>
                    <a:lnTo>
                      <a:pt x="8" y="1089"/>
                    </a:lnTo>
                    <a:lnTo>
                      <a:pt x="0" y="1069"/>
                    </a:lnTo>
                    <a:lnTo>
                      <a:pt x="1" y="1054"/>
                    </a:lnTo>
                    <a:close/>
                    <a:moveTo>
                      <a:pt x="2236" y="975"/>
                    </a:moveTo>
                    <a:lnTo>
                      <a:pt x="2237" y="980"/>
                    </a:lnTo>
                    <a:lnTo>
                      <a:pt x="2237" y="983"/>
                    </a:lnTo>
                    <a:lnTo>
                      <a:pt x="2229" y="993"/>
                    </a:lnTo>
                    <a:lnTo>
                      <a:pt x="2229" y="985"/>
                    </a:lnTo>
                    <a:lnTo>
                      <a:pt x="2236" y="975"/>
                    </a:lnTo>
                    <a:close/>
                    <a:moveTo>
                      <a:pt x="59" y="788"/>
                    </a:moveTo>
                    <a:lnTo>
                      <a:pt x="53" y="804"/>
                    </a:lnTo>
                    <a:lnTo>
                      <a:pt x="39" y="822"/>
                    </a:lnTo>
                    <a:lnTo>
                      <a:pt x="43" y="807"/>
                    </a:lnTo>
                    <a:lnTo>
                      <a:pt x="59" y="788"/>
                    </a:lnTo>
                    <a:close/>
                    <a:moveTo>
                      <a:pt x="114" y="626"/>
                    </a:moveTo>
                    <a:lnTo>
                      <a:pt x="118" y="637"/>
                    </a:lnTo>
                    <a:lnTo>
                      <a:pt x="115" y="644"/>
                    </a:lnTo>
                    <a:lnTo>
                      <a:pt x="110" y="633"/>
                    </a:lnTo>
                    <a:lnTo>
                      <a:pt x="114" y="626"/>
                    </a:lnTo>
                    <a:close/>
                    <a:moveTo>
                      <a:pt x="2041" y="489"/>
                    </a:moveTo>
                    <a:lnTo>
                      <a:pt x="2052" y="491"/>
                    </a:lnTo>
                    <a:lnTo>
                      <a:pt x="2057" y="499"/>
                    </a:lnTo>
                    <a:lnTo>
                      <a:pt x="2045" y="496"/>
                    </a:lnTo>
                    <a:lnTo>
                      <a:pt x="2041" y="489"/>
                    </a:lnTo>
                    <a:close/>
                    <a:moveTo>
                      <a:pt x="1921" y="332"/>
                    </a:moveTo>
                    <a:lnTo>
                      <a:pt x="1929" y="340"/>
                    </a:lnTo>
                    <a:lnTo>
                      <a:pt x="1938" y="363"/>
                    </a:lnTo>
                    <a:lnTo>
                      <a:pt x="1929" y="352"/>
                    </a:lnTo>
                    <a:lnTo>
                      <a:pt x="1921" y="332"/>
                    </a:lnTo>
                    <a:close/>
                    <a:moveTo>
                      <a:pt x="447" y="223"/>
                    </a:moveTo>
                    <a:lnTo>
                      <a:pt x="459" y="226"/>
                    </a:lnTo>
                    <a:lnTo>
                      <a:pt x="452" y="231"/>
                    </a:lnTo>
                    <a:lnTo>
                      <a:pt x="439" y="229"/>
                    </a:lnTo>
                    <a:lnTo>
                      <a:pt x="447" y="223"/>
                    </a:lnTo>
                    <a:close/>
                    <a:moveTo>
                      <a:pt x="1709" y="173"/>
                    </a:moveTo>
                    <a:lnTo>
                      <a:pt x="1732" y="176"/>
                    </a:lnTo>
                    <a:lnTo>
                      <a:pt x="1743" y="185"/>
                    </a:lnTo>
                    <a:lnTo>
                      <a:pt x="1723" y="182"/>
                    </a:lnTo>
                    <a:lnTo>
                      <a:pt x="1722" y="181"/>
                    </a:lnTo>
                    <a:lnTo>
                      <a:pt x="1709" y="173"/>
                    </a:lnTo>
                    <a:close/>
                    <a:moveTo>
                      <a:pt x="620" y="116"/>
                    </a:moveTo>
                    <a:lnTo>
                      <a:pt x="606" y="134"/>
                    </a:lnTo>
                    <a:lnTo>
                      <a:pt x="590" y="142"/>
                    </a:lnTo>
                    <a:lnTo>
                      <a:pt x="604" y="124"/>
                    </a:lnTo>
                    <a:lnTo>
                      <a:pt x="620" y="116"/>
                    </a:lnTo>
                    <a:close/>
                    <a:moveTo>
                      <a:pt x="1551" y="83"/>
                    </a:moveTo>
                    <a:lnTo>
                      <a:pt x="1559" y="86"/>
                    </a:lnTo>
                    <a:lnTo>
                      <a:pt x="1563" y="97"/>
                    </a:lnTo>
                    <a:lnTo>
                      <a:pt x="1555" y="94"/>
                    </a:lnTo>
                    <a:lnTo>
                      <a:pt x="1551" y="83"/>
                    </a:lnTo>
                    <a:close/>
                    <a:moveTo>
                      <a:pt x="853" y="31"/>
                    </a:moveTo>
                    <a:lnTo>
                      <a:pt x="875" y="34"/>
                    </a:lnTo>
                    <a:lnTo>
                      <a:pt x="859" y="38"/>
                    </a:lnTo>
                    <a:lnTo>
                      <a:pt x="836" y="35"/>
                    </a:lnTo>
                    <a:lnTo>
                      <a:pt x="853" y="31"/>
                    </a:lnTo>
                    <a:close/>
                    <a:moveTo>
                      <a:pt x="1048" y="0"/>
                    </a:moveTo>
                    <a:lnTo>
                      <a:pt x="1039" y="10"/>
                    </a:lnTo>
                    <a:lnTo>
                      <a:pt x="1031" y="11"/>
                    </a:lnTo>
                    <a:lnTo>
                      <a:pt x="1039" y="1"/>
                    </a:lnTo>
                    <a:lnTo>
                      <a:pt x="10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6" name="Freeform 661"/>
              <p:cNvSpPr>
                <a:spLocks noEditPoints="1"/>
              </p:cNvSpPr>
              <p:nvPr/>
            </p:nvSpPr>
            <p:spPr bwMode="auto">
              <a:xfrm>
                <a:off x="5986" y="1413"/>
                <a:ext cx="2260" cy="2262"/>
              </a:xfrm>
              <a:custGeom>
                <a:avLst/>
                <a:gdLst>
                  <a:gd name="T0" fmla="*/ 1201 w 2260"/>
                  <a:gd name="T1" fmla="*/ 2262 h 2262"/>
                  <a:gd name="T2" fmla="*/ 1201 w 2260"/>
                  <a:gd name="T3" fmla="*/ 2252 h 2262"/>
                  <a:gd name="T4" fmla="*/ 1415 w 2260"/>
                  <a:gd name="T5" fmla="*/ 2218 h 2262"/>
                  <a:gd name="T6" fmla="*/ 1423 w 2260"/>
                  <a:gd name="T7" fmla="*/ 2225 h 2262"/>
                  <a:gd name="T8" fmla="*/ 1415 w 2260"/>
                  <a:gd name="T9" fmla="*/ 2218 h 2262"/>
                  <a:gd name="T10" fmla="*/ 698 w 2260"/>
                  <a:gd name="T11" fmla="*/ 2169 h 2262"/>
                  <a:gd name="T12" fmla="*/ 693 w 2260"/>
                  <a:gd name="T13" fmla="*/ 2176 h 2262"/>
                  <a:gd name="T14" fmla="*/ 1645 w 2260"/>
                  <a:gd name="T15" fmla="*/ 2129 h 2262"/>
                  <a:gd name="T16" fmla="*/ 1614 w 2260"/>
                  <a:gd name="T17" fmla="*/ 2156 h 2262"/>
                  <a:gd name="T18" fmla="*/ 1645 w 2260"/>
                  <a:gd name="T19" fmla="*/ 2129 h 2262"/>
                  <a:gd name="T20" fmla="*/ 509 w 2260"/>
                  <a:gd name="T21" fmla="*/ 2069 h 2262"/>
                  <a:gd name="T22" fmla="*/ 501 w 2260"/>
                  <a:gd name="T23" fmla="*/ 2073 h 2262"/>
                  <a:gd name="T24" fmla="*/ 1812 w 2260"/>
                  <a:gd name="T25" fmla="*/ 2023 h 2262"/>
                  <a:gd name="T26" fmla="*/ 1817 w 2260"/>
                  <a:gd name="T27" fmla="*/ 2030 h 2262"/>
                  <a:gd name="T28" fmla="*/ 1812 w 2260"/>
                  <a:gd name="T29" fmla="*/ 2023 h 2262"/>
                  <a:gd name="T30" fmla="*/ 320 w 2260"/>
                  <a:gd name="T31" fmla="*/ 1910 h 2262"/>
                  <a:gd name="T32" fmla="*/ 338 w 2260"/>
                  <a:gd name="T33" fmla="*/ 1940 h 2262"/>
                  <a:gd name="T34" fmla="*/ 318 w 2260"/>
                  <a:gd name="T35" fmla="*/ 1909 h 2262"/>
                  <a:gd name="T36" fmla="*/ 195 w 2260"/>
                  <a:gd name="T37" fmla="*/ 1755 h 2262"/>
                  <a:gd name="T38" fmla="*/ 188 w 2260"/>
                  <a:gd name="T39" fmla="*/ 1761 h 2262"/>
                  <a:gd name="T40" fmla="*/ 2141 w 2260"/>
                  <a:gd name="T41" fmla="*/ 1622 h 2262"/>
                  <a:gd name="T42" fmla="*/ 2141 w 2260"/>
                  <a:gd name="T43" fmla="*/ 1640 h 2262"/>
                  <a:gd name="T44" fmla="*/ 2141 w 2260"/>
                  <a:gd name="T45" fmla="*/ 1622 h 2262"/>
                  <a:gd name="T46" fmla="*/ 2224 w 2260"/>
                  <a:gd name="T47" fmla="*/ 1421 h 2262"/>
                  <a:gd name="T48" fmla="*/ 2209 w 2260"/>
                  <a:gd name="T49" fmla="*/ 1444 h 2262"/>
                  <a:gd name="T50" fmla="*/ 2227 w 2260"/>
                  <a:gd name="T51" fmla="*/ 1410 h 2262"/>
                  <a:gd name="T52" fmla="*/ 15 w 2260"/>
                  <a:gd name="T53" fmla="*/ 1272 h 2262"/>
                  <a:gd name="T54" fmla="*/ 8 w 2260"/>
                  <a:gd name="T55" fmla="*/ 1284 h 2262"/>
                  <a:gd name="T56" fmla="*/ 15 w 2260"/>
                  <a:gd name="T57" fmla="*/ 1267 h 2262"/>
                  <a:gd name="T58" fmla="*/ 2260 w 2260"/>
                  <a:gd name="T59" fmla="*/ 1207 h 2262"/>
                  <a:gd name="T60" fmla="*/ 2251 w 2260"/>
                  <a:gd name="T61" fmla="*/ 1201 h 2262"/>
                  <a:gd name="T62" fmla="*/ 0 w 2260"/>
                  <a:gd name="T63" fmla="*/ 1044 h 2262"/>
                  <a:gd name="T64" fmla="*/ 8 w 2260"/>
                  <a:gd name="T65" fmla="*/ 1079 h 2262"/>
                  <a:gd name="T66" fmla="*/ 0 w 2260"/>
                  <a:gd name="T67" fmla="*/ 1044 h 2262"/>
                  <a:gd name="T68" fmla="*/ 2252 w 2260"/>
                  <a:gd name="T69" fmla="*/ 985 h 2262"/>
                  <a:gd name="T70" fmla="*/ 2245 w 2260"/>
                  <a:gd name="T71" fmla="*/ 990 h 2262"/>
                  <a:gd name="T72" fmla="*/ 2251 w 2260"/>
                  <a:gd name="T73" fmla="*/ 975 h 2262"/>
                  <a:gd name="T74" fmla="*/ 47 w 2260"/>
                  <a:gd name="T75" fmla="*/ 832 h 2262"/>
                  <a:gd name="T76" fmla="*/ 34 w 2260"/>
                  <a:gd name="T77" fmla="*/ 841 h 2262"/>
                  <a:gd name="T78" fmla="*/ 51 w 2260"/>
                  <a:gd name="T79" fmla="*/ 817 h 2262"/>
                  <a:gd name="T80" fmla="*/ 122 w 2260"/>
                  <a:gd name="T81" fmla="*/ 636 h 2262"/>
                  <a:gd name="T82" fmla="*/ 114 w 2260"/>
                  <a:gd name="T83" fmla="*/ 631 h 2262"/>
                  <a:gd name="T84" fmla="*/ 2060 w 2260"/>
                  <a:gd name="T85" fmla="*/ 501 h 2262"/>
                  <a:gd name="T86" fmla="*/ 2076 w 2260"/>
                  <a:gd name="T87" fmla="*/ 510 h 2262"/>
                  <a:gd name="T88" fmla="*/ 2060 w 2260"/>
                  <a:gd name="T89" fmla="*/ 501 h 2262"/>
                  <a:gd name="T90" fmla="*/ 1930 w 2260"/>
                  <a:gd name="T91" fmla="*/ 330 h 2262"/>
                  <a:gd name="T92" fmla="*/ 1929 w 2260"/>
                  <a:gd name="T93" fmla="*/ 342 h 2262"/>
                  <a:gd name="T94" fmla="*/ 443 w 2260"/>
                  <a:gd name="T95" fmla="*/ 232 h 2262"/>
                  <a:gd name="T96" fmla="*/ 447 w 2260"/>
                  <a:gd name="T97" fmla="*/ 239 h 2262"/>
                  <a:gd name="T98" fmla="*/ 443 w 2260"/>
                  <a:gd name="T99" fmla="*/ 232 h 2262"/>
                  <a:gd name="T100" fmla="*/ 1761 w 2260"/>
                  <a:gd name="T101" fmla="*/ 191 h 2262"/>
                  <a:gd name="T102" fmla="*/ 1751 w 2260"/>
                  <a:gd name="T103" fmla="*/ 195 h 2262"/>
                  <a:gd name="T104" fmla="*/ 643 w 2260"/>
                  <a:gd name="T105" fmla="*/ 109 h 2262"/>
                  <a:gd name="T106" fmla="*/ 612 w 2260"/>
                  <a:gd name="T107" fmla="*/ 134 h 2262"/>
                  <a:gd name="T108" fmla="*/ 643 w 2260"/>
                  <a:gd name="T109" fmla="*/ 109 h 2262"/>
                  <a:gd name="T110" fmla="*/ 1563 w 2260"/>
                  <a:gd name="T111" fmla="*/ 85 h 2262"/>
                  <a:gd name="T112" fmla="*/ 1559 w 2260"/>
                  <a:gd name="T113" fmla="*/ 93 h 2262"/>
                  <a:gd name="T114" fmla="*/ 838 w 2260"/>
                  <a:gd name="T115" fmla="*/ 37 h 2262"/>
                  <a:gd name="T116" fmla="*/ 844 w 2260"/>
                  <a:gd name="T117" fmla="*/ 45 h 2262"/>
                  <a:gd name="T118" fmla="*/ 838 w 2260"/>
                  <a:gd name="T119" fmla="*/ 37 h 2262"/>
                  <a:gd name="T120" fmla="*/ 1056 w 2260"/>
                  <a:gd name="T121" fmla="*/ 10 h 2262"/>
                  <a:gd name="T122" fmla="*/ 1054 w 2260"/>
                  <a:gd name="T123" fmla="*/ 1 h 2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60" h="2262">
                    <a:moveTo>
                      <a:pt x="1208" y="2252"/>
                    </a:moveTo>
                    <a:lnTo>
                      <a:pt x="1201" y="2262"/>
                    </a:lnTo>
                    <a:lnTo>
                      <a:pt x="1193" y="2262"/>
                    </a:lnTo>
                    <a:lnTo>
                      <a:pt x="1201" y="2252"/>
                    </a:lnTo>
                    <a:lnTo>
                      <a:pt x="1208" y="2252"/>
                    </a:lnTo>
                    <a:close/>
                    <a:moveTo>
                      <a:pt x="1415" y="2218"/>
                    </a:moveTo>
                    <a:lnTo>
                      <a:pt x="1437" y="2221"/>
                    </a:lnTo>
                    <a:lnTo>
                      <a:pt x="1423" y="2225"/>
                    </a:lnTo>
                    <a:lnTo>
                      <a:pt x="1401" y="2221"/>
                    </a:lnTo>
                    <a:lnTo>
                      <a:pt x="1415" y="2218"/>
                    </a:lnTo>
                    <a:close/>
                    <a:moveTo>
                      <a:pt x="689" y="2165"/>
                    </a:moveTo>
                    <a:lnTo>
                      <a:pt x="698" y="2169"/>
                    </a:lnTo>
                    <a:lnTo>
                      <a:pt x="703" y="2180"/>
                    </a:lnTo>
                    <a:lnTo>
                      <a:pt x="693" y="2176"/>
                    </a:lnTo>
                    <a:lnTo>
                      <a:pt x="689" y="2165"/>
                    </a:lnTo>
                    <a:close/>
                    <a:moveTo>
                      <a:pt x="1645" y="2129"/>
                    </a:moveTo>
                    <a:lnTo>
                      <a:pt x="1631" y="2148"/>
                    </a:lnTo>
                    <a:lnTo>
                      <a:pt x="1614" y="2156"/>
                    </a:lnTo>
                    <a:lnTo>
                      <a:pt x="1628" y="2138"/>
                    </a:lnTo>
                    <a:lnTo>
                      <a:pt x="1645" y="2129"/>
                    </a:lnTo>
                    <a:close/>
                    <a:moveTo>
                      <a:pt x="489" y="2064"/>
                    </a:moveTo>
                    <a:lnTo>
                      <a:pt x="509" y="2069"/>
                    </a:lnTo>
                    <a:lnTo>
                      <a:pt x="522" y="2077"/>
                    </a:lnTo>
                    <a:lnTo>
                      <a:pt x="501" y="2073"/>
                    </a:lnTo>
                    <a:lnTo>
                      <a:pt x="489" y="2064"/>
                    </a:lnTo>
                    <a:close/>
                    <a:moveTo>
                      <a:pt x="1812" y="2023"/>
                    </a:moveTo>
                    <a:lnTo>
                      <a:pt x="1824" y="2025"/>
                    </a:lnTo>
                    <a:lnTo>
                      <a:pt x="1817" y="2030"/>
                    </a:lnTo>
                    <a:lnTo>
                      <a:pt x="1806" y="2028"/>
                    </a:lnTo>
                    <a:lnTo>
                      <a:pt x="1812" y="2023"/>
                    </a:lnTo>
                    <a:close/>
                    <a:moveTo>
                      <a:pt x="318" y="1909"/>
                    </a:moveTo>
                    <a:lnTo>
                      <a:pt x="320" y="1910"/>
                    </a:lnTo>
                    <a:lnTo>
                      <a:pt x="331" y="1920"/>
                    </a:lnTo>
                    <a:lnTo>
                      <a:pt x="338" y="1940"/>
                    </a:lnTo>
                    <a:lnTo>
                      <a:pt x="325" y="1929"/>
                    </a:lnTo>
                    <a:lnTo>
                      <a:pt x="318" y="1909"/>
                    </a:lnTo>
                    <a:close/>
                    <a:moveTo>
                      <a:pt x="183" y="1752"/>
                    </a:moveTo>
                    <a:lnTo>
                      <a:pt x="195" y="1755"/>
                    </a:lnTo>
                    <a:lnTo>
                      <a:pt x="200" y="1762"/>
                    </a:lnTo>
                    <a:lnTo>
                      <a:pt x="188" y="1761"/>
                    </a:lnTo>
                    <a:lnTo>
                      <a:pt x="183" y="1752"/>
                    </a:lnTo>
                    <a:close/>
                    <a:moveTo>
                      <a:pt x="2141" y="1622"/>
                    </a:moveTo>
                    <a:lnTo>
                      <a:pt x="2145" y="1633"/>
                    </a:lnTo>
                    <a:lnTo>
                      <a:pt x="2141" y="1640"/>
                    </a:lnTo>
                    <a:lnTo>
                      <a:pt x="2137" y="1629"/>
                    </a:lnTo>
                    <a:lnTo>
                      <a:pt x="2141" y="1622"/>
                    </a:lnTo>
                    <a:close/>
                    <a:moveTo>
                      <a:pt x="2227" y="1410"/>
                    </a:moveTo>
                    <a:lnTo>
                      <a:pt x="2224" y="1421"/>
                    </a:lnTo>
                    <a:lnTo>
                      <a:pt x="2223" y="1427"/>
                    </a:lnTo>
                    <a:lnTo>
                      <a:pt x="2209" y="1444"/>
                    </a:lnTo>
                    <a:lnTo>
                      <a:pt x="2214" y="1427"/>
                    </a:lnTo>
                    <a:lnTo>
                      <a:pt x="2227" y="1410"/>
                    </a:lnTo>
                    <a:close/>
                    <a:moveTo>
                      <a:pt x="15" y="1267"/>
                    </a:moveTo>
                    <a:lnTo>
                      <a:pt x="15" y="1272"/>
                    </a:lnTo>
                    <a:lnTo>
                      <a:pt x="15" y="1276"/>
                    </a:lnTo>
                    <a:lnTo>
                      <a:pt x="8" y="1284"/>
                    </a:lnTo>
                    <a:lnTo>
                      <a:pt x="6" y="1277"/>
                    </a:lnTo>
                    <a:lnTo>
                      <a:pt x="15" y="1267"/>
                    </a:lnTo>
                    <a:close/>
                    <a:moveTo>
                      <a:pt x="2251" y="1187"/>
                    </a:moveTo>
                    <a:lnTo>
                      <a:pt x="2260" y="1207"/>
                    </a:lnTo>
                    <a:lnTo>
                      <a:pt x="2258" y="1222"/>
                    </a:lnTo>
                    <a:lnTo>
                      <a:pt x="2251" y="1201"/>
                    </a:lnTo>
                    <a:lnTo>
                      <a:pt x="2251" y="1187"/>
                    </a:lnTo>
                    <a:close/>
                    <a:moveTo>
                      <a:pt x="0" y="1044"/>
                    </a:moveTo>
                    <a:lnTo>
                      <a:pt x="9" y="1064"/>
                    </a:lnTo>
                    <a:lnTo>
                      <a:pt x="8" y="1079"/>
                    </a:lnTo>
                    <a:lnTo>
                      <a:pt x="0" y="1058"/>
                    </a:lnTo>
                    <a:lnTo>
                      <a:pt x="0" y="1044"/>
                    </a:lnTo>
                    <a:close/>
                    <a:moveTo>
                      <a:pt x="2251" y="975"/>
                    </a:moveTo>
                    <a:lnTo>
                      <a:pt x="2252" y="985"/>
                    </a:lnTo>
                    <a:lnTo>
                      <a:pt x="2245" y="993"/>
                    </a:lnTo>
                    <a:lnTo>
                      <a:pt x="2245" y="990"/>
                    </a:lnTo>
                    <a:lnTo>
                      <a:pt x="2244" y="985"/>
                    </a:lnTo>
                    <a:lnTo>
                      <a:pt x="2251" y="975"/>
                    </a:lnTo>
                    <a:close/>
                    <a:moveTo>
                      <a:pt x="51" y="817"/>
                    </a:moveTo>
                    <a:lnTo>
                      <a:pt x="47" y="832"/>
                    </a:lnTo>
                    <a:lnTo>
                      <a:pt x="33" y="849"/>
                    </a:lnTo>
                    <a:lnTo>
                      <a:pt x="34" y="841"/>
                    </a:lnTo>
                    <a:lnTo>
                      <a:pt x="37" y="835"/>
                    </a:lnTo>
                    <a:lnTo>
                      <a:pt x="51" y="817"/>
                    </a:lnTo>
                    <a:close/>
                    <a:moveTo>
                      <a:pt x="118" y="623"/>
                    </a:moveTo>
                    <a:lnTo>
                      <a:pt x="122" y="636"/>
                    </a:lnTo>
                    <a:lnTo>
                      <a:pt x="118" y="643"/>
                    </a:lnTo>
                    <a:lnTo>
                      <a:pt x="114" y="631"/>
                    </a:lnTo>
                    <a:lnTo>
                      <a:pt x="118" y="623"/>
                    </a:lnTo>
                    <a:close/>
                    <a:moveTo>
                      <a:pt x="2060" y="501"/>
                    </a:moveTo>
                    <a:lnTo>
                      <a:pt x="2072" y="503"/>
                    </a:lnTo>
                    <a:lnTo>
                      <a:pt x="2076" y="510"/>
                    </a:lnTo>
                    <a:lnTo>
                      <a:pt x="2065" y="509"/>
                    </a:lnTo>
                    <a:lnTo>
                      <a:pt x="2060" y="501"/>
                    </a:lnTo>
                    <a:close/>
                    <a:moveTo>
                      <a:pt x="1922" y="322"/>
                    </a:moveTo>
                    <a:lnTo>
                      <a:pt x="1930" y="330"/>
                    </a:lnTo>
                    <a:lnTo>
                      <a:pt x="1937" y="350"/>
                    </a:lnTo>
                    <a:lnTo>
                      <a:pt x="1929" y="342"/>
                    </a:lnTo>
                    <a:lnTo>
                      <a:pt x="1922" y="322"/>
                    </a:lnTo>
                    <a:close/>
                    <a:moveTo>
                      <a:pt x="443" y="232"/>
                    </a:moveTo>
                    <a:lnTo>
                      <a:pt x="455" y="233"/>
                    </a:lnTo>
                    <a:lnTo>
                      <a:pt x="447" y="239"/>
                    </a:lnTo>
                    <a:lnTo>
                      <a:pt x="436" y="237"/>
                    </a:lnTo>
                    <a:lnTo>
                      <a:pt x="443" y="232"/>
                    </a:lnTo>
                    <a:close/>
                    <a:moveTo>
                      <a:pt x="1740" y="186"/>
                    </a:moveTo>
                    <a:lnTo>
                      <a:pt x="1761" y="191"/>
                    </a:lnTo>
                    <a:lnTo>
                      <a:pt x="1772" y="198"/>
                    </a:lnTo>
                    <a:lnTo>
                      <a:pt x="1751" y="195"/>
                    </a:lnTo>
                    <a:lnTo>
                      <a:pt x="1740" y="186"/>
                    </a:lnTo>
                    <a:close/>
                    <a:moveTo>
                      <a:pt x="643" y="109"/>
                    </a:moveTo>
                    <a:lnTo>
                      <a:pt x="628" y="126"/>
                    </a:lnTo>
                    <a:lnTo>
                      <a:pt x="612" y="134"/>
                    </a:lnTo>
                    <a:lnTo>
                      <a:pt x="628" y="116"/>
                    </a:lnTo>
                    <a:lnTo>
                      <a:pt x="643" y="109"/>
                    </a:lnTo>
                    <a:close/>
                    <a:moveTo>
                      <a:pt x="1555" y="82"/>
                    </a:moveTo>
                    <a:lnTo>
                      <a:pt x="1563" y="85"/>
                    </a:lnTo>
                    <a:lnTo>
                      <a:pt x="1567" y="96"/>
                    </a:lnTo>
                    <a:lnTo>
                      <a:pt x="1559" y="93"/>
                    </a:lnTo>
                    <a:lnTo>
                      <a:pt x="1555" y="82"/>
                    </a:lnTo>
                    <a:close/>
                    <a:moveTo>
                      <a:pt x="838" y="37"/>
                    </a:moveTo>
                    <a:lnTo>
                      <a:pt x="861" y="41"/>
                    </a:lnTo>
                    <a:lnTo>
                      <a:pt x="844" y="45"/>
                    </a:lnTo>
                    <a:lnTo>
                      <a:pt x="821" y="41"/>
                    </a:lnTo>
                    <a:lnTo>
                      <a:pt x="838" y="37"/>
                    </a:lnTo>
                    <a:close/>
                    <a:moveTo>
                      <a:pt x="1064" y="0"/>
                    </a:moveTo>
                    <a:lnTo>
                      <a:pt x="1056" y="10"/>
                    </a:lnTo>
                    <a:lnTo>
                      <a:pt x="1047" y="11"/>
                    </a:lnTo>
                    <a:lnTo>
                      <a:pt x="1054" y="1"/>
                    </a:lnTo>
                    <a:lnTo>
                      <a:pt x="10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7" name="Freeform 662"/>
              <p:cNvSpPr>
                <a:spLocks noEditPoints="1"/>
              </p:cNvSpPr>
              <p:nvPr/>
            </p:nvSpPr>
            <p:spPr bwMode="auto">
              <a:xfrm>
                <a:off x="5978" y="1403"/>
                <a:ext cx="2275" cy="2282"/>
              </a:xfrm>
              <a:custGeom>
                <a:avLst/>
                <a:gdLst>
                  <a:gd name="T0" fmla="*/ 1201 w 2275"/>
                  <a:gd name="T1" fmla="*/ 2281 h 2282"/>
                  <a:gd name="T2" fmla="*/ 1201 w 2275"/>
                  <a:gd name="T3" fmla="*/ 2272 h 2282"/>
                  <a:gd name="T4" fmla="*/ 1445 w 2275"/>
                  <a:gd name="T5" fmla="*/ 2231 h 2282"/>
                  <a:gd name="T6" fmla="*/ 1455 w 2275"/>
                  <a:gd name="T7" fmla="*/ 2238 h 2282"/>
                  <a:gd name="T8" fmla="*/ 1431 w 2275"/>
                  <a:gd name="T9" fmla="*/ 2235 h 2282"/>
                  <a:gd name="T10" fmla="*/ 701 w 2275"/>
                  <a:gd name="T11" fmla="*/ 2186 h 2282"/>
                  <a:gd name="T12" fmla="*/ 715 w 2275"/>
                  <a:gd name="T13" fmla="*/ 2202 h 2282"/>
                  <a:gd name="T14" fmla="*/ 701 w 2275"/>
                  <a:gd name="T15" fmla="*/ 2186 h 2282"/>
                  <a:gd name="T16" fmla="*/ 1623 w 2275"/>
                  <a:gd name="T17" fmla="*/ 2175 h 2282"/>
                  <a:gd name="T18" fmla="*/ 1622 w 2275"/>
                  <a:gd name="T19" fmla="*/ 2166 h 2282"/>
                  <a:gd name="T20" fmla="*/ 476 w 2275"/>
                  <a:gd name="T21" fmla="*/ 2072 h 2282"/>
                  <a:gd name="T22" fmla="*/ 509 w 2275"/>
                  <a:gd name="T23" fmla="*/ 2083 h 2282"/>
                  <a:gd name="T24" fmla="*/ 476 w 2275"/>
                  <a:gd name="T25" fmla="*/ 2072 h 2282"/>
                  <a:gd name="T26" fmla="*/ 1844 w 2275"/>
                  <a:gd name="T27" fmla="*/ 2038 h 2282"/>
                  <a:gd name="T28" fmla="*/ 1825 w 2275"/>
                  <a:gd name="T29" fmla="*/ 2040 h 2282"/>
                  <a:gd name="T30" fmla="*/ 333 w 2275"/>
                  <a:gd name="T31" fmla="*/ 1939 h 2282"/>
                  <a:gd name="T32" fmla="*/ 353 w 2275"/>
                  <a:gd name="T33" fmla="*/ 1970 h 2282"/>
                  <a:gd name="T34" fmla="*/ 333 w 2275"/>
                  <a:gd name="T35" fmla="*/ 1939 h 2282"/>
                  <a:gd name="T36" fmla="*/ 191 w 2275"/>
                  <a:gd name="T37" fmla="*/ 1762 h 2282"/>
                  <a:gd name="T38" fmla="*/ 184 w 2275"/>
                  <a:gd name="T39" fmla="*/ 1768 h 2282"/>
                  <a:gd name="T40" fmla="*/ 2153 w 2275"/>
                  <a:gd name="T41" fmla="*/ 1643 h 2282"/>
                  <a:gd name="T42" fmla="*/ 2153 w 2275"/>
                  <a:gd name="T43" fmla="*/ 1662 h 2282"/>
                  <a:gd name="T44" fmla="*/ 2153 w 2275"/>
                  <a:gd name="T45" fmla="*/ 1643 h 2282"/>
                  <a:gd name="T46" fmla="*/ 2245 w 2275"/>
                  <a:gd name="T47" fmla="*/ 1420 h 2282"/>
                  <a:gd name="T48" fmla="*/ 2232 w 2275"/>
                  <a:gd name="T49" fmla="*/ 1431 h 2282"/>
                  <a:gd name="T50" fmla="*/ 2248 w 2275"/>
                  <a:gd name="T51" fmla="*/ 1405 h 2282"/>
                  <a:gd name="T52" fmla="*/ 16 w 2275"/>
                  <a:gd name="T53" fmla="*/ 1294 h 2282"/>
                  <a:gd name="T54" fmla="*/ 7 w 2275"/>
                  <a:gd name="T55" fmla="*/ 1296 h 2282"/>
                  <a:gd name="T56" fmla="*/ 2268 w 2275"/>
                  <a:gd name="T57" fmla="*/ 1217 h 2282"/>
                  <a:gd name="T58" fmla="*/ 2275 w 2275"/>
                  <a:gd name="T59" fmla="*/ 1252 h 2282"/>
                  <a:gd name="T60" fmla="*/ 2268 w 2275"/>
                  <a:gd name="T61" fmla="*/ 1217 h 2282"/>
                  <a:gd name="T62" fmla="*/ 8 w 2275"/>
                  <a:gd name="T63" fmla="*/ 1054 h 2282"/>
                  <a:gd name="T64" fmla="*/ 0 w 2275"/>
                  <a:gd name="T65" fmla="*/ 1048 h 2282"/>
                  <a:gd name="T66" fmla="*/ 2268 w 2275"/>
                  <a:gd name="T67" fmla="*/ 976 h 2282"/>
                  <a:gd name="T68" fmla="*/ 2260 w 2275"/>
                  <a:gd name="T69" fmla="*/ 995 h 2282"/>
                  <a:gd name="T70" fmla="*/ 2268 w 2275"/>
                  <a:gd name="T71" fmla="*/ 976 h 2282"/>
                  <a:gd name="T72" fmla="*/ 42 w 2275"/>
                  <a:gd name="T73" fmla="*/ 851 h 2282"/>
                  <a:gd name="T74" fmla="*/ 28 w 2275"/>
                  <a:gd name="T75" fmla="*/ 875 h 2282"/>
                  <a:gd name="T76" fmla="*/ 45 w 2275"/>
                  <a:gd name="T77" fmla="*/ 845 h 2282"/>
                  <a:gd name="T78" fmla="*/ 126 w 2275"/>
                  <a:gd name="T79" fmla="*/ 633 h 2282"/>
                  <a:gd name="T80" fmla="*/ 117 w 2275"/>
                  <a:gd name="T81" fmla="*/ 629 h 2282"/>
                  <a:gd name="T82" fmla="*/ 2080 w 2275"/>
                  <a:gd name="T83" fmla="*/ 513 h 2282"/>
                  <a:gd name="T84" fmla="*/ 2097 w 2275"/>
                  <a:gd name="T85" fmla="*/ 521 h 2282"/>
                  <a:gd name="T86" fmla="*/ 2080 w 2275"/>
                  <a:gd name="T87" fmla="*/ 513 h 2282"/>
                  <a:gd name="T88" fmla="*/ 1931 w 2275"/>
                  <a:gd name="T89" fmla="*/ 321 h 2282"/>
                  <a:gd name="T90" fmla="*/ 1930 w 2275"/>
                  <a:gd name="T91" fmla="*/ 332 h 2282"/>
                  <a:gd name="T92" fmla="*/ 438 w 2275"/>
                  <a:gd name="T93" fmla="*/ 239 h 2282"/>
                  <a:gd name="T94" fmla="*/ 444 w 2275"/>
                  <a:gd name="T95" fmla="*/ 247 h 2282"/>
                  <a:gd name="T96" fmla="*/ 438 w 2275"/>
                  <a:gd name="T97" fmla="*/ 239 h 2282"/>
                  <a:gd name="T98" fmla="*/ 1790 w 2275"/>
                  <a:gd name="T99" fmla="*/ 203 h 2282"/>
                  <a:gd name="T100" fmla="*/ 1780 w 2275"/>
                  <a:gd name="T101" fmla="*/ 208 h 2282"/>
                  <a:gd name="T102" fmla="*/ 664 w 2275"/>
                  <a:gd name="T103" fmla="*/ 103 h 2282"/>
                  <a:gd name="T104" fmla="*/ 636 w 2275"/>
                  <a:gd name="T105" fmla="*/ 126 h 2282"/>
                  <a:gd name="T106" fmla="*/ 651 w 2275"/>
                  <a:gd name="T107" fmla="*/ 107 h 2282"/>
                  <a:gd name="T108" fmla="*/ 1558 w 2275"/>
                  <a:gd name="T109" fmla="*/ 80 h 2282"/>
                  <a:gd name="T110" fmla="*/ 1571 w 2275"/>
                  <a:gd name="T111" fmla="*/ 95 h 2282"/>
                  <a:gd name="T112" fmla="*/ 1558 w 2275"/>
                  <a:gd name="T113" fmla="*/ 80 h 2282"/>
                  <a:gd name="T114" fmla="*/ 846 w 2275"/>
                  <a:gd name="T115" fmla="*/ 47 h 2282"/>
                  <a:gd name="T116" fmla="*/ 810 w 2275"/>
                  <a:gd name="T117" fmla="*/ 48 h 2282"/>
                  <a:gd name="T118" fmla="*/ 824 w 2275"/>
                  <a:gd name="T119" fmla="*/ 42 h 2282"/>
                  <a:gd name="T120" fmla="*/ 1072 w 2275"/>
                  <a:gd name="T121" fmla="*/ 10 h 2282"/>
                  <a:gd name="T122" fmla="*/ 1071 w 2275"/>
                  <a:gd name="T123" fmla="*/ 1 h 2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75" h="2282">
                    <a:moveTo>
                      <a:pt x="1209" y="2272"/>
                    </a:moveTo>
                    <a:lnTo>
                      <a:pt x="1201" y="2281"/>
                    </a:lnTo>
                    <a:lnTo>
                      <a:pt x="1194" y="2282"/>
                    </a:lnTo>
                    <a:lnTo>
                      <a:pt x="1201" y="2272"/>
                    </a:lnTo>
                    <a:lnTo>
                      <a:pt x="1209" y="2272"/>
                    </a:lnTo>
                    <a:close/>
                    <a:moveTo>
                      <a:pt x="1445" y="2231"/>
                    </a:moveTo>
                    <a:lnTo>
                      <a:pt x="1465" y="2235"/>
                    </a:lnTo>
                    <a:lnTo>
                      <a:pt x="1455" y="2238"/>
                    </a:lnTo>
                    <a:lnTo>
                      <a:pt x="1454" y="2238"/>
                    </a:lnTo>
                    <a:lnTo>
                      <a:pt x="1431" y="2235"/>
                    </a:lnTo>
                    <a:lnTo>
                      <a:pt x="1445" y="2231"/>
                    </a:lnTo>
                    <a:close/>
                    <a:moveTo>
                      <a:pt x="701" y="2186"/>
                    </a:moveTo>
                    <a:lnTo>
                      <a:pt x="711" y="2190"/>
                    </a:lnTo>
                    <a:lnTo>
                      <a:pt x="715" y="2202"/>
                    </a:lnTo>
                    <a:lnTo>
                      <a:pt x="705" y="2197"/>
                    </a:lnTo>
                    <a:lnTo>
                      <a:pt x="701" y="2186"/>
                    </a:lnTo>
                    <a:close/>
                    <a:moveTo>
                      <a:pt x="1639" y="2158"/>
                    </a:moveTo>
                    <a:lnTo>
                      <a:pt x="1623" y="2175"/>
                    </a:lnTo>
                    <a:lnTo>
                      <a:pt x="1609" y="2180"/>
                    </a:lnTo>
                    <a:lnTo>
                      <a:pt x="1622" y="2166"/>
                    </a:lnTo>
                    <a:lnTo>
                      <a:pt x="1639" y="2158"/>
                    </a:lnTo>
                    <a:close/>
                    <a:moveTo>
                      <a:pt x="476" y="2072"/>
                    </a:moveTo>
                    <a:lnTo>
                      <a:pt x="497" y="2074"/>
                    </a:lnTo>
                    <a:lnTo>
                      <a:pt x="509" y="2083"/>
                    </a:lnTo>
                    <a:lnTo>
                      <a:pt x="489" y="2080"/>
                    </a:lnTo>
                    <a:lnTo>
                      <a:pt x="476" y="2072"/>
                    </a:lnTo>
                    <a:close/>
                    <a:moveTo>
                      <a:pt x="1832" y="2035"/>
                    </a:moveTo>
                    <a:lnTo>
                      <a:pt x="1844" y="2038"/>
                    </a:lnTo>
                    <a:lnTo>
                      <a:pt x="1838" y="2042"/>
                    </a:lnTo>
                    <a:lnTo>
                      <a:pt x="1825" y="2040"/>
                    </a:lnTo>
                    <a:lnTo>
                      <a:pt x="1832" y="2035"/>
                    </a:lnTo>
                    <a:close/>
                    <a:moveTo>
                      <a:pt x="333" y="1939"/>
                    </a:moveTo>
                    <a:lnTo>
                      <a:pt x="346" y="1950"/>
                    </a:lnTo>
                    <a:lnTo>
                      <a:pt x="353" y="1970"/>
                    </a:lnTo>
                    <a:lnTo>
                      <a:pt x="340" y="1959"/>
                    </a:lnTo>
                    <a:lnTo>
                      <a:pt x="333" y="1939"/>
                    </a:lnTo>
                    <a:close/>
                    <a:moveTo>
                      <a:pt x="179" y="1761"/>
                    </a:moveTo>
                    <a:lnTo>
                      <a:pt x="191" y="1762"/>
                    </a:lnTo>
                    <a:lnTo>
                      <a:pt x="196" y="1771"/>
                    </a:lnTo>
                    <a:lnTo>
                      <a:pt x="184" y="1768"/>
                    </a:lnTo>
                    <a:lnTo>
                      <a:pt x="179" y="1761"/>
                    </a:lnTo>
                    <a:close/>
                    <a:moveTo>
                      <a:pt x="2153" y="1643"/>
                    </a:moveTo>
                    <a:lnTo>
                      <a:pt x="2157" y="1655"/>
                    </a:lnTo>
                    <a:lnTo>
                      <a:pt x="2153" y="1662"/>
                    </a:lnTo>
                    <a:lnTo>
                      <a:pt x="2149" y="1650"/>
                    </a:lnTo>
                    <a:lnTo>
                      <a:pt x="2153" y="1643"/>
                    </a:lnTo>
                    <a:close/>
                    <a:moveTo>
                      <a:pt x="2248" y="1405"/>
                    </a:moveTo>
                    <a:lnTo>
                      <a:pt x="2245" y="1420"/>
                    </a:lnTo>
                    <a:lnTo>
                      <a:pt x="2231" y="1437"/>
                    </a:lnTo>
                    <a:lnTo>
                      <a:pt x="2232" y="1431"/>
                    </a:lnTo>
                    <a:lnTo>
                      <a:pt x="2235" y="1420"/>
                    </a:lnTo>
                    <a:lnTo>
                      <a:pt x="2248" y="1405"/>
                    </a:lnTo>
                    <a:close/>
                    <a:moveTo>
                      <a:pt x="14" y="1287"/>
                    </a:moveTo>
                    <a:lnTo>
                      <a:pt x="16" y="1294"/>
                    </a:lnTo>
                    <a:lnTo>
                      <a:pt x="8" y="1304"/>
                    </a:lnTo>
                    <a:lnTo>
                      <a:pt x="7" y="1296"/>
                    </a:lnTo>
                    <a:lnTo>
                      <a:pt x="14" y="1287"/>
                    </a:lnTo>
                    <a:close/>
                    <a:moveTo>
                      <a:pt x="2268" y="1217"/>
                    </a:moveTo>
                    <a:lnTo>
                      <a:pt x="2275" y="1238"/>
                    </a:lnTo>
                    <a:lnTo>
                      <a:pt x="2275" y="1252"/>
                    </a:lnTo>
                    <a:lnTo>
                      <a:pt x="2266" y="1232"/>
                    </a:lnTo>
                    <a:lnTo>
                      <a:pt x="2268" y="1217"/>
                    </a:lnTo>
                    <a:close/>
                    <a:moveTo>
                      <a:pt x="1" y="1034"/>
                    </a:moveTo>
                    <a:lnTo>
                      <a:pt x="8" y="1054"/>
                    </a:lnTo>
                    <a:lnTo>
                      <a:pt x="8" y="1068"/>
                    </a:lnTo>
                    <a:lnTo>
                      <a:pt x="0" y="1048"/>
                    </a:lnTo>
                    <a:lnTo>
                      <a:pt x="1" y="1034"/>
                    </a:lnTo>
                    <a:close/>
                    <a:moveTo>
                      <a:pt x="2268" y="976"/>
                    </a:moveTo>
                    <a:lnTo>
                      <a:pt x="2269" y="985"/>
                    </a:lnTo>
                    <a:lnTo>
                      <a:pt x="2260" y="995"/>
                    </a:lnTo>
                    <a:lnTo>
                      <a:pt x="2259" y="985"/>
                    </a:lnTo>
                    <a:lnTo>
                      <a:pt x="2268" y="976"/>
                    </a:lnTo>
                    <a:close/>
                    <a:moveTo>
                      <a:pt x="45" y="845"/>
                    </a:moveTo>
                    <a:lnTo>
                      <a:pt x="42" y="851"/>
                    </a:lnTo>
                    <a:lnTo>
                      <a:pt x="41" y="859"/>
                    </a:lnTo>
                    <a:lnTo>
                      <a:pt x="28" y="875"/>
                    </a:lnTo>
                    <a:lnTo>
                      <a:pt x="31" y="860"/>
                    </a:lnTo>
                    <a:lnTo>
                      <a:pt x="45" y="845"/>
                    </a:lnTo>
                    <a:close/>
                    <a:moveTo>
                      <a:pt x="122" y="622"/>
                    </a:moveTo>
                    <a:lnTo>
                      <a:pt x="126" y="633"/>
                    </a:lnTo>
                    <a:lnTo>
                      <a:pt x="122" y="641"/>
                    </a:lnTo>
                    <a:lnTo>
                      <a:pt x="117" y="629"/>
                    </a:lnTo>
                    <a:lnTo>
                      <a:pt x="122" y="622"/>
                    </a:lnTo>
                    <a:close/>
                    <a:moveTo>
                      <a:pt x="2080" y="513"/>
                    </a:moveTo>
                    <a:lnTo>
                      <a:pt x="2092" y="516"/>
                    </a:lnTo>
                    <a:lnTo>
                      <a:pt x="2097" y="521"/>
                    </a:lnTo>
                    <a:lnTo>
                      <a:pt x="2084" y="520"/>
                    </a:lnTo>
                    <a:lnTo>
                      <a:pt x="2080" y="513"/>
                    </a:lnTo>
                    <a:close/>
                    <a:moveTo>
                      <a:pt x="1923" y="312"/>
                    </a:moveTo>
                    <a:lnTo>
                      <a:pt x="1931" y="321"/>
                    </a:lnTo>
                    <a:lnTo>
                      <a:pt x="1938" y="340"/>
                    </a:lnTo>
                    <a:lnTo>
                      <a:pt x="1930" y="332"/>
                    </a:lnTo>
                    <a:lnTo>
                      <a:pt x="1923" y="312"/>
                    </a:lnTo>
                    <a:close/>
                    <a:moveTo>
                      <a:pt x="438" y="239"/>
                    </a:moveTo>
                    <a:lnTo>
                      <a:pt x="451" y="242"/>
                    </a:lnTo>
                    <a:lnTo>
                      <a:pt x="444" y="247"/>
                    </a:lnTo>
                    <a:lnTo>
                      <a:pt x="431" y="244"/>
                    </a:lnTo>
                    <a:lnTo>
                      <a:pt x="438" y="239"/>
                    </a:lnTo>
                    <a:close/>
                    <a:moveTo>
                      <a:pt x="1769" y="201"/>
                    </a:moveTo>
                    <a:lnTo>
                      <a:pt x="1790" y="203"/>
                    </a:lnTo>
                    <a:lnTo>
                      <a:pt x="1800" y="212"/>
                    </a:lnTo>
                    <a:lnTo>
                      <a:pt x="1780" y="208"/>
                    </a:lnTo>
                    <a:lnTo>
                      <a:pt x="1769" y="201"/>
                    </a:lnTo>
                    <a:close/>
                    <a:moveTo>
                      <a:pt x="664" y="103"/>
                    </a:moveTo>
                    <a:lnTo>
                      <a:pt x="651" y="119"/>
                    </a:lnTo>
                    <a:lnTo>
                      <a:pt x="636" y="126"/>
                    </a:lnTo>
                    <a:lnTo>
                      <a:pt x="650" y="109"/>
                    </a:lnTo>
                    <a:lnTo>
                      <a:pt x="651" y="107"/>
                    </a:lnTo>
                    <a:lnTo>
                      <a:pt x="664" y="103"/>
                    </a:lnTo>
                    <a:close/>
                    <a:moveTo>
                      <a:pt x="1558" y="80"/>
                    </a:moveTo>
                    <a:lnTo>
                      <a:pt x="1567" y="83"/>
                    </a:lnTo>
                    <a:lnTo>
                      <a:pt x="1571" y="95"/>
                    </a:lnTo>
                    <a:lnTo>
                      <a:pt x="1563" y="92"/>
                    </a:lnTo>
                    <a:lnTo>
                      <a:pt x="1558" y="80"/>
                    </a:lnTo>
                    <a:close/>
                    <a:moveTo>
                      <a:pt x="824" y="42"/>
                    </a:moveTo>
                    <a:lnTo>
                      <a:pt x="846" y="47"/>
                    </a:lnTo>
                    <a:lnTo>
                      <a:pt x="829" y="51"/>
                    </a:lnTo>
                    <a:lnTo>
                      <a:pt x="810" y="48"/>
                    </a:lnTo>
                    <a:lnTo>
                      <a:pt x="821" y="44"/>
                    </a:lnTo>
                    <a:lnTo>
                      <a:pt x="824" y="42"/>
                    </a:lnTo>
                    <a:close/>
                    <a:moveTo>
                      <a:pt x="1079" y="0"/>
                    </a:moveTo>
                    <a:lnTo>
                      <a:pt x="1072" y="10"/>
                    </a:lnTo>
                    <a:lnTo>
                      <a:pt x="1062" y="11"/>
                    </a:lnTo>
                    <a:lnTo>
                      <a:pt x="1071" y="1"/>
                    </a:lnTo>
                    <a:lnTo>
                      <a:pt x="10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8" name="Freeform 663"/>
              <p:cNvSpPr>
                <a:spLocks noEditPoints="1"/>
              </p:cNvSpPr>
              <p:nvPr/>
            </p:nvSpPr>
            <p:spPr bwMode="auto">
              <a:xfrm>
                <a:off x="5971" y="1394"/>
                <a:ext cx="2290" cy="2300"/>
              </a:xfrm>
              <a:custGeom>
                <a:avLst/>
                <a:gdLst>
                  <a:gd name="T0" fmla="*/ 1201 w 2290"/>
                  <a:gd name="T1" fmla="*/ 2300 h 2300"/>
                  <a:gd name="T2" fmla="*/ 1201 w 2290"/>
                  <a:gd name="T3" fmla="*/ 2291 h 2300"/>
                  <a:gd name="T4" fmla="*/ 1472 w 2290"/>
                  <a:gd name="T5" fmla="*/ 2244 h 2300"/>
                  <a:gd name="T6" fmla="*/ 1479 w 2290"/>
                  <a:gd name="T7" fmla="*/ 2252 h 2300"/>
                  <a:gd name="T8" fmla="*/ 1462 w 2290"/>
                  <a:gd name="T9" fmla="*/ 2247 h 2300"/>
                  <a:gd name="T10" fmla="*/ 712 w 2290"/>
                  <a:gd name="T11" fmla="*/ 2206 h 2300"/>
                  <a:gd name="T12" fmla="*/ 725 w 2290"/>
                  <a:gd name="T13" fmla="*/ 2222 h 2300"/>
                  <a:gd name="T14" fmla="*/ 712 w 2290"/>
                  <a:gd name="T15" fmla="*/ 2206 h 2300"/>
                  <a:gd name="T16" fmla="*/ 1619 w 2290"/>
                  <a:gd name="T17" fmla="*/ 2199 h 2300"/>
                  <a:gd name="T18" fmla="*/ 1616 w 2290"/>
                  <a:gd name="T19" fmla="*/ 2189 h 2300"/>
                  <a:gd name="T20" fmla="*/ 462 w 2290"/>
                  <a:gd name="T21" fmla="*/ 2076 h 2300"/>
                  <a:gd name="T22" fmla="*/ 496 w 2290"/>
                  <a:gd name="T23" fmla="*/ 2089 h 2300"/>
                  <a:gd name="T24" fmla="*/ 462 w 2290"/>
                  <a:gd name="T25" fmla="*/ 2076 h 2300"/>
                  <a:gd name="T26" fmla="*/ 1863 w 2290"/>
                  <a:gd name="T27" fmla="*/ 2048 h 2300"/>
                  <a:gd name="T28" fmla="*/ 1845 w 2290"/>
                  <a:gd name="T29" fmla="*/ 2051 h 2300"/>
                  <a:gd name="T30" fmla="*/ 347 w 2290"/>
                  <a:gd name="T31" fmla="*/ 1968 h 2300"/>
                  <a:gd name="T32" fmla="*/ 367 w 2290"/>
                  <a:gd name="T33" fmla="*/ 1999 h 2300"/>
                  <a:gd name="T34" fmla="*/ 347 w 2290"/>
                  <a:gd name="T35" fmla="*/ 1968 h 2300"/>
                  <a:gd name="T36" fmla="*/ 186 w 2290"/>
                  <a:gd name="T37" fmla="*/ 1770 h 2300"/>
                  <a:gd name="T38" fmla="*/ 179 w 2290"/>
                  <a:gd name="T39" fmla="*/ 1775 h 2300"/>
                  <a:gd name="T40" fmla="*/ 2164 w 2290"/>
                  <a:gd name="T41" fmla="*/ 1664 h 2300"/>
                  <a:gd name="T42" fmla="*/ 2164 w 2290"/>
                  <a:gd name="T43" fmla="*/ 1683 h 2300"/>
                  <a:gd name="T44" fmla="*/ 2164 w 2290"/>
                  <a:gd name="T45" fmla="*/ 1664 h 2300"/>
                  <a:gd name="T46" fmla="*/ 2265 w 2290"/>
                  <a:gd name="T47" fmla="*/ 1414 h 2300"/>
                  <a:gd name="T48" fmla="*/ 2255 w 2290"/>
                  <a:gd name="T49" fmla="*/ 1414 h 2300"/>
                  <a:gd name="T50" fmla="*/ 14 w 2290"/>
                  <a:gd name="T51" fmla="*/ 1305 h 2300"/>
                  <a:gd name="T52" fmla="*/ 7 w 2290"/>
                  <a:gd name="T53" fmla="*/ 1322 h 2300"/>
                  <a:gd name="T54" fmla="*/ 14 w 2290"/>
                  <a:gd name="T55" fmla="*/ 1305 h 2300"/>
                  <a:gd name="T56" fmla="*/ 2290 w 2290"/>
                  <a:gd name="T57" fmla="*/ 1267 h 2300"/>
                  <a:gd name="T58" fmla="*/ 2289 w 2290"/>
                  <a:gd name="T59" fmla="*/ 1279 h 2300"/>
                  <a:gd name="T60" fmla="*/ 2282 w 2290"/>
                  <a:gd name="T61" fmla="*/ 1247 h 2300"/>
                  <a:gd name="T62" fmla="*/ 8 w 2290"/>
                  <a:gd name="T63" fmla="*/ 1043 h 2300"/>
                  <a:gd name="T64" fmla="*/ 0 w 2290"/>
                  <a:gd name="T65" fmla="*/ 1038 h 2300"/>
                  <a:gd name="T66" fmla="*/ 1 w 2290"/>
                  <a:gd name="T67" fmla="*/ 1024 h 2300"/>
                  <a:gd name="T68" fmla="*/ 2283 w 2290"/>
                  <a:gd name="T69" fmla="*/ 985 h 2300"/>
                  <a:gd name="T70" fmla="*/ 2275 w 2290"/>
                  <a:gd name="T71" fmla="*/ 985 h 2300"/>
                  <a:gd name="T72" fmla="*/ 38 w 2290"/>
                  <a:gd name="T73" fmla="*/ 869 h 2300"/>
                  <a:gd name="T74" fmla="*/ 23 w 2290"/>
                  <a:gd name="T75" fmla="*/ 899 h 2300"/>
                  <a:gd name="T76" fmla="*/ 38 w 2290"/>
                  <a:gd name="T77" fmla="*/ 869 h 2300"/>
                  <a:gd name="T78" fmla="*/ 129 w 2290"/>
                  <a:gd name="T79" fmla="*/ 631 h 2300"/>
                  <a:gd name="T80" fmla="*/ 120 w 2290"/>
                  <a:gd name="T81" fmla="*/ 626 h 2300"/>
                  <a:gd name="T82" fmla="*/ 2099 w 2290"/>
                  <a:gd name="T83" fmla="*/ 525 h 2300"/>
                  <a:gd name="T84" fmla="*/ 2115 w 2290"/>
                  <a:gd name="T85" fmla="*/ 533 h 2300"/>
                  <a:gd name="T86" fmla="*/ 2099 w 2290"/>
                  <a:gd name="T87" fmla="*/ 525 h 2300"/>
                  <a:gd name="T88" fmla="*/ 1931 w 2290"/>
                  <a:gd name="T89" fmla="*/ 310 h 2300"/>
                  <a:gd name="T90" fmla="*/ 1930 w 2290"/>
                  <a:gd name="T91" fmla="*/ 321 h 2300"/>
                  <a:gd name="T92" fmla="*/ 434 w 2290"/>
                  <a:gd name="T93" fmla="*/ 246 h 2300"/>
                  <a:gd name="T94" fmla="*/ 438 w 2290"/>
                  <a:gd name="T95" fmla="*/ 253 h 2300"/>
                  <a:gd name="T96" fmla="*/ 434 w 2290"/>
                  <a:gd name="T97" fmla="*/ 246 h 2300"/>
                  <a:gd name="T98" fmla="*/ 1817 w 2290"/>
                  <a:gd name="T99" fmla="*/ 217 h 2300"/>
                  <a:gd name="T100" fmla="*/ 1807 w 2290"/>
                  <a:gd name="T101" fmla="*/ 221 h 2300"/>
                  <a:gd name="T102" fmla="*/ 682 w 2290"/>
                  <a:gd name="T103" fmla="*/ 96 h 2300"/>
                  <a:gd name="T104" fmla="*/ 658 w 2290"/>
                  <a:gd name="T105" fmla="*/ 116 h 2300"/>
                  <a:gd name="T106" fmla="*/ 670 w 2290"/>
                  <a:gd name="T107" fmla="*/ 102 h 2300"/>
                  <a:gd name="T108" fmla="*/ 1561 w 2290"/>
                  <a:gd name="T109" fmla="*/ 78 h 2300"/>
                  <a:gd name="T110" fmla="*/ 1574 w 2290"/>
                  <a:gd name="T111" fmla="*/ 92 h 2300"/>
                  <a:gd name="T112" fmla="*/ 1561 w 2290"/>
                  <a:gd name="T113" fmla="*/ 78 h 2300"/>
                  <a:gd name="T114" fmla="*/ 831 w 2290"/>
                  <a:gd name="T115" fmla="*/ 51 h 2300"/>
                  <a:gd name="T116" fmla="*/ 817 w 2290"/>
                  <a:gd name="T117" fmla="*/ 57 h 2300"/>
                  <a:gd name="T118" fmla="*/ 811 w 2290"/>
                  <a:gd name="T119" fmla="*/ 48 h 2300"/>
                  <a:gd name="T120" fmla="*/ 1086 w 2290"/>
                  <a:gd name="T121" fmla="*/ 9 h 2300"/>
                  <a:gd name="T122" fmla="*/ 1086 w 2290"/>
                  <a:gd name="T123" fmla="*/ 0 h 2300"/>
                  <a:gd name="T124" fmla="*/ 1095 w 2290"/>
                  <a:gd name="T125" fmla="*/ 0 h 2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90" h="2300">
                    <a:moveTo>
                      <a:pt x="1208" y="2290"/>
                    </a:moveTo>
                    <a:lnTo>
                      <a:pt x="1201" y="2300"/>
                    </a:lnTo>
                    <a:lnTo>
                      <a:pt x="1192" y="2300"/>
                    </a:lnTo>
                    <a:lnTo>
                      <a:pt x="1201" y="2291"/>
                    </a:lnTo>
                    <a:lnTo>
                      <a:pt x="1208" y="2290"/>
                    </a:lnTo>
                    <a:close/>
                    <a:moveTo>
                      <a:pt x="1472" y="2244"/>
                    </a:moveTo>
                    <a:lnTo>
                      <a:pt x="1490" y="2247"/>
                    </a:lnTo>
                    <a:lnTo>
                      <a:pt x="1479" y="2252"/>
                    </a:lnTo>
                    <a:lnTo>
                      <a:pt x="1461" y="2247"/>
                    </a:lnTo>
                    <a:lnTo>
                      <a:pt x="1462" y="2247"/>
                    </a:lnTo>
                    <a:lnTo>
                      <a:pt x="1472" y="2244"/>
                    </a:lnTo>
                    <a:close/>
                    <a:moveTo>
                      <a:pt x="712" y="2206"/>
                    </a:moveTo>
                    <a:lnTo>
                      <a:pt x="722" y="2211"/>
                    </a:lnTo>
                    <a:lnTo>
                      <a:pt x="725" y="2222"/>
                    </a:lnTo>
                    <a:lnTo>
                      <a:pt x="716" y="2218"/>
                    </a:lnTo>
                    <a:lnTo>
                      <a:pt x="712" y="2206"/>
                    </a:lnTo>
                    <a:close/>
                    <a:moveTo>
                      <a:pt x="1630" y="2184"/>
                    </a:moveTo>
                    <a:lnTo>
                      <a:pt x="1619" y="2199"/>
                    </a:lnTo>
                    <a:lnTo>
                      <a:pt x="1603" y="2205"/>
                    </a:lnTo>
                    <a:lnTo>
                      <a:pt x="1616" y="2189"/>
                    </a:lnTo>
                    <a:lnTo>
                      <a:pt x="1630" y="2184"/>
                    </a:lnTo>
                    <a:close/>
                    <a:moveTo>
                      <a:pt x="462" y="2076"/>
                    </a:moveTo>
                    <a:lnTo>
                      <a:pt x="483" y="2081"/>
                    </a:lnTo>
                    <a:lnTo>
                      <a:pt x="496" y="2089"/>
                    </a:lnTo>
                    <a:lnTo>
                      <a:pt x="475" y="2085"/>
                    </a:lnTo>
                    <a:lnTo>
                      <a:pt x="462" y="2076"/>
                    </a:lnTo>
                    <a:close/>
                    <a:moveTo>
                      <a:pt x="1851" y="2047"/>
                    </a:moveTo>
                    <a:lnTo>
                      <a:pt x="1863" y="2048"/>
                    </a:lnTo>
                    <a:lnTo>
                      <a:pt x="1858" y="2054"/>
                    </a:lnTo>
                    <a:lnTo>
                      <a:pt x="1845" y="2051"/>
                    </a:lnTo>
                    <a:lnTo>
                      <a:pt x="1851" y="2047"/>
                    </a:lnTo>
                    <a:close/>
                    <a:moveTo>
                      <a:pt x="347" y="1968"/>
                    </a:moveTo>
                    <a:lnTo>
                      <a:pt x="360" y="1979"/>
                    </a:lnTo>
                    <a:lnTo>
                      <a:pt x="367" y="1999"/>
                    </a:lnTo>
                    <a:lnTo>
                      <a:pt x="355" y="1986"/>
                    </a:lnTo>
                    <a:lnTo>
                      <a:pt x="347" y="1968"/>
                    </a:lnTo>
                    <a:close/>
                    <a:moveTo>
                      <a:pt x="175" y="1767"/>
                    </a:moveTo>
                    <a:lnTo>
                      <a:pt x="186" y="1770"/>
                    </a:lnTo>
                    <a:lnTo>
                      <a:pt x="191" y="1777"/>
                    </a:lnTo>
                    <a:lnTo>
                      <a:pt x="179" y="1775"/>
                    </a:lnTo>
                    <a:lnTo>
                      <a:pt x="175" y="1767"/>
                    </a:lnTo>
                    <a:close/>
                    <a:moveTo>
                      <a:pt x="2164" y="1664"/>
                    </a:moveTo>
                    <a:lnTo>
                      <a:pt x="2169" y="1675"/>
                    </a:lnTo>
                    <a:lnTo>
                      <a:pt x="2164" y="1683"/>
                    </a:lnTo>
                    <a:lnTo>
                      <a:pt x="2160" y="1671"/>
                    </a:lnTo>
                    <a:lnTo>
                      <a:pt x="2164" y="1664"/>
                    </a:lnTo>
                    <a:close/>
                    <a:moveTo>
                      <a:pt x="2267" y="1398"/>
                    </a:moveTo>
                    <a:lnTo>
                      <a:pt x="2265" y="1414"/>
                    </a:lnTo>
                    <a:lnTo>
                      <a:pt x="2252" y="1429"/>
                    </a:lnTo>
                    <a:lnTo>
                      <a:pt x="2255" y="1414"/>
                    </a:lnTo>
                    <a:lnTo>
                      <a:pt x="2267" y="1398"/>
                    </a:lnTo>
                    <a:close/>
                    <a:moveTo>
                      <a:pt x="14" y="1305"/>
                    </a:moveTo>
                    <a:lnTo>
                      <a:pt x="15" y="1313"/>
                    </a:lnTo>
                    <a:lnTo>
                      <a:pt x="7" y="1322"/>
                    </a:lnTo>
                    <a:lnTo>
                      <a:pt x="6" y="1315"/>
                    </a:lnTo>
                    <a:lnTo>
                      <a:pt x="14" y="1305"/>
                    </a:lnTo>
                    <a:close/>
                    <a:moveTo>
                      <a:pt x="2282" y="1247"/>
                    </a:moveTo>
                    <a:lnTo>
                      <a:pt x="2290" y="1267"/>
                    </a:lnTo>
                    <a:lnTo>
                      <a:pt x="2289" y="1271"/>
                    </a:lnTo>
                    <a:lnTo>
                      <a:pt x="2289" y="1279"/>
                    </a:lnTo>
                    <a:lnTo>
                      <a:pt x="2282" y="1261"/>
                    </a:lnTo>
                    <a:lnTo>
                      <a:pt x="2282" y="1247"/>
                    </a:lnTo>
                    <a:close/>
                    <a:moveTo>
                      <a:pt x="1" y="1024"/>
                    </a:moveTo>
                    <a:lnTo>
                      <a:pt x="8" y="1043"/>
                    </a:lnTo>
                    <a:lnTo>
                      <a:pt x="7" y="1057"/>
                    </a:lnTo>
                    <a:lnTo>
                      <a:pt x="0" y="1038"/>
                    </a:lnTo>
                    <a:lnTo>
                      <a:pt x="0" y="1029"/>
                    </a:lnTo>
                    <a:lnTo>
                      <a:pt x="1" y="1024"/>
                    </a:lnTo>
                    <a:close/>
                    <a:moveTo>
                      <a:pt x="2282" y="975"/>
                    </a:moveTo>
                    <a:lnTo>
                      <a:pt x="2283" y="985"/>
                    </a:lnTo>
                    <a:lnTo>
                      <a:pt x="2276" y="994"/>
                    </a:lnTo>
                    <a:lnTo>
                      <a:pt x="2275" y="985"/>
                    </a:lnTo>
                    <a:lnTo>
                      <a:pt x="2282" y="975"/>
                    </a:lnTo>
                    <a:close/>
                    <a:moveTo>
                      <a:pt x="38" y="869"/>
                    </a:moveTo>
                    <a:lnTo>
                      <a:pt x="35" y="884"/>
                    </a:lnTo>
                    <a:lnTo>
                      <a:pt x="23" y="899"/>
                    </a:lnTo>
                    <a:lnTo>
                      <a:pt x="25" y="885"/>
                    </a:lnTo>
                    <a:lnTo>
                      <a:pt x="38" y="869"/>
                    </a:lnTo>
                    <a:close/>
                    <a:moveTo>
                      <a:pt x="124" y="619"/>
                    </a:moveTo>
                    <a:lnTo>
                      <a:pt x="129" y="631"/>
                    </a:lnTo>
                    <a:lnTo>
                      <a:pt x="124" y="638"/>
                    </a:lnTo>
                    <a:lnTo>
                      <a:pt x="120" y="626"/>
                    </a:lnTo>
                    <a:lnTo>
                      <a:pt x="124" y="619"/>
                    </a:lnTo>
                    <a:close/>
                    <a:moveTo>
                      <a:pt x="2099" y="525"/>
                    </a:moveTo>
                    <a:lnTo>
                      <a:pt x="2111" y="526"/>
                    </a:lnTo>
                    <a:lnTo>
                      <a:pt x="2115" y="533"/>
                    </a:lnTo>
                    <a:lnTo>
                      <a:pt x="2104" y="530"/>
                    </a:lnTo>
                    <a:lnTo>
                      <a:pt x="2099" y="525"/>
                    </a:lnTo>
                    <a:close/>
                    <a:moveTo>
                      <a:pt x="1923" y="301"/>
                    </a:moveTo>
                    <a:lnTo>
                      <a:pt x="1931" y="310"/>
                    </a:lnTo>
                    <a:lnTo>
                      <a:pt x="1938" y="330"/>
                    </a:lnTo>
                    <a:lnTo>
                      <a:pt x="1930" y="321"/>
                    </a:lnTo>
                    <a:lnTo>
                      <a:pt x="1923" y="301"/>
                    </a:lnTo>
                    <a:close/>
                    <a:moveTo>
                      <a:pt x="434" y="246"/>
                    </a:moveTo>
                    <a:lnTo>
                      <a:pt x="445" y="248"/>
                    </a:lnTo>
                    <a:lnTo>
                      <a:pt x="438" y="253"/>
                    </a:lnTo>
                    <a:lnTo>
                      <a:pt x="425" y="252"/>
                    </a:lnTo>
                    <a:lnTo>
                      <a:pt x="434" y="246"/>
                    </a:lnTo>
                    <a:close/>
                    <a:moveTo>
                      <a:pt x="1797" y="212"/>
                    </a:moveTo>
                    <a:lnTo>
                      <a:pt x="1817" y="217"/>
                    </a:lnTo>
                    <a:lnTo>
                      <a:pt x="1828" y="224"/>
                    </a:lnTo>
                    <a:lnTo>
                      <a:pt x="1807" y="221"/>
                    </a:lnTo>
                    <a:lnTo>
                      <a:pt x="1797" y="212"/>
                    </a:lnTo>
                    <a:close/>
                    <a:moveTo>
                      <a:pt x="682" y="96"/>
                    </a:moveTo>
                    <a:lnTo>
                      <a:pt x="671" y="112"/>
                    </a:lnTo>
                    <a:lnTo>
                      <a:pt x="658" y="116"/>
                    </a:lnTo>
                    <a:lnTo>
                      <a:pt x="657" y="118"/>
                    </a:lnTo>
                    <a:lnTo>
                      <a:pt x="670" y="102"/>
                    </a:lnTo>
                    <a:lnTo>
                      <a:pt x="682" y="96"/>
                    </a:lnTo>
                    <a:close/>
                    <a:moveTo>
                      <a:pt x="1561" y="78"/>
                    </a:moveTo>
                    <a:lnTo>
                      <a:pt x="1570" y="81"/>
                    </a:lnTo>
                    <a:lnTo>
                      <a:pt x="1574" y="92"/>
                    </a:lnTo>
                    <a:lnTo>
                      <a:pt x="1565" y="89"/>
                    </a:lnTo>
                    <a:lnTo>
                      <a:pt x="1561" y="78"/>
                    </a:lnTo>
                    <a:close/>
                    <a:moveTo>
                      <a:pt x="811" y="48"/>
                    </a:moveTo>
                    <a:lnTo>
                      <a:pt x="831" y="51"/>
                    </a:lnTo>
                    <a:lnTo>
                      <a:pt x="828" y="53"/>
                    </a:lnTo>
                    <a:lnTo>
                      <a:pt x="817" y="57"/>
                    </a:lnTo>
                    <a:lnTo>
                      <a:pt x="798" y="53"/>
                    </a:lnTo>
                    <a:lnTo>
                      <a:pt x="811" y="48"/>
                    </a:lnTo>
                    <a:close/>
                    <a:moveTo>
                      <a:pt x="1095" y="0"/>
                    </a:moveTo>
                    <a:lnTo>
                      <a:pt x="1086" y="9"/>
                    </a:lnTo>
                    <a:lnTo>
                      <a:pt x="1078" y="10"/>
                    </a:lnTo>
                    <a:lnTo>
                      <a:pt x="1086" y="0"/>
                    </a:lnTo>
                    <a:lnTo>
                      <a:pt x="1089" y="0"/>
                    </a:lnTo>
                    <a:lnTo>
                      <a:pt x="10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9" name="Freeform 664"/>
              <p:cNvSpPr>
                <a:spLocks noEditPoints="1"/>
              </p:cNvSpPr>
              <p:nvPr/>
            </p:nvSpPr>
            <p:spPr bwMode="auto">
              <a:xfrm>
                <a:off x="5964" y="1385"/>
                <a:ext cx="2303" cy="2318"/>
              </a:xfrm>
              <a:custGeom>
                <a:avLst/>
                <a:gdLst>
                  <a:gd name="T0" fmla="*/ 1192 w 2303"/>
                  <a:gd name="T1" fmla="*/ 2318 h 2318"/>
                  <a:gd name="T2" fmla="*/ 1497 w 2303"/>
                  <a:gd name="T3" fmla="*/ 2256 h 2318"/>
                  <a:gd name="T4" fmla="*/ 1486 w 2303"/>
                  <a:gd name="T5" fmla="*/ 2261 h 2318"/>
                  <a:gd name="T6" fmla="*/ 1561 w 2303"/>
                  <a:gd name="T7" fmla="*/ 2245 h 2318"/>
                  <a:gd name="T8" fmla="*/ 1564 w 2303"/>
                  <a:gd name="T9" fmla="*/ 2244 h 2318"/>
                  <a:gd name="T10" fmla="*/ 736 w 2303"/>
                  <a:gd name="T11" fmla="*/ 2242 h 2318"/>
                  <a:gd name="T12" fmla="*/ 1626 w 2303"/>
                  <a:gd name="T13" fmla="*/ 2208 h 2318"/>
                  <a:gd name="T14" fmla="*/ 1610 w 2303"/>
                  <a:gd name="T15" fmla="*/ 2214 h 2318"/>
                  <a:gd name="T16" fmla="*/ 469 w 2303"/>
                  <a:gd name="T17" fmla="*/ 2085 h 2318"/>
                  <a:gd name="T18" fmla="*/ 453 w 2303"/>
                  <a:gd name="T19" fmla="*/ 2085 h 2318"/>
                  <a:gd name="T20" fmla="*/ 1883 w 2303"/>
                  <a:gd name="T21" fmla="*/ 2060 h 2318"/>
                  <a:gd name="T22" fmla="*/ 1870 w 2303"/>
                  <a:gd name="T23" fmla="*/ 2057 h 2318"/>
                  <a:gd name="T24" fmla="*/ 381 w 2303"/>
                  <a:gd name="T25" fmla="*/ 2027 h 2318"/>
                  <a:gd name="T26" fmla="*/ 169 w 2303"/>
                  <a:gd name="T27" fmla="*/ 1774 h 2318"/>
                  <a:gd name="T28" fmla="*/ 175 w 2303"/>
                  <a:gd name="T29" fmla="*/ 1781 h 2318"/>
                  <a:gd name="T30" fmla="*/ 2180 w 2303"/>
                  <a:gd name="T31" fmla="*/ 1695 h 2318"/>
                  <a:gd name="T32" fmla="*/ 2176 w 2303"/>
                  <a:gd name="T33" fmla="*/ 1684 h 2318"/>
                  <a:gd name="T34" fmla="*/ 2272 w 2303"/>
                  <a:gd name="T35" fmla="*/ 1423 h 2318"/>
                  <a:gd name="T36" fmla="*/ 13 w 2303"/>
                  <a:gd name="T37" fmla="*/ 1324 h 2318"/>
                  <a:gd name="T38" fmla="*/ 6 w 2303"/>
                  <a:gd name="T39" fmla="*/ 1334 h 2318"/>
                  <a:gd name="T40" fmla="*/ 2303 w 2303"/>
                  <a:gd name="T41" fmla="*/ 1294 h 2318"/>
                  <a:gd name="T42" fmla="*/ 2296 w 2303"/>
                  <a:gd name="T43" fmla="*/ 1280 h 2318"/>
                  <a:gd name="T44" fmla="*/ 8 w 2303"/>
                  <a:gd name="T45" fmla="*/ 1033 h 2318"/>
                  <a:gd name="T46" fmla="*/ 0 w 2303"/>
                  <a:gd name="T47" fmla="*/ 1028 h 2318"/>
                  <a:gd name="T48" fmla="*/ 2298 w 2303"/>
                  <a:gd name="T49" fmla="*/ 984 h 2318"/>
                  <a:gd name="T50" fmla="*/ 2296 w 2303"/>
                  <a:gd name="T51" fmla="*/ 976 h 2318"/>
                  <a:gd name="T52" fmla="*/ 17 w 2303"/>
                  <a:gd name="T53" fmla="*/ 924 h 2318"/>
                  <a:gd name="T54" fmla="*/ 127 w 2303"/>
                  <a:gd name="T55" fmla="*/ 617 h 2318"/>
                  <a:gd name="T56" fmla="*/ 123 w 2303"/>
                  <a:gd name="T57" fmla="*/ 624 h 2318"/>
                  <a:gd name="T58" fmla="*/ 2129 w 2303"/>
                  <a:gd name="T59" fmla="*/ 537 h 2318"/>
                  <a:gd name="T60" fmla="*/ 2118 w 2303"/>
                  <a:gd name="T61" fmla="*/ 535 h 2318"/>
                  <a:gd name="T62" fmla="*/ 1938 w 2303"/>
                  <a:gd name="T63" fmla="*/ 319 h 2318"/>
                  <a:gd name="T64" fmla="*/ 428 w 2303"/>
                  <a:gd name="T65" fmla="*/ 254 h 2318"/>
                  <a:gd name="T66" fmla="*/ 421 w 2303"/>
                  <a:gd name="T67" fmla="*/ 258 h 2318"/>
                  <a:gd name="T68" fmla="*/ 1845 w 2303"/>
                  <a:gd name="T69" fmla="*/ 228 h 2318"/>
                  <a:gd name="T70" fmla="*/ 1835 w 2303"/>
                  <a:gd name="T71" fmla="*/ 233 h 2318"/>
                  <a:gd name="T72" fmla="*/ 689 w 2303"/>
                  <a:gd name="T73" fmla="*/ 105 h 2318"/>
                  <a:gd name="T74" fmla="*/ 702 w 2303"/>
                  <a:gd name="T75" fmla="*/ 90 h 2318"/>
                  <a:gd name="T76" fmla="*/ 1577 w 2303"/>
                  <a:gd name="T77" fmla="*/ 90 h 2318"/>
                  <a:gd name="T78" fmla="*/ 800 w 2303"/>
                  <a:gd name="T79" fmla="*/ 55 h 2318"/>
                  <a:gd name="T80" fmla="*/ 785 w 2303"/>
                  <a:gd name="T81" fmla="*/ 59 h 2318"/>
                  <a:gd name="T82" fmla="*/ 1102 w 2303"/>
                  <a:gd name="T83" fmla="*/ 9 h 2318"/>
                  <a:gd name="T84" fmla="*/ 1100 w 2303"/>
                  <a:gd name="T85" fmla="*/ 0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03" h="2318">
                    <a:moveTo>
                      <a:pt x="1208" y="2309"/>
                    </a:moveTo>
                    <a:lnTo>
                      <a:pt x="1199" y="2318"/>
                    </a:lnTo>
                    <a:lnTo>
                      <a:pt x="1192" y="2318"/>
                    </a:lnTo>
                    <a:lnTo>
                      <a:pt x="1199" y="2309"/>
                    </a:lnTo>
                    <a:lnTo>
                      <a:pt x="1208" y="2309"/>
                    </a:lnTo>
                    <a:close/>
                    <a:moveTo>
                      <a:pt x="1497" y="2256"/>
                    </a:moveTo>
                    <a:lnTo>
                      <a:pt x="1517" y="2259"/>
                    </a:lnTo>
                    <a:lnTo>
                      <a:pt x="1506" y="2263"/>
                    </a:lnTo>
                    <a:lnTo>
                      <a:pt x="1486" y="2261"/>
                    </a:lnTo>
                    <a:lnTo>
                      <a:pt x="1497" y="2256"/>
                    </a:lnTo>
                    <a:close/>
                    <a:moveTo>
                      <a:pt x="1564" y="2244"/>
                    </a:moveTo>
                    <a:lnTo>
                      <a:pt x="1561" y="2245"/>
                    </a:lnTo>
                    <a:lnTo>
                      <a:pt x="1557" y="2246"/>
                    </a:lnTo>
                    <a:lnTo>
                      <a:pt x="1558" y="2245"/>
                    </a:lnTo>
                    <a:lnTo>
                      <a:pt x="1564" y="2244"/>
                    </a:lnTo>
                    <a:close/>
                    <a:moveTo>
                      <a:pt x="723" y="2227"/>
                    </a:moveTo>
                    <a:lnTo>
                      <a:pt x="732" y="2231"/>
                    </a:lnTo>
                    <a:lnTo>
                      <a:pt x="736" y="2242"/>
                    </a:lnTo>
                    <a:lnTo>
                      <a:pt x="727" y="2238"/>
                    </a:lnTo>
                    <a:lnTo>
                      <a:pt x="723" y="2227"/>
                    </a:lnTo>
                    <a:close/>
                    <a:moveTo>
                      <a:pt x="1626" y="2208"/>
                    </a:moveTo>
                    <a:lnTo>
                      <a:pt x="1613" y="2222"/>
                    </a:lnTo>
                    <a:lnTo>
                      <a:pt x="1599" y="2229"/>
                    </a:lnTo>
                    <a:lnTo>
                      <a:pt x="1610" y="2214"/>
                    </a:lnTo>
                    <a:lnTo>
                      <a:pt x="1626" y="2208"/>
                    </a:lnTo>
                    <a:close/>
                    <a:moveTo>
                      <a:pt x="449" y="2082"/>
                    </a:moveTo>
                    <a:lnTo>
                      <a:pt x="469" y="2085"/>
                    </a:lnTo>
                    <a:lnTo>
                      <a:pt x="482" y="2094"/>
                    </a:lnTo>
                    <a:lnTo>
                      <a:pt x="460" y="2091"/>
                    </a:lnTo>
                    <a:lnTo>
                      <a:pt x="453" y="2085"/>
                    </a:lnTo>
                    <a:lnTo>
                      <a:pt x="449" y="2082"/>
                    </a:lnTo>
                    <a:close/>
                    <a:moveTo>
                      <a:pt x="1870" y="2057"/>
                    </a:moveTo>
                    <a:lnTo>
                      <a:pt x="1883" y="2060"/>
                    </a:lnTo>
                    <a:lnTo>
                      <a:pt x="1876" y="2064"/>
                    </a:lnTo>
                    <a:lnTo>
                      <a:pt x="1865" y="2063"/>
                    </a:lnTo>
                    <a:lnTo>
                      <a:pt x="1870" y="2057"/>
                    </a:lnTo>
                    <a:close/>
                    <a:moveTo>
                      <a:pt x="362" y="1995"/>
                    </a:moveTo>
                    <a:lnTo>
                      <a:pt x="374" y="2008"/>
                    </a:lnTo>
                    <a:lnTo>
                      <a:pt x="381" y="2027"/>
                    </a:lnTo>
                    <a:lnTo>
                      <a:pt x="369" y="2015"/>
                    </a:lnTo>
                    <a:lnTo>
                      <a:pt x="362" y="1995"/>
                    </a:lnTo>
                    <a:close/>
                    <a:moveTo>
                      <a:pt x="169" y="1774"/>
                    </a:moveTo>
                    <a:lnTo>
                      <a:pt x="182" y="1776"/>
                    </a:lnTo>
                    <a:lnTo>
                      <a:pt x="186" y="1784"/>
                    </a:lnTo>
                    <a:lnTo>
                      <a:pt x="175" y="1781"/>
                    </a:lnTo>
                    <a:lnTo>
                      <a:pt x="169" y="1774"/>
                    </a:lnTo>
                    <a:close/>
                    <a:moveTo>
                      <a:pt x="2176" y="1684"/>
                    </a:moveTo>
                    <a:lnTo>
                      <a:pt x="2180" y="1695"/>
                    </a:lnTo>
                    <a:lnTo>
                      <a:pt x="2176" y="1704"/>
                    </a:lnTo>
                    <a:lnTo>
                      <a:pt x="2171" y="1692"/>
                    </a:lnTo>
                    <a:lnTo>
                      <a:pt x="2176" y="1684"/>
                    </a:lnTo>
                    <a:close/>
                    <a:moveTo>
                      <a:pt x="2287" y="1391"/>
                    </a:moveTo>
                    <a:lnTo>
                      <a:pt x="2284" y="1408"/>
                    </a:lnTo>
                    <a:lnTo>
                      <a:pt x="2272" y="1423"/>
                    </a:lnTo>
                    <a:lnTo>
                      <a:pt x="2274" y="1407"/>
                    </a:lnTo>
                    <a:lnTo>
                      <a:pt x="2287" y="1391"/>
                    </a:lnTo>
                    <a:close/>
                    <a:moveTo>
                      <a:pt x="13" y="1324"/>
                    </a:moveTo>
                    <a:lnTo>
                      <a:pt x="14" y="1331"/>
                    </a:lnTo>
                    <a:lnTo>
                      <a:pt x="7" y="1341"/>
                    </a:lnTo>
                    <a:lnTo>
                      <a:pt x="6" y="1334"/>
                    </a:lnTo>
                    <a:lnTo>
                      <a:pt x="13" y="1324"/>
                    </a:lnTo>
                    <a:close/>
                    <a:moveTo>
                      <a:pt x="2297" y="1276"/>
                    </a:moveTo>
                    <a:lnTo>
                      <a:pt x="2303" y="1294"/>
                    </a:lnTo>
                    <a:lnTo>
                      <a:pt x="2301" y="1305"/>
                    </a:lnTo>
                    <a:lnTo>
                      <a:pt x="2296" y="1288"/>
                    </a:lnTo>
                    <a:lnTo>
                      <a:pt x="2296" y="1280"/>
                    </a:lnTo>
                    <a:lnTo>
                      <a:pt x="2297" y="1276"/>
                    </a:lnTo>
                    <a:close/>
                    <a:moveTo>
                      <a:pt x="1" y="1014"/>
                    </a:moveTo>
                    <a:lnTo>
                      <a:pt x="8" y="1033"/>
                    </a:lnTo>
                    <a:lnTo>
                      <a:pt x="7" y="1038"/>
                    </a:lnTo>
                    <a:lnTo>
                      <a:pt x="7" y="1047"/>
                    </a:lnTo>
                    <a:lnTo>
                      <a:pt x="0" y="1028"/>
                    </a:lnTo>
                    <a:lnTo>
                      <a:pt x="1" y="1014"/>
                    </a:lnTo>
                    <a:close/>
                    <a:moveTo>
                      <a:pt x="2296" y="976"/>
                    </a:moveTo>
                    <a:lnTo>
                      <a:pt x="2298" y="984"/>
                    </a:lnTo>
                    <a:lnTo>
                      <a:pt x="2290" y="994"/>
                    </a:lnTo>
                    <a:lnTo>
                      <a:pt x="2289" y="984"/>
                    </a:lnTo>
                    <a:lnTo>
                      <a:pt x="2296" y="976"/>
                    </a:lnTo>
                    <a:close/>
                    <a:moveTo>
                      <a:pt x="32" y="894"/>
                    </a:moveTo>
                    <a:lnTo>
                      <a:pt x="30" y="908"/>
                    </a:lnTo>
                    <a:lnTo>
                      <a:pt x="17" y="924"/>
                    </a:lnTo>
                    <a:lnTo>
                      <a:pt x="20" y="910"/>
                    </a:lnTo>
                    <a:lnTo>
                      <a:pt x="32" y="894"/>
                    </a:lnTo>
                    <a:close/>
                    <a:moveTo>
                      <a:pt x="127" y="617"/>
                    </a:moveTo>
                    <a:lnTo>
                      <a:pt x="131" y="628"/>
                    </a:lnTo>
                    <a:lnTo>
                      <a:pt x="127" y="635"/>
                    </a:lnTo>
                    <a:lnTo>
                      <a:pt x="123" y="624"/>
                    </a:lnTo>
                    <a:lnTo>
                      <a:pt x="127" y="617"/>
                    </a:lnTo>
                    <a:close/>
                    <a:moveTo>
                      <a:pt x="2118" y="535"/>
                    </a:moveTo>
                    <a:lnTo>
                      <a:pt x="2129" y="537"/>
                    </a:lnTo>
                    <a:lnTo>
                      <a:pt x="2135" y="544"/>
                    </a:lnTo>
                    <a:lnTo>
                      <a:pt x="2122" y="542"/>
                    </a:lnTo>
                    <a:lnTo>
                      <a:pt x="2118" y="535"/>
                    </a:lnTo>
                    <a:close/>
                    <a:moveTo>
                      <a:pt x="1921" y="291"/>
                    </a:moveTo>
                    <a:lnTo>
                      <a:pt x="1931" y="299"/>
                    </a:lnTo>
                    <a:lnTo>
                      <a:pt x="1938" y="319"/>
                    </a:lnTo>
                    <a:lnTo>
                      <a:pt x="1930" y="310"/>
                    </a:lnTo>
                    <a:lnTo>
                      <a:pt x="1921" y="291"/>
                    </a:lnTo>
                    <a:close/>
                    <a:moveTo>
                      <a:pt x="428" y="254"/>
                    </a:moveTo>
                    <a:lnTo>
                      <a:pt x="441" y="255"/>
                    </a:lnTo>
                    <a:lnTo>
                      <a:pt x="432" y="261"/>
                    </a:lnTo>
                    <a:lnTo>
                      <a:pt x="421" y="258"/>
                    </a:lnTo>
                    <a:lnTo>
                      <a:pt x="428" y="254"/>
                    </a:lnTo>
                    <a:close/>
                    <a:moveTo>
                      <a:pt x="1824" y="226"/>
                    </a:moveTo>
                    <a:lnTo>
                      <a:pt x="1845" y="228"/>
                    </a:lnTo>
                    <a:lnTo>
                      <a:pt x="1851" y="233"/>
                    </a:lnTo>
                    <a:lnTo>
                      <a:pt x="1855" y="237"/>
                    </a:lnTo>
                    <a:lnTo>
                      <a:pt x="1835" y="233"/>
                    </a:lnTo>
                    <a:lnTo>
                      <a:pt x="1824" y="226"/>
                    </a:lnTo>
                    <a:close/>
                    <a:moveTo>
                      <a:pt x="702" y="90"/>
                    </a:moveTo>
                    <a:lnTo>
                      <a:pt x="689" y="105"/>
                    </a:lnTo>
                    <a:lnTo>
                      <a:pt x="677" y="111"/>
                    </a:lnTo>
                    <a:lnTo>
                      <a:pt x="689" y="96"/>
                    </a:lnTo>
                    <a:lnTo>
                      <a:pt x="702" y="90"/>
                    </a:lnTo>
                    <a:close/>
                    <a:moveTo>
                      <a:pt x="1564" y="76"/>
                    </a:moveTo>
                    <a:lnTo>
                      <a:pt x="1572" y="79"/>
                    </a:lnTo>
                    <a:lnTo>
                      <a:pt x="1577" y="90"/>
                    </a:lnTo>
                    <a:lnTo>
                      <a:pt x="1568" y="87"/>
                    </a:lnTo>
                    <a:lnTo>
                      <a:pt x="1564" y="76"/>
                    </a:lnTo>
                    <a:close/>
                    <a:moveTo>
                      <a:pt x="800" y="55"/>
                    </a:moveTo>
                    <a:lnTo>
                      <a:pt x="818" y="57"/>
                    </a:lnTo>
                    <a:lnTo>
                      <a:pt x="805" y="62"/>
                    </a:lnTo>
                    <a:lnTo>
                      <a:pt x="785" y="59"/>
                    </a:lnTo>
                    <a:lnTo>
                      <a:pt x="800" y="55"/>
                    </a:lnTo>
                    <a:close/>
                    <a:moveTo>
                      <a:pt x="1109" y="0"/>
                    </a:moveTo>
                    <a:lnTo>
                      <a:pt x="1102" y="9"/>
                    </a:lnTo>
                    <a:lnTo>
                      <a:pt x="1096" y="9"/>
                    </a:lnTo>
                    <a:lnTo>
                      <a:pt x="1093" y="9"/>
                    </a:lnTo>
                    <a:lnTo>
                      <a:pt x="1100" y="0"/>
                    </a:lnTo>
                    <a:lnTo>
                      <a:pt x="11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0" name="Freeform 665"/>
              <p:cNvSpPr>
                <a:spLocks noEditPoints="1"/>
              </p:cNvSpPr>
              <p:nvPr/>
            </p:nvSpPr>
            <p:spPr bwMode="auto">
              <a:xfrm>
                <a:off x="5957" y="1376"/>
                <a:ext cx="2317" cy="2336"/>
              </a:xfrm>
              <a:custGeom>
                <a:avLst/>
                <a:gdLst>
                  <a:gd name="T0" fmla="*/ 1192 w 2317"/>
                  <a:gd name="T1" fmla="*/ 2336 h 2336"/>
                  <a:gd name="T2" fmla="*/ 1524 w 2317"/>
                  <a:gd name="T3" fmla="*/ 2268 h 2336"/>
                  <a:gd name="T4" fmla="*/ 1513 w 2317"/>
                  <a:gd name="T5" fmla="*/ 2272 h 2336"/>
                  <a:gd name="T6" fmla="*/ 1582 w 2317"/>
                  <a:gd name="T7" fmla="*/ 2251 h 2336"/>
                  <a:gd name="T8" fmla="*/ 1584 w 2317"/>
                  <a:gd name="T9" fmla="*/ 2258 h 2336"/>
                  <a:gd name="T10" fmla="*/ 1564 w 2317"/>
                  <a:gd name="T11" fmla="*/ 2255 h 2336"/>
                  <a:gd name="T12" fmla="*/ 1578 w 2317"/>
                  <a:gd name="T13" fmla="*/ 2251 h 2336"/>
                  <a:gd name="T14" fmla="*/ 749 w 2317"/>
                  <a:gd name="T15" fmla="*/ 2262 h 2336"/>
                  <a:gd name="T16" fmla="*/ 734 w 2317"/>
                  <a:gd name="T17" fmla="*/ 2247 h 2336"/>
                  <a:gd name="T18" fmla="*/ 1592 w 2317"/>
                  <a:gd name="T19" fmla="*/ 2254 h 2336"/>
                  <a:gd name="T20" fmla="*/ 438 w 2317"/>
                  <a:gd name="T21" fmla="*/ 2089 h 2336"/>
                  <a:gd name="T22" fmla="*/ 467 w 2317"/>
                  <a:gd name="T23" fmla="*/ 2100 h 2336"/>
                  <a:gd name="T24" fmla="*/ 438 w 2317"/>
                  <a:gd name="T25" fmla="*/ 2089 h 2336"/>
                  <a:gd name="T26" fmla="*/ 1896 w 2317"/>
                  <a:gd name="T27" fmla="*/ 2076 h 2336"/>
                  <a:gd name="T28" fmla="*/ 408 w 2317"/>
                  <a:gd name="T29" fmla="*/ 2059 h 2336"/>
                  <a:gd name="T30" fmla="*/ 428 w 2317"/>
                  <a:gd name="T31" fmla="*/ 2080 h 2336"/>
                  <a:gd name="T32" fmla="*/ 376 w 2317"/>
                  <a:gd name="T33" fmla="*/ 2024 h 2336"/>
                  <a:gd name="T34" fmla="*/ 383 w 2317"/>
                  <a:gd name="T35" fmla="*/ 2042 h 2336"/>
                  <a:gd name="T36" fmla="*/ 176 w 2317"/>
                  <a:gd name="T37" fmla="*/ 1783 h 2336"/>
                  <a:gd name="T38" fmla="*/ 165 w 2317"/>
                  <a:gd name="T39" fmla="*/ 1782 h 2336"/>
                  <a:gd name="T40" fmla="*/ 2187 w 2317"/>
                  <a:gd name="T41" fmla="*/ 1723 h 2336"/>
                  <a:gd name="T42" fmla="*/ 2307 w 2317"/>
                  <a:gd name="T43" fmla="*/ 1386 h 2336"/>
                  <a:gd name="T44" fmla="*/ 2294 w 2317"/>
                  <a:gd name="T45" fmla="*/ 1400 h 2336"/>
                  <a:gd name="T46" fmla="*/ 14 w 2317"/>
                  <a:gd name="T47" fmla="*/ 1350 h 2336"/>
                  <a:gd name="T48" fmla="*/ 13 w 2317"/>
                  <a:gd name="T49" fmla="*/ 1343 h 2336"/>
                  <a:gd name="T50" fmla="*/ 2307 w 2317"/>
                  <a:gd name="T51" fmla="*/ 1368 h 2336"/>
                  <a:gd name="T52" fmla="*/ 2308 w 2317"/>
                  <a:gd name="T53" fmla="*/ 1348 h 2336"/>
                  <a:gd name="T54" fmla="*/ 2310 w 2317"/>
                  <a:gd name="T55" fmla="*/ 1303 h 2336"/>
                  <a:gd name="T56" fmla="*/ 2308 w 2317"/>
                  <a:gd name="T57" fmla="*/ 1314 h 2336"/>
                  <a:gd name="T58" fmla="*/ 8 w 2317"/>
                  <a:gd name="T59" fmla="*/ 1023 h 2336"/>
                  <a:gd name="T60" fmla="*/ 1 w 2317"/>
                  <a:gd name="T61" fmla="*/ 1005 h 2336"/>
                  <a:gd name="T62" fmla="*/ 2305 w 2317"/>
                  <a:gd name="T63" fmla="*/ 993 h 2336"/>
                  <a:gd name="T64" fmla="*/ 10 w 2317"/>
                  <a:gd name="T65" fmla="*/ 962 h 2336"/>
                  <a:gd name="T66" fmla="*/ 11 w 2317"/>
                  <a:gd name="T67" fmla="*/ 978 h 2336"/>
                  <a:gd name="T68" fmla="*/ 4 w 2317"/>
                  <a:gd name="T69" fmla="*/ 992 h 2336"/>
                  <a:gd name="T70" fmla="*/ 24 w 2317"/>
                  <a:gd name="T71" fmla="*/ 933 h 2336"/>
                  <a:gd name="T72" fmla="*/ 27 w 2317"/>
                  <a:gd name="T73" fmla="*/ 919 h 2336"/>
                  <a:gd name="T74" fmla="*/ 130 w 2317"/>
                  <a:gd name="T75" fmla="*/ 633 h 2336"/>
                  <a:gd name="T76" fmla="*/ 2136 w 2317"/>
                  <a:gd name="T77" fmla="*/ 546 h 2336"/>
                  <a:gd name="T78" fmla="*/ 2142 w 2317"/>
                  <a:gd name="T79" fmla="*/ 553 h 2336"/>
                  <a:gd name="T80" fmla="*/ 1931 w 2317"/>
                  <a:gd name="T81" fmla="*/ 291 h 2336"/>
                  <a:gd name="T82" fmla="*/ 1923 w 2317"/>
                  <a:gd name="T83" fmla="*/ 284 h 2336"/>
                  <a:gd name="T84" fmla="*/ 428 w 2317"/>
                  <a:gd name="T85" fmla="*/ 267 h 2336"/>
                  <a:gd name="T86" fmla="*/ 1893 w 2317"/>
                  <a:gd name="T87" fmla="*/ 259 h 2336"/>
                  <a:gd name="T88" fmla="*/ 1894 w 2317"/>
                  <a:gd name="T89" fmla="*/ 261 h 2336"/>
                  <a:gd name="T90" fmla="*/ 1870 w 2317"/>
                  <a:gd name="T91" fmla="*/ 242 h 2336"/>
                  <a:gd name="T92" fmla="*/ 1862 w 2317"/>
                  <a:gd name="T93" fmla="*/ 246 h 2336"/>
                  <a:gd name="T94" fmla="*/ 722 w 2317"/>
                  <a:gd name="T95" fmla="*/ 83 h 2336"/>
                  <a:gd name="T96" fmla="*/ 708 w 2317"/>
                  <a:gd name="T97" fmla="*/ 90 h 2336"/>
                  <a:gd name="T98" fmla="*/ 1575 w 2317"/>
                  <a:gd name="T99" fmla="*/ 75 h 2336"/>
                  <a:gd name="T100" fmla="*/ 1567 w 2317"/>
                  <a:gd name="T101" fmla="*/ 74 h 2336"/>
                  <a:gd name="T102" fmla="*/ 750 w 2317"/>
                  <a:gd name="T103" fmla="*/ 81 h 2336"/>
                  <a:gd name="T104" fmla="*/ 730 w 2317"/>
                  <a:gd name="T105" fmla="*/ 81 h 2336"/>
                  <a:gd name="T106" fmla="*/ 763 w 2317"/>
                  <a:gd name="T107" fmla="*/ 69 h 2336"/>
                  <a:gd name="T108" fmla="*/ 792 w 2317"/>
                  <a:gd name="T109" fmla="*/ 68 h 2336"/>
                  <a:gd name="T110" fmla="*/ 1123 w 2317"/>
                  <a:gd name="T111" fmla="*/ 0 h 2336"/>
                  <a:gd name="T112" fmla="*/ 1114 w 2317"/>
                  <a:gd name="T113" fmla="*/ 0 h 2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17" h="2336">
                    <a:moveTo>
                      <a:pt x="1206" y="2327"/>
                    </a:moveTo>
                    <a:lnTo>
                      <a:pt x="1199" y="2336"/>
                    </a:lnTo>
                    <a:lnTo>
                      <a:pt x="1192" y="2336"/>
                    </a:lnTo>
                    <a:lnTo>
                      <a:pt x="1199" y="2327"/>
                    </a:lnTo>
                    <a:lnTo>
                      <a:pt x="1206" y="2327"/>
                    </a:lnTo>
                    <a:close/>
                    <a:moveTo>
                      <a:pt x="1524" y="2268"/>
                    </a:moveTo>
                    <a:lnTo>
                      <a:pt x="1543" y="2272"/>
                    </a:lnTo>
                    <a:lnTo>
                      <a:pt x="1531" y="2275"/>
                    </a:lnTo>
                    <a:lnTo>
                      <a:pt x="1513" y="2272"/>
                    </a:lnTo>
                    <a:lnTo>
                      <a:pt x="1524" y="2268"/>
                    </a:lnTo>
                    <a:close/>
                    <a:moveTo>
                      <a:pt x="1578" y="2251"/>
                    </a:moveTo>
                    <a:lnTo>
                      <a:pt x="1582" y="2251"/>
                    </a:lnTo>
                    <a:lnTo>
                      <a:pt x="1586" y="2253"/>
                    </a:lnTo>
                    <a:lnTo>
                      <a:pt x="1591" y="2254"/>
                    </a:lnTo>
                    <a:lnTo>
                      <a:pt x="1584" y="2258"/>
                    </a:lnTo>
                    <a:lnTo>
                      <a:pt x="1554" y="2268"/>
                    </a:lnTo>
                    <a:lnTo>
                      <a:pt x="1555" y="2261"/>
                    </a:lnTo>
                    <a:lnTo>
                      <a:pt x="1564" y="2255"/>
                    </a:lnTo>
                    <a:lnTo>
                      <a:pt x="1568" y="2254"/>
                    </a:lnTo>
                    <a:lnTo>
                      <a:pt x="1571" y="2253"/>
                    </a:lnTo>
                    <a:lnTo>
                      <a:pt x="1578" y="2251"/>
                    </a:lnTo>
                    <a:close/>
                    <a:moveTo>
                      <a:pt x="734" y="2247"/>
                    </a:moveTo>
                    <a:lnTo>
                      <a:pt x="743" y="2251"/>
                    </a:lnTo>
                    <a:lnTo>
                      <a:pt x="749" y="2262"/>
                    </a:lnTo>
                    <a:lnTo>
                      <a:pt x="742" y="2260"/>
                    </a:lnTo>
                    <a:lnTo>
                      <a:pt x="739" y="2260"/>
                    </a:lnTo>
                    <a:lnTo>
                      <a:pt x="734" y="2247"/>
                    </a:lnTo>
                    <a:close/>
                    <a:moveTo>
                      <a:pt x="1620" y="2231"/>
                    </a:moveTo>
                    <a:lnTo>
                      <a:pt x="1608" y="2247"/>
                    </a:lnTo>
                    <a:lnTo>
                      <a:pt x="1592" y="2254"/>
                    </a:lnTo>
                    <a:lnTo>
                      <a:pt x="1606" y="2238"/>
                    </a:lnTo>
                    <a:lnTo>
                      <a:pt x="1620" y="2231"/>
                    </a:lnTo>
                    <a:close/>
                    <a:moveTo>
                      <a:pt x="438" y="2089"/>
                    </a:moveTo>
                    <a:lnTo>
                      <a:pt x="456" y="2091"/>
                    </a:lnTo>
                    <a:lnTo>
                      <a:pt x="460" y="2094"/>
                    </a:lnTo>
                    <a:lnTo>
                      <a:pt x="467" y="2100"/>
                    </a:lnTo>
                    <a:lnTo>
                      <a:pt x="449" y="2097"/>
                    </a:lnTo>
                    <a:lnTo>
                      <a:pt x="441" y="2091"/>
                    </a:lnTo>
                    <a:lnTo>
                      <a:pt x="438" y="2089"/>
                    </a:lnTo>
                    <a:close/>
                    <a:moveTo>
                      <a:pt x="1890" y="2069"/>
                    </a:moveTo>
                    <a:lnTo>
                      <a:pt x="1901" y="2070"/>
                    </a:lnTo>
                    <a:lnTo>
                      <a:pt x="1896" y="2076"/>
                    </a:lnTo>
                    <a:lnTo>
                      <a:pt x="1883" y="2073"/>
                    </a:lnTo>
                    <a:lnTo>
                      <a:pt x="1890" y="2069"/>
                    </a:lnTo>
                    <a:close/>
                    <a:moveTo>
                      <a:pt x="408" y="2059"/>
                    </a:moveTo>
                    <a:lnTo>
                      <a:pt x="419" y="2065"/>
                    </a:lnTo>
                    <a:lnTo>
                      <a:pt x="428" y="2075"/>
                    </a:lnTo>
                    <a:lnTo>
                      <a:pt x="428" y="2080"/>
                    </a:lnTo>
                    <a:lnTo>
                      <a:pt x="404" y="2059"/>
                    </a:lnTo>
                    <a:lnTo>
                      <a:pt x="408" y="2059"/>
                    </a:lnTo>
                    <a:close/>
                    <a:moveTo>
                      <a:pt x="376" y="2024"/>
                    </a:moveTo>
                    <a:lnTo>
                      <a:pt x="388" y="2036"/>
                    </a:lnTo>
                    <a:lnTo>
                      <a:pt x="395" y="2052"/>
                    </a:lnTo>
                    <a:lnTo>
                      <a:pt x="383" y="2042"/>
                    </a:lnTo>
                    <a:lnTo>
                      <a:pt x="376" y="2024"/>
                    </a:lnTo>
                    <a:close/>
                    <a:moveTo>
                      <a:pt x="165" y="1782"/>
                    </a:moveTo>
                    <a:lnTo>
                      <a:pt x="176" y="1783"/>
                    </a:lnTo>
                    <a:lnTo>
                      <a:pt x="182" y="1790"/>
                    </a:lnTo>
                    <a:lnTo>
                      <a:pt x="169" y="1789"/>
                    </a:lnTo>
                    <a:lnTo>
                      <a:pt x="165" y="1782"/>
                    </a:lnTo>
                    <a:close/>
                    <a:moveTo>
                      <a:pt x="2187" y="1704"/>
                    </a:moveTo>
                    <a:lnTo>
                      <a:pt x="2191" y="1716"/>
                    </a:lnTo>
                    <a:lnTo>
                      <a:pt x="2187" y="1723"/>
                    </a:lnTo>
                    <a:lnTo>
                      <a:pt x="2183" y="1713"/>
                    </a:lnTo>
                    <a:lnTo>
                      <a:pt x="2187" y="1704"/>
                    </a:lnTo>
                    <a:close/>
                    <a:moveTo>
                      <a:pt x="2307" y="1386"/>
                    </a:moveTo>
                    <a:lnTo>
                      <a:pt x="2304" y="1402"/>
                    </a:lnTo>
                    <a:lnTo>
                      <a:pt x="2291" y="1417"/>
                    </a:lnTo>
                    <a:lnTo>
                      <a:pt x="2294" y="1400"/>
                    </a:lnTo>
                    <a:lnTo>
                      <a:pt x="2307" y="1386"/>
                    </a:lnTo>
                    <a:close/>
                    <a:moveTo>
                      <a:pt x="13" y="1343"/>
                    </a:moveTo>
                    <a:lnTo>
                      <a:pt x="14" y="1350"/>
                    </a:lnTo>
                    <a:lnTo>
                      <a:pt x="5" y="1359"/>
                    </a:lnTo>
                    <a:lnTo>
                      <a:pt x="4" y="1351"/>
                    </a:lnTo>
                    <a:lnTo>
                      <a:pt x="13" y="1343"/>
                    </a:lnTo>
                    <a:close/>
                    <a:moveTo>
                      <a:pt x="2314" y="1341"/>
                    </a:moveTo>
                    <a:lnTo>
                      <a:pt x="2308" y="1372"/>
                    </a:lnTo>
                    <a:lnTo>
                      <a:pt x="2307" y="1368"/>
                    </a:lnTo>
                    <a:lnTo>
                      <a:pt x="2305" y="1362"/>
                    </a:lnTo>
                    <a:lnTo>
                      <a:pt x="2307" y="1355"/>
                    </a:lnTo>
                    <a:lnTo>
                      <a:pt x="2308" y="1348"/>
                    </a:lnTo>
                    <a:lnTo>
                      <a:pt x="2313" y="1343"/>
                    </a:lnTo>
                    <a:lnTo>
                      <a:pt x="2314" y="1341"/>
                    </a:lnTo>
                    <a:close/>
                    <a:moveTo>
                      <a:pt x="2310" y="1303"/>
                    </a:moveTo>
                    <a:lnTo>
                      <a:pt x="2317" y="1321"/>
                    </a:lnTo>
                    <a:lnTo>
                      <a:pt x="2315" y="1334"/>
                    </a:lnTo>
                    <a:lnTo>
                      <a:pt x="2308" y="1314"/>
                    </a:lnTo>
                    <a:lnTo>
                      <a:pt x="2310" y="1303"/>
                    </a:lnTo>
                    <a:close/>
                    <a:moveTo>
                      <a:pt x="1" y="1005"/>
                    </a:moveTo>
                    <a:lnTo>
                      <a:pt x="8" y="1023"/>
                    </a:lnTo>
                    <a:lnTo>
                      <a:pt x="7" y="1037"/>
                    </a:lnTo>
                    <a:lnTo>
                      <a:pt x="0" y="1020"/>
                    </a:lnTo>
                    <a:lnTo>
                      <a:pt x="1" y="1005"/>
                    </a:lnTo>
                    <a:close/>
                    <a:moveTo>
                      <a:pt x="2311" y="975"/>
                    </a:moveTo>
                    <a:lnTo>
                      <a:pt x="2313" y="984"/>
                    </a:lnTo>
                    <a:lnTo>
                      <a:pt x="2305" y="993"/>
                    </a:lnTo>
                    <a:lnTo>
                      <a:pt x="2303" y="985"/>
                    </a:lnTo>
                    <a:lnTo>
                      <a:pt x="2311" y="975"/>
                    </a:lnTo>
                    <a:close/>
                    <a:moveTo>
                      <a:pt x="10" y="962"/>
                    </a:moveTo>
                    <a:lnTo>
                      <a:pt x="11" y="965"/>
                    </a:lnTo>
                    <a:lnTo>
                      <a:pt x="11" y="971"/>
                    </a:lnTo>
                    <a:lnTo>
                      <a:pt x="11" y="978"/>
                    </a:lnTo>
                    <a:lnTo>
                      <a:pt x="10" y="984"/>
                    </a:lnTo>
                    <a:lnTo>
                      <a:pt x="7" y="988"/>
                    </a:lnTo>
                    <a:lnTo>
                      <a:pt x="4" y="992"/>
                    </a:lnTo>
                    <a:lnTo>
                      <a:pt x="10" y="962"/>
                    </a:lnTo>
                    <a:close/>
                    <a:moveTo>
                      <a:pt x="27" y="919"/>
                    </a:moveTo>
                    <a:lnTo>
                      <a:pt x="24" y="933"/>
                    </a:lnTo>
                    <a:lnTo>
                      <a:pt x="11" y="947"/>
                    </a:lnTo>
                    <a:lnTo>
                      <a:pt x="14" y="934"/>
                    </a:lnTo>
                    <a:lnTo>
                      <a:pt x="27" y="919"/>
                    </a:lnTo>
                    <a:close/>
                    <a:moveTo>
                      <a:pt x="130" y="615"/>
                    </a:moveTo>
                    <a:lnTo>
                      <a:pt x="134" y="626"/>
                    </a:lnTo>
                    <a:lnTo>
                      <a:pt x="130" y="633"/>
                    </a:lnTo>
                    <a:lnTo>
                      <a:pt x="126" y="622"/>
                    </a:lnTo>
                    <a:lnTo>
                      <a:pt x="130" y="615"/>
                    </a:lnTo>
                    <a:close/>
                    <a:moveTo>
                      <a:pt x="2136" y="546"/>
                    </a:moveTo>
                    <a:lnTo>
                      <a:pt x="2149" y="548"/>
                    </a:lnTo>
                    <a:lnTo>
                      <a:pt x="2153" y="555"/>
                    </a:lnTo>
                    <a:lnTo>
                      <a:pt x="2142" y="553"/>
                    </a:lnTo>
                    <a:lnTo>
                      <a:pt x="2136" y="546"/>
                    </a:lnTo>
                    <a:close/>
                    <a:moveTo>
                      <a:pt x="1923" y="284"/>
                    </a:moveTo>
                    <a:lnTo>
                      <a:pt x="1931" y="291"/>
                    </a:lnTo>
                    <a:lnTo>
                      <a:pt x="1938" y="308"/>
                    </a:lnTo>
                    <a:lnTo>
                      <a:pt x="1928" y="300"/>
                    </a:lnTo>
                    <a:lnTo>
                      <a:pt x="1923" y="284"/>
                    </a:lnTo>
                    <a:close/>
                    <a:moveTo>
                      <a:pt x="422" y="260"/>
                    </a:moveTo>
                    <a:lnTo>
                      <a:pt x="435" y="263"/>
                    </a:lnTo>
                    <a:lnTo>
                      <a:pt x="428" y="267"/>
                    </a:lnTo>
                    <a:lnTo>
                      <a:pt x="417" y="266"/>
                    </a:lnTo>
                    <a:lnTo>
                      <a:pt x="422" y="260"/>
                    </a:lnTo>
                    <a:close/>
                    <a:moveTo>
                      <a:pt x="1893" y="259"/>
                    </a:moveTo>
                    <a:lnTo>
                      <a:pt x="1910" y="273"/>
                    </a:lnTo>
                    <a:lnTo>
                      <a:pt x="1901" y="270"/>
                    </a:lnTo>
                    <a:lnTo>
                      <a:pt x="1894" y="261"/>
                    </a:lnTo>
                    <a:lnTo>
                      <a:pt x="1893" y="259"/>
                    </a:lnTo>
                    <a:close/>
                    <a:moveTo>
                      <a:pt x="1852" y="237"/>
                    </a:moveTo>
                    <a:lnTo>
                      <a:pt x="1870" y="242"/>
                    </a:lnTo>
                    <a:lnTo>
                      <a:pt x="1876" y="245"/>
                    </a:lnTo>
                    <a:lnTo>
                      <a:pt x="1880" y="249"/>
                    </a:lnTo>
                    <a:lnTo>
                      <a:pt x="1862" y="246"/>
                    </a:lnTo>
                    <a:lnTo>
                      <a:pt x="1858" y="242"/>
                    </a:lnTo>
                    <a:lnTo>
                      <a:pt x="1852" y="237"/>
                    </a:lnTo>
                    <a:close/>
                    <a:moveTo>
                      <a:pt x="722" y="83"/>
                    </a:moveTo>
                    <a:lnTo>
                      <a:pt x="709" y="99"/>
                    </a:lnTo>
                    <a:lnTo>
                      <a:pt x="696" y="105"/>
                    </a:lnTo>
                    <a:lnTo>
                      <a:pt x="708" y="90"/>
                    </a:lnTo>
                    <a:lnTo>
                      <a:pt x="722" y="83"/>
                    </a:lnTo>
                    <a:close/>
                    <a:moveTo>
                      <a:pt x="1567" y="74"/>
                    </a:moveTo>
                    <a:lnTo>
                      <a:pt x="1575" y="75"/>
                    </a:lnTo>
                    <a:lnTo>
                      <a:pt x="1579" y="88"/>
                    </a:lnTo>
                    <a:lnTo>
                      <a:pt x="1571" y="85"/>
                    </a:lnTo>
                    <a:lnTo>
                      <a:pt x="1567" y="74"/>
                    </a:lnTo>
                    <a:close/>
                    <a:moveTo>
                      <a:pt x="763" y="69"/>
                    </a:moveTo>
                    <a:lnTo>
                      <a:pt x="760" y="74"/>
                    </a:lnTo>
                    <a:lnTo>
                      <a:pt x="750" y="81"/>
                    </a:lnTo>
                    <a:lnTo>
                      <a:pt x="739" y="83"/>
                    </a:lnTo>
                    <a:lnTo>
                      <a:pt x="736" y="82"/>
                    </a:lnTo>
                    <a:lnTo>
                      <a:pt x="730" y="81"/>
                    </a:lnTo>
                    <a:lnTo>
                      <a:pt x="730" y="81"/>
                    </a:lnTo>
                    <a:lnTo>
                      <a:pt x="734" y="79"/>
                    </a:lnTo>
                    <a:lnTo>
                      <a:pt x="763" y="69"/>
                    </a:lnTo>
                    <a:close/>
                    <a:moveTo>
                      <a:pt x="787" y="61"/>
                    </a:moveTo>
                    <a:lnTo>
                      <a:pt x="807" y="64"/>
                    </a:lnTo>
                    <a:lnTo>
                      <a:pt x="792" y="68"/>
                    </a:lnTo>
                    <a:lnTo>
                      <a:pt x="774" y="65"/>
                    </a:lnTo>
                    <a:lnTo>
                      <a:pt x="787" y="61"/>
                    </a:lnTo>
                    <a:close/>
                    <a:moveTo>
                      <a:pt x="1123" y="0"/>
                    </a:moveTo>
                    <a:lnTo>
                      <a:pt x="1116" y="9"/>
                    </a:lnTo>
                    <a:lnTo>
                      <a:pt x="1107" y="9"/>
                    </a:lnTo>
                    <a:lnTo>
                      <a:pt x="1114" y="0"/>
                    </a:lnTo>
                    <a:lnTo>
                      <a:pt x="11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1" name="Freeform 666"/>
              <p:cNvSpPr>
                <a:spLocks noEditPoints="1"/>
              </p:cNvSpPr>
              <p:nvPr/>
            </p:nvSpPr>
            <p:spPr bwMode="auto">
              <a:xfrm>
                <a:off x="5950" y="1368"/>
                <a:ext cx="2331" cy="2354"/>
              </a:xfrm>
              <a:custGeom>
                <a:avLst/>
                <a:gdLst>
                  <a:gd name="T0" fmla="*/ 1192 w 2331"/>
                  <a:gd name="T1" fmla="*/ 2354 h 2354"/>
                  <a:gd name="T2" fmla="*/ 746 w 2331"/>
                  <a:gd name="T3" fmla="*/ 2268 h 2354"/>
                  <a:gd name="T4" fmla="*/ 760 w 2331"/>
                  <a:gd name="T5" fmla="*/ 2282 h 2354"/>
                  <a:gd name="T6" fmla="*/ 1615 w 2331"/>
                  <a:gd name="T7" fmla="*/ 2255 h 2354"/>
                  <a:gd name="T8" fmla="*/ 1593 w 2331"/>
                  <a:gd name="T9" fmla="*/ 2273 h 2354"/>
                  <a:gd name="T10" fmla="*/ 1550 w 2331"/>
                  <a:gd name="T11" fmla="*/ 2280 h 2354"/>
                  <a:gd name="T12" fmla="*/ 1591 w 2331"/>
                  <a:gd name="T13" fmla="*/ 2266 h 2354"/>
                  <a:gd name="T14" fmla="*/ 1599 w 2331"/>
                  <a:gd name="T15" fmla="*/ 2262 h 2354"/>
                  <a:gd name="T16" fmla="*/ 1920 w 2331"/>
                  <a:gd name="T17" fmla="*/ 2080 h 2354"/>
                  <a:gd name="T18" fmla="*/ 1908 w 2331"/>
                  <a:gd name="T19" fmla="*/ 2078 h 2354"/>
                  <a:gd name="T20" fmla="*/ 405 w 2331"/>
                  <a:gd name="T21" fmla="*/ 2068 h 2354"/>
                  <a:gd name="T22" fmla="*/ 435 w 2331"/>
                  <a:gd name="T23" fmla="*/ 2088 h 2354"/>
                  <a:gd name="T24" fmla="*/ 448 w 2331"/>
                  <a:gd name="T25" fmla="*/ 2099 h 2354"/>
                  <a:gd name="T26" fmla="*/ 397 w 2331"/>
                  <a:gd name="T27" fmla="*/ 2067 h 2354"/>
                  <a:gd name="T28" fmla="*/ 172 w 2331"/>
                  <a:gd name="T29" fmla="*/ 1790 h 2354"/>
                  <a:gd name="T30" fmla="*/ 159 w 2331"/>
                  <a:gd name="T31" fmla="*/ 1787 h 2354"/>
                  <a:gd name="T32" fmla="*/ 2198 w 2331"/>
                  <a:gd name="T33" fmla="*/ 1742 h 2354"/>
                  <a:gd name="T34" fmla="*/ 11 w 2331"/>
                  <a:gd name="T35" fmla="*/ 1359 h 2354"/>
                  <a:gd name="T36" fmla="*/ 4 w 2331"/>
                  <a:gd name="T37" fmla="*/ 1369 h 2354"/>
                  <a:gd name="T38" fmla="*/ 2329 w 2331"/>
                  <a:gd name="T39" fmla="*/ 1343 h 2354"/>
                  <a:gd name="T40" fmla="*/ 2322 w 2331"/>
                  <a:gd name="T41" fmla="*/ 1396 h 2354"/>
                  <a:gd name="T42" fmla="*/ 2320 w 2331"/>
                  <a:gd name="T43" fmla="*/ 1386 h 2354"/>
                  <a:gd name="T44" fmla="*/ 2321 w 2331"/>
                  <a:gd name="T45" fmla="*/ 1349 h 2354"/>
                  <a:gd name="T46" fmla="*/ 2324 w 2331"/>
                  <a:gd name="T47" fmla="*/ 1329 h 2354"/>
                  <a:gd name="T48" fmla="*/ 2320 w 2331"/>
                  <a:gd name="T49" fmla="*/ 992 h 2354"/>
                  <a:gd name="T50" fmla="*/ 21 w 2331"/>
                  <a:gd name="T51" fmla="*/ 942 h 2354"/>
                  <a:gd name="T52" fmla="*/ 15 w 2331"/>
                  <a:gd name="T53" fmla="*/ 969 h 2354"/>
                  <a:gd name="T54" fmla="*/ 10 w 2331"/>
                  <a:gd name="T55" fmla="*/ 1001 h 2354"/>
                  <a:gd name="T56" fmla="*/ 7 w 2331"/>
                  <a:gd name="T57" fmla="*/ 1028 h 2354"/>
                  <a:gd name="T58" fmla="*/ 10 w 2331"/>
                  <a:gd name="T59" fmla="*/ 956 h 2354"/>
                  <a:gd name="T60" fmla="*/ 137 w 2331"/>
                  <a:gd name="T61" fmla="*/ 623 h 2354"/>
                  <a:gd name="T62" fmla="*/ 133 w 2331"/>
                  <a:gd name="T63" fmla="*/ 611 h 2354"/>
                  <a:gd name="T64" fmla="*/ 2171 w 2331"/>
                  <a:gd name="T65" fmla="*/ 565 h 2354"/>
                  <a:gd name="T66" fmla="*/ 418 w 2331"/>
                  <a:gd name="T67" fmla="*/ 267 h 2354"/>
                  <a:gd name="T68" fmla="*/ 411 w 2331"/>
                  <a:gd name="T69" fmla="*/ 272 h 2354"/>
                  <a:gd name="T70" fmla="*/ 1896 w 2331"/>
                  <a:gd name="T71" fmla="*/ 253 h 2354"/>
                  <a:gd name="T72" fmla="*/ 1938 w 2331"/>
                  <a:gd name="T73" fmla="*/ 299 h 2354"/>
                  <a:gd name="T74" fmla="*/ 1921 w 2331"/>
                  <a:gd name="T75" fmla="*/ 282 h 2354"/>
                  <a:gd name="T76" fmla="*/ 1900 w 2331"/>
                  <a:gd name="T77" fmla="*/ 267 h 2354"/>
                  <a:gd name="T78" fmla="*/ 1883 w 2331"/>
                  <a:gd name="T79" fmla="*/ 253 h 2354"/>
                  <a:gd name="T80" fmla="*/ 1578 w 2331"/>
                  <a:gd name="T81" fmla="*/ 73 h 2354"/>
                  <a:gd name="T82" fmla="*/ 1569 w 2331"/>
                  <a:gd name="T83" fmla="*/ 70 h 2354"/>
                  <a:gd name="T84" fmla="*/ 781 w 2331"/>
                  <a:gd name="T85" fmla="*/ 73 h 2354"/>
                  <a:gd name="T86" fmla="*/ 741 w 2331"/>
                  <a:gd name="T87" fmla="*/ 87 h 2354"/>
                  <a:gd name="T88" fmla="*/ 729 w 2331"/>
                  <a:gd name="T89" fmla="*/ 91 h 2354"/>
                  <a:gd name="T90" fmla="*/ 737 w 2331"/>
                  <a:gd name="T91" fmla="*/ 79 h 2354"/>
                  <a:gd name="T92" fmla="*/ 1130 w 2331"/>
                  <a:gd name="T93" fmla="*/ 8 h 2354"/>
                  <a:gd name="T94" fmla="*/ 1138 w 2331"/>
                  <a:gd name="T95" fmla="*/ 0 h 2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31" h="2354">
                    <a:moveTo>
                      <a:pt x="1206" y="2344"/>
                    </a:moveTo>
                    <a:lnTo>
                      <a:pt x="1199" y="2352"/>
                    </a:lnTo>
                    <a:lnTo>
                      <a:pt x="1192" y="2354"/>
                    </a:lnTo>
                    <a:lnTo>
                      <a:pt x="1199" y="2344"/>
                    </a:lnTo>
                    <a:lnTo>
                      <a:pt x="1206" y="2344"/>
                    </a:lnTo>
                    <a:close/>
                    <a:moveTo>
                      <a:pt x="746" y="2268"/>
                    </a:moveTo>
                    <a:lnTo>
                      <a:pt x="749" y="2268"/>
                    </a:lnTo>
                    <a:lnTo>
                      <a:pt x="756" y="2270"/>
                    </a:lnTo>
                    <a:lnTo>
                      <a:pt x="760" y="2282"/>
                    </a:lnTo>
                    <a:lnTo>
                      <a:pt x="750" y="2279"/>
                    </a:lnTo>
                    <a:lnTo>
                      <a:pt x="746" y="2268"/>
                    </a:lnTo>
                    <a:close/>
                    <a:moveTo>
                      <a:pt x="1615" y="2255"/>
                    </a:moveTo>
                    <a:lnTo>
                      <a:pt x="1605" y="2268"/>
                    </a:lnTo>
                    <a:lnTo>
                      <a:pt x="1605" y="2269"/>
                    </a:lnTo>
                    <a:lnTo>
                      <a:pt x="1593" y="2273"/>
                    </a:lnTo>
                    <a:lnTo>
                      <a:pt x="1557" y="2286"/>
                    </a:lnTo>
                    <a:lnTo>
                      <a:pt x="1538" y="2283"/>
                    </a:lnTo>
                    <a:lnTo>
                      <a:pt x="1550" y="2280"/>
                    </a:lnTo>
                    <a:lnTo>
                      <a:pt x="1558" y="2282"/>
                    </a:lnTo>
                    <a:lnTo>
                      <a:pt x="1561" y="2276"/>
                    </a:lnTo>
                    <a:lnTo>
                      <a:pt x="1591" y="2266"/>
                    </a:lnTo>
                    <a:lnTo>
                      <a:pt x="1598" y="2262"/>
                    </a:lnTo>
                    <a:lnTo>
                      <a:pt x="1598" y="2263"/>
                    </a:lnTo>
                    <a:lnTo>
                      <a:pt x="1599" y="2262"/>
                    </a:lnTo>
                    <a:lnTo>
                      <a:pt x="1615" y="2255"/>
                    </a:lnTo>
                    <a:close/>
                    <a:moveTo>
                      <a:pt x="1908" y="2078"/>
                    </a:moveTo>
                    <a:lnTo>
                      <a:pt x="1920" y="2080"/>
                    </a:lnTo>
                    <a:lnTo>
                      <a:pt x="1914" y="2085"/>
                    </a:lnTo>
                    <a:lnTo>
                      <a:pt x="1903" y="2084"/>
                    </a:lnTo>
                    <a:lnTo>
                      <a:pt x="1908" y="2078"/>
                    </a:lnTo>
                    <a:close/>
                    <a:moveTo>
                      <a:pt x="390" y="2050"/>
                    </a:moveTo>
                    <a:lnTo>
                      <a:pt x="402" y="2060"/>
                    </a:lnTo>
                    <a:lnTo>
                      <a:pt x="405" y="2068"/>
                    </a:lnTo>
                    <a:lnTo>
                      <a:pt x="409" y="2067"/>
                    </a:lnTo>
                    <a:lnTo>
                      <a:pt x="411" y="2067"/>
                    </a:lnTo>
                    <a:lnTo>
                      <a:pt x="435" y="2088"/>
                    </a:lnTo>
                    <a:lnTo>
                      <a:pt x="436" y="2095"/>
                    </a:lnTo>
                    <a:lnTo>
                      <a:pt x="445" y="2097"/>
                    </a:lnTo>
                    <a:lnTo>
                      <a:pt x="448" y="2099"/>
                    </a:lnTo>
                    <a:lnTo>
                      <a:pt x="456" y="2105"/>
                    </a:lnTo>
                    <a:lnTo>
                      <a:pt x="436" y="2101"/>
                    </a:lnTo>
                    <a:lnTo>
                      <a:pt x="397" y="2067"/>
                    </a:lnTo>
                    <a:lnTo>
                      <a:pt x="390" y="2050"/>
                    </a:lnTo>
                    <a:close/>
                    <a:moveTo>
                      <a:pt x="159" y="1787"/>
                    </a:moveTo>
                    <a:lnTo>
                      <a:pt x="172" y="1790"/>
                    </a:lnTo>
                    <a:lnTo>
                      <a:pt x="176" y="1797"/>
                    </a:lnTo>
                    <a:lnTo>
                      <a:pt x="165" y="1796"/>
                    </a:lnTo>
                    <a:lnTo>
                      <a:pt x="159" y="1787"/>
                    </a:lnTo>
                    <a:close/>
                    <a:moveTo>
                      <a:pt x="2198" y="1724"/>
                    </a:moveTo>
                    <a:lnTo>
                      <a:pt x="2202" y="1735"/>
                    </a:lnTo>
                    <a:lnTo>
                      <a:pt x="2198" y="1742"/>
                    </a:lnTo>
                    <a:lnTo>
                      <a:pt x="2194" y="1731"/>
                    </a:lnTo>
                    <a:lnTo>
                      <a:pt x="2198" y="1724"/>
                    </a:lnTo>
                    <a:close/>
                    <a:moveTo>
                      <a:pt x="11" y="1359"/>
                    </a:moveTo>
                    <a:lnTo>
                      <a:pt x="12" y="1367"/>
                    </a:lnTo>
                    <a:lnTo>
                      <a:pt x="5" y="1376"/>
                    </a:lnTo>
                    <a:lnTo>
                      <a:pt x="4" y="1369"/>
                    </a:lnTo>
                    <a:lnTo>
                      <a:pt x="11" y="1359"/>
                    </a:lnTo>
                    <a:close/>
                    <a:moveTo>
                      <a:pt x="2324" y="1329"/>
                    </a:moveTo>
                    <a:lnTo>
                      <a:pt x="2329" y="1343"/>
                    </a:lnTo>
                    <a:lnTo>
                      <a:pt x="2331" y="1343"/>
                    </a:lnTo>
                    <a:lnTo>
                      <a:pt x="2331" y="1348"/>
                    </a:lnTo>
                    <a:lnTo>
                      <a:pt x="2322" y="1396"/>
                    </a:lnTo>
                    <a:lnTo>
                      <a:pt x="2311" y="1410"/>
                    </a:lnTo>
                    <a:lnTo>
                      <a:pt x="2314" y="1394"/>
                    </a:lnTo>
                    <a:lnTo>
                      <a:pt x="2320" y="1386"/>
                    </a:lnTo>
                    <a:lnTo>
                      <a:pt x="2317" y="1382"/>
                    </a:lnTo>
                    <a:lnTo>
                      <a:pt x="2315" y="1380"/>
                    </a:lnTo>
                    <a:lnTo>
                      <a:pt x="2321" y="1349"/>
                    </a:lnTo>
                    <a:lnTo>
                      <a:pt x="2324" y="1346"/>
                    </a:lnTo>
                    <a:lnTo>
                      <a:pt x="2322" y="1342"/>
                    </a:lnTo>
                    <a:lnTo>
                      <a:pt x="2324" y="1329"/>
                    </a:lnTo>
                    <a:close/>
                    <a:moveTo>
                      <a:pt x="2325" y="975"/>
                    </a:moveTo>
                    <a:lnTo>
                      <a:pt x="2328" y="983"/>
                    </a:lnTo>
                    <a:lnTo>
                      <a:pt x="2320" y="992"/>
                    </a:lnTo>
                    <a:lnTo>
                      <a:pt x="2318" y="983"/>
                    </a:lnTo>
                    <a:lnTo>
                      <a:pt x="2325" y="975"/>
                    </a:lnTo>
                    <a:close/>
                    <a:moveTo>
                      <a:pt x="21" y="942"/>
                    </a:moveTo>
                    <a:lnTo>
                      <a:pt x="18" y="955"/>
                    </a:lnTo>
                    <a:lnTo>
                      <a:pt x="12" y="963"/>
                    </a:lnTo>
                    <a:lnTo>
                      <a:pt x="15" y="969"/>
                    </a:lnTo>
                    <a:lnTo>
                      <a:pt x="17" y="970"/>
                    </a:lnTo>
                    <a:lnTo>
                      <a:pt x="11" y="1000"/>
                    </a:lnTo>
                    <a:lnTo>
                      <a:pt x="10" y="1001"/>
                    </a:lnTo>
                    <a:lnTo>
                      <a:pt x="5" y="1004"/>
                    </a:lnTo>
                    <a:lnTo>
                      <a:pt x="8" y="1013"/>
                    </a:lnTo>
                    <a:lnTo>
                      <a:pt x="7" y="1028"/>
                    </a:lnTo>
                    <a:lnTo>
                      <a:pt x="0" y="1009"/>
                    </a:lnTo>
                    <a:lnTo>
                      <a:pt x="1" y="1004"/>
                    </a:lnTo>
                    <a:lnTo>
                      <a:pt x="10" y="956"/>
                    </a:lnTo>
                    <a:lnTo>
                      <a:pt x="21" y="942"/>
                    </a:lnTo>
                    <a:close/>
                    <a:moveTo>
                      <a:pt x="133" y="611"/>
                    </a:moveTo>
                    <a:lnTo>
                      <a:pt x="137" y="623"/>
                    </a:lnTo>
                    <a:lnTo>
                      <a:pt x="133" y="630"/>
                    </a:lnTo>
                    <a:lnTo>
                      <a:pt x="128" y="619"/>
                    </a:lnTo>
                    <a:lnTo>
                      <a:pt x="133" y="611"/>
                    </a:lnTo>
                    <a:close/>
                    <a:moveTo>
                      <a:pt x="2156" y="556"/>
                    </a:moveTo>
                    <a:lnTo>
                      <a:pt x="2167" y="558"/>
                    </a:lnTo>
                    <a:lnTo>
                      <a:pt x="2171" y="565"/>
                    </a:lnTo>
                    <a:lnTo>
                      <a:pt x="2160" y="563"/>
                    </a:lnTo>
                    <a:lnTo>
                      <a:pt x="2156" y="556"/>
                    </a:lnTo>
                    <a:close/>
                    <a:moveTo>
                      <a:pt x="418" y="267"/>
                    </a:moveTo>
                    <a:lnTo>
                      <a:pt x="429" y="268"/>
                    </a:lnTo>
                    <a:lnTo>
                      <a:pt x="424" y="274"/>
                    </a:lnTo>
                    <a:lnTo>
                      <a:pt x="411" y="272"/>
                    </a:lnTo>
                    <a:lnTo>
                      <a:pt x="418" y="267"/>
                    </a:lnTo>
                    <a:close/>
                    <a:moveTo>
                      <a:pt x="1877" y="250"/>
                    </a:moveTo>
                    <a:lnTo>
                      <a:pt x="1896" y="253"/>
                    </a:lnTo>
                    <a:lnTo>
                      <a:pt x="1896" y="251"/>
                    </a:lnTo>
                    <a:lnTo>
                      <a:pt x="1931" y="282"/>
                    </a:lnTo>
                    <a:lnTo>
                      <a:pt x="1938" y="299"/>
                    </a:lnTo>
                    <a:lnTo>
                      <a:pt x="1930" y="292"/>
                    </a:lnTo>
                    <a:lnTo>
                      <a:pt x="1925" y="282"/>
                    </a:lnTo>
                    <a:lnTo>
                      <a:pt x="1921" y="282"/>
                    </a:lnTo>
                    <a:lnTo>
                      <a:pt x="1920" y="282"/>
                    </a:lnTo>
                    <a:lnTo>
                      <a:pt x="1917" y="281"/>
                    </a:lnTo>
                    <a:lnTo>
                      <a:pt x="1900" y="267"/>
                    </a:lnTo>
                    <a:lnTo>
                      <a:pt x="1897" y="258"/>
                    </a:lnTo>
                    <a:lnTo>
                      <a:pt x="1887" y="257"/>
                    </a:lnTo>
                    <a:lnTo>
                      <a:pt x="1883" y="253"/>
                    </a:lnTo>
                    <a:lnTo>
                      <a:pt x="1877" y="250"/>
                    </a:lnTo>
                    <a:close/>
                    <a:moveTo>
                      <a:pt x="1569" y="70"/>
                    </a:moveTo>
                    <a:lnTo>
                      <a:pt x="1578" y="73"/>
                    </a:lnTo>
                    <a:lnTo>
                      <a:pt x="1582" y="83"/>
                    </a:lnTo>
                    <a:lnTo>
                      <a:pt x="1574" y="82"/>
                    </a:lnTo>
                    <a:lnTo>
                      <a:pt x="1569" y="70"/>
                    </a:lnTo>
                    <a:close/>
                    <a:moveTo>
                      <a:pt x="775" y="65"/>
                    </a:moveTo>
                    <a:lnTo>
                      <a:pt x="794" y="69"/>
                    </a:lnTo>
                    <a:lnTo>
                      <a:pt x="781" y="73"/>
                    </a:lnTo>
                    <a:lnTo>
                      <a:pt x="773" y="72"/>
                    </a:lnTo>
                    <a:lnTo>
                      <a:pt x="770" y="77"/>
                    </a:lnTo>
                    <a:lnTo>
                      <a:pt x="741" y="87"/>
                    </a:lnTo>
                    <a:lnTo>
                      <a:pt x="737" y="89"/>
                    </a:lnTo>
                    <a:lnTo>
                      <a:pt x="733" y="87"/>
                    </a:lnTo>
                    <a:lnTo>
                      <a:pt x="729" y="91"/>
                    </a:lnTo>
                    <a:lnTo>
                      <a:pt x="715" y="98"/>
                    </a:lnTo>
                    <a:lnTo>
                      <a:pt x="727" y="83"/>
                    </a:lnTo>
                    <a:lnTo>
                      <a:pt x="737" y="79"/>
                    </a:lnTo>
                    <a:lnTo>
                      <a:pt x="775" y="65"/>
                    </a:lnTo>
                    <a:close/>
                    <a:moveTo>
                      <a:pt x="1138" y="0"/>
                    </a:moveTo>
                    <a:lnTo>
                      <a:pt x="1130" y="8"/>
                    </a:lnTo>
                    <a:lnTo>
                      <a:pt x="1121" y="8"/>
                    </a:lnTo>
                    <a:lnTo>
                      <a:pt x="1130" y="0"/>
                    </a:lnTo>
                    <a:lnTo>
                      <a:pt x="11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2" name="Freeform 667"/>
              <p:cNvSpPr>
                <a:spLocks noEditPoints="1"/>
              </p:cNvSpPr>
              <p:nvPr/>
            </p:nvSpPr>
            <p:spPr bwMode="auto">
              <a:xfrm>
                <a:off x="5941" y="1358"/>
                <a:ext cx="2350" cy="2372"/>
              </a:xfrm>
              <a:custGeom>
                <a:avLst/>
                <a:gdLst>
                  <a:gd name="T0" fmla="*/ 1201 w 2350"/>
                  <a:gd name="T1" fmla="*/ 2372 h 2372"/>
                  <a:gd name="T2" fmla="*/ 1201 w 2350"/>
                  <a:gd name="T3" fmla="*/ 2364 h 2372"/>
                  <a:gd name="T4" fmla="*/ 759 w 2350"/>
                  <a:gd name="T5" fmla="*/ 2289 h 2372"/>
                  <a:gd name="T6" fmla="*/ 772 w 2350"/>
                  <a:gd name="T7" fmla="*/ 2302 h 2372"/>
                  <a:gd name="T8" fmla="*/ 759 w 2350"/>
                  <a:gd name="T9" fmla="*/ 2289 h 2372"/>
                  <a:gd name="T10" fmla="*/ 1616 w 2350"/>
                  <a:gd name="T11" fmla="*/ 2282 h 2372"/>
                  <a:gd name="T12" fmla="*/ 1607 w 2350"/>
                  <a:gd name="T13" fmla="*/ 2292 h 2372"/>
                  <a:gd name="T14" fmla="*/ 1567 w 2350"/>
                  <a:gd name="T15" fmla="*/ 2296 h 2372"/>
                  <a:gd name="T16" fmla="*/ 1602 w 2350"/>
                  <a:gd name="T17" fmla="*/ 2283 h 2372"/>
                  <a:gd name="T18" fmla="*/ 1929 w 2350"/>
                  <a:gd name="T19" fmla="*/ 2090 h 2372"/>
                  <a:gd name="T20" fmla="*/ 1934 w 2350"/>
                  <a:gd name="T21" fmla="*/ 2097 h 2372"/>
                  <a:gd name="T22" fmla="*/ 1929 w 2350"/>
                  <a:gd name="T23" fmla="*/ 2090 h 2372"/>
                  <a:gd name="T24" fmla="*/ 445 w 2350"/>
                  <a:gd name="T25" fmla="*/ 2111 h 2372"/>
                  <a:gd name="T26" fmla="*/ 440 w 2350"/>
                  <a:gd name="T27" fmla="*/ 2118 h 2372"/>
                  <a:gd name="T28" fmla="*/ 400 w 2350"/>
                  <a:gd name="T29" fmla="*/ 2083 h 2372"/>
                  <a:gd name="T30" fmla="*/ 406 w 2350"/>
                  <a:gd name="T31" fmla="*/ 2077 h 2372"/>
                  <a:gd name="T32" fmla="*/ 168 w 2350"/>
                  <a:gd name="T33" fmla="*/ 1797 h 2372"/>
                  <a:gd name="T34" fmla="*/ 161 w 2350"/>
                  <a:gd name="T35" fmla="*/ 1803 h 2372"/>
                  <a:gd name="T36" fmla="*/ 2211 w 2350"/>
                  <a:gd name="T37" fmla="*/ 1745 h 2372"/>
                  <a:gd name="T38" fmla="*/ 2211 w 2350"/>
                  <a:gd name="T39" fmla="*/ 1763 h 2372"/>
                  <a:gd name="T40" fmla="*/ 2211 w 2350"/>
                  <a:gd name="T41" fmla="*/ 1745 h 2372"/>
                  <a:gd name="T42" fmla="*/ 14 w 2350"/>
                  <a:gd name="T43" fmla="*/ 1386 h 2372"/>
                  <a:gd name="T44" fmla="*/ 6 w 2350"/>
                  <a:gd name="T45" fmla="*/ 1387 h 2372"/>
                  <a:gd name="T46" fmla="*/ 2350 w 2350"/>
                  <a:gd name="T47" fmla="*/ 1352 h 2372"/>
                  <a:gd name="T48" fmla="*/ 2340 w 2350"/>
                  <a:gd name="T49" fmla="*/ 1404 h 2372"/>
                  <a:gd name="T50" fmla="*/ 2334 w 2350"/>
                  <a:gd name="T51" fmla="*/ 1402 h 2372"/>
                  <a:gd name="T52" fmla="*/ 2340 w 2350"/>
                  <a:gd name="T53" fmla="*/ 1358 h 2372"/>
                  <a:gd name="T54" fmla="*/ 2344 w 2350"/>
                  <a:gd name="T55" fmla="*/ 1352 h 2372"/>
                  <a:gd name="T56" fmla="*/ 2343 w 2350"/>
                  <a:gd name="T57" fmla="*/ 975 h 2372"/>
                  <a:gd name="T58" fmla="*/ 2337 w 2350"/>
                  <a:gd name="T59" fmla="*/ 993 h 2372"/>
                  <a:gd name="T60" fmla="*/ 2343 w 2350"/>
                  <a:gd name="T61" fmla="*/ 975 h 2372"/>
                  <a:gd name="T62" fmla="*/ 12 w 2350"/>
                  <a:gd name="T63" fmla="*/ 966 h 2372"/>
                  <a:gd name="T64" fmla="*/ 19 w 2350"/>
                  <a:gd name="T65" fmla="*/ 966 h 2372"/>
                  <a:gd name="T66" fmla="*/ 9 w 2350"/>
                  <a:gd name="T67" fmla="*/ 1019 h 2372"/>
                  <a:gd name="T68" fmla="*/ 5 w 2350"/>
                  <a:gd name="T69" fmla="*/ 1017 h 2372"/>
                  <a:gd name="T70" fmla="*/ 0 w 2350"/>
                  <a:gd name="T71" fmla="*/ 1019 h 2372"/>
                  <a:gd name="T72" fmla="*/ 10 w 2350"/>
                  <a:gd name="T73" fmla="*/ 966 h 2372"/>
                  <a:gd name="T74" fmla="*/ 142 w 2350"/>
                  <a:gd name="T75" fmla="*/ 621 h 2372"/>
                  <a:gd name="T76" fmla="*/ 133 w 2350"/>
                  <a:gd name="T77" fmla="*/ 617 h 2372"/>
                  <a:gd name="T78" fmla="*/ 2176 w 2350"/>
                  <a:gd name="T79" fmla="*/ 568 h 2372"/>
                  <a:gd name="T80" fmla="*/ 2193 w 2350"/>
                  <a:gd name="T81" fmla="*/ 576 h 2372"/>
                  <a:gd name="T82" fmla="*/ 2176 w 2350"/>
                  <a:gd name="T83" fmla="*/ 568 h 2372"/>
                  <a:gd name="T84" fmla="*/ 427 w 2350"/>
                  <a:gd name="T85" fmla="*/ 277 h 2372"/>
                  <a:gd name="T86" fmla="*/ 409 w 2350"/>
                  <a:gd name="T87" fmla="*/ 279 h 2372"/>
                  <a:gd name="T88" fmla="*/ 1909 w 2350"/>
                  <a:gd name="T89" fmla="*/ 253 h 2372"/>
                  <a:gd name="T90" fmla="*/ 1946 w 2350"/>
                  <a:gd name="T91" fmla="*/ 288 h 2372"/>
                  <a:gd name="T92" fmla="*/ 1940 w 2350"/>
                  <a:gd name="T93" fmla="*/ 292 h 2372"/>
                  <a:gd name="T94" fmla="*/ 1909 w 2350"/>
                  <a:gd name="T95" fmla="*/ 253 h 2372"/>
                  <a:gd name="T96" fmla="*/ 1583 w 2350"/>
                  <a:gd name="T97" fmla="*/ 72 h 2372"/>
                  <a:gd name="T98" fmla="*/ 1578 w 2350"/>
                  <a:gd name="T99" fmla="*/ 80 h 2372"/>
                  <a:gd name="T100" fmla="*/ 780 w 2350"/>
                  <a:gd name="T101" fmla="*/ 67 h 2372"/>
                  <a:gd name="T102" fmla="*/ 784 w 2350"/>
                  <a:gd name="T103" fmla="*/ 75 h 2372"/>
                  <a:gd name="T104" fmla="*/ 736 w 2350"/>
                  <a:gd name="T105" fmla="*/ 93 h 2372"/>
                  <a:gd name="T106" fmla="*/ 732 w 2350"/>
                  <a:gd name="T107" fmla="*/ 84 h 2372"/>
                  <a:gd name="T108" fmla="*/ 780 w 2350"/>
                  <a:gd name="T109" fmla="*/ 67 h 2372"/>
                  <a:gd name="T110" fmla="*/ 1147 w 2350"/>
                  <a:gd name="T111" fmla="*/ 10 h 2372"/>
                  <a:gd name="T112" fmla="*/ 1146 w 2350"/>
                  <a:gd name="T113" fmla="*/ 0 h 2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50" h="2372">
                    <a:moveTo>
                      <a:pt x="1208" y="2362"/>
                    </a:moveTo>
                    <a:lnTo>
                      <a:pt x="1201" y="2372"/>
                    </a:lnTo>
                    <a:lnTo>
                      <a:pt x="1193" y="2372"/>
                    </a:lnTo>
                    <a:lnTo>
                      <a:pt x="1201" y="2364"/>
                    </a:lnTo>
                    <a:lnTo>
                      <a:pt x="1208" y="2362"/>
                    </a:lnTo>
                    <a:close/>
                    <a:moveTo>
                      <a:pt x="759" y="2289"/>
                    </a:moveTo>
                    <a:lnTo>
                      <a:pt x="769" y="2292"/>
                    </a:lnTo>
                    <a:lnTo>
                      <a:pt x="772" y="2302"/>
                    </a:lnTo>
                    <a:lnTo>
                      <a:pt x="763" y="2299"/>
                    </a:lnTo>
                    <a:lnTo>
                      <a:pt x="759" y="2289"/>
                    </a:lnTo>
                    <a:close/>
                    <a:moveTo>
                      <a:pt x="1614" y="2279"/>
                    </a:moveTo>
                    <a:lnTo>
                      <a:pt x="1616" y="2282"/>
                    </a:lnTo>
                    <a:lnTo>
                      <a:pt x="1619" y="2286"/>
                    </a:lnTo>
                    <a:lnTo>
                      <a:pt x="1607" y="2292"/>
                    </a:lnTo>
                    <a:lnTo>
                      <a:pt x="1570" y="2305"/>
                    </a:lnTo>
                    <a:lnTo>
                      <a:pt x="1567" y="2296"/>
                    </a:lnTo>
                    <a:lnTo>
                      <a:pt x="1566" y="2296"/>
                    </a:lnTo>
                    <a:lnTo>
                      <a:pt x="1602" y="2283"/>
                    </a:lnTo>
                    <a:lnTo>
                      <a:pt x="1614" y="2279"/>
                    </a:lnTo>
                    <a:close/>
                    <a:moveTo>
                      <a:pt x="1929" y="2090"/>
                    </a:moveTo>
                    <a:lnTo>
                      <a:pt x="1940" y="2093"/>
                    </a:lnTo>
                    <a:lnTo>
                      <a:pt x="1934" y="2097"/>
                    </a:lnTo>
                    <a:lnTo>
                      <a:pt x="1923" y="2095"/>
                    </a:lnTo>
                    <a:lnTo>
                      <a:pt x="1929" y="2090"/>
                    </a:lnTo>
                    <a:close/>
                    <a:moveTo>
                      <a:pt x="406" y="2077"/>
                    </a:moveTo>
                    <a:lnTo>
                      <a:pt x="445" y="2111"/>
                    </a:lnTo>
                    <a:lnTo>
                      <a:pt x="444" y="2111"/>
                    </a:lnTo>
                    <a:lnTo>
                      <a:pt x="440" y="2118"/>
                    </a:lnTo>
                    <a:lnTo>
                      <a:pt x="399" y="2084"/>
                    </a:lnTo>
                    <a:lnTo>
                      <a:pt x="400" y="2083"/>
                    </a:lnTo>
                    <a:lnTo>
                      <a:pt x="406" y="2080"/>
                    </a:lnTo>
                    <a:lnTo>
                      <a:pt x="406" y="2077"/>
                    </a:lnTo>
                    <a:close/>
                    <a:moveTo>
                      <a:pt x="157" y="1796"/>
                    </a:moveTo>
                    <a:lnTo>
                      <a:pt x="168" y="1797"/>
                    </a:lnTo>
                    <a:lnTo>
                      <a:pt x="174" y="1806"/>
                    </a:lnTo>
                    <a:lnTo>
                      <a:pt x="161" y="1803"/>
                    </a:lnTo>
                    <a:lnTo>
                      <a:pt x="157" y="1796"/>
                    </a:lnTo>
                    <a:close/>
                    <a:moveTo>
                      <a:pt x="2211" y="1745"/>
                    </a:moveTo>
                    <a:lnTo>
                      <a:pt x="2216" y="1756"/>
                    </a:lnTo>
                    <a:lnTo>
                      <a:pt x="2211" y="1763"/>
                    </a:lnTo>
                    <a:lnTo>
                      <a:pt x="2207" y="1752"/>
                    </a:lnTo>
                    <a:lnTo>
                      <a:pt x="2211" y="1745"/>
                    </a:lnTo>
                    <a:close/>
                    <a:moveTo>
                      <a:pt x="13" y="1379"/>
                    </a:moveTo>
                    <a:lnTo>
                      <a:pt x="14" y="1386"/>
                    </a:lnTo>
                    <a:lnTo>
                      <a:pt x="7" y="1394"/>
                    </a:lnTo>
                    <a:lnTo>
                      <a:pt x="6" y="1387"/>
                    </a:lnTo>
                    <a:lnTo>
                      <a:pt x="13" y="1379"/>
                    </a:lnTo>
                    <a:close/>
                    <a:moveTo>
                      <a:pt x="2350" y="1352"/>
                    </a:moveTo>
                    <a:lnTo>
                      <a:pt x="2348" y="1359"/>
                    </a:lnTo>
                    <a:lnTo>
                      <a:pt x="2340" y="1404"/>
                    </a:lnTo>
                    <a:lnTo>
                      <a:pt x="2340" y="1404"/>
                    </a:lnTo>
                    <a:lnTo>
                      <a:pt x="2334" y="1402"/>
                    </a:lnTo>
                    <a:lnTo>
                      <a:pt x="2331" y="1406"/>
                    </a:lnTo>
                    <a:lnTo>
                      <a:pt x="2340" y="1358"/>
                    </a:lnTo>
                    <a:lnTo>
                      <a:pt x="2340" y="1353"/>
                    </a:lnTo>
                    <a:lnTo>
                      <a:pt x="2344" y="1352"/>
                    </a:lnTo>
                    <a:lnTo>
                      <a:pt x="2350" y="1352"/>
                    </a:lnTo>
                    <a:close/>
                    <a:moveTo>
                      <a:pt x="2343" y="975"/>
                    </a:moveTo>
                    <a:lnTo>
                      <a:pt x="2344" y="985"/>
                    </a:lnTo>
                    <a:lnTo>
                      <a:pt x="2337" y="993"/>
                    </a:lnTo>
                    <a:lnTo>
                      <a:pt x="2334" y="985"/>
                    </a:lnTo>
                    <a:lnTo>
                      <a:pt x="2343" y="975"/>
                    </a:lnTo>
                    <a:close/>
                    <a:moveTo>
                      <a:pt x="10" y="966"/>
                    </a:moveTo>
                    <a:lnTo>
                      <a:pt x="12" y="966"/>
                    </a:lnTo>
                    <a:lnTo>
                      <a:pt x="17" y="969"/>
                    </a:lnTo>
                    <a:lnTo>
                      <a:pt x="19" y="966"/>
                    </a:lnTo>
                    <a:lnTo>
                      <a:pt x="10" y="1014"/>
                    </a:lnTo>
                    <a:lnTo>
                      <a:pt x="9" y="1019"/>
                    </a:lnTo>
                    <a:lnTo>
                      <a:pt x="9" y="1017"/>
                    </a:lnTo>
                    <a:lnTo>
                      <a:pt x="5" y="1017"/>
                    </a:lnTo>
                    <a:lnTo>
                      <a:pt x="2" y="1019"/>
                    </a:lnTo>
                    <a:lnTo>
                      <a:pt x="0" y="1019"/>
                    </a:lnTo>
                    <a:lnTo>
                      <a:pt x="0" y="1014"/>
                    </a:lnTo>
                    <a:lnTo>
                      <a:pt x="10" y="966"/>
                    </a:lnTo>
                    <a:close/>
                    <a:moveTo>
                      <a:pt x="137" y="610"/>
                    </a:moveTo>
                    <a:lnTo>
                      <a:pt x="142" y="621"/>
                    </a:lnTo>
                    <a:lnTo>
                      <a:pt x="137" y="629"/>
                    </a:lnTo>
                    <a:lnTo>
                      <a:pt x="133" y="617"/>
                    </a:lnTo>
                    <a:lnTo>
                      <a:pt x="137" y="610"/>
                    </a:lnTo>
                    <a:close/>
                    <a:moveTo>
                      <a:pt x="2176" y="568"/>
                    </a:moveTo>
                    <a:lnTo>
                      <a:pt x="2189" y="571"/>
                    </a:lnTo>
                    <a:lnTo>
                      <a:pt x="2193" y="576"/>
                    </a:lnTo>
                    <a:lnTo>
                      <a:pt x="2180" y="575"/>
                    </a:lnTo>
                    <a:lnTo>
                      <a:pt x="2176" y="568"/>
                    </a:lnTo>
                    <a:close/>
                    <a:moveTo>
                      <a:pt x="416" y="274"/>
                    </a:moveTo>
                    <a:lnTo>
                      <a:pt x="427" y="277"/>
                    </a:lnTo>
                    <a:lnTo>
                      <a:pt x="420" y="282"/>
                    </a:lnTo>
                    <a:lnTo>
                      <a:pt x="409" y="279"/>
                    </a:lnTo>
                    <a:lnTo>
                      <a:pt x="416" y="274"/>
                    </a:lnTo>
                    <a:close/>
                    <a:moveTo>
                      <a:pt x="1909" y="253"/>
                    </a:moveTo>
                    <a:lnTo>
                      <a:pt x="1948" y="287"/>
                    </a:lnTo>
                    <a:lnTo>
                      <a:pt x="1946" y="288"/>
                    </a:lnTo>
                    <a:lnTo>
                      <a:pt x="1940" y="291"/>
                    </a:lnTo>
                    <a:lnTo>
                      <a:pt x="1940" y="292"/>
                    </a:lnTo>
                    <a:lnTo>
                      <a:pt x="1905" y="261"/>
                    </a:lnTo>
                    <a:lnTo>
                      <a:pt x="1909" y="253"/>
                    </a:lnTo>
                    <a:close/>
                    <a:moveTo>
                      <a:pt x="1574" y="69"/>
                    </a:moveTo>
                    <a:lnTo>
                      <a:pt x="1583" y="72"/>
                    </a:lnTo>
                    <a:lnTo>
                      <a:pt x="1587" y="83"/>
                    </a:lnTo>
                    <a:lnTo>
                      <a:pt x="1578" y="80"/>
                    </a:lnTo>
                    <a:lnTo>
                      <a:pt x="1574" y="69"/>
                    </a:lnTo>
                    <a:close/>
                    <a:moveTo>
                      <a:pt x="780" y="67"/>
                    </a:moveTo>
                    <a:lnTo>
                      <a:pt x="782" y="75"/>
                    </a:lnTo>
                    <a:lnTo>
                      <a:pt x="784" y="75"/>
                    </a:lnTo>
                    <a:lnTo>
                      <a:pt x="746" y="89"/>
                    </a:lnTo>
                    <a:lnTo>
                      <a:pt x="736" y="93"/>
                    </a:lnTo>
                    <a:lnTo>
                      <a:pt x="738" y="92"/>
                    </a:lnTo>
                    <a:lnTo>
                      <a:pt x="732" y="84"/>
                    </a:lnTo>
                    <a:lnTo>
                      <a:pt x="743" y="80"/>
                    </a:lnTo>
                    <a:lnTo>
                      <a:pt x="780" y="67"/>
                    </a:lnTo>
                    <a:close/>
                    <a:moveTo>
                      <a:pt x="1155" y="0"/>
                    </a:moveTo>
                    <a:lnTo>
                      <a:pt x="1147" y="10"/>
                    </a:lnTo>
                    <a:lnTo>
                      <a:pt x="1139" y="10"/>
                    </a:lnTo>
                    <a:lnTo>
                      <a:pt x="1146" y="0"/>
                    </a:lnTo>
                    <a:lnTo>
                      <a:pt x="11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3" name="Freeform 668"/>
              <p:cNvSpPr>
                <a:spLocks noEditPoints="1"/>
              </p:cNvSpPr>
              <p:nvPr/>
            </p:nvSpPr>
            <p:spPr bwMode="auto">
              <a:xfrm>
                <a:off x="5933" y="1348"/>
                <a:ext cx="2366" cy="2392"/>
              </a:xfrm>
              <a:custGeom>
                <a:avLst/>
                <a:gdLst>
                  <a:gd name="T0" fmla="*/ 1201 w 2366"/>
                  <a:gd name="T1" fmla="*/ 2392 h 2392"/>
                  <a:gd name="T2" fmla="*/ 1201 w 2366"/>
                  <a:gd name="T3" fmla="*/ 2382 h 2392"/>
                  <a:gd name="T4" fmla="*/ 771 w 2366"/>
                  <a:gd name="T5" fmla="*/ 2309 h 2392"/>
                  <a:gd name="T6" fmla="*/ 784 w 2366"/>
                  <a:gd name="T7" fmla="*/ 2323 h 2392"/>
                  <a:gd name="T8" fmla="*/ 771 w 2366"/>
                  <a:gd name="T9" fmla="*/ 2309 h 2392"/>
                  <a:gd name="T10" fmla="*/ 1627 w 2366"/>
                  <a:gd name="T11" fmla="*/ 2298 h 2392"/>
                  <a:gd name="T12" fmla="*/ 1629 w 2366"/>
                  <a:gd name="T13" fmla="*/ 2306 h 2392"/>
                  <a:gd name="T14" fmla="*/ 1582 w 2366"/>
                  <a:gd name="T15" fmla="*/ 2323 h 2392"/>
                  <a:gd name="T16" fmla="*/ 1578 w 2366"/>
                  <a:gd name="T17" fmla="*/ 2315 h 2392"/>
                  <a:gd name="T18" fmla="*/ 1627 w 2366"/>
                  <a:gd name="T19" fmla="*/ 2296 h 2392"/>
                  <a:gd name="T20" fmla="*/ 1959 w 2366"/>
                  <a:gd name="T21" fmla="*/ 2104 h 2392"/>
                  <a:gd name="T22" fmla="*/ 1942 w 2366"/>
                  <a:gd name="T23" fmla="*/ 2107 h 2392"/>
                  <a:gd name="T24" fmla="*/ 407 w 2366"/>
                  <a:gd name="T25" fmla="*/ 2094 h 2392"/>
                  <a:gd name="T26" fmla="*/ 446 w 2366"/>
                  <a:gd name="T27" fmla="*/ 2131 h 2392"/>
                  <a:gd name="T28" fmla="*/ 402 w 2366"/>
                  <a:gd name="T29" fmla="*/ 2101 h 2392"/>
                  <a:gd name="T30" fmla="*/ 407 w 2366"/>
                  <a:gd name="T31" fmla="*/ 2094 h 2392"/>
                  <a:gd name="T32" fmla="*/ 165 w 2366"/>
                  <a:gd name="T33" fmla="*/ 1806 h 2392"/>
                  <a:gd name="T34" fmla="*/ 158 w 2366"/>
                  <a:gd name="T35" fmla="*/ 1811 h 2392"/>
                  <a:gd name="T36" fmla="*/ 2224 w 2366"/>
                  <a:gd name="T37" fmla="*/ 1766 h 2392"/>
                  <a:gd name="T38" fmla="*/ 2225 w 2366"/>
                  <a:gd name="T39" fmla="*/ 1783 h 2392"/>
                  <a:gd name="T40" fmla="*/ 2219 w 2366"/>
                  <a:gd name="T41" fmla="*/ 1773 h 2392"/>
                  <a:gd name="T42" fmla="*/ 14 w 2366"/>
                  <a:gd name="T43" fmla="*/ 1397 h 2392"/>
                  <a:gd name="T44" fmla="*/ 8 w 2366"/>
                  <a:gd name="T45" fmla="*/ 1414 h 2392"/>
                  <a:gd name="T46" fmla="*/ 14 w 2366"/>
                  <a:gd name="T47" fmla="*/ 1397 h 2392"/>
                  <a:gd name="T48" fmla="*/ 2361 w 2366"/>
                  <a:gd name="T49" fmla="*/ 1362 h 2392"/>
                  <a:gd name="T50" fmla="*/ 2366 w 2366"/>
                  <a:gd name="T51" fmla="*/ 1371 h 2392"/>
                  <a:gd name="T52" fmla="*/ 2356 w 2366"/>
                  <a:gd name="T53" fmla="*/ 1416 h 2392"/>
                  <a:gd name="T54" fmla="*/ 2348 w 2366"/>
                  <a:gd name="T55" fmla="*/ 1414 h 2392"/>
                  <a:gd name="T56" fmla="*/ 2358 w 2366"/>
                  <a:gd name="T57" fmla="*/ 1362 h 2392"/>
                  <a:gd name="T58" fmla="*/ 2358 w 2366"/>
                  <a:gd name="T59" fmla="*/ 976 h 2392"/>
                  <a:gd name="T60" fmla="*/ 2352 w 2366"/>
                  <a:gd name="T61" fmla="*/ 995 h 2392"/>
                  <a:gd name="T62" fmla="*/ 2358 w 2366"/>
                  <a:gd name="T63" fmla="*/ 976 h 2392"/>
                  <a:gd name="T64" fmla="*/ 14 w 2366"/>
                  <a:gd name="T65" fmla="*/ 975 h 2392"/>
                  <a:gd name="T66" fmla="*/ 8 w 2366"/>
                  <a:gd name="T67" fmla="*/ 1024 h 2392"/>
                  <a:gd name="T68" fmla="*/ 5 w 2366"/>
                  <a:gd name="T69" fmla="*/ 1027 h 2392"/>
                  <a:gd name="T70" fmla="*/ 0 w 2366"/>
                  <a:gd name="T71" fmla="*/ 1023 h 2392"/>
                  <a:gd name="T72" fmla="*/ 10 w 2366"/>
                  <a:gd name="T73" fmla="*/ 975 h 2392"/>
                  <a:gd name="T74" fmla="*/ 145 w 2366"/>
                  <a:gd name="T75" fmla="*/ 620 h 2392"/>
                  <a:gd name="T76" fmla="*/ 137 w 2366"/>
                  <a:gd name="T77" fmla="*/ 616 h 2392"/>
                  <a:gd name="T78" fmla="*/ 141 w 2366"/>
                  <a:gd name="T79" fmla="*/ 609 h 2392"/>
                  <a:gd name="T80" fmla="*/ 2208 w 2366"/>
                  <a:gd name="T81" fmla="*/ 582 h 2392"/>
                  <a:gd name="T82" fmla="*/ 2201 w 2366"/>
                  <a:gd name="T83" fmla="*/ 586 h 2392"/>
                  <a:gd name="T84" fmla="*/ 412 w 2366"/>
                  <a:gd name="T85" fmla="*/ 282 h 2392"/>
                  <a:gd name="T86" fmla="*/ 417 w 2366"/>
                  <a:gd name="T87" fmla="*/ 289 h 2392"/>
                  <a:gd name="T88" fmla="*/ 412 w 2366"/>
                  <a:gd name="T89" fmla="*/ 282 h 2392"/>
                  <a:gd name="T90" fmla="*/ 1962 w 2366"/>
                  <a:gd name="T91" fmla="*/ 289 h 2392"/>
                  <a:gd name="T92" fmla="*/ 1956 w 2366"/>
                  <a:gd name="T93" fmla="*/ 297 h 2392"/>
                  <a:gd name="T94" fmla="*/ 1918 w 2366"/>
                  <a:gd name="T95" fmla="*/ 260 h 2392"/>
                  <a:gd name="T96" fmla="*/ 785 w 2366"/>
                  <a:gd name="T97" fmla="*/ 69 h 2392"/>
                  <a:gd name="T98" fmla="*/ 788 w 2366"/>
                  <a:gd name="T99" fmla="*/ 77 h 2392"/>
                  <a:gd name="T100" fmla="*/ 740 w 2366"/>
                  <a:gd name="T101" fmla="*/ 94 h 2392"/>
                  <a:gd name="T102" fmla="*/ 739 w 2366"/>
                  <a:gd name="T103" fmla="*/ 86 h 2392"/>
                  <a:gd name="T104" fmla="*/ 785 w 2366"/>
                  <a:gd name="T105" fmla="*/ 69 h 2392"/>
                  <a:gd name="T106" fmla="*/ 1586 w 2366"/>
                  <a:gd name="T107" fmla="*/ 70 h 2392"/>
                  <a:gd name="T108" fmla="*/ 1582 w 2366"/>
                  <a:gd name="T109" fmla="*/ 79 h 2392"/>
                  <a:gd name="T110" fmla="*/ 1171 w 2366"/>
                  <a:gd name="T111" fmla="*/ 0 h 2392"/>
                  <a:gd name="T112" fmla="*/ 1154 w 2366"/>
                  <a:gd name="T113" fmla="*/ 10 h 2392"/>
                  <a:gd name="T114" fmla="*/ 1171 w 2366"/>
                  <a:gd name="T115" fmla="*/ 0 h 2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66" h="2392">
                    <a:moveTo>
                      <a:pt x="1209" y="2382"/>
                    </a:moveTo>
                    <a:lnTo>
                      <a:pt x="1201" y="2392"/>
                    </a:lnTo>
                    <a:lnTo>
                      <a:pt x="1194" y="2392"/>
                    </a:lnTo>
                    <a:lnTo>
                      <a:pt x="1201" y="2382"/>
                    </a:lnTo>
                    <a:lnTo>
                      <a:pt x="1209" y="2382"/>
                    </a:lnTo>
                    <a:close/>
                    <a:moveTo>
                      <a:pt x="771" y="2309"/>
                    </a:moveTo>
                    <a:lnTo>
                      <a:pt x="780" y="2312"/>
                    </a:lnTo>
                    <a:lnTo>
                      <a:pt x="784" y="2323"/>
                    </a:lnTo>
                    <a:lnTo>
                      <a:pt x="775" y="2320"/>
                    </a:lnTo>
                    <a:lnTo>
                      <a:pt x="771" y="2309"/>
                    </a:lnTo>
                    <a:close/>
                    <a:moveTo>
                      <a:pt x="1627" y="2296"/>
                    </a:moveTo>
                    <a:lnTo>
                      <a:pt x="1627" y="2298"/>
                    </a:lnTo>
                    <a:lnTo>
                      <a:pt x="1629" y="2303"/>
                    </a:lnTo>
                    <a:lnTo>
                      <a:pt x="1629" y="2306"/>
                    </a:lnTo>
                    <a:lnTo>
                      <a:pt x="1617" y="2310"/>
                    </a:lnTo>
                    <a:lnTo>
                      <a:pt x="1582" y="2323"/>
                    </a:lnTo>
                    <a:lnTo>
                      <a:pt x="1578" y="2317"/>
                    </a:lnTo>
                    <a:lnTo>
                      <a:pt x="1578" y="2315"/>
                    </a:lnTo>
                    <a:lnTo>
                      <a:pt x="1615" y="2302"/>
                    </a:lnTo>
                    <a:lnTo>
                      <a:pt x="1627" y="2296"/>
                    </a:lnTo>
                    <a:close/>
                    <a:moveTo>
                      <a:pt x="1948" y="2103"/>
                    </a:moveTo>
                    <a:lnTo>
                      <a:pt x="1959" y="2104"/>
                    </a:lnTo>
                    <a:lnTo>
                      <a:pt x="1954" y="2110"/>
                    </a:lnTo>
                    <a:lnTo>
                      <a:pt x="1942" y="2107"/>
                    </a:lnTo>
                    <a:lnTo>
                      <a:pt x="1948" y="2103"/>
                    </a:lnTo>
                    <a:close/>
                    <a:moveTo>
                      <a:pt x="407" y="2094"/>
                    </a:moveTo>
                    <a:lnTo>
                      <a:pt x="448" y="2128"/>
                    </a:lnTo>
                    <a:lnTo>
                      <a:pt x="446" y="2131"/>
                    </a:lnTo>
                    <a:lnTo>
                      <a:pt x="442" y="2135"/>
                    </a:lnTo>
                    <a:lnTo>
                      <a:pt x="402" y="2101"/>
                    </a:lnTo>
                    <a:lnTo>
                      <a:pt x="404" y="2097"/>
                    </a:lnTo>
                    <a:lnTo>
                      <a:pt x="407" y="2094"/>
                    </a:lnTo>
                    <a:close/>
                    <a:moveTo>
                      <a:pt x="154" y="1804"/>
                    </a:moveTo>
                    <a:lnTo>
                      <a:pt x="165" y="1806"/>
                    </a:lnTo>
                    <a:lnTo>
                      <a:pt x="169" y="1813"/>
                    </a:lnTo>
                    <a:lnTo>
                      <a:pt x="158" y="1811"/>
                    </a:lnTo>
                    <a:lnTo>
                      <a:pt x="154" y="1804"/>
                    </a:lnTo>
                    <a:close/>
                    <a:moveTo>
                      <a:pt x="2224" y="1766"/>
                    </a:moveTo>
                    <a:lnTo>
                      <a:pt x="2228" y="1778"/>
                    </a:lnTo>
                    <a:lnTo>
                      <a:pt x="2225" y="1783"/>
                    </a:lnTo>
                    <a:lnTo>
                      <a:pt x="2224" y="1785"/>
                    </a:lnTo>
                    <a:lnTo>
                      <a:pt x="2219" y="1773"/>
                    </a:lnTo>
                    <a:lnTo>
                      <a:pt x="2224" y="1766"/>
                    </a:lnTo>
                    <a:close/>
                    <a:moveTo>
                      <a:pt x="14" y="1397"/>
                    </a:moveTo>
                    <a:lnTo>
                      <a:pt x="15" y="1404"/>
                    </a:lnTo>
                    <a:lnTo>
                      <a:pt x="8" y="1414"/>
                    </a:lnTo>
                    <a:lnTo>
                      <a:pt x="7" y="1407"/>
                    </a:lnTo>
                    <a:lnTo>
                      <a:pt x="14" y="1397"/>
                    </a:lnTo>
                    <a:close/>
                    <a:moveTo>
                      <a:pt x="2358" y="1362"/>
                    </a:moveTo>
                    <a:lnTo>
                      <a:pt x="2361" y="1362"/>
                    </a:lnTo>
                    <a:lnTo>
                      <a:pt x="2366" y="1365"/>
                    </a:lnTo>
                    <a:lnTo>
                      <a:pt x="2366" y="1371"/>
                    </a:lnTo>
                    <a:lnTo>
                      <a:pt x="2358" y="1416"/>
                    </a:lnTo>
                    <a:lnTo>
                      <a:pt x="2356" y="1416"/>
                    </a:lnTo>
                    <a:lnTo>
                      <a:pt x="2352" y="1416"/>
                    </a:lnTo>
                    <a:lnTo>
                      <a:pt x="2348" y="1414"/>
                    </a:lnTo>
                    <a:lnTo>
                      <a:pt x="2356" y="1369"/>
                    </a:lnTo>
                    <a:lnTo>
                      <a:pt x="2358" y="1362"/>
                    </a:lnTo>
                    <a:lnTo>
                      <a:pt x="2358" y="1362"/>
                    </a:lnTo>
                    <a:close/>
                    <a:moveTo>
                      <a:pt x="2358" y="976"/>
                    </a:moveTo>
                    <a:lnTo>
                      <a:pt x="2359" y="985"/>
                    </a:lnTo>
                    <a:lnTo>
                      <a:pt x="2352" y="995"/>
                    </a:lnTo>
                    <a:lnTo>
                      <a:pt x="2351" y="985"/>
                    </a:lnTo>
                    <a:lnTo>
                      <a:pt x="2358" y="976"/>
                    </a:lnTo>
                    <a:close/>
                    <a:moveTo>
                      <a:pt x="10" y="975"/>
                    </a:moveTo>
                    <a:lnTo>
                      <a:pt x="14" y="975"/>
                    </a:lnTo>
                    <a:lnTo>
                      <a:pt x="18" y="976"/>
                    </a:lnTo>
                    <a:lnTo>
                      <a:pt x="8" y="1024"/>
                    </a:lnTo>
                    <a:lnTo>
                      <a:pt x="8" y="1029"/>
                    </a:lnTo>
                    <a:lnTo>
                      <a:pt x="5" y="1027"/>
                    </a:lnTo>
                    <a:lnTo>
                      <a:pt x="0" y="1026"/>
                    </a:lnTo>
                    <a:lnTo>
                      <a:pt x="0" y="1023"/>
                    </a:lnTo>
                    <a:lnTo>
                      <a:pt x="8" y="975"/>
                    </a:lnTo>
                    <a:lnTo>
                      <a:pt x="10" y="975"/>
                    </a:lnTo>
                    <a:close/>
                    <a:moveTo>
                      <a:pt x="141" y="609"/>
                    </a:moveTo>
                    <a:lnTo>
                      <a:pt x="145" y="620"/>
                    </a:lnTo>
                    <a:lnTo>
                      <a:pt x="141" y="627"/>
                    </a:lnTo>
                    <a:lnTo>
                      <a:pt x="137" y="616"/>
                    </a:lnTo>
                    <a:lnTo>
                      <a:pt x="141" y="609"/>
                    </a:lnTo>
                    <a:lnTo>
                      <a:pt x="141" y="609"/>
                    </a:lnTo>
                    <a:close/>
                    <a:moveTo>
                      <a:pt x="2197" y="581"/>
                    </a:moveTo>
                    <a:lnTo>
                      <a:pt x="2208" y="582"/>
                    </a:lnTo>
                    <a:lnTo>
                      <a:pt x="2212" y="589"/>
                    </a:lnTo>
                    <a:lnTo>
                      <a:pt x="2201" y="586"/>
                    </a:lnTo>
                    <a:lnTo>
                      <a:pt x="2197" y="581"/>
                    </a:lnTo>
                    <a:close/>
                    <a:moveTo>
                      <a:pt x="412" y="282"/>
                    </a:moveTo>
                    <a:lnTo>
                      <a:pt x="424" y="284"/>
                    </a:lnTo>
                    <a:lnTo>
                      <a:pt x="417" y="289"/>
                    </a:lnTo>
                    <a:lnTo>
                      <a:pt x="405" y="288"/>
                    </a:lnTo>
                    <a:lnTo>
                      <a:pt x="412" y="282"/>
                    </a:lnTo>
                    <a:close/>
                    <a:moveTo>
                      <a:pt x="1923" y="257"/>
                    </a:moveTo>
                    <a:lnTo>
                      <a:pt x="1962" y="289"/>
                    </a:lnTo>
                    <a:lnTo>
                      <a:pt x="1959" y="294"/>
                    </a:lnTo>
                    <a:lnTo>
                      <a:pt x="1956" y="297"/>
                    </a:lnTo>
                    <a:lnTo>
                      <a:pt x="1917" y="263"/>
                    </a:lnTo>
                    <a:lnTo>
                      <a:pt x="1918" y="260"/>
                    </a:lnTo>
                    <a:lnTo>
                      <a:pt x="1923" y="257"/>
                    </a:lnTo>
                    <a:close/>
                    <a:moveTo>
                      <a:pt x="785" y="69"/>
                    </a:moveTo>
                    <a:lnTo>
                      <a:pt x="788" y="72"/>
                    </a:lnTo>
                    <a:lnTo>
                      <a:pt x="788" y="77"/>
                    </a:lnTo>
                    <a:lnTo>
                      <a:pt x="751" y="90"/>
                    </a:lnTo>
                    <a:lnTo>
                      <a:pt x="740" y="94"/>
                    </a:lnTo>
                    <a:lnTo>
                      <a:pt x="739" y="92"/>
                    </a:lnTo>
                    <a:lnTo>
                      <a:pt x="739" y="86"/>
                    </a:lnTo>
                    <a:lnTo>
                      <a:pt x="749" y="82"/>
                    </a:lnTo>
                    <a:lnTo>
                      <a:pt x="785" y="69"/>
                    </a:lnTo>
                    <a:close/>
                    <a:moveTo>
                      <a:pt x="1579" y="68"/>
                    </a:moveTo>
                    <a:lnTo>
                      <a:pt x="1586" y="70"/>
                    </a:lnTo>
                    <a:lnTo>
                      <a:pt x="1591" y="82"/>
                    </a:lnTo>
                    <a:lnTo>
                      <a:pt x="1582" y="79"/>
                    </a:lnTo>
                    <a:lnTo>
                      <a:pt x="1579" y="68"/>
                    </a:lnTo>
                    <a:close/>
                    <a:moveTo>
                      <a:pt x="1171" y="0"/>
                    </a:moveTo>
                    <a:lnTo>
                      <a:pt x="1163" y="10"/>
                    </a:lnTo>
                    <a:lnTo>
                      <a:pt x="1154" y="10"/>
                    </a:lnTo>
                    <a:lnTo>
                      <a:pt x="1161" y="1"/>
                    </a:lnTo>
                    <a:lnTo>
                      <a:pt x="11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4" name="Freeform 669"/>
              <p:cNvSpPr>
                <a:spLocks noEditPoints="1"/>
              </p:cNvSpPr>
              <p:nvPr/>
            </p:nvSpPr>
            <p:spPr bwMode="auto">
              <a:xfrm>
                <a:off x="5924" y="1339"/>
                <a:ext cx="2384" cy="2410"/>
              </a:xfrm>
              <a:custGeom>
                <a:avLst/>
                <a:gdLst>
                  <a:gd name="T0" fmla="*/ 1203 w 2384"/>
                  <a:gd name="T1" fmla="*/ 2410 h 2410"/>
                  <a:gd name="T2" fmla="*/ 1203 w 2384"/>
                  <a:gd name="T3" fmla="*/ 2401 h 2410"/>
                  <a:gd name="T4" fmla="*/ 784 w 2384"/>
                  <a:gd name="T5" fmla="*/ 2329 h 2410"/>
                  <a:gd name="T6" fmla="*/ 797 w 2384"/>
                  <a:gd name="T7" fmla="*/ 2343 h 2410"/>
                  <a:gd name="T8" fmla="*/ 784 w 2384"/>
                  <a:gd name="T9" fmla="*/ 2329 h 2410"/>
                  <a:gd name="T10" fmla="*/ 1638 w 2384"/>
                  <a:gd name="T11" fmla="*/ 2319 h 2410"/>
                  <a:gd name="T12" fmla="*/ 1635 w 2384"/>
                  <a:gd name="T13" fmla="*/ 2326 h 2410"/>
                  <a:gd name="T14" fmla="*/ 1601 w 2384"/>
                  <a:gd name="T15" fmla="*/ 2338 h 2410"/>
                  <a:gd name="T16" fmla="*/ 1591 w 2384"/>
                  <a:gd name="T17" fmla="*/ 2332 h 2410"/>
                  <a:gd name="T18" fmla="*/ 1638 w 2384"/>
                  <a:gd name="T19" fmla="*/ 2315 h 2410"/>
                  <a:gd name="T20" fmla="*/ 1980 w 2384"/>
                  <a:gd name="T21" fmla="*/ 2116 h 2410"/>
                  <a:gd name="T22" fmla="*/ 1963 w 2384"/>
                  <a:gd name="T23" fmla="*/ 2119 h 2410"/>
                  <a:gd name="T24" fmla="*/ 411 w 2384"/>
                  <a:gd name="T25" fmla="*/ 2110 h 2410"/>
                  <a:gd name="T26" fmla="*/ 447 w 2384"/>
                  <a:gd name="T27" fmla="*/ 2147 h 2410"/>
                  <a:gd name="T28" fmla="*/ 409 w 2384"/>
                  <a:gd name="T29" fmla="*/ 2120 h 2410"/>
                  <a:gd name="T30" fmla="*/ 410 w 2384"/>
                  <a:gd name="T31" fmla="*/ 2112 h 2410"/>
                  <a:gd name="T32" fmla="*/ 150 w 2384"/>
                  <a:gd name="T33" fmla="*/ 1811 h 2410"/>
                  <a:gd name="T34" fmla="*/ 167 w 2384"/>
                  <a:gd name="T35" fmla="*/ 1820 h 2410"/>
                  <a:gd name="T36" fmla="*/ 150 w 2384"/>
                  <a:gd name="T37" fmla="*/ 1811 h 2410"/>
                  <a:gd name="T38" fmla="*/ 2241 w 2384"/>
                  <a:gd name="T39" fmla="*/ 1798 h 2410"/>
                  <a:gd name="T40" fmla="*/ 2233 w 2384"/>
                  <a:gd name="T41" fmla="*/ 1794 h 2410"/>
                  <a:gd name="T42" fmla="*/ 2237 w 2384"/>
                  <a:gd name="T43" fmla="*/ 1787 h 2410"/>
                  <a:gd name="T44" fmla="*/ 17 w 2384"/>
                  <a:gd name="T45" fmla="*/ 1423 h 2410"/>
                  <a:gd name="T46" fmla="*/ 7 w 2384"/>
                  <a:gd name="T47" fmla="*/ 1425 h 2410"/>
                  <a:gd name="T48" fmla="*/ 2375 w 2384"/>
                  <a:gd name="T49" fmla="*/ 1374 h 2410"/>
                  <a:gd name="T50" fmla="*/ 2384 w 2384"/>
                  <a:gd name="T51" fmla="*/ 1380 h 2410"/>
                  <a:gd name="T52" fmla="*/ 2377 w 2384"/>
                  <a:gd name="T53" fmla="*/ 1422 h 2410"/>
                  <a:gd name="T54" fmla="*/ 2367 w 2384"/>
                  <a:gd name="T55" fmla="*/ 1425 h 2410"/>
                  <a:gd name="T56" fmla="*/ 2375 w 2384"/>
                  <a:gd name="T57" fmla="*/ 1374 h 2410"/>
                  <a:gd name="T58" fmla="*/ 9 w 2384"/>
                  <a:gd name="T59" fmla="*/ 1032 h 2410"/>
                  <a:gd name="T60" fmla="*/ 2 w 2384"/>
                  <a:gd name="T61" fmla="*/ 1032 h 2410"/>
                  <a:gd name="T62" fmla="*/ 7 w 2384"/>
                  <a:gd name="T63" fmla="*/ 985 h 2410"/>
                  <a:gd name="T64" fmla="*/ 17 w 2384"/>
                  <a:gd name="T65" fmla="*/ 984 h 2410"/>
                  <a:gd name="T66" fmla="*/ 2375 w 2384"/>
                  <a:gd name="T67" fmla="*/ 985 h 2410"/>
                  <a:gd name="T68" fmla="*/ 2367 w 2384"/>
                  <a:gd name="T69" fmla="*/ 985 h 2410"/>
                  <a:gd name="T70" fmla="*/ 146 w 2384"/>
                  <a:gd name="T71" fmla="*/ 608 h 2410"/>
                  <a:gd name="T72" fmla="*/ 150 w 2384"/>
                  <a:gd name="T73" fmla="*/ 618 h 2410"/>
                  <a:gd name="T74" fmla="*/ 142 w 2384"/>
                  <a:gd name="T75" fmla="*/ 614 h 2410"/>
                  <a:gd name="T76" fmla="*/ 2217 w 2384"/>
                  <a:gd name="T77" fmla="*/ 591 h 2410"/>
                  <a:gd name="T78" fmla="*/ 2234 w 2384"/>
                  <a:gd name="T79" fmla="*/ 599 h 2410"/>
                  <a:gd name="T80" fmla="*/ 2217 w 2384"/>
                  <a:gd name="T81" fmla="*/ 591 h 2410"/>
                  <a:gd name="T82" fmla="*/ 421 w 2384"/>
                  <a:gd name="T83" fmla="*/ 291 h 2410"/>
                  <a:gd name="T84" fmla="*/ 403 w 2384"/>
                  <a:gd name="T85" fmla="*/ 296 h 2410"/>
                  <a:gd name="T86" fmla="*/ 1940 w 2384"/>
                  <a:gd name="T87" fmla="*/ 260 h 2410"/>
                  <a:gd name="T88" fmla="*/ 1974 w 2384"/>
                  <a:gd name="T89" fmla="*/ 290 h 2410"/>
                  <a:gd name="T90" fmla="*/ 1971 w 2384"/>
                  <a:gd name="T91" fmla="*/ 298 h 2410"/>
                  <a:gd name="T92" fmla="*/ 1937 w 2384"/>
                  <a:gd name="T93" fmla="*/ 262 h 2410"/>
                  <a:gd name="T94" fmla="*/ 787 w 2384"/>
                  <a:gd name="T95" fmla="*/ 71 h 2410"/>
                  <a:gd name="T96" fmla="*/ 794 w 2384"/>
                  <a:gd name="T97" fmla="*/ 78 h 2410"/>
                  <a:gd name="T98" fmla="*/ 748 w 2384"/>
                  <a:gd name="T99" fmla="*/ 95 h 2410"/>
                  <a:gd name="T100" fmla="*/ 748 w 2384"/>
                  <a:gd name="T101" fmla="*/ 85 h 2410"/>
                  <a:gd name="T102" fmla="*/ 787 w 2384"/>
                  <a:gd name="T103" fmla="*/ 71 h 2410"/>
                  <a:gd name="T104" fmla="*/ 1591 w 2384"/>
                  <a:gd name="T105" fmla="*/ 70 h 2410"/>
                  <a:gd name="T106" fmla="*/ 1588 w 2384"/>
                  <a:gd name="T107" fmla="*/ 77 h 2410"/>
                  <a:gd name="T108" fmla="*/ 1187 w 2384"/>
                  <a:gd name="T109" fmla="*/ 0 h 2410"/>
                  <a:gd name="T110" fmla="*/ 1170 w 2384"/>
                  <a:gd name="T111" fmla="*/ 10 h 2410"/>
                  <a:gd name="T112" fmla="*/ 1187 w 2384"/>
                  <a:gd name="T113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84" h="2410">
                    <a:moveTo>
                      <a:pt x="1210" y="2401"/>
                    </a:moveTo>
                    <a:lnTo>
                      <a:pt x="1203" y="2410"/>
                    </a:lnTo>
                    <a:lnTo>
                      <a:pt x="1194" y="2410"/>
                    </a:lnTo>
                    <a:lnTo>
                      <a:pt x="1203" y="2401"/>
                    </a:lnTo>
                    <a:lnTo>
                      <a:pt x="1210" y="2401"/>
                    </a:lnTo>
                    <a:close/>
                    <a:moveTo>
                      <a:pt x="784" y="2329"/>
                    </a:moveTo>
                    <a:lnTo>
                      <a:pt x="793" y="2332"/>
                    </a:lnTo>
                    <a:lnTo>
                      <a:pt x="797" y="2343"/>
                    </a:lnTo>
                    <a:lnTo>
                      <a:pt x="789" y="2340"/>
                    </a:lnTo>
                    <a:lnTo>
                      <a:pt x="784" y="2329"/>
                    </a:lnTo>
                    <a:close/>
                    <a:moveTo>
                      <a:pt x="1638" y="2315"/>
                    </a:moveTo>
                    <a:lnTo>
                      <a:pt x="1638" y="2319"/>
                    </a:lnTo>
                    <a:lnTo>
                      <a:pt x="1635" y="2325"/>
                    </a:lnTo>
                    <a:lnTo>
                      <a:pt x="1635" y="2326"/>
                    </a:lnTo>
                    <a:lnTo>
                      <a:pt x="1629" y="2328"/>
                    </a:lnTo>
                    <a:lnTo>
                      <a:pt x="1601" y="2338"/>
                    </a:lnTo>
                    <a:lnTo>
                      <a:pt x="1595" y="2336"/>
                    </a:lnTo>
                    <a:lnTo>
                      <a:pt x="1591" y="2332"/>
                    </a:lnTo>
                    <a:lnTo>
                      <a:pt x="1626" y="2319"/>
                    </a:lnTo>
                    <a:lnTo>
                      <a:pt x="1638" y="2315"/>
                    </a:lnTo>
                    <a:close/>
                    <a:moveTo>
                      <a:pt x="1968" y="2113"/>
                    </a:moveTo>
                    <a:lnTo>
                      <a:pt x="1980" y="2116"/>
                    </a:lnTo>
                    <a:lnTo>
                      <a:pt x="1975" y="2120"/>
                    </a:lnTo>
                    <a:lnTo>
                      <a:pt x="1963" y="2119"/>
                    </a:lnTo>
                    <a:lnTo>
                      <a:pt x="1968" y="2113"/>
                    </a:lnTo>
                    <a:close/>
                    <a:moveTo>
                      <a:pt x="411" y="2110"/>
                    </a:moveTo>
                    <a:lnTo>
                      <a:pt x="451" y="2144"/>
                    </a:lnTo>
                    <a:lnTo>
                      <a:pt x="447" y="2147"/>
                    </a:lnTo>
                    <a:lnTo>
                      <a:pt x="443" y="2148"/>
                    </a:lnTo>
                    <a:lnTo>
                      <a:pt x="409" y="2120"/>
                    </a:lnTo>
                    <a:lnTo>
                      <a:pt x="409" y="2117"/>
                    </a:lnTo>
                    <a:lnTo>
                      <a:pt x="410" y="2112"/>
                    </a:lnTo>
                    <a:lnTo>
                      <a:pt x="411" y="2110"/>
                    </a:lnTo>
                    <a:close/>
                    <a:moveTo>
                      <a:pt x="150" y="1811"/>
                    </a:moveTo>
                    <a:lnTo>
                      <a:pt x="163" y="1813"/>
                    </a:lnTo>
                    <a:lnTo>
                      <a:pt x="167" y="1820"/>
                    </a:lnTo>
                    <a:lnTo>
                      <a:pt x="156" y="1818"/>
                    </a:lnTo>
                    <a:lnTo>
                      <a:pt x="150" y="1811"/>
                    </a:lnTo>
                    <a:close/>
                    <a:moveTo>
                      <a:pt x="2237" y="1787"/>
                    </a:moveTo>
                    <a:lnTo>
                      <a:pt x="2241" y="1798"/>
                    </a:lnTo>
                    <a:lnTo>
                      <a:pt x="2237" y="1805"/>
                    </a:lnTo>
                    <a:lnTo>
                      <a:pt x="2233" y="1794"/>
                    </a:lnTo>
                    <a:lnTo>
                      <a:pt x="2234" y="1792"/>
                    </a:lnTo>
                    <a:lnTo>
                      <a:pt x="2237" y="1787"/>
                    </a:lnTo>
                    <a:close/>
                    <a:moveTo>
                      <a:pt x="16" y="1416"/>
                    </a:moveTo>
                    <a:lnTo>
                      <a:pt x="17" y="1423"/>
                    </a:lnTo>
                    <a:lnTo>
                      <a:pt x="9" y="1432"/>
                    </a:lnTo>
                    <a:lnTo>
                      <a:pt x="7" y="1425"/>
                    </a:lnTo>
                    <a:lnTo>
                      <a:pt x="16" y="1416"/>
                    </a:lnTo>
                    <a:close/>
                    <a:moveTo>
                      <a:pt x="2375" y="1374"/>
                    </a:moveTo>
                    <a:lnTo>
                      <a:pt x="2382" y="1377"/>
                    </a:lnTo>
                    <a:lnTo>
                      <a:pt x="2384" y="1380"/>
                    </a:lnTo>
                    <a:lnTo>
                      <a:pt x="2384" y="1380"/>
                    </a:lnTo>
                    <a:lnTo>
                      <a:pt x="2377" y="1422"/>
                    </a:lnTo>
                    <a:lnTo>
                      <a:pt x="2375" y="1422"/>
                    </a:lnTo>
                    <a:lnTo>
                      <a:pt x="2367" y="1425"/>
                    </a:lnTo>
                    <a:lnTo>
                      <a:pt x="2375" y="1380"/>
                    </a:lnTo>
                    <a:lnTo>
                      <a:pt x="2375" y="1374"/>
                    </a:lnTo>
                    <a:close/>
                    <a:moveTo>
                      <a:pt x="17" y="984"/>
                    </a:moveTo>
                    <a:lnTo>
                      <a:pt x="9" y="1032"/>
                    </a:lnTo>
                    <a:lnTo>
                      <a:pt x="9" y="1035"/>
                    </a:lnTo>
                    <a:lnTo>
                      <a:pt x="2" y="1032"/>
                    </a:lnTo>
                    <a:lnTo>
                      <a:pt x="0" y="1029"/>
                    </a:lnTo>
                    <a:lnTo>
                      <a:pt x="7" y="985"/>
                    </a:lnTo>
                    <a:lnTo>
                      <a:pt x="7" y="985"/>
                    </a:lnTo>
                    <a:lnTo>
                      <a:pt x="17" y="984"/>
                    </a:lnTo>
                    <a:close/>
                    <a:moveTo>
                      <a:pt x="2374" y="975"/>
                    </a:moveTo>
                    <a:lnTo>
                      <a:pt x="2375" y="985"/>
                    </a:lnTo>
                    <a:lnTo>
                      <a:pt x="2368" y="994"/>
                    </a:lnTo>
                    <a:lnTo>
                      <a:pt x="2367" y="985"/>
                    </a:lnTo>
                    <a:lnTo>
                      <a:pt x="2374" y="975"/>
                    </a:lnTo>
                    <a:close/>
                    <a:moveTo>
                      <a:pt x="146" y="608"/>
                    </a:moveTo>
                    <a:lnTo>
                      <a:pt x="150" y="618"/>
                    </a:lnTo>
                    <a:lnTo>
                      <a:pt x="150" y="618"/>
                    </a:lnTo>
                    <a:lnTo>
                      <a:pt x="146" y="625"/>
                    </a:lnTo>
                    <a:lnTo>
                      <a:pt x="142" y="614"/>
                    </a:lnTo>
                    <a:lnTo>
                      <a:pt x="146" y="608"/>
                    </a:lnTo>
                    <a:close/>
                    <a:moveTo>
                      <a:pt x="2217" y="591"/>
                    </a:moveTo>
                    <a:lnTo>
                      <a:pt x="2230" y="592"/>
                    </a:lnTo>
                    <a:lnTo>
                      <a:pt x="2234" y="599"/>
                    </a:lnTo>
                    <a:lnTo>
                      <a:pt x="2221" y="598"/>
                    </a:lnTo>
                    <a:lnTo>
                      <a:pt x="2217" y="591"/>
                    </a:lnTo>
                    <a:close/>
                    <a:moveTo>
                      <a:pt x="410" y="290"/>
                    </a:moveTo>
                    <a:lnTo>
                      <a:pt x="421" y="291"/>
                    </a:lnTo>
                    <a:lnTo>
                      <a:pt x="414" y="297"/>
                    </a:lnTo>
                    <a:lnTo>
                      <a:pt x="403" y="296"/>
                    </a:lnTo>
                    <a:lnTo>
                      <a:pt x="410" y="290"/>
                    </a:lnTo>
                    <a:close/>
                    <a:moveTo>
                      <a:pt x="1940" y="260"/>
                    </a:moveTo>
                    <a:lnTo>
                      <a:pt x="1974" y="290"/>
                    </a:lnTo>
                    <a:lnTo>
                      <a:pt x="1974" y="290"/>
                    </a:lnTo>
                    <a:lnTo>
                      <a:pt x="1973" y="297"/>
                    </a:lnTo>
                    <a:lnTo>
                      <a:pt x="1971" y="298"/>
                    </a:lnTo>
                    <a:lnTo>
                      <a:pt x="1932" y="266"/>
                    </a:lnTo>
                    <a:lnTo>
                      <a:pt x="1937" y="262"/>
                    </a:lnTo>
                    <a:lnTo>
                      <a:pt x="1940" y="260"/>
                    </a:lnTo>
                    <a:close/>
                    <a:moveTo>
                      <a:pt x="787" y="71"/>
                    </a:moveTo>
                    <a:lnTo>
                      <a:pt x="789" y="71"/>
                    </a:lnTo>
                    <a:lnTo>
                      <a:pt x="794" y="78"/>
                    </a:lnTo>
                    <a:lnTo>
                      <a:pt x="758" y="91"/>
                    </a:lnTo>
                    <a:lnTo>
                      <a:pt x="748" y="95"/>
                    </a:lnTo>
                    <a:lnTo>
                      <a:pt x="748" y="88"/>
                    </a:lnTo>
                    <a:lnTo>
                      <a:pt x="748" y="85"/>
                    </a:lnTo>
                    <a:lnTo>
                      <a:pt x="755" y="82"/>
                    </a:lnTo>
                    <a:lnTo>
                      <a:pt x="787" y="71"/>
                    </a:lnTo>
                    <a:close/>
                    <a:moveTo>
                      <a:pt x="1584" y="67"/>
                    </a:moveTo>
                    <a:lnTo>
                      <a:pt x="1591" y="70"/>
                    </a:lnTo>
                    <a:lnTo>
                      <a:pt x="1595" y="79"/>
                    </a:lnTo>
                    <a:lnTo>
                      <a:pt x="1588" y="77"/>
                    </a:lnTo>
                    <a:lnTo>
                      <a:pt x="1584" y="67"/>
                    </a:lnTo>
                    <a:close/>
                    <a:moveTo>
                      <a:pt x="1187" y="0"/>
                    </a:moveTo>
                    <a:lnTo>
                      <a:pt x="1180" y="9"/>
                    </a:lnTo>
                    <a:lnTo>
                      <a:pt x="1170" y="10"/>
                    </a:lnTo>
                    <a:lnTo>
                      <a:pt x="1179" y="0"/>
                    </a:lnTo>
                    <a:lnTo>
                      <a:pt x="11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5" name="Freeform 670"/>
              <p:cNvSpPr>
                <a:spLocks noEditPoints="1"/>
              </p:cNvSpPr>
              <p:nvPr/>
            </p:nvSpPr>
            <p:spPr bwMode="auto">
              <a:xfrm>
                <a:off x="5917" y="1329"/>
                <a:ext cx="2398" cy="2430"/>
              </a:xfrm>
              <a:custGeom>
                <a:avLst/>
                <a:gdLst>
                  <a:gd name="T0" fmla="*/ 1203 w 2398"/>
                  <a:gd name="T1" fmla="*/ 2430 h 2430"/>
                  <a:gd name="T2" fmla="*/ 1194 w 2398"/>
                  <a:gd name="T3" fmla="*/ 2430 h 2430"/>
                  <a:gd name="T4" fmla="*/ 1210 w 2398"/>
                  <a:gd name="T5" fmla="*/ 2420 h 2430"/>
                  <a:gd name="T6" fmla="*/ 804 w 2398"/>
                  <a:gd name="T7" fmla="*/ 2353 h 2430"/>
                  <a:gd name="T8" fmla="*/ 800 w 2398"/>
                  <a:gd name="T9" fmla="*/ 2360 h 2430"/>
                  <a:gd name="T10" fmla="*/ 1642 w 2398"/>
                  <a:gd name="T11" fmla="*/ 2336 h 2430"/>
                  <a:gd name="T12" fmla="*/ 1633 w 2398"/>
                  <a:gd name="T13" fmla="*/ 2345 h 2430"/>
                  <a:gd name="T14" fmla="*/ 1628 w 2398"/>
                  <a:gd name="T15" fmla="*/ 2350 h 2430"/>
                  <a:gd name="T16" fmla="*/ 1619 w 2398"/>
                  <a:gd name="T17" fmla="*/ 2350 h 2430"/>
                  <a:gd name="T18" fmla="*/ 1612 w 2398"/>
                  <a:gd name="T19" fmla="*/ 2350 h 2430"/>
                  <a:gd name="T20" fmla="*/ 1636 w 2398"/>
                  <a:gd name="T21" fmla="*/ 2338 h 2430"/>
                  <a:gd name="T22" fmla="*/ 416 w 2398"/>
                  <a:gd name="T23" fmla="*/ 2130 h 2430"/>
                  <a:gd name="T24" fmla="*/ 442 w 2398"/>
                  <a:gd name="T25" fmla="*/ 2160 h 2430"/>
                  <a:gd name="T26" fmla="*/ 435 w 2398"/>
                  <a:gd name="T27" fmla="*/ 2158 h 2430"/>
                  <a:gd name="T28" fmla="*/ 417 w 2398"/>
                  <a:gd name="T29" fmla="*/ 2140 h 2430"/>
                  <a:gd name="T30" fmla="*/ 1987 w 2398"/>
                  <a:gd name="T31" fmla="*/ 2126 h 2430"/>
                  <a:gd name="T32" fmla="*/ 1994 w 2398"/>
                  <a:gd name="T33" fmla="*/ 2131 h 2430"/>
                  <a:gd name="T34" fmla="*/ 1987 w 2398"/>
                  <a:gd name="T35" fmla="*/ 2126 h 2430"/>
                  <a:gd name="T36" fmla="*/ 157 w 2398"/>
                  <a:gd name="T37" fmla="*/ 1821 h 2430"/>
                  <a:gd name="T38" fmla="*/ 150 w 2398"/>
                  <a:gd name="T39" fmla="*/ 1826 h 2430"/>
                  <a:gd name="T40" fmla="*/ 146 w 2398"/>
                  <a:gd name="T41" fmla="*/ 1819 h 2430"/>
                  <a:gd name="T42" fmla="*/ 2252 w 2398"/>
                  <a:gd name="T43" fmla="*/ 1819 h 2430"/>
                  <a:gd name="T44" fmla="*/ 2244 w 2398"/>
                  <a:gd name="T45" fmla="*/ 1815 h 2430"/>
                  <a:gd name="T46" fmla="*/ 14 w 2398"/>
                  <a:gd name="T47" fmla="*/ 1435 h 2430"/>
                  <a:gd name="T48" fmla="*/ 9 w 2398"/>
                  <a:gd name="T49" fmla="*/ 1452 h 2430"/>
                  <a:gd name="T50" fmla="*/ 14 w 2398"/>
                  <a:gd name="T51" fmla="*/ 1435 h 2430"/>
                  <a:gd name="T52" fmla="*/ 2398 w 2398"/>
                  <a:gd name="T53" fmla="*/ 1398 h 2430"/>
                  <a:gd name="T54" fmla="*/ 2393 w 2398"/>
                  <a:gd name="T55" fmla="*/ 1422 h 2430"/>
                  <a:gd name="T56" fmla="*/ 2384 w 2398"/>
                  <a:gd name="T57" fmla="*/ 1432 h 2430"/>
                  <a:gd name="T58" fmla="*/ 2391 w 2398"/>
                  <a:gd name="T59" fmla="*/ 1390 h 2430"/>
                  <a:gd name="T60" fmla="*/ 7 w 2398"/>
                  <a:gd name="T61" fmla="*/ 1039 h 2430"/>
                  <a:gd name="T62" fmla="*/ 0 w 2398"/>
                  <a:gd name="T63" fmla="*/ 1026 h 2430"/>
                  <a:gd name="T64" fmla="*/ 6 w 2398"/>
                  <a:gd name="T65" fmla="*/ 1002 h 2430"/>
                  <a:gd name="T66" fmla="*/ 2388 w 2398"/>
                  <a:gd name="T67" fmla="*/ 977 h 2430"/>
                  <a:gd name="T68" fmla="*/ 2382 w 2398"/>
                  <a:gd name="T69" fmla="*/ 995 h 2430"/>
                  <a:gd name="T70" fmla="*/ 2388 w 2398"/>
                  <a:gd name="T71" fmla="*/ 977 h 2430"/>
                  <a:gd name="T72" fmla="*/ 153 w 2398"/>
                  <a:gd name="T73" fmla="*/ 618 h 2430"/>
                  <a:gd name="T74" fmla="*/ 144 w 2398"/>
                  <a:gd name="T75" fmla="*/ 614 h 2430"/>
                  <a:gd name="T76" fmla="*/ 2237 w 2398"/>
                  <a:gd name="T77" fmla="*/ 602 h 2430"/>
                  <a:gd name="T78" fmla="*/ 2249 w 2398"/>
                  <a:gd name="T79" fmla="*/ 607 h 2430"/>
                  <a:gd name="T80" fmla="*/ 2241 w 2398"/>
                  <a:gd name="T81" fmla="*/ 609 h 2430"/>
                  <a:gd name="T82" fmla="*/ 404 w 2398"/>
                  <a:gd name="T83" fmla="*/ 297 h 2430"/>
                  <a:gd name="T84" fmla="*/ 410 w 2398"/>
                  <a:gd name="T85" fmla="*/ 306 h 2430"/>
                  <a:gd name="T86" fmla="*/ 404 w 2398"/>
                  <a:gd name="T87" fmla="*/ 297 h 2430"/>
                  <a:gd name="T88" fmla="*/ 1958 w 2398"/>
                  <a:gd name="T89" fmla="*/ 269 h 2430"/>
                  <a:gd name="T90" fmla="*/ 1980 w 2398"/>
                  <a:gd name="T91" fmla="*/ 289 h 2430"/>
                  <a:gd name="T92" fmla="*/ 1981 w 2398"/>
                  <a:gd name="T93" fmla="*/ 300 h 2430"/>
                  <a:gd name="T94" fmla="*/ 1956 w 2398"/>
                  <a:gd name="T95" fmla="*/ 269 h 2430"/>
                  <a:gd name="T96" fmla="*/ 794 w 2398"/>
                  <a:gd name="T97" fmla="*/ 81 h 2430"/>
                  <a:gd name="T98" fmla="*/ 755 w 2398"/>
                  <a:gd name="T99" fmla="*/ 95 h 2430"/>
                  <a:gd name="T100" fmla="*/ 759 w 2398"/>
                  <a:gd name="T101" fmla="*/ 87 h 2430"/>
                  <a:gd name="T102" fmla="*/ 767 w 2398"/>
                  <a:gd name="T103" fmla="*/ 81 h 2430"/>
                  <a:gd name="T104" fmla="*/ 780 w 2398"/>
                  <a:gd name="T105" fmla="*/ 77 h 2430"/>
                  <a:gd name="T106" fmla="*/ 1587 w 2398"/>
                  <a:gd name="T107" fmla="*/ 65 h 2430"/>
                  <a:gd name="T108" fmla="*/ 1598 w 2398"/>
                  <a:gd name="T109" fmla="*/ 80 h 2430"/>
                  <a:gd name="T110" fmla="*/ 1587 w 2398"/>
                  <a:gd name="T111" fmla="*/ 65 h 2430"/>
                  <a:gd name="T112" fmla="*/ 1201 w 2398"/>
                  <a:gd name="T113" fmla="*/ 0 h 2430"/>
                  <a:gd name="T114" fmla="*/ 1186 w 2398"/>
                  <a:gd name="T115" fmla="*/ 10 h 2430"/>
                  <a:gd name="T116" fmla="*/ 1197 w 2398"/>
                  <a:gd name="T117" fmla="*/ 0 h 2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98" h="2430">
                    <a:moveTo>
                      <a:pt x="1210" y="2420"/>
                    </a:moveTo>
                    <a:lnTo>
                      <a:pt x="1203" y="2430"/>
                    </a:lnTo>
                    <a:lnTo>
                      <a:pt x="1200" y="2430"/>
                    </a:lnTo>
                    <a:lnTo>
                      <a:pt x="1194" y="2430"/>
                    </a:lnTo>
                    <a:lnTo>
                      <a:pt x="1201" y="2420"/>
                    </a:lnTo>
                    <a:lnTo>
                      <a:pt x="1210" y="2420"/>
                    </a:lnTo>
                    <a:close/>
                    <a:moveTo>
                      <a:pt x="796" y="2350"/>
                    </a:moveTo>
                    <a:lnTo>
                      <a:pt x="804" y="2353"/>
                    </a:lnTo>
                    <a:lnTo>
                      <a:pt x="808" y="2363"/>
                    </a:lnTo>
                    <a:lnTo>
                      <a:pt x="800" y="2360"/>
                    </a:lnTo>
                    <a:lnTo>
                      <a:pt x="796" y="2350"/>
                    </a:lnTo>
                    <a:close/>
                    <a:moveTo>
                      <a:pt x="1642" y="2336"/>
                    </a:moveTo>
                    <a:lnTo>
                      <a:pt x="1639" y="2341"/>
                    </a:lnTo>
                    <a:lnTo>
                      <a:pt x="1633" y="2345"/>
                    </a:lnTo>
                    <a:lnTo>
                      <a:pt x="1628" y="2349"/>
                    </a:lnTo>
                    <a:lnTo>
                      <a:pt x="1628" y="2350"/>
                    </a:lnTo>
                    <a:lnTo>
                      <a:pt x="1621" y="2353"/>
                    </a:lnTo>
                    <a:lnTo>
                      <a:pt x="1619" y="2350"/>
                    </a:lnTo>
                    <a:lnTo>
                      <a:pt x="1616" y="2350"/>
                    </a:lnTo>
                    <a:lnTo>
                      <a:pt x="1612" y="2350"/>
                    </a:lnTo>
                    <a:lnTo>
                      <a:pt x="1608" y="2348"/>
                    </a:lnTo>
                    <a:lnTo>
                      <a:pt x="1636" y="2338"/>
                    </a:lnTo>
                    <a:lnTo>
                      <a:pt x="1642" y="2336"/>
                    </a:lnTo>
                    <a:close/>
                    <a:moveTo>
                      <a:pt x="416" y="2130"/>
                    </a:moveTo>
                    <a:lnTo>
                      <a:pt x="450" y="2158"/>
                    </a:lnTo>
                    <a:lnTo>
                      <a:pt x="442" y="2160"/>
                    </a:lnTo>
                    <a:lnTo>
                      <a:pt x="438" y="2160"/>
                    </a:lnTo>
                    <a:lnTo>
                      <a:pt x="435" y="2158"/>
                    </a:lnTo>
                    <a:lnTo>
                      <a:pt x="421" y="2147"/>
                    </a:lnTo>
                    <a:lnTo>
                      <a:pt x="417" y="2140"/>
                    </a:lnTo>
                    <a:lnTo>
                      <a:pt x="416" y="2130"/>
                    </a:lnTo>
                    <a:close/>
                    <a:moveTo>
                      <a:pt x="1987" y="2126"/>
                    </a:moveTo>
                    <a:lnTo>
                      <a:pt x="1999" y="2127"/>
                    </a:lnTo>
                    <a:lnTo>
                      <a:pt x="1994" y="2131"/>
                    </a:lnTo>
                    <a:lnTo>
                      <a:pt x="1982" y="2130"/>
                    </a:lnTo>
                    <a:lnTo>
                      <a:pt x="1987" y="2126"/>
                    </a:lnTo>
                    <a:close/>
                    <a:moveTo>
                      <a:pt x="146" y="1819"/>
                    </a:moveTo>
                    <a:lnTo>
                      <a:pt x="157" y="1821"/>
                    </a:lnTo>
                    <a:lnTo>
                      <a:pt x="163" y="1828"/>
                    </a:lnTo>
                    <a:lnTo>
                      <a:pt x="150" y="1826"/>
                    </a:lnTo>
                    <a:lnTo>
                      <a:pt x="149" y="1823"/>
                    </a:lnTo>
                    <a:lnTo>
                      <a:pt x="146" y="1819"/>
                    </a:lnTo>
                    <a:close/>
                    <a:moveTo>
                      <a:pt x="2248" y="1808"/>
                    </a:moveTo>
                    <a:lnTo>
                      <a:pt x="2252" y="1819"/>
                    </a:lnTo>
                    <a:lnTo>
                      <a:pt x="2248" y="1825"/>
                    </a:lnTo>
                    <a:lnTo>
                      <a:pt x="2244" y="1815"/>
                    </a:lnTo>
                    <a:lnTo>
                      <a:pt x="2248" y="1808"/>
                    </a:lnTo>
                    <a:close/>
                    <a:moveTo>
                      <a:pt x="14" y="1435"/>
                    </a:moveTo>
                    <a:lnTo>
                      <a:pt x="16" y="1442"/>
                    </a:lnTo>
                    <a:lnTo>
                      <a:pt x="9" y="1452"/>
                    </a:lnTo>
                    <a:lnTo>
                      <a:pt x="7" y="1445"/>
                    </a:lnTo>
                    <a:lnTo>
                      <a:pt x="14" y="1435"/>
                    </a:lnTo>
                    <a:close/>
                    <a:moveTo>
                      <a:pt x="2391" y="1390"/>
                    </a:moveTo>
                    <a:lnTo>
                      <a:pt x="2398" y="1398"/>
                    </a:lnTo>
                    <a:lnTo>
                      <a:pt x="2398" y="1402"/>
                    </a:lnTo>
                    <a:lnTo>
                      <a:pt x="2393" y="1422"/>
                    </a:lnTo>
                    <a:lnTo>
                      <a:pt x="2391" y="1426"/>
                    </a:lnTo>
                    <a:lnTo>
                      <a:pt x="2384" y="1432"/>
                    </a:lnTo>
                    <a:lnTo>
                      <a:pt x="2391" y="1390"/>
                    </a:lnTo>
                    <a:lnTo>
                      <a:pt x="2391" y="1390"/>
                    </a:lnTo>
                    <a:close/>
                    <a:moveTo>
                      <a:pt x="14" y="995"/>
                    </a:moveTo>
                    <a:lnTo>
                      <a:pt x="7" y="1039"/>
                    </a:lnTo>
                    <a:lnTo>
                      <a:pt x="2" y="1032"/>
                    </a:lnTo>
                    <a:lnTo>
                      <a:pt x="0" y="1026"/>
                    </a:lnTo>
                    <a:lnTo>
                      <a:pt x="3" y="1008"/>
                    </a:lnTo>
                    <a:lnTo>
                      <a:pt x="6" y="1002"/>
                    </a:lnTo>
                    <a:lnTo>
                      <a:pt x="14" y="995"/>
                    </a:lnTo>
                    <a:close/>
                    <a:moveTo>
                      <a:pt x="2388" y="977"/>
                    </a:moveTo>
                    <a:lnTo>
                      <a:pt x="2391" y="985"/>
                    </a:lnTo>
                    <a:lnTo>
                      <a:pt x="2382" y="995"/>
                    </a:lnTo>
                    <a:lnTo>
                      <a:pt x="2381" y="985"/>
                    </a:lnTo>
                    <a:lnTo>
                      <a:pt x="2388" y="977"/>
                    </a:lnTo>
                    <a:close/>
                    <a:moveTo>
                      <a:pt x="149" y="607"/>
                    </a:moveTo>
                    <a:lnTo>
                      <a:pt x="153" y="618"/>
                    </a:lnTo>
                    <a:lnTo>
                      <a:pt x="149" y="624"/>
                    </a:lnTo>
                    <a:lnTo>
                      <a:pt x="144" y="614"/>
                    </a:lnTo>
                    <a:lnTo>
                      <a:pt x="149" y="607"/>
                    </a:lnTo>
                    <a:close/>
                    <a:moveTo>
                      <a:pt x="2237" y="602"/>
                    </a:moveTo>
                    <a:lnTo>
                      <a:pt x="2248" y="605"/>
                    </a:lnTo>
                    <a:lnTo>
                      <a:pt x="2249" y="607"/>
                    </a:lnTo>
                    <a:lnTo>
                      <a:pt x="2252" y="612"/>
                    </a:lnTo>
                    <a:lnTo>
                      <a:pt x="2241" y="609"/>
                    </a:lnTo>
                    <a:lnTo>
                      <a:pt x="2237" y="602"/>
                    </a:lnTo>
                    <a:close/>
                    <a:moveTo>
                      <a:pt x="404" y="297"/>
                    </a:moveTo>
                    <a:lnTo>
                      <a:pt x="417" y="300"/>
                    </a:lnTo>
                    <a:lnTo>
                      <a:pt x="410" y="306"/>
                    </a:lnTo>
                    <a:lnTo>
                      <a:pt x="399" y="303"/>
                    </a:lnTo>
                    <a:lnTo>
                      <a:pt x="404" y="297"/>
                    </a:lnTo>
                    <a:close/>
                    <a:moveTo>
                      <a:pt x="1956" y="269"/>
                    </a:moveTo>
                    <a:lnTo>
                      <a:pt x="1958" y="269"/>
                    </a:lnTo>
                    <a:lnTo>
                      <a:pt x="1980" y="286"/>
                    </a:lnTo>
                    <a:lnTo>
                      <a:pt x="1980" y="289"/>
                    </a:lnTo>
                    <a:lnTo>
                      <a:pt x="1981" y="294"/>
                    </a:lnTo>
                    <a:lnTo>
                      <a:pt x="1981" y="300"/>
                    </a:lnTo>
                    <a:lnTo>
                      <a:pt x="1947" y="270"/>
                    </a:lnTo>
                    <a:lnTo>
                      <a:pt x="1956" y="269"/>
                    </a:lnTo>
                    <a:close/>
                    <a:moveTo>
                      <a:pt x="784" y="77"/>
                    </a:moveTo>
                    <a:lnTo>
                      <a:pt x="794" y="81"/>
                    </a:lnTo>
                    <a:lnTo>
                      <a:pt x="762" y="92"/>
                    </a:lnTo>
                    <a:lnTo>
                      <a:pt x="755" y="95"/>
                    </a:lnTo>
                    <a:lnTo>
                      <a:pt x="756" y="92"/>
                    </a:lnTo>
                    <a:lnTo>
                      <a:pt x="759" y="87"/>
                    </a:lnTo>
                    <a:lnTo>
                      <a:pt x="763" y="82"/>
                    </a:lnTo>
                    <a:lnTo>
                      <a:pt x="767" y="81"/>
                    </a:lnTo>
                    <a:lnTo>
                      <a:pt x="779" y="77"/>
                    </a:lnTo>
                    <a:lnTo>
                      <a:pt x="780" y="77"/>
                    </a:lnTo>
                    <a:lnTo>
                      <a:pt x="784" y="77"/>
                    </a:lnTo>
                    <a:close/>
                    <a:moveTo>
                      <a:pt x="1587" y="65"/>
                    </a:moveTo>
                    <a:lnTo>
                      <a:pt x="1594" y="68"/>
                    </a:lnTo>
                    <a:lnTo>
                      <a:pt x="1598" y="80"/>
                    </a:lnTo>
                    <a:lnTo>
                      <a:pt x="1591" y="77"/>
                    </a:lnTo>
                    <a:lnTo>
                      <a:pt x="1587" y="65"/>
                    </a:lnTo>
                    <a:close/>
                    <a:moveTo>
                      <a:pt x="1197" y="0"/>
                    </a:moveTo>
                    <a:lnTo>
                      <a:pt x="1201" y="0"/>
                    </a:lnTo>
                    <a:lnTo>
                      <a:pt x="1194" y="10"/>
                    </a:lnTo>
                    <a:lnTo>
                      <a:pt x="1186" y="10"/>
                    </a:lnTo>
                    <a:lnTo>
                      <a:pt x="1193" y="2"/>
                    </a:lnTo>
                    <a:lnTo>
                      <a:pt x="11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6" name="Freeform 671"/>
              <p:cNvSpPr>
                <a:spLocks noEditPoints="1"/>
              </p:cNvSpPr>
              <p:nvPr/>
            </p:nvSpPr>
            <p:spPr bwMode="auto">
              <a:xfrm>
                <a:off x="5910" y="1321"/>
                <a:ext cx="2412" cy="2446"/>
              </a:xfrm>
              <a:custGeom>
                <a:avLst/>
                <a:gdLst>
                  <a:gd name="T0" fmla="*/ 1207 w 2412"/>
                  <a:gd name="T1" fmla="*/ 2438 h 2446"/>
                  <a:gd name="T2" fmla="*/ 1201 w 2412"/>
                  <a:gd name="T3" fmla="*/ 2446 h 2446"/>
                  <a:gd name="T4" fmla="*/ 1201 w 2412"/>
                  <a:gd name="T5" fmla="*/ 2438 h 2446"/>
                  <a:gd name="T6" fmla="*/ 815 w 2412"/>
                  <a:gd name="T7" fmla="*/ 2371 h 2446"/>
                  <a:gd name="T8" fmla="*/ 811 w 2412"/>
                  <a:gd name="T9" fmla="*/ 2380 h 2446"/>
                  <a:gd name="T10" fmla="*/ 807 w 2412"/>
                  <a:gd name="T11" fmla="*/ 2368 h 2446"/>
                  <a:gd name="T12" fmla="*/ 1639 w 2412"/>
                  <a:gd name="T13" fmla="*/ 2367 h 2446"/>
                  <a:gd name="T14" fmla="*/ 1628 w 2412"/>
                  <a:gd name="T15" fmla="*/ 2361 h 2446"/>
                  <a:gd name="T16" fmla="*/ 428 w 2412"/>
                  <a:gd name="T17" fmla="*/ 2155 h 2446"/>
                  <a:gd name="T18" fmla="*/ 441 w 2412"/>
                  <a:gd name="T19" fmla="*/ 2166 h 2446"/>
                  <a:gd name="T20" fmla="*/ 431 w 2412"/>
                  <a:gd name="T21" fmla="*/ 2169 h 2446"/>
                  <a:gd name="T22" fmla="*/ 431 w 2412"/>
                  <a:gd name="T23" fmla="*/ 2158 h 2446"/>
                  <a:gd name="T24" fmla="*/ 2006 w 2412"/>
                  <a:gd name="T25" fmla="*/ 2135 h 2446"/>
                  <a:gd name="T26" fmla="*/ 2012 w 2412"/>
                  <a:gd name="T27" fmla="*/ 2142 h 2446"/>
                  <a:gd name="T28" fmla="*/ 2006 w 2412"/>
                  <a:gd name="T29" fmla="*/ 2135 h 2446"/>
                  <a:gd name="T30" fmla="*/ 2263 w 2412"/>
                  <a:gd name="T31" fmla="*/ 1837 h 2446"/>
                  <a:gd name="T32" fmla="*/ 2255 w 2412"/>
                  <a:gd name="T33" fmla="*/ 1833 h 2446"/>
                  <a:gd name="T34" fmla="*/ 141 w 2412"/>
                  <a:gd name="T35" fmla="*/ 1826 h 2446"/>
                  <a:gd name="T36" fmla="*/ 156 w 2412"/>
                  <a:gd name="T37" fmla="*/ 1831 h 2446"/>
                  <a:gd name="T38" fmla="*/ 146 w 2412"/>
                  <a:gd name="T39" fmla="*/ 1833 h 2446"/>
                  <a:gd name="T40" fmla="*/ 14 w 2412"/>
                  <a:gd name="T41" fmla="*/ 1453 h 2446"/>
                  <a:gd name="T42" fmla="*/ 9 w 2412"/>
                  <a:gd name="T43" fmla="*/ 1468 h 2446"/>
                  <a:gd name="T44" fmla="*/ 14 w 2412"/>
                  <a:gd name="T45" fmla="*/ 1453 h 2446"/>
                  <a:gd name="T46" fmla="*/ 2406 w 2412"/>
                  <a:gd name="T47" fmla="*/ 1420 h 2446"/>
                  <a:gd name="T48" fmla="*/ 2410 w 2412"/>
                  <a:gd name="T49" fmla="*/ 1427 h 2446"/>
                  <a:gd name="T50" fmla="*/ 2400 w 2412"/>
                  <a:gd name="T51" fmla="*/ 1430 h 2446"/>
                  <a:gd name="T52" fmla="*/ 10 w 2412"/>
                  <a:gd name="T53" fmla="*/ 1016 h 2446"/>
                  <a:gd name="T54" fmla="*/ 6 w 2412"/>
                  <a:gd name="T55" fmla="*/ 1027 h 2446"/>
                  <a:gd name="T56" fmla="*/ 0 w 2412"/>
                  <a:gd name="T57" fmla="*/ 1019 h 2446"/>
                  <a:gd name="T58" fmla="*/ 10 w 2412"/>
                  <a:gd name="T59" fmla="*/ 1016 h 2446"/>
                  <a:gd name="T60" fmla="*/ 2405 w 2412"/>
                  <a:gd name="T61" fmla="*/ 985 h 2446"/>
                  <a:gd name="T62" fmla="*/ 2395 w 2412"/>
                  <a:gd name="T63" fmla="*/ 985 h 2446"/>
                  <a:gd name="T64" fmla="*/ 2255 w 2412"/>
                  <a:gd name="T65" fmla="*/ 613 h 2446"/>
                  <a:gd name="T66" fmla="*/ 2271 w 2412"/>
                  <a:gd name="T67" fmla="*/ 622 h 2446"/>
                  <a:gd name="T68" fmla="*/ 2256 w 2412"/>
                  <a:gd name="T69" fmla="*/ 615 h 2446"/>
                  <a:gd name="T70" fmla="*/ 151 w 2412"/>
                  <a:gd name="T71" fmla="*/ 603 h 2446"/>
                  <a:gd name="T72" fmla="*/ 151 w 2412"/>
                  <a:gd name="T73" fmla="*/ 622 h 2446"/>
                  <a:gd name="T74" fmla="*/ 151 w 2412"/>
                  <a:gd name="T75" fmla="*/ 603 h 2446"/>
                  <a:gd name="T76" fmla="*/ 411 w 2412"/>
                  <a:gd name="T77" fmla="*/ 305 h 2446"/>
                  <a:gd name="T78" fmla="*/ 394 w 2412"/>
                  <a:gd name="T79" fmla="*/ 309 h 2446"/>
                  <a:gd name="T80" fmla="*/ 1979 w 2412"/>
                  <a:gd name="T81" fmla="*/ 277 h 2446"/>
                  <a:gd name="T82" fmla="*/ 1981 w 2412"/>
                  <a:gd name="T83" fmla="*/ 285 h 2446"/>
                  <a:gd name="T84" fmla="*/ 1987 w 2412"/>
                  <a:gd name="T85" fmla="*/ 294 h 2446"/>
                  <a:gd name="T86" fmla="*/ 1967 w 2412"/>
                  <a:gd name="T87" fmla="*/ 277 h 2446"/>
                  <a:gd name="T88" fmla="*/ 1977 w 2412"/>
                  <a:gd name="T89" fmla="*/ 280 h 2446"/>
                  <a:gd name="T90" fmla="*/ 779 w 2412"/>
                  <a:gd name="T91" fmla="*/ 78 h 2446"/>
                  <a:gd name="T92" fmla="*/ 786 w 2412"/>
                  <a:gd name="T93" fmla="*/ 85 h 2446"/>
                  <a:gd name="T94" fmla="*/ 776 w 2412"/>
                  <a:gd name="T95" fmla="*/ 88 h 2446"/>
                  <a:gd name="T96" fmla="*/ 779 w 2412"/>
                  <a:gd name="T97" fmla="*/ 78 h 2446"/>
                  <a:gd name="T98" fmla="*/ 1598 w 2412"/>
                  <a:gd name="T99" fmla="*/ 65 h 2446"/>
                  <a:gd name="T100" fmla="*/ 1594 w 2412"/>
                  <a:gd name="T101" fmla="*/ 73 h 2446"/>
                  <a:gd name="T102" fmla="*/ 1207 w 2412"/>
                  <a:gd name="T103" fmla="*/ 0 h 2446"/>
                  <a:gd name="T104" fmla="*/ 1208 w 2412"/>
                  <a:gd name="T105" fmla="*/ 8 h 2446"/>
                  <a:gd name="T106" fmla="*/ 1200 w 2412"/>
                  <a:gd name="T107" fmla="*/ 10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12" h="2446">
                    <a:moveTo>
                      <a:pt x="1201" y="2438"/>
                    </a:moveTo>
                    <a:lnTo>
                      <a:pt x="1207" y="2438"/>
                    </a:lnTo>
                    <a:lnTo>
                      <a:pt x="1210" y="2438"/>
                    </a:lnTo>
                    <a:lnTo>
                      <a:pt x="1201" y="2446"/>
                    </a:lnTo>
                    <a:lnTo>
                      <a:pt x="1194" y="2446"/>
                    </a:lnTo>
                    <a:lnTo>
                      <a:pt x="1201" y="2438"/>
                    </a:lnTo>
                    <a:close/>
                    <a:moveTo>
                      <a:pt x="807" y="2368"/>
                    </a:moveTo>
                    <a:lnTo>
                      <a:pt x="815" y="2371"/>
                    </a:lnTo>
                    <a:lnTo>
                      <a:pt x="820" y="2382"/>
                    </a:lnTo>
                    <a:lnTo>
                      <a:pt x="811" y="2380"/>
                    </a:lnTo>
                    <a:lnTo>
                      <a:pt x="808" y="2374"/>
                    </a:lnTo>
                    <a:lnTo>
                      <a:pt x="807" y="2368"/>
                    </a:lnTo>
                    <a:close/>
                    <a:moveTo>
                      <a:pt x="1635" y="2358"/>
                    </a:moveTo>
                    <a:lnTo>
                      <a:pt x="1639" y="2367"/>
                    </a:lnTo>
                    <a:lnTo>
                      <a:pt x="1631" y="2370"/>
                    </a:lnTo>
                    <a:lnTo>
                      <a:pt x="1628" y="2361"/>
                    </a:lnTo>
                    <a:lnTo>
                      <a:pt x="1635" y="2358"/>
                    </a:lnTo>
                    <a:close/>
                    <a:moveTo>
                      <a:pt x="428" y="2155"/>
                    </a:moveTo>
                    <a:lnTo>
                      <a:pt x="442" y="2166"/>
                    </a:lnTo>
                    <a:lnTo>
                      <a:pt x="441" y="2166"/>
                    </a:lnTo>
                    <a:lnTo>
                      <a:pt x="435" y="2163"/>
                    </a:lnTo>
                    <a:lnTo>
                      <a:pt x="431" y="2169"/>
                    </a:lnTo>
                    <a:lnTo>
                      <a:pt x="425" y="2163"/>
                    </a:lnTo>
                    <a:lnTo>
                      <a:pt x="431" y="2158"/>
                    </a:lnTo>
                    <a:lnTo>
                      <a:pt x="428" y="2155"/>
                    </a:lnTo>
                    <a:close/>
                    <a:moveTo>
                      <a:pt x="2006" y="2135"/>
                    </a:moveTo>
                    <a:lnTo>
                      <a:pt x="2018" y="2137"/>
                    </a:lnTo>
                    <a:lnTo>
                      <a:pt x="2012" y="2142"/>
                    </a:lnTo>
                    <a:lnTo>
                      <a:pt x="2001" y="2139"/>
                    </a:lnTo>
                    <a:lnTo>
                      <a:pt x="2006" y="2135"/>
                    </a:lnTo>
                    <a:close/>
                    <a:moveTo>
                      <a:pt x="2259" y="1827"/>
                    </a:moveTo>
                    <a:lnTo>
                      <a:pt x="2263" y="1837"/>
                    </a:lnTo>
                    <a:lnTo>
                      <a:pt x="2259" y="1844"/>
                    </a:lnTo>
                    <a:lnTo>
                      <a:pt x="2255" y="1833"/>
                    </a:lnTo>
                    <a:lnTo>
                      <a:pt x="2259" y="1827"/>
                    </a:lnTo>
                    <a:close/>
                    <a:moveTo>
                      <a:pt x="141" y="1826"/>
                    </a:moveTo>
                    <a:lnTo>
                      <a:pt x="153" y="1827"/>
                    </a:lnTo>
                    <a:lnTo>
                      <a:pt x="156" y="1831"/>
                    </a:lnTo>
                    <a:lnTo>
                      <a:pt x="157" y="1834"/>
                    </a:lnTo>
                    <a:lnTo>
                      <a:pt x="146" y="1833"/>
                    </a:lnTo>
                    <a:lnTo>
                      <a:pt x="141" y="1826"/>
                    </a:lnTo>
                    <a:close/>
                    <a:moveTo>
                      <a:pt x="14" y="1453"/>
                    </a:moveTo>
                    <a:lnTo>
                      <a:pt x="16" y="1460"/>
                    </a:lnTo>
                    <a:lnTo>
                      <a:pt x="9" y="1468"/>
                    </a:lnTo>
                    <a:lnTo>
                      <a:pt x="7" y="1461"/>
                    </a:lnTo>
                    <a:lnTo>
                      <a:pt x="14" y="1453"/>
                    </a:lnTo>
                    <a:close/>
                    <a:moveTo>
                      <a:pt x="2405" y="1410"/>
                    </a:moveTo>
                    <a:lnTo>
                      <a:pt x="2406" y="1420"/>
                    </a:lnTo>
                    <a:lnTo>
                      <a:pt x="2412" y="1420"/>
                    </a:lnTo>
                    <a:lnTo>
                      <a:pt x="2410" y="1427"/>
                    </a:lnTo>
                    <a:lnTo>
                      <a:pt x="2403" y="1426"/>
                    </a:lnTo>
                    <a:lnTo>
                      <a:pt x="2400" y="1430"/>
                    </a:lnTo>
                    <a:lnTo>
                      <a:pt x="2405" y="1410"/>
                    </a:lnTo>
                    <a:close/>
                    <a:moveTo>
                      <a:pt x="10" y="1016"/>
                    </a:moveTo>
                    <a:lnTo>
                      <a:pt x="7" y="1034"/>
                    </a:lnTo>
                    <a:lnTo>
                      <a:pt x="6" y="1027"/>
                    </a:lnTo>
                    <a:lnTo>
                      <a:pt x="0" y="1026"/>
                    </a:lnTo>
                    <a:lnTo>
                      <a:pt x="0" y="1019"/>
                    </a:lnTo>
                    <a:lnTo>
                      <a:pt x="9" y="1020"/>
                    </a:lnTo>
                    <a:lnTo>
                      <a:pt x="10" y="1016"/>
                    </a:lnTo>
                    <a:close/>
                    <a:moveTo>
                      <a:pt x="2403" y="976"/>
                    </a:moveTo>
                    <a:lnTo>
                      <a:pt x="2405" y="985"/>
                    </a:lnTo>
                    <a:lnTo>
                      <a:pt x="2398" y="993"/>
                    </a:lnTo>
                    <a:lnTo>
                      <a:pt x="2395" y="985"/>
                    </a:lnTo>
                    <a:lnTo>
                      <a:pt x="2403" y="976"/>
                    </a:lnTo>
                    <a:close/>
                    <a:moveTo>
                      <a:pt x="2255" y="613"/>
                    </a:moveTo>
                    <a:lnTo>
                      <a:pt x="2266" y="615"/>
                    </a:lnTo>
                    <a:lnTo>
                      <a:pt x="2271" y="622"/>
                    </a:lnTo>
                    <a:lnTo>
                      <a:pt x="2259" y="620"/>
                    </a:lnTo>
                    <a:lnTo>
                      <a:pt x="2256" y="615"/>
                    </a:lnTo>
                    <a:lnTo>
                      <a:pt x="2255" y="613"/>
                    </a:lnTo>
                    <a:close/>
                    <a:moveTo>
                      <a:pt x="151" y="603"/>
                    </a:moveTo>
                    <a:lnTo>
                      <a:pt x="156" y="615"/>
                    </a:lnTo>
                    <a:lnTo>
                      <a:pt x="151" y="622"/>
                    </a:lnTo>
                    <a:lnTo>
                      <a:pt x="147" y="610"/>
                    </a:lnTo>
                    <a:lnTo>
                      <a:pt x="151" y="603"/>
                    </a:lnTo>
                    <a:close/>
                    <a:moveTo>
                      <a:pt x="400" y="304"/>
                    </a:moveTo>
                    <a:lnTo>
                      <a:pt x="411" y="305"/>
                    </a:lnTo>
                    <a:lnTo>
                      <a:pt x="406" y="311"/>
                    </a:lnTo>
                    <a:lnTo>
                      <a:pt x="394" y="309"/>
                    </a:lnTo>
                    <a:lnTo>
                      <a:pt x="400" y="304"/>
                    </a:lnTo>
                    <a:close/>
                    <a:moveTo>
                      <a:pt x="1979" y="277"/>
                    </a:moveTo>
                    <a:lnTo>
                      <a:pt x="1985" y="281"/>
                    </a:lnTo>
                    <a:lnTo>
                      <a:pt x="1981" y="285"/>
                    </a:lnTo>
                    <a:lnTo>
                      <a:pt x="1985" y="291"/>
                    </a:lnTo>
                    <a:lnTo>
                      <a:pt x="1987" y="294"/>
                    </a:lnTo>
                    <a:lnTo>
                      <a:pt x="1965" y="277"/>
                    </a:lnTo>
                    <a:lnTo>
                      <a:pt x="1967" y="277"/>
                    </a:lnTo>
                    <a:lnTo>
                      <a:pt x="1971" y="278"/>
                    </a:lnTo>
                    <a:lnTo>
                      <a:pt x="1977" y="280"/>
                    </a:lnTo>
                    <a:lnTo>
                      <a:pt x="1979" y="277"/>
                    </a:lnTo>
                    <a:close/>
                    <a:moveTo>
                      <a:pt x="779" y="78"/>
                    </a:moveTo>
                    <a:lnTo>
                      <a:pt x="781" y="85"/>
                    </a:lnTo>
                    <a:lnTo>
                      <a:pt x="786" y="85"/>
                    </a:lnTo>
                    <a:lnTo>
                      <a:pt x="774" y="89"/>
                    </a:lnTo>
                    <a:lnTo>
                      <a:pt x="776" y="88"/>
                    </a:lnTo>
                    <a:lnTo>
                      <a:pt x="773" y="79"/>
                    </a:lnTo>
                    <a:lnTo>
                      <a:pt x="779" y="78"/>
                    </a:lnTo>
                    <a:close/>
                    <a:moveTo>
                      <a:pt x="1590" y="62"/>
                    </a:moveTo>
                    <a:lnTo>
                      <a:pt x="1598" y="65"/>
                    </a:lnTo>
                    <a:lnTo>
                      <a:pt x="1601" y="76"/>
                    </a:lnTo>
                    <a:lnTo>
                      <a:pt x="1594" y="73"/>
                    </a:lnTo>
                    <a:lnTo>
                      <a:pt x="1590" y="62"/>
                    </a:lnTo>
                    <a:close/>
                    <a:moveTo>
                      <a:pt x="1207" y="0"/>
                    </a:moveTo>
                    <a:lnTo>
                      <a:pt x="1215" y="0"/>
                    </a:lnTo>
                    <a:lnTo>
                      <a:pt x="1208" y="8"/>
                    </a:lnTo>
                    <a:lnTo>
                      <a:pt x="1204" y="8"/>
                    </a:lnTo>
                    <a:lnTo>
                      <a:pt x="1200" y="10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7" name="Freeform 672"/>
              <p:cNvSpPr>
                <a:spLocks noEditPoints="1"/>
              </p:cNvSpPr>
              <p:nvPr/>
            </p:nvSpPr>
            <p:spPr bwMode="auto">
              <a:xfrm>
                <a:off x="5900" y="1312"/>
                <a:ext cx="2430" cy="2464"/>
              </a:xfrm>
              <a:custGeom>
                <a:avLst/>
                <a:gdLst>
                  <a:gd name="T0" fmla="*/ 1211 w 2430"/>
                  <a:gd name="T1" fmla="*/ 2455 h 2464"/>
                  <a:gd name="T2" fmla="*/ 1197 w 2430"/>
                  <a:gd name="T3" fmla="*/ 2464 h 2464"/>
                  <a:gd name="T4" fmla="*/ 821 w 2430"/>
                  <a:gd name="T5" fmla="*/ 2389 h 2464"/>
                  <a:gd name="T6" fmla="*/ 834 w 2430"/>
                  <a:gd name="T7" fmla="*/ 2403 h 2464"/>
                  <a:gd name="T8" fmla="*/ 821 w 2430"/>
                  <a:gd name="T9" fmla="*/ 2389 h 2464"/>
                  <a:gd name="T10" fmla="*/ 1652 w 2430"/>
                  <a:gd name="T11" fmla="*/ 2384 h 2464"/>
                  <a:gd name="T12" fmla="*/ 1641 w 2430"/>
                  <a:gd name="T13" fmla="*/ 2379 h 2464"/>
                  <a:gd name="T14" fmla="*/ 435 w 2430"/>
                  <a:gd name="T15" fmla="*/ 2172 h 2464"/>
                  <a:gd name="T16" fmla="*/ 435 w 2430"/>
                  <a:gd name="T17" fmla="*/ 2185 h 2464"/>
                  <a:gd name="T18" fmla="*/ 435 w 2430"/>
                  <a:gd name="T19" fmla="*/ 2172 h 2464"/>
                  <a:gd name="T20" fmla="*/ 2039 w 2430"/>
                  <a:gd name="T21" fmla="*/ 2148 h 2464"/>
                  <a:gd name="T22" fmla="*/ 2022 w 2430"/>
                  <a:gd name="T23" fmla="*/ 2151 h 2464"/>
                  <a:gd name="T24" fmla="*/ 2273 w 2430"/>
                  <a:gd name="T25" fmla="*/ 1846 h 2464"/>
                  <a:gd name="T26" fmla="*/ 2273 w 2430"/>
                  <a:gd name="T27" fmla="*/ 1863 h 2464"/>
                  <a:gd name="T28" fmla="*/ 2273 w 2430"/>
                  <a:gd name="T29" fmla="*/ 1846 h 2464"/>
                  <a:gd name="T30" fmla="*/ 151 w 2430"/>
                  <a:gd name="T31" fmla="*/ 1835 h 2464"/>
                  <a:gd name="T32" fmla="*/ 144 w 2430"/>
                  <a:gd name="T33" fmla="*/ 1839 h 2464"/>
                  <a:gd name="T34" fmla="*/ 17 w 2430"/>
                  <a:gd name="T35" fmla="*/ 1470 h 2464"/>
                  <a:gd name="T36" fmla="*/ 10 w 2430"/>
                  <a:gd name="T37" fmla="*/ 1487 h 2464"/>
                  <a:gd name="T38" fmla="*/ 17 w 2430"/>
                  <a:gd name="T39" fmla="*/ 1470 h 2464"/>
                  <a:gd name="T40" fmla="*/ 2430 w 2430"/>
                  <a:gd name="T41" fmla="*/ 1431 h 2464"/>
                  <a:gd name="T42" fmla="*/ 2420 w 2430"/>
                  <a:gd name="T43" fmla="*/ 1436 h 2464"/>
                  <a:gd name="T44" fmla="*/ 2 w 2430"/>
                  <a:gd name="T45" fmla="*/ 1026 h 2464"/>
                  <a:gd name="T46" fmla="*/ 10 w 2430"/>
                  <a:gd name="T47" fmla="*/ 1035 h 2464"/>
                  <a:gd name="T48" fmla="*/ 2 w 2430"/>
                  <a:gd name="T49" fmla="*/ 1026 h 2464"/>
                  <a:gd name="T50" fmla="*/ 2422 w 2430"/>
                  <a:gd name="T51" fmla="*/ 985 h 2464"/>
                  <a:gd name="T52" fmla="*/ 2413 w 2430"/>
                  <a:gd name="T53" fmla="*/ 985 h 2464"/>
                  <a:gd name="T54" fmla="*/ 2276 w 2430"/>
                  <a:gd name="T55" fmla="*/ 624 h 2464"/>
                  <a:gd name="T56" fmla="*/ 2290 w 2430"/>
                  <a:gd name="T57" fmla="*/ 632 h 2464"/>
                  <a:gd name="T58" fmla="*/ 2276 w 2430"/>
                  <a:gd name="T59" fmla="*/ 624 h 2464"/>
                  <a:gd name="T60" fmla="*/ 161 w 2430"/>
                  <a:gd name="T61" fmla="*/ 612 h 2464"/>
                  <a:gd name="T62" fmla="*/ 154 w 2430"/>
                  <a:gd name="T63" fmla="*/ 608 h 2464"/>
                  <a:gd name="T64" fmla="*/ 399 w 2430"/>
                  <a:gd name="T65" fmla="*/ 311 h 2464"/>
                  <a:gd name="T66" fmla="*/ 404 w 2430"/>
                  <a:gd name="T67" fmla="*/ 318 h 2464"/>
                  <a:gd name="T68" fmla="*/ 399 w 2430"/>
                  <a:gd name="T69" fmla="*/ 311 h 2464"/>
                  <a:gd name="T70" fmla="*/ 2001 w 2430"/>
                  <a:gd name="T71" fmla="*/ 283 h 2464"/>
                  <a:gd name="T72" fmla="*/ 1989 w 2430"/>
                  <a:gd name="T73" fmla="*/ 286 h 2464"/>
                  <a:gd name="T74" fmla="*/ 786 w 2430"/>
                  <a:gd name="T75" fmla="*/ 78 h 2464"/>
                  <a:gd name="T76" fmla="*/ 783 w 2430"/>
                  <a:gd name="T77" fmla="*/ 88 h 2464"/>
                  <a:gd name="T78" fmla="*/ 786 w 2430"/>
                  <a:gd name="T79" fmla="*/ 78 h 2464"/>
                  <a:gd name="T80" fmla="*/ 1604 w 2430"/>
                  <a:gd name="T81" fmla="*/ 64 h 2464"/>
                  <a:gd name="T82" fmla="*/ 1600 w 2430"/>
                  <a:gd name="T83" fmla="*/ 71 h 2464"/>
                  <a:gd name="T84" fmla="*/ 1224 w 2430"/>
                  <a:gd name="T85" fmla="*/ 0 h 2464"/>
                  <a:gd name="T86" fmla="*/ 1225 w 2430"/>
                  <a:gd name="T87" fmla="*/ 9 h 2464"/>
                  <a:gd name="T88" fmla="*/ 1224 w 2430"/>
                  <a:gd name="T89" fmla="*/ 0 h 2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30" h="2464">
                    <a:moveTo>
                      <a:pt x="1204" y="2455"/>
                    </a:moveTo>
                    <a:lnTo>
                      <a:pt x="1211" y="2455"/>
                    </a:lnTo>
                    <a:lnTo>
                      <a:pt x="1204" y="2464"/>
                    </a:lnTo>
                    <a:lnTo>
                      <a:pt x="1197" y="2464"/>
                    </a:lnTo>
                    <a:lnTo>
                      <a:pt x="1204" y="2455"/>
                    </a:lnTo>
                    <a:close/>
                    <a:moveTo>
                      <a:pt x="821" y="2389"/>
                    </a:moveTo>
                    <a:lnTo>
                      <a:pt x="830" y="2391"/>
                    </a:lnTo>
                    <a:lnTo>
                      <a:pt x="834" y="2403"/>
                    </a:lnTo>
                    <a:lnTo>
                      <a:pt x="825" y="2400"/>
                    </a:lnTo>
                    <a:lnTo>
                      <a:pt x="821" y="2389"/>
                    </a:lnTo>
                    <a:close/>
                    <a:moveTo>
                      <a:pt x="1649" y="2376"/>
                    </a:moveTo>
                    <a:lnTo>
                      <a:pt x="1652" y="2384"/>
                    </a:lnTo>
                    <a:lnTo>
                      <a:pt x="1645" y="2387"/>
                    </a:lnTo>
                    <a:lnTo>
                      <a:pt x="1641" y="2379"/>
                    </a:lnTo>
                    <a:lnTo>
                      <a:pt x="1649" y="2376"/>
                    </a:lnTo>
                    <a:close/>
                    <a:moveTo>
                      <a:pt x="435" y="2172"/>
                    </a:moveTo>
                    <a:lnTo>
                      <a:pt x="441" y="2178"/>
                    </a:lnTo>
                    <a:lnTo>
                      <a:pt x="435" y="2185"/>
                    </a:lnTo>
                    <a:lnTo>
                      <a:pt x="430" y="2180"/>
                    </a:lnTo>
                    <a:lnTo>
                      <a:pt x="435" y="2172"/>
                    </a:lnTo>
                    <a:close/>
                    <a:moveTo>
                      <a:pt x="2028" y="2146"/>
                    </a:moveTo>
                    <a:lnTo>
                      <a:pt x="2039" y="2148"/>
                    </a:lnTo>
                    <a:lnTo>
                      <a:pt x="2033" y="2153"/>
                    </a:lnTo>
                    <a:lnTo>
                      <a:pt x="2022" y="2151"/>
                    </a:lnTo>
                    <a:lnTo>
                      <a:pt x="2028" y="2146"/>
                    </a:lnTo>
                    <a:close/>
                    <a:moveTo>
                      <a:pt x="2273" y="1846"/>
                    </a:moveTo>
                    <a:lnTo>
                      <a:pt x="2276" y="1857"/>
                    </a:lnTo>
                    <a:lnTo>
                      <a:pt x="2273" y="1863"/>
                    </a:lnTo>
                    <a:lnTo>
                      <a:pt x="2269" y="1853"/>
                    </a:lnTo>
                    <a:lnTo>
                      <a:pt x="2273" y="1846"/>
                    </a:lnTo>
                    <a:close/>
                    <a:moveTo>
                      <a:pt x="140" y="1832"/>
                    </a:moveTo>
                    <a:lnTo>
                      <a:pt x="151" y="1835"/>
                    </a:lnTo>
                    <a:lnTo>
                      <a:pt x="156" y="1842"/>
                    </a:lnTo>
                    <a:lnTo>
                      <a:pt x="144" y="1839"/>
                    </a:lnTo>
                    <a:lnTo>
                      <a:pt x="140" y="1832"/>
                    </a:lnTo>
                    <a:close/>
                    <a:moveTo>
                      <a:pt x="17" y="1470"/>
                    </a:moveTo>
                    <a:lnTo>
                      <a:pt x="19" y="1477"/>
                    </a:lnTo>
                    <a:lnTo>
                      <a:pt x="10" y="1487"/>
                    </a:lnTo>
                    <a:lnTo>
                      <a:pt x="9" y="1479"/>
                    </a:lnTo>
                    <a:lnTo>
                      <a:pt x="17" y="1470"/>
                    </a:lnTo>
                    <a:close/>
                    <a:moveTo>
                      <a:pt x="2422" y="1429"/>
                    </a:moveTo>
                    <a:lnTo>
                      <a:pt x="2430" y="1431"/>
                    </a:lnTo>
                    <a:lnTo>
                      <a:pt x="2429" y="1438"/>
                    </a:lnTo>
                    <a:lnTo>
                      <a:pt x="2420" y="1436"/>
                    </a:lnTo>
                    <a:lnTo>
                      <a:pt x="2422" y="1429"/>
                    </a:lnTo>
                    <a:close/>
                    <a:moveTo>
                      <a:pt x="2" y="1026"/>
                    </a:moveTo>
                    <a:lnTo>
                      <a:pt x="10" y="1028"/>
                    </a:lnTo>
                    <a:lnTo>
                      <a:pt x="10" y="1035"/>
                    </a:lnTo>
                    <a:lnTo>
                      <a:pt x="0" y="1033"/>
                    </a:lnTo>
                    <a:lnTo>
                      <a:pt x="2" y="1026"/>
                    </a:lnTo>
                    <a:close/>
                    <a:moveTo>
                      <a:pt x="2420" y="976"/>
                    </a:moveTo>
                    <a:lnTo>
                      <a:pt x="2422" y="985"/>
                    </a:lnTo>
                    <a:lnTo>
                      <a:pt x="2415" y="994"/>
                    </a:lnTo>
                    <a:lnTo>
                      <a:pt x="2413" y="985"/>
                    </a:lnTo>
                    <a:lnTo>
                      <a:pt x="2420" y="976"/>
                    </a:lnTo>
                    <a:close/>
                    <a:moveTo>
                      <a:pt x="2276" y="624"/>
                    </a:moveTo>
                    <a:lnTo>
                      <a:pt x="2288" y="625"/>
                    </a:lnTo>
                    <a:lnTo>
                      <a:pt x="2290" y="632"/>
                    </a:lnTo>
                    <a:lnTo>
                      <a:pt x="2281" y="631"/>
                    </a:lnTo>
                    <a:lnTo>
                      <a:pt x="2276" y="624"/>
                    </a:lnTo>
                    <a:close/>
                    <a:moveTo>
                      <a:pt x="157" y="602"/>
                    </a:moveTo>
                    <a:lnTo>
                      <a:pt x="161" y="612"/>
                    </a:lnTo>
                    <a:lnTo>
                      <a:pt x="157" y="619"/>
                    </a:lnTo>
                    <a:lnTo>
                      <a:pt x="154" y="608"/>
                    </a:lnTo>
                    <a:lnTo>
                      <a:pt x="157" y="602"/>
                    </a:lnTo>
                    <a:close/>
                    <a:moveTo>
                      <a:pt x="399" y="311"/>
                    </a:moveTo>
                    <a:lnTo>
                      <a:pt x="410" y="313"/>
                    </a:lnTo>
                    <a:lnTo>
                      <a:pt x="404" y="318"/>
                    </a:lnTo>
                    <a:lnTo>
                      <a:pt x="393" y="317"/>
                    </a:lnTo>
                    <a:lnTo>
                      <a:pt x="399" y="311"/>
                    </a:lnTo>
                    <a:close/>
                    <a:moveTo>
                      <a:pt x="1995" y="279"/>
                    </a:moveTo>
                    <a:lnTo>
                      <a:pt x="2001" y="283"/>
                    </a:lnTo>
                    <a:lnTo>
                      <a:pt x="1995" y="290"/>
                    </a:lnTo>
                    <a:lnTo>
                      <a:pt x="1989" y="286"/>
                    </a:lnTo>
                    <a:lnTo>
                      <a:pt x="1995" y="279"/>
                    </a:lnTo>
                    <a:close/>
                    <a:moveTo>
                      <a:pt x="786" y="78"/>
                    </a:moveTo>
                    <a:lnTo>
                      <a:pt x="789" y="87"/>
                    </a:lnTo>
                    <a:lnTo>
                      <a:pt x="783" y="88"/>
                    </a:lnTo>
                    <a:lnTo>
                      <a:pt x="779" y="80"/>
                    </a:lnTo>
                    <a:lnTo>
                      <a:pt x="786" y="78"/>
                    </a:lnTo>
                    <a:close/>
                    <a:moveTo>
                      <a:pt x="1595" y="61"/>
                    </a:moveTo>
                    <a:lnTo>
                      <a:pt x="1604" y="64"/>
                    </a:lnTo>
                    <a:lnTo>
                      <a:pt x="1608" y="74"/>
                    </a:lnTo>
                    <a:lnTo>
                      <a:pt x="1600" y="71"/>
                    </a:lnTo>
                    <a:lnTo>
                      <a:pt x="1595" y="61"/>
                    </a:lnTo>
                    <a:close/>
                    <a:moveTo>
                      <a:pt x="1224" y="0"/>
                    </a:moveTo>
                    <a:lnTo>
                      <a:pt x="1232" y="0"/>
                    </a:lnTo>
                    <a:lnTo>
                      <a:pt x="1225" y="9"/>
                    </a:lnTo>
                    <a:lnTo>
                      <a:pt x="1217" y="9"/>
                    </a:lnTo>
                    <a:lnTo>
                      <a:pt x="12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8" name="Freeform 673"/>
              <p:cNvSpPr>
                <a:spLocks noEditPoints="1"/>
              </p:cNvSpPr>
              <p:nvPr/>
            </p:nvSpPr>
            <p:spPr bwMode="auto">
              <a:xfrm>
                <a:off x="5892" y="1304"/>
                <a:ext cx="2448" cy="2480"/>
              </a:xfrm>
              <a:custGeom>
                <a:avLst/>
                <a:gdLst>
                  <a:gd name="T0" fmla="*/ 1212 w 2448"/>
                  <a:gd name="T1" fmla="*/ 2472 h 2480"/>
                  <a:gd name="T2" fmla="*/ 1198 w 2448"/>
                  <a:gd name="T3" fmla="*/ 2480 h 2480"/>
                  <a:gd name="T4" fmla="*/ 833 w 2448"/>
                  <a:gd name="T5" fmla="*/ 2408 h 2480"/>
                  <a:gd name="T6" fmla="*/ 846 w 2448"/>
                  <a:gd name="T7" fmla="*/ 2422 h 2480"/>
                  <a:gd name="T8" fmla="*/ 833 w 2448"/>
                  <a:gd name="T9" fmla="*/ 2408 h 2480"/>
                  <a:gd name="T10" fmla="*/ 1663 w 2448"/>
                  <a:gd name="T11" fmla="*/ 2401 h 2480"/>
                  <a:gd name="T12" fmla="*/ 1653 w 2448"/>
                  <a:gd name="T13" fmla="*/ 2395 h 2480"/>
                  <a:gd name="T14" fmla="*/ 438 w 2448"/>
                  <a:gd name="T15" fmla="*/ 2188 h 2480"/>
                  <a:gd name="T16" fmla="*/ 438 w 2448"/>
                  <a:gd name="T17" fmla="*/ 2200 h 2480"/>
                  <a:gd name="T18" fmla="*/ 438 w 2448"/>
                  <a:gd name="T19" fmla="*/ 2188 h 2480"/>
                  <a:gd name="T20" fmla="*/ 2058 w 2448"/>
                  <a:gd name="T21" fmla="*/ 2158 h 2480"/>
                  <a:gd name="T22" fmla="*/ 2041 w 2448"/>
                  <a:gd name="T23" fmla="*/ 2161 h 2480"/>
                  <a:gd name="T24" fmla="*/ 2284 w 2448"/>
                  <a:gd name="T25" fmla="*/ 1865 h 2480"/>
                  <a:gd name="T26" fmla="*/ 2284 w 2448"/>
                  <a:gd name="T27" fmla="*/ 1882 h 2480"/>
                  <a:gd name="T28" fmla="*/ 2284 w 2448"/>
                  <a:gd name="T29" fmla="*/ 1865 h 2480"/>
                  <a:gd name="T30" fmla="*/ 148 w 2448"/>
                  <a:gd name="T31" fmla="*/ 1840 h 2480"/>
                  <a:gd name="T32" fmla="*/ 141 w 2448"/>
                  <a:gd name="T33" fmla="*/ 1846 h 2480"/>
                  <a:gd name="T34" fmla="*/ 17 w 2448"/>
                  <a:gd name="T35" fmla="*/ 1487 h 2480"/>
                  <a:gd name="T36" fmla="*/ 11 w 2448"/>
                  <a:gd name="T37" fmla="*/ 1504 h 2480"/>
                  <a:gd name="T38" fmla="*/ 17 w 2448"/>
                  <a:gd name="T39" fmla="*/ 1487 h 2480"/>
                  <a:gd name="T40" fmla="*/ 2448 w 2448"/>
                  <a:gd name="T41" fmla="*/ 1440 h 2480"/>
                  <a:gd name="T42" fmla="*/ 2437 w 2448"/>
                  <a:gd name="T43" fmla="*/ 1446 h 2480"/>
                  <a:gd name="T44" fmla="*/ 1 w 2448"/>
                  <a:gd name="T45" fmla="*/ 1033 h 2480"/>
                  <a:gd name="T46" fmla="*/ 8 w 2448"/>
                  <a:gd name="T47" fmla="*/ 1041 h 2480"/>
                  <a:gd name="T48" fmla="*/ 1 w 2448"/>
                  <a:gd name="T49" fmla="*/ 1033 h 2480"/>
                  <a:gd name="T50" fmla="*/ 2437 w 2448"/>
                  <a:gd name="T51" fmla="*/ 984 h 2480"/>
                  <a:gd name="T52" fmla="*/ 2428 w 2448"/>
                  <a:gd name="T53" fmla="*/ 984 h 2480"/>
                  <a:gd name="T54" fmla="*/ 2296 w 2448"/>
                  <a:gd name="T55" fmla="*/ 633 h 2480"/>
                  <a:gd name="T56" fmla="*/ 2310 w 2448"/>
                  <a:gd name="T57" fmla="*/ 643 h 2480"/>
                  <a:gd name="T58" fmla="*/ 2296 w 2448"/>
                  <a:gd name="T59" fmla="*/ 633 h 2480"/>
                  <a:gd name="T60" fmla="*/ 165 w 2448"/>
                  <a:gd name="T61" fmla="*/ 610 h 2480"/>
                  <a:gd name="T62" fmla="*/ 158 w 2448"/>
                  <a:gd name="T63" fmla="*/ 606 h 2480"/>
                  <a:gd name="T64" fmla="*/ 395 w 2448"/>
                  <a:gd name="T65" fmla="*/ 317 h 2480"/>
                  <a:gd name="T66" fmla="*/ 401 w 2448"/>
                  <a:gd name="T67" fmla="*/ 325 h 2480"/>
                  <a:gd name="T68" fmla="*/ 395 w 2448"/>
                  <a:gd name="T69" fmla="*/ 317 h 2480"/>
                  <a:gd name="T70" fmla="*/ 2014 w 2448"/>
                  <a:gd name="T71" fmla="*/ 284 h 2480"/>
                  <a:gd name="T72" fmla="*/ 2003 w 2448"/>
                  <a:gd name="T73" fmla="*/ 287 h 2480"/>
                  <a:gd name="T74" fmla="*/ 791 w 2448"/>
                  <a:gd name="T75" fmla="*/ 78 h 2480"/>
                  <a:gd name="T76" fmla="*/ 787 w 2448"/>
                  <a:gd name="T77" fmla="*/ 88 h 2480"/>
                  <a:gd name="T78" fmla="*/ 791 w 2448"/>
                  <a:gd name="T79" fmla="*/ 78 h 2480"/>
                  <a:gd name="T80" fmla="*/ 1608 w 2448"/>
                  <a:gd name="T81" fmla="*/ 61 h 2480"/>
                  <a:gd name="T82" fmla="*/ 1603 w 2448"/>
                  <a:gd name="T83" fmla="*/ 69 h 2480"/>
                  <a:gd name="T84" fmla="*/ 1240 w 2448"/>
                  <a:gd name="T85" fmla="*/ 0 h 2480"/>
                  <a:gd name="T86" fmla="*/ 1240 w 2448"/>
                  <a:gd name="T87" fmla="*/ 8 h 2480"/>
                  <a:gd name="T88" fmla="*/ 1240 w 2448"/>
                  <a:gd name="T89" fmla="*/ 0 h 2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48" h="2480">
                    <a:moveTo>
                      <a:pt x="1205" y="2472"/>
                    </a:moveTo>
                    <a:lnTo>
                      <a:pt x="1212" y="2472"/>
                    </a:lnTo>
                    <a:lnTo>
                      <a:pt x="1205" y="2480"/>
                    </a:lnTo>
                    <a:lnTo>
                      <a:pt x="1198" y="2480"/>
                    </a:lnTo>
                    <a:lnTo>
                      <a:pt x="1205" y="2472"/>
                    </a:lnTo>
                    <a:close/>
                    <a:moveTo>
                      <a:pt x="833" y="2408"/>
                    </a:moveTo>
                    <a:lnTo>
                      <a:pt x="842" y="2411"/>
                    </a:lnTo>
                    <a:lnTo>
                      <a:pt x="846" y="2422"/>
                    </a:lnTo>
                    <a:lnTo>
                      <a:pt x="836" y="2418"/>
                    </a:lnTo>
                    <a:lnTo>
                      <a:pt x="833" y="2408"/>
                    </a:lnTo>
                    <a:close/>
                    <a:moveTo>
                      <a:pt x="1660" y="2392"/>
                    </a:moveTo>
                    <a:lnTo>
                      <a:pt x="1663" y="2401"/>
                    </a:lnTo>
                    <a:lnTo>
                      <a:pt x="1656" y="2404"/>
                    </a:lnTo>
                    <a:lnTo>
                      <a:pt x="1653" y="2395"/>
                    </a:lnTo>
                    <a:lnTo>
                      <a:pt x="1660" y="2392"/>
                    </a:lnTo>
                    <a:close/>
                    <a:moveTo>
                      <a:pt x="438" y="2188"/>
                    </a:moveTo>
                    <a:lnTo>
                      <a:pt x="443" y="2193"/>
                    </a:lnTo>
                    <a:lnTo>
                      <a:pt x="438" y="2200"/>
                    </a:lnTo>
                    <a:lnTo>
                      <a:pt x="432" y="2195"/>
                    </a:lnTo>
                    <a:lnTo>
                      <a:pt x="438" y="2188"/>
                    </a:lnTo>
                    <a:close/>
                    <a:moveTo>
                      <a:pt x="2047" y="2156"/>
                    </a:moveTo>
                    <a:lnTo>
                      <a:pt x="2058" y="2158"/>
                    </a:lnTo>
                    <a:lnTo>
                      <a:pt x="2053" y="2162"/>
                    </a:lnTo>
                    <a:lnTo>
                      <a:pt x="2041" y="2161"/>
                    </a:lnTo>
                    <a:lnTo>
                      <a:pt x="2047" y="2156"/>
                    </a:lnTo>
                    <a:close/>
                    <a:moveTo>
                      <a:pt x="2284" y="1865"/>
                    </a:moveTo>
                    <a:lnTo>
                      <a:pt x="2289" y="1875"/>
                    </a:lnTo>
                    <a:lnTo>
                      <a:pt x="2284" y="1882"/>
                    </a:lnTo>
                    <a:lnTo>
                      <a:pt x="2281" y="1871"/>
                    </a:lnTo>
                    <a:lnTo>
                      <a:pt x="2284" y="1865"/>
                    </a:lnTo>
                    <a:close/>
                    <a:moveTo>
                      <a:pt x="137" y="1838"/>
                    </a:moveTo>
                    <a:lnTo>
                      <a:pt x="148" y="1840"/>
                    </a:lnTo>
                    <a:lnTo>
                      <a:pt x="152" y="1847"/>
                    </a:lnTo>
                    <a:lnTo>
                      <a:pt x="141" y="1846"/>
                    </a:lnTo>
                    <a:lnTo>
                      <a:pt x="137" y="1838"/>
                    </a:lnTo>
                    <a:close/>
                    <a:moveTo>
                      <a:pt x="17" y="1487"/>
                    </a:moveTo>
                    <a:lnTo>
                      <a:pt x="18" y="1495"/>
                    </a:lnTo>
                    <a:lnTo>
                      <a:pt x="11" y="1504"/>
                    </a:lnTo>
                    <a:lnTo>
                      <a:pt x="10" y="1496"/>
                    </a:lnTo>
                    <a:lnTo>
                      <a:pt x="17" y="1487"/>
                    </a:lnTo>
                    <a:close/>
                    <a:moveTo>
                      <a:pt x="2438" y="1439"/>
                    </a:moveTo>
                    <a:lnTo>
                      <a:pt x="2448" y="1440"/>
                    </a:lnTo>
                    <a:lnTo>
                      <a:pt x="2447" y="1447"/>
                    </a:lnTo>
                    <a:lnTo>
                      <a:pt x="2437" y="1446"/>
                    </a:lnTo>
                    <a:lnTo>
                      <a:pt x="2438" y="1439"/>
                    </a:lnTo>
                    <a:close/>
                    <a:moveTo>
                      <a:pt x="1" y="1033"/>
                    </a:moveTo>
                    <a:lnTo>
                      <a:pt x="10" y="1034"/>
                    </a:lnTo>
                    <a:lnTo>
                      <a:pt x="8" y="1041"/>
                    </a:lnTo>
                    <a:lnTo>
                      <a:pt x="0" y="1040"/>
                    </a:lnTo>
                    <a:lnTo>
                      <a:pt x="1" y="1033"/>
                    </a:lnTo>
                    <a:close/>
                    <a:moveTo>
                      <a:pt x="2435" y="975"/>
                    </a:moveTo>
                    <a:lnTo>
                      <a:pt x="2437" y="984"/>
                    </a:lnTo>
                    <a:lnTo>
                      <a:pt x="2430" y="993"/>
                    </a:lnTo>
                    <a:lnTo>
                      <a:pt x="2428" y="984"/>
                    </a:lnTo>
                    <a:lnTo>
                      <a:pt x="2435" y="975"/>
                    </a:lnTo>
                    <a:close/>
                    <a:moveTo>
                      <a:pt x="2296" y="633"/>
                    </a:moveTo>
                    <a:lnTo>
                      <a:pt x="2307" y="636"/>
                    </a:lnTo>
                    <a:lnTo>
                      <a:pt x="2310" y="643"/>
                    </a:lnTo>
                    <a:lnTo>
                      <a:pt x="2298" y="640"/>
                    </a:lnTo>
                    <a:lnTo>
                      <a:pt x="2296" y="633"/>
                    </a:lnTo>
                    <a:close/>
                    <a:moveTo>
                      <a:pt x="162" y="599"/>
                    </a:moveTo>
                    <a:lnTo>
                      <a:pt x="165" y="610"/>
                    </a:lnTo>
                    <a:lnTo>
                      <a:pt x="162" y="616"/>
                    </a:lnTo>
                    <a:lnTo>
                      <a:pt x="158" y="606"/>
                    </a:lnTo>
                    <a:lnTo>
                      <a:pt x="162" y="599"/>
                    </a:lnTo>
                    <a:close/>
                    <a:moveTo>
                      <a:pt x="395" y="317"/>
                    </a:moveTo>
                    <a:lnTo>
                      <a:pt x="407" y="319"/>
                    </a:lnTo>
                    <a:lnTo>
                      <a:pt x="401" y="325"/>
                    </a:lnTo>
                    <a:lnTo>
                      <a:pt x="390" y="322"/>
                    </a:lnTo>
                    <a:lnTo>
                      <a:pt x="395" y="317"/>
                    </a:lnTo>
                    <a:close/>
                    <a:moveTo>
                      <a:pt x="2009" y="280"/>
                    </a:moveTo>
                    <a:lnTo>
                      <a:pt x="2014" y="284"/>
                    </a:lnTo>
                    <a:lnTo>
                      <a:pt x="2009" y="291"/>
                    </a:lnTo>
                    <a:lnTo>
                      <a:pt x="2003" y="287"/>
                    </a:lnTo>
                    <a:lnTo>
                      <a:pt x="2009" y="280"/>
                    </a:lnTo>
                    <a:close/>
                    <a:moveTo>
                      <a:pt x="791" y="78"/>
                    </a:moveTo>
                    <a:lnTo>
                      <a:pt x="794" y="86"/>
                    </a:lnTo>
                    <a:lnTo>
                      <a:pt x="787" y="88"/>
                    </a:lnTo>
                    <a:lnTo>
                      <a:pt x="784" y="79"/>
                    </a:lnTo>
                    <a:lnTo>
                      <a:pt x="791" y="78"/>
                    </a:lnTo>
                    <a:close/>
                    <a:moveTo>
                      <a:pt x="1599" y="58"/>
                    </a:moveTo>
                    <a:lnTo>
                      <a:pt x="1608" y="61"/>
                    </a:lnTo>
                    <a:lnTo>
                      <a:pt x="1612" y="72"/>
                    </a:lnTo>
                    <a:lnTo>
                      <a:pt x="1603" y="69"/>
                    </a:lnTo>
                    <a:lnTo>
                      <a:pt x="1599" y="58"/>
                    </a:lnTo>
                    <a:close/>
                    <a:moveTo>
                      <a:pt x="1240" y="0"/>
                    </a:moveTo>
                    <a:lnTo>
                      <a:pt x="1247" y="0"/>
                    </a:lnTo>
                    <a:lnTo>
                      <a:pt x="1240" y="8"/>
                    </a:lnTo>
                    <a:lnTo>
                      <a:pt x="1232" y="8"/>
                    </a:lnTo>
                    <a:lnTo>
                      <a:pt x="12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9" name="Freeform 674"/>
              <p:cNvSpPr>
                <a:spLocks noEditPoints="1"/>
              </p:cNvSpPr>
              <p:nvPr/>
            </p:nvSpPr>
            <p:spPr bwMode="auto">
              <a:xfrm>
                <a:off x="5883" y="1295"/>
                <a:ext cx="2466" cy="2499"/>
              </a:xfrm>
              <a:custGeom>
                <a:avLst/>
                <a:gdLst>
                  <a:gd name="T0" fmla="*/ 1214 w 2466"/>
                  <a:gd name="T1" fmla="*/ 2489 h 2499"/>
                  <a:gd name="T2" fmla="*/ 1200 w 2466"/>
                  <a:gd name="T3" fmla="*/ 2498 h 2499"/>
                  <a:gd name="T4" fmla="*/ 845 w 2466"/>
                  <a:gd name="T5" fmla="*/ 2427 h 2499"/>
                  <a:gd name="T6" fmla="*/ 858 w 2466"/>
                  <a:gd name="T7" fmla="*/ 2441 h 2499"/>
                  <a:gd name="T8" fmla="*/ 845 w 2466"/>
                  <a:gd name="T9" fmla="*/ 2427 h 2499"/>
                  <a:gd name="T10" fmla="*/ 1674 w 2466"/>
                  <a:gd name="T11" fmla="*/ 2418 h 2499"/>
                  <a:gd name="T12" fmla="*/ 1665 w 2466"/>
                  <a:gd name="T13" fmla="*/ 2413 h 2499"/>
                  <a:gd name="T14" fmla="*/ 441 w 2466"/>
                  <a:gd name="T15" fmla="*/ 2204 h 2499"/>
                  <a:gd name="T16" fmla="*/ 441 w 2466"/>
                  <a:gd name="T17" fmla="*/ 2216 h 2499"/>
                  <a:gd name="T18" fmla="*/ 441 w 2466"/>
                  <a:gd name="T19" fmla="*/ 2204 h 2499"/>
                  <a:gd name="T20" fmla="*/ 2079 w 2466"/>
                  <a:gd name="T21" fmla="*/ 2168 h 2499"/>
                  <a:gd name="T22" fmla="*/ 2062 w 2466"/>
                  <a:gd name="T23" fmla="*/ 2171 h 2499"/>
                  <a:gd name="T24" fmla="*/ 2298 w 2466"/>
                  <a:gd name="T25" fmla="*/ 1884 h 2499"/>
                  <a:gd name="T26" fmla="*/ 2298 w 2466"/>
                  <a:gd name="T27" fmla="*/ 1901 h 2499"/>
                  <a:gd name="T28" fmla="*/ 2298 w 2466"/>
                  <a:gd name="T29" fmla="*/ 1884 h 2499"/>
                  <a:gd name="T30" fmla="*/ 146 w 2466"/>
                  <a:gd name="T31" fmla="*/ 1847 h 2499"/>
                  <a:gd name="T32" fmla="*/ 139 w 2466"/>
                  <a:gd name="T33" fmla="*/ 1853 h 2499"/>
                  <a:gd name="T34" fmla="*/ 19 w 2466"/>
                  <a:gd name="T35" fmla="*/ 1505 h 2499"/>
                  <a:gd name="T36" fmla="*/ 13 w 2466"/>
                  <a:gd name="T37" fmla="*/ 1522 h 2499"/>
                  <a:gd name="T38" fmla="*/ 19 w 2466"/>
                  <a:gd name="T39" fmla="*/ 1505 h 2499"/>
                  <a:gd name="T40" fmla="*/ 2466 w 2466"/>
                  <a:gd name="T41" fmla="*/ 1450 h 2499"/>
                  <a:gd name="T42" fmla="*/ 2456 w 2466"/>
                  <a:gd name="T43" fmla="*/ 1456 h 2499"/>
                  <a:gd name="T44" fmla="*/ 2 w 2466"/>
                  <a:gd name="T45" fmla="*/ 1041 h 2499"/>
                  <a:gd name="T46" fmla="*/ 9 w 2466"/>
                  <a:gd name="T47" fmla="*/ 1049 h 2499"/>
                  <a:gd name="T48" fmla="*/ 2 w 2466"/>
                  <a:gd name="T49" fmla="*/ 1041 h 2499"/>
                  <a:gd name="T50" fmla="*/ 2454 w 2466"/>
                  <a:gd name="T51" fmla="*/ 984 h 2499"/>
                  <a:gd name="T52" fmla="*/ 2444 w 2466"/>
                  <a:gd name="T53" fmla="*/ 984 h 2499"/>
                  <a:gd name="T54" fmla="*/ 2316 w 2466"/>
                  <a:gd name="T55" fmla="*/ 645 h 2499"/>
                  <a:gd name="T56" fmla="*/ 2330 w 2466"/>
                  <a:gd name="T57" fmla="*/ 653 h 2499"/>
                  <a:gd name="T58" fmla="*/ 2316 w 2466"/>
                  <a:gd name="T59" fmla="*/ 645 h 2499"/>
                  <a:gd name="T60" fmla="*/ 171 w 2466"/>
                  <a:gd name="T61" fmla="*/ 608 h 2499"/>
                  <a:gd name="T62" fmla="*/ 163 w 2466"/>
                  <a:gd name="T63" fmla="*/ 604 h 2499"/>
                  <a:gd name="T64" fmla="*/ 393 w 2466"/>
                  <a:gd name="T65" fmla="*/ 324 h 2499"/>
                  <a:gd name="T66" fmla="*/ 399 w 2466"/>
                  <a:gd name="T67" fmla="*/ 331 h 2499"/>
                  <a:gd name="T68" fmla="*/ 393 w 2466"/>
                  <a:gd name="T69" fmla="*/ 324 h 2499"/>
                  <a:gd name="T70" fmla="*/ 2029 w 2466"/>
                  <a:gd name="T71" fmla="*/ 286 h 2499"/>
                  <a:gd name="T72" fmla="*/ 2018 w 2466"/>
                  <a:gd name="T73" fmla="*/ 289 h 2499"/>
                  <a:gd name="T74" fmla="*/ 796 w 2466"/>
                  <a:gd name="T75" fmla="*/ 78 h 2499"/>
                  <a:gd name="T76" fmla="*/ 793 w 2466"/>
                  <a:gd name="T77" fmla="*/ 88 h 2499"/>
                  <a:gd name="T78" fmla="*/ 796 w 2466"/>
                  <a:gd name="T79" fmla="*/ 78 h 2499"/>
                  <a:gd name="T80" fmla="*/ 1612 w 2466"/>
                  <a:gd name="T81" fmla="*/ 58 h 2499"/>
                  <a:gd name="T82" fmla="*/ 1608 w 2466"/>
                  <a:gd name="T83" fmla="*/ 67 h 2499"/>
                  <a:gd name="T84" fmla="*/ 1256 w 2466"/>
                  <a:gd name="T85" fmla="*/ 0 h 2499"/>
                  <a:gd name="T86" fmla="*/ 1256 w 2466"/>
                  <a:gd name="T87" fmla="*/ 9 h 2499"/>
                  <a:gd name="T88" fmla="*/ 1256 w 2466"/>
                  <a:gd name="T89" fmla="*/ 0 h 2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66" h="2499">
                    <a:moveTo>
                      <a:pt x="1207" y="2489"/>
                    </a:moveTo>
                    <a:lnTo>
                      <a:pt x="1214" y="2489"/>
                    </a:lnTo>
                    <a:lnTo>
                      <a:pt x="1207" y="2499"/>
                    </a:lnTo>
                    <a:lnTo>
                      <a:pt x="1200" y="2498"/>
                    </a:lnTo>
                    <a:lnTo>
                      <a:pt x="1207" y="2489"/>
                    </a:lnTo>
                    <a:close/>
                    <a:moveTo>
                      <a:pt x="845" y="2427"/>
                    </a:moveTo>
                    <a:lnTo>
                      <a:pt x="855" y="2431"/>
                    </a:lnTo>
                    <a:lnTo>
                      <a:pt x="858" y="2441"/>
                    </a:lnTo>
                    <a:lnTo>
                      <a:pt x="849" y="2438"/>
                    </a:lnTo>
                    <a:lnTo>
                      <a:pt x="845" y="2427"/>
                    </a:lnTo>
                    <a:close/>
                    <a:moveTo>
                      <a:pt x="1672" y="2410"/>
                    </a:moveTo>
                    <a:lnTo>
                      <a:pt x="1674" y="2418"/>
                    </a:lnTo>
                    <a:lnTo>
                      <a:pt x="1667" y="2421"/>
                    </a:lnTo>
                    <a:lnTo>
                      <a:pt x="1665" y="2413"/>
                    </a:lnTo>
                    <a:lnTo>
                      <a:pt x="1672" y="2410"/>
                    </a:lnTo>
                    <a:close/>
                    <a:moveTo>
                      <a:pt x="441" y="2204"/>
                    </a:moveTo>
                    <a:lnTo>
                      <a:pt x="447" y="2209"/>
                    </a:lnTo>
                    <a:lnTo>
                      <a:pt x="441" y="2216"/>
                    </a:lnTo>
                    <a:lnTo>
                      <a:pt x="435" y="2211"/>
                    </a:lnTo>
                    <a:lnTo>
                      <a:pt x="441" y="2204"/>
                    </a:lnTo>
                    <a:close/>
                    <a:moveTo>
                      <a:pt x="2067" y="2167"/>
                    </a:moveTo>
                    <a:lnTo>
                      <a:pt x="2079" y="2168"/>
                    </a:lnTo>
                    <a:lnTo>
                      <a:pt x="2073" y="2174"/>
                    </a:lnTo>
                    <a:lnTo>
                      <a:pt x="2062" y="2171"/>
                    </a:lnTo>
                    <a:lnTo>
                      <a:pt x="2067" y="2167"/>
                    </a:lnTo>
                    <a:close/>
                    <a:moveTo>
                      <a:pt x="2298" y="1884"/>
                    </a:moveTo>
                    <a:lnTo>
                      <a:pt x="2302" y="1896"/>
                    </a:lnTo>
                    <a:lnTo>
                      <a:pt x="2298" y="1901"/>
                    </a:lnTo>
                    <a:lnTo>
                      <a:pt x="2293" y="1891"/>
                    </a:lnTo>
                    <a:lnTo>
                      <a:pt x="2298" y="1884"/>
                    </a:lnTo>
                    <a:close/>
                    <a:moveTo>
                      <a:pt x="136" y="1846"/>
                    </a:moveTo>
                    <a:lnTo>
                      <a:pt x="146" y="1847"/>
                    </a:lnTo>
                    <a:lnTo>
                      <a:pt x="150" y="1855"/>
                    </a:lnTo>
                    <a:lnTo>
                      <a:pt x="139" y="1853"/>
                    </a:lnTo>
                    <a:lnTo>
                      <a:pt x="136" y="1846"/>
                    </a:lnTo>
                    <a:close/>
                    <a:moveTo>
                      <a:pt x="19" y="1505"/>
                    </a:moveTo>
                    <a:lnTo>
                      <a:pt x="20" y="1513"/>
                    </a:lnTo>
                    <a:lnTo>
                      <a:pt x="13" y="1522"/>
                    </a:lnTo>
                    <a:lnTo>
                      <a:pt x="12" y="1514"/>
                    </a:lnTo>
                    <a:lnTo>
                      <a:pt x="19" y="1505"/>
                    </a:lnTo>
                    <a:close/>
                    <a:moveTo>
                      <a:pt x="2457" y="1449"/>
                    </a:moveTo>
                    <a:lnTo>
                      <a:pt x="2466" y="1450"/>
                    </a:lnTo>
                    <a:lnTo>
                      <a:pt x="2464" y="1457"/>
                    </a:lnTo>
                    <a:lnTo>
                      <a:pt x="2456" y="1456"/>
                    </a:lnTo>
                    <a:lnTo>
                      <a:pt x="2457" y="1449"/>
                    </a:lnTo>
                    <a:close/>
                    <a:moveTo>
                      <a:pt x="2" y="1041"/>
                    </a:moveTo>
                    <a:lnTo>
                      <a:pt x="10" y="1042"/>
                    </a:lnTo>
                    <a:lnTo>
                      <a:pt x="9" y="1049"/>
                    </a:lnTo>
                    <a:lnTo>
                      <a:pt x="0" y="1048"/>
                    </a:lnTo>
                    <a:lnTo>
                      <a:pt x="2" y="1041"/>
                    </a:lnTo>
                    <a:close/>
                    <a:moveTo>
                      <a:pt x="2453" y="974"/>
                    </a:moveTo>
                    <a:lnTo>
                      <a:pt x="2454" y="984"/>
                    </a:lnTo>
                    <a:lnTo>
                      <a:pt x="2446" y="993"/>
                    </a:lnTo>
                    <a:lnTo>
                      <a:pt x="2444" y="984"/>
                    </a:lnTo>
                    <a:lnTo>
                      <a:pt x="2453" y="974"/>
                    </a:lnTo>
                    <a:close/>
                    <a:moveTo>
                      <a:pt x="2316" y="645"/>
                    </a:moveTo>
                    <a:lnTo>
                      <a:pt x="2327" y="646"/>
                    </a:lnTo>
                    <a:lnTo>
                      <a:pt x="2330" y="653"/>
                    </a:lnTo>
                    <a:lnTo>
                      <a:pt x="2319" y="652"/>
                    </a:lnTo>
                    <a:lnTo>
                      <a:pt x="2316" y="645"/>
                    </a:lnTo>
                    <a:close/>
                    <a:moveTo>
                      <a:pt x="167" y="598"/>
                    </a:moveTo>
                    <a:lnTo>
                      <a:pt x="171" y="608"/>
                    </a:lnTo>
                    <a:lnTo>
                      <a:pt x="167" y="615"/>
                    </a:lnTo>
                    <a:lnTo>
                      <a:pt x="163" y="604"/>
                    </a:lnTo>
                    <a:lnTo>
                      <a:pt x="167" y="598"/>
                    </a:lnTo>
                    <a:close/>
                    <a:moveTo>
                      <a:pt x="393" y="324"/>
                    </a:moveTo>
                    <a:lnTo>
                      <a:pt x="404" y="326"/>
                    </a:lnTo>
                    <a:lnTo>
                      <a:pt x="399" y="331"/>
                    </a:lnTo>
                    <a:lnTo>
                      <a:pt x="387" y="330"/>
                    </a:lnTo>
                    <a:lnTo>
                      <a:pt x="393" y="324"/>
                    </a:lnTo>
                    <a:close/>
                    <a:moveTo>
                      <a:pt x="2023" y="282"/>
                    </a:moveTo>
                    <a:lnTo>
                      <a:pt x="2029" y="286"/>
                    </a:lnTo>
                    <a:lnTo>
                      <a:pt x="2023" y="293"/>
                    </a:lnTo>
                    <a:lnTo>
                      <a:pt x="2018" y="289"/>
                    </a:lnTo>
                    <a:lnTo>
                      <a:pt x="2023" y="282"/>
                    </a:lnTo>
                    <a:close/>
                    <a:moveTo>
                      <a:pt x="796" y="78"/>
                    </a:moveTo>
                    <a:lnTo>
                      <a:pt x="800" y="87"/>
                    </a:lnTo>
                    <a:lnTo>
                      <a:pt x="793" y="88"/>
                    </a:lnTo>
                    <a:lnTo>
                      <a:pt x="790" y="81"/>
                    </a:lnTo>
                    <a:lnTo>
                      <a:pt x="796" y="78"/>
                    </a:lnTo>
                    <a:close/>
                    <a:moveTo>
                      <a:pt x="1604" y="56"/>
                    </a:moveTo>
                    <a:lnTo>
                      <a:pt x="1612" y="58"/>
                    </a:lnTo>
                    <a:lnTo>
                      <a:pt x="1617" y="70"/>
                    </a:lnTo>
                    <a:lnTo>
                      <a:pt x="1608" y="67"/>
                    </a:lnTo>
                    <a:lnTo>
                      <a:pt x="1604" y="56"/>
                    </a:lnTo>
                    <a:close/>
                    <a:moveTo>
                      <a:pt x="1256" y="0"/>
                    </a:moveTo>
                    <a:lnTo>
                      <a:pt x="1265" y="0"/>
                    </a:lnTo>
                    <a:lnTo>
                      <a:pt x="1256" y="9"/>
                    </a:lnTo>
                    <a:lnTo>
                      <a:pt x="1249" y="9"/>
                    </a:lnTo>
                    <a:lnTo>
                      <a:pt x="12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0" name="Freeform 675"/>
              <p:cNvSpPr>
                <a:spLocks noEditPoints="1"/>
              </p:cNvSpPr>
              <p:nvPr/>
            </p:nvSpPr>
            <p:spPr bwMode="auto">
              <a:xfrm>
                <a:off x="5873" y="1286"/>
                <a:ext cx="2484" cy="2516"/>
              </a:xfrm>
              <a:custGeom>
                <a:avLst/>
                <a:gdLst>
                  <a:gd name="T0" fmla="*/ 1217 w 2484"/>
                  <a:gd name="T1" fmla="*/ 2508 h 2516"/>
                  <a:gd name="T2" fmla="*/ 1203 w 2484"/>
                  <a:gd name="T3" fmla="*/ 2515 h 2516"/>
                  <a:gd name="T4" fmla="*/ 859 w 2484"/>
                  <a:gd name="T5" fmla="*/ 2447 h 2516"/>
                  <a:gd name="T6" fmla="*/ 872 w 2484"/>
                  <a:gd name="T7" fmla="*/ 2461 h 2516"/>
                  <a:gd name="T8" fmla="*/ 859 w 2484"/>
                  <a:gd name="T9" fmla="*/ 2447 h 2516"/>
                  <a:gd name="T10" fmla="*/ 1689 w 2484"/>
                  <a:gd name="T11" fmla="*/ 2436 h 2516"/>
                  <a:gd name="T12" fmla="*/ 1677 w 2484"/>
                  <a:gd name="T13" fmla="*/ 2430 h 2516"/>
                  <a:gd name="T14" fmla="*/ 445 w 2484"/>
                  <a:gd name="T15" fmla="*/ 2220 h 2516"/>
                  <a:gd name="T16" fmla="*/ 445 w 2484"/>
                  <a:gd name="T17" fmla="*/ 2232 h 2516"/>
                  <a:gd name="T18" fmla="*/ 445 w 2484"/>
                  <a:gd name="T19" fmla="*/ 2220 h 2516"/>
                  <a:gd name="T20" fmla="*/ 2100 w 2484"/>
                  <a:gd name="T21" fmla="*/ 2180 h 2516"/>
                  <a:gd name="T22" fmla="*/ 2083 w 2484"/>
                  <a:gd name="T23" fmla="*/ 2183 h 2516"/>
                  <a:gd name="T24" fmla="*/ 2312 w 2484"/>
                  <a:gd name="T25" fmla="*/ 1905 h 2516"/>
                  <a:gd name="T26" fmla="*/ 2312 w 2484"/>
                  <a:gd name="T27" fmla="*/ 1921 h 2516"/>
                  <a:gd name="T28" fmla="*/ 2312 w 2484"/>
                  <a:gd name="T29" fmla="*/ 1905 h 2516"/>
                  <a:gd name="T30" fmla="*/ 146 w 2484"/>
                  <a:gd name="T31" fmla="*/ 1855 h 2516"/>
                  <a:gd name="T32" fmla="*/ 138 w 2484"/>
                  <a:gd name="T33" fmla="*/ 1861 h 2516"/>
                  <a:gd name="T34" fmla="*/ 22 w 2484"/>
                  <a:gd name="T35" fmla="*/ 1523 h 2516"/>
                  <a:gd name="T36" fmla="*/ 16 w 2484"/>
                  <a:gd name="T37" fmla="*/ 1540 h 2516"/>
                  <a:gd name="T38" fmla="*/ 15 w 2484"/>
                  <a:gd name="T39" fmla="*/ 1533 h 2516"/>
                  <a:gd name="T40" fmla="*/ 2476 w 2484"/>
                  <a:gd name="T41" fmla="*/ 1459 h 2516"/>
                  <a:gd name="T42" fmla="*/ 2483 w 2484"/>
                  <a:gd name="T43" fmla="*/ 1468 h 2516"/>
                  <a:gd name="T44" fmla="*/ 2476 w 2484"/>
                  <a:gd name="T45" fmla="*/ 1459 h 2516"/>
                  <a:gd name="T46" fmla="*/ 12 w 2484"/>
                  <a:gd name="T47" fmla="*/ 1050 h 2516"/>
                  <a:gd name="T48" fmla="*/ 0 w 2484"/>
                  <a:gd name="T49" fmla="*/ 1055 h 2516"/>
                  <a:gd name="T50" fmla="*/ 2470 w 2484"/>
                  <a:gd name="T51" fmla="*/ 975 h 2516"/>
                  <a:gd name="T52" fmla="*/ 2471 w 2484"/>
                  <a:gd name="T53" fmla="*/ 983 h 2516"/>
                  <a:gd name="T54" fmla="*/ 2463 w 2484"/>
                  <a:gd name="T55" fmla="*/ 983 h 2516"/>
                  <a:gd name="T56" fmla="*/ 2337 w 2484"/>
                  <a:gd name="T57" fmla="*/ 655 h 2516"/>
                  <a:gd name="T58" fmla="*/ 2351 w 2484"/>
                  <a:gd name="T59" fmla="*/ 664 h 2516"/>
                  <a:gd name="T60" fmla="*/ 2337 w 2484"/>
                  <a:gd name="T61" fmla="*/ 655 h 2516"/>
                  <a:gd name="T62" fmla="*/ 177 w 2484"/>
                  <a:gd name="T63" fmla="*/ 607 h 2516"/>
                  <a:gd name="T64" fmla="*/ 169 w 2484"/>
                  <a:gd name="T65" fmla="*/ 603 h 2516"/>
                  <a:gd name="T66" fmla="*/ 392 w 2484"/>
                  <a:gd name="T67" fmla="*/ 332 h 2516"/>
                  <a:gd name="T68" fmla="*/ 397 w 2484"/>
                  <a:gd name="T69" fmla="*/ 339 h 2516"/>
                  <a:gd name="T70" fmla="*/ 392 w 2484"/>
                  <a:gd name="T71" fmla="*/ 332 h 2516"/>
                  <a:gd name="T72" fmla="*/ 2045 w 2484"/>
                  <a:gd name="T73" fmla="*/ 288 h 2516"/>
                  <a:gd name="T74" fmla="*/ 2033 w 2484"/>
                  <a:gd name="T75" fmla="*/ 291 h 2516"/>
                  <a:gd name="T76" fmla="*/ 803 w 2484"/>
                  <a:gd name="T77" fmla="*/ 79 h 2516"/>
                  <a:gd name="T78" fmla="*/ 800 w 2484"/>
                  <a:gd name="T79" fmla="*/ 90 h 2516"/>
                  <a:gd name="T80" fmla="*/ 803 w 2484"/>
                  <a:gd name="T81" fmla="*/ 79 h 2516"/>
                  <a:gd name="T82" fmla="*/ 1618 w 2484"/>
                  <a:gd name="T83" fmla="*/ 56 h 2516"/>
                  <a:gd name="T84" fmla="*/ 1614 w 2484"/>
                  <a:gd name="T85" fmla="*/ 65 h 2516"/>
                  <a:gd name="T86" fmla="*/ 1273 w 2484"/>
                  <a:gd name="T87" fmla="*/ 0 h 2516"/>
                  <a:gd name="T88" fmla="*/ 1275 w 2484"/>
                  <a:gd name="T89" fmla="*/ 9 h 2516"/>
                  <a:gd name="T90" fmla="*/ 1273 w 2484"/>
                  <a:gd name="T91" fmla="*/ 0 h 2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484" h="2516">
                    <a:moveTo>
                      <a:pt x="1210" y="2507"/>
                    </a:moveTo>
                    <a:lnTo>
                      <a:pt x="1217" y="2508"/>
                    </a:lnTo>
                    <a:lnTo>
                      <a:pt x="1210" y="2516"/>
                    </a:lnTo>
                    <a:lnTo>
                      <a:pt x="1203" y="2515"/>
                    </a:lnTo>
                    <a:lnTo>
                      <a:pt x="1210" y="2507"/>
                    </a:lnTo>
                    <a:close/>
                    <a:moveTo>
                      <a:pt x="859" y="2447"/>
                    </a:moveTo>
                    <a:lnTo>
                      <a:pt x="868" y="2450"/>
                    </a:lnTo>
                    <a:lnTo>
                      <a:pt x="872" y="2461"/>
                    </a:lnTo>
                    <a:lnTo>
                      <a:pt x="864" y="2458"/>
                    </a:lnTo>
                    <a:lnTo>
                      <a:pt x="859" y="2447"/>
                    </a:lnTo>
                    <a:close/>
                    <a:moveTo>
                      <a:pt x="1684" y="2427"/>
                    </a:moveTo>
                    <a:lnTo>
                      <a:pt x="1689" y="2436"/>
                    </a:lnTo>
                    <a:lnTo>
                      <a:pt x="1680" y="2439"/>
                    </a:lnTo>
                    <a:lnTo>
                      <a:pt x="1677" y="2430"/>
                    </a:lnTo>
                    <a:lnTo>
                      <a:pt x="1684" y="2427"/>
                    </a:lnTo>
                    <a:close/>
                    <a:moveTo>
                      <a:pt x="445" y="2220"/>
                    </a:moveTo>
                    <a:lnTo>
                      <a:pt x="451" y="2225"/>
                    </a:lnTo>
                    <a:lnTo>
                      <a:pt x="445" y="2232"/>
                    </a:lnTo>
                    <a:lnTo>
                      <a:pt x="440" y="2227"/>
                    </a:lnTo>
                    <a:lnTo>
                      <a:pt x="445" y="2220"/>
                    </a:lnTo>
                    <a:close/>
                    <a:moveTo>
                      <a:pt x="2089" y="2177"/>
                    </a:moveTo>
                    <a:lnTo>
                      <a:pt x="2100" y="2180"/>
                    </a:lnTo>
                    <a:lnTo>
                      <a:pt x="2094" y="2184"/>
                    </a:lnTo>
                    <a:lnTo>
                      <a:pt x="2083" y="2183"/>
                    </a:lnTo>
                    <a:lnTo>
                      <a:pt x="2089" y="2177"/>
                    </a:lnTo>
                    <a:close/>
                    <a:moveTo>
                      <a:pt x="2312" y="1905"/>
                    </a:moveTo>
                    <a:lnTo>
                      <a:pt x="2316" y="1916"/>
                    </a:lnTo>
                    <a:lnTo>
                      <a:pt x="2312" y="1921"/>
                    </a:lnTo>
                    <a:lnTo>
                      <a:pt x="2308" y="1910"/>
                    </a:lnTo>
                    <a:lnTo>
                      <a:pt x="2312" y="1905"/>
                    </a:lnTo>
                    <a:close/>
                    <a:moveTo>
                      <a:pt x="135" y="1852"/>
                    </a:moveTo>
                    <a:lnTo>
                      <a:pt x="146" y="1855"/>
                    </a:lnTo>
                    <a:lnTo>
                      <a:pt x="149" y="1862"/>
                    </a:lnTo>
                    <a:lnTo>
                      <a:pt x="138" y="1861"/>
                    </a:lnTo>
                    <a:lnTo>
                      <a:pt x="135" y="1852"/>
                    </a:lnTo>
                    <a:close/>
                    <a:moveTo>
                      <a:pt x="22" y="1523"/>
                    </a:moveTo>
                    <a:lnTo>
                      <a:pt x="23" y="1531"/>
                    </a:lnTo>
                    <a:lnTo>
                      <a:pt x="16" y="1540"/>
                    </a:lnTo>
                    <a:lnTo>
                      <a:pt x="15" y="1536"/>
                    </a:lnTo>
                    <a:lnTo>
                      <a:pt x="15" y="1533"/>
                    </a:lnTo>
                    <a:lnTo>
                      <a:pt x="22" y="1523"/>
                    </a:lnTo>
                    <a:close/>
                    <a:moveTo>
                      <a:pt x="2476" y="1459"/>
                    </a:moveTo>
                    <a:lnTo>
                      <a:pt x="2484" y="1461"/>
                    </a:lnTo>
                    <a:lnTo>
                      <a:pt x="2483" y="1468"/>
                    </a:lnTo>
                    <a:lnTo>
                      <a:pt x="2474" y="1466"/>
                    </a:lnTo>
                    <a:lnTo>
                      <a:pt x="2476" y="1459"/>
                    </a:lnTo>
                    <a:close/>
                    <a:moveTo>
                      <a:pt x="2" y="1048"/>
                    </a:moveTo>
                    <a:lnTo>
                      <a:pt x="12" y="1050"/>
                    </a:lnTo>
                    <a:lnTo>
                      <a:pt x="10" y="1057"/>
                    </a:lnTo>
                    <a:lnTo>
                      <a:pt x="0" y="1055"/>
                    </a:lnTo>
                    <a:lnTo>
                      <a:pt x="2" y="1048"/>
                    </a:lnTo>
                    <a:close/>
                    <a:moveTo>
                      <a:pt x="2470" y="975"/>
                    </a:moveTo>
                    <a:lnTo>
                      <a:pt x="2471" y="980"/>
                    </a:lnTo>
                    <a:lnTo>
                      <a:pt x="2471" y="983"/>
                    </a:lnTo>
                    <a:lnTo>
                      <a:pt x="2464" y="993"/>
                    </a:lnTo>
                    <a:lnTo>
                      <a:pt x="2463" y="983"/>
                    </a:lnTo>
                    <a:lnTo>
                      <a:pt x="2470" y="975"/>
                    </a:lnTo>
                    <a:close/>
                    <a:moveTo>
                      <a:pt x="2337" y="655"/>
                    </a:moveTo>
                    <a:lnTo>
                      <a:pt x="2348" y="657"/>
                    </a:lnTo>
                    <a:lnTo>
                      <a:pt x="2351" y="664"/>
                    </a:lnTo>
                    <a:lnTo>
                      <a:pt x="2340" y="662"/>
                    </a:lnTo>
                    <a:lnTo>
                      <a:pt x="2337" y="655"/>
                    </a:lnTo>
                    <a:close/>
                    <a:moveTo>
                      <a:pt x="173" y="596"/>
                    </a:moveTo>
                    <a:lnTo>
                      <a:pt x="177" y="607"/>
                    </a:lnTo>
                    <a:lnTo>
                      <a:pt x="173" y="613"/>
                    </a:lnTo>
                    <a:lnTo>
                      <a:pt x="169" y="603"/>
                    </a:lnTo>
                    <a:lnTo>
                      <a:pt x="173" y="596"/>
                    </a:lnTo>
                    <a:close/>
                    <a:moveTo>
                      <a:pt x="392" y="332"/>
                    </a:moveTo>
                    <a:lnTo>
                      <a:pt x="403" y="333"/>
                    </a:lnTo>
                    <a:lnTo>
                      <a:pt x="397" y="339"/>
                    </a:lnTo>
                    <a:lnTo>
                      <a:pt x="386" y="336"/>
                    </a:lnTo>
                    <a:lnTo>
                      <a:pt x="392" y="332"/>
                    </a:lnTo>
                    <a:close/>
                    <a:moveTo>
                      <a:pt x="2039" y="284"/>
                    </a:moveTo>
                    <a:lnTo>
                      <a:pt x="2045" y="288"/>
                    </a:lnTo>
                    <a:lnTo>
                      <a:pt x="2039" y="295"/>
                    </a:lnTo>
                    <a:lnTo>
                      <a:pt x="2033" y="291"/>
                    </a:lnTo>
                    <a:lnTo>
                      <a:pt x="2039" y="284"/>
                    </a:lnTo>
                    <a:close/>
                    <a:moveTo>
                      <a:pt x="803" y="79"/>
                    </a:moveTo>
                    <a:lnTo>
                      <a:pt x="806" y="87"/>
                    </a:lnTo>
                    <a:lnTo>
                      <a:pt x="800" y="90"/>
                    </a:lnTo>
                    <a:lnTo>
                      <a:pt x="797" y="82"/>
                    </a:lnTo>
                    <a:lnTo>
                      <a:pt x="803" y="79"/>
                    </a:lnTo>
                    <a:close/>
                    <a:moveTo>
                      <a:pt x="1610" y="55"/>
                    </a:moveTo>
                    <a:lnTo>
                      <a:pt x="1618" y="56"/>
                    </a:lnTo>
                    <a:lnTo>
                      <a:pt x="1622" y="67"/>
                    </a:lnTo>
                    <a:lnTo>
                      <a:pt x="1614" y="65"/>
                    </a:lnTo>
                    <a:lnTo>
                      <a:pt x="1610" y="55"/>
                    </a:lnTo>
                    <a:close/>
                    <a:moveTo>
                      <a:pt x="1273" y="0"/>
                    </a:moveTo>
                    <a:lnTo>
                      <a:pt x="1282" y="1"/>
                    </a:lnTo>
                    <a:lnTo>
                      <a:pt x="1275" y="9"/>
                    </a:lnTo>
                    <a:lnTo>
                      <a:pt x="1266" y="9"/>
                    </a:lnTo>
                    <a:lnTo>
                      <a:pt x="12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1" name="Freeform 676"/>
              <p:cNvSpPr>
                <a:spLocks noEditPoints="1"/>
              </p:cNvSpPr>
              <p:nvPr/>
            </p:nvSpPr>
            <p:spPr bwMode="auto">
              <a:xfrm>
                <a:off x="5865" y="1277"/>
                <a:ext cx="2501" cy="2534"/>
              </a:xfrm>
              <a:custGeom>
                <a:avLst/>
                <a:gdLst>
                  <a:gd name="T0" fmla="*/ 1192 w 2501"/>
                  <a:gd name="T1" fmla="*/ 2531 h 2534"/>
                  <a:gd name="T2" fmla="*/ 1199 w 2501"/>
                  <a:gd name="T3" fmla="*/ 2534 h 2534"/>
                  <a:gd name="T4" fmla="*/ 1188 w 2501"/>
                  <a:gd name="T5" fmla="*/ 2530 h 2534"/>
                  <a:gd name="T6" fmla="*/ 1218 w 2501"/>
                  <a:gd name="T7" fmla="*/ 2525 h 2534"/>
                  <a:gd name="T8" fmla="*/ 1204 w 2501"/>
                  <a:gd name="T9" fmla="*/ 2534 h 2534"/>
                  <a:gd name="T10" fmla="*/ 872 w 2501"/>
                  <a:gd name="T11" fmla="*/ 2467 h 2534"/>
                  <a:gd name="T12" fmla="*/ 884 w 2501"/>
                  <a:gd name="T13" fmla="*/ 2482 h 2534"/>
                  <a:gd name="T14" fmla="*/ 872 w 2501"/>
                  <a:gd name="T15" fmla="*/ 2467 h 2534"/>
                  <a:gd name="T16" fmla="*/ 1700 w 2501"/>
                  <a:gd name="T17" fmla="*/ 2453 h 2534"/>
                  <a:gd name="T18" fmla="*/ 1688 w 2501"/>
                  <a:gd name="T19" fmla="*/ 2448 h 2534"/>
                  <a:gd name="T20" fmla="*/ 448 w 2501"/>
                  <a:gd name="T21" fmla="*/ 2236 h 2534"/>
                  <a:gd name="T22" fmla="*/ 448 w 2501"/>
                  <a:gd name="T23" fmla="*/ 2247 h 2534"/>
                  <a:gd name="T24" fmla="*/ 448 w 2501"/>
                  <a:gd name="T25" fmla="*/ 2236 h 2534"/>
                  <a:gd name="T26" fmla="*/ 2119 w 2501"/>
                  <a:gd name="T27" fmla="*/ 2190 h 2534"/>
                  <a:gd name="T28" fmla="*/ 2102 w 2501"/>
                  <a:gd name="T29" fmla="*/ 2193 h 2534"/>
                  <a:gd name="T30" fmla="*/ 2324 w 2501"/>
                  <a:gd name="T31" fmla="*/ 1925 h 2534"/>
                  <a:gd name="T32" fmla="*/ 2324 w 2501"/>
                  <a:gd name="T33" fmla="*/ 1942 h 2534"/>
                  <a:gd name="T34" fmla="*/ 2324 w 2501"/>
                  <a:gd name="T35" fmla="*/ 1925 h 2534"/>
                  <a:gd name="T36" fmla="*/ 143 w 2501"/>
                  <a:gd name="T37" fmla="*/ 1861 h 2534"/>
                  <a:gd name="T38" fmla="*/ 136 w 2501"/>
                  <a:gd name="T39" fmla="*/ 1867 h 2534"/>
                  <a:gd name="T40" fmla="*/ 23 w 2501"/>
                  <a:gd name="T41" fmla="*/ 1542 h 2534"/>
                  <a:gd name="T42" fmla="*/ 24 w 2501"/>
                  <a:gd name="T43" fmla="*/ 1549 h 2534"/>
                  <a:gd name="T44" fmla="*/ 16 w 2501"/>
                  <a:gd name="T45" fmla="*/ 1550 h 2534"/>
                  <a:gd name="T46" fmla="*/ 2492 w 2501"/>
                  <a:gd name="T47" fmla="*/ 1470 h 2534"/>
                  <a:gd name="T48" fmla="*/ 2501 w 2501"/>
                  <a:gd name="T49" fmla="*/ 1478 h 2534"/>
                  <a:gd name="T50" fmla="*/ 2492 w 2501"/>
                  <a:gd name="T51" fmla="*/ 1470 h 2534"/>
                  <a:gd name="T52" fmla="*/ 10 w 2501"/>
                  <a:gd name="T53" fmla="*/ 1057 h 2534"/>
                  <a:gd name="T54" fmla="*/ 0 w 2501"/>
                  <a:gd name="T55" fmla="*/ 1063 h 2534"/>
                  <a:gd name="T56" fmla="*/ 2484 w 2501"/>
                  <a:gd name="T57" fmla="*/ 975 h 2534"/>
                  <a:gd name="T58" fmla="*/ 2479 w 2501"/>
                  <a:gd name="T59" fmla="*/ 992 h 2534"/>
                  <a:gd name="T60" fmla="*/ 2478 w 2501"/>
                  <a:gd name="T61" fmla="*/ 984 h 2534"/>
                  <a:gd name="T62" fmla="*/ 2356 w 2501"/>
                  <a:gd name="T63" fmla="*/ 666 h 2534"/>
                  <a:gd name="T64" fmla="*/ 2371 w 2501"/>
                  <a:gd name="T65" fmla="*/ 674 h 2534"/>
                  <a:gd name="T66" fmla="*/ 2356 w 2501"/>
                  <a:gd name="T67" fmla="*/ 666 h 2534"/>
                  <a:gd name="T68" fmla="*/ 181 w 2501"/>
                  <a:gd name="T69" fmla="*/ 605 h 2534"/>
                  <a:gd name="T70" fmla="*/ 172 w 2501"/>
                  <a:gd name="T71" fmla="*/ 601 h 2534"/>
                  <a:gd name="T72" fmla="*/ 389 w 2501"/>
                  <a:gd name="T73" fmla="*/ 338 h 2534"/>
                  <a:gd name="T74" fmla="*/ 394 w 2501"/>
                  <a:gd name="T75" fmla="*/ 345 h 2534"/>
                  <a:gd name="T76" fmla="*/ 389 w 2501"/>
                  <a:gd name="T77" fmla="*/ 338 h 2534"/>
                  <a:gd name="T78" fmla="*/ 2058 w 2501"/>
                  <a:gd name="T79" fmla="*/ 290 h 2534"/>
                  <a:gd name="T80" fmla="*/ 2047 w 2501"/>
                  <a:gd name="T81" fmla="*/ 293 h 2534"/>
                  <a:gd name="T82" fmla="*/ 808 w 2501"/>
                  <a:gd name="T83" fmla="*/ 79 h 2534"/>
                  <a:gd name="T84" fmla="*/ 805 w 2501"/>
                  <a:gd name="T85" fmla="*/ 91 h 2534"/>
                  <a:gd name="T86" fmla="*/ 808 w 2501"/>
                  <a:gd name="T87" fmla="*/ 79 h 2534"/>
                  <a:gd name="T88" fmla="*/ 1616 w 2501"/>
                  <a:gd name="T89" fmla="*/ 52 h 2534"/>
                  <a:gd name="T90" fmla="*/ 1626 w 2501"/>
                  <a:gd name="T91" fmla="*/ 65 h 2534"/>
                  <a:gd name="T92" fmla="*/ 1613 w 2501"/>
                  <a:gd name="T93" fmla="*/ 52 h 2534"/>
                  <a:gd name="T94" fmla="*/ 1297 w 2501"/>
                  <a:gd name="T95" fmla="*/ 0 h 2534"/>
                  <a:gd name="T96" fmla="*/ 1281 w 2501"/>
                  <a:gd name="T97" fmla="*/ 9 h 2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01" h="2534">
                    <a:moveTo>
                      <a:pt x="1188" y="2530"/>
                    </a:moveTo>
                    <a:lnTo>
                      <a:pt x="1192" y="2531"/>
                    </a:lnTo>
                    <a:lnTo>
                      <a:pt x="1197" y="2532"/>
                    </a:lnTo>
                    <a:lnTo>
                      <a:pt x="1199" y="2534"/>
                    </a:lnTo>
                    <a:lnTo>
                      <a:pt x="1178" y="2532"/>
                    </a:lnTo>
                    <a:lnTo>
                      <a:pt x="1188" y="2530"/>
                    </a:lnTo>
                    <a:close/>
                    <a:moveTo>
                      <a:pt x="1211" y="2524"/>
                    </a:moveTo>
                    <a:lnTo>
                      <a:pt x="1218" y="2525"/>
                    </a:lnTo>
                    <a:lnTo>
                      <a:pt x="1211" y="2534"/>
                    </a:lnTo>
                    <a:lnTo>
                      <a:pt x="1204" y="2534"/>
                    </a:lnTo>
                    <a:lnTo>
                      <a:pt x="1211" y="2524"/>
                    </a:lnTo>
                    <a:close/>
                    <a:moveTo>
                      <a:pt x="872" y="2467"/>
                    </a:moveTo>
                    <a:lnTo>
                      <a:pt x="880" y="2470"/>
                    </a:lnTo>
                    <a:lnTo>
                      <a:pt x="884" y="2482"/>
                    </a:lnTo>
                    <a:lnTo>
                      <a:pt x="876" y="2477"/>
                    </a:lnTo>
                    <a:lnTo>
                      <a:pt x="872" y="2467"/>
                    </a:lnTo>
                    <a:close/>
                    <a:moveTo>
                      <a:pt x="1697" y="2445"/>
                    </a:moveTo>
                    <a:lnTo>
                      <a:pt x="1700" y="2453"/>
                    </a:lnTo>
                    <a:lnTo>
                      <a:pt x="1692" y="2456"/>
                    </a:lnTo>
                    <a:lnTo>
                      <a:pt x="1688" y="2448"/>
                    </a:lnTo>
                    <a:lnTo>
                      <a:pt x="1697" y="2445"/>
                    </a:lnTo>
                    <a:close/>
                    <a:moveTo>
                      <a:pt x="448" y="2236"/>
                    </a:moveTo>
                    <a:lnTo>
                      <a:pt x="453" y="2241"/>
                    </a:lnTo>
                    <a:lnTo>
                      <a:pt x="448" y="2247"/>
                    </a:lnTo>
                    <a:lnTo>
                      <a:pt x="442" y="2243"/>
                    </a:lnTo>
                    <a:lnTo>
                      <a:pt x="448" y="2236"/>
                    </a:lnTo>
                    <a:close/>
                    <a:moveTo>
                      <a:pt x="2108" y="2189"/>
                    </a:moveTo>
                    <a:lnTo>
                      <a:pt x="2119" y="2190"/>
                    </a:lnTo>
                    <a:lnTo>
                      <a:pt x="2113" y="2195"/>
                    </a:lnTo>
                    <a:lnTo>
                      <a:pt x="2102" y="2193"/>
                    </a:lnTo>
                    <a:lnTo>
                      <a:pt x="2108" y="2189"/>
                    </a:lnTo>
                    <a:close/>
                    <a:moveTo>
                      <a:pt x="2324" y="1925"/>
                    </a:moveTo>
                    <a:lnTo>
                      <a:pt x="2328" y="1935"/>
                    </a:lnTo>
                    <a:lnTo>
                      <a:pt x="2324" y="1942"/>
                    </a:lnTo>
                    <a:lnTo>
                      <a:pt x="2320" y="1930"/>
                    </a:lnTo>
                    <a:lnTo>
                      <a:pt x="2324" y="1925"/>
                    </a:lnTo>
                    <a:close/>
                    <a:moveTo>
                      <a:pt x="131" y="1860"/>
                    </a:moveTo>
                    <a:lnTo>
                      <a:pt x="143" y="1861"/>
                    </a:lnTo>
                    <a:lnTo>
                      <a:pt x="146" y="1870"/>
                    </a:lnTo>
                    <a:lnTo>
                      <a:pt x="136" y="1867"/>
                    </a:lnTo>
                    <a:lnTo>
                      <a:pt x="131" y="1860"/>
                    </a:lnTo>
                    <a:close/>
                    <a:moveTo>
                      <a:pt x="23" y="1542"/>
                    </a:moveTo>
                    <a:lnTo>
                      <a:pt x="23" y="1545"/>
                    </a:lnTo>
                    <a:lnTo>
                      <a:pt x="24" y="1549"/>
                    </a:lnTo>
                    <a:lnTo>
                      <a:pt x="17" y="1557"/>
                    </a:lnTo>
                    <a:lnTo>
                      <a:pt x="16" y="1550"/>
                    </a:lnTo>
                    <a:lnTo>
                      <a:pt x="23" y="1542"/>
                    </a:lnTo>
                    <a:close/>
                    <a:moveTo>
                      <a:pt x="2492" y="1470"/>
                    </a:moveTo>
                    <a:lnTo>
                      <a:pt x="2501" y="1471"/>
                    </a:lnTo>
                    <a:lnTo>
                      <a:pt x="2501" y="1478"/>
                    </a:lnTo>
                    <a:lnTo>
                      <a:pt x="2491" y="1477"/>
                    </a:lnTo>
                    <a:lnTo>
                      <a:pt x="2492" y="1470"/>
                    </a:lnTo>
                    <a:close/>
                    <a:moveTo>
                      <a:pt x="1" y="1056"/>
                    </a:moveTo>
                    <a:lnTo>
                      <a:pt x="10" y="1057"/>
                    </a:lnTo>
                    <a:lnTo>
                      <a:pt x="8" y="1064"/>
                    </a:lnTo>
                    <a:lnTo>
                      <a:pt x="0" y="1063"/>
                    </a:lnTo>
                    <a:lnTo>
                      <a:pt x="1" y="1056"/>
                    </a:lnTo>
                    <a:close/>
                    <a:moveTo>
                      <a:pt x="2484" y="975"/>
                    </a:moveTo>
                    <a:lnTo>
                      <a:pt x="2486" y="984"/>
                    </a:lnTo>
                    <a:lnTo>
                      <a:pt x="2479" y="992"/>
                    </a:lnTo>
                    <a:lnTo>
                      <a:pt x="2479" y="989"/>
                    </a:lnTo>
                    <a:lnTo>
                      <a:pt x="2478" y="984"/>
                    </a:lnTo>
                    <a:lnTo>
                      <a:pt x="2484" y="975"/>
                    </a:lnTo>
                    <a:close/>
                    <a:moveTo>
                      <a:pt x="2356" y="666"/>
                    </a:moveTo>
                    <a:lnTo>
                      <a:pt x="2368" y="669"/>
                    </a:lnTo>
                    <a:lnTo>
                      <a:pt x="2371" y="674"/>
                    </a:lnTo>
                    <a:lnTo>
                      <a:pt x="2359" y="673"/>
                    </a:lnTo>
                    <a:lnTo>
                      <a:pt x="2356" y="666"/>
                    </a:lnTo>
                    <a:close/>
                    <a:moveTo>
                      <a:pt x="177" y="595"/>
                    </a:moveTo>
                    <a:lnTo>
                      <a:pt x="181" y="605"/>
                    </a:lnTo>
                    <a:lnTo>
                      <a:pt x="177" y="612"/>
                    </a:lnTo>
                    <a:lnTo>
                      <a:pt x="172" y="601"/>
                    </a:lnTo>
                    <a:lnTo>
                      <a:pt x="177" y="595"/>
                    </a:lnTo>
                    <a:close/>
                    <a:moveTo>
                      <a:pt x="389" y="338"/>
                    </a:moveTo>
                    <a:lnTo>
                      <a:pt x="400" y="341"/>
                    </a:lnTo>
                    <a:lnTo>
                      <a:pt x="394" y="345"/>
                    </a:lnTo>
                    <a:lnTo>
                      <a:pt x="381" y="344"/>
                    </a:lnTo>
                    <a:lnTo>
                      <a:pt x="389" y="338"/>
                    </a:lnTo>
                    <a:close/>
                    <a:moveTo>
                      <a:pt x="2053" y="286"/>
                    </a:moveTo>
                    <a:lnTo>
                      <a:pt x="2058" y="290"/>
                    </a:lnTo>
                    <a:lnTo>
                      <a:pt x="2053" y="297"/>
                    </a:lnTo>
                    <a:lnTo>
                      <a:pt x="2047" y="293"/>
                    </a:lnTo>
                    <a:lnTo>
                      <a:pt x="2053" y="286"/>
                    </a:lnTo>
                    <a:close/>
                    <a:moveTo>
                      <a:pt x="808" y="79"/>
                    </a:moveTo>
                    <a:lnTo>
                      <a:pt x="811" y="88"/>
                    </a:lnTo>
                    <a:lnTo>
                      <a:pt x="805" y="91"/>
                    </a:lnTo>
                    <a:lnTo>
                      <a:pt x="801" y="82"/>
                    </a:lnTo>
                    <a:lnTo>
                      <a:pt x="808" y="79"/>
                    </a:lnTo>
                    <a:close/>
                    <a:moveTo>
                      <a:pt x="1613" y="52"/>
                    </a:moveTo>
                    <a:lnTo>
                      <a:pt x="1616" y="52"/>
                    </a:lnTo>
                    <a:lnTo>
                      <a:pt x="1622" y="55"/>
                    </a:lnTo>
                    <a:lnTo>
                      <a:pt x="1626" y="65"/>
                    </a:lnTo>
                    <a:lnTo>
                      <a:pt x="1618" y="64"/>
                    </a:lnTo>
                    <a:lnTo>
                      <a:pt x="1613" y="52"/>
                    </a:lnTo>
                    <a:close/>
                    <a:moveTo>
                      <a:pt x="1288" y="0"/>
                    </a:moveTo>
                    <a:lnTo>
                      <a:pt x="1297" y="0"/>
                    </a:lnTo>
                    <a:lnTo>
                      <a:pt x="1290" y="10"/>
                    </a:lnTo>
                    <a:lnTo>
                      <a:pt x="1281" y="9"/>
                    </a:lnTo>
                    <a:lnTo>
                      <a:pt x="12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2" name="Freeform 677"/>
              <p:cNvSpPr>
                <a:spLocks noEditPoints="1"/>
              </p:cNvSpPr>
              <p:nvPr/>
            </p:nvSpPr>
            <p:spPr bwMode="auto">
              <a:xfrm>
                <a:off x="5857" y="1269"/>
                <a:ext cx="2518" cy="2550"/>
              </a:xfrm>
              <a:custGeom>
                <a:avLst/>
                <a:gdLst>
                  <a:gd name="T0" fmla="*/ 1210 w 2518"/>
                  <a:gd name="T1" fmla="*/ 2543 h 2550"/>
                  <a:gd name="T2" fmla="*/ 1214 w 2518"/>
                  <a:gd name="T3" fmla="*/ 2548 h 2550"/>
                  <a:gd name="T4" fmla="*/ 1183 w 2518"/>
                  <a:gd name="T5" fmla="*/ 2542 h 2550"/>
                  <a:gd name="T6" fmla="*/ 892 w 2518"/>
                  <a:gd name="T7" fmla="*/ 2490 h 2550"/>
                  <a:gd name="T8" fmla="*/ 905 w 2518"/>
                  <a:gd name="T9" fmla="*/ 2494 h 2550"/>
                  <a:gd name="T10" fmla="*/ 891 w 2518"/>
                  <a:gd name="T11" fmla="*/ 2498 h 2550"/>
                  <a:gd name="T12" fmla="*/ 884 w 2518"/>
                  <a:gd name="T13" fmla="*/ 2485 h 2550"/>
                  <a:gd name="T14" fmla="*/ 1703 w 2518"/>
                  <a:gd name="T15" fmla="*/ 2471 h 2550"/>
                  <a:gd name="T16" fmla="*/ 450 w 2518"/>
                  <a:gd name="T17" fmla="*/ 2251 h 2550"/>
                  <a:gd name="T18" fmla="*/ 445 w 2518"/>
                  <a:gd name="T19" fmla="*/ 2258 h 2550"/>
                  <a:gd name="T20" fmla="*/ 2161 w 2518"/>
                  <a:gd name="T21" fmla="*/ 2177 h 2550"/>
                  <a:gd name="T22" fmla="*/ 2121 w 2518"/>
                  <a:gd name="T23" fmla="*/ 2203 h 2550"/>
                  <a:gd name="T24" fmla="*/ 2138 w 2518"/>
                  <a:gd name="T25" fmla="*/ 2189 h 2550"/>
                  <a:gd name="T26" fmla="*/ 2336 w 2518"/>
                  <a:gd name="T27" fmla="*/ 1943 h 2550"/>
                  <a:gd name="T28" fmla="*/ 2322 w 2518"/>
                  <a:gd name="T29" fmla="*/ 1981 h 2550"/>
                  <a:gd name="T30" fmla="*/ 2325 w 2518"/>
                  <a:gd name="T31" fmla="*/ 1964 h 2550"/>
                  <a:gd name="T32" fmla="*/ 2332 w 2518"/>
                  <a:gd name="T33" fmla="*/ 1950 h 2550"/>
                  <a:gd name="T34" fmla="*/ 121 w 2518"/>
                  <a:gd name="T35" fmla="*/ 1844 h 2550"/>
                  <a:gd name="T36" fmla="*/ 139 w 2518"/>
                  <a:gd name="T37" fmla="*/ 1868 h 2550"/>
                  <a:gd name="T38" fmla="*/ 115 w 2518"/>
                  <a:gd name="T39" fmla="*/ 1841 h 2550"/>
                  <a:gd name="T40" fmla="*/ 21 w 2518"/>
                  <a:gd name="T41" fmla="*/ 1570 h 2550"/>
                  <a:gd name="T42" fmla="*/ 28 w 2518"/>
                  <a:gd name="T43" fmla="*/ 1585 h 2550"/>
                  <a:gd name="T44" fmla="*/ 25 w 2518"/>
                  <a:gd name="T45" fmla="*/ 1599 h 2550"/>
                  <a:gd name="T46" fmla="*/ 24 w 2518"/>
                  <a:gd name="T47" fmla="*/ 1558 h 2550"/>
                  <a:gd name="T48" fmla="*/ 2517 w 2518"/>
                  <a:gd name="T49" fmla="*/ 1488 h 2550"/>
                  <a:gd name="T50" fmla="*/ 1 w 2518"/>
                  <a:gd name="T51" fmla="*/ 1062 h 2550"/>
                  <a:gd name="T52" fmla="*/ 0 w 2518"/>
                  <a:gd name="T53" fmla="*/ 1069 h 2550"/>
                  <a:gd name="T54" fmla="*/ 2502 w 2518"/>
                  <a:gd name="T55" fmla="*/ 983 h 2550"/>
                  <a:gd name="T56" fmla="*/ 2497 w 2518"/>
                  <a:gd name="T57" fmla="*/ 978 h 2550"/>
                  <a:gd name="T58" fmla="*/ 2490 w 2518"/>
                  <a:gd name="T59" fmla="*/ 962 h 2550"/>
                  <a:gd name="T60" fmla="*/ 2492 w 2518"/>
                  <a:gd name="T61" fmla="*/ 948 h 2550"/>
                  <a:gd name="T62" fmla="*/ 2401 w 2518"/>
                  <a:gd name="T63" fmla="*/ 705 h 2550"/>
                  <a:gd name="T64" fmla="*/ 2386 w 2518"/>
                  <a:gd name="T65" fmla="*/ 684 h 2550"/>
                  <a:gd name="T66" fmla="*/ 194 w 2518"/>
                  <a:gd name="T67" fmla="*/ 568 h 2550"/>
                  <a:gd name="T68" fmla="*/ 193 w 2518"/>
                  <a:gd name="T69" fmla="*/ 583 h 2550"/>
                  <a:gd name="T70" fmla="*/ 182 w 2518"/>
                  <a:gd name="T71" fmla="*/ 596 h 2550"/>
                  <a:gd name="T72" fmla="*/ 176 w 2518"/>
                  <a:gd name="T73" fmla="*/ 599 h 2550"/>
                  <a:gd name="T74" fmla="*/ 385 w 2518"/>
                  <a:gd name="T75" fmla="*/ 344 h 2550"/>
                  <a:gd name="T76" fmla="*/ 382 w 2518"/>
                  <a:gd name="T77" fmla="*/ 350 h 2550"/>
                  <a:gd name="T78" fmla="*/ 360 w 2518"/>
                  <a:gd name="T79" fmla="*/ 370 h 2550"/>
                  <a:gd name="T80" fmla="*/ 2066 w 2518"/>
                  <a:gd name="T81" fmla="*/ 286 h 2550"/>
                  <a:gd name="T82" fmla="*/ 2061 w 2518"/>
                  <a:gd name="T83" fmla="*/ 294 h 2550"/>
                  <a:gd name="T84" fmla="*/ 816 w 2518"/>
                  <a:gd name="T85" fmla="*/ 87 h 2550"/>
                  <a:gd name="T86" fmla="*/ 813 w 2518"/>
                  <a:gd name="T87" fmla="*/ 79 h 2550"/>
                  <a:gd name="T88" fmla="*/ 1628 w 2518"/>
                  <a:gd name="T89" fmla="*/ 52 h 2550"/>
                  <a:gd name="T90" fmla="*/ 1624 w 2518"/>
                  <a:gd name="T91" fmla="*/ 60 h 2550"/>
                  <a:gd name="T92" fmla="*/ 1616 w 2518"/>
                  <a:gd name="T93" fmla="*/ 55 h 2550"/>
                  <a:gd name="T94" fmla="*/ 1596 w 2518"/>
                  <a:gd name="T95" fmla="*/ 45 h 2550"/>
                  <a:gd name="T96" fmla="*/ 1333 w 2518"/>
                  <a:gd name="T97" fmla="*/ 7 h 2550"/>
                  <a:gd name="T98" fmla="*/ 1313 w 2518"/>
                  <a:gd name="T99" fmla="*/ 7 h 2550"/>
                  <a:gd name="T100" fmla="*/ 1296 w 2518"/>
                  <a:gd name="T101" fmla="*/ 8 h 2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18" h="2550">
                    <a:moveTo>
                      <a:pt x="1186" y="2540"/>
                    </a:moveTo>
                    <a:lnTo>
                      <a:pt x="1207" y="2542"/>
                    </a:lnTo>
                    <a:lnTo>
                      <a:pt x="1210" y="2543"/>
                    </a:lnTo>
                    <a:lnTo>
                      <a:pt x="1212" y="2542"/>
                    </a:lnTo>
                    <a:lnTo>
                      <a:pt x="1219" y="2542"/>
                    </a:lnTo>
                    <a:lnTo>
                      <a:pt x="1214" y="2548"/>
                    </a:lnTo>
                    <a:lnTo>
                      <a:pt x="1217" y="2550"/>
                    </a:lnTo>
                    <a:lnTo>
                      <a:pt x="1175" y="2549"/>
                    </a:lnTo>
                    <a:lnTo>
                      <a:pt x="1183" y="2542"/>
                    </a:lnTo>
                    <a:lnTo>
                      <a:pt x="1186" y="2540"/>
                    </a:lnTo>
                    <a:close/>
                    <a:moveTo>
                      <a:pt x="884" y="2485"/>
                    </a:moveTo>
                    <a:lnTo>
                      <a:pt x="892" y="2490"/>
                    </a:lnTo>
                    <a:lnTo>
                      <a:pt x="894" y="2494"/>
                    </a:lnTo>
                    <a:lnTo>
                      <a:pt x="899" y="2494"/>
                    </a:lnTo>
                    <a:lnTo>
                      <a:pt x="905" y="2494"/>
                    </a:lnTo>
                    <a:lnTo>
                      <a:pt x="916" y="2499"/>
                    </a:lnTo>
                    <a:lnTo>
                      <a:pt x="922" y="2507"/>
                    </a:lnTo>
                    <a:lnTo>
                      <a:pt x="891" y="2498"/>
                    </a:lnTo>
                    <a:lnTo>
                      <a:pt x="888" y="2497"/>
                    </a:lnTo>
                    <a:lnTo>
                      <a:pt x="888" y="2497"/>
                    </a:lnTo>
                    <a:lnTo>
                      <a:pt x="884" y="2485"/>
                    </a:lnTo>
                    <a:close/>
                    <a:moveTo>
                      <a:pt x="1708" y="2461"/>
                    </a:moveTo>
                    <a:lnTo>
                      <a:pt x="1710" y="2470"/>
                    </a:lnTo>
                    <a:lnTo>
                      <a:pt x="1703" y="2471"/>
                    </a:lnTo>
                    <a:lnTo>
                      <a:pt x="1700" y="2464"/>
                    </a:lnTo>
                    <a:lnTo>
                      <a:pt x="1708" y="2461"/>
                    </a:lnTo>
                    <a:close/>
                    <a:moveTo>
                      <a:pt x="450" y="2251"/>
                    </a:moveTo>
                    <a:lnTo>
                      <a:pt x="456" y="2255"/>
                    </a:lnTo>
                    <a:lnTo>
                      <a:pt x="450" y="2262"/>
                    </a:lnTo>
                    <a:lnTo>
                      <a:pt x="445" y="2258"/>
                    </a:lnTo>
                    <a:lnTo>
                      <a:pt x="450" y="2251"/>
                    </a:lnTo>
                    <a:close/>
                    <a:moveTo>
                      <a:pt x="2160" y="2177"/>
                    </a:moveTo>
                    <a:lnTo>
                      <a:pt x="2161" y="2177"/>
                    </a:lnTo>
                    <a:lnTo>
                      <a:pt x="2137" y="2203"/>
                    </a:lnTo>
                    <a:lnTo>
                      <a:pt x="2133" y="2206"/>
                    </a:lnTo>
                    <a:lnTo>
                      <a:pt x="2121" y="2203"/>
                    </a:lnTo>
                    <a:lnTo>
                      <a:pt x="2127" y="2198"/>
                    </a:lnTo>
                    <a:lnTo>
                      <a:pt x="2134" y="2200"/>
                    </a:lnTo>
                    <a:lnTo>
                      <a:pt x="2138" y="2189"/>
                    </a:lnTo>
                    <a:lnTo>
                      <a:pt x="2148" y="2180"/>
                    </a:lnTo>
                    <a:lnTo>
                      <a:pt x="2160" y="2177"/>
                    </a:lnTo>
                    <a:close/>
                    <a:moveTo>
                      <a:pt x="2336" y="1943"/>
                    </a:moveTo>
                    <a:lnTo>
                      <a:pt x="2339" y="1950"/>
                    </a:lnTo>
                    <a:lnTo>
                      <a:pt x="2342" y="1950"/>
                    </a:lnTo>
                    <a:lnTo>
                      <a:pt x="2322" y="1981"/>
                    </a:lnTo>
                    <a:lnTo>
                      <a:pt x="2322" y="1977"/>
                    </a:lnTo>
                    <a:lnTo>
                      <a:pt x="2322" y="1971"/>
                    </a:lnTo>
                    <a:lnTo>
                      <a:pt x="2325" y="1964"/>
                    </a:lnTo>
                    <a:lnTo>
                      <a:pt x="2328" y="1958"/>
                    </a:lnTo>
                    <a:lnTo>
                      <a:pt x="2333" y="1953"/>
                    </a:lnTo>
                    <a:lnTo>
                      <a:pt x="2332" y="1950"/>
                    </a:lnTo>
                    <a:lnTo>
                      <a:pt x="2336" y="1943"/>
                    </a:lnTo>
                    <a:close/>
                    <a:moveTo>
                      <a:pt x="115" y="1841"/>
                    </a:moveTo>
                    <a:lnTo>
                      <a:pt x="121" y="1844"/>
                    </a:lnTo>
                    <a:lnTo>
                      <a:pt x="128" y="1854"/>
                    </a:lnTo>
                    <a:lnTo>
                      <a:pt x="131" y="1866"/>
                    </a:lnTo>
                    <a:lnTo>
                      <a:pt x="139" y="1868"/>
                    </a:lnTo>
                    <a:lnTo>
                      <a:pt x="144" y="1875"/>
                    </a:lnTo>
                    <a:lnTo>
                      <a:pt x="132" y="1873"/>
                    </a:lnTo>
                    <a:lnTo>
                      <a:pt x="115" y="1841"/>
                    </a:lnTo>
                    <a:close/>
                    <a:moveTo>
                      <a:pt x="24" y="1558"/>
                    </a:moveTo>
                    <a:lnTo>
                      <a:pt x="25" y="1565"/>
                    </a:lnTo>
                    <a:lnTo>
                      <a:pt x="21" y="1570"/>
                    </a:lnTo>
                    <a:lnTo>
                      <a:pt x="25" y="1575"/>
                    </a:lnTo>
                    <a:lnTo>
                      <a:pt x="26" y="1580"/>
                    </a:lnTo>
                    <a:lnTo>
                      <a:pt x="28" y="1585"/>
                    </a:lnTo>
                    <a:lnTo>
                      <a:pt x="28" y="1592"/>
                    </a:lnTo>
                    <a:lnTo>
                      <a:pt x="26" y="1598"/>
                    </a:lnTo>
                    <a:lnTo>
                      <a:pt x="25" y="1599"/>
                    </a:lnTo>
                    <a:lnTo>
                      <a:pt x="15" y="1565"/>
                    </a:lnTo>
                    <a:lnTo>
                      <a:pt x="16" y="1565"/>
                    </a:lnTo>
                    <a:lnTo>
                      <a:pt x="24" y="1558"/>
                    </a:lnTo>
                    <a:close/>
                    <a:moveTo>
                      <a:pt x="2509" y="1479"/>
                    </a:moveTo>
                    <a:lnTo>
                      <a:pt x="2518" y="1481"/>
                    </a:lnTo>
                    <a:lnTo>
                      <a:pt x="2517" y="1488"/>
                    </a:lnTo>
                    <a:lnTo>
                      <a:pt x="2509" y="1486"/>
                    </a:lnTo>
                    <a:lnTo>
                      <a:pt x="2509" y="1479"/>
                    </a:lnTo>
                    <a:close/>
                    <a:moveTo>
                      <a:pt x="1" y="1062"/>
                    </a:moveTo>
                    <a:lnTo>
                      <a:pt x="9" y="1064"/>
                    </a:lnTo>
                    <a:lnTo>
                      <a:pt x="8" y="1071"/>
                    </a:lnTo>
                    <a:lnTo>
                      <a:pt x="0" y="1069"/>
                    </a:lnTo>
                    <a:lnTo>
                      <a:pt x="1" y="1062"/>
                    </a:lnTo>
                    <a:close/>
                    <a:moveTo>
                      <a:pt x="2492" y="948"/>
                    </a:moveTo>
                    <a:lnTo>
                      <a:pt x="2502" y="983"/>
                    </a:lnTo>
                    <a:lnTo>
                      <a:pt x="2494" y="992"/>
                    </a:lnTo>
                    <a:lnTo>
                      <a:pt x="2492" y="983"/>
                    </a:lnTo>
                    <a:lnTo>
                      <a:pt x="2497" y="978"/>
                    </a:lnTo>
                    <a:lnTo>
                      <a:pt x="2493" y="973"/>
                    </a:lnTo>
                    <a:lnTo>
                      <a:pt x="2492" y="968"/>
                    </a:lnTo>
                    <a:lnTo>
                      <a:pt x="2490" y="962"/>
                    </a:lnTo>
                    <a:lnTo>
                      <a:pt x="2490" y="955"/>
                    </a:lnTo>
                    <a:lnTo>
                      <a:pt x="2492" y="949"/>
                    </a:lnTo>
                    <a:lnTo>
                      <a:pt x="2492" y="948"/>
                    </a:lnTo>
                    <a:close/>
                    <a:moveTo>
                      <a:pt x="2376" y="677"/>
                    </a:moveTo>
                    <a:lnTo>
                      <a:pt x="2386" y="678"/>
                    </a:lnTo>
                    <a:lnTo>
                      <a:pt x="2401" y="705"/>
                    </a:lnTo>
                    <a:lnTo>
                      <a:pt x="2397" y="703"/>
                    </a:lnTo>
                    <a:lnTo>
                      <a:pt x="2390" y="695"/>
                    </a:lnTo>
                    <a:lnTo>
                      <a:pt x="2386" y="684"/>
                    </a:lnTo>
                    <a:lnTo>
                      <a:pt x="2379" y="682"/>
                    </a:lnTo>
                    <a:lnTo>
                      <a:pt x="2376" y="677"/>
                    </a:lnTo>
                    <a:close/>
                    <a:moveTo>
                      <a:pt x="194" y="568"/>
                    </a:moveTo>
                    <a:lnTo>
                      <a:pt x="196" y="571"/>
                    </a:lnTo>
                    <a:lnTo>
                      <a:pt x="196" y="578"/>
                    </a:lnTo>
                    <a:lnTo>
                      <a:pt x="193" y="583"/>
                    </a:lnTo>
                    <a:lnTo>
                      <a:pt x="190" y="587"/>
                    </a:lnTo>
                    <a:lnTo>
                      <a:pt x="187" y="592"/>
                    </a:lnTo>
                    <a:lnTo>
                      <a:pt x="182" y="596"/>
                    </a:lnTo>
                    <a:lnTo>
                      <a:pt x="185" y="603"/>
                    </a:lnTo>
                    <a:lnTo>
                      <a:pt x="180" y="609"/>
                    </a:lnTo>
                    <a:lnTo>
                      <a:pt x="176" y="599"/>
                    </a:lnTo>
                    <a:lnTo>
                      <a:pt x="176" y="599"/>
                    </a:lnTo>
                    <a:lnTo>
                      <a:pt x="194" y="568"/>
                    </a:lnTo>
                    <a:close/>
                    <a:moveTo>
                      <a:pt x="385" y="344"/>
                    </a:moveTo>
                    <a:lnTo>
                      <a:pt x="397" y="346"/>
                    </a:lnTo>
                    <a:lnTo>
                      <a:pt x="389" y="352"/>
                    </a:lnTo>
                    <a:lnTo>
                      <a:pt x="382" y="350"/>
                    </a:lnTo>
                    <a:lnTo>
                      <a:pt x="377" y="360"/>
                    </a:lnTo>
                    <a:lnTo>
                      <a:pt x="368" y="367"/>
                    </a:lnTo>
                    <a:lnTo>
                      <a:pt x="360" y="370"/>
                    </a:lnTo>
                    <a:lnTo>
                      <a:pt x="381" y="347"/>
                    </a:lnTo>
                    <a:lnTo>
                      <a:pt x="385" y="344"/>
                    </a:lnTo>
                    <a:close/>
                    <a:moveTo>
                      <a:pt x="2066" y="286"/>
                    </a:moveTo>
                    <a:lnTo>
                      <a:pt x="2072" y="291"/>
                    </a:lnTo>
                    <a:lnTo>
                      <a:pt x="2066" y="298"/>
                    </a:lnTo>
                    <a:lnTo>
                      <a:pt x="2061" y="294"/>
                    </a:lnTo>
                    <a:lnTo>
                      <a:pt x="2066" y="286"/>
                    </a:lnTo>
                    <a:close/>
                    <a:moveTo>
                      <a:pt x="813" y="79"/>
                    </a:moveTo>
                    <a:lnTo>
                      <a:pt x="816" y="87"/>
                    </a:lnTo>
                    <a:lnTo>
                      <a:pt x="809" y="90"/>
                    </a:lnTo>
                    <a:lnTo>
                      <a:pt x="806" y="82"/>
                    </a:lnTo>
                    <a:lnTo>
                      <a:pt x="813" y="79"/>
                    </a:lnTo>
                    <a:close/>
                    <a:moveTo>
                      <a:pt x="1596" y="45"/>
                    </a:moveTo>
                    <a:lnTo>
                      <a:pt x="1627" y="52"/>
                    </a:lnTo>
                    <a:lnTo>
                      <a:pt x="1628" y="52"/>
                    </a:lnTo>
                    <a:lnTo>
                      <a:pt x="1627" y="53"/>
                    </a:lnTo>
                    <a:lnTo>
                      <a:pt x="1630" y="63"/>
                    </a:lnTo>
                    <a:lnTo>
                      <a:pt x="1624" y="60"/>
                    </a:lnTo>
                    <a:lnTo>
                      <a:pt x="1621" y="60"/>
                    </a:lnTo>
                    <a:lnTo>
                      <a:pt x="1620" y="55"/>
                    </a:lnTo>
                    <a:lnTo>
                      <a:pt x="1616" y="55"/>
                    </a:lnTo>
                    <a:lnTo>
                      <a:pt x="1611" y="55"/>
                    </a:lnTo>
                    <a:lnTo>
                      <a:pt x="1602" y="51"/>
                    </a:lnTo>
                    <a:lnTo>
                      <a:pt x="1596" y="45"/>
                    </a:lnTo>
                    <a:close/>
                    <a:moveTo>
                      <a:pt x="1304" y="0"/>
                    </a:moveTo>
                    <a:lnTo>
                      <a:pt x="1340" y="1"/>
                    </a:lnTo>
                    <a:lnTo>
                      <a:pt x="1333" y="7"/>
                    </a:lnTo>
                    <a:lnTo>
                      <a:pt x="1322" y="8"/>
                    </a:lnTo>
                    <a:lnTo>
                      <a:pt x="1318" y="8"/>
                    </a:lnTo>
                    <a:lnTo>
                      <a:pt x="1313" y="7"/>
                    </a:lnTo>
                    <a:lnTo>
                      <a:pt x="1308" y="5"/>
                    </a:lnTo>
                    <a:lnTo>
                      <a:pt x="1305" y="8"/>
                    </a:lnTo>
                    <a:lnTo>
                      <a:pt x="1296" y="8"/>
                    </a:lnTo>
                    <a:lnTo>
                      <a:pt x="1304" y="0"/>
                    </a:lnTo>
                    <a:lnTo>
                      <a:pt x="1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3" name="Freeform 678"/>
              <p:cNvSpPr>
                <a:spLocks noEditPoints="1"/>
              </p:cNvSpPr>
              <p:nvPr/>
            </p:nvSpPr>
            <p:spPr bwMode="auto">
              <a:xfrm>
                <a:off x="5848" y="1259"/>
                <a:ext cx="2536" cy="2570"/>
              </a:xfrm>
              <a:custGeom>
                <a:avLst/>
                <a:gdLst>
                  <a:gd name="T0" fmla="*/ 1228 w 2536"/>
                  <a:gd name="T1" fmla="*/ 2562 h 2570"/>
                  <a:gd name="T2" fmla="*/ 1214 w 2536"/>
                  <a:gd name="T3" fmla="*/ 2570 h 2570"/>
                  <a:gd name="T4" fmla="*/ 1184 w 2536"/>
                  <a:gd name="T5" fmla="*/ 2559 h 2570"/>
                  <a:gd name="T6" fmla="*/ 1123 w 2536"/>
                  <a:gd name="T7" fmla="*/ 2563 h 2570"/>
                  <a:gd name="T8" fmla="*/ 897 w 2536"/>
                  <a:gd name="T9" fmla="*/ 2507 h 2570"/>
                  <a:gd name="T10" fmla="*/ 934 w 2536"/>
                  <a:gd name="T11" fmla="*/ 2519 h 2570"/>
                  <a:gd name="T12" fmla="*/ 891 w 2536"/>
                  <a:gd name="T13" fmla="*/ 2509 h 2570"/>
                  <a:gd name="T14" fmla="*/ 1722 w 2536"/>
                  <a:gd name="T15" fmla="*/ 2487 h 2570"/>
                  <a:gd name="T16" fmla="*/ 1719 w 2536"/>
                  <a:gd name="T17" fmla="*/ 2480 h 2570"/>
                  <a:gd name="T18" fmla="*/ 454 w 2536"/>
                  <a:gd name="T19" fmla="*/ 2281 h 2570"/>
                  <a:gd name="T20" fmla="*/ 2170 w 2536"/>
                  <a:gd name="T21" fmla="*/ 2187 h 2570"/>
                  <a:gd name="T22" fmla="*/ 2180 w 2536"/>
                  <a:gd name="T23" fmla="*/ 2190 h 2570"/>
                  <a:gd name="T24" fmla="*/ 2142 w 2536"/>
                  <a:gd name="T25" fmla="*/ 2216 h 2570"/>
                  <a:gd name="T26" fmla="*/ 2316 w 2536"/>
                  <a:gd name="T27" fmla="*/ 2029 h 2570"/>
                  <a:gd name="T28" fmla="*/ 2201 w 2536"/>
                  <a:gd name="T29" fmla="*/ 2169 h 2570"/>
                  <a:gd name="T30" fmla="*/ 2361 w 2536"/>
                  <a:gd name="T31" fmla="*/ 1958 h 2570"/>
                  <a:gd name="T32" fmla="*/ 2334 w 2536"/>
                  <a:gd name="T33" fmla="*/ 1998 h 2570"/>
                  <a:gd name="T34" fmla="*/ 2351 w 2536"/>
                  <a:gd name="T35" fmla="*/ 1960 h 2570"/>
                  <a:gd name="T36" fmla="*/ 113 w 2536"/>
                  <a:gd name="T37" fmla="*/ 1848 h 2570"/>
                  <a:gd name="T38" fmla="*/ 141 w 2536"/>
                  <a:gd name="T39" fmla="*/ 1883 h 2570"/>
                  <a:gd name="T40" fmla="*/ 113 w 2536"/>
                  <a:gd name="T41" fmla="*/ 1850 h 2570"/>
                  <a:gd name="T42" fmla="*/ 38 w 2536"/>
                  <a:gd name="T43" fmla="*/ 1662 h 2570"/>
                  <a:gd name="T44" fmla="*/ 44 w 2536"/>
                  <a:gd name="T45" fmla="*/ 1677 h 2570"/>
                  <a:gd name="T46" fmla="*/ 14 w 2536"/>
                  <a:gd name="T47" fmla="*/ 1571 h 2570"/>
                  <a:gd name="T48" fmla="*/ 24 w 2536"/>
                  <a:gd name="T49" fmla="*/ 1575 h 2570"/>
                  <a:gd name="T50" fmla="*/ 28 w 2536"/>
                  <a:gd name="T51" fmla="*/ 1616 h 2570"/>
                  <a:gd name="T52" fmla="*/ 14 w 2536"/>
                  <a:gd name="T53" fmla="*/ 1571 h 2570"/>
                  <a:gd name="T54" fmla="*/ 2535 w 2536"/>
                  <a:gd name="T55" fmla="*/ 1499 h 2570"/>
                  <a:gd name="T56" fmla="*/ 0 w 2536"/>
                  <a:gd name="T57" fmla="*/ 1071 h 2570"/>
                  <a:gd name="T58" fmla="*/ 0 w 2536"/>
                  <a:gd name="T59" fmla="*/ 1078 h 2570"/>
                  <a:gd name="T60" fmla="*/ 2518 w 2536"/>
                  <a:gd name="T61" fmla="*/ 980 h 2570"/>
                  <a:gd name="T62" fmla="*/ 2515 w 2536"/>
                  <a:gd name="T63" fmla="*/ 995 h 2570"/>
                  <a:gd name="T64" fmla="*/ 2501 w 2536"/>
                  <a:gd name="T65" fmla="*/ 958 h 2570"/>
                  <a:gd name="T66" fmla="*/ 2430 w 2536"/>
                  <a:gd name="T67" fmla="*/ 736 h 2570"/>
                  <a:gd name="T68" fmla="*/ 2503 w 2536"/>
                  <a:gd name="T69" fmla="*/ 930 h 2570"/>
                  <a:gd name="T70" fmla="*/ 2422 w 2536"/>
                  <a:gd name="T71" fmla="*/ 718 h 2570"/>
                  <a:gd name="T72" fmla="*/ 2417 w 2536"/>
                  <a:gd name="T73" fmla="*/ 718 h 2570"/>
                  <a:gd name="T74" fmla="*/ 2396 w 2536"/>
                  <a:gd name="T75" fmla="*/ 688 h 2570"/>
                  <a:gd name="T76" fmla="*/ 201 w 2536"/>
                  <a:gd name="T77" fmla="*/ 569 h 2570"/>
                  <a:gd name="T78" fmla="*/ 185 w 2536"/>
                  <a:gd name="T79" fmla="*/ 609 h 2570"/>
                  <a:gd name="T80" fmla="*/ 174 w 2536"/>
                  <a:gd name="T81" fmla="*/ 609 h 2570"/>
                  <a:gd name="T82" fmla="*/ 325 w 2536"/>
                  <a:gd name="T83" fmla="*/ 411 h 2570"/>
                  <a:gd name="T84" fmla="*/ 324 w 2536"/>
                  <a:gd name="T85" fmla="*/ 411 h 2570"/>
                  <a:gd name="T86" fmla="*/ 393 w 2536"/>
                  <a:gd name="T87" fmla="*/ 354 h 2570"/>
                  <a:gd name="T88" fmla="*/ 369 w 2536"/>
                  <a:gd name="T89" fmla="*/ 380 h 2570"/>
                  <a:gd name="T90" fmla="*/ 357 w 2536"/>
                  <a:gd name="T91" fmla="*/ 378 h 2570"/>
                  <a:gd name="T92" fmla="*/ 391 w 2536"/>
                  <a:gd name="T93" fmla="*/ 345 h 2570"/>
                  <a:gd name="T94" fmla="*/ 2081 w 2536"/>
                  <a:gd name="T95" fmla="*/ 301 h 2570"/>
                  <a:gd name="T96" fmla="*/ 818 w 2536"/>
                  <a:gd name="T97" fmla="*/ 80 h 2570"/>
                  <a:gd name="T98" fmla="*/ 812 w 2536"/>
                  <a:gd name="T99" fmla="*/ 83 h 2570"/>
                  <a:gd name="T100" fmla="*/ 1646 w 2536"/>
                  <a:gd name="T101" fmla="*/ 56 h 2570"/>
                  <a:gd name="T102" fmla="*/ 1637 w 2536"/>
                  <a:gd name="T103" fmla="*/ 62 h 2570"/>
                  <a:gd name="T104" fmla="*/ 1604 w 2536"/>
                  <a:gd name="T105" fmla="*/ 52 h 2570"/>
                  <a:gd name="T106" fmla="*/ 1413 w 2536"/>
                  <a:gd name="T107" fmla="*/ 7 h 2570"/>
                  <a:gd name="T108" fmla="*/ 1392 w 2536"/>
                  <a:gd name="T109" fmla="*/ 5 h 2570"/>
                  <a:gd name="T110" fmla="*/ 1355 w 2536"/>
                  <a:gd name="T111" fmla="*/ 3 h 2570"/>
                  <a:gd name="T112" fmla="*/ 1313 w 2536"/>
                  <a:gd name="T113" fmla="*/ 10 h 2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36" h="2570">
                    <a:moveTo>
                      <a:pt x="1184" y="2559"/>
                    </a:moveTo>
                    <a:lnTo>
                      <a:pt x="1226" y="2560"/>
                    </a:lnTo>
                    <a:lnTo>
                      <a:pt x="1228" y="2562"/>
                    </a:lnTo>
                    <a:lnTo>
                      <a:pt x="1231" y="2567"/>
                    </a:lnTo>
                    <a:lnTo>
                      <a:pt x="1231" y="2570"/>
                    </a:lnTo>
                    <a:lnTo>
                      <a:pt x="1214" y="2570"/>
                    </a:lnTo>
                    <a:lnTo>
                      <a:pt x="1180" y="2567"/>
                    </a:lnTo>
                    <a:lnTo>
                      <a:pt x="1183" y="2559"/>
                    </a:lnTo>
                    <a:lnTo>
                      <a:pt x="1184" y="2559"/>
                    </a:lnTo>
                    <a:close/>
                    <a:moveTo>
                      <a:pt x="993" y="2541"/>
                    </a:moveTo>
                    <a:lnTo>
                      <a:pt x="1136" y="2565"/>
                    </a:lnTo>
                    <a:lnTo>
                      <a:pt x="1123" y="2563"/>
                    </a:lnTo>
                    <a:lnTo>
                      <a:pt x="1034" y="2549"/>
                    </a:lnTo>
                    <a:lnTo>
                      <a:pt x="993" y="2541"/>
                    </a:lnTo>
                    <a:close/>
                    <a:moveTo>
                      <a:pt x="897" y="2507"/>
                    </a:moveTo>
                    <a:lnTo>
                      <a:pt x="900" y="2508"/>
                    </a:lnTo>
                    <a:lnTo>
                      <a:pt x="931" y="2517"/>
                    </a:lnTo>
                    <a:lnTo>
                      <a:pt x="934" y="2519"/>
                    </a:lnTo>
                    <a:lnTo>
                      <a:pt x="935" y="2526"/>
                    </a:lnTo>
                    <a:lnTo>
                      <a:pt x="889" y="2514"/>
                    </a:lnTo>
                    <a:lnTo>
                      <a:pt x="891" y="2509"/>
                    </a:lnTo>
                    <a:lnTo>
                      <a:pt x="897" y="2507"/>
                    </a:lnTo>
                    <a:close/>
                    <a:moveTo>
                      <a:pt x="1719" y="2480"/>
                    </a:moveTo>
                    <a:lnTo>
                      <a:pt x="1722" y="2487"/>
                    </a:lnTo>
                    <a:lnTo>
                      <a:pt x="1715" y="2490"/>
                    </a:lnTo>
                    <a:lnTo>
                      <a:pt x="1712" y="2481"/>
                    </a:lnTo>
                    <a:lnTo>
                      <a:pt x="1719" y="2480"/>
                    </a:lnTo>
                    <a:close/>
                    <a:moveTo>
                      <a:pt x="454" y="2268"/>
                    </a:moveTo>
                    <a:lnTo>
                      <a:pt x="459" y="2272"/>
                    </a:lnTo>
                    <a:lnTo>
                      <a:pt x="454" y="2281"/>
                    </a:lnTo>
                    <a:lnTo>
                      <a:pt x="448" y="2275"/>
                    </a:lnTo>
                    <a:lnTo>
                      <a:pt x="454" y="2268"/>
                    </a:lnTo>
                    <a:close/>
                    <a:moveTo>
                      <a:pt x="2170" y="2187"/>
                    </a:moveTo>
                    <a:lnTo>
                      <a:pt x="2174" y="2187"/>
                    </a:lnTo>
                    <a:lnTo>
                      <a:pt x="2179" y="2189"/>
                    </a:lnTo>
                    <a:lnTo>
                      <a:pt x="2180" y="2190"/>
                    </a:lnTo>
                    <a:lnTo>
                      <a:pt x="2146" y="2224"/>
                    </a:lnTo>
                    <a:lnTo>
                      <a:pt x="2145" y="2216"/>
                    </a:lnTo>
                    <a:lnTo>
                      <a:pt x="2142" y="2216"/>
                    </a:lnTo>
                    <a:lnTo>
                      <a:pt x="2146" y="2213"/>
                    </a:lnTo>
                    <a:lnTo>
                      <a:pt x="2170" y="2187"/>
                    </a:lnTo>
                    <a:close/>
                    <a:moveTo>
                      <a:pt x="2316" y="2029"/>
                    </a:moveTo>
                    <a:lnTo>
                      <a:pt x="2272" y="2088"/>
                    </a:lnTo>
                    <a:lnTo>
                      <a:pt x="2211" y="2159"/>
                    </a:lnTo>
                    <a:lnTo>
                      <a:pt x="2201" y="2169"/>
                    </a:lnTo>
                    <a:lnTo>
                      <a:pt x="2316" y="2029"/>
                    </a:lnTo>
                    <a:close/>
                    <a:moveTo>
                      <a:pt x="2358" y="1958"/>
                    </a:moveTo>
                    <a:lnTo>
                      <a:pt x="2361" y="1958"/>
                    </a:lnTo>
                    <a:lnTo>
                      <a:pt x="2362" y="1958"/>
                    </a:lnTo>
                    <a:lnTo>
                      <a:pt x="2337" y="2001"/>
                    </a:lnTo>
                    <a:lnTo>
                      <a:pt x="2334" y="1998"/>
                    </a:lnTo>
                    <a:lnTo>
                      <a:pt x="2333" y="1992"/>
                    </a:lnTo>
                    <a:lnTo>
                      <a:pt x="2331" y="1991"/>
                    </a:lnTo>
                    <a:lnTo>
                      <a:pt x="2351" y="1960"/>
                    </a:lnTo>
                    <a:lnTo>
                      <a:pt x="2352" y="1958"/>
                    </a:lnTo>
                    <a:lnTo>
                      <a:pt x="2358" y="1958"/>
                    </a:lnTo>
                    <a:close/>
                    <a:moveTo>
                      <a:pt x="113" y="1848"/>
                    </a:moveTo>
                    <a:lnTo>
                      <a:pt x="119" y="1848"/>
                    </a:lnTo>
                    <a:lnTo>
                      <a:pt x="124" y="1851"/>
                    </a:lnTo>
                    <a:lnTo>
                      <a:pt x="141" y="1883"/>
                    </a:lnTo>
                    <a:lnTo>
                      <a:pt x="138" y="1883"/>
                    </a:lnTo>
                    <a:lnTo>
                      <a:pt x="134" y="1891"/>
                    </a:lnTo>
                    <a:lnTo>
                      <a:pt x="113" y="1850"/>
                    </a:lnTo>
                    <a:lnTo>
                      <a:pt x="112" y="1848"/>
                    </a:lnTo>
                    <a:lnTo>
                      <a:pt x="113" y="1848"/>
                    </a:lnTo>
                    <a:close/>
                    <a:moveTo>
                      <a:pt x="38" y="1662"/>
                    </a:moveTo>
                    <a:lnTo>
                      <a:pt x="89" y="1799"/>
                    </a:lnTo>
                    <a:lnTo>
                      <a:pt x="75" y="1765"/>
                    </a:lnTo>
                    <a:lnTo>
                      <a:pt x="44" y="1677"/>
                    </a:lnTo>
                    <a:lnTo>
                      <a:pt x="38" y="1662"/>
                    </a:lnTo>
                    <a:close/>
                    <a:moveTo>
                      <a:pt x="14" y="1571"/>
                    </a:moveTo>
                    <a:lnTo>
                      <a:pt x="14" y="1571"/>
                    </a:lnTo>
                    <a:lnTo>
                      <a:pt x="18" y="1573"/>
                    </a:lnTo>
                    <a:lnTo>
                      <a:pt x="23" y="1574"/>
                    </a:lnTo>
                    <a:lnTo>
                      <a:pt x="24" y="1575"/>
                    </a:lnTo>
                    <a:lnTo>
                      <a:pt x="34" y="1609"/>
                    </a:lnTo>
                    <a:lnTo>
                      <a:pt x="33" y="1612"/>
                    </a:lnTo>
                    <a:lnTo>
                      <a:pt x="28" y="1616"/>
                    </a:lnTo>
                    <a:lnTo>
                      <a:pt x="27" y="1618"/>
                    </a:lnTo>
                    <a:lnTo>
                      <a:pt x="18" y="1590"/>
                    </a:lnTo>
                    <a:lnTo>
                      <a:pt x="14" y="1571"/>
                    </a:lnTo>
                    <a:close/>
                    <a:moveTo>
                      <a:pt x="2527" y="1491"/>
                    </a:moveTo>
                    <a:lnTo>
                      <a:pt x="2536" y="1493"/>
                    </a:lnTo>
                    <a:lnTo>
                      <a:pt x="2535" y="1499"/>
                    </a:lnTo>
                    <a:lnTo>
                      <a:pt x="2526" y="1498"/>
                    </a:lnTo>
                    <a:lnTo>
                      <a:pt x="2527" y="1491"/>
                    </a:lnTo>
                    <a:close/>
                    <a:moveTo>
                      <a:pt x="0" y="1071"/>
                    </a:moveTo>
                    <a:lnTo>
                      <a:pt x="10" y="1072"/>
                    </a:lnTo>
                    <a:lnTo>
                      <a:pt x="9" y="1079"/>
                    </a:lnTo>
                    <a:lnTo>
                      <a:pt x="0" y="1078"/>
                    </a:lnTo>
                    <a:lnTo>
                      <a:pt x="0" y="1071"/>
                    </a:lnTo>
                    <a:close/>
                    <a:moveTo>
                      <a:pt x="2508" y="949"/>
                    </a:moveTo>
                    <a:lnTo>
                      <a:pt x="2518" y="980"/>
                    </a:lnTo>
                    <a:lnTo>
                      <a:pt x="2520" y="996"/>
                    </a:lnTo>
                    <a:lnTo>
                      <a:pt x="2518" y="996"/>
                    </a:lnTo>
                    <a:lnTo>
                      <a:pt x="2515" y="995"/>
                    </a:lnTo>
                    <a:lnTo>
                      <a:pt x="2512" y="992"/>
                    </a:lnTo>
                    <a:lnTo>
                      <a:pt x="2511" y="993"/>
                    </a:lnTo>
                    <a:lnTo>
                      <a:pt x="2501" y="958"/>
                    </a:lnTo>
                    <a:lnTo>
                      <a:pt x="2505" y="952"/>
                    </a:lnTo>
                    <a:lnTo>
                      <a:pt x="2508" y="949"/>
                    </a:lnTo>
                    <a:close/>
                    <a:moveTo>
                      <a:pt x="2430" y="736"/>
                    </a:moveTo>
                    <a:lnTo>
                      <a:pt x="2461" y="805"/>
                    </a:lnTo>
                    <a:lnTo>
                      <a:pt x="2492" y="893"/>
                    </a:lnTo>
                    <a:lnTo>
                      <a:pt x="2503" y="930"/>
                    </a:lnTo>
                    <a:lnTo>
                      <a:pt x="2430" y="736"/>
                    </a:lnTo>
                    <a:close/>
                    <a:moveTo>
                      <a:pt x="2400" y="678"/>
                    </a:moveTo>
                    <a:lnTo>
                      <a:pt x="2422" y="718"/>
                    </a:lnTo>
                    <a:lnTo>
                      <a:pt x="2422" y="718"/>
                    </a:lnTo>
                    <a:lnTo>
                      <a:pt x="2419" y="719"/>
                    </a:lnTo>
                    <a:lnTo>
                      <a:pt x="2417" y="718"/>
                    </a:lnTo>
                    <a:lnTo>
                      <a:pt x="2410" y="715"/>
                    </a:lnTo>
                    <a:lnTo>
                      <a:pt x="2395" y="688"/>
                    </a:lnTo>
                    <a:lnTo>
                      <a:pt x="2396" y="688"/>
                    </a:lnTo>
                    <a:lnTo>
                      <a:pt x="2400" y="678"/>
                    </a:lnTo>
                    <a:close/>
                    <a:moveTo>
                      <a:pt x="201" y="568"/>
                    </a:moveTo>
                    <a:lnTo>
                      <a:pt x="201" y="569"/>
                    </a:lnTo>
                    <a:lnTo>
                      <a:pt x="203" y="575"/>
                    </a:lnTo>
                    <a:lnTo>
                      <a:pt x="203" y="578"/>
                    </a:lnTo>
                    <a:lnTo>
                      <a:pt x="185" y="609"/>
                    </a:lnTo>
                    <a:lnTo>
                      <a:pt x="182" y="609"/>
                    </a:lnTo>
                    <a:lnTo>
                      <a:pt x="178" y="610"/>
                    </a:lnTo>
                    <a:lnTo>
                      <a:pt x="174" y="609"/>
                    </a:lnTo>
                    <a:lnTo>
                      <a:pt x="174" y="609"/>
                    </a:lnTo>
                    <a:lnTo>
                      <a:pt x="201" y="568"/>
                    </a:lnTo>
                    <a:close/>
                    <a:moveTo>
                      <a:pt x="325" y="411"/>
                    </a:moveTo>
                    <a:lnTo>
                      <a:pt x="236" y="518"/>
                    </a:lnTo>
                    <a:lnTo>
                      <a:pt x="264" y="482"/>
                    </a:lnTo>
                    <a:lnTo>
                      <a:pt x="324" y="411"/>
                    </a:lnTo>
                    <a:lnTo>
                      <a:pt x="325" y="411"/>
                    </a:lnTo>
                    <a:close/>
                    <a:moveTo>
                      <a:pt x="391" y="345"/>
                    </a:moveTo>
                    <a:lnTo>
                      <a:pt x="393" y="354"/>
                    </a:lnTo>
                    <a:lnTo>
                      <a:pt x="394" y="354"/>
                    </a:lnTo>
                    <a:lnTo>
                      <a:pt x="390" y="357"/>
                    </a:lnTo>
                    <a:lnTo>
                      <a:pt x="369" y="380"/>
                    </a:lnTo>
                    <a:lnTo>
                      <a:pt x="367" y="380"/>
                    </a:lnTo>
                    <a:lnTo>
                      <a:pt x="362" y="380"/>
                    </a:lnTo>
                    <a:lnTo>
                      <a:pt x="357" y="378"/>
                    </a:lnTo>
                    <a:lnTo>
                      <a:pt x="357" y="378"/>
                    </a:lnTo>
                    <a:lnTo>
                      <a:pt x="390" y="345"/>
                    </a:lnTo>
                    <a:lnTo>
                      <a:pt x="391" y="345"/>
                    </a:lnTo>
                    <a:close/>
                    <a:moveTo>
                      <a:pt x="2081" y="289"/>
                    </a:moveTo>
                    <a:lnTo>
                      <a:pt x="2087" y="294"/>
                    </a:lnTo>
                    <a:lnTo>
                      <a:pt x="2081" y="301"/>
                    </a:lnTo>
                    <a:lnTo>
                      <a:pt x="2075" y="296"/>
                    </a:lnTo>
                    <a:lnTo>
                      <a:pt x="2081" y="289"/>
                    </a:lnTo>
                    <a:close/>
                    <a:moveTo>
                      <a:pt x="818" y="80"/>
                    </a:moveTo>
                    <a:lnTo>
                      <a:pt x="822" y="89"/>
                    </a:lnTo>
                    <a:lnTo>
                      <a:pt x="815" y="92"/>
                    </a:lnTo>
                    <a:lnTo>
                      <a:pt x="812" y="83"/>
                    </a:lnTo>
                    <a:lnTo>
                      <a:pt x="818" y="80"/>
                    </a:lnTo>
                    <a:close/>
                    <a:moveTo>
                      <a:pt x="1601" y="44"/>
                    </a:moveTo>
                    <a:lnTo>
                      <a:pt x="1646" y="56"/>
                    </a:lnTo>
                    <a:lnTo>
                      <a:pt x="1645" y="58"/>
                    </a:lnTo>
                    <a:lnTo>
                      <a:pt x="1640" y="61"/>
                    </a:lnTo>
                    <a:lnTo>
                      <a:pt x="1637" y="62"/>
                    </a:lnTo>
                    <a:lnTo>
                      <a:pt x="1636" y="62"/>
                    </a:lnTo>
                    <a:lnTo>
                      <a:pt x="1605" y="55"/>
                    </a:lnTo>
                    <a:lnTo>
                      <a:pt x="1604" y="52"/>
                    </a:lnTo>
                    <a:lnTo>
                      <a:pt x="1601" y="44"/>
                    </a:lnTo>
                    <a:close/>
                    <a:moveTo>
                      <a:pt x="1392" y="5"/>
                    </a:moveTo>
                    <a:lnTo>
                      <a:pt x="1413" y="7"/>
                    </a:lnTo>
                    <a:lnTo>
                      <a:pt x="1500" y="21"/>
                    </a:lnTo>
                    <a:lnTo>
                      <a:pt x="1568" y="35"/>
                    </a:lnTo>
                    <a:lnTo>
                      <a:pt x="1392" y="5"/>
                    </a:lnTo>
                    <a:close/>
                    <a:moveTo>
                      <a:pt x="1305" y="0"/>
                    </a:moveTo>
                    <a:lnTo>
                      <a:pt x="1322" y="0"/>
                    </a:lnTo>
                    <a:lnTo>
                      <a:pt x="1355" y="3"/>
                    </a:lnTo>
                    <a:lnTo>
                      <a:pt x="1351" y="10"/>
                    </a:lnTo>
                    <a:lnTo>
                      <a:pt x="1349" y="11"/>
                    </a:lnTo>
                    <a:lnTo>
                      <a:pt x="1313" y="10"/>
                    </a:lnTo>
                    <a:lnTo>
                      <a:pt x="1308" y="5"/>
                    </a:lnTo>
                    <a:lnTo>
                      <a:pt x="13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4" name="Freeform 679"/>
              <p:cNvSpPr>
                <a:spLocks noEditPoints="1"/>
              </p:cNvSpPr>
              <p:nvPr/>
            </p:nvSpPr>
            <p:spPr bwMode="auto">
              <a:xfrm>
                <a:off x="5838" y="1250"/>
                <a:ext cx="2554" cy="2588"/>
              </a:xfrm>
              <a:custGeom>
                <a:avLst/>
                <a:gdLst>
                  <a:gd name="T0" fmla="*/ 945 w 2554"/>
                  <a:gd name="T1" fmla="*/ 2540 h 2588"/>
                  <a:gd name="T2" fmla="*/ 1133 w 2554"/>
                  <a:gd name="T3" fmla="*/ 2572 h 2588"/>
                  <a:gd name="T4" fmla="*/ 1190 w 2554"/>
                  <a:gd name="T5" fmla="*/ 2576 h 2588"/>
                  <a:gd name="T6" fmla="*/ 1241 w 2554"/>
                  <a:gd name="T7" fmla="*/ 2582 h 2588"/>
                  <a:gd name="T8" fmla="*/ 1188 w 2554"/>
                  <a:gd name="T9" fmla="*/ 2585 h 2588"/>
                  <a:gd name="T10" fmla="*/ 944 w 2554"/>
                  <a:gd name="T11" fmla="*/ 2545 h 2588"/>
                  <a:gd name="T12" fmla="*/ 897 w 2554"/>
                  <a:gd name="T13" fmla="*/ 2523 h 2588"/>
                  <a:gd name="T14" fmla="*/ 1735 w 2554"/>
                  <a:gd name="T15" fmla="*/ 2504 h 2588"/>
                  <a:gd name="T16" fmla="*/ 1732 w 2554"/>
                  <a:gd name="T17" fmla="*/ 2496 h 2588"/>
                  <a:gd name="T18" fmla="*/ 458 w 2554"/>
                  <a:gd name="T19" fmla="*/ 2295 h 2588"/>
                  <a:gd name="T20" fmla="*/ 2372 w 2554"/>
                  <a:gd name="T21" fmla="*/ 1967 h 2588"/>
                  <a:gd name="T22" fmla="*/ 2205 w 2554"/>
                  <a:gd name="T23" fmla="*/ 2198 h 2588"/>
                  <a:gd name="T24" fmla="*/ 2156 w 2554"/>
                  <a:gd name="T25" fmla="*/ 2233 h 2588"/>
                  <a:gd name="T26" fmla="*/ 2211 w 2554"/>
                  <a:gd name="T27" fmla="*/ 2178 h 2588"/>
                  <a:gd name="T28" fmla="*/ 2326 w 2554"/>
                  <a:gd name="T29" fmla="*/ 2038 h 2588"/>
                  <a:gd name="T30" fmla="*/ 2372 w 2554"/>
                  <a:gd name="T31" fmla="*/ 1967 h 2588"/>
                  <a:gd name="T32" fmla="*/ 28 w 2554"/>
                  <a:gd name="T33" fmla="*/ 1599 h 2588"/>
                  <a:gd name="T34" fmla="*/ 48 w 2554"/>
                  <a:gd name="T35" fmla="*/ 1671 h 2588"/>
                  <a:gd name="T36" fmla="*/ 99 w 2554"/>
                  <a:gd name="T37" fmla="*/ 1808 h 2588"/>
                  <a:gd name="T38" fmla="*/ 123 w 2554"/>
                  <a:gd name="T39" fmla="*/ 1859 h 2588"/>
                  <a:gd name="T40" fmla="*/ 139 w 2554"/>
                  <a:gd name="T41" fmla="*/ 1907 h 2588"/>
                  <a:gd name="T42" fmla="*/ 35 w 2554"/>
                  <a:gd name="T43" fmla="*/ 1658 h 2588"/>
                  <a:gd name="T44" fmla="*/ 21 w 2554"/>
                  <a:gd name="T45" fmla="*/ 1580 h 2588"/>
                  <a:gd name="T46" fmla="*/ 2554 w 2554"/>
                  <a:gd name="T47" fmla="*/ 1510 h 2588"/>
                  <a:gd name="T48" fmla="*/ 2 w 2554"/>
                  <a:gd name="T49" fmla="*/ 1078 h 2588"/>
                  <a:gd name="T50" fmla="*/ 0 w 2554"/>
                  <a:gd name="T51" fmla="*/ 1086 h 2588"/>
                  <a:gd name="T52" fmla="*/ 2441 w 2554"/>
                  <a:gd name="T53" fmla="*/ 725 h 2588"/>
                  <a:gd name="T54" fmla="*/ 2526 w 2554"/>
                  <a:gd name="T55" fmla="*/ 953 h 2588"/>
                  <a:gd name="T56" fmla="*/ 2536 w 2554"/>
                  <a:gd name="T57" fmla="*/ 1006 h 2588"/>
                  <a:gd name="T58" fmla="*/ 2528 w 2554"/>
                  <a:gd name="T59" fmla="*/ 989 h 2588"/>
                  <a:gd name="T60" fmla="*/ 2513 w 2554"/>
                  <a:gd name="T61" fmla="*/ 939 h 2588"/>
                  <a:gd name="T62" fmla="*/ 2440 w 2554"/>
                  <a:gd name="T63" fmla="*/ 745 h 2588"/>
                  <a:gd name="T64" fmla="*/ 2410 w 2554"/>
                  <a:gd name="T65" fmla="*/ 687 h 2588"/>
                  <a:gd name="T66" fmla="*/ 396 w 2554"/>
                  <a:gd name="T67" fmla="*/ 345 h 2588"/>
                  <a:gd name="T68" fmla="*/ 400 w 2554"/>
                  <a:gd name="T69" fmla="*/ 354 h 2588"/>
                  <a:gd name="T70" fmla="*/ 335 w 2554"/>
                  <a:gd name="T71" fmla="*/ 420 h 2588"/>
                  <a:gd name="T72" fmla="*/ 246 w 2554"/>
                  <a:gd name="T73" fmla="*/ 527 h 2588"/>
                  <a:gd name="T74" fmla="*/ 184 w 2554"/>
                  <a:gd name="T75" fmla="*/ 618 h 2588"/>
                  <a:gd name="T76" fmla="*/ 212 w 2554"/>
                  <a:gd name="T77" fmla="*/ 558 h 2588"/>
                  <a:gd name="T78" fmla="*/ 396 w 2554"/>
                  <a:gd name="T79" fmla="*/ 345 h 2588"/>
                  <a:gd name="T80" fmla="*/ 2097 w 2554"/>
                  <a:gd name="T81" fmla="*/ 303 h 2588"/>
                  <a:gd name="T82" fmla="*/ 825 w 2554"/>
                  <a:gd name="T83" fmla="*/ 81 h 2588"/>
                  <a:gd name="T84" fmla="*/ 820 w 2554"/>
                  <a:gd name="T85" fmla="*/ 84 h 2588"/>
                  <a:gd name="T86" fmla="*/ 1332 w 2554"/>
                  <a:gd name="T87" fmla="*/ 0 h 2588"/>
                  <a:gd name="T88" fmla="*/ 1611 w 2554"/>
                  <a:gd name="T89" fmla="*/ 43 h 2588"/>
                  <a:gd name="T90" fmla="*/ 1656 w 2554"/>
                  <a:gd name="T91" fmla="*/ 65 h 2588"/>
                  <a:gd name="T92" fmla="*/ 1578 w 2554"/>
                  <a:gd name="T93" fmla="*/ 44 h 2588"/>
                  <a:gd name="T94" fmla="*/ 1402 w 2554"/>
                  <a:gd name="T95" fmla="*/ 14 h 2588"/>
                  <a:gd name="T96" fmla="*/ 1332 w 2554"/>
                  <a:gd name="T97" fmla="*/ 9 h 2588"/>
                  <a:gd name="T98" fmla="*/ 1314 w 2554"/>
                  <a:gd name="T99" fmla="*/ 3 h 2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54" h="2588">
                    <a:moveTo>
                      <a:pt x="899" y="2523"/>
                    </a:moveTo>
                    <a:lnTo>
                      <a:pt x="945" y="2535"/>
                    </a:lnTo>
                    <a:lnTo>
                      <a:pt x="945" y="2540"/>
                    </a:lnTo>
                    <a:lnTo>
                      <a:pt x="1003" y="2550"/>
                    </a:lnTo>
                    <a:lnTo>
                      <a:pt x="1044" y="2558"/>
                    </a:lnTo>
                    <a:lnTo>
                      <a:pt x="1133" y="2572"/>
                    </a:lnTo>
                    <a:lnTo>
                      <a:pt x="1146" y="2574"/>
                    </a:lnTo>
                    <a:lnTo>
                      <a:pt x="1188" y="2579"/>
                    </a:lnTo>
                    <a:lnTo>
                      <a:pt x="1190" y="2576"/>
                    </a:lnTo>
                    <a:lnTo>
                      <a:pt x="1224" y="2579"/>
                    </a:lnTo>
                    <a:lnTo>
                      <a:pt x="1241" y="2579"/>
                    </a:lnTo>
                    <a:lnTo>
                      <a:pt x="1241" y="2582"/>
                    </a:lnTo>
                    <a:lnTo>
                      <a:pt x="1241" y="2588"/>
                    </a:lnTo>
                    <a:lnTo>
                      <a:pt x="1222" y="2588"/>
                    </a:lnTo>
                    <a:lnTo>
                      <a:pt x="1188" y="2585"/>
                    </a:lnTo>
                    <a:lnTo>
                      <a:pt x="1188" y="2585"/>
                    </a:lnTo>
                    <a:lnTo>
                      <a:pt x="945" y="2544"/>
                    </a:lnTo>
                    <a:lnTo>
                      <a:pt x="944" y="2545"/>
                    </a:lnTo>
                    <a:lnTo>
                      <a:pt x="894" y="2530"/>
                    </a:lnTo>
                    <a:lnTo>
                      <a:pt x="894" y="2528"/>
                    </a:lnTo>
                    <a:lnTo>
                      <a:pt x="897" y="2523"/>
                    </a:lnTo>
                    <a:lnTo>
                      <a:pt x="899" y="2523"/>
                    </a:lnTo>
                    <a:close/>
                    <a:moveTo>
                      <a:pt x="1732" y="2496"/>
                    </a:moveTo>
                    <a:lnTo>
                      <a:pt x="1735" y="2504"/>
                    </a:lnTo>
                    <a:lnTo>
                      <a:pt x="1728" y="2507"/>
                    </a:lnTo>
                    <a:lnTo>
                      <a:pt x="1725" y="2499"/>
                    </a:lnTo>
                    <a:lnTo>
                      <a:pt x="1732" y="2496"/>
                    </a:lnTo>
                    <a:close/>
                    <a:moveTo>
                      <a:pt x="458" y="2284"/>
                    </a:moveTo>
                    <a:lnTo>
                      <a:pt x="464" y="2290"/>
                    </a:lnTo>
                    <a:lnTo>
                      <a:pt x="458" y="2295"/>
                    </a:lnTo>
                    <a:lnTo>
                      <a:pt x="452" y="2291"/>
                    </a:lnTo>
                    <a:lnTo>
                      <a:pt x="458" y="2284"/>
                    </a:lnTo>
                    <a:close/>
                    <a:moveTo>
                      <a:pt x="2372" y="1967"/>
                    </a:moveTo>
                    <a:lnTo>
                      <a:pt x="2381" y="1972"/>
                    </a:lnTo>
                    <a:lnTo>
                      <a:pt x="2348" y="2022"/>
                    </a:lnTo>
                    <a:lnTo>
                      <a:pt x="2205" y="2198"/>
                    </a:lnTo>
                    <a:lnTo>
                      <a:pt x="2162" y="2240"/>
                    </a:lnTo>
                    <a:lnTo>
                      <a:pt x="2157" y="2236"/>
                    </a:lnTo>
                    <a:lnTo>
                      <a:pt x="2156" y="2233"/>
                    </a:lnTo>
                    <a:lnTo>
                      <a:pt x="2190" y="2199"/>
                    </a:lnTo>
                    <a:lnTo>
                      <a:pt x="2193" y="2201"/>
                    </a:lnTo>
                    <a:lnTo>
                      <a:pt x="2211" y="2178"/>
                    </a:lnTo>
                    <a:lnTo>
                      <a:pt x="2221" y="2168"/>
                    </a:lnTo>
                    <a:lnTo>
                      <a:pt x="2282" y="2097"/>
                    </a:lnTo>
                    <a:lnTo>
                      <a:pt x="2326" y="2038"/>
                    </a:lnTo>
                    <a:lnTo>
                      <a:pt x="2348" y="2011"/>
                    </a:lnTo>
                    <a:lnTo>
                      <a:pt x="2347" y="2010"/>
                    </a:lnTo>
                    <a:lnTo>
                      <a:pt x="2372" y="1967"/>
                    </a:lnTo>
                    <a:close/>
                    <a:moveTo>
                      <a:pt x="21" y="1580"/>
                    </a:moveTo>
                    <a:lnTo>
                      <a:pt x="24" y="1580"/>
                    </a:lnTo>
                    <a:lnTo>
                      <a:pt x="28" y="1599"/>
                    </a:lnTo>
                    <a:lnTo>
                      <a:pt x="37" y="1627"/>
                    </a:lnTo>
                    <a:lnTo>
                      <a:pt x="33" y="1630"/>
                    </a:lnTo>
                    <a:lnTo>
                      <a:pt x="48" y="1671"/>
                    </a:lnTo>
                    <a:lnTo>
                      <a:pt x="54" y="1686"/>
                    </a:lnTo>
                    <a:lnTo>
                      <a:pt x="85" y="1774"/>
                    </a:lnTo>
                    <a:lnTo>
                      <a:pt x="99" y="1808"/>
                    </a:lnTo>
                    <a:lnTo>
                      <a:pt x="119" y="1857"/>
                    </a:lnTo>
                    <a:lnTo>
                      <a:pt x="122" y="1857"/>
                    </a:lnTo>
                    <a:lnTo>
                      <a:pt x="123" y="1859"/>
                    </a:lnTo>
                    <a:lnTo>
                      <a:pt x="144" y="1900"/>
                    </a:lnTo>
                    <a:lnTo>
                      <a:pt x="144" y="1902"/>
                    </a:lnTo>
                    <a:lnTo>
                      <a:pt x="139" y="1907"/>
                    </a:lnTo>
                    <a:lnTo>
                      <a:pt x="115" y="1863"/>
                    </a:lnTo>
                    <a:lnTo>
                      <a:pt x="102" y="1835"/>
                    </a:lnTo>
                    <a:lnTo>
                      <a:pt x="35" y="1658"/>
                    </a:lnTo>
                    <a:lnTo>
                      <a:pt x="20" y="1600"/>
                    </a:lnTo>
                    <a:lnTo>
                      <a:pt x="16" y="1582"/>
                    </a:lnTo>
                    <a:lnTo>
                      <a:pt x="21" y="1580"/>
                    </a:lnTo>
                    <a:close/>
                    <a:moveTo>
                      <a:pt x="2546" y="1502"/>
                    </a:moveTo>
                    <a:lnTo>
                      <a:pt x="2554" y="1504"/>
                    </a:lnTo>
                    <a:lnTo>
                      <a:pt x="2554" y="1510"/>
                    </a:lnTo>
                    <a:lnTo>
                      <a:pt x="2545" y="1508"/>
                    </a:lnTo>
                    <a:lnTo>
                      <a:pt x="2546" y="1502"/>
                    </a:lnTo>
                    <a:close/>
                    <a:moveTo>
                      <a:pt x="2" y="1078"/>
                    </a:moveTo>
                    <a:lnTo>
                      <a:pt x="10" y="1080"/>
                    </a:lnTo>
                    <a:lnTo>
                      <a:pt x="10" y="1087"/>
                    </a:lnTo>
                    <a:lnTo>
                      <a:pt x="0" y="1086"/>
                    </a:lnTo>
                    <a:lnTo>
                      <a:pt x="2" y="1078"/>
                    </a:lnTo>
                    <a:close/>
                    <a:moveTo>
                      <a:pt x="2417" y="680"/>
                    </a:moveTo>
                    <a:lnTo>
                      <a:pt x="2441" y="725"/>
                    </a:lnTo>
                    <a:lnTo>
                      <a:pt x="2441" y="725"/>
                    </a:lnTo>
                    <a:lnTo>
                      <a:pt x="2441" y="725"/>
                    </a:lnTo>
                    <a:lnTo>
                      <a:pt x="2526" y="953"/>
                    </a:lnTo>
                    <a:lnTo>
                      <a:pt x="2536" y="988"/>
                    </a:lnTo>
                    <a:lnTo>
                      <a:pt x="2539" y="1005"/>
                    </a:lnTo>
                    <a:lnTo>
                      <a:pt x="2536" y="1006"/>
                    </a:lnTo>
                    <a:lnTo>
                      <a:pt x="2532" y="1005"/>
                    </a:lnTo>
                    <a:lnTo>
                      <a:pt x="2530" y="1005"/>
                    </a:lnTo>
                    <a:lnTo>
                      <a:pt x="2528" y="989"/>
                    </a:lnTo>
                    <a:lnTo>
                      <a:pt x="2518" y="958"/>
                    </a:lnTo>
                    <a:lnTo>
                      <a:pt x="2519" y="957"/>
                    </a:lnTo>
                    <a:lnTo>
                      <a:pt x="2513" y="939"/>
                    </a:lnTo>
                    <a:lnTo>
                      <a:pt x="2502" y="902"/>
                    </a:lnTo>
                    <a:lnTo>
                      <a:pt x="2471" y="814"/>
                    </a:lnTo>
                    <a:lnTo>
                      <a:pt x="2440" y="745"/>
                    </a:lnTo>
                    <a:lnTo>
                      <a:pt x="2433" y="727"/>
                    </a:lnTo>
                    <a:lnTo>
                      <a:pt x="2432" y="727"/>
                    </a:lnTo>
                    <a:lnTo>
                      <a:pt x="2410" y="687"/>
                    </a:lnTo>
                    <a:lnTo>
                      <a:pt x="2412" y="686"/>
                    </a:lnTo>
                    <a:lnTo>
                      <a:pt x="2417" y="680"/>
                    </a:lnTo>
                    <a:close/>
                    <a:moveTo>
                      <a:pt x="396" y="345"/>
                    </a:moveTo>
                    <a:lnTo>
                      <a:pt x="400" y="351"/>
                    </a:lnTo>
                    <a:lnTo>
                      <a:pt x="401" y="354"/>
                    </a:lnTo>
                    <a:lnTo>
                      <a:pt x="400" y="354"/>
                    </a:lnTo>
                    <a:lnTo>
                      <a:pt x="367" y="387"/>
                    </a:lnTo>
                    <a:lnTo>
                      <a:pt x="363" y="385"/>
                    </a:lnTo>
                    <a:lnTo>
                      <a:pt x="335" y="420"/>
                    </a:lnTo>
                    <a:lnTo>
                      <a:pt x="334" y="420"/>
                    </a:lnTo>
                    <a:lnTo>
                      <a:pt x="274" y="491"/>
                    </a:lnTo>
                    <a:lnTo>
                      <a:pt x="246" y="527"/>
                    </a:lnTo>
                    <a:lnTo>
                      <a:pt x="208" y="574"/>
                    </a:lnTo>
                    <a:lnTo>
                      <a:pt x="211" y="577"/>
                    </a:lnTo>
                    <a:lnTo>
                      <a:pt x="184" y="618"/>
                    </a:lnTo>
                    <a:lnTo>
                      <a:pt x="177" y="615"/>
                    </a:lnTo>
                    <a:lnTo>
                      <a:pt x="212" y="558"/>
                    </a:lnTo>
                    <a:lnTo>
                      <a:pt x="212" y="558"/>
                    </a:lnTo>
                    <a:lnTo>
                      <a:pt x="343" y="397"/>
                    </a:lnTo>
                    <a:lnTo>
                      <a:pt x="394" y="348"/>
                    </a:lnTo>
                    <a:lnTo>
                      <a:pt x="396" y="345"/>
                    </a:lnTo>
                    <a:close/>
                    <a:moveTo>
                      <a:pt x="2097" y="291"/>
                    </a:moveTo>
                    <a:lnTo>
                      <a:pt x="2102" y="296"/>
                    </a:lnTo>
                    <a:lnTo>
                      <a:pt x="2097" y="303"/>
                    </a:lnTo>
                    <a:lnTo>
                      <a:pt x="2091" y="298"/>
                    </a:lnTo>
                    <a:lnTo>
                      <a:pt x="2097" y="291"/>
                    </a:lnTo>
                    <a:close/>
                    <a:moveTo>
                      <a:pt x="825" y="81"/>
                    </a:moveTo>
                    <a:lnTo>
                      <a:pt x="828" y="89"/>
                    </a:lnTo>
                    <a:lnTo>
                      <a:pt x="822" y="92"/>
                    </a:lnTo>
                    <a:lnTo>
                      <a:pt x="820" y="84"/>
                    </a:lnTo>
                    <a:lnTo>
                      <a:pt x="825" y="81"/>
                    </a:lnTo>
                    <a:close/>
                    <a:moveTo>
                      <a:pt x="1315" y="0"/>
                    </a:moveTo>
                    <a:lnTo>
                      <a:pt x="1332" y="0"/>
                    </a:lnTo>
                    <a:lnTo>
                      <a:pt x="1371" y="3"/>
                    </a:lnTo>
                    <a:lnTo>
                      <a:pt x="1611" y="43"/>
                    </a:lnTo>
                    <a:lnTo>
                      <a:pt x="1611" y="43"/>
                    </a:lnTo>
                    <a:lnTo>
                      <a:pt x="1660" y="58"/>
                    </a:lnTo>
                    <a:lnTo>
                      <a:pt x="1659" y="62"/>
                    </a:lnTo>
                    <a:lnTo>
                      <a:pt x="1656" y="65"/>
                    </a:lnTo>
                    <a:lnTo>
                      <a:pt x="1611" y="53"/>
                    </a:lnTo>
                    <a:lnTo>
                      <a:pt x="1609" y="50"/>
                    </a:lnTo>
                    <a:lnTo>
                      <a:pt x="1578" y="44"/>
                    </a:lnTo>
                    <a:lnTo>
                      <a:pt x="1510" y="30"/>
                    </a:lnTo>
                    <a:lnTo>
                      <a:pt x="1423" y="16"/>
                    </a:lnTo>
                    <a:lnTo>
                      <a:pt x="1402" y="14"/>
                    </a:lnTo>
                    <a:lnTo>
                      <a:pt x="1366" y="9"/>
                    </a:lnTo>
                    <a:lnTo>
                      <a:pt x="1365" y="12"/>
                    </a:lnTo>
                    <a:lnTo>
                      <a:pt x="1332" y="9"/>
                    </a:lnTo>
                    <a:lnTo>
                      <a:pt x="1315" y="9"/>
                    </a:lnTo>
                    <a:lnTo>
                      <a:pt x="1315" y="9"/>
                    </a:lnTo>
                    <a:lnTo>
                      <a:pt x="1314" y="3"/>
                    </a:lnTo>
                    <a:lnTo>
                      <a:pt x="13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5" name="Freeform 680"/>
              <p:cNvSpPr>
                <a:spLocks noEditPoints="1"/>
              </p:cNvSpPr>
              <p:nvPr/>
            </p:nvSpPr>
            <p:spPr bwMode="auto">
              <a:xfrm>
                <a:off x="5830" y="1242"/>
                <a:ext cx="2571" cy="2606"/>
              </a:xfrm>
              <a:custGeom>
                <a:avLst/>
                <a:gdLst>
                  <a:gd name="T0" fmla="*/ 1249 w 2571"/>
                  <a:gd name="T1" fmla="*/ 2596 h 2606"/>
                  <a:gd name="T2" fmla="*/ 1246 w 2571"/>
                  <a:gd name="T3" fmla="*/ 2606 h 2606"/>
                  <a:gd name="T4" fmla="*/ 1196 w 2571"/>
                  <a:gd name="T5" fmla="*/ 2593 h 2606"/>
                  <a:gd name="T6" fmla="*/ 948 w 2571"/>
                  <a:gd name="T7" fmla="*/ 2562 h 2606"/>
                  <a:gd name="T8" fmla="*/ 902 w 2571"/>
                  <a:gd name="T9" fmla="*/ 2538 h 2606"/>
                  <a:gd name="T10" fmla="*/ 1739 w 2571"/>
                  <a:gd name="T11" fmla="*/ 2524 h 2606"/>
                  <a:gd name="T12" fmla="*/ 460 w 2571"/>
                  <a:gd name="T13" fmla="*/ 2299 h 2606"/>
                  <a:gd name="T14" fmla="*/ 453 w 2571"/>
                  <a:gd name="T15" fmla="*/ 2306 h 2606"/>
                  <a:gd name="T16" fmla="*/ 2206 w 2571"/>
                  <a:gd name="T17" fmla="*/ 2213 h 2606"/>
                  <a:gd name="T18" fmla="*/ 2173 w 2571"/>
                  <a:gd name="T19" fmla="*/ 2252 h 2606"/>
                  <a:gd name="T20" fmla="*/ 2389 w 2571"/>
                  <a:gd name="T21" fmla="*/ 1980 h 2606"/>
                  <a:gd name="T22" fmla="*/ 2369 w 2571"/>
                  <a:gd name="T23" fmla="*/ 2028 h 2606"/>
                  <a:gd name="T24" fmla="*/ 2356 w 2571"/>
                  <a:gd name="T25" fmla="*/ 2030 h 2606"/>
                  <a:gd name="T26" fmla="*/ 123 w 2571"/>
                  <a:gd name="T27" fmla="*/ 1871 h 2606"/>
                  <a:gd name="T28" fmla="*/ 138 w 2571"/>
                  <a:gd name="T29" fmla="*/ 1917 h 2606"/>
                  <a:gd name="T30" fmla="*/ 114 w 2571"/>
                  <a:gd name="T31" fmla="*/ 1872 h 2606"/>
                  <a:gd name="T32" fmla="*/ 24 w 2571"/>
                  <a:gd name="T33" fmla="*/ 1590 h 2606"/>
                  <a:gd name="T34" fmla="*/ 34 w 2571"/>
                  <a:gd name="T35" fmla="*/ 1640 h 2606"/>
                  <a:gd name="T36" fmla="*/ 19 w 2571"/>
                  <a:gd name="T37" fmla="*/ 1611 h 2606"/>
                  <a:gd name="T38" fmla="*/ 24 w 2571"/>
                  <a:gd name="T39" fmla="*/ 1590 h 2606"/>
                  <a:gd name="T40" fmla="*/ 2571 w 2571"/>
                  <a:gd name="T41" fmla="*/ 1519 h 2606"/>
                  <a:gd name="T42" fmla="*/ 1 w 2571"/>
                  <a:gd name="T43" fmla="*/ 1085 h 2606"/>
                  <a:gd name="T44" fmla="*/ 0 w 2571"/>
                  <a:gd name="T45" fmla="*/ 1092 h 2606"/>
                  <a:gd name="T46" fmla="*/ 2534 w 2571"/>
                  <a:gd name="T47" fmla="*/ 962 h 2606"/>
                  <a:gd name="T48" fmla="*/ 2553 w 2571"/>
                  <a:gd name="T49" fmla="*/ 993 h 2606"/>
                  <a:gd name="T50" fmla="*/ 2547 w 2571"/>
                  <a:gd name="T51" fmla="*/ 1013 h 2606"/>
                  <a:gd name="T52" fmla="*/ 2432 w 2571"/>
                  <a:gd name="T53" fmla="*/ 684 h 2606"/>
                  <a:gd name="T54" fmla="*/ 2454 w 2571"/>
                  <a:gd name="T55" fmla="*/ 732 h 2606"/>
                  <a:gd name="T56" fmla="*/ 2425 w 2571"/>
                  <a:gd name="T57" fmla="*/ 688 h 2606"/>
                  <a:gd name="T58" fmla="*/ 220 w 2571"/>
                  <a:gd name="T59" fmla="*/ 566 h 2606"/>
                  <a:gd name="T60" fmla="*/ 181 w 2571"/>
                  <a:gd name="T61" fmla="*/ 622 h 2606"/>
                  <a:gd name="T62" fmla="*/ 206 w 2571"/>
                  <a:gd name="T63" fmla="*/ 575 h 2606"/>
                  <a:gd name="T64" fmla="*/ 398 w 2571"/>
                  <a:gd name="T65" fmla="*/ 347 h 2606"/>
                  <a:gd name="T66" fmla="*/ 402 w 2571"/>
                  <a:gd name="T67" fmla="*/ 356 h 2606"/>
                  <a:gd name="T68" fmla="*/ 361 w 2571"/>
                  <a:gd name="T69" fmla="*/ 383 h 2606"/>
                  <a:gd name="T70" fmla="*/ 2110 w 2571"/>
                  <a:gd name="T71" fmla="*/ 292 h 2606"/>
                  <a:gd name="T72" fmla="*/ 2105 w 2571"/>
                  <a:gd name="T73" fmla="*/ 299 h 2606"/>
                  <a:gd name="T74" fmla="*/ 833 w 2571"/>
                  <a:gd name="T75" fmla="*/ 89 h 2606"/>
                  <a:gd name="T76" fmla="*/ 830 w 2571"/>
                  <a:gd name="T77" fmla="*/ 80 h 2606"/>
                  <a:gd name="T78" fmla="*/ 1670 w 2571"/>
                  <a:gd name="T79" fmla="*/ 61 h 2606"/>
                  <a:gd name="T80" fmla="*/ 1619 w 2571"/>
                  <a:gd name="T81" fmla="*/ 51 h 2606"/>
                  <a:gd name="T82" fmla="*/ 1342 w 2571"/>
                  <a:gd name="T83" fmla="*/ 0 h 2606"/>
                  <a:gd name="T84" fmla="*/ 1379 w 2571"/>
                  <a:gd name="T85" fmla="*/ 11 h 2606"/>
                  <a:gd name="T86" fmla="*/ 1323 w 2571"/>
                  <a:gd name="T87" fmla="*/ 4 h 2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71" h="2606">
                    <a:moveTo>
                      <a:pt x="1196" y="2593"/>
                    </a:moveTo>
                    <a:lnTo>
                      <a:pt x="1230" y="2596"/>
                    </a:lnTo>
                    <a:lnTo>
                      <a:pt x="1249" y="2596"/>
                    </a:lnTo>
                    <a:lnTo>
                      <a:pt x="1249" y="2596"/>
                    </a:lnTo>
                    <a:lnTo>
                      <a:pt x="1247" y="2603"/>
                    </a:lnTo>
                    <a:lnTo>
                      <a:pt x="1246" y="2606"/>
                    </a:lnTo>
                    <a:lnTo>
                      <a:pt x="1230" y="2606"/>
                    </a:lnTo>
                    <a:lnTo>
                      <a:pt x="1199" y="2603"/>
                    </a:lnTo>
                    <a:lnTo>
                      <a:pt x="1196" y="2593"/>
                    </a:lnTo>
                    <a:close/>
                    <a:moveTo>
                      <a:pt x="902" y="2538"/>
                    </a:moveTo>
                    <a:lnTo>
                      <a:pt x="952" y="2553"/>
                    </a:lnTo>
                    <a:lnTo>
                      <a:pt x="948" y="2562"/>
                    </a:lnTo>
                    <a:lnTo>
                      <a:pt x="901" y="2548"/>
                    </a:lnTo>
                    <a:lnTo>
                      <a:pt x="901" y="2542"/>
                    </a:lnTo>
                    <a:lnTo>
                      <a:pt x="902" y="2538"/>
                    </a:lnTo>
                    <a:close/>
                    <a:moveTo>
                      <a:pt x="1743" y="2512"/>
                    </a:moveTo>
                    <a:lnTo>
                      <a:pt x="1747" y="2521"/>
                    </a:lnTo>
                    <a:lnTo>
                      <a:pt x="1739" y="2524"/>
                    </a:lnTo>
                    <a:lnTo>
                      <a:pt x="1736" y="2515"/>
                    </a:lnTo>
                    <a:lnTo>
                      <a:pt x="1743" y="2512"/>
                    </a:lnTo>
                    <a:close/>
                    <a:moveTo>
                      <a:pt x="460" y="2299"/>
                    </a:moveTo>
                    <a:lnTo>
                      <a:pt x="466" y="2303"/>
                    </a:lnTo>
                    <a:lnTo>
                      <a:pt x="460" y="2310"/>
                    </a:lnTo>
                    <a:lnTo>
                      <a:pt x="453" y="2306"/>
                    </a:lnTo>
                    <a:lnTo>
                      <a:pt x="460" y="2299"/>
                    </a:lnTo>
                    <a:close/>
                    <a:moveTo>
                      <a:pt x="2213" y="2206"/>
                    </a:moveTo>
                    <a:lnTo>
                      <a:pt x="2206" y="2213"/>
                    </a:lnTo>
                    <a:lnTo>
                      <a:pt x="2211" y="2220"/>
                    </a:lnTo>
                    <a:lnTo>
                      <a:pt x="2177" y="2254"/>
                    </a:lnTo>
                    <a:lnTo>
                      <a:pt x="2173" y="2252"/>
                    </a:lnTo>
                    <a:lnTo>
                      <a:pt x="2170" y="2248"/>
                    </a:lnTo>
                    <a:lnTo>
                      <a:pt x="2213" y="2206"/>
                    </a:lnTo>
                    <a:close/>
                    <a:moveTo>
                      <a:pt x="2389" y="1980"/>
                    </a:moveTo>
                    <a:lnTo>
                      <a:pt x="2391" y="1981"/>
                    </a:lnTo>
                    <a:lnTo>
                      <a:pt x="2396" y="1985"/>
                    </a:lnTo>
                    <a:lnTo>
                      <a:pt x="2369" y="2028"/>
                    </a:lnTo>
                    <a:lnTo>
                      <a:pt x="2366" y="2026"/>
                    </a:lnTo>
                    <a:lnTo>
                      <a:pt x="2362" y="2025"/>
                    </a:lnTo>
                    <a:lnTo>
                      <a:pt x="2356" y="2030"/>
                    </a:lnTo>
                    <a:lnTo>
                      <a:pt x="2389" y="1980"/>
                    </a:lnTo>
                    <a:close/>
                    <a:moveTo>
                      <a:pt x="110" y="1843"/>
                    </a:moveTo>
                    <a:lnTo>
                      <a:pt x="123" y="1871"/>
                    </a:lnTo>
                    <a:lnTo>
                      <a:pt x="147" y="1915"/>
                    </a:lnTo>
                    <a:lnTo>
                      <a:pt x="142" y="1917"/>
                    </a:lnTo>
                    <a:lnTo>
                      <a:pt x="138" y="1917"/>
                    </a:lnTo>
                    <a:lnTo>
                      <a:pt x="114" y="1875"/>
                    </a:lnTo>
                    <a:lnTo>
                      <a:pt x="114" y="1874"/>
                    </a:lnTo>
                    <a:lnTo>
                      <a:pt x="114" y="1872"/>
                    </a:lnTo>
                    <a:lnTo>
                      <a:pt x="120" y="1869"/>
                    </a:lnTo>
                    <a:lnTo>
                      <a:pt x="110" y="1843"/>
                    </a:lnTo>
                    <a:close/>
                    <a:moveTo>
                      <a:pt x="24" y="1590"/>
                    </a:moveTo>
                    <a:lnTo>
                      <a:pt x="28" y="1608"/>
                    </a:lnTo>
                    <a:lnTo>
                      <a:pt x="43" y="1666"/>
                    </a:lnTo>
                    <a:lnTo>
                      <a:pt x="34" y="1640"/>
                    </a:lnTo>
                    <a:lnTo>
                      <a:pt x="31" y="1640"/>
                    </a:lnTo>
                    <a:lnTo>
                      <a:pt x="28" y="1640"/>
                    </a:lnTo>
                    <a:lnTo>
                      <a:pt x="19" y="1611"/>
                    </a:lnTo>
                    <a:lnTo>
                      <a:pt x="15" y="1592"/>
                    </a:lnTo>
                    <a:lnTo>
                      <a:pt x="18" y="1591"/>
                    </a:lnTo>
                    <a:lnTo>
                      <a:pt x="24" y="1590"/>
                    </a:lnTo>
                    <a:close/>
                    <a:moveTo>
                      <a:pt x="2562" y="1512"/>
                    </a:moveTo>
                    <a:lnTo>
                      <a:pt x="2571" y="1513"/>
                    </a:lnTo>
                    <a:lnTo>
                      <a:pt x="2571" y="1519"/>
                    </a:lnTo>
                    <a:lnTo>
                      <a:pt x="2562" y="1518"/>
                    </a:lnTo>
                    <a:lnTo>
                      <a:pt x="2562" y="1512"/>
                    </a:lnTo>
                    <a:close/>
                    <a:moveTo>
                      <a:pt x="1" y="1085"/>
                    </a:moveTo>
                    <a:lnTo>
                      <a:pt x="10" y="1086"/>
                    </a:lnTo>
                    <a:lnTo>
                      <a:pt x="8" y="1094"/>
                    </a:lnTo>
                    <a:lnTo>
                      <a:pt x="0" y="1092"/>
                    </a:lnTo>
                    <a:lnTo>
                      <a:pt x="1" y="1085"/>
                    </a:lnTo>
                    <a:close/>
                    <a:moveTo>
                      <a:pt x="2534" y="961"/>
                    </a:moveTo>
                    <a:lnTo>
                      <a:pt x="2534" y="962"/>
                    </a:lnTo>
                    <a:lnTo>
                      <a:pt x="2540" y="961"/>
                    </a:lnTo>
                    <a:lnTo>
                      <a:pt x="2544" y="961"/>
                    </a:lnTo>
                    <a:lnTo>
                      <a:pt x="2553" y="993"/>
                    </a:lnTo>
                    <a:lnTo>
                      <a:pt x="2557" y="1010"/>
                    </a:lnTo>
                    <a:lnTo>
                      <a:pt x="2554" y="1012"/>
                    </a:lnTo>
                    <a:lnTo>
                      <a:pt x="2547" y="1013"/>
                    </a:lnTo>
                    <a:lnTo>
                      <a:pt x="2544" y="996"/>
                    </a:lnTo>
                    <a:lnTo>
                      <a:pt x="2534" y="961"/>
                    </a:lnTo>
                    <a:close/>
                    <a:moveTo>
                      <a:pt x="2432" y="684"/>
                    </a:moveTo>
                    <a:lnTo>
                      <a:pt x="2456" y="729"/>
                    </a:lnTo>
                    <a:lnTo>
                      <a:pt x="2456" y="729"/>
                    </a:lnTo>
                    <a:lnTo>
                      <a:pt x="2454" y="732"/>
                    </a:lnTo>
                    <a:lnTo>
                      <a:pt x="2449" y="733"/>
                    </a:lnTo>
                    <a:lnTo>
                      <a:pt x="2449" y="733"/>
                    </a:lnTo>
                    <a:lnTo>
                      <a:pt x="2425" y="688"/>
                    </a:lnTo>
                    <a:lnTo>
                      <a:pt x="2428" y="685"/>
                    </a:lnTo>
                    <a:lnTo>
                      <a:pt x="2432" y="684"/>
                    </a:lnTo>
                    <a:close/>
                    <a:moveTo>
                      <a:pt x="220" y="566"/>
                    </a:moveTo>
                    <a:lnTo>
                      <a:pt x="220" y="566"/>
                    </a:lnTo>
                    <a:lnTo>
                      <a:pt x="185" y="623"/>
                    </a:lnTo>
                    <a:lnTo>
                      <a:pt x="181" y="622"/>
                    </a:lnTo>
                    <a:lnTo>
                      <a:pt x="178" y="616"/>
                    </a:lnTo>
                    <a:lnTo>
                      <a:pt x="205" y="574"/>
                    </a:lnTo>
                    <a:lnTo>
                      <a:pt x="206" y="575"/>
                    </a:lnTo>
                    <a:lnTo>
                      <a:pt x="212" y="578"/>
                    </a:lnTo>
                    <a:lnTo>
                      <a:pt x="220" y="566"/>
                    </a:lnTo>
                    <a:close/>
                    <a:moveTo>
                      <a:pt x="398" y="347"/>
                    </a:moveTo>
                    <a:lnTo>
                      <a:pt x="401" y="349"/>
                    </a:lnTo>
                    <a:lnTo>
                      <a:pt x="404" y="353"/>
                    </a:lnTo>
                    <a:lnTo>
                      <a:pt x="402" y="356"/>
                    </a:lnTo>
                    <a:lnTo>
                      <a:pt x="351" y="405"/>
                    </a:lnTo>
                    <a:lnTo>
                      <a:pt x="366" y="388"/>
                    </a:lnTo>
                    <a:lnTo>
                      <a:pt x="361" y="383"/>
                    </a:lnTo>
                    <a:lnTo>
                      <a:pt x="395" y="349"/>
                    </a:lnTo>
                    <a:lnTo>
                      <a:pt x="398" y="347"/>
                    </a:lnTo>
                    <a:close/>
                    <a:moveTo>
                      <a:pt x="2110" y="292"/>
                    </a:moveTo>
                    <a:lnTo>
                      <a:pt x="2116" y="298"/>
                    </a:lnTo>
                    <a:lnTo>
                      <a:pt x="2110" y="304"/>
                    </a:lnTo>
                    <a:lnTo>
                      <a:pt x="2105" y="299"/>
                    </a:lnTo>
                    <a:lnTo>
                      <a:pt x="2110" y="292"/>
                    </a:lnTo>
                    <a:close/>
                    <a:moveTo>
                      <a:pt x="830" y="80"/>
                    </a:moveTo>
                    <a:lnTo>
                      <a:pt x="833" y="89"/>
                    </a:lnTo>
                    <a:lnTo>
                      <a:pt x="828" y="92"/>
                    </a:lnTo>
                    <a:lnTo>
                      <a:pt x="825" y="83"/>
                    </a:lnTo>
                    <a:lnTo>
                      <a:pt x="830" y="80"/>
                    </a:lnTo>
                    <a:close/>
                    <a:moveTo>
                      <a:pt x="1622" y="42"/>
                    </a:moveTo>
                    <a:lnTo>
                      <a:pt x="1671" y="56"/>
                    </a:lnTo>
                    <a:lnTo>
                      <a:pt x="1670" y="61"/>
                    </a:lnTo>
                    <a:lnTo>
                      <a:pt x="1668" y="65"/>
                    </a:lnTo>
                    <a:lnTo>
                      <a:pt x="1668" y="66"/>
                    </a:lnTo>
                    <a:lnTo>
                      <a:pt x="1619" y="51"/>
                    </a:lnTo>
                    <a:lnTo>
                      <a:pt x="1622" y="42"/>
                    </a:lnTo>
                    <a:close/>
                    <a:moveTo>
                      <a:pt x="1325" y="0"/>
                    </a:moveTo>
                    <a:lnTo>
                      <a:pt x="1342" y="0"/>
                    </a:lnTo>
                    <a:lnTo>
                      <a:pt x="1374" y="1"/>
                    </a:lnTo>
                    <a:lnTo>
                      <a:pt x="1376" y="11"/>
                    </a:lnTo>
                    <a:lnTo>
                      <a:pt x="1379" y="11"/>
                    </a:lnTo>
                    <a:lnTo>
                      <a:pt x="1340" y="8"/>
                    </a:lnTo>
                    <a:lnTo>
                      <a:pt x="1323" y="8"/>
                    </a:lnTo>
                    <a:lnTo>
                      <a:pt x="1323" y="4"/>
                    </a:lnTo>
                    <a:lnTo>
                      <a:pt x="13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6" name="Freeform 681"/>
              <p:cNvSpPr>
                <a:spLocks noEditPoints="1"/>
              </p:cNvSpPr>
              <p:nvPr/>
            </p:nvSpPr>
            <p:spPr bwMode="auto">
              <a:xfrm>
                <a:off x="5821" y="1232"/>
                <a:ext cx="2590" cy="2624"/>
              </a:xfrm>
              <a:custGeom>
                <a:avLst/>
                <a:gdLst>
                  <a:gd name="T0" fmla="*/ 1255 w 2590"/>
                  <a:gd name="T1" fmla="*/ 2616 h 2624"/>
                  <a:gd name="T2" fmla="*/ 1245 w 2590"/>
                  <a:gd name="T3" fmla="*/ 2624 h 2624"/>
                  <a:gd name="T4" fmla="*/ 1208 w 2590"/>
                  <a:gd name="T5" fmla="*/ 2614 h 2624"/>
                  <a:gd name="T6" fmla="*/ 957 w 2590"/>
                  <a:gd name="T7" fmla="*/ 2572 h 2624"/>
                  <a:gd name="T8" fmla="*/ 913 w 2590"/>
                  <a:gd name="T9" fmla="*/ 2568 h 2624"/>
                  <a:gd name="T10" fmla="*/ 910 w 2590"/>
                  <a:gd name="T11" fmla="*/ 2558 h 2624"/>
                  <a:gd name="T12" fmla="*/ 1752 w 2590"/>
                  <a:gd name="T13" fmla="*/ 2542 h 2624"/>
                  <a:gd name="T14" fmla="*/ 462 w 2590"/>
                  <a:gd name="T15" fmla="*/ 2316 h 2624"/>
                  <a:gd name="T16" fmla="*/ 457 w 2590"/>
                  <a:gd name="T17" fmla="*/ 2323 h 2624"/>
                  <a:gd name="T18" fmla="*/ 2222 w 2590"/>
                  <a:gd name="T19" fmla="*/ 2233 h 2624"/>
                  <a:gd name="T20" fmla="*/ 2194 w 2590"/>
                  <a:gd name="T21" fmla="*/ 2267 h 2624"/>
                  <a:gd name="T22" fmla="*/ 2220 w 2590"/>
                  <a:gd name="T23" fmla="*/ 2230 h 2624"/>
                  <a:gd name="T24" fmla="*/ 2409 w 2590"/>
                  <a:gd name="T25" fmla="*/ 2005 h 2624"/>
                  <a:gd name="T26" fmla="*/ 2381 w 2590"/>
                  <a:gd name="T27" fmla="*/ 2039 h 2624"/>
                  <a:gd name="T28" fmla="*/ 123 w 2590"/>
                  <a:gd name="T29" fmla="*/ 1884 h 2624"/>
                  <a:gd name="T30" fmla="*/ 140 w 2590"/>
                  <a:gd name="T31" fmla="*/ 1929 h 2624"/>
                  <a:gd name="T32" fmla="*/ 119 w 2590"/>
                  <a:gd name="T33" fmla="*/ 1886 h 2624"/>
                  <a:gd name="T34" fmla="*/ 28 w 2590"/>
                  <a:gd name="T35" fmla="*/ 1621 h 2624"/>
                  <a:gd name="T36" fmla="*/ 31 w 2590"/>
                  <a:gd name="T37" fmla="*/ 1650 h 2624"/>
                  <a:gd name="T38" fmla="*/ 17 w 2590"/>
                  <a:gd name="T39" fmla="*/ 1609 h 2624"/>
                  <a:gd name="T40" fmla="*/ 2580 w 2590"/>
                  <a:gd name="T41" fmla="*/ 1523 h 2624"/>
                  <a:gd name="T42" fmla="*/ 2580 w 2590"/>
                  <a:gd name="T43" fmla="*/ 1529 h 2624"/>
                  <a:gd name="T44" fmla="*/ 10 w 2590"/>
                  <a:gd name="T45" fmla="*/ 1095 h 2624"/>
                  <a:gd name="T46" fmla="*/ 2 w 2590"/>
                  <a:gd name="T47" fmla="*/ 1094 h 2624"/>
                  <a:gd name="T48" fmla="*/ 2563 w 2590"/>
                  <a:gd name="T49" fmla="*/ 974 h 2624"/>
                  <a:gd name="T50" fmla="*/ 2571 w 2590"/>
                  <a:gd name="T51" fmla="*/ 1016 h 2624"/>
                  <a:gd name="T52" fmla="*/ 2553 w 2590"/>
                  <a:gd name="T53" fmla="*/ 971 h 2624"/>
                  <a:gd name="T54" fmla="*/ 2451 w 2590"/>
                  <a:gd name="T55" fmla="*/ 692 h 2624"/>
                  <a:gd name="T56" fmla="*/ 2468 w 2590"/>
                  <a:gd name="T57" fmla="*/ 739 h 2624"/>
                  <a:gd name="T58" fmla="*/ 2441 w 2590"/>
                  <a:gd name="T59" fmla="*/ 694 h 2624"/>
                  <a:gd name="T60" fmla="*/ 209 w 2590"/>
                  <a:gd name="T61" fmla="*/ 584 h 2624"/>
                  <a:gd name="T62" fmla="*/ 182 w 2590"/>
                  <a:gd name="T63" fmla="*/ 622 h 2624"/>
                  <a:gd name="T64" fmla="*/ 205 w 2590"/>
                  <a:gd name="T65" fmla="*/ 582 h 2624"/>
                  <a:gd name="T66" fmla="*/ 404 w 2590"/>
                  <a:gd name="T67" fmla="*/ 359 h 2624"/>
                  <a:gd name="T68" fmla="*/ 368 w 2590"/>
                  <a:gd name="T69" fmla="*/ 384 h 2624"/>
                  <a:gd name="T70" fmla="*/ 2126 w 2590"/>
                  <a:gd name="T71" fmla="*/ 295 h 2624"/>
                  <a:gd name="T72" fmla="*/ 2119 w 2590"/>
                  <a:gd name="T73" fmla="*/ 302 h 2624"/>
                  <a:gd name="T74" fmla="*/ 839 w 2590"/>
                  <a:gd name="T75" fmla="*/ 90 h 2624"/>
                  <a:gd name="T76" fmla="*/ 837 w 2590"/>
                  <a:gd name="T77" fmla="*/ 82 h 2624"/>
                  <a:gd name="T78" fmla="*/ 1679 w 2590"/>
                  <a:gd name="T79" fmla="*/ 58 h 2624"/>
                  <a:gd name="T80" fmla="*/ 1631 w 2590"/>
                  <a:gd name="T81" fmla="*/ 52 h 2624"/>
                  <a:gd name="T82" fmla="*/ 1340 w 2590"/>
                  <a:gd name="T83" fmla="*/ 0 h 2624"/>
                  <a:gd name="T84" fmla="*/ 1382 w 2590"/>
                  <a:gd name="T85" fmla="*/ 8 h 2624"/>
                  <a:gd name="T86" fmla="*/ 1334 w 2590"/>
                  <a:gd name="T87" fmla="*/ 10 h 2624"/>
                  <a:gd name="T88" fmla="*/ 1340 w 2590"/>
                  <a:gd name="T89" fmla="*/ 0 h 2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90" h="2624">
                    <a:moveTo>
                      <a:pt x="1208" y="2613"/>
                    </a:moveTo>
                    <a:lnTo>
                      <a:pt x="1239" y="2616"/>
                    </a:lnTo>
                    <a:lnTo>
                      <a:pt x="1255" y="2616"/>
                    </a:lnTo>
                    <a:lnTo>
                      <a:pt x="1252" y="2618"/>
                    </a:lnTo>
                    <a:lnTo>
                      <a:pt x="1248" y="2623"/>
                    </a:lnTo>
                    <a:lnTo>
                      <a:pt x="1245" y="2624"/>
                    </a:lnTo>
                    <a:lnTo>
                      <a:pt x="1239" y="2624"/>
                    </a:lnTo>
                    <a:lnTo>
                      <a:pt x="1215" y="2623"/>
                    </a:lnTo>
                    <a:lnTo>
                      <a:pt x="1208" y="2614"/>
                    </a:lnTo>
                    <a:lnTo>
                      <a:pt x="1208" y="2613"/>
                    </a:lnTo>
                    <a:close/>
                    <a:moveTo>
                      <a:pt x="910" y="2558"/>
                    </a:moveTo>
                    <a:lnTo>
                      <a:pt x="957" y="2572"/>
                    </a:lnTo>
                    <a:lnTo>
                      <a:pt x="957" y="2573"/>
                    </a:lnTo>
                    <a:lnTo>
                      <a:pt x="948" y="2577"/>
                    </a:lnTo>
                    <a:lnTo>
                      <a:pt x="913" y="2568"/>
                    </a:lnTo>
                    <a:lnTo>
                      <a:pt x="911" y="2565"/>
                    </a:lnTo>
                    <a:lnTo>
                      <a:pt x="910" y="2559"/>
                    </a:lnTo>
                    <a:lnTo>
                      <a:pt x="910" y="2558"/>
                    </a:lnTo>
                    <a:close/>
                    <a:moveTo>
                      <a:pt x="1756" y="2531"/>
                    </a:moveTo>
                    <a:lnTo>
                      <a:pt x="1759" y="2539"/>
                    </a:lnTo>
                    <a:lnTo>
                      <a:pt x="1752" y="2542"/>
                    </a:lnTo>
                    <a:lnTo>
                      <a:pt x="1748" y="2534"/>
                    </a:lnTo>
                    <a:lnTo>
                      <a:pt x="1756" y="2531"/>
                    </a:lnTo>
                    <a:close/>
                    <a:moveTo>
                      <a:pt x="462" y="2316"/>
                    </a:moveTo>
                    <a:lnTo>
                      <a:pt x="469" y="2320"/>
                    </a:lnTo>
                    <a:lnTo>
                      <a:pt x="464" y="2327"/>
                    </a:lnTo>
                    <a:lnTo>
                      <a:pt x="457" y="2323"/>
                    </a:lnTo>
                    <a:lnTo>
                      <a:pt x="462" y="2316"/>
                    </a:lnTo>
                    <a:close/>
                    <a:moveTo>
                      <a:pt x="2220" y="2230"/>
                    </a:moveTo>
                    <a:lnTo>
                      <a:pt x="2222" y="2233"/>
                    </a:lnTo>
                    <a:lnTo>
                      <a:pt x="2222" y="2240"/>
                    </a:lnTo>
                    <a:lnTo>
                      <a:pt x="2196" y="2267"/>
                    </a:lnTo>
                    <a:lnTo>
                      <a:pt x="2194" y="2267"/>
                    </a:lnTo>
                    <a:lnTo>
                      <a:pt x="2193" y="2267"/>
                    </a:lnTo>
                    <a:lnTo>
                      <a:pt x="2186" y="2264"/>
                    </a:lnTo>
                    <a:lnTo>
                      <a:pt x="2220" y="2230"/>
                    </a:lnTo>
                    <a:close/>
                    <a:moveTo>
                      <a:pt x="2405" y="1995"/>
                    </a:moveTo>
                    <a:lnTo>
                      <a:pt x="2409" y="2002"/>
                    </a:lnTo>
                    <a:lnTo>
                      <a:pt x="2409" y="2005"/>
                    </a:lnTo>
                    <a:lnTo>
                      <a:pt x="2388" y="2038"/>
                    </a:lnTo>
                    <a:lnTo>
                      <a:pt x="2385" y="2039"/>
                    </a:lnTo>
                    <a:lnTo>
                      <a:pt x="2381" y="2039"/>
                    </a:lnTo>
                    <a:lnTo>
                      <a:pt x="2378" y="2038"/>
                    </a:lnTo>
                    <a:lnTo>
                      <a:pt x="2405" y="1995"/>
                    </a:lnTo>
                    <a:close/>
                    <a:moveTo>
                      <a:pt x="123" y="1884"/>
                    </a:moveTo>
                    <a:lnTo>
                      <a:pt x="123" y="1885"/>
                    </a:lnTo>
                    <a:lnTo>
                      <a:pt x="147" y="1927"/>
                    </a:lnTo>
                    <a:lnTo>
                      <a:pt x="140" y="1929"/>
                    </a:lnTo>
                    <a:lnTo>
                      <a:pt x="137" y="1929"/>
                    </a:lnTo>
                    <a:lnTo>
                      <a:pt x="116" y="1891"/>
                    </a:lnTo>
                    <a:lnTo>
                      <a:pt x="119" y="1886"/>
                    </a:lnTo>
                    <a:lnTo>
                      <a:pt x="123" y="1884"/>
                    </a:lnTo>
                    <a:close/>
                    <a:moveTo>
                      <a:pt x="24" y="1602"/>
                    </a:moveTo>
                    <a:lnTo>
                      <a:pt x="28" y="1621"/>
                    </a:lnTo>
                    <a:lnTo>
                      <a:pt x="37" y="1650"/>
                    </a:lnTo>
                    <a:lnTo>
                      <a:pt x="36" y="1650"/>
                    </a:lnTo>
                    <a:lnTo>
                      <a:pt x="31" y="1650"/>
                    </a:lnTo>
                    <a:lnTo>
                      <a:pt x="26" y="1649"/>
                    </a:lnTo>
                    <a:lnTo>
                      <a:pt x="19" y="1622"/>
                    </a:lnTo>
                    <a:lnTo>
                      <a:pt x="17" y="1609"/>
                    </a:lnTo>
                    <a:lnTo>
                      <a:pt x="19" y="1608"/>
                    </a:lnTo>
                    <a:lnTo>
                      <a:pt x="24" y="1602"/>
                    </a:lnTo>
                    <a:close/>
                    <a:moveTo>
                      <a:pt x="2580" y="1523"/>
                    </a:moveTo>
                    <a:lnTo>
                      <a:pt x="2590" y="1525"/>
                    </a:lnTo>
                    <a:lnTo>
                      <a:pt x="2588" y="1530"/>
                    </a:lnTo>
                    <a:lnTo>
                      <a:pt x="2580" y="1529"/>
                    </a:lnTo>
                    <a:lnTo>
                      <a:pt x="2580" y="1523"/>
                    </a:lnTo>
                    <a:close/>
                    <a:moveTo>
                      <a:pt x="2" y="1094"/>
                    </a:moveTo>
                    <a:lnTo>
                      <a:pt x="10" y="1095"/>
                    </a:lnTo>
                    <a:lnTo>
                      <a:pt x="9" y="1102"/>
                    </a:lnTo>
                    <a:lnTo>
                      <a:pt x="0" y="1101"/>
                    </a:lnTo>
                    <a:lnTo>
                      <a:pt x="2" y="1094"/>
                    </a:lnTo>
                    <a:close/>
                    <a:moveTo>
                      <a:pt x="2554" y="971"/>
                    </a:moveTo>
                    <a:lnTo>
                      <a:pt x="2557" y="971"/>
                    </a:lnTo>
                    <a:lnTo>
                      <a:pt x="2563" y="974"/>
                    </a:lnTo>
                    <a:lnTo>
                      <a:pt x="2570" y="1002"/>
                    </a:lnTo>
                    <a:lnTo>
                      <a:pt x="2573" y="1013"/>
                    </a:lnTo>
                    <a:lnTo>
                      <a:pt x="2571" y="1016"/>
                    </a:lnTo>
                    <a:lnTo>
                      <a:pt x="2566" y="1020"/>
                    </a:lnTo>
                    <a:lnTo>
                      <a:pt x="2562" y="1003"/>
                    </a:lnTo>
                    <a:lnTo>
                      <a:pt x="2553" y="971"/>
                    </a:lnTo>
                    <a:lnTo>
                      <a:pt x="2554" y="971"/>
                    </a:lnTo>
                    <a:close/>
                    <a:moveTo>
                      <a:pt x="2450" y="692"/>
                    </a:moveTo>
                    <a:lnTo>
                      <a:pt x="2451" y="692"/>
                    </a:lnTo>
                    <a:lnTo>
                      <a:pt x="2473" y="732"/>
                    </a:lnTo>
                    <a:lnTo>
                      <a:pt x="2471" y="735"/>
                    </a:lnTo>
                    <a:lnTo>
                      <a:pt x="2468" y="739"/>
                    </a:lnTo>
                    <a:lnTo>
                      <a:pt x="2465" y="739"/>
                    </a:lnTo>
                    <a:lnTo>
                      <a:pt x="2465" y="739"/>
                    </a:lnTo>
                    <a:lnTo>
                      <a:pt x="2441" y="694"/>
                    </a:lnTo>
                    <a:lnTo>
                      <a:pt x="2450" y="692"/>
                    </a:lnTo>
                    <a:close/>
                    <a:moveTo>
                      <a:pt x="205" y="582"/>
                    </a:moveTo>
                    <a:lnTo>
                      <a:pt x="209" y="584"/>
                    </a:lnTo>
                    <a:lnTo>
                      <a:pt x="214" y="584"/>
                    </a:lnTo>
                    <a:lnTo>
                      <a:pt x="187" y="626"/>
                    </a:lnTo>
                    <a:lnTo>
                      <a:pt x="182" y="622"/>
                    </a:lnTo>
                    <a:lnTo>
                      <a:pt x="181" y="617"/>
                    </a:lnTo>
                    <a:lnTo>
                      <a:pt x="204" y="584"/>
                    </a:lnTo>
                    <a:lnTo>
                      <a:pt x="205" y="582"/>
                    </a:lnTo>
                    <a:close/>
                    <a:moveTo>
                      <a:pt x="399" y="353"/>
                    </a:moveTo>
                    <a:lnTo>
                      <a:pt x="407" y="357"/>
                    </a:lnTo>
                    <a:lnTo>
                      <a:pt x="404" y="359"/>
                    </a:lnTo>
                    <a:lnTo>
                      <a:pt x="370" y="393"/>
                    </a:lnTo>
                    <a:lnTo>
                      <a:pt x="368" y="389"/>
                    </a:lnTo>
                    <a:lnTo>
                      <a:pt x="368" y="384"/>
                    </a:lnTo>
                    <a:lnTo>
                      <a:pt x="397" y="353"/>
                    </a:lnTo>
                    <a:lnTo>
                      <a:pt x="399" y="353"/>
                    </a:lnTo>
                    <a:close/>
                    <a:moveTo>
                      <a:pt x="2126" y="295"/>
                    </a:moveTo>
                    <a:lnTo>
                      <a:pt x="2131" y="301"/>
                    </a:lnTo>
                    <a:lnTo>
                      <a:pt x="2125" y="308"/>
                    </a:lnTo>
                    <a:lnTo>
                      <a:pt x="2119" y="302"/>
                    </a:lnTo>
                    <a:lnTo>
                      <a:pt x="2126" y="295"/>
                    </a:lnTo>
                    <a:close/>
                    <a:moveTo>
                      <a:pt x="837" y="82"/>
                    </a:moveTo>
                    <a:lnTo>
                      <a:pt x="839" y="90"/>
                    </a:lnTo>
                    <a:lnTo>
                      <a:pt x="834" y="93"/>
                    </a:lnTo>
                    <a:lnTo>
                      <a:pt x="829" y="85"/>
                    </a:lnTo>
                    <a:lnTo>
                      <a:pt x="837" y="82"/>
                    </a:lnTo>
                    <a:close/>
                    <a:moveTo>
                      <a:pt x="1638" y="45"/>
                    </a:moveTo>
                    <a:lnTo>
                      <a:pt x="1679" y="58"/>
                    </a:lnTo>
                    <a:lnTo>
                      <a:pt x="1679" y="58"/>
                    </a:lnTo>
                    <a:lnTo>
                      <a:pt x="1680" y="63"/>
                    </a:lnTo>
                    <a:lnTo>
                      <a:pt x="1680" y="66"/>
                    </a:lnTo>
                    <a:lnTo>
                      <a:pt x="1631" y="52"/>
                    </a:lnTo>
                    <a:lnTo>
                      <a:pt x="1632" y="49"/>
                    </a:lnTo>
                    <a:lnTo>
                      <a:pt x="1638" y="45"/>
                    </a:lnTo>
                    <a:close/>
                    <a:moveTo>
                      <a:pt x="1340" y="0"/>
                    </a:moveTo>
                    <a:lnTo>
                      <a:pt x="1351" y="0"/>
                    </a:lnTo>
                    <a:lnTo>
                      <a:pt x="1378" y="3"/>
                    </a:lnTo>
                    <a:lnTo>
                      <a:pt x="1382" y="8"/>
                    </a:lnTo>
                    <a:lnTo>
                      <a:pt x="1383" y="11"/>
                    </a:lnTo>
                    <a:lnTo>
                      <a:pt x="1351" y="10"/>
                    </a:lnTo>
                    <a:lnTo>
                      <a:pt x="1334" y="10"/>
                    </a:lnTo>
                    <a:lnTo>
                      <a:pt x="1334" y="8"/>
                    </a:lnTo>
                    <a:lnTo>
                      <a:pt x="1337" y="4"/>
                    </a:lnTo>
                    <a:lnTo>
                      <a:pt x="13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7" name="Freeform 682"/>
              <p:cNvSpPr>
                <a:spLocks noEditPoints="1"/>
              </p:cNvSpPr>
              <p:nvPr/>
            </p:nvSpPr>
            <p:spPr bwMode="auto">
              <a:xfrm>
                <a:off x="5813" y="1223"/>
                <a:ext cx="2606" cy="2642"/>
              </a:xfrm>
              <a:custGeom>
                <a:avLst/>
                <a:gdLst>
                  <a:gd name="T0" fmla="*/ 1253 w 2606"/>
                  <a:gd name="T1" fmla="*/ 2633 h 2642"/>
                  <a:gd name="T2" fmla="*/ 1246 w 2606"/>
                  <a:gd name="T3" fmla="*/ 2642 h 2642"/>
                  <a:gd name="T4" fmla="*/ 1237 w 2606"/>
                  <a:gd name="T5" fmla="*/ 2636 h 2642"/>
                  <a:gd name="T6" fmla="*/ 1223 w 2606"/>
                  <a:gd name="T7" fmla="*/ 2632 h 2642"/>
                  <a:gd name="T8" fmla="*/ 955 w 2606"/>
                  <a:gd name="T9" fmla="*/ 2588 h 2642"/>
                  <a:gd name="T10" fmla="*/ 935 w 2606"/>
                  <a:gd name="T11" fmla="*/ 2589 h 2642"/>
                  <a:gd name="T12" fmla="*/ 922 w 2606"/>
                  <a:gd name="T13" fmla="*/ 2586 h 2642"/>
                  <a:gd name="T14" fmla="*/ 921 w 2606"/>
                  <a:gd name="T15" fmla="*/ 2577 h 2642"/>
                  <a:gd name="T16" fmla="*/ 1763 w 2606"/>
                  <a:gd name="T17" fmla="*/ 2560 h 2642"/>
                  <a:gd name="T18" fmla="*/ 465 w 2606"/>
                  <a:gd name="T19" fmla="*/ 2332 h 2642"/>
                  <a:gd name="T20" fmla="*/ 459 w 2606"/>
                  <a:gd name="T21" fmla="*/ 2339 h 2642"/>
                  <a:gd name="T22" fmla="*/ 2232 w 2606"/>
                  <a:gd name="T23" fmla="*/ 2254 h 2642"/>
                  <a:gd name="T24" fmla="*/ 2221 w 2606"/>
                  <a:gd name="T25" fmla="*/ 2271 h 2642"/>
                  <a:gd name="T26" fmla="*/ 2215 w 2606"/>
                  <a:gd name="T27" fmla="*/ 2278 h 2642"/>
                  <a:gd name="T28" fmla="*/ 2205 w 2606"/>
                  <a:gd name="T29" fmla="*/ 2276 h 2642"/>
                  <a:gd name="T30" fmla="*/ 2417 w 2606"/>
                  <a:gd name="T31" fmla="*/ 2014 h 2642"/>
                  <a:gd name="T32" fmla="*/ 2417 w 2606"/>
                  <a:gd name="T33" fmla="*/ 2033 h 2642"/>
                  <a:gd name="T34" fmla="*/ 2396 w 2606"/>
                  <a:gd name="T35" fmla="*/ 2047 h 2642"/>
                  <a:gd name="T36" fmla="*/ 145 w 2606"/>
                  <a:gd name="T37" fmla="*/ 1938 h 2642"/>
                  <a:gd name="T38" fmla="*/ 135 w 2606"/>
                  <a:gd name="T39" fmla="*/ 1935 h 2642"/>
                  <a:gd name="T40" fmla="*/ 121 w 2606"/>
                  <a:gd name="T41" fmla="*/ 1907 h 2642"/>
                  <a:gd name="T42" fmla="*/ 25 w 2606"/>
                  <a:gd name="T43" fmla="*/ 1618 h 2642"/>
                  <a:gd name="T44" fmla="*/ 28 w 2606"/>
                  <a:gd name="T45" fmla="*/ 1654 h 2642"/>
                  <a:gd name="T46" fmla="*/ 18 w 2606"/>
                  <a:gd name="T47" fmla="*/ 1634 h 2642"/>
                  <a:gd name="T48" fmla="*/ 17 w 2606"/>
                  <a:gd name="T49" fmla="*/ 1626 h 2642"/>
                  <a:gd name="T50" fmla="*/ 2598 w 2606"/>
                  <a:gd name="T51" fmla="*/ 1534 h 2642"/>
                  <a:gd name="T52" fmla="*/ 2596 w 2606"/>
                  <a:gd name="T53" fmla="*/ 1539 h 2642"/>
                  <a:gd name="T54" fmla="*/ 10 w 2606"/>
                  <a:gd name="T55" fmla="*/ 1103 h 2642"/>
                  <a:gd name="T56" fmla="*/ 0 w 2606"/>
                  <a:gd name="T57" fmla="*/ 1101 h 2642"/>
                  <a:gd name="T58" fmla="*/ 2582 w 2606"/>
                  <a:gd name="T59" fmla="*/ 991 h 2642"/>
                  <a:gd name="T60" fmla="*/ 2588 w 2606"/>
                  <a:gd name="T61" fmla="*/ 1011 h 2642"/>
                  <a:gd name="T62" fmla="*/ 2581 w 2606"/>
                  <a:gd name="T63" fmla="*/ 1022 h 2642"/>
                  <a:gd name="T64" fmla="*/ 2459 w 2606"/>
                  <a:gd name="T65" fmla="*/ 701 h 2642"/>
                  <a:gd name="T66" fmla="*/ 2471 w 2606"/>
                  <a:gd name="T67" fmla="*/ 706 h 2642"/>
                  <a:gd name="T68" fmla="*/ 2485 w 2606"/>
                  <a:gd name="T69" fmla="*/ 732 h 2642"/>
                  <a:gd name="T70" fmla="*/ 2459 w 2606"/>
                  <a:gd name="T71" fmla="*/ 701 h 2642"/>
                  <a:gd name="T72" fmla="*/ 188 w 2606"/>
                  <a:gd name="T73" fmla="*/ 618 h 2642"/>
                  <a:gd name="T74" fmla="*/ 203 w 2606"/>
                  <a:gd name="T75" fmla="*/ 594 h 2642"/>
                  <a:gd name="T76" fmla="*/ 397 w 2606"/>
                  <a:gd name="T77" fmla="*/ 364 h 2642"/>
                  <a:gd name="T78" fmla="*/ 376 w 2606"/>
                  <a:gd name="T79" fmla="*/ 393 h 2642"/>
                  <a:gd name="T80" fmla="*/ 395 w 2606"/>
                  <a:gd name="T81" fmla="*/ 361 h 2642"/>
                  <a:gd name="T82" fmla="*/ 2139 w 2606"/>
                  <a:gd name="T83" fmla="*/ 310 h 2642"/>
                  <a:gd name="T84" fmla="*/ 840 w 2606"/>
                  <a:gd name="T85" fmla="*/ 82 h 2642"/>
                  <a:gd name="T86" fmla="*/ 835 w 2606"/>
                  <a:gd name="T87" fmla="*/ 85 h 2642"/>
                  <a:gd name="T88" fmla="*/ 1682 w 2606"/>
                  <a:gd name="T89" fmla="*/ 56 h 2642"/>
                  <a:gd name="T90" fmla="*/ 1687 w 2606"/>
                  <a:gd name="T91" fmla="*/ 67 h 2642"/>
                  <a:gd name="T92" fmla="*/ 1657 w 2606"/>
                  <a:gd name="T93" fmla="*/ 48 h 2642"/>
                  <a:gd name="T94" fmla="*/ 1359 w 2606"/>
                  <a:gd name="T95" fmla="*/ 0 h 2642"/>
                  <a:gd name="T96" fmla="*/ 1372 w 2606"/>
                  <a:gd name="T97" fmla="*/ 2 h 2642"/>
                  <a:gd name="T98" fmla="*/ 1359 w 2606"/>
                  <a:gd name="T99" fmla="*/ 9 h 2642"/>
                  <a:gd name="T100" fmla="*/ 1355 w 2606"/>
                  <a:gd name="T101" fmla="*/ 5 h 2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06" h="2642">
                    <a:moveTo>
                      <a:pt x="1223" y="2632"/>
                    </a:moveTo>
                    <a:lnTo>
                      <a:pt x="1247" y="2633"/>
                    </a:lnTo>
                    <a:lnTo>
                      <a:pt x="1253" y="2633"/>
                    </a:lnTo>
                    <a:lnTo>
                      <a:pt x="1249" y="2635"/>
                    </a:lnTo>
                    <a:lnTo>
                      <a:pt x="1251" y="2642"/>
                    </a:lnTo>
                    <a:lnTo>
                      <a:pt x="1246" y="2642"/>
                    </a:lnTo>
                    <a:lnTo>
                      <a:pt x="1244" y="2642"/>
                    </a:lnTo>
                    <a:lnTo>
                      <a:pt x="1243" y="2636"/>
                    </a:lnTo>
                    <a:lnTo>
                      <a:pt x="1237" y="2636"/>
                    </a:lnTo>
                    <a:lnTo>
                      <a:pt x="1234" y="2636"/>
                    </a:lnTo>
                    <a:lnTo>
                      <a:pt x="1225" y="2632"/>
                    </a:lnTo>
                    <a:lnTo>
                      <a:pt x="1223" y="2632"/>
                    </a:lnTo>
                    <a:close/>
                    <a:moveTo>
                      <a:pt x="921" y="2577"/>
                    </a:moveTo>
                    <a:lnTo>
                      <a:pt x="956" y="2586"/>
                    </a:lnTo>
                    <a:lnTo>
                      <a:pt x="955" y="2588"/>
                    </a:lnTo>
                    <a:lnTo>
                      <a:pt x="943" y="2591"/>
                    </a:lnTo>
                    <a:lnTo>
                      <a:pt x="941" y="2591"/>
                    </a:lnTo>
                    <a:lnTo>
                      <a:pt x="935" y="2589"/>
                    </a:lnTo>
                    <a:lnTo>
                      <a:pt x="931" y="2586"/>
                    </a:lnTo>
                    <a:lnTo>
                      <a:pt x="929" y="2588"/>
                    </a:lnTo>
                    <a:lnTo>
                      <a:pt x="922" y="2586"/>
                    </a:lnTo>
                    <a:lnTo>
                      <a:pt x="925" y="2584"/>
                    </a:lnTo>
                    <a:lnTo>
                      <a:pt x="922" y="2579"/>
                    </a:lnTo>
                    <a:lnTo>
                      <a:pt x="921" y="2577"/>
                    </a:lnTo>
                    <a:close/>
                    <a:moveTo>
                      <a:pt x="1767" y="2548"/>
                    </a:moveTo>
                    <a:lnTo>
                      <a:pt x="1770" y="2557"/>
                    </a:lnTo>
                    <a:lnTo>
                      <a:pt x="1763" y="2560"/>
                    </a:lnTo>
                    <a:lnTo>
                      <a:pt x="1760" y="2551"/>
                    </a:lnTo>
                    <a:lnTo>
                      <a:pt x="1767" y="2548"/>
                    </a:lnTo>
                    <a:close/>
                    <a:moveTo>
                      <a:pt x="465" y="2332"/>
                    </a:moveTo>
                    <a:lnTo>
                      <a:pt x="472" y="2336"/>
                    </a:lnTo>
                    <a:lnTo>
                      <a:pt x="466" y="2343"/>
                    </a:lnTo>
                    <a:lnTo>
                      <a:pt x="459" y="2339"/>
                    </a:lnTo>
                    <a:lnTo>
                      <a:pt x="465" y="2332"/>
                    </a:lnTo>
                    <a:close/>
                    <a:moveTo>
                      <a:pt x="2230" y="2249"/>
                    </a:moveTo>
                    <a:lnTo>
                      <a:pt x="2232" y="2254"/>
                    </a:lnTo>
                    <a:lnTo>
                      <a:pt x="2229" y="2260"/>
                    </a:lnTo>
                    <a:lnTo>
                      <a:pt x="2228" y="2266"/>
                    </a:lnTo>
                    <a:lnTo>
                      <a:pt x="2221" y="2271"/>
                    </a:lnTo>
                    <a:lnTo>
                      <a:pt x="2219" y="2273"/>
                    </a:lnTo>
                    <a:lnTo>
                      <a:pt x="2214" y="2276"/>
                    </a:lnTo>
                    <a:lnTo>
                      <a:pt x="2215" y="2278"/>
                    </a:lnTo>
                    <a:lnTo>
                      <a:pt x="2209" y="2283"/>
                    </a:lnTo>
                    <a:lnTo>
                      <a:pt x="2206" y="2276"/>
                    </a:lnTo>
                    <a:lnTo>
                      <a:pt x="2205" y="2276"/>
                    </a:lnTo>
                    <a:lnTo>
                      <a:pt x="2204" y="2276"/>
                    </a:lnTo>
                    <a:lnTo>
                      <a:pt x="2230" y="2249"/>
                    </a:lnTo>
                    <a:close/>
                    <a:moveTo>
                      <a:pt x="2417" y="2014"/>
                    </a:moveTo>
                    <a:lnTo>
                      <a:pt x="2418" y="2025"/>
                    </a:lnTo>
                    <a:lnTo>
                      <a:pt x="2420" y="2025"/>
                    </a:lnTo>
                    <a:lnTo>
                      <a:pt x="2417" y="2033"/>
                    </a:lnTo>
                    <a:lnTo>
                      <a:pt x="2411" y="2040"/>
                    </a:lnTo>
                    <a:lnTo>
                      <a:pt x="2403" y="2045"/>
                    </a:lnTo>
                    <a:lnTo>
                      <a:pt x="2396" y="2047"/>
                    </a:lnTo>
                    <a:lnTo>
                      <a:pt x="2417" y="2014"/>
                    </a:lnTo>
                    <a:close/>
                    <a:moveTo>
                      <a:pt x="124" y="1900"/>
                    </a:moveTo>
                    <a:lnTo>
                      <a:pt x="145" y="1938"/>
                    </a:lnTo>
                    <a:lnTo>
                      <a:pt x="145" y="1938"/>
                    </a:lnTo>
                    <a:lnTo>
                      <a:pt x="140" y="1936"/>
                    </a:lnTo>
                    <a:lnTo>
                      <a:pt x="135" y="1935"/>
                    </a:lnTo>
                    <a:lnTo>
                      <a:pt x="134" y="1936"/>
                    </a:lnTo>
                    <a:lnTo>
                      <a:pt x="123" y="1915"/>
                    </a:lnTo>
                    <a:lnTo>
                      <a:pt x="121" y="1907"/>
                    </a:lnTo>
                    <a:lnTo>
                      <a:pt x="124" y="1901"/>
                    </a:lnTo>
                    <a:lnTo>
                      <a:pt x="124" y="1900"/>
                    </a:lnTo>
                    <a:close/>
                    <a:moveTo>
                      <a:pt x="25" y="1618"/>
                    </a:moveTo>
                    <a:lnTo>
                      <a:pt x="27" y="1631"/>
                    </a:lnTo>
                    <a:lnTo>
                      <a:pt x="34" y="1658"/>
                    </a:lnTo>
                    <a:lnTo>
                      <a:pt x="28" y="1654"/>
                    </a:lnTo>
                    <a:lnTo>
                      <a:pt x="22" y="1647"/>
                    </a:lnTo>
                    <a:lnTo>
                      <a:pt x="18" y="1634"/>
                    </a:lnTo>
                    <a:lnTo>
                      <a:pt x="18" y="1634"/>
                    </a:lnTo>
                    <a:lnTo>
                      <a:pt x="18" y="1633"/>
                    </a:lnTo>
                    <a:lnTo>
                      <a:pt x="18" y="1633"/>
                    </a:lnTo>
                    <a:lnTo>
                      <a:pt x="17" y="1626"/>
                    </a:lnTo>
                    <a:lnTo>
                      <a:pt x="21" y="1627"/>
                    </a:lnTo>
                    <a:lnTo>
                      <a:pt x="25" y="1618"/>
                    </a:lnTo>
                    <a:close/>
                    <a:moveTo>
                      <a:pt x="2598" y="1534"/>
                    </a:moveTo>
                    <a:lnTo>
                      <a:pt x="2606" y="1535"/>
                    </a:lnTo>
                    <a:lnTo>
                      <a:pt x="2605" y="1541"/>
                    </a:lnTo>
                    <a:lnTo>
                      <a:pt x="2596" y="1539"/>
                    </a:lnTo>
                    <a:lnTo>
                      <a:pt x="2598" y="1534"/>
                    </a:lnTo>
                    <a:close/>
                    <a:moveTo>
                      <a:pt x="0" y="1101"/>
                    </a:moveTo>
                    <a:lnTo>
                      <a:pt x="10" y="1103"/>
                    </a:lnTo>
                    <a:lnTo>
                      <a:pt x="8" y="1110"/>
                    </a:lnTo>
                    <a:lnTo>
                      <a:pt x="0" y="1108"/>
                    </a:lnTo>
                    <a:lnTo>
                      <a:pt x="0" y="1101"/>
                    </a:lnTo>
                    <a:close/>
                    <a:moveTo>
                      <a:pt x="2571" y="983"/>
                    </a:moveTo>
                    <a:lnTo>
                      <a:pt x="2578" y="985"/>
                    </a:lnTo>
                    <a:lnTo>
                      <a:pt x="2582" y="991"/>
                    </a:lnTo>
                    <a:lnTo>
                      <a:pt x="2586" y="1008"/>
                    </a:lnTo>
                    <a:lnTo>
                      <a:pt x="2588" y="1011"/>
                    </a:lnTo>
                    <a:lnTo>
                      <a:pt x="2588" y="1011"/>
                    </a:lnTo>
                    <a:lnTo>
                      <a:pt x="2589" y="1016"/>
                    </a:lnTo>
                    <a:lnTo>
                      <a:pt x="2585" y="1016"/>
                    </a:lnTo>
                    <a:lnTo>
                      <a:pt x="2581" y="1022"/>
                    </a:lnTo>
                    <a:lnTo>
                      <a:pt x="2578" y="1011"/>
                    </a:lnTo>
                    <a:lnTo>
                      <a:pt x="2571" y="983"/>
                    </a:lnTo>
                    <a:close/>
                    <a:moveTo>
                      <a:pt x="2459" y="701"/>
                    </a:moveTo>
                    <a:lnTo>
                      <a:pt x="2462" y="701"/>
                    </a:lnTo>
                    <a:lnTo>
                      <a:pt x="2466" y="703"/>
                    </a:lnTo>
                    <a:lnTo>
                      <a:pt x="2471" y="706"/>
                    </a:lnTo>
                    <a:lnTo>
                      <a:pt x="2471" y="706"/>
                    </a:lnTo>
                    <a:lnTo>
                      <a:pt x="2483" y="728"/>
                    </a:lnTo>
                    <a:lnTo>
                      <a:pt x="2485" y="732"/>
                    </a:lnTo>
                    <a:lnTo>
                      <a:pt x="2482" y="738"/>
                    </a:lnTo>
                    <a:lnTo>
                      <a:pt x="2481" y="741"/>
                    </a:lnTo>
                    <a:lnTo>
                      <a:pt x="2459" y="701"/>
                    </a:lnTo>
                    <a:close/>
                    <a:moveTo>
                      <a:pt x="212" y="593"/>
                    </a:moveTo>
                    <a:lnTo>
                      <a:pt x="189" y="626"/>
                    </a:lnTo>
                    <a:lnTo>
                      <a:pt x="188" y="618"/>
                    </a:lnTo>
                    <a:lnTo>
                      <a:pt x="185" y="618"/>
                    </a:lnTo>
                    <a:lnTo>
                      <a:pt x="196" y="600"/>
                    </a:lnTo>
                    <a:lnTo>
                      <a:pt x="203" y="594"/>
                    </a:lnTo>
                    <a:lnTo>
                      <a:pt x="212" y="593"/>
                    </a:lnTo>
                    <a:close/>
                    <a:moveTo>
                      <a:pt x="395" y="361"/>
                    </a:moveTo>
                    <a:lnTo>
                      <a:pt x="397" y="364"/>
                    </a:lnTo>
                    <a:lnTo>
                      <a:pt x="401" y="362"/>
                    </a:lnTo>
                    <a:lnTo>
                      <a:pt x="405" y="362"/>
                    </a:lnTo>
                    <a:lnTo>
                      <a:pt x="376" y="393"/>
                    </a:lnTo>
                    <a:lnTo>
                      <a:pt x="374" y="385"/>
                    </a:lnTo>
                    <a:lnTo>
                      <a:pt x="377" y="379"/>
                    </a:lnTo>
                    <a:lnTo>
                      <a:pt x="395" y="361"/>
                    </a:lnTo>
                    <a:close/>
                    <a:moveTo>
                      <a:pt x="2140" y="299"/>
                    </a:moveTo>
                    <a:lnTo>
                      <a:pt x="2144" y="303"/>
                    </a:lnTo>
                    <a:lnTo>
                      <a:pt x="2139" y="310"/>
                    </a:lnTo>
                    <a:lnTo>
                      <a:pt x="2134" y="304"/>
                    </a:lnTo>
                    <a:lnTo>
                      <a:pt x="2140" y="299"/>
                    </a:lnTo>
                    <a:close/>
                    <a:moveTo>
                      <a:pt x="840" y="82"/>
                    </a:moveTo>
                    <a:lnTo>
                      <a:pt x="845" y="91"/>
                    </a:lnTo>
                    <a:lnTo>
                      <a:pt x="837" y="94"/>
                    </a:lnTo>
                    <a:lnTo>
                      <a:pt x="835" y="85"/>
                    </a:lnTo>
                    <a:lnTo>
                      <a:pt x="840" y="82"/>
                    </a:lnTo>
                    <a:close/>
                    <a:moveTo>
                      <a:pt x="1657" y="48"/>
                    </a:moveTo>
                    <a:lnTo>
                      <a:pt x="1682" y="56"/>
                    </a:lnTo>
                    <a:lnTo>
                      <a:pt x="1681" y="57"/>
                    </a:lnTo>
                    <a:lnTo>
                      <a:pt x="1684" y="61"/>
                    </a:lnTo>
                    <a:lnTo>
                      <a:pt x="1687" y="67"/>
                    </a:lnTo>
                    <a:lnTo>
                      <a:pt x="1646" y="54"/>
                    </a:lnTo>
                    <a:lnTo>
                      <a:pt x="1650" y="50"/>
                    </a:lnTo>
                    <a:lnTo>
                      <a:pt x="1657" y="48"/>
                    </a:lnTo>
                    <a:close/>
                    <a:moveTo>
                      <a:pt x="1353" y="0"/>
                    </a:moveTo>
                    <a:lnTo>
                      <a:pt x="1359" y="0"/>
                    </a:lnTo>
                    <a:lnTo>
                      <a:pt x="1359" y="0"/>
                    </a:lnTo>
                    <a:lnTo>
                      <a:pt x="1360" y="3"/>
                    </a:lnTo>
                    <a:lnTo>
                      <a:pt x="1367" y="2"/>
                    </a:lnTo>
                    <a:lnTo>
                      <a:pt x="1372" y="2"/>
                    </a:lnTo>
                    <a:lnTo>
                      <a:pt x="1383" y="7"/>
                    </a:lnTo>
                    <a:lnTo>
                      <a:pt x="1386" y="12"/>
                    </a:lnTo>
                    <a:lnTo>
                      <a:pt x="1359" y="9"/>
                    </a:lnTo>
                    <a:lnTo>
                      <a:pt x="1348" y="9"/>
                    </a:lnTo>
                    <a:lnTo>
                      <a:pt x="1349" y="7"/>
                    </a:lnTo>
                    <a:lnTo>
                      <a:pt x="1355" y="5"/>
                    </a:lnTo>
                    <a:lnTo>
                      <a:pt x="13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8" name="Freeform 683"/>
              <p:cNvSpPr>
                <a:spLocks noEditPoints="1"/>
              </p:cNvSpPr>
              <p:nvPr/>
            </p:nvSpPr>
            <p:spPr bwMode="auto">
              <a:xfrm>
                <a:off x="5803" y="1214"/>
                <a:ext cx="2625" cy="2660"/>
              </a:xfrm>
              <a:custGeom>
                <a:avLst/>
                <a:gdLst>
                  <a:gd name="T0" fmla="*/ 1256 w 2625"/>
                  <a:gd name="T1" fmla="*/ 2651 h 2660"/>
                  <a:gd name="T2" fmla="*/ 1266 w 2625"/>
                  <a:gd name="T3" fmla="*/ 2660 h 2660"/>
                  <a:gd name="T4" fmla="*/ 1254 w 2625"/>
                  <a:gd name="T5" fmla="*/ 2651 h 2660"/>
                  <a:gd name="T6" fmla="*/ 939 w 2625"/>
                  <a:gd name="T7" fmla="*/ 2597 h 2660"/>
                  <a:gd name="T8" fmla="*/ 927 w 2625"/>
                  <a:gd name="T9" fmla="*/ 2603 h 2660"/>
                  <a:gd name="T10" fmla="*/ 1780 w 2625"/>
                  <a:gd name="T11" fmla="*/ 2566 h 2660"/>
                  <a:gd name="T12" fmla="*/ 1776 w 2625"/>
                  <a:gd name="T13" fmla="*/ 2577 h 2660"/>
                  <a:gd name="T14" fmla="*/ 1780 w 2625"/>
                  <a:gd name="T15" fmla="*/ 2566 h 2660"/>
                  <a:gd name="T16" fmla="*/ 476 w 2625"/>
                  <a:gd name="T17" fmla="*/ 2352 h 2660"/>
                  <a:gd name="T18" fmla="*/ 463 w 2625"/>
                  <a:gd name="T19" fmla="*/ 2354 h 2660"/>
                  <a:gd name="T20" fmla="*/ 2225 w 2625"/>
                  <a:gd name="T21" fmla="*/ 2287 h 2660"/>
                  <a:gd name="T22" fmla="*/ 2224 w 2625"/>
                  <a:gd name="T23" fmla="*/ 2302 h 2660"/>
                  <a:gd name="T24" fmla="*/ 2225 w 2625"/>
                  <a:gd name="T25" fmla="*/ 2287 h 2660"/>
                  <a:gd name="T26" fmla="*/ 2236 w 2625"/>
                  <a:gd name="T27" fmla="*/ 2275 h 2660"/>
                  <a:gd name="T28" fmla="*/ 2231 w 2625"/>
                  <a:gd name="T29" fmla="*/ 2280 h 2660"/>
                  <a:gd name="T30" fmla="*/ 2430 w 2625"/>
                  <a:gd name="T31" fmla="*/ 2034 h 2660"/>
                  <a:gd name="T32" fmla="*/ 2437 w 2625"/>
                  <a:gd name="T33" fmla="*/ 2042 h 2660"/>
                  <a:gd name="T34" fmla="*/ 2427 w 2625"/>
                  <a:gd name="T35" fmla="*/ 2042 h 2660"/>
                  <a:gd name="T36" fmla="*/ 133 w 2625"/>
                  <a:gd name="T37" fmla="*/ 1924 h 2660"/>
                  <a:gd name="T38" fmla="*/ 138 w 2625"/>
                  <a:gd name="T39" fmla="*/ 1952 h 2660"/>
                  <a:gd name="T40" fmla="*/ 140 w 2625"/>
                  <a:gd name="T41" fmla="*/ 1940 h 2660"/>
                  <a:gd name="T42" fmla="*/ 133 w 2625"/>
                  <a:gd name="T43" fmla="*/ 1924 h 2660"/>
                  <a:gd name="T44" fmla="*/ 28 w 2625"/>
                  <a:gd name="T45" fmla="*/ 1643 h 2660"/>
                  <a:gd name="T46" fmla="*/ 31 w 2625"/>
                  <a:gd name="T47" fmla="*/ 1654 h 2660"/>
                  <a:gd name="T48" fmla="*/ 17 w 2625"/>
                  <a:gd name="T49" fmla="*/ 1633 h 2660"/>
                  <a:gd name="T50" fmla="*/ 28 w 2625"/>
                  <a:gd name="T51" fmla="*/ 1642 h 2660"/>
                  <a:gd name="T52" fmla="*/ 17 w 2625"/>
                  <a:gd name="T53" fmla="*/ 1633 h 2660"/>
                  <a:gd name="T54" fmla="*/ 2625 w 2625"/>
                  <a:gd name="T55" fmla="*/ 1546 h 2660"/>
                  <a:gd name="T56" fmla="*/ 2615 w 2625"/>
                  <a:gd name="T57" fmla="*/ 1550 h 2660"/>
                  <a:gd name="T58" fmla="*/ 1 w 2625"/>
                  <a:gd name="T59" fmla="*/ 1109 h 2660"/>
                  <a:gd name="T60" fmla="*/ 10 w 2625"/>
                  <a:gd name="T61" fmla="*/ 1117 h 2660"/>
                  <a:gd name="T62" fmla="*/ 1 w 2625"/>
                  <a:gd name="T63" fmla="*/ 1109 h 2660"/>
                  <a:gd name="T64" fmla="*/ 2608 w 2625"/>
                  <a:gd name="T65" fmla="*/ 1021 h 2660"/>
                  <a:gd name="T66" fmla="*/ 2599 w 2625"/>
                  <a:gd name="T67" fmla="*/ 1025 h 2660"/>
                  <a:gd name="T68" fmla="*/ 2592 w 2625"/>
                  <a:gd name="T69" fmla="*/ 1000 h 2660"/>
                  <a:gd name="T70" fmla="*/ 2596 w 2625"/>
                  <a:gd name="T71" fmla="*/ 1017 h 2660"/>
                  <a:gd name="T72" fmla="*/ 2488 w 2625"/>
                  <a:gd name="T73" fmla="*/ 706 h 2660"/>
                  <a:gd name="T74" fmla="*/ 2486 w 2625"/>
                  <a:gd name="T75" fmla="*/ 717 h 2660"/>
                  <a:gd name="T76" fmla="*/ 2493 w 2625"/>
                  <a:gd name="T77" fmla="*/ 737 h 2660"/>
                  <a:gd name="T78" fmla="*/ 2488 w 2625"/>
                  <a:gd name="T79" fmla="*/ 706 h 2660"/>
                  <a:gd name="T80" fmla="*/ 195 w 2625"/>
                  <a:gd name="T81" fmla="*/ 627 h 2660"/>
                  <a:gd name="T82" fmla="*/ 189 w 2625"/>
                  <a:gd name="T83" fmla="*/ 618 h 2660"/>
                  <a:gd name="T84" fmla="*/ 203 w 2625"/>
                  <a:gd name="T85" fmla="*/ 610 h 2660"/>
                  <a:gd name="T86" fmla="*/ 402 w 2625"/>
                  <a:gd name="T87" fmla="*/ 360 h 2660"/>
                  <a:gd name="T88" fmla="*/ 387 w 2625"/>
                  <a:gd name="T89" fmla="*/ 388 h 2660"/>
                  <a:gd name="T90" fmla="*/ 390 w 2625"/>
                  <a:gd name="T91" fmla="*/ 382 h 2660"/>
                  <a:gd name="T92" fmla="*/ 400 w 2625"/>
                  <a:gd name="T93" fmla="*/ 374 h 2660"/>
                  <a:gd name="T94" fmla="*/ 402 w 2625"/>
                  <a:gd name="T95" fmla="*/ 360 h 2660"/>
                  <a:gd name="T96" fmla="*/ 2160 w 2625"/>
                  <a:gd name="T97" fmla="*/ 305 h 2660"/>
                  <a:gd name="T98" fmla="*/ 2150 w 2625"/>
                  <a:gd name="T99" fmla="*/ 308 h 2660"/>
                  <a:gd name="T100" fmla="*/ 847 w 2625"/>
                  <a:gd name="T101" fmla="*/ 83 h 2660"/>
                  <a:gd name="T102" fmla="*/ 845 w 2625"/>
                  <a:gd name="T103" fmla="*/ 94 h 2660"/>
                  <a:gd name="T104" fmla="*/ 847 w 2625"/>
                  <a:gd name="T105" fmla="*/ 83 h 2660"/>
                  <a:gd name="T106" fmla="*/ 1698 w 2625"/>
                  <a:gd name="T107" fmla="*/ 57 h 2660"/>
                  <a:gd name="T108" fmla="*/ 1667 w 2625"/>
                  <a:gd name="T109" fmla="*/ 57 h 2660"/>
                  <a:gd name="T110" fmla="*/ 1675 w 2625"/>
                  <a:gd name="T111" fmla="*/ 56 h 2660"/>
                  <a:gd name="T112" fmla="*/ 1685 w 2625"/>
                  <a:gd name="T113" fmla="*/ 60 h 2660"/>
                  <a:gd name="T114" fmla="*/ 1359 w 2625"/>
                  <a:gd name="T115" fmla="*/ 0 h 2660"/>
                  <a:gd name="T116" fmla="*/ 1369 w 2625"/>
                  <a:gd name="T117" fmla="*/ 9 h 2660"/>
                  <a:gd name="T118" fmla="*/ 1363 w 2625"/>
                  <a:gd name="T119" fmla="*/ 9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25" h="2660">
                    <a:moveTo>
                      <a:pt x="1254" y="2651"/>
                    </a:moveTo>
                    <a:lnTo>
                      <a:pt x="1256" y="2651"/>
                    </a:lnTo>
                    <a:lnTo>
                      <a:pt x="1261" y="2651"/>
                    </a:lnTo>
                    <a:lnTo>
                      <a:pt x="1266" y="2660"/>
                    </a:lnTo>
                    <a:lnTo>
                      <a:pt x="1259" y="2660"/>
                    </a:lnTo>
                    <a:lnTo>
                      <a:pt x="1254" y="2651"/>
                    </a:lnTo>
                    <a:close/>
                    <a:moveTo>
                      <a:pt x="932" y="2595"/>
                    </a:moveTo>
                    <a:lnTo>
                      <a:pt x="939" y="2597"/>
                    </a:lnTo>
                    <a:lnTo>
                      <a:pt x="932" y="2605"/>
                    </a:lnTo>
                    <a:lnTo>
                      <a:pt x="927" y="2603"/>
                    </a:lnTo>
                    <a:lnTo>
                      <a:pt x="932" y="2595"/>
                    </a:lnTo>
                    <a:close/>
                    <a:moveTo>
                      <a:pt x="1780" y="2566"/>
                    </a:moveTo>
                    <a:lnTo>
                      <a:pt x="1783" y="2574"/>
                    </a:lnTo>
                    <a:lnTo>
                      <a:pt x="1776" y="2577"/>
                    </a:lnTo>
                    <a:lnTo>
                      <a:pt x="1773" y="2569"/>
                    </a:lnTo>
                    <a:lnTo>
                      <a:pt x="1780" y="2566"/>
                    </a:lnTo>
                    <a:close/>
                    <a:moveTo>
                      <a:pt x="469" y="2348"/>
                    </a:moveTo>
                    <a:lnTo>
                      <a:pt x="476" y="2352"/>
                    </a:lnTo>
                    <a:lnTo>
                      <a:pt x="470" y="2359"/>
                    </a:lnTo>
                    <a:lnTo>
                      <a:pt x="463" y="2354"/>
                    </a:lnTo>
                    <a:lnTo>
                      <a:pt x="469" y="2348"/>
                    </a:lnTo>
                    <a:close/>
                    <a:moveTo>
                      <a:pt x="2225" y="2287"/>
                    </a:moveTo>
                    <a:lnTo>
                      <a:pt x="2228" y="2296"/>
                    </a:lnTo>
                    <a:lnTo>
                      <a:pt x="2224" y="2302"/>
                    </a:lnTo>
                    <a:lnTo>
                      <a:pt x="2219" y="2292"/>
                    </a:lnTo>
                    <a:lnTo>
                      <a:pt x="2225" y="2287"/>
                    </a:lnTo>
                    <a:close/>
                    <a:moveTo>
                      <a:pt x="2238" y="2275"/>
                    </a:moveTo>
                    <a:lnTo>
                      <a:pt x="2236" y="2275"/>
                    </a:lnTo>
                    <a:lnTo>
                      <a:pt x="2233" y="2279"/>
                    </a:lnTo>
                    <a:lnTo>
                      <a:pt x="2231" y="2280"/>
                    </a:lnTo>
                    <a:lnTo>
                      <a:pt x="2238" y="2275"/>
                    </a:lnTo>
                    <a:close/>
                    <a:moveTo>
                      <a:pt x="2430" y="2034"/>
                    </a:moveTo>
                    <a:lnTo>
                      <a:pt x="2440" y="2036"/>
                    </a:lnTo>
                    <a:lnTo>
                      <a:pt x="2437" y="2042"/>
                    </a:lnTo>
                    <a:lnTo>
                      <a:pt x="2427" y="2040"/>
                    </a:lnTo>
                    <a:lnTo>
                      <a:pt x="2427" y="2042"/>
                    </a:lnTo>
                    <a:lnTo>
                      <a:pt x="2430" y="2034"/>
                    </a:lnTo>
                    <a:close/>
                    <a:moveTo>
                      <a:pt x="133" y="1924"/>
                    </a:moveTo>
                    <a:lnTo>
                      <a:pt x="144" y="1945"/>
                    </a:lnTo>
                    <a:lnTo>
                      <a:pt x="138" y="1952"/>
                    </a:lnTo>
                    <a:lnTo>
                      <a:pt x="134" y="1947"/>
                    </a:lnTo>
                    <a:lnTo>
                      <a:pt x="140" y="1940"/>
                    </a:lnTo>
                    <a:lnTo>
                      <a:pt x="133" y="1928"/>
                    </a:lnTo>
                    <a:lnTo>
                      <a:pt x="133" y="1924"/>
                    </a:lnTo>
                    <a:close/>
                    <a:moveTo>
                      <a:pt x="28" y="1643"/>
                    </a:moveTo>
                    <a:lnTo>
                      <a:pt x="28" y="1643"/>
                    </a:lnTo>
                    <a:lnTo>
                      <a:pt x="32" y="1656"/>
                    </a:lnTo>
                    <a:lnTo>
                      <a:pt x="31" y="1654"/>
                    </a:lnTo>
                    <a:lnTo>
                      <a:pt x="28" y="1643"/>
                    </a:lnTo>
                    <a:close/>
                    <a:moveTo>
                      <a:pt x="17" y="1633"/>
                    </a:moveTo>
                    <a:lnTo>
                      <a:pt x="27" y="1635"/>
                    </a:lnTo>
                    <a:lnTo>
                      <a:pt x="28" y="1642"/>
                    </a:lnTo>
                    <a:lnTo>
                      <a:pt x="18" y="1640"/>
                    </a:lnTo>
                    <a:lnTo>
                      <a:pt x="17" y="1633"/>
                    </a:lnTo>
                    <a:close/>
                    <a:moveTo>
                      <a:pt x="2616" y="1544"/>
                    </a:moveTo>
                    <a:lnTo>
                      <a:pt x="2625" y="1546"/>
                    </a:lnTo>
                    <a:lnTo>
                      <a:pt x="2625" y="1553"/>
                    </a:lnTo>
                    <a:lnTo>
                      <a:pt x="2615" y="1550"/>
                    </a:lnTo>
                    <a:lnTo>
                      <a:pt x="2616" y="1544"/>
                    </a:lnTo>
                    <a:close/>
                    <a:moveTo>
                      <a:pt x="1" y="1109"/>
                    </a:moveTo>
                    <a:lnTo>
                      <a:pt x="10" y="1110"/>
                    </a:lnTo>
                    <a:lnTo>
                      <a:pt x="10" y="1117"/>
                    </a:lnTo>
                    <a:lnTo>
                      <a:pt x="0" y="1116"/>
                    </a:lnTo>
                    <a:lnTo>
                      <a:pt x="1" y="1109"/>
                    </a:lnTo>
                    <a:close/>
                    <a:moveTo>
                      <a:pt x="2598" y="1020"/>
                    </a:moveTo>
                    <a:lnTo>
                      <a:pt x="2608" y="1021"/>
                    </a:lnTo>
                    <a:lnTo>
                      <a:pt x="2608" y="1028"/>
                    </a:lnTo>
                    <a:lnTo>
                      <a:pt x="2599" y="1025"/>
                    </a:lnTo>
                    <a:lnTo>
                      <a:pt x="2598" y="1020"/>
                    </a:lnTo>
                    <a:close/>
                    <a:moveTo>
                      <a:pt x="2592" y="1000"/>
                    </a:moveTo>
                    <a:lnTo>
                      <a:pt x="2596" y="1006"/>
                    </a:lnTo>
                    <a:lnTo>
                      <a:pt x="2596" y="1017"/>
                    </a:lnTo>
                    <a:lnTo>
                      <a:pt x="2592" y="1000"/>
                    </a:lnTo>
                    <a:close/>
                    <a:moveTo>
                      <a:pt x="2488" y="706"/>
                    </a:moveTo>
                    <a:lnTo>
                      <a:pt x="2491" y="713"/>
                    </a:lnTo>
                    <a:lnTo>
                      <a:pt x="2486" y="717"/>
                    </a:lnTo>
                    <a:lnTo>
                      <a:pt x="2493" y="729"/>
                    </a:lnTo>
                    <a:lnTo>
                      <a:pt x="2493" y="737"/>
                    </a:lnTo>
                    <a:lnTo>
                      <a:pt x="2481" y="715"/>
                    </a:lnTo>
                    <a:lnTo>
                      <a:pt x="2488" y="706"/>
                    </a:lnTo>
                    <a:close/>
                    <a:moveTo>
                      <a:pt x="206" y="609"/>
                    </a:moveTo>
                    <a:lnTo>
                      <a:pt x="195" y="627"/>
                    </a:lnTo>
                    <a:lnTo>
                      <a:pt x="185" y="624"/>
                    </a:lnTo>
                    <a:lnTo>
                      <a:pt x="189" y="618"/>
                    </a:lnTo>
                    <a:lnTo>
                      <a:pt x="199" y="620"/>
                    </a:lnTo>
                    <a:lnTo>
                      <a:pt x="203" y="610"/>
                    </a:lnTo>
                    <a:lnTo>
                      <a:pt x="206" y="609"/>
                    </a:lnTo>
                    <a:close/>
                    <a:moveTo>
                      <a:pt x="402" y="360"/>
                    </a:moveTo>
                    <a:lnTo>
                      <a:pt x="405" y="370"/>
                    </a:lnTo>
                    <a:lnTo>
                      <a:pt x="387" y="388"/>
                    </a:lnTo>
                    <a:lnTo>
                      <a:pt x="387" y="388"/>
                    </a:lnTo>
                    <a:lnTo>
                      <a:pt x="390" y="382"/>
                    </a:lnTo>
                    <a:lnTo>
                      <a:pt x="394" y="378"/>
                    </a:lnTo>
                    <a:lnTo>
                      <a:pt x="400" y="374"/>
                    </a:lnTo>
                    <a:lnTo>
                      <a:pt x="397" y="366"/>
                    </a:lnTo>
                    <a:lnTo>
                      <a:pt x="402" y="360"/>
                    </a:lnTo>
                    <a:close/>
                    <a:moveTo>
                      <a:pt x="2156" y="301"/>
                    </a:moveTo>
                    <a:lnTo>
                      <a:pt x="2160" y="305"/>
                    </a:lnTo>
                    <a:lnTo>
                      <a:pt x="2154" y="312"/>
                    </a:lnTo>
                    <a:lnTo>
                      <a:pt x="2150" y="308"/>
                    </a:lnTo>
                    <a:lnTo>
                      <a:pt x="2156" y="301"/>
                    </a:lnTo>
                    <a:close/>
                    <a:moveTo>
                      <a:pt x="847" y="83"/>
                    </a:moveTo>
                    <a:lnTo>
                      <a:pt x="850" y="91"/>
                    </a:lnTo>
                    <a:lnTo>
                      <a:pt x="845" y="94"/>
                    </a:lnTo>
                    <a:lnTo>
                      <a:pt x="842" y="86"/>
                    </a:lnTo>
                    <a:lnTo>
                      <a:pt x="847" y="83"/>
                    </a:lnTo>
                    <a:close/>
                    <a:moveTo>
                      <a:pt x="1691" y="55"/>
                    </a:moveTo>
                    <a:lnTo>
                      <a:pt x="1698" y="57"/>
                    </a:lnTo>
                    <a:lnTo>
                      <a:pt x="1692" y="65"/>
                    </a:lnTo>
                    <a:lnTo>
                      <a:pt x="1667" y="57"/>
                    </a:lnTo>
                    <a:lnTo>
                      <a:pt x="1671" y="56"/>
                    </a:lnTo>
                    <a:lnTo>
                      <a:pt x="1675" y="56"/>
                    </a:lnTo>
                    <a:lnTo>
                      <a:pt x="1681" y="57"/>
                    </a:lnTo>
                    <a:lnTo>
                      <a:pt x="1685" y="60"/>
                    </a:lnTo>
                    <a:lnTo>
                      <a:pt x="1691" y="55"/>
                    </a:lnTo>
                    <a:close/>
                    <a:moveTo>
                      <a:pt x="1359" y="0"/>
                    </a:moveTo>
                    <a:lnTo>
                      <a:pt x="1366" y="1"/>
                    </a:lnTo>
                    <a:lnTo>
                      <a:pt x="1369" y="9"/>
                    </a:lnTo>
                    <a:lnTo>
                      <a:pt x="1369" y="9"/>
                    </a:lnTo>
                    <a:lnTo>
                      <a:pt x="1363" y="9"/>
                    </a:lnTo>
                    <a:lnTo>
                      <a:pt x="13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9" name="Freeform 684"/>
              <p:cNvSpPr>
                <a:spLocks noEditPoints="1"/>
              </p:cNvSpPr>
              <p:nvPr/>
            </p:nvSpPr>
            <p:spPr bwMode="auto">
              <a:xfrm>
                <a:off x="5794" y="1205"/>
                <a:ext cx="2644" cy="2678"/>
              </a:xfrm>
              <a:custGeom>
                <a:avLst/>
                <a:gdLst>
                  <a:gd name="T0" fmla="*/ 1275 w 2644"/>
                  <a:gd name="T1" fmla="*/ 2669 h 2678"/>
                  <a:gd name="T2" fmla="*/ 1270 w 2644"/>
                  <a:gd name="T3" fmla="*/ 2678 h 2678"/>
                  <a:gd name="T4" fmla="*/ 936 w 2644"/>
                  <a:gd name="T5" fmla="*/ 2612 h 2678"/>
                  <a:gd name="T6" fmla="*/ 936 w 2644"/>
                  <a:gd name="T7" fmla="*/ 2621 h 2678"/>
                  <a:gd name="T8" fmla="*/ 936 w 2644"/>
                  <a:gd name="T9" fmla="*/ 2612 h 2678"/>
                  <a:gd name="T10" fmla="*/ 1796 w 2644"/>
                  <a:gd name="T11" fmla="*/ 2592 h 2678"/>
                  <a:gd name="T12" fmla="*/ 1785 w 2644"/>
                  <a:gd name="T13" fmla="*/ 2586 h 2678"/>
                  <a:gd name="T14" fmla="*/ 472 w 2644"/>
                  <a:gd name="T15" fmla="*/ 2363 h 2678"/>
                  <a:gd name="T16" fmla="*/ 472 w 2644"/>
                  <a:gd name="T17" fmla="*/ 2376 h 2678"/>
                  <a:gd name="T18" fmla="*/ 472 w 2644"/>
                  <a:gd name="T19" fmla="*/ 2363 h 2678"/>
                  <a:gd name="T20" fmla="*/ 2241 w 2644"/>
                  <a:gd name="T21" fmla="*/ 2315 h 2678"/>
                  <a:gd name="T22" fmla="*/ 2235 w 2644"/>
                  <a:gd name="T23" fmla="*/ 2319 h 2678"/>
                  <a:gd name="T24" fmla="*/ 2237 w 2644"/>
                  <a:gd name="T25" fmla="*/ 2305 h 2678"/>
                  <a:gd name="T26" fmla="*/ 2459 w 2644"/>
                  <a:gd name="T27" fmla="*/ 2046 h 2678"/>
                  <a:gd name="T28" fmla="*/ 2446 w 2644"/>
                  <a:gd name="T29" fmla="*/ 2051 h 2678"/>
                  <a:gd name="T30" fmla="*/ 143 w 2644"/>
                  <a:gd name="T31" fmla="*/ 1956 h 2678"/>
                  <a:gd name="T32" fmla="*/ 140 w 2644"/>
                  <a:gd name="T33" fmla="*/ 1970 h 2678"/>
                  <a:gd name="T34" fmla="*/ 143 w 2644"/>
                  <a:gd name="T35" fmla="*/ 1956 h 2678"/>
                  <a:gd name="T36" fmla="*/ 26 w 2644"/>
                  <a:gd name="T37" fmla="*/ 1642 h 2678"/>
                  <a:gd name="T38" fmla="*/ 17 w 2644"/>
                  <a:gd name="T39" fmla="*/ 1646 h 2678"/>
                  <a:gd name="T40" fmla="*/ 2634 w 2644"/>
                  <a:gd name="T41" fmla="*/ 1555 h 2678"/>
                  <a:gd name="T42" fmla="*/ 2642 w 2644"/>
                  <a:gd name="T43" fmla="*/ 1563 h 2678"/>
                  <a:gd name="T44" fmla="*/ 2634 w 2644"/>
                  <a:gd name="T45" fmla="*/ 1555 h 2678"/>
                  <a:gd name="T46" fmla="*/ 10 w 2644"/>
                  <a:gd name="T47" fmla="*/ 1118 h 2678"/>
                  <a:gd name="T48" fmla="*/ 0 w 2644"/>
                  <a:gd name="T49" fmla="*/ 1122 h 2678"/>
                  <a:gd name="T50" fmla="*/ 2617 w 2644"/>
                  <a:gd name="T51" fmla="*/ 1030 h 2678"/>
                  <a:gd name="T52" fmla="*/ 2627 w 2644"/>
                  <a:gd name="T53" fmla="*/ 1039 h 2678"/>
                  <a:gd name="T54" fmla="*/ 2617 w 2644"/>
                  <a:gd name="T55" fmla="*/ 1030 h 2678"/>
                  <a:gd name="T56" fmla="*/ 2505 w 2644"/>
                  <a:gd name="T57" fmla="*/ 714 h 2678"/>
                  <a:gd name="T58" fmla="*/ 2497 w 2644"/>
                  <a:gd name="T59" fmla="*/ 715 h 2678"/>
                  <a:gd name="T60" fmla="*/ 188 w 2644"/>
                  <a:gd name="T61" fmla="*/ 626 h 2678"/>
                  <a:gd name="T62" fmla="*/ 194 w 2644"/>
                  <a:gd name="T63" fmla="*/ 633 h 2678"/>
                  <a:gd name="T64" fmla="*/ 188 w 2644"/>
                  <a:gd name="T65" fmla="*/ 626 h 2678"/>
                  <a:gd name="T66" fmla="*/ 411 w 2644"/>
                  <a:gd name="T67" fmla="*/ 369 h 2678"/>
                  <a:gd name="T68" fmla="*/ 402 w 2644"/>
                  <a:gd name="T69" fmla="*/ 365 h 2678"/>
                  <a:gd name="T70" fmla="*/ 407 w 2644"/>
                  <a:gd name="T71" fmla="*/ 359 h 2678"/>
                  <a:gd name="T72" fmla="*/ 2175 w 2644"/>
                  <a:gd name="T73" fmla="*/ 307 h 2678"/>
                  <a:gd name="T74" fmla="*/ 2165 w 2644"/>
                  <a:gd name="T75" fmla="*/ 310 h 2678"/>
                  <a:gd name="T76" fmla="*/ 854 w 2644"/>
                  <a:gd name="T77" fmla="*/ 85 h 2678"/>
                  <a:gd name="T78" fmla="*/ 851 w 2644"/>
                  <a:gd name="T79" fmla="*/ 95 h 2678"/>
                  <a:gd name="T80" fmla="*/ 854 w 2644"/>
                  <a:gd name="T81" fmla="*/ 85 h 2678"/>
                  <a:gd name="T82" fmla="*/ 1713 w 2644"/>
                  <a:gd name="T83" fmla="*/ 58 h 2678"/>
                  <a:gd name="T84" fmla="*/ 1700 w 2644"/>
                  <a:gd name="T85" fmla="*/ 64 h 2678"/>
                  <a:gd name="T86" fmla="*/ 1365 w 2644"/>
                  <a:gd name="T87" fmla="*/ 0 h 2678"/>
                  <a:gd name="T88" fmla="*/ 1375 w 2644"/>
                  <a:gd name="T89" fmla="*/ 10 h 2678"/>
                  <a:gd name="T90" fmla="*/ 1365 w 2644"/>
                  <a:gd name="T91" fmla="*/ 0 h 2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44" h="2678">
                    <a:moveTo>
                      <a:pt x="1268" y="2669"/>
                    </a:moveTo>
                    <a:lnTo>
                      <a:pt x="1275" y="2669"/>
                    </a:lnTo>
                    <a:lnTo>
                      <a:pt x="1277" y="2678"/>
                    </a:lnTo>
                    <a:lnTo>
                      <a:pt x="1270" y="2678"/>
                    </a:lnTo>
                    <a:lnTo>
                      <a:pt x="1268" y="2669"/>
                    </a:lnTo>
                    <a:close/>
                    <a:moveTo>
                      <a:pt x="936" y="2612"/>
                    </a:moveTo>
                    <a:lnTo>
                      <a:pt x="941" y="2614"/>
                    </a:lnTo>
                    <a:lnTo>
                      <a:pt x="936" y="2621"/>
                    </a:lnTo>
                    <a:lnTo>
                      <a:pt x="930" y="2620"/>
                    </a:lnTo>
                    <a:lnTo>
                      <a:pt x="936" y="2612"/>
                    </a:lnTo>
                    <a:close/>
                    <a:moveTo>
                      <a:pt x="1792" y="2583"/>
                    </a:moveTo>
                    <a:lnTo>
                      <a:pt x="1796" y="2592"/>
                    </a:lnTo>
                    <a:lnTo>
                      <a:pt x="1788" y="2595"/>
                    </a:lnTo>
                    <a:lnTo>
                      <a:pt x="1785" y="2586"/>
                    </a:lnTo>
                    <a:lnTo>
                      <a:pt x="1792" y="2583"/>
                    </a:lnTo>
                    <a:close/>
                    <a:moveTo>
                      <a:pt x="472" y="2363"/>
                    </a:moveTo>
                    <a:lnTo>
                      <a:pt x="479" y="2368"/>
                    </a:lnTo>
                    <a:lnTo>
                      <a:pt x="472" y="2376"/>
                    </a:lnTo>
                    <a:lnTo>
                      <a:pt x="467" y="2370"/>
                    </a:lnTo>
                    <a:lnTo>
                      <a:pt x="472" y="2363"/>
                    </a:lnTo>
                    <a:close/>
                    <a:moveTo>
                      <a:pt x="2237" y="2305"/>
                    </a:moveTo>
                    <a:lnTo>
                      <a:pt x="2241" y="2315"/>
                    </a:lnTo>
                    <a:lnTo>
                      <a:pt x="2237" y="2319"/>
                    </a:lnTo>
                    <a:lnTo>
                      <a:pt x="2235" y="2319"/>
                    </a:lnTo>
                    <a:lnTo>
                      <a:pt x="2233" y="2311"/>
                    </a:lnTo>
                    <a:lnTo>
                      <a:pt x="2237" y="2305"/>
                    </a:lnTo>
                    <a:close/>
                    <a:moveTo>
                      <a:pt x="2449" y="2045"/>
                    </a:moveTo>
                    <a:lnTo>
                      <a:pt x="2459" y="2046"/>
                    </a:lnTo>
                    <a:lnTo>
                      <a:pt x="2456" y="2052"/>
                    </a:lnTo>
                    <a:lnTo>
                      <a:pt x="2446" y="2051"/>
                    </a:lnTo>
                    <a:lnTo>
                      <a:pt x="2449" y="2045"/>
                    </a:lnTo>
                    <a:close/>
                    <a:moveTo>
                      <a:pt x="143" y="1956"/>
                    </a:moveTo>
                    <a:lnTo>
                      <a:pt x="147" y="1961"/>
                    </a:lnTo>
                    <a:lnTo>
                      <a:pt x="140" y="1970"/>
                    </a:lnTo>
                    <a:lnTo>
                      <a:pt x="137" y="1963"/>
                    </a:lnTo>
                    <a:lnTo>
                      <a:pt x="143" y="1956"/>
                    </a:lnTo>
                    <a:close/>
                    <a:moveTo>
                      <a:pt x="17" y="1641"/>
                    </a:moveTo>
                    <a:lnTo>
                      <a:pt x="26" y="1642"/>
                    </a:lnTo>
                    <a:lnTo>
                      <a:pt x="27" y="1649"/>
                    </a:lnTo>
                    <a:lnTo>
                      <a:pt x="17" y="1646"/>
                    </a:lnTo>
                    <a:lnTo>
                      <a:pt x="17" y="1641"/>
                    </a:lnTo>
                    <a:close/>
                    <a:moveTo>
                      <a:pt x="2634" y="1555"/>
                    </a:moveTo>
                    <a:lnTo>
                      <a:pt x="2644" y="1556"/>
                    </a:lnTo>
                    <a:lnTo>
                      <a:pt x="2642" y="1563"/>
                    </a:lnTo>
                    <a:lnTo>
                      <a:pt x="2634" y="1562"/>
                    </a:lnTo>
                    <a:lnTo>
                      <a:pt x="2634" y="1555"/>
                    </a:lnTo>
                    <a:close/>
                    <a:moveTo>
                      <a:pt x="2" y="1116"/>
                    </a:moveTo>
                    <a:lnTo>
                      <a:pt x="10" y="1118"/>
                    </a:lnTo>
                    <a:lnTo>
                      <a:pt x="9" y="1125"/>
                    </a:lnTo>
                    <a:lnTo>
                      <a:pt x="0" y="1122"/>
                    </a:lnTo>
                    <a:lnTo>
                      <a:pt x="2" y="1116"/>
                    </a:lnTo>
                    <a:close/>
                    <a:moveTo>
                      <a:pt x="2617" y="1030"/>
                    </a:moveTo>
                    <a:lnTo>
                      <a:pt x="2625" y="1032"/>
                    </a:lnTo>
                    <a:lnTo>
                      <a:pt x="2627" y="1039"/>
                    </a:lnTo>
                    <a:lnTo>
                      <a:pt x="2617" y="1037"/>
                    </a:lnTo>
                    <a:lnTo>
                      <a:pt x="2617" y="1030"/>
                    </a:lnTo>
                    <a:close/>
                    <a:moveTo>
                      <a:pt x="2502" y="708"/>
                    </a:moveTo>
                    <a:lnTo>
                      <a:pt x="2505" y="714"/>
                    </a:lnTo>
                    <a:lnTo>
                      <a:pt x="2500" y="722"/>
                    </a:lnTo>
                    <a:lnTo>
                      <a:pt x="2497" y="715"/>
                    </a:lnTo>
                    <a:lnTo>
                      <a:pt x="2502" y="708"/>
                    </a:lnTo>
                    <a:close/>
                    <a:moveTo>
                      <a:pt x="188" y="626"/>
                    </a:moveTo>
                    <a:lnTo>
                      <a:pt x="198" y="627"/>
                    </a:lnTo>
                    <a:lnTo>
                      <a:pt x="194" y="633"/>
                    </a:lnTo>
                    <a:lnTo>
                      <a:pt x="184" y="632"/>
                    </a:lnTo>
                    <a:lnTo>
                      <a:pt x="188" y="626"/>
                    </a:lnTo>
                    <a:close/>
                    <a:moveTo>
                      <a:pt x="407" y="359"/>
                    </a:moveTo>
                    <a:lnTo>
                      <a:pt x="411" y="369"/>
                    </a:lnTo>
                    <a:lnTo>
                      <a:pt x="406" y="375"/>
                    </a:lnTo>
                    <a:lnTo>
                      <a:pt x="402" y="365"/>
                    </a:lnTo>
                    <a:lnTo>
                      <a:pt x="407" y="360"/>
                    </a:lnTo>
                    <a:lnTo>
                      <a:pt x="407" y="359"/>
                    </a:lnTo>
                    <a:close/>
                    <a:moveTo>
                      <a:pt x="2170" y="302"/>
                    </a:moveTo>
                    <a:lnTo>
                      <a:pt x="2175" y="307"/>
                    </a:lnTo>
                    <a:lnTo>
                      <a:pt x="2169" y="314"/>
                    </a:lnTo>
                    <a:lnTo>
                      <a:pt x="2165" y="310"/>
                    </a:lnTo>
                    <a:lnTo>
                      <a:pt x="2170" y="302"/>
                    </a:lnTo>
                    <a:close/>
                    <a:moveTo>
                      <a:pt x="854" y="85"/>
                    </a:moveTo>
                    <a:lnTo>
                      <a:pt x="856" y="92"/>
                    </a:lnTo>
                    <a:lnTo>
                      <a:pt x="851" y="95"/>
                    </a:lnTo>
                    <a:lnTo>
                      <a:pt x="848" y="86"/>
                    </a:lnTo>
                    <a:lnTo>
                      <a:pt x="854" y="85"/>
                    </a:lnTo>
                    <a:close/>
                    <a:moveTo>
                      <a:pt x="1706" y="57"/>
                    </a:moveTo>
                    <a:lnTo>
                      <a:pt x="1713" y="58"/>
                    </a:lnTo>
                    <a:lnTo>
                      <a:pt x="1707" y="66"/>
                    </a:lnTo>
                    <a:lnTo>
                      <a:pt x="1700" y="64"/>
                    </a:lnTo>
                    <a:lnTo>
                      <a:pt x="1706" y="57"/>
                    </a:lnTo>
                    <a:close/>
                    <a:moveTo>
                      <a:pt x="1365" y="0"/>
                    </a:moveTo>
                    <a:lnTo>
                      <a:pt x="1372" y="0"/>
                    </a:lnTo>
                    <a:lnTo>
                      <a:pt x="1375" y="10"/>
                    </a:lnTo>
                    <a:lnTo>
                      <a:pt x="1368" y="9"/>
                    </a:lnTo>
                    <a:lnTo>
                      <a:pt x="13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0" name="Freeform 685"/>
              <p:cNvSpPr>
                <a:spLocks noEditPoints="1"/>
              </p:cNvSpPr>
              <p:nvPr/>
            </p:nvSpPr>
            <p:spPr bwMode="auto">
              <a:xfrm>
                <a:off x="5786" y="1197"/>
                <a:ext cx="2660" cy="2694"/>
              </a:xfrm>
              <a:custGeom>
                <a:avLst/>
                <a:gdLst>
                  <a:gd name="T0" fmla="*/ 1285 w 2660"/>
                  <a:gd name="T1" fmla="*/ 2686 h 2694"/>
                  <a:gd name="T2" fmla="*/ 1281 w 2660"/>
                  <a:gd name="T3" fmla="*/ 2694 h 2694"/>
                  <a:gd name="T4" fmla="*/ 938 w 2660"/>
                  <a:gd name="T5" fmla="*/ 2628 h 2694"/>
                  <a:gd name="T6" fmla="*/ 938 w 2660"/>
                  <a:gd name="T7" fmla="*/ 2637 h 2694"/>
                  <a:gd name="T8" fmla="*/ 938 w 2660"/>
                  <a:gd name="T9" fmla="*/ 2628 h 2694"/>
                  <a:gd name="T10" fmla="*/ 1807 w 2660"/>
                  <a:gd name="T11" fmla="*/ 2608 h 2694"/>
                  <a:gd name="T12" fmla="*/ 1796 w 2660"/>
                  <a:gd name="T13" fmla="*/ 2603 h 2694"/>
                  <a:gd name="T14" fmla="*/ 475 w 2660"/>
                  <a:gd name="T15" fmla="*/ 2378 h 2694"/>
                  <a:gd name="T16" fmla="*/ 475 w 2660"/>
                  <a:gd name="T17" fmla="*/ 2391 h 2694"/>
                  <a:gd name="T18" fmla="*/ 475 w 2660"/>
                  <a:gd name="T19" fmla="*/ 2378 h 2694"/>
                  <a:gd name="T20" fmla="*/ 2252 w 2660"/>
                  <a:gd name="T21" fmla="*/ 2331 h 2694"/>
                  <a:gd name="T22" fmla="*/ 2246 w 2660"/>
                  <a:gd name="T23" fmla="*/ 2336 h 2694"/>
                  <a:gd name="T24" fmla="*/ 2245 w 2660"/>
                  <a:gd name="T25" fmla="*/ 2327 h 2694"/>
                  <a:gd name="T26" fmla="*/ 2467 w 2660"/>
                  <a:gd name="T27" fmla="*/ 2054 h 2694"/>
                  <a:gd name="T28" fmla="*/ 2472 w 2660"/>
                  <a:gd name="T29" fmla="*/ 2063 h 2694"/>
                  <a:gd name="T30" fmla="*/ 2467 w 2660"/>
                  <a:gd name="T31" fmla="*/ 2054 h 2694"/>
                  <a:gd name="T32" fmla="*/ 148 w 2660"/>
                  <a:gd name="T33" fmla="*/ 1978 h 2694"/>
                  <a:gd name="T34" fmla="*/ 138 w 2660"/>
                  <a:gd name="T35" fmla="*/ 1978 h 2694"/>
                  <a:gd name="T36" fmla="*/ 15 w 2660"/>
                  <a:gd name="T37" fmla="*/ 1647 h 2694"/>
                  <a:gd name="T38" fmla="*/ 25 w 2660"/>
                  <a:gd name="T39" fmla="*/ 1654 h 2694"/>
                  <a:gd name="T40" fmla="*/ 15 w 2660"/>
                  <a:gd name="T41" fmla="*/ 1647 h 2694"/>
                  <a:gd name="T42" fmla="*/ 2660 w 2660"/>
                  <a:gd name="T43" fmla="*/ 1565 h 2694"/>
                  <a:gd name="T44" fmla="*/ 2650 w 2660"/>
                  <a:gd name="T45" fmla="*/ 1571 h 2694"/>
                  <a:gd name="T46" fmla="*/ 0 w 2660"/>
                  <a:gd name="T47" fmla="*/ 1123 h 2694"/>
                  <a:gd name="T48" fmla="*/ 8 w 2660"/>
                  <a:gd name="T49" fmla="*/ 1130 h 2694"/>
                  <a:gd name="T50" fmla="*/ 0 w 2660"/>
                  <a:gd name="T51" fmla="*/ 1123 h 2694"/>
                  <a:gd name="T52" fmla="*/ 2643 w 2660"/>
                  <a:gd name="T53" fmla="*/ 1041 h 2694"/>
                  <a:gd name="T54" fmla="*/ 2635 w 2660"/>
                  <a:gd name="T55" fmla="*/ 1047 h 2694"/>
                  <a:gd name="T56" fmla="*/ 2517 w 2660"/>
                  <a:gd name="T57" fmla="*/ 709 h 2694"/>
                  <a:gd name="T58" fmla="*/ 2513 w 2660"/>
                  <a:gd name="T59" fmla="*/ 722 h 2694"/>
                  <a:gd name="T60" fmla="*/ 2517 w 2660"/>
                  <a:gd name="T61" fmla="*/ 709 h 2694"/>
                  <a:gd name="T62" fmla="*/ 196 w 2660"/>
                  <a:gd name="T63" fmla="*/ 634 h 2694"/>
                  <a:gd name="T64" fmla="*/ 182 w 2660"/>
                  <a:gd name="T65" fmla="*/ 638 h 2694"/>
                  <a:gd name="T66" fmla="*/ 412 w 2660"/>
                  <a:gd name="T67" fmla="*/ 358 h 2694"/>
                  <a:gd name="T68" fmla="*/ 415 w 2660"/>
                  <a:gd name="T69" fmla="*/ 368 h 2694"/>
                  <a:gd name="T70" fmla="*/ 407 w 2660"/>
                  <a:gd name="T71" fmla="*/ 364 h 2694"/>
                  <a:gd name="T72" fmla="*/ 412 w 2660"/>
                  <a:gd name="T73" fmla="*/ 358 h 2694"/>
                  <a:gd name="T74" fmla="*/ 2188 w 2660"/>
                  <a:gd name="T75" fmla="*/ 308 h 2694"/>
                  <a:gd name="T76" fmla="*/ 2178 w 2660"/>
                  <a:gd name="T77" fmla="*/ 310 h 2694"/>
                  <a:gd name="T78" fmla="*/ 859 w 2660"/>
                  <a:gd name="T79" fmla="*/ 84 h 2694"/>
                  <a:gd name="T80" fmla="*/ 856 w 2660"/>
                  <a:gd name="T81" fmla="*/ 94 h 2694"/>
                  <a:gd name="T82" fmla="*/ 859 w 2660"/>
                  <a:gd name="T83" fmla="*/ 84 h 2694"/>
                  <a:gd name="T84" fmla="*/ 1728 w 2660"/>
                  <a:gd name="T85" fmla="*/ 59 h 2694"/>
                  <a:gd name="T86" fmla="*/ 1714 w 2660"/>
                  <a:gd name="T87" fmla="*/ 65 h 2694"/>
                  <a:gd name="T88" fmla="*/ 1370 w 2660"/>
                  <a:gd name="T89" fmla="*/ 0 h 2694"/>
                  <a:gd name="T90" fmla="*/ 1380 w 2660"/>
                  <a:gd name="T91" fmla="*/ 8 h 2694"/>
                  <a:gd name="T92" fmla="*/ 1370 w 2660"/>
                  <a:gd name="T93" fmla="*/ 0 h 2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660" h="2694">
                    <a:moveTo>
                      <a:pt x="1278" y="2686"/>
                    </a:moveTo>
                    <a:lnTo>
                      <a:pt x="1285" y="2686"/>
                    </a:lnTo>
                    <a:lnTo>
                      <a:pt x="1288" y="2694"/>
                    </a:lnTo>
                    <a:lnTo>
                      <a:pt x="1281" y="2694"/>
                    </a:lnTo>
                    <a:lnTo>
                      <a:pt x="1278" y="2686"/>
                    </a:lnTo>
                    <a:close/>
                    <a:moveTo>
                      <a:pt x="938" y="2628"/>
                    </a:moveTo>
                    <a:lnTo>
                      <a:pt x="944" y="2629"/>
                    </a:lnTo>
                    <a:lnTo>
                      <a:pt x="938" y="2637"/>
                    </a:lnTo>
                    <a:lnTo>
                      <a:pt x="931" y="2635"/>
                    </a:lnTo>
                    <a:lnTo>
                      <a:pt x="938" y="2628"/>
                    </a:lnTo>
                    <a:close/>
                    <a:moveTo>
                      <a:pt x="1804" y="2600"/>
                    </a:moveTo>
                    <a:lnTo>
                      <a:pt x="1807" y="2608"/>
                    </a:lnTo>
                    <a:lnTo>
                      <a:pt x="1800" y="2611"/>
                    </a:lnTo>
                    <a:lnTo>
                      <a:pt x="1796" y="2603"/>
                    </a:lnTo>
                    <a:lnTo>
                      <a:pt x="1804" y="2600"/>
                    </a:lnTo>
                    <a:close/>
                    <a:moveTo>
                      <a:pt x="475" y="2378"/>
                    </a:moveTo>
                    <a:lnTo>
                      <a:pt x="480" y="2384"/>
                    </a:lnTo>
                    <a:lnTo>
                      <a:pt x="475" y="2391"/>
                    </a:lnTo>
                    <a:lnTo>
                      <a:pt x="469" y="2385"/>
                    </a:lnTo>
                    <a:lnTo>
                      <a:pt x="475" y="2378"/>
                    </a:lnTo>
                    <a:close/>
                    <a:moveTo>
                      <a:pt x="2249" y="2323"/>
                    </a:moveTo>
                    <a:lnTo>
                      <a:pt x="2252" y="2331"/>
                    </a:lnTo>
                    <a:lnTo>
                      <a:pt x="2250" y="2333"/>
                    </a:lnTo>
                    <a:lnTo>
                      <a:pt x="2246" y="2336"/>
                    </a:lnTo>
                    <a:lnTo>
                      <a:pt x="2243" y="2327"/>
                    </a:lnTo>
                    <a:lnTo>
                      <a:pt x="2245" y="2327"/>
                    </a:lnTo>
                    <a:lnTo>
                      <a:pt x="2249" y="2323"/>
                    </a:lnTo>
                    <a:close/>
                    <a:moveTo>
                      <a:pt x="2467" y="2054"/>
                    </a:moveTo>
                    <a:lnTo>
                      <a:pt x="2476" y="2056"/>
                    </a:lnTo>
                    <a:lnTo>
                      <a:pt x="2472" y="2063"/>
                    </a:lnTo>
                    <a:lnTo>
                      <a:pt x="2464" y="2060"/>
                    </a:lnTo>
                    <a:lnTo>
                      <a:pt x="2467" y="2054"/>
                    </a:lnTo>
                    <a:close/>
                    <a:moveTo>
                      <a:pt x="145" y="1971"/>
                    </a:moveTo>
                    <a:lnTo>
                      <a:pt x="148" y="1978"/>
                    </a:lnTo>
                    <a:lnTo>
                      <a:pt x="143" y="1985"/>
                    </a:lnTo>
                    <a:lnTo>
                      <a:pt x="138" y="1978"/>
                    </a:lnTo>
                    <a:lnTo>
                      <a:pt x="145" y="1971"/>
                    </a:lnTo>
                    <a:close/>
                    <a:moveTo>
                      <a:pt x="15" y="1647"/>
                    </a:moveTo>
                    <a:lnTo>
                      <a:pt x="25" y="1649"/>
                    </a:lnTo>
                    <a:lnTo>
                      <a:pt x="25" y="1654"/>
                    </a:lnTo>
                    <a:lnTo>
                      <a:pt x="17" y="1653"/>
                    </a:lnTo>
                    <a:lnTo>
                      <a:pt x="15" y="1647"/>
                    </a:lnTo>
                    <a:close/>
                    <a:moveTo>
                      <a:pt x="2652" y="1564"/>
                    </a:moveTo>
                    <a:lnTo>
                      <a:pt x="2660" y="1565"/>
                    </a:lnTo>
                    <a:lnTo>
                      <a:pt x="2659" y="1572"/>
                    </a:lnTo>
                    <a:lnTo>
                      <a:pt x="2650" y="1571"/>
                    </a:lnTo>
                    <a:lnTo>
                      <a:pt x="2652" y="1564"/>
                    </a:lnTo>
                    <a:close/>
                    <a:moveTo>
                      <a:pt x="0" y="1123"/>
                    </a:moveTo>
                    <a:lnTo>
                      <a:pt x="10" y="1124"/>
                    </a:lnTo>
                    <a:lnTo>
                      <a:pt x="8" y="1130"/>
                    </a:lnTo>
                    <a:lnTo>
                      <a:pt x="0" y="1129"/>
                    </a:lnTo>
                    <a:lnTo>
                      <a:pt x="0" y="1123"/>
                    </a:lnTo>
                    <a:close/>
                    <a:moveTo>
                      <a:pt x="2633" y="1040"/>
                    </a:moveTo>
                    <a:lnTo>
                      <a:pt x="2643" y="1041"/>
                    </a:lnTo>
                    <a:lnTo>
                      <a:pt x="2645" y="1048"/>
                    </a:lnTo>
                    <a:lnTo>
                      <a:pt x="2635" y="1047"/>
                    </a:lnTo>
                    <a:lnTo>
                      <a:pt x="2633" y="1040"/>
                    </a:lnTo>
                    <a:close/>
                    <a:moveTo>
                      <a:pt x="2517" y="709"/>
                    </a:moveTo>
                    <a:lnTo>
                      <a:pt x="2520" y="715"/>
                    </a:lnTo>
                    <a:lnTo>
                      <a:pt x="2513" y="722"/>
                    </a:lnTo>
                    <a:lnTo>
                      <a:pt x="2510" y="716"/>
                    </a:lnTo>
                    <a:lnTo>
                      <a:pt x="2517" y="709"/>
                    </a:lnTo>
                    <a:close/>
                    <a:moveTo>
                      <a:pt x="186" y="633"/>
                    </a:moveTo>
                    <a:lnTo>
                      <a:pt x="196" y="634"/>
                    </a:lnTo>
                    <a:lnTo>
                      <a:pt x="192" y="640"/>
                    </a:lnTo>
                    <a:lnTo>
                      <a:pt x="182" y="638"/>
                    </a:lnTo>
                    <a:lnTo>
                      <a:pt x="186" y="633"/>
                    </a:lnTo>
                    <a:close/>
                    <a:moveTo>
                      <a:pt x="412" y="358"/>
                    </a:moveTo>
                    <a:lnTo>
                      <a:pt x="415" y="367"/>
                    </a:lnTo>
                    <a:lnTo>
                      <a:pt x="415" y="368"/>
                    </a:lnTo>
                    <a:lnTo>
                      <a:pt x="410" y="373"/>
                    </a:lnTo>
                    <a:lnTo>
                      <a:pt x="407" y="364"/>
                    </a:lnTo>
                    <a:lnTo>
                      <a:pt x="410" y="361"/>
                    </a:lnTo>
                    <a:lnTo>
                      <a:pt x="412" y="358"/>
                    </a:lnTo>
                    <a:close/>
                    <a:moveTo>
                      <a:pt x="2184" y="303"/>
                    </a:moveTo>
                    <a:lnTo>
                      <a:pt x="2188" y="308"/>
                    </a:lnTo>
                    <a:lnTo>
                      <a:pt x="2183" y="315"/>
                    </a:lnTo>
                    <a:lnTo>
                      <a:pt x="2178" y="310"/>
                    </a:lnTo>
                    <a:lnTo>
                      <a:pt x="2184" y="303"/>
                    </a:lnTo>
                    <a:close/>
                    <a:moveTo>
                      <a:pt x="859" y="84"/>
                    </a:moveTo>
                    <a:lnTo>
                      <a:pt x="862" y="93"/>
                    </a:lnTo>
                    <a:lnTo>
                      <a:pt x="856" y="94"/>
                    </a:lnTo>
                    <a:lnTo>
                      <a:pt x="852" y="86"/>
                    </a:lnTo>
                    <a:lnTo>
                      <a:pt x="859" y="84"/>
                    </a:lnTo>
                    <a:close/>
                    <a:moveTo>
                      <a:pt x="1721" y="56"/>
                    </a:moveTo>
                    <a:lnTo>
                      <a:pt x="1728" y="59"/>
                    </a:lnTo>
                    <a:lnTo>
                      <a:pt x="1721" y="66"/>
                    </a:lnTo>
                    <a:lnTo>
                      <a:pt x="1714" y="65"/>
                    </a:lnTo>
                    <a:lnTo>
                      <a:pt x="1721" y="56"/>
                    </a:lnTo>
                    <a:close/>
                    <a:moveTo>
                      <a:pt x="1370" y="0"/>
                    </a:moveTo>
                    <a:lnTo>
                      <a:pt x="1376" y="0"/>
                    </a:lnTo>
                    <a:lnTo>
                      <a:pt x="1380" y="8"/>
                    </a:lnTo>
                    <a:lnTo>
                      <a:pt x="1373" y="8"/>
                    </a:lnTo>
                    <a:lnTo>
                      <a:pt x="1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1" name="Freeform 686"/>
              <p:cNvSpPr>
                <a:spLocks noEditPoints="1"/>
              </p:cNvSpPr>
              <p:nvPr/>
            </p:nvSpPr>
            <p:spPr bwMode="auto">
              <a:xfrm>
                <a:off x="5777" y="1187"/>
                <a:ext cx="2678" cy="2714"/>
              </a:xfrm>
              <a:custGeom>
                <a:avLst/>
                <a:gdLst>
                  <a:gd name="T0" fmla="*/ 1297 w 2678"/>
                  <a:gd name="T1" fmla="*/ 2704 h 2714"/>
                  <a:gd name="T2" fmla="*/ 1294 w 2678"/>
                  <a:gd name="T3" fmla="*/ 2714 h 2714"/>
                  <a:gd name="T4" fmla="*/ 940 w 2678"/>
                  <a:gd name="T5" fmla="*/ 2645 h 2714"/>
                  <a:gd name="T6" fmla="*/ 940 w 2678"/>
                  <a:gd name="T7" fmla="*/ 2655 h 2714"/>
                  <a:gd name="T8" fmla="*/ 940 w 2678"/>
                  <a:gd name="T9" fmla="*/ 2645 h 2714"/>
                  <a:gd name="T10" fmla="*/ 1819 w 2678"/>
                  <a:gd name="T11" fmla="*/ 2627 h 2714"/>
                  <a:gd name="T12" fmla="*/ 1809 w 2678"/>
                  <a:gd name="T13" fmla="*/ 2621 h 2714"/>
                  <a:gd name="T14" fmla="*/ 478 w 2678"/>
                  <a:gd name="T15" fmla="*/ 2395 h 2714"/>
                  <a:gd name="T16" fmla="*/ 478 w 2678"/>
                  <a:gd name="T17" fmla="*/ 2408 h 2714"/>
                  <a:gd name="T18" fmla="*/ 478 w 2678"/>
                  <a:gd name="T19" fmla="*/ 2395 h 2714"/>
                  <a:gd name="T20" fmla="*/ 2264 w 2678"/>
                  <a:gd name="T21" fmla="*/ 2351 h 2714"/>
                  <a:gd name="T22" fmla="*/ 2255 w 2678"/>
                  <a:gd name="T23" fmla="*/ 2346 h 2714"/>
                  <a:gd name="T24" fmla="*/ 2261 w 2678"/>
                  <a:gd name="T25" fmla="*/ 2341 h 2714"/>
                  <a:gd name="T26" fmla="*/ 2495 w 2678"/>
                  <a:gd name="T27" fmla="*/ 2069 h 2714"/>
                  <a:gd name="T28" fmla="*/ 2481 w 2678"/>
                  <a:gd name="T29" fmla="*/ 2073 h 2714"/>
                  <a:gd name="T30" fmla="*/ 147 w 2678"/>
                  <a:gd name="T31" fmla="*/ 1988 h 2714"/>
                  <a:gd name="T32" fmla="*/ 146 w 2678"/>
                  <a:gd name="T33" fmla="*/ 2002 h 2714"/>
                  <a:gd name="T34" fmla="*/ 147 w 2678"/>
                  <a:gd name="T35" fmla="*/ 1988 h 2714"/>
                  <a:gd name="T36" fmla="*/ 24 w 2678"/>
                  <a:gd name="T37" fmla="*/ 1657 h 2714"/>
                  <a:gd name="T38" fmla="*/ 16 w 2678"/>
                  <a:gd name="T39" fmla="*/ 1662 h 2714"/>
                  <a:gd name="T40" fmla="*/ 2669 w 2678"/>
                  <a:gd name="T41" fmla="*/ 1575 h 2714"/>
                  <a:gd name="T42" fmla="*/ 2676 w 2678"/>
                  <a:gd name="T43" fmla="*/ 1584 h 2714"/>
                  <a:gd name="T44" fmla="*/ 2669 w 2678"/>
                  <a:gd name="T45" fmla="*/ 1575 h 2714"/>
                  <a:gd name="T46" fmla="*/ 9 w 2678"/>
                  <a:gd name="T47" fmla="*/ 1133 h 2714"/>
                  <a:gd name="T48" fmla="*/ 0 w 2678"/>
                  <a:gd name="T49" fmla="*/ 1137 h 2714"/>
                  <a:gd name="T50" fmla="*/ 2652 w 2678"/>
                  <a:gd name="T51" fmla="*/ 1051 h 2714"/>
                  <a:gd name="T52" fmla="*/ 2663 w 2678"/>
                  <a:gd name="T53" fmla="*/ 1060 h 2714"/>
                  <a:gd name="T54" fmla="*/ 2652 w 2678"/>
                  <a:gd name="T55" fmla="*/ 1051 h 2714"/>
                  <a:gd name="T56" fmla="*/ 2535 w 2678"/>
                  <a:gd name="T57" fmla="*/ 718 h 2714"/>
                  <a:gd name="T58" fmla="*/ 2526 w 2678"/>
                  <a:gd name="T59" fmla="*/ 719 h 2714"/>
                  <a:gd name="T60" fmla="*/ 185 w 2678"/>
                  <a:gd name="T61" fmla="*/ 641 h 2714"/>
                  <a:gd name="T62" fmla="*/ 191 w 2678"/>
                  <a:gd name="T63" fmla="*/ 648 h 2714"/>
                  <a:gd name="T64" fmla="*/ 185 w 2678"/>
                  <a:gd name="T65" fmla="*/ 641 h 2714"/>
                  <a:gd name="T66" fmla="*/ 421 w 2678"/>
                  <a:gd name="T67" fmla="*/ 368 h 2714"/>
                  <a:gd name="T68" fmla="*/ 416 w 2678"/>
                  <a:gd name="T69" fmla="*/ 374 h 2714"/>
                  <a:gd name="T70" fmla="*/ 417 w 2678"/>
                  <a:gd name="T71" fmla="*/ 360 h 2714"/>
                  <a:gd name="T72" fmla="*/ 2203 w 2678"/>
                  <a:gd name="T73" fmla="*/ 311 h 2714"/>
                  <a:gd name="T74" fmla="*/ 2193 w 2678"/>
                  <a:gd name="T75" fmla="*/ 313 h 2714"/>
                  <a:gd name="T76" fmla="*/ 865 w 2678"/>
                  <a:gd name="T77" fmla="*/ 86 h 2714"/>
                  <a:gd name="T78" fmla="*/ 861 w 2678"/>
                  <a:gd name="T79" fmla="*/ 96 h 2714"/>
                  <a:gd name="T80" fmla="*/ 865 w 2678"/>
                  <a:gd name="T81" fmla="*/ 86 h 2714"/>
                  <a:gd name="T82" fmla="*/ 1742 w 2678"/>
                  <a:gd name="T83" fmla="*/ 62 h 2714"/>
                  <a:gd name="T84" fmla="*/ 1730 w 2678"/>
                  <a:gd name="T85" fmla="*/ 66 h 2714"/>
                  <a:gd name="T86" fmla="*/ 1375 w 2678"/>
                  <a:gd name="T87" fmla="*/ 0 h 2714"/>
                  <a:gd name="T88" fmla="*/ 1385 w 2678"/>
                  <a:gd name="T89" fmla="*/ 10 h 2714"/>
                  <a:gd name="T90" fmla="*/ 1375 w 2678"/>
                  <a:gd name="T91" fmla="*/ 0 h 2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78" h="2714">
                    <a:moveTo>
                      <a:pt x="1290" y="2704"/>
                    </a:moveTo>
                    <a:lnTo>
                      <a:pt x="1297" y="2704"/>
                    </a:lnTo>
                    <a:lnTo>
                      <a:pt x="1302" y="2714"/>
                    </a:lnTo>
                    <a:lnTo>
                      <a:pt x="1294" y="2714"/>
                    </a:lnTo>
                    <a:lnTo>
                      <a:pt x="1290" y="2704"/>
                    </a:lnTo>
                    <a:close/>
                    <a:moveTo>
                      <a:pt x="940" y="2645"/>
                    </a:moveTo>
                    <a:lnTo>
                      <a:pt x="947" y="2647"/>
                    </a:lnTo>
                    <a:lnTo>
                      <a:pt x="940" y="2655"/>
                    </a:lnTo>
                    <a:lnTo>
                      <a:pt x="934" y="2652"/>
                    </a:lnTo>
                    <a:lnTo>
                      <a:pt x="940" y="2645"/>
                    </a:lnTo>
                    <a:close/>
                    <a:moveTo>
                      <a:pt x="1816" y="2618"/>
                    </a:moveTo>
                    <a:lnTo>
                      <a:pt x="1819" y="2627"/>
                    </a:lnTo>
                    <a:lnTo>
                      <a:pt x="1812" y="2630"/>
                    </a:lnTo>
                    <a:lnTo>
                      <a:pt x="1809" y="2621"/>
                    </a:lnTo>
                    <a:lnTo>
                      <a:pt x="1816" y="2618"/>
                    </a:lnTo>
                    <a:close/>
                    <a:moveTo>
                      <a:pt x="478" y="2395"/>
                    </a:moveTo>
                    <a:lnTo>
                      <a:pt x="484" y="2401"/>
                    </a:lnTo>
                    <a:lnTo>
                      <a:pt x="478" y="2408"/>
                    </a:lnTo>
                    <a:lnTo>
                      <a:pt x="472" y="2402"/>
                    </a:lnTo>
                    <a:lnTo>
                      <a:pt x="478" y="2395"/>
                    </a:lnTo>
                    <a:close/>
                    <a:moveTo>
                      <a:pt x="2261" y="2341"/>
                    </a:moveTo>
                    <a:lnTo>
                      <a:pt x="2264" y="2351"/>
                    </a:lnTo>
                    <a:lnTo>
                      <a:pt x="2259" y="2355"/>
                    </a:lnTo>
                    <a:lnTo>
                      <a:pt x="2255" y="2346"/>
                    </a:lnTo>
                    <a:lnTo>
                      <a:pt x="2259" y="2343"/>
                    </a:lnTo>
                    <a:lnTo>
                      <a:pt x="2261" y="2341"/>
                    </a:lnTo>
                    <a:close/>
                    <a:moveTo>
                      <a:pt x="2485" y="2066"/>
                    </a:moveTo>
                    <a:lnTo>
                      <a:pt x="2495" y="2069"/>
                    </a:lnTo>
                    <a:lnTo>
                      <a:pt x="2491" y="2074"/>
                    </a:lnTo>
                    <a:lnTo>
                      <a:pt x="2481" y="2073"/>
                    </a:lnTo>
                    <a:lnTo>
                      <a:pt x="2485" y="2066"/>
                    </a:lnTo>
                    <a:close/>
                    <a:moveTo>
                      <a:pt x="147" y="1988"/>
                    </a:moveTo>
                    <a:lnTo>
                      <a:pt x="152" y="1995"/>
                    </a:lnTo>
                    <a:lnTo>
                      <a:pt x="146" y="2002"/>
                    </a:lnTo>
                    <a:lnTo>
                      <a:pt x="142" y="1996"/>
                    </a:lnTo>
                    <a:lnTo>
                      <a:pt x="147" y="1988"/>
                    </a:lnTo>
                    <a:close/>
                    <a:moveTo>
                      <a:pt x="15" y="1656"/>
                    </a:moveTo>
                    <a:lnTo>
                      <a:pt x="24" y="1657"/>
                    </a:lnTo>
                    <a:lnTo>
                      <a:pt x="26" y="1663"/>
                    </a:lnTo>
                    <a:lnTo>
                      <a:pt x="16" y="1662"/>
                    </a:lnTo>
                    <a:lnTo>
                      <a:pt x="15" y="1656"/>
                    </a:lnTo>
                    <a:close/>
                    <a:moveTo>
                      <a:pt x="2669" y="1575"/>
                    </a:moveTo>
                    <a:lnTo>
                      <a:pt x="2678" y="1577"/>
                    </a:lnTo>
                    <a:lnTo>
                      <a:pt x="2676" y="1584"/>
                    </a:lnTo>
                    <a:lnTo>
                      <a:pt x="2668" y="1582"/>
                    </a:lnTo>
                    <a:lnTo>
                      <a:pt x="2669" y="1575"/>
                    </a:lnTo>
                    <a:close/>
                    <a:moveTo>
                      <a:pt x="0" y="1132"/>
                    </a:moveTo>
                    <a:lnTo>
                      <a:pt x="9" y="1133"/>
                    </a:lnTo>
                    <a:lnTo>
                      <a:pt x="9" y="1139"/>
                    </a:lnTo>
                    <a:lnTo>
                      <a:pt x="0" y="1137"/>
                    </a:lnTo>
                    <a:lnTo>
                      <a:pt x="0" y="1132"/>
                    </a:lnTo>
                    <a:close/>
                    <a:moveTo>
                      <a:pt x="2652" y="1051"/>
                    </a:moveTo>
                    <a:lnTo>
                      <a:pt x="2662" y="1052"/>
                    </a:lnTo>
                    <a:lnTo>
                      <a:pt x="2663" y="1060"/>
                    </a:lnTo>
                    <a:lnTo>
                      <a:pt x="2654" y="1058"/>
                    </a:lnTo>
                    <a:lnTo>
                      <a:pt x="2652" y="1051"/>
                    </a:lnTo>
                    <a:close/>
                    <a:moveTo>
                      <a:pt x="2532" y="710"/>
                    </a:moveTo>
                    <a:lnTo>
                      <a:pt x="2535" y="718"/>
                    </a:lnTo>
                    <a:lnTo>
                      <a:pt x="2529" y="725"/>
                    </a:lnTo>
                    <a:lnTo>
                      <a:pt x="2526" y="719"/>
                    </a:lnTo>
                    <a:lnTo>
                      <a:pt x="2532" y="710"/>
                    </a:lnTo>
                    <a:close/>
                    <a:moveTo>
                      <a:pt x="185" y="641"/>
                    </a:moveTo>
                    <a:lnTo>
                      <a:pt x="195" y="643"/>
                    </a:lnTo>
                    <a:lnTo>
                      <a:pt x="191" y="648"/>
                    </a:lnTo>
                    <a:lnTo>
                      <a:pt x="183" y="647"/>
                    </a:lnTo>
                    <a:lnTo>
                      <a:pt x="185" y="641"/>
                    </a:lnTo>
                    <a:close/>
                    <a:moveTo>
                      <a:pt x="417" y="360"/>
                    </a:moveTo>
                    <a:lnTo>
                      <a:pt x="421" y="368"/>
                    </a:lnTo>
                    <a:lnTo>
                      <a:pt x="419" y="371"/>
                    </a:lnTo>
                    <a:lnTo>
                      <a:pt x="416" y="374"/>
                    </a:lnTo>
                    <a:lnTo>
                      <a:pt x="413" y="364"/>
                    </a:lnTo>
                    <a:lnTo>
                      <a:pt x="417" y="360"/>
                    </a:lnTo>
                    <a:close/>
                    <a:moveTo>
                      <a:pt x="2199" y="306"/>
                    </a:moveTo>
                    <a:lnTo>
                      <a:pt x="2203" y="311"/>
                    </a:lnTo>
                    <a:lnTo>
                      <a:pt x="2197" y="318"/>
                    </a:lnTo>
                    <a:lnTo>
                      <a:pt x="2193" y="313"/>
                    </a:lnTo>
                    <a:lnTo>
                      <a:pt x="2199" y="306"/>
                    </a:lnTo>
                    <a:close/>
                    <a:moveTo>
                      <a:pt x="865" y="86"/>
                    </a:moveTo>
                    <a:lnTo>
                      <a:pt x="868" y="94"/>
                    </a:lnTo>
                    <a:lnTo>
                      <a:pt x="861" y="96"/>
                    </a:lnTo>
                    <a:lnTo>
                      <a:pt x="858" y="87"/>
                    </a:lnTo>
                    <a:lnTo>
                      <a:pt x="865" y="86"/>
                    </a:lnTo>
                    <a:close/>
                    <a:moveTo>
                      <a:pt x="1735" y="59"/>
                    </a:moveTo>
                    <a:lnTo>
                      <a:pt x="1742" y="62"/>
                    </a:lnTo>
                    <a:lnTo>
                      <a:pt x="1737" y="69"/>
                    </a:lnTo>
                    <a:lnTo>
                      <a:pt x="1730" y="66"/>
                    </a:lnTo>
                    <a:lnTo>
                      <a:pt x="1735" y="59"/>
                    </a:lnTo>
                    <a:close/>
                    <a:moveTo>
                      <a:pt x="1375" y="0"/>
                    </a:moveTo>
                    <a:lnTo>
                      <a:pt x="1382" y="0"/>
                    </a:lnTo>
                    <a:lnTo>
                      <a:pt x="1385" y="10"/>
                    </a:lnTo>
                    <a:lnTo>
                      <a:pt x="1379" y="10"/>
                    </a:lnTo>
                    <a:lnTo>
                      <a:pt x="13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2" name="Freeform 687"/>
              <p:cNvSpPr>
                <a:spLocks noEditPoints="1"/>
              </p:cNvSpPr>
              <p:nvPr/>
            </p:nvSpPr>
            <p:spPr bwMode="auto">
              <a:xfrm>
                <a:off x="5768" y="1178"/>
                <a:ext cx="2695" cy="2732"/>
              </a:xfrm>
              <a:custGeom>
                <a:avLst/>
                <a:gdLst>
                  <a:gd name="T0" fmla="*/ 1311 w 2695"/>
                  <a:gd name="T1" fmla="*/ 2723 h 2732"/>
                  <a:gd name="T2" fmla="*/ 1306 w 2695"/>
                  <a:gd name="T3" fmla="*/ 2732 h 2732"/>
                  <a:gd name="T4" fmla="*/ 943 w 2695"/>
                  <a:gd name="T5" fmla="*/ 2661 h 2732"/>
                  <a:gd name="T6" fmla="*/ 943 w 2695"/>
                  <a:gd name="T7" fmla="*/ 2671 h 2732"/>
                  <a:gd name="T8" fmla="*/ 943 w 2695"/>
                  <a:gd name="T9" fmla="*/ 2661 h 2732"/>
                  <a:gd name="T10" fmla="*/ 1830 w 2695"/>
                  <a:gd name="T11" fmla="*/ 2644 h 2732"/>
                  <a:gd name="T12" fmla="*/ 1821 w 2695"/>
                  <a:gd name="T13" fmla="*/ 2639 h 2732"/>
                  <a:gd name="T14" fmla="*/ 481 w 2695"/>
                  <a:gd name="T15" fmla="*/ 2411 h 2732"/>
                  <a:gd name="T16" fmla="*/ 481 w 2695"/>
                  <a:gd name="T17" fmla="*/ 2424 h 2732"/>
                  <a:gd name="T18" fmla="*/ 481 w 2695"/>
                  <a:gd name="T19" fmla="*/ 2411 h 2732"/>
                  <a:gd name="T20" fmla="*/ 2277 w 2695"/>
                  <a:gd name="T21" fmla="*/ 2369 h 2732"/>
                  <a:gd name="T22" fmla="*/ 2268 w 2695"/>
                  <a:gd name="T23" fmla="*/ 2364 h 2732"/>
                  <a:gd name="T24" fmla="*/ 2504 w 2695"/>
                  <a:gd name="T25" fmla="*/ 2078 h 2732"/>
                  <a:gd name="T26" fmla="*/ 2510 w 2695"/>
                  <a:gd name="T27" fmla="*/ 2085 h 2732"/>
                  <a:gd name="T28" fmla="*/ 2504 w 2695"/>
                  <a:gd name="T29" fmla="*/ 2078 h 2732"/>
                  <a:gd name="T30" fmla="*/ 155 w 2695"/>
                  <a:gd name="T31" fmla="*/ 2011 h 2732"/>
                  <a:gd name="T32" fmla="*/ 145 w 2695"/>
                  <a:gd name="T33" fmla="*/ 2013 h 2732"/>
                  <a:gd name="T34" fmla="*/ 14 w 2695"/>
                  <a:gd name="T35" fmla="*/ 1663 h 2732"/>
                  <a:gd name="T36" fmla="*/ 25 w 2695"/>
                  <a:gd name="T37" fmla="*/ 1671 h 2732"/>
                  <a:gd name="T38" fmla="*/ 14 w 2695"/>
                  <a:gd name="T39" fmla="*/ 1663 h 2732"/>
                  <a:gd name="T40" fmla="*/ 2695 w 2695"/>
                  <a:gd name="T41" fmla="*/ 1587 h 2732"/>
                  <a:gd name="T42" fmla="*/ 2685 w 2695"/>
                  <a:gd name="T43" fmla="*/ 1593 h 2732"/>
                  <a:gd name="T44" fmla="*/ 1 w 2695"/>
                  <a:gd name="T45" fmla="*/ 1139 h 2732"/>
                  <a:gd name="T46" fmla="*/ 9 w 2695"/>
                  <a:gd name="T47" fmla="*/ 1146 h 2732"/>
                  <a:gd name="T48" fmla="*/ 1 w 2695"/>
                  <a:gd name="T49" fmla="*/ 1139 h 2732"/>
                  <a:gd name="T50" fmla="*/ 2680 w 2695"/>
                  <a:gd name="T51" fmla="*/ 1063 h 2732"/>
                  <a:gd name="T52" fmla="*/ 2672 w 2695"/>
                  <a:gd name="T53" fmla="*/ 1069 h 2732"/>
                  <a:gd name="T54" fmla="*/ 2547 w 2695"/>
                  <a:gd name="T55" fmla="*/ 712 h 2732"/>
                  <a:gd name="T56" fmla="*/ 2544 w 2695"/>
                  <a:gd name="T57" fmla="*/ 727 h 2732"/>
                  <a:gd name="T58" fmla="*/ 2547 w 2695"/>
                  <a:gd name="T59" fmla="*/ 712 h 2732"/>
                  <a:gd name="T60" fmla="*/ 194 w 2695"/>
                  <a:gd name="T61" fmla="*/ 650 h 2732"/>
                  <a:gd name="T62" fmla="*/ 182 w 2695"/>
                  <a:gd name="T63" fmla="*/ 654 h 2732"/>
                  <a:gd name="T64" fmla="*/ 423 w 2695"/>
                  <a:gd name="T65" fmla="*/ 359 h 2732"/>
                  <a:gd name="T66" fmla="*/ 422 w 2695"/>
                  <a:gd name="T67" fmla="*/ 373 h 2732"/>
                  <a:gd name="T68" fmla="*/ 423 w 2695"/>
                  <a:gd name="T69" fmla="*/ 359 h 2732"/>
                  <a:gd name="T70" fmla="*/ 2218 w 2695"/>
                  <a:gd name="T71" fmla="*/ 312 h 2732"/>
                  <a:gd name="T72" fmla="*/ 2208 w 2695"/>
                  <a:gd name="T73" fmla="*/ 315 h 2732"/>
                  <a:gd name="T74" fmla="*/ 870 w 2695"/>
                  <a:gd name="T75" fmla="*/ 86 h 2732"/>
                  <a:gd name="T76" fmla="*/ 867 w 2695"/>
                  <a:gd name="T77" fmla="*/ 96 h 2732"/>
                  <a:gd name="T78" fmla="*/ 870 w 2695"/>
                  <a:gd name="T79" fmla="*/ 86 h 2732"/>
                  <a:gd name="T80" fmla="*/ 1758 w 2695"/>
                  <a:gd name="T81" fmla="*/ 62 h 2732"/>
                  <a:gd name="T82" fmla="*/ 1744 w 2695"/>
                  <a:gd name="T83" fmla="*/ 68 h 2732"/>
                  <a:gd name="T84" fmla="*/ 1381 w 2695"/>
                  <a:gd name="T85" fmla="*/ 0 h 2732"/>
                  <a:gd name="T86" fmla="*/ 1391 w 2695"/>
                  <a:gd name="T87" fmla="*/ 9 h 2732"/>
                  <a:gd name="T88" fmla="*/ 1381 w 2695"/>
                  <a:gd name="T89" fmla="*/ 0 h 2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95" h="2732">
                    <a:moveTo>
                      <a:pt x="1303" y="2723"/>
                    </a:moveTo>
                    <a:lnTo>
                      <a:pt x="1311" y="2723"/>
                    </a:lnTo>
                    <a:lnTo>
                      <a:pt x="1313" y="2732"/>
                    </a:lnTo>
                    <a:lnTo>
                      <a:pt x="1306" y="2732"/>
                    </a:lnTo>
                    <a:lnTo>
                      <a:pt x="1303" y="2723"/>
                    </a:lnTo>
                    <a:close/>
                    <a:moveTo>
                      <a:pt x="943" y="2661"/>
                    </a:moveTo>
                    <a:lnTo>
                      <a:pt x="949" y="2664"/>
                    </a:lnTo>
                    <a:lnTo>
                      <a:pt x="943" y="2671"/>
                    </a:lnTo>
                    <a:lnTo>
                      <a:pt x="936" y="2670"/>
                    </a:lnTo>
                    <a:lnTo>
                      <a:pt x="943" y="2661"/>
                    </a:lnTo>
                    <a:close/>
                    <a:moveTo>
                      <a:pt x="1828" y="2636"/>
                    </a:moveTo>
                    <a:lnTo>
                      <a:pt x="1830" y="2644"/>
                    </a:lnTo>
                    <a:lnTo>
                      <a:pt x="1823" y="2647"/>
                    </a:lnTo>
                    <a:lnTo>
                      <a:pt x="1821" y="2639"/>
                    </a:lnTo>
                    <a:lnTo>
                      <a:pt x="1828" y="2636"/>
                    </a:lnTo>
                    <a:close/>
                    <a:moveTo>
                      <a:pt x="481" y="2411"/>
                    </a:moveTo>
                    <a:lnTo>
                      <a:pt x="487" y="2417"/>
                    </a:lnTo>
                    <a:lnTo>
                      <a:pt x="481" y="2424"/>
                    </a:lnTo>
                    <a:lnTo>
                      <a:pt x="476" y="2418"/>
                    </a:lnTo>
                    <a:lnTo>
                      <a:pt x="481" y="2411"/>
                    </a:lnTo>
                    <a:close/>
                    <a:moveTo>
                      <a:pt x="2273" y="2360"/>
                    </a:moveTo>
                    <a:lnTo>
                      <a:pt x="2277" y="2369"/>
                    </a:lnTo>
                    <a:lnTo>
                      <a:pt x="2271" y="2373"/>
                    </a:lnTo>
                    <a:lnTo>
                      <a:pt x="2268" y="2364"/>
                    </a:lnTo>
                    <a:lnTo>
                      <a:pt x="2273" y="2360"/>
                    </a:lnTo>
                    <a:close/>
                    <a:moveTo>
                      <a:pt x="2504" y="2078"/>
                    </a:moveTo>
                    <a:lnTo>
                      <a:pt x="2514" y="2079"/>
                    </a:lnTo>
                    <a:lnTo>
                      <a:pt x="2510" y="2085"/>
                    </a:lnTo>
                    <a:lnTo>
                      <a:pt x="2500" y="2083"/>
                    </a:lnTo>
                    <a:lnTo>
                      <a:pt x="2504" y="2078"/>
                    </a:lnTo>
                    <a:close/>
                    <a:moveTo>
                      <a:pt x="151" y="2005"/>
                    </a:moveTo>
                    <a:lnTo>
                      <a:pt x="155" y="2011"/>
                    </a:lnTo>
                    <a:lnTo>
                      <a:pt x="148" y="2020"/>
                    </a:lnTo>
                    <a:lnTo>
                      <a:pt x="145" y="2013"/>
                    </a:lnTo>
                    <a:lnTo>
                      <a:pt x="151" y="2005"/>
                    </a:lnTo>
                    <a:close/>
                    <a:moveTo>
                      <a:pt x="14" y="1663"/>
                    </a:moveTo>
                    <a:lnTo>
                      <a:pt x="24" y="1665"/>
                    </a:lnTo>
                    <a:lnTo>
                      <a:pt x="25" y="1671"/>
                    </a:lnTo>
                    <a:lnTo>
                      <a:pt x="15" y="1669"/>
                    </a:lnTo>
                    <a:lnTo>
                      <a:pt x="14" y="1663"/>
                    </a:lnTo>
                    <a:close/>
                    <a:moveTo>
                      <a:pt x="2687" y="1586"/>
                    </a:moveTo>
                    <a:lnTo>
                      <a:pt x="2695" y="1587"/>
                    </a:lnTo>
                    <a:lnTo>
                      <a:pt x="2695" y="1594"/>
                    </a:lnTo>
                    <a:lnTo>
                      <a:pt x="2685" y="1593"/>
                    </a:lnTo>
                    <a:lnTo>
                      <a:pt x="2687" y="1586"/>
                    </a:lnTo>
                    <a:close/>
                    <a:moveTo>
                      <a:pt x="1" y="1139"/>
                    </a:moveTo>
                    <a:lnTo>
                      <a:pt x="9" y="1141"/>
                    </a:lnTo>
                    <a:lnTo>
                      <a:pt x="9" y="1146"/>
                    </a:lnTo>
                    <a:lnTo>
                      <a:pt x="0" y="1145"/>
                    </a:lnTo>
                    <a:lnTo>
                      <a:pt x="1" y="1139"/>
                    </a:lnTo>
                    <a:close/>
                    <a:moveTo>
                      <a:pt x="2671" y="1061"/>
                    </a:moveTo>
                    <a:lnTo>
                      <a:pt x="2680" y="1063"/>
                    </a:lnTo>
                    <a:lnTo>
                      <a:pt x="2681" y="1070"/>
                    </a:lnTo>
                    <a:lnTo>
                      <a:pt x="2672" y="1069"/>
                    </a:lnTo>
                    <a:lnTo>
                      <a:pt x="2671" y="1061"/>
                    </a:lnTo>
                    <a:close/>
                    <a:moveTo>
                      <a:pt x="2547" y="712"/>
                    </a:moveTo>
                    <a:lnTo>
                      <a:pt x="2551" y="718"/>
                    </a:lnTo>
                    <a:lnTo>
                      <a:pt x="2544" y="727"/>
                    </a:lnTo>
                    <a:lnTo>
                      <a:pt x="2541" y="719"/>
                    </a:lnTo>
                    <a:lnTo>
                      <a:pt x="2547" y="712"/>
                    </a:lnTo>
                    <a:close/>
                    <a:moveTo>
                      <a:pt x="185" y="649"/>
                    </a:moveTo>
                    <a:lnTo>
                      <a:pt x="194" y="650"/>
                    </a:lnTo>
                    <a:lnTo>
                      <a:pt x="192" y="656"/>
                    </a:lnTo>
                    <a:lnTo>
                      <a:pt x="182" y="654"/>
                    </a:lnTo>
                    <a:lnTo>
                      <a:pt x="185" y="649"/>
                    </a:lnTo>
                    <a:close/>
                    <a:moveTo>
                      <a:pt x="423" y="359"/>
                    </a:moveTo>
                    <a:lnTo>
                      <a:pt x="426" y="369"/>
                    </a:lnTo>
                    <a:lnTo>
                      <a:pt x="422" y="373"/>
                    </a:lnTo>
                    <a:lnTo>
                      <a:pt x="418" y="365"/>
                    </a:lnTo>
                    <a:lnTo>
                      <a:pt x="423" y="359"/>
                    </a:lnTo>
                    <a:close/>
                    <a:moveTo>
                      <a:pt x="2213" y="308"/>
                    </a:moveTo>
                    <a:lnTo>
                      <a:pt x="2218" y="312"/>
                    </a:lnTo>
                    <a:lnTo>
                      <a:pt x="2212" y="320"/>
                    </a:lnTo>
                    <a:lnTo>
                      <a:pt x="2208" y="315"/>
                    </a:lnTo>
                    <a:lnTo>
                      <a:pt x="2213" y="308"/>
                    </a:lnTo>
                    <a:close/>
                    <a:moveTo>
                      <a:pt x="870" y="86"/>
                    </a:moveTo>
                    <a:lnTo>
                      <a:pt x="874" y="95"/>
                    </a:lnTo>
                    <a:lnTo>
                      <a:pt x="867" y="96"/>
                    </a:lnTo>
                    <a:lnTo>
                      <a:pt x="864" y="88"/>
                    </a:lnTo>
                    <a:lnTo>
                      <a:pt x="870" y="86"/>
                    </a:lnTo>
                    <a:close/>
                    <a:moveTo>
                      <a:pt x="1751" y="61"/>
                    </a:moveTo>
                    <a:lnTo>
                      <a:pt x="1758" y="62"/>
                    </a:lnTo>
                    <a:lnTo>
                      <a:pt x="1751" y="71"/>
                    </a:lnTo>
                    <a:lnTo>
                      <a:pt x="1744" y="68"/>
                    </a:lnTo>
                    <a:lnTo>
                      <a:pt x="1751" y="61"/>
                    </a:lnTo>
                    <a:close/>
                    <a:moveTo>
                      <a:pt x="1381" y="0"/>
                    </a:moveTo>
                    <a:lnTo>
                      <a:pt x="1387" y="0"/>
                    </a:lnTo>
                    <a:lnTo>
                      <a:pt x="1391" y="9"/>
                    </a:lnTo>
                    <a:lnTo>
                      <a:pt x="1384" y="9"/>
                    </a:lnTo>
                    <a:lnTo>
                      <a:pt x="13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3" name="Freeform 688"/>
              <p:cNvSpPr>
                <a:spLocks noEditPoints="1"/>
              </p:cNvSpPr>
              <p:nvPr/>
            </p:nvSpPr>
            <p:spPr bwMode="auto">
              <a:xfrm>
                <a:off x="5759" y="1170"/>
                <a:ext cx="2714" cy="2750"/>
              </a:xfrm>
              <a:custGeom>
                <a:avLst/>
                <a:gdLst>
                  <a:gd name="T0" fmla="*/ 1322 w 2714"/>
                  <a:gd name="T1" fmla="*/ 2740 h 2750"/>
                  <a:gd name="T2" fmla="*/ 1320 w 2714"/>
                  <a:gd name="T3" fmla="*/ 2750 h 2750"/>
                  <a:gd name="T4" fmla="*/ 945 w 2714"/>
                  <a:gd name="T5" fmla="*/ 2678 h 2750"/>
                  <a:gd name="T6" fmla="*/ 945 w 2714"/>
                  <a:gd name="T7" fmla="*/ 2686 h 2750"/>
                  <a:gd name="T8" fmla="*/ 945 w 2714"/>
                  <a:gd name="T9" fmla="*/ 2678 h 2750"/>
                  <a:gd name="T10" fmla="*/ 1844 w 2714"/>
                  <a:gd name="T11" fmla="*/ 2661 h 2750"/>
                  <a:gd name="T12" fmla="*/ 1832 w 2714"/>
                  <a:gd name="T13" fmla="*/ 2655 h 2750"/>
                  <a:gd name="T14" fmla="*/ 485 w 2714"/>
                  <a:gd name="T15" fmla="*/ 2426 h 2750"/>
                  <a:gd name="T16" fmla="*/ 485 w 2714"/>
                  <a:gd name="T17" fmla="*/ 2439 h 2750"/>
                  <a:gd name="T18" fmla="*/ 485 w 2714"/>
                  <a:gd name="T19" fmla="*/ 2426 h 2750"/>
                  <a:gd name="T20" fmla="*/ 2289 w 2714"/>
                  <a:gd name="T21" fmla="*/ 2385 h 2750"/>
                  <a:gd name="T22" fmla="*/ 2280 w 2714"/>
                  <a:gd name="T23" fmla="*/ 2381 h 2750"/>
                  <a:gd name="T24" fmla="*/ 2523 w 2714"/>
                  <a:gd name="T25" fmla="*/ 2087 h 2750"/>
                  <a:gd name="T26" fmla="*/ 2529 w 2714"/>
                  <a:gd name="T27" fmla="*/ 2094 h 2750"/>
                  <a:gd name="T28" fmla="*/ 2523 w 2714"/>
                  <a:gd name="T29" fmla="*/ 2087 h 2750"/>
                  <a:gd name="T30" fmla="*/ 157 w 2714"/>
                  <a:gd name="T31" fmla="*/ 2028 h 2750"/>
                  <a:gd name="T32" fmla="*/ 147 w 2714"/>
                  <a:gd name="T33" fmla="*/ 2028 h 2750"/>
                  <a:gd name="T34" fmla="*/ 14 w 2714"/>
                  <a:gd name="T35" fmla="*/ 1670 h 2750"/>
                  <a:gd name="T36" fmla="*/ 24 w 2714"/>
                  <a:gd name="T37" fmla="*/ 1677 h 2750"/>
                  <a:gd name="T38" fmla="*/ 14 w 2714"/>
                  <a:gd name="T39" fmla="*/ 1670 h 2750"/>
                  <a:gd name="T40" fmla="*/ 2714 w 2714"/>
                  <a:gd name="T41" fmla="*/ 1597 h 2750"/>
                  <a:gd name="T42" fmla="*/ 2704 w 2714"/>
                  <a:gd name="T43" fmla="*/ 1602 h 2750"/>
                  <a:gd name="T44" fmla="*/ 1 w 2714"/>
                  <a:gd name="T45" fmla="*/ 1146 h 2750"/>
                  <a:gd name="T46" fmla="*/ 9 w 2714"/>
                  <a:gd name="T47" fmla="*/ 1153 h 2750"/>
                  <a:gd name="T48" fmla="*/ 1 w 2714"/>
                  <a:gd name="T49" fmla="*/ 1146 h 2750"/>
                  <a:gd name="T50" fmla="*/ 2698 w 2714"/>
                  <a:gd name="T51" fmla="*/ 1072 h 2750"/>
                  <a:gd name="T52" fmla="*/ 2690 w 2714"/>
                  <a:gd name="T53" fmla="*/ 1078 h 2750"/>
                  <a:gd name="T54" fmla="*/ 2563 w 2714"/>
                  <a:gd name="T55" fmla="*/ 713 h 2750"/>
                  <a:gd name="T56" fmla="*/ 2560 w 2714"/>
                  <a:gd name="T57" fmla="*/ 726 h 2750"/>
                  <a:gd name="T58" fmla="*/ 2563 w 2714"/>
                  <a:gd name="T59" fmla="*/ 713 h 2750"/>
                  <a:gd name="T60" fmla="*/ 194 w 2714"/>
                  <a:gd name="T61" fmla="*/ 657 h 2750"/>
                  <a:gd name="T62" fmla="*/ 181 w 2714"/>
                  <a:gd name="T63" fmla="*/ 661 h 2750"/>
                  <a:gd name="T64" fmla="*/ 430 w 2714"/>
                  <a:gd name="T65" fmla="*/ 359 h 2750"/>
                  <a:gd name="T66" fmla="*/ 427 w 2714"/>
                  <a:gd name="T67" fmla="*/ 373 h 2750"/>
                  <a:gd name="T68" fmla="*/ 430 w 2714"/>
                  <a:gd name="T69" fmla="*/ 359 h 2750"/>
                  <a:gd name="T70" fmla="*/ 2234 w 2714"/>
                  <a:gd name="T71" fmla="*/ 313 h 2750"/>
                  <a:gd name="T72" fmla="*/ 2222 w 2714"/>
                  <a:gd name="T73" fmla="*/ 316 h 2750"/>
                  <a:gd name="T74" fmla="*/ 876 w 2714"/>
                  <a:gd name="T75" fmla="*/ 86 h 2750"/>
                  <a:gd name="T76" fmla="*/ 873 w 2714"/>
                  <a:gd name="T77" fmla="*/ 96 h 2750"/>
                  <a:gd name="T78" fmla="*/ 876 w 2714"/>
                  <a:gd name="T79" fmla="*/ 86 h 2750"/>
                  <a:gd name="T80" fmla="*/ 1773 w 2714"/>
                  <a:gd name="T81" fmla="*/ 63 h 2750"/>
                  <a:gd name="T82" fmla="*/ 1760 w 2714"/>
                  <a:gd name="T83" fmla="*/ 69 h 2750"/>
                  <a:gd name="T84" fmla="*/ 1386 w 2714"/>
                  <a:gd name="T85" fmla="*/ 0 h 2750"/>
                  <a:gd name="T86" fmla="*/ 1396 w 2714"/>
                  <a:gd name="T87" fmla="*/ 8 h 2750"/>
                  <a:gd name="T88" fmla="*/ 1386 w 2714"/>
                  <a:gd name="T89" fmla="*/ 0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14" h="2750">
                    <a:moveTo>
                      <a:pt x="1315" y="2740"/>
                    </a:moveTo>
                    <a:lnTo>
                      <a:pt x="1322" y="2740"/>
                    </a:lnTo>
                    <a:lnTo>
                      <a:pt x="1327" y="2750"/>
                    </a:lnTo>
                    <a:lnTo>
                      <a:pt x="1320" y="2750"/>
                    </a:lnTo>
                    <a:lnTo>
                      <a:pt x="1315" y="2740"/>
                    </a:lnTo>
                    <a:close/>
                    <a:moveTo>
                      <a:pt x="945" y="2678"/>
                    </a:moveTo>
                    <a:lnTo>
                      <a:pt x="952" y="2679"/>
                    </a:lnTo>
                    <a:lnTo>
                      <a:pt x="945" y="2686"/>
                    </a:lnTo>
                    <a:lnTo>
                      <a:pt x="940" y="2685"/>
                    </a:lnTo>
                    <a:lnTo>
                      <a:pt x="945" y="2678"/>
                    </a:lnTo>
                    <a:close/>
                    <a:moveTo>
                      <a:pt x="1839" y="2652"/>
                    </a:moveTo>
                    <a:lnTo>
                      <a:pt x="1844" y="2661"/>
                    </a:lnTo>
                    <a:lnTo>
                      <a:pt x="1835" y="2664"/>
                    </a:lnTo>
                    <a:lnTo>
                      <a:pt x="1832" y="2655"/>
                    </a:lnTo>
                    <a:lnTo>
                      <a:pt x="1839" y="2652"/>
                    </a:lnTo>
                    <a:close/>
                    <a:moveTo>
                      <a:pt x="485" y="2426"/>
                    </a:moveTo>
                    <a:lnTo>
                      <a:pt x="490" y="2432"/>
                    </a:lnTo>
                    <a:lnTo>
                      <a:pt x="485" y="2439"/>
                    </a:lnTo>
                    <a:lnTo>
                      <a:pt x="479" y="2433"/>
                    </a:lnTo>
                    <a:lnTo>
                      <a:pt x="485" y="2426"/>
                    </a:lnTo>
                    <a:close/>
                    <a:moveTo>
                      <a:pt x="2286" y="2377"/>
                    </a:moveTo>
                    <a:lnTo>
                      <a:pt x="2289" y="2385"/>
                    </a:lnTo>
                    <a:lnTo>
                      <a:pt x="2284" y="2389"/>
                    </a:lnTo>
                    <a:lnTo>
                      <a:pt x="2280" y="2381"/>
                    </a:lnTo>
                    <a:lnTo>
                      <a:pt x="2286" y="2377"/>
                    </a:lnTo>
                    <a:close/>
                    <a:moveTo>
                      <a:pt x="2523" y="2087"/>
                    </a:moveTo>
                    <a:lnTo>
                      <a:pt x="2532" y="2088"/>
                    </a:lnTo>
                    <a:lnTo>
                      <a:pt x="2529" y="2094"/>
                    </a:lnTo>
                    <a:lnTo>
                      <a:pt x="2519" y="2093"/>
                    </a:lnTo>
                    <a:lnTo>
                      <a:pt x="2523" y="2087"/>
                    </a:lnTo>
                    <a:close/>
                    <a:moveTo>
                      <a:pt x="154" y="2021"/>
                    </a:moveTo>
                    <a:lnTo>
                      <a:pt x="157" y="2028"/>
                    </a:lnTo>
                    <a:lnTo>
                      <a:pt x="151" y="2035"/>
                    </a:lnTo>
                    <a:lnTo>
                      <a:pt x="147" y="2028"/>
                    </a:lnTo>
                    <a:lnTo>
                      <a:pt x="154" y="2021"/>
                    </a:lnTo>
                    <a:close/>
                    <a:moveTo>
                      <a:pt x="14" y="1670"/>
                    </a:moveTo>
                    <a:lnTo>
                      <a:pt x="23" y="1671"/>
                    </a:lnTo>
                    <a:lnTo>
                      <a:pt x="24" y="1677"/>
                    </a:lnTo>
                    <a:lnTo>
                      <a:pt x="16" y="1676"/>
                    </a:lnTo>
                    <a:lnTo>
                      <a:pt x="14" y="1670"/>
                    </a:lnTo>
                    <a:close/>
                    <a:moveTo>
                      <a:pt x="2704" y="1595"/>
                    </a:moveTo>
                    <a:lnTo>
                      <a:pt x="2714" y="1597"/>
                    </a:lnTo>
                    <a:lnTo>
                      <a:pt x="2713" y="1604"/>
                    </a:lnTo>
                    <a:lnTo>
                      <a:pt x="2704" y="1602"/>
                    </a:lnTo>
                    <a:lnTo>
                      <a:pt x="2704" y="1595"/>
                    </a:lnTo>
                    <a:close/>
                    <a:moveTo>
                      <a:pt x="1" y="1146"/>
                    </a:moveTo>
                    <a:lnTo>
                      <a:pt x="10" y="1147"/>
                    </a:lnTo>
                    <a:lnTo>
                      <a:pt x="9" y="1153"/>
                    </a:lnTo>
                    <a:lnTo>
                      <a:pt x="0" y="1151"/>
                    </a:lnTo>
                    <a:lnTo>
                      <a:pt x="1" y="1146"/>
                    </a:lnTo>
                    <a:close/>
                    <a:moveTo>
                      <a:pt x="2689" y="1071"/>
                    </a:moveTo>
                    <a:lnTo>
                      <a:pt x="2698" y="1072"/>
                    </a:lnTo>
                    <a:lnTo>
                      <a:pt x="2700" y="1079"/>
                    </a:lnTo>
                    <a:lnTo>
                      <a:pt x="2690" y="1078"/>
                    </a:lnTo>
                    <a:lnTo>
                      <a:pt x="2689" y="1071"/>
                    </a:lnTo>
                    <a:close/>
                    <a:moveTo>
                      <a:pt x="2563" y="713"/>
                    </a:moveTo>
                    <a:lnTo>
                      <a:pt x="2566" y="719"/>
                    </a:lnTo>
                    <a:lnTo>
                      <a:pt x="2560" y="726"/>
                    </a:lnTo>
                    <a:lnTo>
                      <a:pt x="2556" y="720"/>
                    </a:lnTo>
                    <a:lnTo>
                      <a:pt x="2563" y="713"/>
                    </a:lnTo>
                    <a:close/>
                    <a:moveTo>
                      <a:pt x="185" y="654"/>
                    </a:moveTo>
                    <a:lnTo>
                      <a:pt x="194" y="657"/>
                    </a:lnTo>
                    <a:lnTo>
                      <a:pt x="191" y="662"/>
                    </a:lnTo>
                    <a:lnTo>
                      <a:pt x="181" y="661"/>
                    </a:lnTo>
                    <a:lnTo>
                      <a:pt x="185" y="654"/>
                    </a:lnTo>
                    <a:close/>
                    <a:moveTo>
                      <a:pt x="430" y="359"/>
                    </a:moveTo>
                    <a:lnTo>
                      <a:pt x="432" y="367"/>
                    </a:lnTo>
                    <a:lnTo>
                      <a:pt x="427" y="373"/>
                    </a:lnTo>
                    <a:lnTo>
                      <a:pt x="424" y="363"/>
                    </a:lnTo>
                    <a:lnTo>
                      <a:pt x="430" y="359"/>
                    </a:lnTo>
                    <a:close/>
                    <a:moveTo>
                      <a:pt x="2228" y="309"/>
                    </a:moveTo>
                    <a:lnTo>
                      <a:pt x="2234" y="313"/>
                    </a:lnTo>
                    <a:lnTo>
                      <a:pt x="2227" y="320"/>
                    </a:lnTo>
                    <a:lnTo>
                      <a:pt x="2222" y="316"/>
                    </a:lnTo>
                    <a:lnTo>
                      <a:pt x="2228" y="309"/>
                    </a:lnTo>
                    <a:close/>
                    <a:moveTo>
                      <a:pt x="876" y="86"/>
                    </a:moveTo>
                    <a:lnTo>
                      <a:pt x="879" y="94"/>
                    </a:lnTo>
                    <a:lnTo>
                      <a:pt x="873" y="96"/>
                    </a:lnTo>
                    <a:lnTo>
                      <a:pt x="870" y="87"/>
                    </a:lnTo>
                    <a:lnTo>
                      <a:pt x="876" y="86"/>
                    </a:lnTo>
                    <a:close/>
                    <a:moveTo>
                      <a:pt x="1766" y="60"/>
                    </a:moveTo>
                    <a:lnTo>
                      <a:pt x="1773" y="63"/>
                    </a:lnTo>
                    <a:lnTo>
                      <a:pt x="1767" y="70"/>
                    </a:lnTo>
                    <a:lnTo>
                      <a:pt x="1760" y="69"/>
                    </a:lnTo>
                    <a:lnTo>
                      <a:pt x="1766" y="60"/>
                    </a:lnTo>
                    <a:close/>
                    <a:moveTo>
                      <a:pt x="1386" y="0"/>
                    </a:moveTo>
                    <a:lnTo>
                      <a:pt x="1393" y="0"/>
                    </a:lnTo>
                    <a:lnTo>
                      <a:pt x="1396" y="8"/>
                    </a:lnTo>
                    <a:lnTo>
                      <a:pt x="1390" y="8"/>
                    </a:lnTo>
                    <a:lnTo>
                      <a:pt x="13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4" name="Freeform 689"/>
              <p:cNvSpPr>
                <a:spLocks noEditPoints="1"/>
              </p:cNvSpPr>
              <p:nvPr/>
            </p:nvSpPr>
            <p:spPr bwMode="auto">
              <a:xfrm>
                <a:off x="5751" y="1160"/>
                <a:ext cx="2730" cy="2768"/>
              </a:xfrm>
              <a:custGeom>
                <a:avLst/>
                <a:gdLst>
                  <a:gd name="T0" fmla="*/ 1335 w 2730"/>
                  <a:gd name="T1" fmla="*/ 2760 h 2768"/>
                  <a:gd name="T2" fmla="*/ 1330 w 2730"/>
                  <a:gd name="T3" fmla="*/ 2768 h 2768"/>
                  <a:gd name="T4" fmla="*/ 948 w 2730"/>
                  <a:gd name="T5" fmla="*/ 2695 h 2768"/>
                  <a:gd name="T6" fmla="*/ 948 w 2730"/>
                  <a:gd name="T7" fmla="*/ 2705 h 2768"/>
                  <a:gd name="T8" fmla="*/ 948 w 2730"/>
                  <a:gd name="T9" fmla="*/ 2695 h 2768"/>
                  <a:gd name="T10" fmla="*/ 1855 w 2730"/>
                  <a:gd name="T11" fmla="*/ 2679 h 2768"/>
                  <a:gd name="T12" fmla="*/ 1843 w 2730"/>
                  <a:gd name="T13" fmla="*/ 2674 h 2768"/>
                  <a:gd name="T14" fmla="*/ 487 w 2730"/>
                  <a:gd name="T15" fmla="*/ 2443 h 2768"/>
                  <a:gd name="T16" fmla="*/ 487 w 2730"/>
                  <a:gd name="T17" fmla="*/ 2454 h 2768"/>
                  <a:gd name="T18" fmla="*/ 487 w 2730"/>
                  <a:gd name="T19" fmla="*/ 2443 h 2768"/>
                  <a:gd name="T20" fmla="*/ 2301 w 2730"/>
                  <a:gd name="T21" fmla="*/ 2405 h 2768"/>
                  <a:gd name="T22" fmla="*/ 2292 w 2730"/>
                  <a:gd name="T23" fmla="*/ 2399 h 2768"/>
                  <a:gd name="T24" fmla="*/ 2540 w 2730"/>
                  <a:gd name="T25" fmla="*/ 2098 h 2768"/>
                  <a:gd name="T26" fmla="*/ 2547 w 2730"/>
                  <a:gd name="T27" fmla="*/ 2105 h 2768"/>
                  <a:gd name="T28" fmla="*/ 2540 w 2730"/>
                  <a:gd name="T29" fmla="*/ 2098 h 2768"/>
                  <a:gd name="T30" fmla="*/ 159 w 2730"/>
                  <a:gd name="T31" fmla="*/ 2045 h 2768"/>
                  <a:gd name="T32" fmla="*/ 149 w 2730"/>
                  <a:gd name="T33" fmla="*/ 2046 h 2768"/>
                  <a:gd name="T34" fmla="*/ 12 w 2730"/>
                  <a:gd name="T35" fmla="*/ 1679 h 2768"/>
                  <a:gd name="T36" fmla="*/ 24 w 2730"/>
                  <a:gd name="T37" fmla="*/ 1686 h 2768"/>
                  <a:gd name="T38" fmla="*/ 12 w 2730"/>
                  <a:gd name="T39" fmla="*/ 1679 h 2768"/>
                  <a:gd name="T40" fmla="*/ 2730 w 2730"/>
                  <a:gd name="T41" fmla="*/ 1608 h 2768"/>
                  <a:gd name="T42" fmla="*/ 2721 w 2730"/>
                  <a:gd name="T43" fmla="*/ 1614 h 2768"/>
                  <a:gd name="T44" fmla="*/ 0 w 2730"/>
                  <a:gd name="T45" fmla="*/ 1154 h 2768"/>
                  <a:gd name="T46" fmla="*/ 8 w 2730"/>
                  <a:gd name="T47" fmla="*/ 1161 h 2768"/>
                  <a:gd name="T48" fmla="*/ 0 w 2730"/>
                  <a:gd name="T49" fmla="*/ 1154 h 2768"/>
                  <a:gd name="T50" fmla="*/ 2716 w 2730"/>
                  <a:gd name="T51" fmla="*/ 1085 h 2768"/>
                  <a:gd name="T52" fmla="*/ 2708 w 2730"/>
                  <a:gd name="T53" fmla="*/ 1089 h 2768"/>
                  <a:gd name="T54" fmla="*/ 2576 w 2730"/>
                  <a:gd name="T55" fmla="*/ 716 h 2768"/>
                  <a:gd name="T56" fmla="*/ 2574 w 2730"/>
                  <a:gd name="T57" fmla="*/ 729 h 2768"/>
                  <a:gd name="T58" fmla="*/ 2576 w 2730"/>
                  <a:gd name="T59" fmla="*/ 716 h 2768"/>
                  <a:gd name="T60" fmla="*/ 193 w 2730"/>
                  <a:gd name="T61" fmla="*/ 664 h 2768"/>
                  <a:gd name="T62" fmla="*/ 179 w 2730"/>
                  <a:gd name="T63" fmla="*/ 670 h 2768"/>
                  <a:gd name="T64" fmla="*/ 433 w 2730"/>
                  <a:gd name="T65" fmla="*/ 360 h 2768"/>
                  <a:gd name="T66" fmla="*/ 432 w 2730"/>
                  <a:gd name="T67" fmla="*/ 373 h 2768"/>
                  <a:gd name="T68" fmla="*/ 433 w 2730"/>
                  <a:gd name="T69" fmla="*/ 360 h 2768"/>
                  <a:gd name="T70" fmla="*/ 2247 w 2730"/>
                  <a:gd name="T71" fmla="*/ 316 h 2768"/>
                  <a:gd name="T72" fmla="*/ 2236 w 2730"/>
                  <a:gd name="T73" fmla="*/ 319 h 2768"/>
                  <a:gd name="T74" fmla="*/ 881 w 2730"/>
                  <a:gd name="T75" fmla="*/ 87 h 2768"/>
                  <a:gd name="T76" fmla="*/ 878 w 2730"/>
                  <a:gd name="T77" fmla="*/ 97 h 2768"/>
                  <a:gd name="T78" fmla="*/ 881 w 2730"/>
                  <a:gd name="T79" fmla="*/ 87 h 2768"/>
                  <a:gd name="T80" fmla="*/ 1787 w 2730"/>
                  <a:gd name="T81" fmla="*/ 66 h 2768"/>
                  <a:gd name="T82" fmla="*/ 1774 w 2730"/>
                  <a:gd name="T83" fmla="*/ 70 h 2768"/>
                  <a:gd name="T84" fmla="*/ 1391 w 2730"/>
                  <a:gd name="T85" fmla="*/ 0 h 2768"/>
                  <a:gd name="T86" fmla="*/ 1401 w 2730"/>
                  <a:gd name="T87" fmla="*/ 10 h 2768"/>
                  <a:gd name="T88" fmla="*/ 1391 w 2730"/>
                  <a:gd name="T89" fmla="*/ 0 h 2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30" h="2768">
                    <a:moveTo>
                      <a:pt x="1328" y="2760"/>
                    </a:moveTo>
                    <a:lnTo>
                      <a:pt x="1335" y="2760"/>
                    </a:lnTo>
                    <a:lnTo>
                      <a:pt x="1337" y="2768"/>
                    </a:lnTo>
                    <a:lnTo>
                      <a:pt x="1330" y="2768"/>
                    </a:lnTo>
                    <a:lnTo>
                      <a:pt x="1328" y="2760"/>
                    </a:lnTo>
                    <a:close/>
                    <a:moveTo>
                      <a:pt x="948" y="2695"/>
                    </a:moveTo>
                    <a:lnTo>
                      <a:pt x="953" y="2696"/>
                    </a:lnTo>
                    <a:lnTo>
                      <a:pt x="948" y="2705"/>
                    </a:lnTo>
                    <a:lnTo>
                      <a:pt x="942" y="2702"/>
                    </a:lnTo>
                    <a:lnTo>
                      <a:pt x="948" y="2695"/>
                    </a:lnTo>
                    <a:close/>
                    <a:moveTo>
                      <a:pt x="1852" y="2671"/>
                    </a:moveTo>
                    <a:lnTo>
                      <a:pt x="1855" y="2679"/>
                    </a:lnTo>
                    <a:lnTo>
                      <a:pt x="1847" y="2682"/>
                    </a:lnTo>
                    <a:lnTo>
                      <a:pt x="1843" y="2674"/>
                    </a:lnTo>
                    <a:lnTo>
                      <a:pt x="1852" y="2671"/>
                    </a:lnTo>
                    <a:close/>
                    <a:moveTo>
                      <a:pt x="487" y="2443"/>
                    </a:moveTo>
                    <a:lnTo>
                      <a:pt x="493" y="2449"/>
                    </a:lnTo>
                    <a:lnTo>
                      <a:pt x="487" y="2454"/>
                    </a:lnTo>
                    <a:lnTo>
                      <a:pt x="481" y="2450"/>
                    </a:lnTo>
                    <a:lnTo>
                      <a:pt x="487" y="2443"/>
                    </a:lnTo>
                    <a:close/>
                    <a:moveTo>
                      <a:pt x="2297" y="2395"/>
                    </a:moveTo>
                    <a:lnTo>
                      <a:pt x="2301" y="2405"/>
                    </a:lnTo>
                    <a:lnTo>
                      <a:pt x="2295" y="2409"/>
                    </a:lnTo>
                    <a:lnTo>
                      <a:pt x="2292" y="2399"/>
                    </a:lnTo>
                    <a:lnTo>
                      <a:pt x="2297" y="2395"/>
                    </a:lnTo>
                    <a:close/>
                    <a:moveTo>
                      <a:pt x="2540" y="2098"/>
                    </a:moveTo>
                    <a:lnTo>
                      <a:pt x="2550" y="2100"/>
                    </a:lnTo>
                    <a:lnTo>
                      <a:pt x="2547" y="2105"/>
                    </a:lnTo>
                    <a:lnTo>
                      <a:pt x="2537" y="2104"/>
                    </a:lnTo>
                    <a:lnTo>
                      <a:pt x="2540" y="2098"/>
                    </a:lnTo>
                    <a:close/>
                    <a:moveTo>
                      <a:pt x="155" y="2038"/>
                    </a:moveTo>
                    <a:lnTo>
                      <a:pt x="159" y="2045"/>
                    </a:lnTo>
                    <a:lnTo>
                      <a:pt x="152" y="2052"/>
                    </a:lnTo>
                    <a:lnTo>
                      <a:pt x="149" y="2046"/>
                    </a:lnTo>
                    <a:lnTo>
                      <a:pt x="155" y="2038"/>
                    </a:lnTo>
                    <a:close/>
                    <a:moveTo>
                      <a:pt x="12" y="1679"/>
                    </a:moveTo>
                    <a:lnTo>
                      <a:pt x="22" y="1680"/>
                    </a:lnTo>
                    <a:lnTo>
                      <a:pt x="24" y="1686"/>
                    </a:lnTo>
                    <a:lnTo>
                      <a:pt x="14" y="1684"/>
                    </a:lnTo>
                    <a:lnTo>
                      <a:pt x="12" y="1679"/>
                    </a:lnTo>
                    <a:close/>
                    <a:moveTo>
                      <a:pt x="2722" y="1607"/>
                    </a:moveTo>
                    <a:lnTo>
                      <a:pt x="2730" y="1608"/>
                    </a:lnTo>
                    <a:lnTo>
                      <a:pt x="2729" y="1615"/>
                    </a:lnTo>
                    <a:lnTo>
                      <a:pt x="2721" y="1614"/>
                    </a:lnTo>
                    <a:lnTo>
                      <a:pt x="2722" y="1607"/>
                    </a:lnTo>
                    <a:close/>
                    <a:moveTo>
                      <a:pt x="0" y="1154"/>
                    </a:moveTo>
                    <a:lnTo>
                      <a:pt x="9" y="1156"/>
                    </a:lnTo>
                    <a:lnTo>
                      <a:pt x="8" y="1161"/>
                    </a:lnTo>
                    <a:lnTo>
                      <a:pt x="0" y="1160"/>
                    </a:lnTo>
                    <a:lnTo>
                      <a:pt x="0" y="1154"/>
                    </a:lnTo>
                    <a:close/>
                    <a:moveTo>
                      <a:pt x="2706" y="1082"/>
                    </a:moveTo>
                    <a:lnTo>
                      <a:pt x="2716" y="1085"/>
                    </a:lnTo>
                    <a:lnTo>
                      <a:pt x="2718" y="1091"/>
                    </a:lnTo>
                    <a:lnTo>
                      <a:pt x="2708" y="1089"/>
                    </a:lnTo>
                    <a:lnTo>
                      <a:pt x="2706" y="1082"/>
                    </a:lnTo>
                    <a:close/>
                    <a:moveTo>
                      <a:pt x="2576" y="716"/>
                    </a:moveTo>
                    <a:lnTo>
                      <a:pt x="2579" y="722"/>
                    </a:lnTo>
                    <a:lnTo>
                      <a:pt x="2574" y="729"/>
                    </a:lnTo>
                    <a:lnTo>
                      <a:pt x="2571" y="723"/>
                    </a:lnTo>
                    <a:lnTo>
                      <a:pt x="2576" y="716"/>
                    </a:lnTo>
                    <a:close/>
                    <a:moveTo>
                      <a:pt x="183" y="663"/>
                    </a:moveTo>
                    <a:lnTo>
                      <a:pt x="193" y="664"/>
                    </a:lnTo>
                    <a:lnTo>
                      <a:pt x="189" y="671"/>
                    </a:lnTo>
                    <a:lnTo>
                      <a:pt x="179" y="670"/>
                    </a:lnTo>
                    <a:lnTo>
                      <a:pt x="183" y="663"/>
                    </a:lnTo>
                    <a:close/>
                    <a:moveTo>
                      <a:pt x="433" y="360"/>
                    </a:moveTo>
                    <a:lnTo>
                      <a:pt x="438" y="369"/>
                    </a:lnTo>
                    <a:lnTo>
                      <a:pt x="432" y="373"/>
                    </a:lnTo>
                    <a:lnTo>
                      <a:pt x="428" y="364"/>
                    </a:lnTo>
                    <a:lnTo>
                      <a:pt x="433" y="360"/>
                    </a:lnTo>
                    <a:close/>
                    <a:moveTo>
                      <a:pt x="2242" y="312"/>
                    </a:moveTo>
                    <a:lnTo>
                      <a:pt x="2247" y="316"/>
                    </a:lnTo>
                    <a:lnTo>
                      <a:pt x="2242" y="323"/>
                    </a:lnTo>
                    <a:lnTo>
                      <a:pt x="2236" y="319"/>
                    </a:lnTo>
                    <a:lnTo>
                      <a:pt x="2242" y="312"/>
                    </a:lnTo>
                    <a:close/>
                    <a:moveTo>
                      <a:pt x="881" y="87"/>
                    </a:moveTo>
                    <a:lnTo>
                      <a:pt x="884" y="96"/>
                    </a:lnTo>
                    <a:lnTo>
                      <a:pt x="878" y="97"/>
                    </a:lnTo>
                    <a:lnTo>
                      <a:pt x="874" y="89"/>
                    </a:lnTo>
                    <a:lnTo>
                      <a:pt x="881" y="87"/>
                    </a:lnTo>
                    <a:close/>
                    <a:moveTo>
                      <a:pt x="1780" y="63"/>
                    </a:moveTo>
                    <a:lnTo>
                      <a:pt x="1787" y="66"/>
                    </a:lnTo>
                    <a:lnTo>
                      <a:pt x="1781" y="73"/>
                    </a:lnTo>
                    <a:lnTo>
                      <a:pt x="1774" y="70"/>
                    </a:lnTo>
                    <a:lnTo>
                      <a:pt x="1780" y="63"/>
                    </a:lnTo>
                    <a:close/>
                    <a:moveTo>
                      <a:pt x="1391" y="0"/>
                    </a:moveTo>
                    <a:lnTo>
                      <a:pt x="1398" y="0"/>
                    </a:lnTo>
                    <a:lnTo>
                      <a:pt x="1401" y="10"/>
                    </a:lnTo>
                    <a:lnTo>
                      <a:pt x="1394" y="10"/>
                    </a:lnTo>
                    <a:lnTo>
                      <a:pt x="13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5" name="Freeform 690"/>
              <p:cNvSpPr>
                <a:spLocks noEditPoints="1"/>
              </p:cNvSpPr>
              <p:nvPr/>
            </p:nvSpPr>
            <p:spPr bwMode="auto">
              <a:xfrm>
                <a:off x="5741" y="1151"/>
                <a:ext cx="2749" cy="2786"/>
              </a:xfrm>
              <a:custGeom>
                <a:avLst/>
                <a:gdLst>
                  <a:gd name="T0" fmla="*/ 1347 w 2749"/>
                  <a:gd name="T1" fmla="*/ 2777 h 2786"/>
                  <a:gd name="T2" fmla="*/ 1343 w 2749"/>
                  <a:gd name="T3" fmla="*/ 2786 h 2786"/>
                  <a:gd name="T4" fmla="*/ 952 w 2749"/>
                  <a:gd name="T5" fmla="*/ 2711 h 2786"/>
                  <a:gd name="T6" fmla="*/ 952 w 2749"/>
                  <a:gd name="T7" fmla="*/ 2721 h 2786"/>
                  <a:gd name="T8" fmla="*/ 952 w 2749"/>
                  <a:gd name="T9" fmla="*/ 2711 h 2786"/>
                  <a:gd name="T10" fmla="*/ 1867 w 2749"/>
                  <a:gd name="T11" fmla="*/ 2697 h 2786"/>
                  <a:gd name="T12" fmla="*/ 1857 w 2749"/>
                  <a:gd name="T13" fmla="*/ 2691 h 2786"/>
                  <a:gd name="T14" fmla="*/ 491 w 2749"/>
                  <a:gd name="T15" fmla="*/ 2459 h 2786"/>
                  <a:gd name="T16" fmla="*/ 491 w 2749"/>
                  <a:gd name="T17" fmla="*/ 2471 h 2786"/>
                  <a:gd name="T18" fmla="*/ 491 w 2749"/>
                  <a:gd name="T19" fmla="*/ 2459 h 2786"/>
                  <a:gd name="T20" fmla="*/ 2314 w 2749"/>
                  <a:gd name="T21" fmla="*/ 2422 h 2786"/>
                  <a:gd name="T22" fmla="*/ 2305 w 2749"/>
                  <a:gd name="T23" fmla="*/ 2418 h 2786"/>
                  <a:gd name="T24" fmla="*/ 2560 w 2749"/>
                  <a:gd name="T25" fmla="*/ 2109 h 2786"/>
                  <a:gd name="T26" fmla="*/ 2567 w 2749"/>
                  <a:gd name="T27" fmla="*/ 2116 h 2786"/>
                  <a:gd name="T28" fmla="*/ 2560 w 2749"/>
                  <a:gd name="T29" fmla="*/ 2109 h 2786"/>
                  <a:gd name="T30" fmla="*/ 162 w 2749"/>
                  <a:gd name="T31" fmla="*/ 2061 h 2786"/>
                  <a:gd name="T32" fmla="*/ 154 w 2749"/>
                  <a:gd name="T33" fmla="*/ 2062 h 2786"/>
                  <a:gd name="T34" fmla="*/ 12 w 2749"/>
                  <a:gd name="T35" fmla="*/ 1686 h 2786"/>
                  <a:gd name="T36" fmla="*/ 24 w 2749"/>
                  <a:gd name="T37" fmla="*/ 1693 h 2786"/>
                  <a:gd name="T38" fmla="*/ 12 w 2749"/>
                  <a:gd name="T39" fmla="*/ 1686 h 2786"/>
                  <a:gd name="T40" fmla="*/ 2749 w 2749"/>
                  <a:gd name="T41" fmla="*/ 1618 h 2786"/>
                  <a:gd name="T42" fmla="*/ 2739 w 2749"/>
                  <a:gd name="T43" fmla="*/ 1624 h 2786"/>
                  <a:gd name="T44" fmla="*/ 1 w 2749"/>
                  <a:gd name="T45" fmla="*/ 1161 h 2786"/>
                  <a:gd name="T46" fmla="*/ 10 w 2749"/>
                  <a:gd name="T47" fmla="*/ 1169 h 2786"/>
                  <a:gd name="T48" fmla="*/ 1 w 2749"/>
                  <a:gd name="T49" fmla="*/ 1161 h 2786"/>
                  <a:gd name="T50" fmla="*/ 2736 w 2749"/>
                  <a:gd name="T51" fmla="*/ 1096 h 2786"/>
                  <a:gd name="T52" fmla="*/ 2728 w 2749"/>
                  <a:gd name="T53" fmla="*/ 1100 h 2786"/>
                  <a:gd name="T54" fmla="*/ 2592 w 2749"/>
                  <a:gd name="T55" fmla="*/ 717 h 2786"/>
                  <a:gd name="T56" fmla="*/ 2589 w 2749"/>
                  <a:gd name="T57" fmla="*/ 731 h 2786"/>
                  <a:gd name="T58" fmla="*/ 2592 w 2749"/>
                  <a:gd name="T59" fmla="*/ 717 h 2786"/>
                  <a:gd name="T60" fmla="*/ 193 w 2749"/>
                  <a:gd name="T61" fmla="*/ 672 h 2786"/>
                  <a:gd name="T62" fmla="*/ 179 w 2749"/>
                  <a:gd name="T63" fmla="*/ 676 h 2786"/>
                  <a:gd name="T64" fmla="*/ 440 w 2749"/>
                  <a:gd name="T65" fmla="*/ 359 h 2786"/>
                  <a:gd name="T66" fmla="*/ 438 w 2749"/>
                  <a:gd name="T67" fmla="*/ 373 h 2786"/>
                  <a:gd name="T68" fmla="*/ 440 w 2749"/>
                  <a:gd name="T69" fmla="*/ 359 h 2786"/>
                  <a:gd name="T70" fmla="*/ 2263 w 2749"/>
                  <a:gd name="T71" fmla="*/ 318 h 2786"/>
                  <a:gd name="T72" fmla="*/ 2252 w 2749"/>
                  <a:gd name="T73" fmla="*/ 321 h 2786"/>
                  <a:gd name="T74" fmla="*/ 888 w 2749"/>
                  <a:gd name="T75" fmla="*/ 88 h 2786"/>
                  <a:gd name="T76" fmla="*/ 884 w 2749"/>
                  <a:gd name="T77" fmla="*/ 98 h 2786"/>
                  <a:gd name="T78" fmla="*/ 888 w 2749"/>
                  <a:gd name="T79" fmla="*/ 88 h 2786"/>
                  <a:gd name="T80" fmla="*/ 1804 w 2749"/>
                  <a:gd name="T81" fmla="*/ 67 h 2786"/>
                  <a:gd name="T82" fmla="*/ 1790 w 2749"/>
                  <a:gd name="T83" fmla="*/ 72 h 2786"/>
                  <a:gd name="T84" fmla="*/ 1398 w 2749"/>
                  <a:gd name="T85" fmla="*/ 0 h 2786"/>
                  <a:gd name="T86" fmla="*/ 1408 w 2749"/>
                  <a:gd name="T87" fmla="*/ 9 h 2786"/>
                  <a:gd name="T88" fmla="*/ 1400 w 2749"/>
                  <a:gd name="T89" fmla="*/ 6 h 2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49" h="2786">
                    <a:moveTo>
                      <a:pt x="1340" y="2777"/>
                    </a:moveTo>
                    <a:lnTo>
                      <a:pt x="1347" y="2777"/>
                    </a:lnTo>
                    <a:lnTo>
                      <a:pt x="1350" y="2786"/>
                    </a:lnTo>
                    <a:lnTo>
                      <a:pt x="1343" y="2786"/>
                    </a:lnTo>
                    <a:lnTo>
                      <a:pt x="1340" y="2777"/>
                    </a:lnTo>
                    <a:close/>
                    <a:moveTo>
                      <a:pt x="952" y="2711"/>
                    </a:moveTo>
                    <a:lnTo>
                      <a:pt x="958" y="2714"/>
                    </a:lnTo>
                    <a:lnTo>
                      <a:pt x="952" y="2721"/>
                    </a:lnTo>
                    <a:lnTo>
                      <a:pt x="945" y="2719"/>
                    </a:lnTo>
                    <a:lnTo>
                      <a:pt x="952" y="2711"/>
                    </a:lnTo>
                    <a:close/>
                    <a:moveTo>
                      <a:pt x="1865" y="2688"/>
                    </a:moveTo>
                    <a:lnTo>
                      <a:pt x="1867" y="2697"/>
                    </a:lnTo>
                    <a:lnTo>
                      <a:pt x="1860" y="2699"/>
                    </a:lnTo>
                    <a:lnTo>
                      <a:pt x="1857" y="2691"/>
                    </a:lnTo>
                    <a:lnTo>
                      <a:pt x="1865" y="2688"/>
                    </a:lnTo>
                    <a:close/>
                    <a:moveTo>
                      <a:pt x="491" y="2459"/>
                    </a:moveTo>
                    <a:lnTo>
                      <a:pt x="497" y="2463"/>
                    </a:lnTo>
                    <a:lnTo>
                      <a:pt x="491" y="2471"/>
                    </a:lnTo>
                    <a:lnTo>
                      <a:pt x="486" y="2466"/>
                    </a:lnTo>
                    <a:lnTo>
                      <a:pt x="491" y="2459"/>
                    </a:lnTo>
                    <a:close/>
                    <a:moveTo>
                      <a:pt x="2311" y="2414"/>
                    </a:moveTo>
                    <a:lnTo>
                      <a:pt x="2314" y="2422"/>
                    </a:lnTo>
                    <a:lnTo>
                      <a:pt x="2308" y="2427"/>
                    </a:lnTo>
                    <a:lnTo>
                      <a:pt x="2305" y="2418"/>
                    </a:lnTo>
                    <a:lnTo>
                      <a:pt x="2311" y="2414"/>
                    </a:lnTo>
                    <a:close/>
                    <a:moveTo>
                      <a:pt x="2560" y="2109"/>
                    </a:moveTo>
                    <a:lnTo>
                      <a:pt x="2569" y="2110"/>
                    </a:lnTo>
                    <a:lnTo>
                      <a:pt x="2567" y="2116"/>
                    </a:lnTo>
                    <a:lnTo>
                      <a:pt x="2557" y="2114"/>
                    </a:lnTo>
                    <a:lnTo>
                      <a:pt x="2560" y="2109"/>
                    </a:lnTo>
                    <a:close/>
                    <a:moveTo>
                      <a:pt x="159" y="2055"/>
                    </a:moveTo>
                    <a:lnTo>
                      <a:pt x="162" y="2061"/>
                    </a:lnTo>
                    <a:lnTo>
                      <a:pt x="156" y="2069"/>
                    </a:lnTo>
                    <a:lnTo>
                      <a:pt x="154" y="2062"/>
                    </a:lnTo>
                    <a:lnTo>
                      <a:pt x="159" y="2055"/>
                    </a:lnTo>
                    <a:close/>
                    <a:moveTo>
                      <a:pt x="12" y="1686"/>
                    </a:moveTo>
                    <a:lnTo>
                      <a:pt x="22" y="1688"/>
                    </a:lnTo>
                    <a:lnTo>
                      <a:pt x="24" y="1693"/>
                    </a:lnTo>
                    <a:lnTo>
                      <a:pt x="14" y="1692"/>
                    </a:lnTo>
                    <a:lnTo>
                      <a:pt x="12" y="1686"/>
                    </a:lnTo>
                    <a:close/>
                    <a:moveTo>
                      <a:pt x="2740" y="1617"/>
                    </a:moveTo>
                    <a:lnTo>
                      <a:pt x="2749" y="1618"/>
                    </a:lnTo>
                    <a:lnTo>
                      <a:pt x="2749" y="1625"/>
                    </a:lnTo>
                    <a:lnTo>
                      <a:pt x="2739" y="1624"/>
                    </a:lnTo>
                    <a:lnTo>
                      <a:pt x="2740" y="1617"/>
                    </a:lnTo>
                    <a:close/>
                    <a:moveTo>
                      <a:pt x="1" y="1161"/>
                    </a:moveTo>
                    <a:lnTo>
                      <a:pt x="10" y="1163"/>
                    </a:lnTo>
                    <a:lnTo>
                      <a:pt x="10" y="1169"/>
                    </a:lnTo>
                    <a:lnTo>
                      <a:pt x="0" y="1168"/>
                    </a:lnTo>
                    <a:lnTo>
                      <a:pt x="1" y="1161"/>
                    </a:lnTo>
                    <a:close/>
                    <a:moveTo>
                      <a:pt x="2726" y="1094"/>
                    </a:moveTo>
                    <a:lnTo>
                      <a:pt x="2736" y="1096"/>
                    </a:lnTo>
                    <a:lnTo>
                      <a:pt x="2738" y="1101"/>
                    </a:lnTo>
                    <a:lnTo>
                      <a:pt x="2728" y="1100"/>
                    </a:lnTo>
                    <a:lnTo>
                      <a:pt x="2726" y="1094"/>
                    </a:lnTo>
                    <a:close/>
                    <a:moveTo>
                      <a:pt x="2592" y="717"/>
                    </a:moveTo>
                    <a:lnTo>
                      <a:pt x="2596" y="722"/>
                    </a:lnTo>
                    <a:lnTo>
                      <a:pt x="2589" y="731"/>
                    </a:lnTo>
                    <a:lnTo>
                      <a:pt x="2586" y="725"/>
                    </a:lnTo>
                    <a:lnTo>
                      <a:pt x="2592" y="717"/>
                    </a:lnTo>
                    <a:close/>
                    <a:moveTo>
                      <a:pt x="183" y="670"/>
                    </a:moveTo>
                    <a:lnTo>
                      <a:pt x="193" y="672"/>
                    </a:lnTo>
                    <a:lnTo>
                      <a:pt x="189" y="679"/>
                    </a:lnTo>
                    <a:lnTo>
                      <a:pt x="179" y="676"/>
                    </a:lnTo>
                    <a:lnTo>
                      <a:pt x="183" y="670"/>
                    </a:lnTo>
                    <a:close/>
                    <a:moveTo>
                      <a:pt x="440" y="359"/>
                    </a:moveTo>
                    <a:lnTo>
                      <a:pt x="443" y="369"/>
                    </a:lnTo>
                    <a:lnTo>
                      <a:pt x="438" y="373"/>
                    </a:lnTo>
                    <a:lnTo>
                      <a:pt x="435" y="365"/>
                    </a:lnTo>
                    <a:lnTo>
                      <a:pt x="440" y="359"/>
                    </a:lnTo>
                    <a:close/>
                    <a:moveTo>
                      <a:pt x="2257" y="314"/>
                    </a:moveTo>
                    <a:lnTo>
                      <a:pt x="2263" y="318"/>
                    </a:lnTo>
                    <a:lnTo>
                      <a:pt x="2257" y="325"/>
                    </a:lnTo>
                    <a:lnTo>
                      <a:pt x="2252" y="321"/>
                    </a:lnTo>
                    <a:lnTo>
                      <a:pt x="2257" y="314"/>
                    </a:lnTo>
                    <a:close/>
                    <a:moveTo>
                      <a:pt x="888" y="88"/>
                    </a:moveTo>
                    <a:lnTo>
                      <a:pt x="891" y="96"/>
                    </a:lnTo>
                    <a:lnTo>
                      <a:pt x="884" y="98"/>
                    </a:lnTo>
                    <a:lnTo>
                      <a:pt x="881" y="89"/>
                    </a:lnTo>
                    <a:lnTo>
                      <a:pt x="888" y="88"/>
                    </a:lnTo>
                    <a:close/>
                    <a:moveTo>
                      <a:pt x="1797" y="65"/>
                    </a:moveTo>
                    <a:lnTo>
                      <a:pt x="1804" y="67"/>
                    </a:lnTo>
                    <a:lnTo>
                      <a:pt x="1797" y="75"/>
                    </a:lnTo>
                    <a:lnTo>
                      <a:pt x="1790" y="72"/>
                    </a:lnTo>
                    <a:lnTo>
                      <a:pt x="1797" y="65"/>
                    </a:lnTo>
                    <a:close/>
                    <a:moveTo>
                      <a:pt x="1398" y="0"/>
                    </a:moveTo>
                    <a:lnTo>
                      <a:pt x="1404" y="0"/>
                    </a:lnTo>
                    <a:lnTo>
                      <a:pt x="1408" y="9"/>
                    </a:lnTo>
                    <a:lnTo>
                      <a:pt x="1401" y="9"/>
                    </a:lnTo>
                    <a:lnTo>
                      <a:pt x="1400" y="6"/>
                    </a:lnTo>
                    <a:lnTo>
                      <a:pt x="1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6" name="Freeform 691"/>
              <p:cNvSpPr>
                <a:spLocks noEditPoints="1"/>
              </p:cNvSpPr>
              <p:nvPr/>
            </p:nvSpPr>
            <p:spPr bwMode="auto">
              <a:xfrm>
                <a:off x="5732" y="1141"/>
                <a:ext cx="2768" cy="2806"/>
              </a:xfrm>
              <a:custGeom>
                <a:avLst/>
                <a:gdLst>
                  <a:gd name="T0" fmla="*/ 1359 w 2768"/>
                  <a:gd name="T1" fmla="*/ 2796 h 2806"/>
                  <a:gd name="T2" fmla="*/ 1356 w 2768"/>
                  <a:gd name="T3" fmla="*/ 2806 h 2806"/>
                  <a:gd name="T4" fmla="*/ 954 w 2768"/>
                  <a:gd name="T5" fmla="*/ 2729 h 2806"/>
                  <a:gd name="T6" fmla="*/ 954 w 2768"/>
                  <a:gd name="T7" fmla="*/ 2738 h 2806"/>
                  <a:gd name="T8" fmla="*/ 954 w 2768"/>
                  <a:gd name="T9" fmla="*/ 2729 h 2806"/>
                  <a:gd name="T10" fmla="*/ 1879 w 2768"/>
                  <a:gd name="T11" fmla="*/ 2715 h 2806"/>
                  <a:gd name="T12" fmla="*/ 1869 w 2768"/>
                  <a:gd name="T13" fmla="*/ 2709 h 2806"/>
                  <a:gd name="T14" fmla="*/ 495 w 2768"/>
                  <a:gd name="T15" fmla="*/ 2476 h 2806"/>
                  <a:gd name="T16" fmla="*/ 495 w 2768"/>
                  <a:gd name="T17" fmla="*/ 2488 h 2806"/>
                  <a:gd name="T18" fmla="*/ 495 w 2768"/>
                  <a:gd name="T19" fmla="*/ 2476 h 2806"/>
                  <a:gd name="T20" fmla="*/ 2326 w 2768"/>
                  <a:gd name="T21" fmla="*/ 2441 h 2806"/>
                  <a:gd name="T22" fmla="*/ 2317 w 2768"/>
                  <a:gd name="T23" fmla="*/ 2437 h 2806"/>
                  <a:gd name="T24" fmla="*/ 2578 w 2768"/>
                  <a:gd name="T25" fmla="*/ 2120 h 2806"/>
                  <a:gd name="T26" fmla="*/ 2584 w 2768"/>
                  <a:gd name="T27" fmla="*/ 2127 h 2806"/>
                  <a:gd name="T28" fmla="*/ 2578 w 2768"/>
                  <a:gd name="T29" fmla="*/ 2120 h 2806"/>
                  <a:gd name="T30" fmla="*/ 165 w 2768"/>
                  <a:gd name="T31" fmla="*/ 2079 h 2806"/>
                  <a:gd name="T32" fmla="*/ 156 w 2768"/>
                  <a:gd name="T33" fmla="*/ 2079 h 2806"/>
                  <a:gd name="T34" fmla="*/ 13 w 2768"/>
                  <a:gd name="T35" fmla="*/ 1693 h 2806"/>
                  <a:gd name="T36" fmla="*/ 23 w 2768"/>
                  <a:gd name="T37" fmla="*/ 1702 h 2806"/>
                  <a:gd name="T38" fmla="*/ 13 w 2768"/>
                  <a:gd name="T39" fmla="*/ 1693 h 2806"/>
                  <a:gd name="T40" fmla="*/ 2768 w 2768"/>
                  <a:gd name="T41" fmla="*/ 1630 h 2806"/>
                  <a:gd name="T42" fmla="*/ 2758 w 2768"/>
                  <a:gd name="T43" fmla="*/ 1635 h 2806"/>
                  <a:gd name="T44" fmla="*/ 2 w 2768"/>
                  <a:gd name="T45" fmla="*/ 1169 h 2806"/>
                  <a:gd name="T46" fmla="*/ 9 w 2768"/>
                  <a:gd name="T47" fmla="*/ 1178 h 2806"/>
                  <a:gd name="T48" fmla="*/ 2 w 2768"/>
                  <a:gd name="T49" fmla="*/ 1169 h 2806"/>
                  <a:gd name="T50" fmla="*/ 2754 w 2768"/>
                  <a:gd name="T51" fmla="*/ 1107 h 2806"/>
                  <a:gd name="T52" fmla="*/ 2747 w 2768"/>
                  <a:gd name="T53" fmla="*/ 1111 h 2806"/>
                  <a:gd name="T54" fmla="*/ 2608 w 2768"/>
                  <a:gd name="T55" fmla="*/ 720 h 2806"/>
                  <a:gd name="T56" fmla="*/ 2605 w 2768"/>
                  <a:gd name="T57" fmla="*/ 732 h 2806"/>
                  <a:gd name="T58" fmla="*/ 2608 w 2768"/>
                  <a:gd name="T59" fmla="*/ 720 h 2806"/>
                  <a:gd name="T60" fmla="*/ 192 w 2768"/>
                  <a:gd name="T61" fmla="*/ 680 h 2806"/>
                  <a:gd name="T62" fmla="*/ 178 w 2768"/>
                  <a:gd name="T63" fmla="*/ 684 h 2806"/>
                  <a:gd name="T64" fmla="*/ 445 w 2768"/>
                  <a:gd name="T65" fmla="*/ 361 h 2806"/>
                  <a:gd name="T66" fmla="*/ 444 w 2768"/>
                  <a:gd name="T67" fmla="*/ 375 h 2806"/>
                  <a:gd name="T68" fmla="*/ 445 w 2768"/>
                  <a:gd name="T69" fmla="*/ 361 h 2806"/>
                  <a:gd name="T70" fmla="*/ 2278 w 2768"/>
                  <a:gd name="T71" fmla="*/ 323 h 2806"/>
                  <a:gd name="T72" fmla="*/ 2266 w 2768"/>
                  <a:gd name="T73" fmla="*/ 324 h 2806"/>
                  <a:gd name="T74" fmla="*/ 893 w 2768"/>
                  <a:gd name="T75" fmla="*/ 89 h 2806"/>
                  <a:gd name="T76" fmla="*/ 890 w 2768"/>
                  <a:gd name="T77" fmla="*/ 99 h 2806"/>
                  <a:gd name="T78" fmla="*/ 893 w 2768"/>
                  <a:gd name="T79" fmla="*/ 89 h 2806"/>
                  <a:gd name="T80" fmla="*/ 1818 w 2768"/>
                  <a:gd name="T81" fmla="*/ 70 h 2806"/>
                  <a:gd name="T82" fmla="*/ 1806 w 2768"/>
                  <a:gd name="T83" fmla="*/ 75 h 2806"/>
                  <a:gd name="T84" fmla="*/ 1403 w 2768"/>
                  <a:gd name="T85" fmla="*/ 0 h 2806"/>
                  <a:gd name="T86" fmla="*/ 1413 w 2768"/>
                  <a:gd name="T87" fmla="*/ 10 h 2806"/>
                  <a:gd name="T88" fmla="*/ 1403 w 2768"/>
                  <a:gd name="T89" fmla="*/ 0 h 2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68" h="2806">
                    <a:moveTo>
                      <a:pt x="1352" y="2796"/>
                    </a:moveTo>
                    <a:lnTo>
                      <a:pt x="1359" y="2796"/>
                    </a:lnTo>
                    <a:lnTo>
                      <a:pt x="1364" y="2806"/>
                    </a:lnTo>
                    <a:lnTo>
                      <a:pt x="1356" y="2806"/>
                    </a:lnTo>
                    <a:lnTo>
                      <a:pt x="1352" y="2796"/>
                    </a:lnTo>
                    <a:close/>
                    <a:moveTo>
                      <a:pt x="954" y="2729"/>
                    </a:moveTo>
                    <a:lnTo>
                      <a:pt x="961" y="2731"/>
                    </a:lnTo>
                    <a:lnTo>
                      <a:pt x="954" y="2738"/>
                    </a:lnTo>
                    <a:lnTo>
                      <a:pt x="948" y="2736"/>
                    </a:lnTo>
                    <a:lnTo>
                      <a:pt x="954" y="2729"/>
                    </a:lnTo>
                    <a:close/>
                    <a:moveTo>
                      <a:pt x="1876" y="2707"/>
                    </a:moveTo>
                    <a:lnTo>
                      <a:pt x="1879" y="2715"/>
                    </a:lnTo>
                    <a:lnTo>
                      <a:pt x="1872" y="2718"/>
                    </a:lnTo>
                    <a:lnTo>
                      <a:pt x="1869" y="2709"/>
                    </a:lnTo>
                    <a:lnTo>
                      <a:pt x="1876" y="2707"/>
                    </a:lnTo>
                    <a:close/>
                    <a:moveTo>
                      <a:pt x="495" y="2476"/>
                    </a:moveTo>
                    <a:lnTo>
                      <a:pt x="500" y="2481"/>
                    </a:lnTo>
                    <a:lnTo>
                      <a:pt x="495" y="2488"/>
                    </a:lnTo>
                    <a:lnTo>
                      <a:pt x="489" y="2483"/>
                    </a:lnTo>
                    <a:lnTo>
                      <a:pt x="495" y="2476"/>
                    </a:lnTo>
                    <a:close/>
                    <a:moveTo>
                      <a:pt x="2323" y="2432"/>
                    </a:moveTo>
                    <a:lnTo>
                      <a:pt x="2326" y="2441"/>
                    </a:lnTo>
                    <a:lnTo>
                      <a:pt x="2321" y="2445"/>
                    </a:lnTo>
                    <a:lnTo>
                      <a:pt x="2317" y="2437"/>
                    </a:lnTo>
                    <a:lnTo>
                      <a:pt x="2323" y="2432"/>
                    </a:lnTo>
                    <a:close/>
                    <a:moveTo>
                      <a:pt x="2578" y="2120"/>
                    </a:moveTo>
                    <a:lnTo>
                      <a:pt x="2588" y="2122"/>
                    </a:lnTo>
                    <a:lnTo>
                      <a:pt x="2584" y="2127"/>
                    </a:lnTo>
                    <a:lnTo>
                      <a:pt x="2576" y="2126"/>
                    </a:lnTo>
                    <a:lnTo>
                      <a:pt x="2578" y="2120"/>
                    </a:lnTo>
                    <a:close/>
                    <a:moveTo>
                      <a:pt x="163" y="2072"/>
                    </a:moveTo>
                    <a:lnTo>
                      <a:pt x="165" y="2079"/>
                    </a:lnTo>
                    <a:lnTo>
                      <a:pt x="160" y="2086"/>
                    </a:lnTo>
                    <a:lnTo>
                      <a:pt x="156" y="2079"/>
                    </a:lnTo>
                    <a:lnTo>
                      <a:pt x="163" y="2072"/>
                    </a:lnTo>
                    <a:close/>
                    <a:moveTo>
                      <a:pt x="13" y="1693"/>
                    </a:moveTo>
                    <a:lnTo>
                      <a:pt x="21" y="1696"/>
                    </a:lnTo>
                    <a:lnTo>
                      <a:pt x="23" y="1702"/>
                    </a:lnTo>
                    <a:lnTo>
                      <a:pt x="13" y="1700"/>
                    </a:lnTo>
                    <a:lnTo>
                      <a:pt x="13" y="1693"/>
                    </a:lnTo>
                    <a:close/>
                    <a:moveTo>
                      <a:pt x="2758" y="1628"/>
                    </a:moveTo>
                    <a:lnTo>
                      <a:pt x="2768" y="1630"/>
                    </a:lnTo>
                    <a:lnTo>
                      <a:pt x="2766" y="1637"/>
                    </a:lnTo>
                    <a:lnTo>
                      <a:pt x="2758" y="1635"/>
                    </a:lnTo>
                    <a:lnTo>
                      <a:pt x="2758" y="1628"/>
                    </a:lnTo>
                    <a:close/>
                    <a:moveTo>
                      <a:pt x="2" y="1169"/>
                    </a:moveTo>
                    <a:lnTo>
                      <a:pt x="10" y="1171"/>
                    </a:lnTo>
                    <a:lnTo>
                      <a:pt x="9" y="1178"/>
                    </a:lnTo>
                    <a:lnTo>
                      <a:pt x="0" y="1176"/>
                    </a:lnTo>
                    <a:lnTo>
                      <a:pt x="2" y="1169"/>
                    </a:lnTo>
                    <a:close/>
                    <a:moveTo>
                      <a:pt x="2745" y="1106"/>
                    </a:moveTo>
                    <a:lnTo>
                      <a:pt x="2754" y="1107"/>
                    </a:lnTo>
                    <a:lnTo>
                      <a:pt x="2755" y="1113"/>
                    </a:lnTo>
                    <a:lnTo>
                      <a:pt x="2747" y="1111"/>
                    </a:lnTo>
                    <a:lnTo>
                      <a:pt x="2745" y="1106"/>
                    </a:lnTo>
                    <a:close/>
                    <a:moveTo>
                      <a:pt x="2608" y="720"/>
                    </a:moveTo>
                    <a:lnTo>
                      <a:pt x="2611" y="725"/>
                    </a:lnTo>
                    <a:lnTo>
                      <a:pt x="2605" y="732"/>
                    </a:lnTo>
                    <a:lnTo>
                      <a:pt x="2601" y="727"/>
                    </a:lnTo>
                    <a:lnTo>
                      <a:pt x="2608" y="720"/>
                    </a:lnTo>
                    <a:close/>
                    <a:moveTo>
                      <a:pt x="182" y="679"/>
                    </a:moveTo>
                    <a:lnTo>
                      <a:pt x="192" y="680"/>
                    </a:lnTo>
                    <a:lnTo>
                      <a:pt x="188" y="686"/>
                    </a:lnTo>
                    <a:lnTo>
                      <a:pt x="178" y="684"/>
                    </a:lnTo>
                    <a:lnTo>
                      <a:pt x="182" y="679"/>
                    </a:lnTo>
                    <a:close/>
                    <a:moveTo>
                      <a:pt x="445" y="361"/>
                    </a:moveTo>
                    <a:lnTo>
                      <a:pt x="449" y="369"/>
                    </a:lnTo>
                    <a:lnTo>
                      <a:pt x="444" y="375"/>
                    </a:lnTo>
                    <a:lnTo>
                      <a:pt x="441" y="365"/>
                    </a:lnTo>
                    <a:lnTo>
                      <a:pt x="445" y="361"/>
                    </a:lnTo>
                    <a:close/>
                    <a:moveTo>
                      <a:pt x="2272" y="317"/>
                    </a:moveTo>
                    <a:lnTo>
                      <a:pt x="2278" y="323"/>
                    </a:lnTo>
                    <a:lnTo>
                      <a:pt x="2272" y="328"/>
                    </a:lnTo>
                    <a:lnTo>
                      <a:pt x="2266" y="324"/>
                    </a:lnTo>
                    <a:lnTo>
                      <a:pt x="2272" y="317"/>
                    </a:lnTo>
                    <a:close/>
                    <a:moveTo>
                      <a:pt x="893" y="89"/>
                    </a:moveTo>
                    <a:lnTo>
                      <a:pt x="897" y="98"/>
                    </a:lnTo>
                    <a:lnTo>
                      <a:pt x="890" y="99"/>
                    </a:lnTo>
                    <a:lnTo>
                      <a:pt x="887" y="91"/>
                    </a:lnTo>
                    <a:lnTo>
                      <a:pt x="893" y="89"/>
                    </a:lnTo>
                    <a:close/>
                    <a:moveTo>
                      <a:pt x="1811" y="67"/>
                    </a:moveTo>
                    <a:lnTo>
                      <a:pt x="1818" y="70"/>
                    </a:lnTo>
                    <a:lnTo>
                      <a:pt x="1813" y="77"/>
                    </a:lnTo>
                    <a:lnTo>
                      <a:pt x="1806" y="75"/>
                    </a:lnTo>
                    <a:lnTo>
                      <a:pt x="1811" y="67"/>
                    </a:lnTo>
                    <a:close/>
                    <a:moveTo>
                      <a:pt x="1403" y="0"/>
                    </a:moveTo>
                    <a:lnTo>
                      <a:pt x="1410" y="0"/>
                    </a:lnTo>
                    <a:lnTo>
                      <a:pt x="1413" y="10"/>
                    </a:lnTo>
                    <a:lnTo>
                      <a:pt x="1407" y="10"/>
                    </a:lnTo>
                    <a:lnTo>
                      <a:pt x="1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7" name="Freeform 692"/>
              <p:cNvSpPr>
                <a:spLocks noEditPoints="1"/>
              </p:cNvSpPr>
              <p:nvPr/>
            </p:nvSpPr>
            <p:spPr bwMode="auto">
              <a:xfrm>
                <a:off x="5724" y="1133"/>
                <a:ext cx="2784" cy="2823"/>
              </a:xfrm>
              <a:custGeom>
                <a:avLst/>
                <a:gdLst>
                  <a:gd name="T0" fmla="*/ 1372 w 2784"/>
                  <a:gd name="T1" fmla="*/ 2814 h 2823"/>
                  <a:gd name="T2" fmla="*/ 1370 w 2784"/>
                  <a:gd name="T3" fmla="*/ 2823 h 2823"/>
                  <a:gd name="T4" fmla="*/ 1364 w 2784"/>
                  <a:gd name="T5" fmla="*/ 2814 h 2823"/>
                  <a:gd name="T6" fmla="*/ 962 w 2784"/>
                  <a:gd name="T7" fmla="*/ 2746 h 2823"/>
                  <a:gd name="T8" fmla="*/ 951 w 2784"/>
                  <a:gd name="T9" fmla="*/ 2751 h 2823"/>
                  <a:gd name="T10" fmla="*/ 1887 w 2784"/>
                  <a:gd name="T11" fmla="*/ 2723 h 2823"/>
                  <a:gd name="T12" fmla="*/ 1883 w 2784"/>
                  <a:gd name="T13" fmla="*/ 2734 h 2823"/>
                  <a:gd name="T14" fmla="*/ 1887 w 2784"/>
                  <a:gd name="T15" fmla="*/ 2723 h 2823"/>
                  <a:gd name="T16" fmla="*/ 503 w 2784"/>
                  <a:gd name="T17" fmla="*/ 2496 h 2823"/>
                  <a:gd name="T18" fmla="*/ 496 w 2784"/>
                  <a:gd name="T19" fmla="*/ 2503 h 2823"/>
                  <a:gd name="T20" fmla="*/ 497 w 2784"/>
                  <a:gd name="T21" fmla="*/ 2491 h 2823"/>
                  <a:gd name="T22" fmla="*/ 2338 w 2784"/>
                  <a:gd name="T23" fmla="*/ 2459 h 2823"/>
                  <a:gd name="T24" fmla="*/ 2329 w 2784"/>
                  <a:gd name="T25" fmla="*/ 2453 h 2823"/>
                  <a:gd name="T26" fmla="*/ 2596 w 2784"/>
                  <a:gd name="T27" fmla="*/ 2130 h 2823"/>
                  <a:gd name="T28" fmla="*/ 2602 w 2784"/>
                  <a:gd name="T29" fmla="*/ 2137 h 2823"/>
                  <a:gd name="T30" fmla="*/ 2596 w 2784"/>
                  <a:gd name="T31" fmla="*/ 2130 h 2823"/>
                  <a:gd name="T32" fmla="*/ 168 w 2784"/>
                  <a:gd name="T33" fmla="*/ 2094 h 2823"/>
                  <a:gd name="T34" fmla="*/ 158 w 2784"/>
                  <a:gd name="T35" fmla="*/ 2096 h 2823"/>
                  <a:gd name="T36" fmla="*/ 11 w 2784"/>
                  <a:gd name="T37" fmla="*/ 1700 h 2823"/>
                  <a:gd name="T38" fmla="*/ 21 w 2784"/>
                  <a:gd name="T39" fmla="*/ 1708 h 2823"/>
                  <a:gd name="T40" fmla="*/ 11 w 2784"/>
                  <a:gd name="T41" fmla="*/ 1700 h 2823"/>
                  <a:gd name="T42" fmla="*/ 2784 w 2784"/>
                  <a:gd name="T43" fmla="*/ 1639 h 2823"/>
                  <a:gd name="T44" fmla="*/ 2774 w 2784"/>
                  <a:gd name="T45" fmla="*/ 1645 h 2823"/>
                  <a:gd name="T46" fmla="*/ 1 w 2784"/>
                  <a:gd name="T47" fmla="*/ 1176 h 2823"/>
                  <a:gd name="T48" fmla="*/ 8 w 2784"/>
                  <a:gd name="T49" fmla="*/ 1184 h 2823"/>
                  <a:gd name="T50" fmla="*/ 1 w 2784"/>
                  <a:gd name="T51" fmla="*/ 1176 h 2823"/>
                  <a:gd name="T52" fmla="*/ 2772 w 2784"/>
                  <a:gd name="T53" fmla="*/ 1116 h 2823"/>
                  <a:gd name="T54" fmla="*/ 2763 w 2784"/>
                  <a:gd name="T55" fmla="*/ 1121 h 2823"/>
                  <a:gd name="T56" fmla="*/ 2622 w 2784"/>
                  <a:gd name="T57" fmla="*/ 721 h 2823"/>
                  <a:gd name="T58" fmla="*/ 2619 w 2784"/>
                  <a:gd name="T59" fmla="*/ 733 h 2823"/>
                  <a:gd name="T60" fmla="*/ 2622 w 2784"/>
                  <a:gd name="T61" fmla="*/ 721 h 2823"/>
                  <a:gd name="T62" fmla="*/ 190 w 2784"/>
                  <a:gd name="T63" fmla="*/ 687 h 2823"/>
                  <a:gd name="T64" fmla="*/ 178 w 2784"/>
                  <a:gd name="T65" fmla="*/ 691 h 2823"/>
                  <a:gd name="T66" fmla="*/ 450 w 2784"/>
                  <a:gd name="T67" fmla="*/ 360 h 2823"/>
                  <a:gd name="T68" fmla="*/ 449 w 2784"/>
                  <a:gd name="T69" fmla="*/ 373 h 2823"/>
                  <a:gd name="T70" fmla="*/ 450 w 2784"/>
                  <a:gd name="T71" fmla="*/ 360 h 2823"/>
                  <a:gd name="T72" fmla="*/ 2287 w 2784"/>
                  <a:gd name="T73" fmla="*/ 319 h 2823"/>
                  <a:gd name="T74" fmla="*/ 2286 w 2784"/>
                  <a:gd name="T75" fmla="*/ 331 h 2823"/>
                  <a:gd name="T76" fmla="*/ 2286 w 2784"/>
                  <a:gd name="T77" fmla="*/ 318 h 2823"/>
                  <a:gd name="T78" fmla="*/ 901 w 2784"/>
                  <a:gd name="T79" fmla="*/ 97 h 2823"/>
                  <a:gd name="T80" fmla="*/ 893 w 2784"/>
                  <a:gd name="T81" fmla="*/ 92 h 2823"/>
                  <a:gd name="T82" fmla="*/ 1825 w 2784"/>
                  <a:gd name="T83" fmla="*/ 68 h 2823"/>
                  <a:gd name="T84" fmla="*/ 1826 w 2784"/>
                  <a:gd name="T85" fmla="*/ 78 h 2823"/>
                  <a:gd name="T86" fmla="*/ 1825 w 2784"/>
                  <a:gd name="T87" fmla="*/ 68 h 2823"/>
                  <a:gd name="T88" fmla="*/ 1414 w 2784"/>
                  <a:gd name="T89" fmla="*/ 0 h 2823"/>
                  <a:gd name="T90" fmla="*/ 1411 w 2784"/>
                  <a:gd name="T91" fmla="*/ 8 h 2823"/>
                  <a:gd name="T92" fmla="*/ 1414 w 2784"/>
                  <a:gd name="T93" fmla="*/ 0 h 2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84" h="2823">
                    <a:moveTo>
                      <a:pt x="1364" y="2814"/>
                    </a:moveTo>
                    <a:lnTo>
                      <a:pt x="1372" y="2814"/>
                    </a:lnTo>
                    <a:lnTo>
                      <a:pt x="1374" y="2823"/>
                    </a:lnTo>
                    <a:lnTo>
                      <a:pt x="1370" y="2823"/>
                    </a:lnTo>
                    <a:lnTo>
                      <a:pt x="1367" y="2823"/>
                    </a:lnTo>
                    <a:lnTo>
                      <a:pt x="1364" y="2814"/>
                    </a:lnTo>
                    <a:close/>
                    <a:moveTo>
                      <a:pt x="956" y="2744"/>
                    </a:moveTo>
                    <a:lnTo>
                      <a:pt x="962" y="2746"/>
                    </a:lnTo>
                    <a:lnTo>
                      <a:pt x="956" y="2753"/>
                    </a:lnTo>
                    <a:lnTo>
                      <a:pt x="951" y="2751"/>
                    </a:lnTo>
                    <a:lnTo>
                      <a:pt x="956" y="2744"/>
                    </a:lnTo>
                    <a:close/>
                    <a:moveTo>
                      <a:pt x="1887" y="2723"/>
                    </a:moveTo>
                    <a:lnTo>
                      <a:pt x="1891" y="2732"/>
                    </a:lnTo>
                    <a:lnTo>
                      <a:pt x="1883" y="2734"/>
                    </a:lnTo>
                    <a:lnTo>
                      <a:pt x="1880" y="2726"/>
                    </a:lnTo>
                    <a:lnTo>
                      <a:pt x="1887" y="2723"/>
                    </a:lnTo>
                    <a:close/>
                    <a:moveTo>
                      <a:pt x="497" y="2491"/>
                    </a:moveTo>
                    <a:lnTo>
                      <a:pt x="503" y="2496"/>
                    </a:lnTo>
                    <a:lnTo>
                      <a:pt x="497" y="2503"/>
                    </a:lnTo>
                    <a:lnTo>
                      <a:pt x="496" y="2503"/>
                    </a:lnTo>
                    <a:lnTo>
                      <a:pt x="491" y="2498"/>
                    </a:lnTo>
                    <a:lnTo>
                      <a:pt x="497" y="2491"/>
                    </a:lnTo>
                    <a:close/>
                    <a:moveTo>
                      <a:pt x="2334" y="2449"/>
                    </a:moveTo>
                    <a:lnTo>
                      <a:pt x="2338" y="2459"/>
                    </a:lnTo>
                    <a:lnTo>
                      <a:pt x="2332" y="2463"/>
                    </a:lnTo>
                    <a:lnTo>
                      <a:pt x="2329" y="2453"/>
                    </a:lnTo>
                    <a:lnTo>
                      <a:pt x="2334" y="2449"/>
                    </a:lnTo>
                    <a:close/>
                    <a:moveTo>
                      <a:pt x="2596" y="2130"/>
                    </a:moveTo>
                    <a:lnTo>
                      <a:pt x="2605" y="2131"/>
                    </a:lnTo>
                    <a:lnTo>
                      <a:pt x="2602" y="2137"/>
                    </a:lnTo>
                    <a:lnTo>
                      <a:pt x="2592" y="2135"/>
                    </a:lnTo>
                    <a:lnTo>
                      <a:pt x="2596" y="2130"/>
                    </a:lnTo>
                    <a:close/>
                    <a:moveTo>
                      <a:pt x="164" y="2087"/>
                    </a:moveTo>
                    <a:lnTo>
                      <a:pt x="168" y="2094"/>
                    </a:lnTo>
                    <a:lnTo>
                      <a:pt x="161" y="2101"/>
                    </a:lnTo>
                    <a:lnTo>
                      <a:pt x="158" y="2096"/>
                    </a:lnTo>
                    <a:lnTo>
                      <a:pt x="164" y="2087"/>
                    </a:lnTo>
                    <a:close/>
                    <a:moveTo>
                      <a:pt x="11" y="1700"/>
                    </a:moveTo>
                    <a:lnTo>
                      <a:pt x="21" y="1701"/>
                    </a:lnTo>
                    <a:lnTo>
                      <a:pt x="21" y="1708"/>
                    </a:lnTo>
                    <a:lnTo>
                      <a:pt x="12" y="1706"/>
                    </a:lnTo>
                    <a:lnTo>
                      <a:pt x="11" y="1700"/>
                    </a:lnTo>
                    <a:close/>
                    <a:moveTo>
                      <a:pt x="2776" y="1638"/>
                    </a:moveTo>
                    <a:lnTo>
                      <a:pt x="2784" y="1639"/>
                    </a:lnTo>
                    <a:lnTo>
                      <a:pt x="2783" y="1646"/>
                    </a:lnTo>
                    <a:lnTo>
                      <a:pt x="2774" y="1645"/>
                    </a:lnTo>
                    <a:lnTo>
                      <a:pt x="2776" y="1638"/>
                    </a:lnTo>
                    <a:close/>
                    <a:moveTo>
                      <a:pt x="1" y="1176"/>
                    </a:moveTo>
                    <a:lnTo>
                      <a:pt x="10" y="1177"/>
                    </a:lnTo>
                    <a:lnTo>
                      <a:pt x="8" y="1184"/>
                    </a:lnTo>
                    <a:lnTo>
                      <a:pt x="0" y="1183"/>
                    </a:lnTo>
                    <a:lnTo>
                      <a:pt x="1" y="1176"/>
                    </a:lnTo>
                    <a:close/>
                    <a:moveTo>
                      <a:pt x="2762" y="1115"/>
                    </a:moveTo>
                    <a:lnTo>
                      <a:pt x="2772" y="1116"/>
                    </a:lnTo>
                    <a:lnTo>
                      <a:pt x="2773" y="1123"/>
                    </a:lnTo>
                    <a:lnTo>
                      <a:pt x="2763" y="1121"/>
                    </a:lnTo>
                    <a:lnTo>
                      <a:pt x="2762" y="1115"/>
                    </a:lnTo>
                    <a:close/>
                    <a:moveTo>
                      <a:pt x="2622" y="721"/>
                    </a:moveTo>
                    <a:lnTo>
                      <a:pt x="2625" y="726"/>
                    </a:lnTo>
                    <a:lnTo>
                      <a:pt x="2619" y="733"/>
                    </a:lnTo>
                    <a:lnTo>
                      <a:pt x="2616" y="728"/>
                    </a:lnTo>
                    <a:lnTo>
                      <a:pt x="2622" y="721"/>
                    </a:lnTo>
                    <a:close/>
                    <a:moveTo>
                      <a:pt x="181" y="685"/>
                    </a:moveTo>
                    <a:lnTo>
                      <a:pt x="190" y="687"/>
                    </a:lnTo>
                    <a:lnTo>
                      <a:pt x="186" y="692"/>
                    </a:lnTo>
                    <a:lnTo>
                      <a:pt x="178" y="691"/>
                    </a:lnTo>
                    <a:lnTo>
                      <a:pt x="181" y="685"/>
                    </a:lnTo>
                    <a:close/>
                    <a:moveTo>
                      <a:pt x="450" y="360"/>
                    </a:moveTo>
                    <a:lnTo>
                      <a:pt x="453" y="369"/>
                    </a:lnTo>
                    <a:lnTo>
                      <a:pt x="449" y="373"/>
                    </a:lnTo>
                    <a:lnTo>
                      <a:pt x="445" y="365"/>
                    </a:lnTo>
                    <a:lnTo>
                      <a:pt x="450" y="360"/>
                    </a:lnTo>
                    <a:close/>
                    <a:moveTo>
                      <a:pt x="2286" y="318"/>
                    </a:moveTo>
                    <a:lnTo>
                      <a:pt x="2287" y="319"/>
                    </a:lnTo>
                    <a:lnTo>
                      <a:pt x="2291" y="322"/>
                    </a:lnTo>
                    <a:lnTo>
                      <a:pt x="2286" y="331"/>
                    </a:lnTo>
                    <a:lnTo>
                      <a:pt x="2280" y="325"/>
                    </a:lnTo>
                    <a:lnTo>
                      <a:pt x="2286" y="318"/>
                    </a:lnTo>
                    <a:close/>
                    <a:moveTo>
                      <a:pt x="898" y="89"/>
                    </a:moveTo>
                    <a:lnTo>
                      <a:pt x="901" y="97"/>
                    </a:lnTo>
                    <a:lnTo>
                      <a:pt x="895" y="99"/>
                    </a:lnTo>
                    <a:lnTo>
                      <a:pt x="893" y="92"/>
                    </a:lnTo>
                    <a:lnTo>
                      <a:pt x="898" y="89"/>
                    </a:lnTo>
                    <a:close/>
                    <a:moveTo>
                      <a:pt x="1825" y="68"/>
                    </a:moveTo>
                    <a:lnTo>
                      <a:pt x="1832" y="71"/>
                    </a:lnTo>
                    <a:lnTo>
                      <a:pt x="1826" y="78"/>
                    </a:lnTo>
                    <a:lnTo>
                      <a:pt x="1819" y="75"/>
                    </a:lnTo>
                    <a:lnTo>
                      <a:pt x="1825" y="68"/>
                    </a:lnTo>
                    <a:close/>
                    <a:moveTo>
                      <a:pt x="1414" y="0"/>
                    </a:moveTo>
                    <a:lnTo>
                      <a:pt x="1414" y="0"/>
                    </a:lnTo>
                    <a:lnTo>
                      <a:pt x="1418" y="8"/>
                    </a:lnTo>
                    <a:lnTo>
                      <a:pt x="1411" y="8"/>
                    </a:lnTo>
                    <a:lnTo>
                      <a:pt x="1408" y="0"/>
                    </a:lnTo>
                    <a:lnTo>
                      <a:pt x="14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8" name="Freeform 693"/>
              <p:cNvSpPr>
                <a:spLocks noEditPoints="1"/>
              </p:cNvSpPr>
              <p:nvPr/>
            </p:nvSpPr>
            <p:spPr bwMode="auto">
              <a:xfrm>
                <a:off x="5714" y="1123"/>
                <a:ext cx="2803" cy="2842"/>
              </a:xfrm>
              <a:custGeom>
                <a:avLst/>
                <a:gdLst>
                  <a:gd name="T0" fmla="*/ 1380 w 2803"/>
                  <a:gd name="T1" fmla="*/ 2833 h 2842"/>
                  <a:gd name="T2" fmla="*/ 1389 w 2803"/>
                  <a:gd name="T3" fmla="*/ 2842 h 2842"/>
                  <a:gd name="T4" fmla="*/ 1377 w 2803"/>
                  <a:gd name="T5" fmla="*/ 2833 h 2842"/>
                  <a:gd name="T6" fmla="*/ 966 w 2803"/>
                  <a:gd name="T7" fmla="*/ 2763 h 2842"/>
                  <a:gd name="T8" fmla="*/ 953 w 2803"/>
                  <a:gd name="T9" fmla="*/ 2768 h 2842"/>
                  <a:gd name="T10" fmla="*/ 1901 w 2803"/>
                  <a:gd name="T11" fmla="*/ 2742 h 2842"/>
                  <a:gd name="T12" fmla="*/ 1897 w 2803"/>
                  <a:gd name="T13" fmla="*/ 2753 h 2842"/>
                  <a:gd name="T14" fmla="*/ 1901 w 2803"/>
                  <a:gd name="T15" fmla="*/ 2742 h 2842"/>
                  <a:gd name="T16" fmla="*/ 506 w 2803"/>
                  <a:gd name="T17" fmla="*/ 2513 h 2842"/>
                  <a:gd name="T18" fmla="*/ 501 w 2803"/>
                  <a:gd name="T19" fmla="*/ 2520 h 2842"/>
                  <a:gd name="T20" fmla="*/ 496 w 2803"/>
                  <a:gd name="T21" fmla="*/ 2515 h 2842"/>
                  <a:gd name="T22" fmla="*/ 2348 w 2803"/>
                  <a:gd name="T23" fmla="*/ 2469 h 2842"/>
                  <a:gd name="T24" fmla="*/ 2346 w 2803"/>
                  <a:gd name="T25" fmla="*/ 2482 h 2842"/>
                  <a:gd name="T26" fmla="*/ 2348 w 2803"/>
                  <a:gd name="T27" fmla="*/ 2469 h 2842"/>
                  <a:gd name="T28" fmla="*/ 2625 w 2803"/>
                  <a:gd name="T29" fmla="*/ 2142 h 2842"/>
                  <a:gd name="T30" fmla="*/ 2612 w 2803"/>
                  <a:gd name="T31" fmla="*/ 2147 h 2842"/>
                  <a:gd name="T32" fmla="*/ 168 w 2803"/>
                  <a:gd name="T33" fmla="*/ 2106 h 2842"/>
                  <a:gd name="T34" fmla="*/ 165 w 2803"/>
                  <a:gd name="T35" fmla="*/ 2118 h 2842"/>
                  <a:gd name="T36" fmla="*/ 168 w 2803"/>
                  <a:gd name="T37" fmla="*/ 2106 h 2842"/>
                  <a:gd name="T38" fmla="*/ 21 w 2803"/>
                  <a:gd name="T39" fmla="*/ 1710 h 2842"/>
                  <a:gd name="T40" fmla="*/ 13 w 2803"/>
                  <a:gd name="T41" fmla="*/ 1714 h 2842"/>
                  <a:gd name="T42" fmla="*/ 2794 w 2803"/>
                  <a:gd name="T43" fmla="*/ 1649 h 2842"/>
                  <a:gd name="T44" fmla="*/ 2801 w 2803"/>
                  <a:gd name="T45" fmla="*/ 1658 h 2842"/>
                  <a:gd name="T46" fmla="*/ 2794 w 2803"/>
                  <a:gd name="T47" fmla="*/ 1649 h 2842"/>
                  <a:gd name="T48" fmla="*/ 11 w 2803"/>
                  <a:gd name="T49" fmla="*/ 1186 h 2842"/>
                  <a:gd name="T50" fmla="*/ 0 w 2803"/>
                  <a:gd name="T51" fmla="*/ 1191 h 2842"/>
                  <a:gd name="T52" fmla="*/ 2782 w 2803"/>
                  <a:gd name="T53" fmla="*/ 1126 h 2842"/>
                  <a:gd name="T54" fmla="*/ 2793 w 2803"/>
                  <a:gd name="T55" fmla="*/ 1135 h 2842"/>
                  <a:gd name="T56" fmla="*/ 2782 w 2803"/>
                  <a:gd name="T57" fmla="*/ 1126 h 2842"/>
                  <a:gd name="T58" fmla="*/ 2642 w 2803"/>
                  <a:gd name="T59" fmla="*/ 729 h 2842"/>
                  <a:gd name="T60" fmla="*/ 2632 w 2803"/>
                  <a:gd name="T61" fmla="*/ 731 h 2842"/>
                  <a:gd name="T62" fmla="*/ 182 w 2803"/>
                  <a:gd name="T63" fmla="*/ 694 h 2842"/>
                  <a:gd name="T64" fmla="*/ 188 w 2803"/>
                  <a:gd name="T65" fmla="*/ 701 h 2842"/>
                  <a:gd name="T66" fmla="*/ 182 w 2803"/>
                  <a:gd name="T67" fmla="*/ 694 h 2842"/>
                  <a:gd name="T68" fmla="*/ 460 w 2803"/>
                  <a:gd name="T69" fmla="*/ 370 h 2842"/>
                  <a:gd name="T70" fmla="*/ 452 w 2803"/>
                  <a:gd name="T71" fmla="*/ 365 h 2842"/>
                  <a:gd name="T72" fmla="*/ 2301 w 2803"/>
                  <a:gd name="T73" fmla="*/ 321 h 2842"/>
                  <a:gd name="T74" fmla="*/ 2307 w 2803"/>
                  <a:gd name="T75" fmla="*/ 325 h 2842"/>
                  <a:gd name="T76" fmla="*/ 2297 w 2803"/>
                  <a:gd name="T77" fmla="*/ 329 h 2842"/>
                  <a:gd name="T78" fmla="*/ 2301 w 2803"/>
                  <a:gd name="T79" fmla="*/ 321 h 2842"/>
                  <a:gd name="T80" fmla="*/ 908 w 2803"/>
                  <a:gd name="T81" fmla="*/ 99 h 2842"/>
                  <a:gd name="T82" fmla="*/ 898 w 2803"/>
                  <a:gd name="T83" fmla="*/ 93 h 2842"/>
                  <a:gd name="T84" fmla="*/ 1842 w 2803"/>
                  <a:gd name="T85" fmla="*/ 71 h 2842"/>
                  <a:gd name="T86" fmla="*/ 1842 w 2803"/>
                  <a:gd name="T87" fmla="*/ 81 h 2842"/>
                  <a:gd name="T88" fmla="*/ 1842 w 2803"/>
                  <a:gd name="T89" fmla="*/ 71 h 2842"/>
                  <a:gd name="T90" fmla="*/ 1424 w 2803"/>
                  <a:gd name="T91" fmla="*/ 10 h 2842"/>
                  <a:gd name="T92" fmla="*/ 1418 w 2803"/>
                  <a:gd name="T93" fmla="*/ 10 h 2842"/>
                  <a:gd name="T94" fmla="*/ 1421 w 2803"/>
                  <a:gd name="T95" fmla="*/ 0 h 2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03" h="2842">
                    <a:moveTo>
                      <a:pt x="1377" y="2833"/>
                    </a:moveTo>
                    <a:lnTo>
                      <a:pt x="1380" y="2833"/>
                    </a:lnTo>
                    <a:lnTo>
                      <a:pt x="1384" y="2833"/>
                    </a:lnTo>
                    <a:lnTo>
                      <a:pt x="1389" y="2842"/>
                    </a:lnTo>
                    <a:lnTo>
                      <a:pt x="1382" y="2842"/>
                    </a:lnTo>
                    <a:lnTo>
                      <a:pt x="1377" y="2833"/>
                    </a:lnTo>
                    <a:close/>
                    <a:moveTo>
                      <a:pt x="961" y="2761"/>
                    </a:moveTo>
                    <a:lnTo>
                      <a:pt x="966" y="2763"/>
                    </a:lnTo>
                    <a:lnTo>
                      <a:pt x="961" y="2771"/>
                    </a:lnTo>
                    <a:lnTo>
                      <a:pt x="953" y="2768"/>
                    </a:lnTo>
                    <a:lnTo>
                      <a:pt x="961" y="2761"/>
                    </a:lnTo>
                    <a:close/>
                    <a:moveTo>
                      <a:pt x="1901" y="2742"/>
                    </a:moveTo>
                    <a:lnTo>
                      <a:pt x="1904" y="2750"/>
                    </a:lnTo>
                    <a:lnTo>
                      <a:pt x="1897" y="2753"/>
                    </a:lnTo>
                    <a:lnTo>
                      <a:pt x="1893" y="2744"/>
                    </a:lnTo>
                    <a:lnTo>
                      <a:pt x="1901" y="2742"/>
                    </a:lnTo>
                    <a:close/>
                    <a:moveTo>
                      <a:pt x="501" y="2508"/>
                    </a:moveTo>
                    <a:lnTo>
                      <a:pt x="506" y="2513"/>
                    </a:lnTo>
                    <a:lnTo>
                      <a:pt x="507" y="2513"/>
                    </a:lnTo>
                    <a:lnTo>
                      <a:pt x="501" y="2520"/>
                    </a:lnTo>
                    <a:lnTo>
                      <a:pt x="500" y="2520"/>
                    </a:lnTo>
                    <a:lnTo>
                      <a:pt x="496" y="2515"/>
                    </a:lnTo>
                    <a:lnTo>
                      <a:pt x="501" y="2508"/>
                    </a:lnTo>
                    <a:close/>
                    <a:moveTo>
                      <a:pt x="2348" y="2469"/>
                    </a:moveTo>
                    <a:lnTo>
                      <a:pt x="2351" y="2477"/>
                    </a:lnTo>
                    <a:lnTo>
                      <a:pt x="2346" y="2482"/>
                    </a:lnTo>
                    <a:lnTo>
                      <a:pt x="2342" y="2473"/>
                    </a:lnTo>
                    <a:lnTo>
                      <a:pt x="2348" y="2469"/>
                    </a:lnTo>
                    <a:close/>
                    <a:moveTo>
                      <a:pt x="2615" y="2141"/>
                    </a:moveTo>
                    <a:lnTo>
                      <a:pt x="2625" y="2142"/>
                    </a:lnTo>
                    <a:lnTo>
                      <a:pt x="2622" y="2149"/>
                    </a:lnTo>
                    <a:lnTo>
                      <a:pt x="2612" y="2147"/>
                    </a:lnTo>
                    <a:lnTo>
                      <a:pt x="2615" y="2141"/>
                    </a:lnTo>
                    <a:close/>
                    <a:moveTo>
                      <a:pt x="168" y="2106"/>
                    </a:moveTo>
                    <a:lnTo>
                      <a:pt x="171" y="2111"/>
                    </a:lnTo>
                    <a:lnTo>
                      <a:pt x="165" y="2118"/>
                    </a:lnTo>
                    <a:lnTo>
                      <a:pt x="162" y="2113"/>
                    </a:lnTo>
                    <a:lnTo>
                      <a:pt x="168" y="2106"/>
                    </a:lnTo>
                    <a:close/>
                    <a:moveTo>
                      <a:pt x="11" y="1709"/>
                    </a:moveTo>
                    <a:lnTo>
                      <a:pt x="21" y="1710"/>
                    </a:lnTo>
                    <a:lnTo>
                      <a:pt x="22" y="1716"/>
                    </a:lnTo>
                    <a:lnTo>
                      <a:pt x="13" y="1714"/>
                    </a:lnTo>
                    <a:lnTo>
                      <a:pt x="11" y="1709"/>
                    </a:lnTo>
                    <a:close/>
                    <a:moveTo>
                      <a:pt x="2794" y="1649"/>
                    </a:moveTo>
                    <a:lnTo>
                      <a:pt x="2803" y="1651"/>
                    </a:lnTo>
                    <a:lnTo>
                      <a:pt x="2801" y="1658"/>
                    </a:lnTo>
                    <a:lnTo>
                      <a:pt x="2793" y="1656"/>
                    </a:lnTo>
                    <a:lnTo>
                      <a:pt x="2794" y="1649"/>
                    </a:lnTo>
                    <a:close/>
                    <a:moveTo>
                      <a:pt x="1" y="1184"/>
                    </a:moveTo>
                    <a:lnTo>
                      <a:pt x="11" y="1186"/>
                    </a:lnTo>
                    <a:lnTo>
                      <a:pt x="10" y="1193"/>
                    </a:lnTo>
                    <a:lnTo>
                      <a:pt x="0" y="1191"/>
                    </a:lnTo>
                    <a:lnTo>
                      <a:pt x="1" y="1184"/>
                    </a:lnTo>
                    <a:close/>
                    <a:moveTo>
                      <a:pt x="2782" y="1126"/>
                    </a:moveTo>
                    <a:lnTo>
                      <a:pt x="2791" y="1128"/>
                    </a:lnTo>
                    <a:lnTo>
                      <a:pt x="2793" y="1135"/>
                    </a:lnTo>
                    <a:lnTo>
                      <a:pt x="2783" y="1133"/>
                    </a:lnTo>
                    <a:lnTo>
                      <a:pt x="2782" y="1126"/>
                    </a:lnTo>
                    <a:close/>
                    <a:moveTo>
                      <a:pt x="2637" y="722"/>
                    </a:moveTo>
                    <a:lnTo>
                      <a:pt x="2642" y="729"/>
                    </a:lnTo>
                    <a:lnTo>
                      <a:pt x="2635" y="736"/>
                    </a:lnTo>
                    <a:lnTo>
                      <a:pt x="2632" y="731"/>
                    </a:lnTo>
                    <a:lnTo>
                      <a:pt x="2637" y="722"/>
                    </a:lnTo>
                    <a:close/>
                    <a:moveTo>
                      <a:pt x="182" y="694"/>
                    </a:moveTo>
                    <a:lnTo>
                      <a:pt x="191" y="695"/>
                    </a:lnTo>
                    <a:lnTo>
                      <a:pt x="188" y="701"/>
                    </a:lnTo>
                    <a:lnTo>
                      <a:pt x="178" y="700"/>
                    </a:lnTo>
                    <a:lnTo>
                      <a:pt x="182" y="694"/>
                    </a:lnTo>
                    <a:close/>
                    <a:moveTo>
                      <a:pt x="458" y="360"/>
                    </a:moveTo>
                    <a:lnTo>
                      <a:pt x="460" y="370"/>
                    </a:lnTo>
                    <a:lnTo>
                      <a:pt x="455" y="375"/>
                    </a:lnTo>
                    <a:lnTo>
                      <a:pt x="452" y="365"/>
                    </a:lnTo>
                    <a:lnTo>
                      <a:pt x="458" y="360"/>
                    </a:lnTo>
                    <a:close/>
                    <a:moveTo>
                      <a:pt x="2301" y="321"/>
                    </a:moveTo>
                    <a:lnTo>
                      <a:pt x="2303" y="322"/>
                    </a:lnTo>
                    <a:lnTo>
                      <a:pt x="2307" y="325"/>
                    </a:lnTo>
                    <a:lnTo>
                      <a:pt x="2301" y="332"/>
                    </a:lnTo>
                    <a:lnTo>
                      <a:pt x="2297" y="329"/>
                    </a:lnTo>
                    <a:lnTo>
                      <a:pt x="2296" y="328"/>
                    </a:lnTo>
                    <a:lnTo>
                      <a:pt x="2301" y="321"/>
                    </a:lnTo>
                    <a:close/>
                    <a:moveTo>
                      <a:pt x="905" y="91"/>
                    </a:moveTo>
                    <a:lnTo>
                      <a:pt x="908" y="99"/>
                    </a:lnTo>
                    <a:lnTo>
                      <a:pt x="903" y="102"/>
                    </a:lnTo>
                    <a:lnTo>
                      <a:pt x="898" y="93"/>
                    </a:lnTo>
                    <a:lnTo>
                      <a:pt x="905" y="91"/>
                    </a:lnTo>
                    <a:close/>
                    <a:moveTo>
                      <a:pt x="1842" y="71"/>
                    </a:moveTo>
                    <a:lnTo>
                      <a:pt x="1849" y="74"/>
                    </a:lnTo>
                    <a:lnTo>
                      <a:pt x="1842" y="81"/>
                    </a:lnTo>
                    <a:lnTo>
                      <a:pt x="1835" y="78"/>
                    </a:lnTo>
                    <a:lnTo>
                      <a:pt x="1842" y="71"/>
                    </a:lnTo>
                    <a:close/>
                    <a:moveTo>
                      <a:pt x="1421" y="0"/>
                    </a:moveTo>
                    <a:lnTo>
                      <a:pt x="1424" y="10"/>
                    </a:lnTo>
                    <a:lnTo>
                      <a:pt x="1424" y="10"/>
                    </a:lnTo>
                    <a:lnTo>
                      <a:pt x="1418" y="10"/>
                    </a:lnTo>
                    <a:lnTo>
                      <a:pt x="1414" y="0"/>
                    </a:lnTo>
                    <a:lnTo>
                      <a:pt x="14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9" name="Freeform 694"/>
              <p:cNvSpPr>
                <a:spLocks noEditPoints="1"/>
              </p:cNvSpPr>
              <p:nvPr/>
            </p:nvSpPr>
            <p:spPr bwMode="auto">
              <a:xfrm>
                <a:off x="5705" y="1115"/>
                <a:ext cx="2820" cy="2858"/>
              </a:xfrm>
              <a:custGeom>
                <a:avLst/>
                <a:gdLst>
                  <a:gd name="T0" fmla="*/ 1400 w 2820"/>
                  <a:gd name="T1" fmla="*/ 2858 h 2858"/>
                  <a:gd name="T2" fmla="*/ 1391 w 2820"/>
                  <a:gd name="T3" fmla="*/ 2850 h 2858"/>
                  <a:gd name="T4" fmla="*/ 962 w 2820"/>
                  <a:gd name="T5" fmla="*/ 2776 h 2858"/>
                  <a:gd name="T6" fmla="*/ 962 w 2820"/>
                  <a:gd name="T7" fmla="*/ 2786 h 2858"/>
                  <a:gd name="T8" fmla="*/ 962 w 2820"/>
                  <a:gd name="T9" fmla="*/ 2776 h 2858"/>
                  <a:gd name="T10" fmla="*/ 1916 w 2820"/>
                  <a:gd name="T11" fmla="*/ 2767 h 2858"/>
                  <a:gd name="T12" fmla="*/ 1906 w 2820"/>
                  <a:gd name="T13" fmla="*/ 2761 h 2858"/>
                  <a:gd name="T14" fmla="*/ 505 w 2820"/>
                  <a:gd name="T15" fmla="*/ 2523 h 2858"/>
                  <a:gd name="T16" fmla="*/ 510 w 2820"/>
                  <a:gd name="T17" fmla="*/ 2528 h 2858"/>
                  <a:gd name="T18" fmla="*/ 503 w 2820"/>
                  <a:gd name="T19" fmla="*/ 2535 h 2858"/>
                  <a:gd name="T20" fmla="*/ 505 w 2820"/>
                  <a:gd name="T21" fmla="*/ 2523 h 2858"/>
                  <a:gd name="T22" fmla="*/ 2364 w 2820"/>
                  <a:gd name="T23" fmla="*/ 2495 h 2858"/>
                  <a:gd name="T24" fmla="*/ 2355 w 2820"/>
                  <a:gd name="T25" fmla="*/ 2490 h 2858"/>
                  <a:gd name="T26" fmla="*/ 2634 w 2820"/>
                  <a:gd name="T27" fmla="*/ 2150 h 2858"/>
                  <a:gd name="T28" fmla="*/ 2639 w 2820"/>
                  <a:gd name="T29" fmla="*/ 2159 h 2858"/>
                  <a:gd name="T30" fmla="*/ 2634 w 2820"/>
                  <a:gd name="T31" fmla="*/ 2150 h 2858"/>
                  <a:gd name="T32" fmla="*/ 174 w 2820"/>
                  <a:gd name="T33" fmla="*/ 2126 h 2858"/>
                  <a:gd name="T34" fmla="*/ 164 w 2820"/>
                  <a:gd name="T35" fmla="*/ 2128 h 2858"/>
                  <a:gd name="T36" fmla="*/ 10 w 2820"/>
                  <a:gd name="T37" fmla="*/ 1715 h 2858"/>
                  <a:gd name="T38" fmla="*/ 22 w 2820"/>
                  <a:gd name="T39" fmla="*/ 1722 h 2858"/>
                  <a:gd name="T40" fmla="*/ 10 w 2820"/>
                  <a:gd name="T41" fmla="*/ 1715 h 2858"/>
                  <a:gd name="T42" fmla="*/ 2820 w 2820"/>
                  <a:gd name="T43" fmla="*/ 1660 h 2858"/>
                  <a:gd name="T44" fmla="*/ 2810 w 2820"/>
                  <a:gd name="T45" fmla="*/ 1666 h 2858"/>
                  <a:gd name="T46" fmla="*/ 2 w 2820"/>
                  <a:gd name="T47" fmla="*/ 1191 h 2858"/>
                  <a:gd name="T48" fmla="*/ 9 w 2820"/>
                  <a:gd name="T49" fmla="*/ 1199 h 2858"/>
                  <a:gd name="T50" fmla="*/ 2 w 2820"/>
                  <a:gd name="T51" fmla="*/ 1191 h 2858"/>
                  <a:gd name="T52" fmla="*/ 2810 w 2820"/>
                  <a:gd name="T53" fmla="*/ 1137 h 2858"/>
                  <a:gd name="T54" fmla="*/ 2802 w 2820"/>
                  <a:gd name="T55" fmla="*/ 1143 h 2858"/>
                  <a:gd name="T56" fmla="*/ 2654 w 2820"/>
                  <a:gd name="T57" fmla="*/ 723 h 2858"/>
                  <a:gd name="T58" fmla="*/ 2651 w 2820"/>
                  <a:gd name="T59" fmla="*/ 737 h 2858"/>
                  <a:gd name="T60" fmla="*/ 2654 w 2820"/>
                  <a:gd name="T61" fmla="*/ 723 h 2858"/>
                  <a:gd name="T62" fmla="*/ 191 w 2820"/>
                  <a:gd name="T63" fmla="*/ 702 h 2858"/>
                  <a:gd name="T64" fmla="*/ 178 w 2820"/>
                  <a:gd name="T65" fmla="*/ 706 h 2858"/>
                  <a:gd name="T66" fmla="*/ 462 w 2820"/>
                  <a:gd name="T67" fmla="*/ 360 h 2858"/>
                  <a:gd name="T68" fmla="*/ 461 w 2820"/>
                  <a:gd name="T69" fmla="*/ 373 h 2858"/>
                  <a:gd name="T70" fmla="*/ 462 w 2820"/>
                  <a:gd name="T71" fmla="*/ 360 h 2858"/>
                  <a:gd name="T72" fmla="*/ 2317 w 2820"/>
                  <a:gd name="T73" fmla="*/ 323 h 2858"/>
                  <a:gd name="T74" fmla="*/ 2316 w 2820"/>
                  <a:gd name="T75" fmla="*/ 333 h 2858"/>
                  <a:gd name="T76" fmla="*/ 2310 w 2820"/>
                  <a:gd name="T77" fmla="*/ 329 h 2858"/>
                  <a:gd name="T78" fmla="*/ 912 w 2820"/>
                  <a:gd name="T79" fmla="*/ 90 h 2858"/>
                  <a:gd name="T80" fmla="*/ 907 w 2820"/>
                  <a:gd name="T81" fmla="*/ 101 h 2858"/>
                  <a:gd name="T82" fmla="*/ 912 w 2820"/>
                  <a:gd name="T83" fmla="*/ 90 h 2858"/>
                  <a:gd name="T84" fmla="*/ 1864 w 2820"/>
                  <a:gd name="T85" fmla="*/ 73 h 2858"/>
                  <a:gd name="T86" fmla="*/ 1851 w 2820"/>
                  <a:gd name="T87" fmla="*/ 79 h 2858"/>
                  <a:gd name="T88" fmla="*/ 1426 w 2820"/>
                  <a:gd name="T89" fmla="*/ 0 h 2858"/>
                  <a:gd name="T90" fmla="*/ 1423 w 2820"/>
                  <a:gd name="T91" fmla="*/ 8 h 2858"/>
                  <a:gd name="T92" fmla="*/ 1426 w 2820"/>
                  <a:gd name="T93" fmla="*/ 0 h 2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20" h="2858">
                    <a:moveTo>
                      <a:pt x="1398" y="2850"/>
                    </a:moveTo>
                    <a:lnTo>
                      <a:pt x="1400" y="2858"/>
                    </a:lnTo>
                    <a:lnTo>
                      <a:pt x="1393" y="2858"/>
                    </a:lnTo>
                    <a:lnTo>
                      <a:pt x="1391" y="2850"/>
                    </a:lnTo>
                    <a:lnTo>
                      <a:pt x="1398" y="2850"/>
                    </a:lnTo>
                    <a:close/>
                    <a:moveTo>
                      <a:pt x="962" y="2776"/>
                    </a:moveTo>
                    <a:lnTo>
                      <a:pt x="970" y="2779"/>
                    </a:lnTo>
                    <a:lnTo>
                      <a:pt x="962" y="2786"/>
                    </a:lnTo>
                    <a:lnTo>
                      <a:pt x="957" y="2785"/>
                    </a:lnTo>
                    <a:lnTo>
                      <a:pt x="962" y="2776"/>
                    </a:lnTo>
                    <a:close/>
                    <a:moveTo>
                      <a:pt x="1913" y="2758"/>
                    </a:moveTo>
                    <a:lnTo>
                      <a:pt x="1916" y="2767"/>
                    </a:lnTo>
                    <a:lnTo>
                      <a:pt x="1909" y="2769"/>
                    </a:lnTo>
                    <a:lnTo>
                      <a:pt x="1906" y="2761"/>
                    </a:lnTo>
                    <a:lnTo>
                      <a:pt x="1913" y="2758"/>
                    </a:lnTo>
                    <a:close/>
                    <a:moveTo>
                      <a:pt x="505" y="2523"/>
                    </a:moveTo>
                    <a:lnTo>
                      <a:pt x="509" y="2528"/>
                    </a:lnTo>
                    <a:lnTo>
                      <a:pt x="510" y="2528"/>
                    </a:lnTo>
                    <a:lnTo>
                      <a:pt x="505" y="2535"/>
                    </a:lnTo>
                    <a:lnTo>
                      <a:pt x="503" y="2535"/>
                    </a:lnTo>
                    <a:lnTo>
                      <a:pt x="499" y="2531"/>
                    </a:lnTo>
                    <a:lnTo>
                      <a:pt x="505" y="2523"/>
                    </a:lnTo>
                    <a:close/>
                    <a:moveTo>
                      <a:pt x="2360" y="2485"/>
                    </a:moveTo>
                    <a:lnTo>
                      <a:pt x="2364" y="2495"/>
                    </a:lnTo>
                    <a:lnTo>
                      <a:pt x="2358" y="2499"/>
                    </a:lnTo>
                    <a:lnTo>
                      <a:pt x="2355" y="2490"/>
                    </a:lnTo>
                    <a:lnTo>
                      <a:pt x="2360" y="2485"/>
                    </a:lnTo>
                    <a:close/>
                    <a:moveTo>
                      <a:pt x="2634" y="2150"/>
                    </a:moveTo>
                    <a:lnTo>
                      <a:pt x="2644" y="2152"/>
                    </a:lnTo>
                    <a:lnTo>
                      <a:pt x="2639" y="2159"/>
                    </a:lnTo>
                    <a:lnTo>
                      <a:pt x="2631" y="2157"/>
                    </a:lnTo>
                    <a:lnTo>
                      <a:pt x="2634" y="2150"/>
                    </a:lnTo>
                    <a:close/>
                    <a:moveTo>
                      <a:pt x="171" y="2121"/>
                    </a:moveTo>
                    <a:lnTo>
                      <a:pt x="174" y="2126"/>
                    </a:lnTo>
                    <a:lnTo>
                      <a:pt x="168" y="2135"/>
                    </a:lnTo>
                    <a:lnTo>
                      <a:pt x="164" y="2128"/>
                    </a:lnTo>
                    <a:lnTo>
                      <a:pt x="171" y="2121"/>
                    </a:lnTo>
                    <a:close/>
                    <a:moveTo>
                      <a:pt x="10" y="1715"/>
                    </a:moveTo>
                    <a:lnTo>
                      <a:pt x="20" y="1717"/>
                    </a:lnTo>
                    <a:lnTo>
                      <a:pt x="22" y="1722"/>
                    </a:lnTo>
                    <a:lnTo>
                      <a:pt x="12" y="1721"/>
                    </a:lnTo>
                    <a:lnTo>
                      <a:pt x="10" y="1715"/>
                    </a:lnTo>
                    <a:close/>
                    <a:moveTo>
                      <a:pt x="2812" y="1659"/>
                    </a:moveTo>
                    <a:lnTo>
                      <a:pt x="2820" y="1660"/>
                    </a:lnTo>
                    <a:lnTo>
                      <a:pt x="2820" y="1667"/>
                    </a:lnTo>
                    <a:lnTo>
                      <a:pt x="2810" y="1666"/>
                    </a:lnTo>
                    <a:lnTo>
                      <a:pt x="2812" y="1659"/>
                    </a:lnTo>
                    <a:close/>
                    <a:moveTo>
                      <a:pt x="2" y="1191"/>
                    </a:moveTo>
                    <a:lnTo>
                      <a:pt x="10" y="1192"/>
                    </a:lnTo>
                    <a:lnTo>
                      <a:pt x="9" y="1199"/>
                    </a:lnTo>
                    <a:lnTo>
                      <a:pt x="0" y="1198"/>
                    </a:lnTo>
                    <a:lnTo>
                      <a:pt x="2" y="1191"/>
                    </a:lnTo>
                    <a:close/>
                    <a:moveTo>
                      <a:pt x="2800" y="1136"/>
                    </a:moveTo>
                    <a:lnTo>
                      <a:pt x="2810" y="1137"/>
                    </a:lnTo>
                    <a:lnTo>
                      <a:pt x="2812" y="1144"/>
                    </a:lnTo>
                    <a:lnTo>
                      <a:pt x="2802" y="1143"/>
                    </a:lnTo>
                    <a:lnTo>
                      <a:pt x="2800" y="1136"/>
                    </a:lnTo>
                    <a:close/>
                    <a:moveTo>
                      <a:pt x="2654" y="723"/>
                    </a:moveTo>
                    <a:lnTo>
                      <a:pt x="2656" y="729"/>
                    </a:lnTo>
                    <a:lnTo>
                      <a:pt x="2651" y="737"/>
                    </a:lnTo>
                    <a:lnTo>
                      <a:pt x="2646" y="730"/>
                    </a:lnTo>
                    <a:lnTo>
                      <a:pt x="2654" y="723"/>
                    </a:lnTo>
                    <a:close/>
                    <a:moveTo>
                      <a:pt x="181" y="701"/>
                    </a:moveTo>
                    <a:lnTo>
                      <a:pt x="191" y="702"/>
                    </a:lnTo>
                    <a:lnTo>
                      <a:pt x="187" y="708"/>
                    </a:lnTo>
                    <a:lnTo>
                      <a:pt x="178" y="706"/>
                    </a:lnTo>
                    <a:lnTo>
                      <a:pt x="181" y="701"/>
                    </a:lnTo>
                    <a:close/>
                    <a:moveTo>
                      <a:pt x="462" y="360"/>
                    </a:moveTo>
                    <a:lnTo>
                      <a:pt x="467" y="368"/>
                    </a:lnTo>
                    <a:lnTo>
                      <a:pt x="461" y="373"/>
                    </a:lnTo>
                    <a:lnTo>
                      <a:pt x="457" y="364"/>
                    </a:lnTo>
                    <a:lnTo>
                      <a:pt x="462" y="360"/>
                    </a:lnTo>
                    <a:close/>
                    <a:moveTo>
                      <a:pt x="2316" y="322"/>
                    </a:moveTo>
                    <a:lnTo>
                      <a:pt x="2317" y="323"/>
                    </a:lnTo>
                    <a:lnTo>
                      <a:pt x="2322" y="327"/>
                    </a:lnTo>
                    <a:lnTo>
                      <a:pt x="2316" y="333"/>
                    </a:lnTo>
                    <a:lnTo>
                      <a:pt x="2312" y="330"/>
                    </a:lnTo>
                    <a:lnTo>
                      <a:pt x="2310" y="329"/>
                    </a:lnTo>
                    <a:lnTo>
                      <a:pt x="2316" y="322"/>
                    </a:lnTo>
                    <a:close/>
                    <a:moveTo>
                      <a:pt x="912" y="90"/>
                    </a:moveTo>
                    <a:lnTo>
                      <a:pt x="914" y="99"/>
                    </a:lnTo>
                    <a:lnTo>
                      <a:pt x="907" y="101"/>
                    </a:lnTo>
                    <a:lnTo>
                      <a:pt x="905" y="93"/>
                    </a:lnTo>
                    <a:lnTo>
                      <a:pt x="912" y="90"/>
                    </a:lnTo>
                    <a:close/>
                    <a:moveTo>
                      <a:pt x="1857" y="72"/>
                    </a:moveTo>
                    <a:lnTo>
                      <a:pt x="1864" y="73"/>
                    </a:lnTo>
                    <a:lnTo>
                      <a:pt x="1858" y="82"/>
                    </a:lnTo>
                    <a:lnTo>
                      <a:pt x="1851" y="79"/>
                    </a:lnTo>
                    <a:lnTo>
                      <a:pt x="1857" y="72"/>
                    </a:lnTo>
                    <a:close/>
                    <a:moveTo>
                      <a:pt x="1426" y="0"/>
                    </a:moveTo>
                    <a:lnTo>
                      <a:pt x="1430" y="8"/>
                    </a:lnTo>
                    <a:lnTo>
                      <a:pt x="1423" y="8"/>
                    </a:lnTo>
                    <a:lnTo>
                      <a:pt x="1420" y="0"/>
                    </a:lnTo>
                    <a:lnTo>
                      <a:pt x="14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0" name="Freeform 695"/>
              <p:cNvSpPr>
                <a:spLocks noEditPoints="1"/>
              </p:cNvSpPr>
              <p:nvPr/>
            </p:nvSpPr>
            <p:spPr bwMode="auto">
              <a:xfrm>
                <a:off x="5697" y="1106"/>
                <a:ext cx="2838" cy="2877"/>
              </a:xfrm>
              <a:custGeom>
                <a:avLst/>
                <a:gdLst>
                  <a:gd name="T0" fmla="*/ 1411 w 2838"/>
                  <a:gd name="T1" fmla="*/ 2877 h 2877"/>
                  <a:gd name="T2" fmla="*/ 1401 w 2838"/>
                  <a:gd name="T3" fmla="*/ 2867 h 2877"/>
                  <a:gd name="T4" fmla="*/ 965 w 2838"/>
                  <a:gd name="T5" fmla="*/ 2794 h 2877"/>
                  <a:gd name="T6" fmla="*/ 965 w 2838"/>
                  <a:gd name="T7" fmla="*/ 2802 h 2877"/>
                  <a:gd name="T8" fmla="*/ 965 w 2838"/>
                  <a:gd name="T9" fmla="*/ 2794 h 2877"/>
                  <a:gd name="T10" fmla="*/ 1927 w 2838"/>
                  <a:gd name="T11" fmla="*/ 2784 h 2877"/>
                  <a:gd name="T12" fmla="*/ 1917 w 2838"/>
                  <a:gd name="T13" fmla="*/ 2778 h 2877"/>
                  <a:gd name="T14" fmla="*/ 507 w 2838"/>
                  <a:gd name="T15" fmla="*/ 2540 h 2877"/>
                  <a:gd name="T16" fmla="*/ 513 w 2838"/>
                  <a:gd name="T17" fmla="*/ 2544 h 2877"/>
                  <a:gd name="T18" fmla="*/ 506 w 2838"/>
                  <a:gd name="T19" fmla="*/ 2551 h 2877"/>
                  <a:gd name="T20" fmla="*/ 507 w 2838"/>
                  <a:gd name="T21" fmla="*/ 2540 h 2877"/>
                  <a:gd name="T22" fmla="*/ 2375 w 2838"/>
                  <a:gd name="T23" fmla="*/ 2513 h 2877"/>
                  <a:gd name="T24" fmla="*/ 2366 w 2838"/>
                  <a:gd name="T25" fmla="*/ 2508 h 2877"/>
                  <a:gd name="T26" fmla="*/ 2652 w 2838"/>
                  <a:gd name="T27" fmla="*/ 2161 h 2877"/>
                  <a:gd name="T28" fmla="*/ 2657 w 2838"/>
                  <a:gd name="T29" fmla="*/ 2169 h 2877"/>
                  <a:gd name="T30" fmla="*/ 2652 w 2838"/>
                  <a:gd name="T31" fmla="*/ 2161 h 2877"/>
                  <a:gd name="T32" fmla="*/ 176 w 2838"/>
                  <a:gd name="T33" fmla="*/ 2144 h 2877"/>
                  <a:gd name="T34" fmla="*/ 167 w 2838"/>
                  <a:gd name="T35" fmla="*/ 2145 h 2877"/>
                  <a:gd name="T36" fmla="*/ 8 w 2838"/>
                  <a:gd name="T37" fmla="*/ 1723 h 2877"/>
                  <a:gd name="T38" fmla="*/ 20 w 2838"/>
                  <a:gd name="T39" fmla="*/ 1730 h 2877"/>
                  <a:gd name="T40" fmla="*/ 8 w 2838"/>
                  <a:gd name="T41" fmla="*/ 1723 h 2877"/>
                  <a:gd name="T42" fmla="*/ 2838 w 2838"/>
                  <a:gd name="T43" fmla="*/ 1670 h 2877"/>
                  <a:gd name="T44" fmla="*/ 2828 w 2838"/>
                  <a:gd name="T45" fmla="*/ 1676 h 2877"/>
                  <a:gd name="T46" fmla="*/ 1 w 2838"/>
                  <a:gd name="T47" fmla="*/ 1198 h 2877"/>
                  <a:gd name="T48" fmla="*/ 8 w 2838"/>
                  <a:gd name="T49" fmla="*/ 1207 h 2877"/>
                  <a:gd name="T50" fmla="*/ 1 w 2838"/>
                  <a:gd name="T51" fmla="*/ 1198 h 2877"/>
                  <a:gd name="T52" fmla="*/ 2827 w 2838"/>
                  <a:gd name="T53" fmla="*/ 1148 h 2877"/>
                  <a:gd name="T54" fmla="*/ 2820 w 2838"/>
                  <a:gd name="T55" fmla="*/ 1153 h 2877"/>
                  <a:gd name="T56" fmla="*/ 2667 w 2838"/>
                  <a:gd name="T57" fmla="*/ 725 h 2877"/>
                  <a:gd name="T58" fmla="*/ 2664 w 2838"/>
                  <a:gd name="T59" fmla="*/ 738 h 2877"/>
                  <a:gd name="T60" fmla="*/ 2667 w 2838"/>
                  <a:gd name="T61" fmla="*/ 725 h 2877"/>
                  <a:gd name="T62" fmla="*/ 189 w 2838"/>
                  <a:gd name="T63" fmla="*/ 710 h 2877"/>
                  <a:gd name="T64" fmla="*/ 176 w 2838"/>
                  <a:gd name="T65" fmla="*/ 714 h 2877"/>
                  <a:gd name="T66" fmla="*/ 468 w 2838"/>
                  <a:gd name="T67" fmla="*/ 359 h 2877"/>
                  <a:gd name="T68" fmla="*/ 465 w 2838"/>
                  <a:gd name="T69" fmla="*/ 373 h 2877"/>
                  <a:gd name="T70" fmla="*/ 468 w 2838"/>
                  <a:gd name="T71" fmla="*/ 359 h 2877"/>
                  <a:gd name="T72" fmla="*/ 2331 w 2838"/>
                  <a:gd name="T73" fmla="*/ 325 h 2877"/>
                  <a:gd name="T74" fmla="*/ 2330 w 2838"/>
                  <a:gd name="T75" fmla="*/ 336 h 2877"/>
                  <a:gd name="T76" fmla="*/ 2324 w 2838"/>
                  <a:gd name="T77" fmla="*/ 331 h 2877"/>
                  <a:gd name="T78" fmla="*/ 915 w 2838"/>
                  <a:gd name="T79" fmla="*/ 91 h 2877"/>
                  <a:gd name="T80" fmla="*/ 913 w 2838"/>
                  <a:gd name="T81" fmla="*/ 102 h 2877"/>
                  <a:gd name="T82" fmla="*/ 915 w 2838"/>
                  <a:gd name="T83" fmla="*/ 91 h 2877"/>
                  <a:gd name="T84" fmla="*/ 1877 w 2838"/>
                  <a:gd name="T85" fmla="*/ 75 h 2877"/>
                  <a:gd name="T86" fmla="*/ 1865 w 2838"/>
                  <a:gd name="T87" fmla="*/ 81 h 2877"/>
                  <a:gd name="T88" fmla="*/ 1431 w 2838"/>
                  <a:gd name="T89" fmla="*/ 0 h 2877"/>
                  <a:gd name="T90" fmla="*/ 1428 w 2838"/>
                  <a:gd name="T91" fmla="*/ 9 h 2877"/>
                  <a:gd name="T92" fmla="*/ 1431 w 2838"/>
                  <a:gd name="T93" fmla="*/ 0 h 2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38" h="2877">
                    <a:moveTo>
                      <a:pt x="1408" y="2867"/>
                    </a:moveTo>
                    <a:lnTo>
                      <a:pt x="1411" y="2877"/>
                    </a:lnTo>
                    <a:lnTo>
                      <a:pt x="1406" y="2877"/>
                    </a:lnTo>
                    <a:lnTo>
                      <a:pt x="1401" y="2867"/>
                    </a:lnTo>
                    <a:lnTo>
                      <a:pt x="1408" y="2867"/>
                    </a:lnTo>
                    <a:close/>
                    <a:moveTo>
                      <a:pt x="965" y="2794"/>
                    </a:moveTo>
                    <a:lnTo>
                      <a:pt x="970" y="2795"/>
                    </a:lnTo>
                    <a:lnTo>
                      <a:pt x="965" y="2802"/>
                    </a:lnTo>
                    <a:lnTo>
                      <a:pt x="959" y="2801"/>
                    </a:lnTo>
                    <a:lnTo>
                      <a:pt x="965" y="2794"/>
                    </a:lnTo>
                    <a:close/>
                    <a:moveTo>
                      <a:pt x="1924" y="2776"/>
                    </a:moveTo>
                    <a:lnTo>
                      <a:pt x="1927" y="2784"/>
                    </a:lnTo>
                    <a:lnTo>
                      <a:pt x="1920" y="2787"/>
                    </a:lnTo>
                    <a:lnTo>
                      <a:pt x="1917" y="2778"/>
                    </a:lnTo>
                    <a:lnTo>
                      <a:pt x="1924" y="2776"/>
                    </a:lnTo>
                    <a:close/>
                    <a:moveTo>
                      <a:pt x="507" y="2540"/>
                    </a:moveTo>
                    <a:lnTo>
                      <a:pt x="511" y="2544"/>
                    </a:lnTo>
                    <a:lnTo>
                      <a:pt x="513" y="2544"/>
                    </a:lnTo>
                    <a:lnTo>
                      <a:pt x="507" y="2551"/>
                    </a:lnTo>
                    <a:lnTo>
                      <a:pt x="506" y="2551"/>
                    </a:lnTo>
                    <a:lnTo>
                      <a:pt x="501" y="2547"/>
                    </a:lnTo>
                    <a:lnTo>
                      <a:pt x="507" y="2540"/>
                    </a:lnTo>
                    <a:close/>
                    <a:moveTo>
                      <a:pt x="2372" y="2504"/>
                    </a:moveTo>
                    <a:lnTo>
                      <a:pt x="2375" y="2513"/>
                    </a:lnTo>
                    <a:lnTo>
                      <a:pt x="2369" y="2517"/>
                    </a:lnTo>
                    <a:lnTo>
                      <a:pt x="2366" y="2508"/>
                    </a:lnTo>
                    <a:lnTo>
                      <a:pt x="2372" y="2504"/>
                    </a:lnTo>
                    <a:close/>
                    <a:moveTo>
                      <a:pt x="2652" y="2161"/>
                    </a:moveTo>
                    <a:lnTo>
                      <a:pt x="2662" y="2164"/>
                    </a:lnTo>
                    <a:lnTo>
                      <a:pt x="2657" y="2169"/>
                    </a:lnTo>
                    <a:lnTo>
                      <a:pt x="2647" y="2168"/>
                    </a:lnTo>
                    <a:lnTo>
                      <a:pt x="2652" y="2161"/>
                    </a:lnTo>
                    <a:close/>
                    <a:moveTo>
                      <a:pt x="172" y="2137"/>
                    </a:moveTo>
                    <a:lnTo>
                      <a:pt x="176" y="2144"/>
                    </a:lnTo>
                    <a:lnTo>
                      <a:pt x="169" y="2151"/>
                    </a:lnTo>
                    <a:lnTo>
                      <a:pt x="167" y="2145"/>
                    </a:lnTo>
                    <a:lnTo>
                      <a:pt x="172" y="2137"/>
                    </a:lnTo>
                    <a:close/>
                    <a:moveTo>
                      <a:pt x="8" y="1723"/>
                    </a:moveTo>
                    <a:lnTo>
                      <a:pt x="18" y="1724"/>
                    </a:lnTo>
                    <a:lnTo>
                      <a:pt x="20" y="1730"/>
                    </a:lnTo>
                    <a:lnTo>
                      <a:pt x="10" y="1728"/>
                    </a:lnTo>
                    <a:lnTo>
                      <a:pt x="8" y="1723"/>
                    </a:lnTo>
                    <a:close/>
                    <a:moveTo>
                      <a:pt x="2828" y="1669"/>
                    </a:moveTo>
                    <a:lnTo>
                      <a:pt x="2838" y="1670"/>
                    </a:lnTo>
                    <a:lnTo>
                      <a:pt x="2837" y="1678"/>
                    </a:lnTo>
                    <a:lnTo>
                      <a:pt x="2828" y="1676"/>
                    </a:lnTo>
                    <a:lnTo>
                      <a:pt x="2828" y="1669"/>
                    </a:lnTo>
                    <a:close/>
                    <a:moveTo>
                      <a:pt x="1" y="1198"/>
                    </a:moveTo>
                    <a:lnTo>
                      <a:pt x="10" y="1200"/>
                    </a:lnTo>
                    <a:lnTo>
                      <a:pt x="8" y="1207"/>
                    </a:lnTo>
                    <a:lnTo>
                      <a:pt x="0" y="1206"/>
                    </a:lnTo>
                    <a:lnTo>
                      <a:pt x="1" y="1198"/>
                    </a:lnTo>
                    <a:close/>
                    <a:moveTo>
                      <a:pt x="2818" y="1146"/>
                    </a:moveTo>
                    <a:lnTo>
                      <a:pt x="2827" y="1148"/>
                    </a:lnTo>
                    <a:lnTo>
                      <a:pt x="2828" y="1155"/>
                    </a:lnTo>
                    <a:lnTo>
                      <a:pt x="2820" y="1153"/>
                    </a:lnTo>
                    <a:lnTo>
                      <a:pt x="2818" y="1146"/>
                    </a:lnTo>
                    <a:close/>
                    <a:moveTo>
                      <a:pt x="2667" y="725"/>
                    </a:moveTo>
                    <a:lnTo>
                      <a:pt x="2670" y="731"/>
                    </a:lnTo>
                    <a:lnTo>
                      <a:pt x="2664" y="738"/>
                    </a:lnTo>
                    <a:lnTo>
                      <a:pt x="2662" y="732"/>
                    </a:lnTo>
                    <a:lnTo>
                      <a:pt x="2667" y="725"/>
                    </a:lnTo>
                    <a:close/>
                    <a:moveTo>
                      <a:pt x="179" y="708"/>
                    </a:moveTo>
                    <a:lnTo>
                      <a:pt x="189" y="710"/>
                    </a:lnTo>
                    <a:lnTo>
                      <a:pt x="186" y="715"/>
                    </a:lnTo>
                    <a:lnTo>
                      <a:pt x="176" y="714"/>
                    </a:lnTo>
                    <a:lnTo>
                      <a:pt x="179" y="708"/>
                    </a:lnTo>
                    <a:close/>
                    <a:moveTo>
                      <a:pt x="468" y="359"/>
                    </a:moveTo>
                    <a:lnTo>
                      <a:pt x="470" y="369"/>
                    </a:lnTo>
                    <a:lnTo>
                      <a:pt x="465" y="373"/>
                    </a:lnTo>
                    <a:lnTo>
                      <a:pt x="462" y="365"/>
                    </a:lnTo>
                    <a:lnTo>
                      <a:pt x="468" y="359"/>
                    </a:lnTo>
                    <a:close/>
                    <a:moveTo>
                      <a:pt x="2330" y="324"/>
                    </a:moveTo>
                    <a:lnTo>
                      <a:pt x="2331" y="325"/>
                    </a:lnTo>
                    <a:lnTo>
                      <a:pt x="2335" y="329"/>
                    </a:lnTo>
                    <a:lnTo>
                      <a:pt x="2330" y="336"/>
                    </a:lnTo>
                    <a:lnTo>
                      <a:pt x="2325" y="332"/>
                    </a:lnTo>
                    <a:lnTo>
                      <a:pt x="2324" y="331"/>
                    </a:lnTo>
                    <a:lnTo>
                      <a:pt x="2330" y="324"/>
                    </a:lnTo>
                    <a:close/>
                    <a:moveTo>
                      <a:pt x="915" y="91"/>
                    </a:moveTo>
                    <a:lnTo>
                      <a:pt x="920" y="99"/>
                    </a:lnTo>
                    <a:lnTo>
                      <a:pt x="913" y="102"/>
                    </a:lnTo>
                    <a:lnTo>
                      <a:pt x="910" y="93"/>
                    </a:lnTo>
                    <a:lnTo>
                      <a:pt x="915" y="91"/>
                    </a:lnTo>
                    <a:close/>
                    <a:moveTo>
                      <a:pt x="1870" y="72"/>
                    </a:moveTo>
                    <a:lnTo>
                      <a:pt x="1877" y="75"/>
                    </a:lnTo>
                    <a:lnTo>
                      <a:pt x="1872" y="82"/>
                    </a:lnTo>
                    <a:lnTo>
                      <a:pt x="1865" y="81"/>
                    </a:lnTo>
                    <a:lnTo>
                      <a:pt x="1870" y="72"/>
                    </a:lnTo>
                    <a:close/>
                    <a:moveTo>
                      <a:pt x="1431" y="0"/>
                    </a:moveTo>
                    <a:lnTo>
                      <a:pt x="1434" y="9"/>
                    </a:lnTo>
                    <a:lnTo>
                      <a:pt x="1428" y="9"/>
                    </a:lnTo>
                    <a:lnTo>
                      <a:pt x="1424" y="0"/>
                    </a:lnTo>
                    <a:lnTo>
                      <a:pt x="14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1" name="Freeform 696"/>
              <p:cNvSpPr>
                <a:spLocks noEditPoints="1"/>
              </p:cNvSpPr>
              <p:nvPr/>
            </p:nvSpPr>
            <p:spPr bwMode="auto">
              <a:xfrm>
                <a:off x="5688" y="1096"/>
                <a:ext cx="2856" cy="2896"/>
              </a:xfrm>
              <a:custGeom>
                <a:avLst/>
                <a:gdLst>
                  <a:gd name="T0" fmla="*/ 1424 w 2856"/>
                  <a:gd name="T1" fmla="*/ 2896 h 2896"/>
                  <a:gd name="T2" fmla="*/ 1415 w 2856"/>
                  <a:gd name="T3" fmla="*/ 2887 h 2896"/>
                  <a:gd name="T4" fmla="*/ 968 w 2856"/>
                  <a:gd name="T5" fmla="*/ 2811 h 2896"/>
                  <a:gd name="T6" fmla="*/ 968 w 2856"/>
                  <a:gd name="T7" fmla="*/ 2821 h 2896"/>
                  <a:gd name="T8" fmla="*/ 968 w 2856"/>
                  <a:gd name="T9" fmla="*/ 2811 h 2896"/>
                  <a:gd name="T10" fmla="*/ 1939 w 2856"/>
                  <a:gd name="T11" fmla="*/ 2803 h 2896"/>
                  <a:gd name="T12" fmla="*/ 1929 w 2856"/>
                  <a:gd name="T13" fmla="*/ 2797 h 2896"/>
                  <a:gd name="T14" fmla="*/ 510 w 2856"/>
                  <a:gd name="T15" fmla="*/ 2557 h 2896"/>
                  <a:gd name="T16" fmla="*/ 516 w 2856"/>
                  <a:gd name="T17" fmla="*/ 2561 h 2896"/>
                  <a:gd name="T18" fmla="*/ 509 w 2856"/>
                  <a:gd name="T19" fmla="*/ 2568 h 2896"/>
                  <a:gd name="T20" fmla="*/ 510 w 2856"/>
                  <a:gd name="T21" fmla="*/ 2557 h 2896"/>
                  <a:gd name="T22" fmla="*/ 2387 w 2856"/>
                  <a:gd name="T23" fmla="*/ 2531 h 2896"/>
                  <a:gd name="T24" fmla="*/ 2378 w 2856"/>
                  <a:gd name="T25" fmla="*/ 2527 h 2896"/>
                  <a:gd name="T26" fmla="*/ 2671 w 2856"/>
                  <a:gd name="T27" fmla="*/ 2174 h 2896"/>
                  <a:gd name="T28" fmla="*/ 2676 w 2856"/>
                  <a:gd name="T29" fmla="*/ 2181 h 2896"/>
                  <a:gd name="T30" fmla="*/ 2671 w 2856"/>
                  <a:gd name="T31" fmla="*/ 2174 h 2896"/>
                  <a:gd name="T32" fmla="*/ 178 w 2856"/>
                  <a:gd name="T33" fmla="*/ 2161 h 2896"/>
                  <a:gd name="T34" fmla="*/ 169 w 2856"/>
                  <a:gd name="T35" fmla="*/ 2162 h 2896"/>
                  <a:gd name="T36" fmla="*/ 9 w 2856"/>
                  <a:gd name="T37" fmla="*/ 1731 h 2896"/>
                  <a:gd name="T38" fmla="*/ 19 w 2856"/>
                  <a:gd name="T39" fmla="*/ 1738 h 2896"/>
                  <a:gd name="T40" fmla="*/ 9 w 2856"/>
                  <a:gd name="T41" fmla="*/ 1731 h 2896"/>
                  <a:gd name="T42" fmla="*/ 2856 w 2856"/>
                  <a:gd name="T43" fmla="*/ 1682 h 2896"/>
                  <a:gd name="T44" fmla="*/ 2846 w 2856"/>
                  <a:gd name="T45" fmla="*/ 1688 h 2896"/>
                  <a:gd name="T46" fmla="*/ 2 w 2856"/>
                  <a:gd name="T47" fmla="*/ 1207 h 2896"/>
                  <a:gd name="T48" fmla="*/ 9 w 2856"/>
                  <a:gd name="T49" fmla="*/ 1216 h 2896"/>
                  <a:gd name="T50" fmla="*/ 2 w 2856"/>
                  <a:gd name="T51" fmla="*/ 1207 h 2896"/>
                  <a:gd name="T52" fmla="*/ 2846 w 2856"/>
                  <a:gd name="T53" fmla="*/ 1160 h 2896"/>
                  <a:gd name="T54" fmla="*/ 2837 w 2856"/>
                  <a:gd name="T55" fmla="*/ 1165 h 2896"/>
                  <a:gd name="T56" fmla="*/ 2683 w 2856"/>
                  <a:gd name="T57" fmla="*/ 727 h 2896"/>
                  <a:gd name="T58" fmla="*/ 2679 w 2856"/>
                  <a:gd name="T59" fmla="*/ 741 h 2896"/>
                  <a:gd name="T60" fmla="*/ 2683 w 2856"/>
                  <a:gd name="T61" fmla="*/ 727 h 2896"/>
                  <a:gd name="T62" fmla="*/ 188 w 2856"/>
                  <a:gd name="T63" fmla="*/ 718 h 2896"/>
                  <a:gd name="T64" fmla="*/ 176 w 2856"/>
                  <a:gd name="T65" fmla="*/ 722 h 2896"/>
                  <a:gd name="T66" fmla="*/ 474 w 2856"/>
                  <a:gd name="T67" fmla="*/ 361 h 2896"/>
                  <a:gd name="T68" fmla="*/ 471 w 2856"/>
                  <a:gd name="T69" fmla="*/ 375 h 2896"/>
                  <a:gd name="T70" fmla="*/ 474 w 2856"/>
                  <a:gd name="T71" fmla="*/ 361 h 2896"/>
                  <a:gd name="T72" fmla="*/ 2347 w 2856"/>
                  <a:gd name="T73" fmla="*/ 328 h 2896"/>
                  <a:gd name="T74" fmla="*/ 2344 w 2856"/>
                  <a:gd name="T75" fmla="*/ 339 h 2896"/>
                  <a:gd name="T76" fmla="*/ 2339 w 2856"/>
                  <a:gd name="T77" fmla="*/ 334 h 2896"/>
                  <a:gd name="T78" fmla="*/ 922 w 2856"/>
                  <a:gd name="T79" fmla="*/ 92 h 2896"/>
                  <a:gd name="T80" fmla="*/ 919 w 2856"/>
                  <a:gd name="T81" fmla="*/ 103 h 2896"/>
                  <a:gd name="T82" fmla="*/ 922 w 2856"/>
                  <a:gd name="T83" fmla="*/ 92 h 2896"/>
                  <a:gd name="T84" fmla="*/ 1894 w 2856"/>
                  <a:gd name="T85" fmla="*/ 78 h 2896"/>
                  <a:gd name="T86" fmla="*/ 1879 w 2856"/>
                  <a:gd name="T87" fmla="*/ 82 h 2896"/>
                  <a:gd name="T88" fmla="*/ 1437 w 2856"/>
                  <a:gd name="T89" fmla="*/ 0 h 2896"/>
                  <a:gd name="T90" fmla="*/ 1433 w 2856"/>
                  <a:gd name="T91" fmla="*/ 10 h 2896"/>
                  <a:gd name="T92" fmla="*/ 1437 w 2856"/>
                  <a:gd name="T93" fmla="*/ 0 h 2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56" h="2896">
                    <a:moveTo>
                      <a:pt x="1420" y="2887"/>
                    </a:moveTo>
                    <a:lnTo>
                      <a:pt x="1424" y="2896"/>
                    </a:lnTo>
                    <a:lnTo>
                      <a:pt x="1417" y="2896"/>
                    </a:lnTo>
                    <a:lnTo>
                      <a:pt x="1415" y="2887"/>
                    </a:lnTo>
                    <a:lnTo>
                      <a:pt x="1420" y="2887"/>
                    </a:lnTo>
                    <a:close/>
                    <a:moveTo>
                      <a:pt x="968" y="2811"/>
                    </a:moveTo>
                    <a:lnTo>
                      <a:pt x="974" y="2812"/>
                    </a:lnTo>
                    <a:lnTo>
                      <a:pt x="968" y="2821"/>
                    </a:lnTo>
                    <a:lnTo>
                      <a:pt x="961" y="2818"/>
                    </a:lnTo>
                    <a:lnTo>
                      <a:pt x="968" y="2811"/>
                    </a:lnTo>
                    <a:close/>
                    <a:moveTo>
                      <a:pt x="1936" y="2794"/>
                    </a:moveTo>
                    <a:lnTo>
                      <a:pt x="1939" y="2803"/>
                    </a:lnTo>
                    <a:lnTo>
                      <a:pt x="1932" y="2805"/>
                    </a:lnTo>
                    <a:lnTo>
                      <a:pt x="1929" y="2797"/>
                    </a:lnTo>
                    <a:lnTo>
                      <a:pt x="1936" y="2794"/>
                    </a:lnTo>
                    <a:close/>
                    <a:moveTo>
                      <a:pt x="510" y="2557"/>
                    </a:moveTo>
                    <a:lnTo>
                      <a:pt x="515" y="2561"/>
                    </a:lnTo>
                    <a:lnTo>
                      <a:pt x="516" y="2561"/>
                    </a:lnTo>
                    <a:lnTo>
                      <a:pt x="510" y="2568"/>
                    </a:lnTo>
                    <a:lnTo>
                      <a:pt x="509" y="2568"/>
                    </a:lnTo>
                    <a:lnTo>
                      <a:pt x="505" y="2564"/>
                    </a:lnTo>
                    <a:lnTo>
                      <a:pt x="510" y="2557"/>
                    </a:lnTo>
                    <a:close/>
                    <a:moveTo>
                      <a:pt x="2384" y="2523"/>
                    </a:moveTo>
                    <a:lnTo>
                      <a:pt x="2387" y="2531"/>
                    </a:lnTo>
                    <a:lnTo>
                      <a:pt x="2382" y="2535"/>
                    </a:lnTo>
                    <a:lnTo>
                      <a:pt x="2378" y="2527"/>
                    </a:lnTo>
                    <a:lnTo>
                      <a:pt x="2384" y="2523"/>
                    </a:lnTo>
                    <a:close/>
                    <a:moveTo>
                      <a:pt x="2671" y="2174"/>
                    </a:moveTo>
                    <a:lnTo>
                      <a:pt x="2679" y="2175"/>
                    </a:lnTo>
                    <a:lnTo>
                      <a:pt x="2676" y="2181"/>
                    </a:lnTo>
                    <a:lnTo>
                      <a:pt x="2666" y="2179"/>
                    </a:lnTo>
                    <a:lnTo>
                      <a:pt x="2671" y="2174"/>
                    </a:lnTo>
                    <a:close/>
                    <a:moveTo>
                      <a:pt x="176" y="2155"/>
                    </a:moveTo>
                    <a:lnTo>
                      <a:pt x="178" y="2161"/>
                    </a:lnTo>
                    <a:lnTo>
                      <a:pt x="173" y="2168"/>
                    </a:lnTo>
                    <a:lnTo>
                      <a:pt x="169" y="2162"/>
                    </a:lnTo>
                    <a:lnTo>
                      <a:pt x="176" y="2155"/>
                    </a:lnTo>
                    <a:close/>
                    <a:moveTo>
                      <a:pt x="9" y="1731"/>
                    </a:moveTo>
                    <a:lnTo>
                      <a:pt x="17" y="1733"/>
                    </a:lnTo>
                    <a:lnTo>
                      <a:pt x="19" y="1738"/>
                    </a:lnTo>
                    <a:lnTo>
                      <a:pt x="10" y="1737"/>
                    </a:lnTo>
                    <a:lnTo>
                      <a:pt x="9" y="1731"/>
                    </a:lnTo>
                    <a:close/>
                    <a:moveTo>
                      <a:pt x="2847" y="1680"/>
                    </a:moveTo>
                    <a:lnTo>
                      <a:pt x="2856" y="1682"/>
                    </a:lnTo>
                    <a:lnTo>
                      <a:pt x="2854" y="1689"/>
                    </a:lnTo>
                    <a:lnTo>
                      <a:pt x="2846" y="1688"/>
                    </a:lnTo>
                    <a:lnTo>
                      <a:pt x="2847" y="1680"/>
                    </a:lnTo>
                    <a:close/>
                    <a:moveTo>
                      <a:pt x="2" y="1207"/>
                    </a:moveTo>
                    <a:lnTo>
                      <a:pt x="10" y="1208"/>
                    </a:lnTo>
                    <a:lnTo>
                      <a:pt x="9" y="1216"/>
                    </a:lnTo>
                    <a:lnTo>
                      <a:pt x="0" y="1214"/>
                    </a:lnTo>
                    <a:lnTo>
                      <a:pt x="2" y="1207"/>
                    </a:lnTo>
                    <a:close/>
                    <a:moveTo>
                      <a:pt x="2836" y="1158"/>
                    </a:moveTo>
                    <a:lnTo>
                      <a:pt x="2846" y="1160"/>
                    </a:lnTo>
                    <a:lnTo>
                      <a:pt x="2847" y="1166"/>
                    </a:lnTo>
                    <a:lnTo>
                      <a:pt x="2837" y="1165"/>
                    </a:lnTo>
                    <a:lnTo>
                      <a:pt x="2836" y="1158"/>
                    </a:lnTo>
                    <a:close/>
                    <a:moveTo>
                      <a:pt x="2683" y="727"/>
                    </a:moveTo>
                    <a:lnTo>
                      <a:pt x="2686" y="734"/>
                    </a:lnTo>
                    <a:lnTo>
                      <a:pt x="2679" y="741"/>
                    </a:lnTo>
                    <a:lnTo>
                      <a:pt x="2676" y="735"/>
                    </a:lnTo>
                    <a:lnTo>
                      <a:pt x="2683" y="727"/>
                    </a:lnTo>
                    <a:close/>
                    <a:moveTo>
                      <a:pt x="180" y="717"/>
                    </a:moveTo>
                    <a:lnTo>
                      <a:pt x="188" y="718"/>
                    </a:lnTo>
                    <a:lnTo>
                      <a:pt x="185" y="724"/>
                    </a:lnTo>
                    <a:lnTo>
                      <a:pt x="176" y="722"/>
                    </a:lnTo>
                    <a:lnTo>
                      <a:pt x="180" y="717"/>
                    </a:lnTo>
                    <a:close/>
                    <a:moveTo>
                      <a:pt x="474" y="361"/>
                    </a:moveTo>
                    <a:lnTo>
                      <a:pt x="477" y="369"/>
                    </a:lnTo>
                    <a:lnTo>
                      <a:pt x="471" y="375"/>
                    </a:lnTo>
                    <a:lnTo>
                      <a:pt x="468" y="365"/>
                    </a:lnTo>
                    <a:lnTo>
                      <a:pt x="474" y="361"/>
                    </a:lnTo>
                    <a:close/>
                    <a:moveTo>
                      <a:pt x="2344" y="328"/>
                    </a:moveTo>
                    <a:lnTo>
                      <a:pt x="2347" y="328"/>
                    </a:lnTo>
                    <a:lnTo>
                      <a:pt x="2350" y="332"/>
                    </a:lnTo>
                    <a:lnTo>
                      <a:pt x="2344" y="339"/>
                    </a:lnTo>
                    <a:lnTo>
                      <a:pt x="2340" y="335"/>
                    </a:lnTo>
                    <a:lnTo>
                      <a:pt x="2339" y="334"/>
                    </a:lnTo>
                    <a:lnTo>
                      <a:pt x="2344" y="328"/>
                    </a:lnTo>
                    <a:close/>
                    <a:moveTo>
                      <a:pt x="922" y="92"/>
                    </a:moveTo>
                    <a:lnTo>
                      <a:pt x="924" y="101"/>
                    </a:lnTo>
                    <a:lnTo>
                      <a:pt x="919" y="103"/>
                    </a:lnTo>
                    <a:lnTo>
                      <a:pt x="916" y="95"/>
                    </a:lnTo>
                    <a:lnTo>
                      <a:pt x="922" y="92"/>
                    </a:lnTo>
                    <a:close/>
                    <a:moveTo>
                      <a:pt x="1886" y="75"/>
                    </a:moveTo>
                    <a:lnTo>
                      <a:pt x="1894" y="78"/>
                    </a:lnTo>
                    <a:lnTo>
                      <a:pt x="1886" y="85"/>
                    </a:lnTo>
                    <a:lnTo>
                      <a:pt x="1879" y="82"/>
                    </a:lnTo>
                    <a:lnTo>
                      <a:pt x="1886" y="75"/>
                    </a:lnTo>
                    <a:close/>
                    <a:moveTo>
                      <a:pt x="1437" y="0"/>
                    </a:moveTo>
                    <a:lnTo>
                      <a:pt x="1440" y="10"/>
                    </a:lnTo>
                    <a:lnTo>
                      <a:pt x="1433" y="10"/>
                    </a:lnTo>
                    <a:lnTo>
                      <a:pt x="1430" y="0"/>
                    </a:lnTo>
                    <a:lnTo>
                      <a:pt x="14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2" name="Freeform 697"/>
              <p:cNvSpPr>
                <a:spLocks noEditPoints="1"/>
              </p:cNvSpPr>
              <p:nvPr/>
            </p:nvSpPr>
            <p:spPr bwMode="auto">
              <a:xfrm>
                <a:off x="5679" y="1088"/>
                <a:ext cx="2873" cy="2912"/>
              </a:xfrm>
              <a:custGeom>
                <a:avLst/>
                <a:gdLst>
                  <a:gd name="T0" fmla="*/ 1436 w 2873"/>
                  <a:gd name="T1" fmla="*/ 2912 h 2912"/>
                  <a:gd name="T2" fmla="*/ 1426 w 2873"/>
                  <a:gd name="T3" fmla="*/ 2904 h 2912"/>
                  <a:gd name="T4" fmla="*/ 970 w 2873"/>
                  <a:gd name="T5" fmla="*/ 2826 h 2912"/>
                  <a:gd name="T6" fmla="*/ 970 w 2873"/>
                  <a:gd name="T7" fmla="*/ 2836 h 2912"/>
                  <a:gd name="T8" fmla="*/ 970 w 2873"/>
                  <a:gd name="T9" fmla="*/ 2826 h 2912"/>
                  <a:gd name="T10" fmla="*/ 1952 w 2873"/>
                  <a:gd name="T11" fmla="*/ 2818 h 2912"/>
                  <a:gd name="T12" fmla="*/ 1945 w 2873"/>
                  <a:gd name="T13" fmla="*/ 2820 h 2912"/>
                  <a:gd name="T14" fmla="*/ 1948 w 2873"/>
                  <a:gd name="T15" fmla="*/ 2811 h 2912"/>
                  <a:gd name="T16" fmla="*/ 518 w 2873"/>
                  <a:gd name="T17" fmla="*/ 2576 h 2912"/>
                  <a:gd name="T18" fmla="*/ 514 w 2873"/>
                  <a:gd name="T19" fmla="*/ 2583 h 2912"/>
                  <a:gd name="T20" fmla="*/ 508 w 2873"/>
                  <a:gd name="T21" fmla="*/ 2579 h 2912"/>
                  <a:gd name="T22" fmla="*/ 2396 w 2873"/>
                  <a:gd name="T23" fmla="*/ 2539 h 2912"/>
                  <a:gd name="T24" fmla="*/ 2394 w 2873"/>
                  <a:gd name="T25" fmla="*/ 2553 h 2912"/>
                  <a:gd name="T26" fmla="*/ 2396 w 2873"/>
                  <a:gd name="T27" fmla="*/ 2539 h 2912"/>
                  <a:gd name="T28" fmla="*/ 2698 w 2873"/>
                  <a:gd name="T29" fmla="*/ 2184 h 2912"/>
                  <a:gd name="T30" fmla="*/ 2685 w 2873"/>
                  <a:gd name="T31" fmla="*/ 2189 h 2912"/>
                  <a:gd name="T32" fmla="*/ 178 w 2873"/>
                  <a:gd name="T33" fmla="*/ 2170 h 2912"/>
                  <a:gd name="T34" fmla="*/ 176 w 2873"/>
                  <a:gd name="T35" fmla="*/ 2184 h 2912"/>
                  <a:gd name="T36" fmla="*/ 178 w 2873"/>
                  <a:gd name="T37" fmla="*/ 2170 h 2912"/>
                  <a:gd name="T38" fmla="*/ 18 w 2873"/>
                  <a:gd name="T39" fmla="*/ 1739 h 2912"/>
                  <a:gd name="T40" fmla="*/ 9 w 2873"/>
                  <a:gd name="T41" fmla="*/ 1744 h 2912"/>
                  <a:gd name="T42" fmla="*/ 2865 w 2873"/>
                  <a:gd name="T43" fmla="*/ 1690 h 2912"/>
                  <a:gd name="T44" fmla="*/ 2872 w 2873"/>
                  <a:gd name="T45" fmla="*/ 1698 h 2912"/>
                  <a:gd name="T46" fmla="*/ 2865 w 2873"/>
                  <a:gd name="T47" fmla="*/ 1690 h 2912"/>
                  <a:gd name="T48" fmla="*/ 11 w 2873"/>
                  <a:gd name="T49" fmla="*/ 1215 h 2912"/>
                  <a:gd name="T50" fmla="*/ 0 w 2873"/>
                  <a:gd name="T51" fmla="*/ 1221 h 2912"/>
                  <a:gd name="T52" fmla="*/ 2855 w 2873"/>
                  <a:gd name="T53" fmla="*/ 1168 h 2912"/>
                  <a:gd name="T54" fmla="*/ 2866 w 2873"/>
                  <a:gd name="T55" fmla="*/ 1175 h 2912"/>
                  <a:gd name="T56" fmla="*/ 2855 w 2873"/>
                  <a:gd name="T57" fmla="*/ 1168 h 2912"/>
                  <a:gd name="T58" fmla="*/ 2701 w 2873"/>
                  <a:gd name="T59" fmla="*/ 733 h 2912"/>
                  <a:gd name="T60" fmla="*/ 2692 w 2873"/>
                  <a:gd name="T61" fmla="*/ 735 h 2912"/>
                  <a:gd name="T62" fmla="*/ 179 w 2873"/>
                  <a:gd name="T63" fmla="*/ 722 h 2912"/>
                  <a:gd name="T64" fmla="*/ 185 w 2873"/>
                  <a:gd name="T65" fmla="*/ 730 h 2912"/>
                  <a:gd name="T66" fmla="*/ 179 w 2873"/>
                  <a:gd name="T67" fmla="*/ 722 h 2912"/>
                  <a:gd name="T68" fmla="*/ 483 w 2873"/>
                  <a:gd name="T69" fmla="*/ 369 h 2912"/>
                  <a:gd name="T70" fmla="*/ 473 w 2873"/>
                  <a:gd name="T71" fmla="*/ 364 h 2912"/>
                  <a:gd name="T72" fmla="*/ 2359 w 2873"/>
                  <a:gd name="T73" fmla="*/ 329 h 2912"/>
                  <a:gd name="T74" fmla="*/ 2364 w 2873"/>
                  <a:gd name="T75" fmla="*/ 333 h 2912"/>
                  <a:gd name="T76" fmla="*/ 2356 w 2873"/>
                  <a:gd name="T77" fmla="*/ 336 h 2912"/>
                  <a:gd name="T78" fmla="*/ 2359 w 2873"/>
                  <a:gd name="T79" fmla="*/ 329 h 2912"/>
                  <a:gd name="T80" fmla="*/ 931 w 2873"/>
                  <a:gd name="T81" fmla="*/ 100 h 2912"/>
                  <a:gd name="T82" fmla="*/ 922 w 2873"/>
                  <a:gd name="T83" fmla="*/ 94 h 2912"/>
                  <a:gd name="T84" fmla="*/ 1901 w 2873"/>
                  <a:gd name="T85" fmla="*/ 76 h 2912"/>
                  <a:gd name="T86" fmla="*/ 1903 w 2873"/>
                  <a:gd name="T87" fmla="*/ 86 h 2912"/>
                  <a:gd name="T88" fmla="*/ 1901 w 2873"/>
                  <a:gd name="T89" fmla="*/ 76 h 2912"/>
                  <a:gd name="T90" fmla="*/ 1446 w 2873"/>
                  <a:gd name="T91" fmla="*/ 8 h 2912"/>
                  <a:gd name="T92" fmla="*/ 1435 w 2873"/>
                  <a:gd name="T93" fmla="*/ 0 h 2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73" h="2912">
                    <a:moveTo>
                      <a:pt x="1433" y="2904"/>
                    </a:moveTo>
                    <a:lnTo>
                      <a:pt x="1436" y="2912"/>
                    </a:lnTo>
                    <a:lnTo>
                      <a:pt x="1429" y="2912"/>
                    </a:lnTo>
                    <a:lnTo>
                      <a:pt x="1426" y="2904"/>
                    </a:lnTo>
                    <a:lnTo>
                      <a:pt x="1433" y="2904"/>
                    </a:lnTo>
                    <a:close/>
                    <a:moveTo>
                      <a:pt x="970" y="2826"/>
                    </a:moveTo>
                    <a:lnTo>
                      <a:pt x="977" y="2829"/>
                    </a:lnTo>
                    <a:lnTo>
                      <a:pt x="970" y="2836"/>
                    </a:lnTo>
                    <a:lnTo>
                      <a:pt x="964" y="2833"/>
                    </a:lnTo>
                    <a:lnTo>
                      <a:pt x="970" y="2826"/>
                    </a:lnTo>
                    <a:close/>
                    <a:moveTo>
                      <a:pt x="1948" y="2811"/>
                    </a:moveTo>
                    <a:lnTo>
                      <a:pt x="1952" y="2818"/>
                    </a:lnTo>
                    <a:lnTo>
                      <a:pt x="1953" y="2818"/>
                    </a:lnTo>
                    <a:lnTo>
                      <a:pt x="1945" y="2820"/>
                    </a:lnTo>
                    <a:lnTo>
                      <a:pt x="1941" y="2813"/>
                    </a:lnTo>
                    <a:lnTo>
                      <a:pt x="1948" y="2811"/>
                    </a:lnTo>
                    <a:close/>
                    <a:moveTo>
                      <a:pt x="514" y="2572"/>
                    </a:moveTo>
                    <a:lnTo>
                      <a:pt x="518" y="2576"/>
                    </a:lnTo>
                    <a:lnTo>
                      <a:pt x="519" y="2576"/>
                    </a:lnTo>
                    <a:lnTo>
                      <a:pt x="514" y="2583"/>
                    </a:lnTo>
                    <a:lnTo>
                      <a:pt x="512" y="2583"/>
                    </a:lnTo>
                    <a:lnTo>
                      <a:pt x="508" y="2579"/>
                    </a:lnTo>
                    <a:lnTo>
                      <a:pt x="514" y="2572"/>
                    </a:lnTo>
                    <a:close/>
                    <a:moveTo>
                      <a:pt x="2396" y="2539"/>
                    </a:moveTo>
                    <a:lnTo>
                      <a:pt x="2400" y="2549"/>
                    </a:lnTo>
                    <a:lnTo>
                      <a:pt x="2394" y="2553"/>
                    </a:lnTo>
                    <a:lnTo>
                      <a:pt x="2391" y="2543"/>
                    </a:lnTo>
                    <a:lnTo>
                      <a:pt x="2396" y="2539"/>
                    </a:lnTo>
                    <a:close/>
                    <a:moveTo>
                      <a:pt x="2688" y="2183"/>
                    </a:moveTo>
                    <a:lnTo>
                      <a:pt x="2698" y="2184"/>
                    </a:lnTo>
                    <a:lnTo>
                      <a:pt x="2695" y="2190"/>
                    </a:lnTo>
                    <a:lnTo>
                      <a:pt x="2685" y="2189"/>
                    </a:lnTo>
                    <a:lnTo>
                      <a:pt x="2688" y="2183"/>
                    </a:lnTo>
                    <a:close/>
                    <a:moveTo>
                      <a:pt x="178" y="2170"/>
                    </a:moveTo>
                    <a:lnTo>
                      <a:pt x="182" y="2176"/>
                    </a:lnTo>
                    <a:lnTo>
                      <a:pt x="176" y="2184"/>
                    </a:lnTo>
                    <a:lnTo>
                      <a:pt x="172" y="2177"/>
                    </a:lnTo>
                    <a:lnTo>
                      <a:pt x="178" y="2170"/>
                    </a:lnTo>
                    <a:close/>
                    <a:moveTo>
                      <a:pt x="8" y="1738"/>
                    </a:moveTo>
                    <a:lnTo>
                      <a:pt x="18" y="1739"/>
                    </a:lnTo>
                    <a:lnTo>
                      <a:pt x="19" y="1745"/>
                    </a:lnTo>
                    <a:lnTo>
                      <a:pt x="9" y="1744"/>
                    </a:lnTo>
                    <a:lnTo>
                      <a:pt x="8" y="1738"/>
                    </a:lnTo>
                    <a:close/>
                    <a:moveTo>
                      <a:pt x="2865" y="1690"/>
                    </a:moveTo>
                    <a:lnTo>
                      <a:pt x="2873" y="1691"/>
                    </a:lnTo>
                    <a:lnTo>
                      <a:pt x="2872" y="1698"/>
                    </a:lnTo>
                    <a:lnTo>
                      <a:pt x="2863" y="1697"/>
                    </a:lnTo>
                    <a:lnTo>
                      <a:pt x="2865" y="1690"/>
                    </a:lnTo>
                    <a:close/>
                    <a:moveTo>
                      <a:pt x="1" y="1214"/>
                    </a:moveTo>
                    <a:lnTo>
                      <a:pt x="11" y="1215"/>
                    </a:lnTo>
                    <a:lnTo>
                      <a:pt x="9" y="1222"/>
                    </a:lnTo>
                    <a:lnTo>
                      <a:pt x="0" y="1221"/>
                    </a:lnTo>
                    <a:lnTo>
                      <a:pt x="1" y="1214"/>
                    </a:lnTo>
                    <a:close/>
                    <a:moveTo>
                      <a:pt x="2855" y="1168"/>
                    </a:moveTo>
                    <a:lnTo>
                      <a:pt x="2865" y="1170"/>
                    </a:lnTo>
                    <a:lnTo>
                      <a:pt x="2866" y="1175"/>
                    </a:lnTo>
                    <a:lnTo>
                      <a:pt x="2856" y="1174"/>
                    </a:lnTo>
                    <a:lnTo>
                      <a:pt x="2855" y="1168"/>
                    </a:lnTo>
                    <a:close/>
                    <a:moveTo>
                      <a:pt x="2698" y="728"/>
                    </a:moveTo>
                    <a:lnTo>
                      <a:pt x="2701" y="733"/>
                    </a:lnTo>
                    <a:lnTo>
                      <a:pt x="2695" y="742"/>
                    </a:lnTo>
                    <a:lnTo>
                      <a:pt x="2692" y="735"/>
                    </a:lnTo>
                    <a:lnTo>
                      <a:pt x="2698" y="728"/>
                    </a:lnTo>
                    <a:close/>
                    <a:moveTo>
                      <a:pt x="179" y="722"/>
                    </a:moveTo>
                    <a:lnTo>
                      <a:pt x="189" y="725"/>
                    </a:lnTo>
                    <a:lnTo>
                      <a:pt x="185" y="730"/>
                    </a:lnTo>
                    <a:lnTo>
                      <a:pt x="176" y="729"/>
                    </a:lnTo>
                    <a:lnTo>
                      <a:pt x="179" y="722"/>
                    </a:lnTo>
                    <a:close/>
                    <a:moveTo>
                      <a:pt x="478" y="360"/>
                    </a:moveTo>
                    <a:lnTo>
                      <a:pt x="483" y="369"/>
                    </a:lnTo>
                    <a:lnTo>
                      <a:pt x="477" y="373"/>
                    </a:lnTo>
                    <a:lnTo>
                      <a:pt x="473" y="364"/>
                    </a:lnTo>
                    <a:lnTo>
                      <a:pt x="478" y="360"/>
                    </a:lnTo>
                    <a:close/>
                    <a:moveTo>
                      <a:pt x="2359" y="329"/>
                    </a:moveTo>
                    <a:lnTo>
                      <a:pt x="2362" y="329"/>
                    </a:lnTo>
                    <a:lnTo>
                      <a:pt x="2364" y="333"/>
                    </a:lnTo>
                    <a:lnTo>
                      <a:pt x="2359" y="340"/>
                    </a:lnTo>
                    <a:lnTo>
                      <a:pt x="2356" y="336"/>
                    </a:lnTo>
                    <a:lnTo>
                      <a:pt x="2353" y="336"/>
                    </a:lnTo>
                    <a:lnTo>
                      <a:pt x="2359" y="329"/>
                    </a:lnTo>
                    <a:close/>
                    <a:moveTo>
                      <a:pt x="928" y="92"/>
                    </a:moveTo>
                    <a:lnTo>
                      <a:pt x="931" y="100"/>
                    </a:lnTo>
                    <a:lnTo>
                      <a:pt x="925" y="103"/>
                    </a:lnTo>
                    <a:lnTo>
                      <a:pt x="922" y="94"/>
                    </a:lnTo>
                    <a:lnTo>
                      <a:pt x="928" y="92"/>
                    </a:lnTo>
                    <a:close/>
                    <a:moveTo>
                      <a:pt x="1901" y="76"/>
                    </a:moveTo>
                    <a:lnTo>
                      <a:pt x="1908" y="79"/>
                    </a:lnTo>
                    <a:lnTo>
                      <a:pt x="1903" y="86"/>
                    </a:lnTo>
                    <a:lnTo>
                      <a:pt x="1895" y="83"/>
                    </a:lnTo>
                    <a:lnTo>
                      <a:pt x="1901" y="76"/>
                    </a:lnTo>
                    <a:close/>
                    <a:moveTo>
                      <a:pt x="1442" y="0"/>
                    </a:moveTo>
                    <a:lnTo>
                      <a:pt x="1446" y="8"/>
                    </a:lnTo>
                    <a:lnTo>
                      <a:pt x="1439" y="8"/>
                    </a:lnTo>
                    <a:lnTo>
                      <a:pt x="1435" y="0"/>
                    </a:lnTo>
                    <a:lnTo>
                      <a:pt x="14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3" name="Freeform 698"/>
              <p:cNvSpPr>
                <a:spLocks noEditPoints="1"/>
              </p:cNvSpPr>
              <p:nvPr/>
            </p:nvSpPr>
            <p:spPr bwMode="auto">
              <a:xfrm>
                <a:off x="5669" y="1079"/>
                <a:ext cx="2894" cy="2931"/>
              </a:xfrm>
              <a:custGeom>
                <a:avLst/>
                <a:gdLst>
                  <a:gd name="T0" fmla="*/ 1451 w 2894"/>
                  <a:gd name="T1" fmla="*/ 2930 h 2931"/>
                  <a:gd name="T2" fmla="*/ 1439 w 2894"/>
                  <a:gd name="T3" fmla="*/ 2921 h 2931"/>
                  <a:gd name="T4" fmla="*/ 974 w 2894"/>
                  <a:gd name="T5" fmla="*/ 2842 h 2931"/>
                  <a:gd name="T6" fmla="*/ 974 w 2894"/>
                  <a:gd name="T7" fmla="*/ 2852 h 2931"/>
                  <a:gd name="T8" fmla="*/ 974 w 2894"/>
                  <a:gd name="T9" fmla="*/ 2842 h 2931"/>
                  <a:gd name="T10" fmla="*/ 1975 w 2894"/>
                  <a:gd name="T11" fmla="*/ 2827 h 2931"/>
                  <a:gd name="T12" fmla="*/ 1944 w 2894"/>
                  <a:gd name="T13" fmla="*/ 2844 h 2931"/>
                  <a:gd name="T14" fmla="*/ 1946 w 2894"/>
                  <a:gd name="T15" fmla="*/ 2838 h 2931"/>
                  <a:gd name="T16" fmla="*/ 1955 w 2894"/>
                  <a:gd name="T17" fmla="*/ 2829 h 2931"/>
                  <a:gd name="T18" fmla="*/ 1963 w 2894"/>
                  <a:gd name="T19" fmla="*/ 2827 h 2931"/>
                  <a:gd name="T20" fmla="*/ 1970 w 2894"/>
                  <a:gd name="T21" fmla="*/ 2825 h 2931"/>
                  <a:gd name="T22" fmla="*/ 507 w 2894"/>
                  <a:gd name="T23" fmla="*/ 2585 h 2931"/>
                  <a:gd name="T24" fmla="*/ 517 w 2894"/>
                  <a:gd name="T25" fmla="*/ 2588 h 2931"/>
                  <a:gd name="T26" fmla="*/ 522 w 2894"/>
                  <a:gd name="T27" fmla="*/ 2592 h 2931"/>
                  <a:gd name="T28" fmla="*/ 521 w 2894"/>
                  <a:gd name="T29" fmla="*/ 2595 h 2931"/>
                  <a:gd name="T30" fmla="*/ 528 w 2894"/>
                  <a:gd name="T31" fmla="*/ 2608 h 2931"/>
                  <a:gd name="T32" fmla="*/ 503 w 2894"/>
                  <a:gd name="T33" fmla="*/ 2585 h 2931"/>
                  <a:gd name="T34" fmla="*/ 2410 w 2894"/>
                  <a:gd name="T35" fmla="*/ 2558 h 2931"/>
                  <a:gd name="T36" fmla="*/ 2408 w 2894"/>
                  <a:gd name="T37" fmla="*/ 2571 h 2931"/>
                  <a:gd name="T38" fmla="*/ 2410 w 2894"/>
                  <a:gd name="T39" fmla="*/ 2558 h 2931"/>
                  <a:gd name="T40" fmla="*/ 2718 w 2894"/>
                  <a:gd name="T41" fmla="*/ 2195 h 2931"/>
                  <a:gd name="T42" fmla="*/ 2705 w 2894"/>
                  <a:gd name="T43" fmla="*/ 2199 h 2931"/>
                  <a:gd name="T44" fmla="*/ 182 w 2894"/>
                  <a:gd name="T45" fmla="*/ 2186 h 2931"/>
                  <a:gd name="T46" fmla="*/ 179 w 2894"/>
                  <a:gd name="T47" fmla="*/ 2201 h 2931"/>
                  <a:gd name="T48" fmla="*/ 182 w 2894"/>
                  <a:gd name="T49" fmla="*/ 2186 h 2931"/>
                  <a:gd name="T50" fmla="*/ 18 w 2894"/>
                  <a:gd name="T51" fmla="*/ 1747 h 2931"/>
                  <a:gd name="T52" fmla="*/ 10 w 2894"/>
                  <a:gd name="T53" fmla="*/ 1751 h 2931"/>
                  <a:gd name="T54" fmla="*/ 2894 w 2894"/>
                  <a:gd name="T55" fmla="*/ 1688 h 2931"/>
                  <a:gd name="T56" fmla="*/ 2887 w 2894"/>
                  <a:gd name="T57" fmla="*/ 1709 h 2931"/>
                  <a:gd name="T58" fmla="*/ 2883 w 2894"/>
                  <a:gd name="T59" fmla="*/ 1700 h 2931"/>
                  <a:gd name="T60" fmla="*/ 2893 w 2894"/>
                  <a:gd name="T61" fmla="*/ 1690 h 2931"/>
                  <a:gd name="T62" fmla="*/ 4 w 2894"/>
                  <a:gd name="T63" fmla="*/ 1210 h 2931"/>
                  <a:gd name="T64" fmla="*/ 11 w 2894"/>
                  <a:gd name="T65" fmla="*/ 1223 h 2931"/>
                  <a:gd name="T66" fmla="*/ 5 w 2894"/>
                  <a:gd name="T67" fmla="*/ 1228 h 2931"/>
                  <a:gd name="T68" fmla="*/ 0 w 2894"/>
                  <a:gd name="T69" fmla="*/ 1240 h 2931"/>
                  <a:gd name="T70" fmla="*/ 2875 w 2894"/>
                  <a:gd name="T71" fmla="*/ 1179 h 2931"/>
                  <a:gd name="T72" fmla="*/ 2886 w 2894"/>
                  <a:gd name="T73" fmla="*/ 1186 h 2931"/>
                  <a:gd name="T74" fmla="*/ 2875 w 2894"/>
                  <a:gd name="T75" fmla="*/ 1179 h 2931"/>
                  <a:gd name="T76" fmla="*/ 189 w 2894"/>
                  <a:gd name="T77" fmla="*/ 731 h 2931"/>
                  <a:gd name="T78" fmla="*/ 176 w 2894"/>
                  <a:gd name="T79" fmla="*/ 737 h 2931"/>
                  <a:gd name="T80" fmla="*/ 2714 w 2894"/>
                  <a:gd name="T81" fmla="*/ 729 h 2931"/>
                  <a:gd name="T82" fmla="*/ 2711 w 2894"/>
                  <a:gd name="T83" fmla="*/ 742 h 2931"/>
                  <a:gd name="T84" fmla="*/ 2714 w 2894"/>
                  <a:gd name="T85" fmla="*/ 729 h 2931"/>
                  <a:gd name="T86" fmla="*/ 488 w 2894"/>
                  <a:gd name="T87" fmla="*/ 369 h 2931"/>
                  <a:gd name="T88" fmla="*/ 480 w 2894"/>
                  <a:gd name="T89" fmla="*/ 365 h 2931"/>
                  <a:gd name="T90" fmla="*/ 2366 w 2894"/>
                  <a:gd name="T91" fmla="*/ 324 h 2931"/>
                  <a:gd name="T92" fmla="*/ 2389 w 2894"/>
                  <a:gd name="T93" fmla="*/ 342 h 2931"/>
                  <a:gd name="T94" fmla="*/ 2382 w 2894"/>
                  <a:gd name="T95" fmla="*/ 341 h 2931"/>
                  <a:gd name="T96" fmla="*/ 2374 w 2894"/>
                  <a:gd name="T97" fmla="*/ 342 h 2931"/>
                  <a:gd name="T98" fmla="*/ 2369 w 2894"/>
                  <a:gd name="T99" fmla="*/ 338 h 2931"/>
                  <a:gd name="T100" fmla="*/ 2366 w 2894"/>
                  <a:gd name="T101" fmla="*/ 324 h 2931"/>
                  <a:gd name="T102" fmla="*/ 948 w 2894"/>
                  <a:gd name="T103" fmla="*/ 88 h 2931"/>
                  <a:gd name="T104" fmla="*/ 942 w 2894"/>
                  <a:gd name="T105" fmla="*/ 95 h 2931"/>
                  <a:gd name="T106" fmla="*/ 938 w 2894"/>
                  <a:gd name="T107" fmla="*/ 101 h 2931"/>
                  <a:gd name="T108" fmla="*/ 931 w 2894"/>
                  <a:gd name="T109" fmla="*/ 101 h 2931"/>
                  <a:gd name="T110" fmla="*/ 921 w 2894"/>
                  <a:gd name="T111" fmla="*/ 101 h 2931"/>
                  <a:gd name="T112" fmla="*/ 948 w 2894"/>
                  <a:gd name="T113" fmla="*/ 88 h 2931"/>
                  <a:gd name="T114" fmla="*/ 1924 w 2894"/>
                  <a:gd name="T115" fmla="*/ 79 h 2931"/>
                  <a:gd name="T116" fmla="*/ 1911 w 2894"/>
                  <a:gd name="T117" fmla="*/ 85 h 2931"/>
                  <a:gd name="T118" fmla="*/ 1449 w 2894"/>
                  <a:gd name="T119" fmla="*/ 0 h 2931"/>
                  <a:gd name="T120" fmla="*/ 1445 w 2894"/>
                  <a:gd name="T121" fmla="*/ 9 h 2931"/>
                  <a:gd name="T122" fmla="*/ 1449 w 2894"/>
                  <a:gd name="T123" fmla="*/ 0 h 2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94" h="2931">
                    <a:moveTo>
                      <a:pt x="1446" y="2921"/>
                    </a:moveTo>
                    <a:lnTo>
                      <a:pt x="1451" y="2930"/>
                    </a:lnTo>
                    <a:lnTo>
                      <a:pt x="1443" y="2931"/>
                    </a:lnTo>
                    <a:lnTo>
                      <a:pt x="1439" y="2921"/>
                    </a:lnTo>
                    <a:lnTo>
                      <a:pt x="1446" y="2921"/>
                    </a:lnTo>
                    <a:close/>
                    <a:moveTo>
                      <a:pt x="974" y="2842"/>
                    </a:moveTo>
                    <a:lnTo>
                      <a:pt x="980" y="2845"/>
                    </a:lnTo>
                    <a:lnTo>
                      <a:pt x="974" y="2852"/>
                    </a:lnTo>
                    <a:lnTo>
                      <a:pt x="969" y="2851"/>
                    </a:lnTo>
                    <a:lnTo>
                      <a:pt x="974" y="2842"/>
                    </a:lnTo>
                    <a:close/>
                    <a:moveTo>
                      <a:pt x="1970" y="2825"/>
                    </a:moveTo>
                    <a:lnTo>
                      <a:pt x="1975" y="2827"/>
                    </a:lnTo>
                    <a:lnTo>
                      <a:pt x="1982" y="2829"/>
                    </a:lnTo>
                    <a:lnTo>
                      <a:pt x="1944" y="2844"/>
                    </a:lnTo>
                    <a:lnTo>
                      <a:pt x="1945" y="2842"/>
                    </a:lnTo>
                    <a:lnTo>
                      <a:pt x="1946" y="2838"/>
                    </a:lnTo>
                    <a:lnTo>
                      <a:pt x="1951" y="2834"/>
                    </a:lnTo>
                    <a:lnTo>
                      <a:pt x="1955" y="2829"/>
                    </a:lnTo>
                    <a:lnTo>
                      <a:pt x="1955" y="2829"/>
                    </a:lnTo>
                    <a:lnTo>
                      <a:pt x="1963" y="2827"/>
                    </a:lnTo>
                    <a:lnTo>
                      <a:pt x="1966" y="2827"/>
                    </a:lnTo>
                    <a:lnTo>
                      <a:pt x="1970" y="2825"/>
                    </a:lnTo>
                    <a:close/>
                    <a:moveTo>
                      <a:pt x="504" y="2585"/>
                    </a:moveTo>
                    <a:lnTo>
                      <a:pt x="507" y="2585"/>
                    </a:lnTo>
                    <a:lnTo>
                      <a:pt x="512" y="2586"/>
                    </a:lnTo>
                    <a:lnTo>
                      <a:pt x="517" y="2588"/>
                    </a:lnTo>
                    <a:lnTo>
                      <a:pt x="518" y="2588"/>
                    </a:lnTo>
                    <a:lnTo>
                      <a:pt x="522" y="2592"/>
                    </a:lnTo>
                    <a:lnTo>
                      <a:pt x="524" y="2592"/>
                    </a:lnTo>
                    <a:lnTo>
                      <a:pt x="521" y="2595"/>
                    </a:lnTo>
                    <a:lnTo>
                      <a:pt x="528" y="2605"/>
                    </a:lnTo>
                    <a:lnTo>
                      <a:pt x="528" y="2608"/>
                    </a:lnTo>
                    <a:lnTo>
                      <a:pt x="517" y="2599"/>
                    </a:lnTo>
                    <a:lnTo>
                      <a:pt x="503" y="2585"/>
                    </a:lnTo>
                    <a:lnTo>
                      <a:pt x="504" y="2585"/>
                    </a:lnTo>
                    <a:close/>
                    <a:moveTo>
                      <a:pt x="2410" y="2558"/>
                    </a:moveTo>
                    <a:lnTo>
                      <a:pt x="2413" y="2567"/>
                    </a:lnTo>
                    <a:lnTo>
                      <a:pt x="2408" y="2571"/>
                    </a:lnTo>
                    <a:lnTo>
                      <a:pt x="2404" y="2562"/>
                    </a:lnTo>
                    <a:lnTo>
                      <a:pt x="2410" y="2558"/>
                    </a:lnTo>
                    <a:close/>
                    <a:moveTo>
                      <a:pt x="2708" y="2193"/>
                    </a:moveTo>
                    <a:lnTo>
                      <a:pt x="2718" y="2195"/>
                    </a:lnTo>
                    <a:lnTo>
                      <a:pt x="2714" y="2201"/>
                    </a:lnTo>
                    <a:lnTo>
                      <a:pt x="2705" y="2199"/>
                    </a:lnTo>
                    <a:lnTo>
                      <a:pt x="2708" y="2193"/>
                    </a:lnTo>
                    <a:close/>
                    <a:moveTo>
                      <a:pt x="182" y="2186"/>
                    </a:moveTo>
                    <a:lnTo>
                      <a:pt x="186" y="2193"/>
                    </a:lnTo>
                    <a:lnTo>
                      <a:pt x="179" y="2201"/>
                    </a:lnTo>
                    <a:lnTo>
                      <a:pt x="176" y="2193"/>
                    </a:lnTo>
                    <a:lnTo>
                      <a:pt x="182" y="2186"/>
                    </a:lnTo>
                    <a:close/>
                    <a:moveTo>
                      <a:pt x="8" y="1746"/>
                    </a:moveTo>
                    <a:lnTo>
                      <a:pt x="18" y="1747"/>
                    </a:lnTo>
                    <a:lnTo>
                      <a:pt x="19" y="1753"/>
                    </a:lnTo>
                    <a:lnTo>
                      <a:pt x="10" y="1751"/>
                    </a:lnTo>
                    <a:lnTo>
                      <a:pt x="8" y="1746"/>
                    </a:lnTo>
                    <a:close/>
                    <a:moveTo>
                      <a:pt x="2894" y="1688"/>
                    </a:moveTo>
                    <a:lnTo>
                      <a:pt x="2890" y="1716"/>
                    </a:lnTo>
                    <a:lnTo>
                      <a:pt x="2887" y="1709"/>
                    </a:lnTo>
                    <a:lnTo>
                      <a:pt x="2882" y="1707"/>
                    </a:lnTo>
                    <a:lnTo>
                      <a:pt x="2883" y="1700"/>
                    </a:lnTo>
                    <a:lnTo>
                      <a:pt x="2887" y="1702"/>
                    </a:lnTo>
                    <a:lnTo>
                      <a:pt x="2893" y="1690"/>
                    </a:lnTo>
                    <a:lnTo>
                      <a:pt x="2894" y="1688"/>
                    </a:lnTo>
                    <a:close/>
                    <a:moveTo>
                      <a:pt x="4" y="1210"/>
                    </a:moveTo>
                    <a:lnTo>
                      <a:pt x="7" y="1223"/>
                    </a:lnTo>
                    <a:lnTo>
                      <a:pt x="11" y="1223"/>
                    </a:lnTo>
                    <a:lnTo>
                      <a:pt x="10" y="1230"/>
                    </a:lnTo>
                    <a:lnTo>
                      <a:pt x="5" y="1228"/>
                    </a:lnTo>
                    <a:lnTo>
                      <a:pt x="0" y="1240"/>
                    </a:lnTo>
                    <a:lnTo>
                      <a:pt x="0" y="1240"/>
                    </a:lnTo>
                    <a:lnTo>
                      <a:pt x="4" y="1210"/>
                    </a:lnTo>
                    <a:close/>
                    <a:moveTo>
                      <a:pt x="2875" y="1179"/>
                    </a:moveTo>
                    <a:lnTo>
                      <a:pt x="2884" y="1180"/>
                    </a:lnTo>
                    <a:lnTo>
                      <a:pt x="2886" y="1186"/>
                    </a:lnTo>
                    <a:lnTo>
                      <a:pt x="2876" y="1184"/>
                    </a:lnTo>
                    <a:lnTo>
                      <a:pt x="2875" y="1179"/>
                    </a:lnTo>
                    <a:close/>
                    <a:moveTo>
                      <a:pt x="179" y="729"/>
                    </a:moveTo>
                    <a:lnTo>
                      <a:pt x="189" y="731"/>
                    </a:lnTo>
                    <a:lnTo>
                      <a:pt x="186" y="738"/>
                    </a:lnTo>
                    <a:lnTo>
                      <a:pt x="176" y="737"/>
                    </a:lnTo>
                    <a:lnTo>
                      <a:pt x="179" y="729"/>
                    </a:lnTo>
                    <a:close/>
                    <a:moveTo>
                      <a:pt x="2714" y="729"/>
                    </a:moveTo>
                    <a:lnTo>
                      <a:pt x="2718" y="735"/>
                    </a:lnTo>
                    <a:lnTo>
                      <a:pt x="2711" y="742"/>
                    </a:lnTo>
                    <a:lnTo>
                      <a:pt x="2708" y="737"/>
                    </a:lnTo>
                    <a:lnTo>
                      <a:pt x="2714" y="729"/>
                    </a:lnTo>
                    <a:close/>
                    <a:moveTo>
                      <a:pt x="486" y="359"/>
                    </a:moveTo>
                    <a:lnTo>
                      <a:pt x="488" y="369"/>
                    </a:lnTo>
                    <a:lnTo>
                      <a:pt x="483" y="373"/>
                    </a:lnTo>
                    <a:lnTo>
                      <a:pt x="480" y="365"/>
                    </a:lnTo>
                    <a:lnTo>
                      <a:pt x="486" y="359"/>
                    </a:lnTo>
                    <a:close/>
                    <a:moveTo>
                      <a:pt x="2366" y="324"/>
                    </a:moveTo>
                    <a:lnTo>
                      <a:pt x="2377" y="332"/>
                    </a:lnTo>
                    <a:lnTo>
                      <a:pt x="2389" y="342"/>
                    </a:lnTo>
                    <a:lnTo>
                      <a:pt x="2386" y="342"/>
                    </a:lnTo>
                    <a:lnTo>
                      <a:pt x="2382" y="341"/>
                    </a:lnTo>
                    <a:lnTo>
                      <a:pt x="2377" y="339"/>
                    </a:lnTo>
                    <a:lnTo>
                      <a:pt x="2374" y="342"/>
                    </a:lnTo>
                    <a:lnTo>
                      <a:pt x="2372" y="338"/>
                    </a:lnTo>
                    <a:lnTo>
                      <a:pt x="2369" y="338"/>
                    </a:lnTo>
                    <a:lnTo>
                      <a:pt x="2373" y="334"/>
                    </a:lnTo>
                    <a:lnTo>
                      <a:pt x="2366" y="324"/>
                    </a:lnTo>
                    <a:lnTo>
                      <a:pt x="2366" y="324"/>
                    </a:lnTo>
                    <a:close/>
                    <a:moveTo>
                      <a:pt x="948" y="88"/>
                    </a:moveTo>
                    <a:lnTo>
                      <a:pt x="946" y="91"/>
                    </a:lnTo>
                    <a:lnTo>
                      <a:pt x="942" y="95"/>
                    </a:lnTo>
                    <a:lnTo>
                      <a:pt x="936" y="98"/>
                    </a:lnTo>
                    <a:lnTo>
                      <a:pt x="938" y="101"/>
                    </a:lnTo>
                    <a:lnTo>
                      <a:pt x="932" y="103"/>
                    </a:lnTo>
                    <a:lnTo>
                      <a:pt x="931" y="101"/>
                    </a:lnTo>
                    <a:lnTo>
                      <a:pt x="925" y="102"/>
                    </a:lnTo>
                    <a:lnTo>
                      <a:pt x="921" y="101"/>
                    </a:lnTo>
                    <a:lnTo>
                      <a:pt x="917" y="99"/>
                    </a:lnTo>
                    <a:lnTo>
                      <a:pt x="948" y="88"/>
                    </a:lnTo>
                    <a:close/>
                    <a:moveTo>
                      <a:pt x="1917" y="78"/>
                    </a:moveTo>
                    <a:lnTo>
                      <a:pt x="1924" y="79"/>
                    </a:lnTo>
                    <a:lnTo>
                      <a:pt x="1918" y="88"/>
                    </a:lnTo>
                    <a:lnTo>
                      <a:pt x="1911" y="85"/>
                    </a:lnTo>
                    <a:lnTo>
                      <a:pt x="1917" y="78"/>
                    </a:lnTo>
                    <a:close/>
                    <a:moveTo>
                      <a:pt x="1449" y="0"/>
                    </a:moveTo>
                    <a:lnTo>
                      <a:pt x="1452" y="9"/>
                    </a:lnTo>
                    <a:lnTo>
                      <a:pt x="1445" y="9"/>
                    </a:lnTo>
                    <a:lnTo>
                      <a:pt x="1442" y="0"/>
                    </a:lnTo>
                    <a:lnTo>
                      <a:pt x="14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4" name="Freeform 699"/>
              <p:cNvSpPr>
                <a:spLocks noEditPoints="1"/>
              </p:cNvSpPr>
              <p:nvPr/>
            </p:nvSpPr>
            <p:spPr bwMode="auto">
              <a:xfrm>
                <a:off x="5657" y="1069"/>
                <a:ext cx="2918" cy="2950"/>
              </a:xfrm>
              <a:custGeom>
                <a:avLst/>
                <a:gdLst>
                  <a:gd name="T0" fmla="*/ 1465 w 2918"/>
                  <a:gd name="T1" fmla="*/ 2950 h 2950"/>
                  <a:gd name="T2" fmla="*/ 1455 w 2918"/>
                  <a:gd name="T3" fmla="*/ 2941 h 2950"/>
                  <a:gd name="T4" fmla="*/ 981 w 2918"/>
                  <a:gd name="T5" fmla="*/ 2861 h 2950"/>
                  <a:gd name="T6" fmla="*/ 981 w 2918"/>
                  <a:gd name="T7" fmla="*/ 2869 h 2950"/>
                  <a:gd name="T8" fmla="*/ 981 w 2918"/>
                  <a:gd name="T9" fmla="*/ 2861 h 2950"/>
                  <a:gd name="T10" fmla="*/ 1998 w 2918"/>
                  <a:gd name="T11" fmla="*/ 2842 h 2950"/>
                  <a:gd name="T12" fmla="*/ 1956 w 2918"/>
                  <a:gd name="T13" fmla="*/ 2863 h 2950"/>
                  <a:gd name="T14" fmla="*/ 1956 w 2918"/>
                  <a:gd name="T15" fmla="*/ 2854 h 2950"/>
                  <a:gd name="T16" fmla="*/ 515 w 2918"/>
                  <a:gd name="T17" fmla="*/ 2595 h 2950"/>
                  <a:gd name="T18" fmla="*/ 540 w 2918"/>
                  <a:gd name="T19" fmla="*/ 2618 h 2950"/>
                  <a:gd name="T20" fmla="*/ 540 w 2918"/>
                  <a:gd name="T21" fmla="*/ 2629 h 2950"/>
                  <a:gd name="T22" fmla="*/ 503 w 2918"/>
                  <a:gd name="T23" fmla="*/ 2598 h 2950"/>
                  <a:gd name="T24" fmla="*/ 515 w 2918"/>
                  <a:gd name="T25" fmla="*/ 2595 h 2950"/>
                  <a:gd name="T26" fmla="*/ 2429 w 2918"/>
                  <a:gd name="T27" fmla="*/ 2585 h 2950"/>
                  <a:gd name="T28" fmla="*/ 2420 w 2918"/>
                  <a:gd name="T29" fmla="*/ 2581 h 2950"/>
                  <a:gd name="T30" fmla="*/ 2730 w 2918"/>
                  <a:gd name="T31" fmla="*/ 2205 h 2950"/>
                  <a:gd name="T32" fmla="*/ 2735 w 2918"/>
                  <a:gd name="T33" fmla="*/ 2212 h 2950"/>
                  <a:gd name="T34" fmla="*/ 2730 w 2918"/>
                  <a:gd name="T35" fmla="*/ 2205 h 2950"/>
                  <a:gd name="T36" fmla="*/ 191 w 2918"/>
                  <a:gd name="T37" fmla="*/ 2211 h 2950"/>
                  <a:gd name="T38" fmla="*/ 181 w 2918"/>
                  <a:gd name="T39" fmla="*/ 2212 h 2950"/>
                  <a:gd name="T40" fmla="*/ 10 w 2918"/>
                  <a:gd name="T41" fmla="*/ 1753 h 2950"/>
                  <a:gd name="T42" fmla="*/ 22 w 2918"/>
                  <a:gd name="T43" fmla="*/ 1761 h 2950"/>
                  <a:gd name="T44" fmla="*/ 10 w 2918"/>
                  <a:gd name="T45" fmla="*/ 1753 h 2950"/>
                  <a:gd name="T46" fmla="*/ 2916 w 2918"/>
                  <a:gd name="T47" fmla="*/ 1693 h 2950"/>
                  <a:gd name="T48" fmla="*/ 2904 w 2918"/>
                  <a:gd name="T49" fmla="*/ 1730 h 2950"/>
                  <a:gd name="T50" fmla="*/ 2906 w 2918"/>
                  <a:gd name="T51" fmla="*/ 1698 h 2950"/>
                  <a:gd name="T52" fmla="*/ 2918 w 2918"/>
                  <a:gd name="T53" fmla="*/ 1692 h 2950"/>
                  <a:gd name="T54" fmla="*/ 16 w 2918"/>
                  <a:gd name="T55" fmla="*/ 1220 h 2950"/>
                  <a:gd name="T56" fmla="*/ 12 w 2918"/>
                  <a:gd name="T57" fmla="*/ 1250 h 2950"/>
                  <a:gd name="T58" fmla="*/ 0 w 2918"/>
                  <a:gd name="T59" fmla="*/ 1257 h 2950"/>
                  <a:gd name="T60" fmla="*/ 9 w 2918"/>
                  <a:gd name="T61" fmla="*/ 1211 h 2950"/>
                  <a:gd name="T62" fmla="*/ 2906 w 2918"/>
                  <a:gd name="T63" fmla="*/ 1192 h 2950"/>
                  <a:gd name="T64" fmla="*/ 2898 w 2918"/>
                  <a:gd name="T65" fmla="*/ 1196 h 2950"/>
                  <a:gd name="T66" fmla="*/ 183 w 2918"/>
                  <a:gd name="T67" fmla="*/ 738 h 2950"/>
                  <a:gd name="T68" fmla="*/ 188 w 2918"/>
                  <a:gd name="T69" fmla="*/ 747 h 2950"/>
                  <a:gd name="T70" fmla="*/ 183 w 2918"/>
                  <a:gd name="T71" fmla="*/ 738 h 2950"/>
                  <a:gd name="T72" fmla="*/ 2735 w 2918"/>
                  <a:gd name="T73" fmla="*/ 738 h 2950"/>
                  <a:gd name="T74" fmla="*/ 2726 w 2918"/>
                  <a:gd name="T75" fmla="*/ 739 h 2950"/>
                  <a:gd name="T76" fmla="*/ 493 w 2918"/>
                  <a:gd name="T77" fmla="*/ 361 h 2950"/>
                  <a:gd name="T78" fmla="*/ 492 w 2918"/>
                  <a:gd name="T79" fmla="*/ 375 h 2950"/>
                  <a:gd name="T80" fmla="*/ 493 w 2918"/>
                  <a:gd name="T81" fmla="*/ 361 h 2950"/>
                  <a:gd name="T82" fmla="*/ 2395 w 2918"/>
                  <a:gd name="T83" fmla="*/ 335 h 2950"/>
                  <a:gd name="T84" fmla="*/ 2402 w 2918"/>
                  <a:gd name="T85" fmla="*/ 352 h 2950"/>
                  <a:gd name="T86" fmla="*/ 2389 w 2918"/>
                  <a:gd name="T87" fmla="*/ 342 h 2950"/>
                  <a:gd name="T88" fmla="*/ 2377 w 2918"/>
                  <a:gd name="T89" fmla="*/ 321 h 2950"/>
                  <a:gd name="T90" fmla="*/ 962 w 2918"/>
                  <a:gd name="T91" fmla="*/ 89 h 2950"/>
                  <a:gd name="T92" fmla="*/ 960 w 2918"/>
                  <a:gd name="T93" fmla="*/ 98 h 2950"/>
                  <a:gd name="T94" fmla="*/ 921 w 2918"/>
                  <a:gd name="T95" fmla="*/ 106 h 2950"/>
                  <a:gd name="T96" fmla="*/ 962 w 2918"/>
                  <a:gd name="T97" fmla="*/ 87 h 2950"/>
                  <a:gd name="T98" fmla="*/ 1943 w 2918"/>
                  <a:gd name="T99" fmla="*/ 82 h 2950"/>
                  <a:gd name="T100" fmla="*/ 1929 w 2918"/>
                  <a:gd name="T101" fmla="*/ 88 h 2950"/>
                  <a:gd name="T102" fmla="*/ 1457 w 2918"/>
                  <a:gd name="T103" fmla="*/ 0 h 2950"/>
                  <a:gd name="T104" fmla="*/ 1454 w 2918"/>
                  <a:gd name="T105" fmla="*/ 10 h 2950"/>
                  <a:gd name="T106" fmla="*/ 1457 w 2918"/>
                  <a:gd name="T107" fmla="*/ 0 h 2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18" h="2950">
                    <a:moveTo>
                      <a:pt x="1463" y="2940"/>
                    </a:moveTo>
                    <a:lnTo>
                      <a:pt x="1465" y="2950"/>
                    </a:lnTo>
                    <a:lnTo>
                      <a:pt x="1458" y="2950"/>
                    </a:lnTo>
                    <a:lnTo>
                      <a:pt x="1455" y="2941"/>
                    </a:lnTo>
                    <a:lnTo>
                      <a:pt x="1463" y="2940"/>
                    </a:lnTo>
                    <a:close/>
                    <a:moveTo>
                      <a:pt x="981" y="2861"/>
                    </a:moveTo>
                    <a:lnTo>
                      <a:pt x="986" y="2862"/>
                    </a:lnTo>
                    <a:lnTo>
                      <a:pt x="981" y="2869"/>
                    </a:lnTo>
                    <a:lnTo>
                      <a:pt x="974" y="2868"/>
                    </a:lnTo>
                    <a:lnTo>
                      <a:pt x="981" y="2861"/>
                    </a:lnTo>
                    <a:close/>
                    <a:moveTo>
                      <a:pt x="1994" y="2839"/>
                    </a:moveTo>
                    <a:lnTo>
                      <a:pt x="1998" y="2842"/>
                    </a:lnTo>
                    <a:lnTo>
                      <a:pt x="2002" y="2846"/>
                    </a:lnTo>
                    <a:lnTo>
                      <a:pt x="1956" y="2863"/>
                    </a:lnTo>
                    <a:lnTo>
                      <a:pt x="1954" y="2858"/>
                    </a:lnTo>
                    <a:lnTo>
                      <a:pt x="1956" y="2854"/>
                    </a:lnTo>
                    <a:lnTo>
                      <a:pt x="1994" y="2839"/>
                    </a:lnTo>
                    <a:close/>
                    <a:moveTo>
                      <a:pt x="515" y="2595"/>
                    </a:moveTo>
                    <a:lnTo>
                      <a:pt x="529" y="2609"/>
                    </a:lnTo>
                    <a:lnTo>
                      <a:pt x="540" y="2618"/>
                    </a:lnTo>
                    <a:lnTo>
                      <a:pt x="540" y="2627"/>
                    </a:lnTo>
                    <a:lnTo>
                      <a:pt x="540" y="2629"/>
                    </a:lnTo>
                    <a:lnTo>
                      <a:pt x="523" y="2615"/>
                    </a:lnTo>
                    <a:lnTo>
                      <a:pt x="503" y="2598"/>
                    </a:lnTo>
                    <a:lnTo>
                      <a:pt x="505" y="2598"/>
                    </a:lnTo>
                    <a:lnTo>
                      <a:pt x="515" y="2595"/>
                    </a:lnTo>
                    <a:close/>
                    <a:moveTo>
                      <a:pt x="2425" y="2577"/>
                    </a:moveTo>
                    <a:lnTo>
                      <a:pt x="2429" y="2585"/>
                    </a:lnTo>
                    <a:lnTo>
                      <a:pt x="2423" y="2589"/>
                    </a:lnTo>
                    <a:lnTo>
                      <a:pt x="2420" y="2581"/>
                    </a:lnTo>
                    <a:lnTo>
                      <a:pt x="2425" y="2577"/>
                    </a:lnTo>
                    <a:close/>
                    <a:moveTo>
                      <a:pt x="2730" y="2205"/>
                    </a:moveTo>
                    <a:lnTo>
                      <a:pt x="2738" y="2206"/>
                    </a:lnTo>
                    <a:lnTo>
                      <a:pt x="2735" y="2212"/>
                    </a:lnTo>
                    <a:lnTo>
                      <a:pt x="2726" y="2211"/>
                    </a:lnTo>
                    <a:lnTo>
                      <a:pt x="2730" y="2205"/>
                    </a:lnTo>
                    <a:close/>
                    <a:moveTo>
                      <a:pt x="188" y="2203"/>
                    </a:moveTo>
                    <a:lnTo>
                      <a:pt x="191" y="2211"/>
                    </a:lnTo>
                    <a:lnTo>
                      <a:pt x="185" y="2218"/>
                    </a:lnTo>
                    <a:lnTo>
                      <a:pt x="181" y="2212"/>
                    </a:lnTo>
                    <a:lnTo>
                      <a:pt x="188" y="2203"/>
                    </a:lnTo>
                    <a:close/>
                    <a:moveTo>
                      <a:pt x="10" y="1753"/>
                    </a:moveTo>
                    <a:lnTo>
                      <a:pt x="20" y="1756"/>
                    </a:lnTo>
                    <a:lnTo>
                      <a:pt x="22" y="1761"/>
                    </a:lnTo>
                    <a:lnTo>
                      <a:pt x="12" y="1760"/>
                    </a:lnTo>
                    <a:lnTo>
                      <a:pt x="10" y="1753"/>
                    </a:lnTo>
                    <a:close/>
                    <a:moveTo>
                      <a:pt x="2918" y="1692"/>
                    </a:moveTo>
                    <a:lnTo>
                      <a:pt x="2916" y="1693"/>
                    </a:lnTo>
                    <a:lnTo>
                      <a:pt x="2909" y="1737"/>
                    </a:lnTo>
                    <a:lnTo>
                      <a:pt x="2904" y="1730"/>
                    </a:lnTo>
                    <a:lnTo>
                      <a:pt x="2902" y="1726"/>
                    </a:lnTo>
                    <a:lnTo>
                      <a:pt x="2906" y="1698"/>
                    </a:lnTo>
                    <a:lnTo>
                      <a:pt x="2913" y="1692"/>
                    </a:lnTo>
                    <a:lnTo>
                      <a:pt x="2918" y="1692"/>
                    </a:lnTo>
                    <a:close/>
                    <a:moveTo>
                      <a:pt x="9" y="1211"/>
                    </a:moveTo>
                    <a:lnTo>
                      <a:pt x="16" y="1220"/>
                    </a:lnTo>
                    <a:lnTo>
                      <a:pt x="16" y="1220"/>
                    </a:lnTo>
                    <a:lnTo>
                      <a:pt x="12" y="1250"/>
                    </a:lnTo>
                    <a:lnTo>
                      <a:pt x="3" y="1257"/>
                    </a:lnTo>
                    <a:lnTo>
                      <a:pt x="0" y="1257"/>
                    </a:lnTo>
                    <a:lnTo>
                      <a:pt x="0" y="1257"/>
                    </a:lnTo>
                    <a:lnTo>
                      <a:pt x="9" y="1211"/>
                    </a:lnTo>
                    <a:close/>
                    <a:moveTo>
                      <a:pt x="2896" y="1190"/>
                    </a:moveTo>
                    <a:lnTo>
                      <a:pt x="2906" y="1192"/>
                    </a:lnTo>
                    <a:lnTo>
                      <a:pt x="2908" y="1197"/>
                    </a:lnTo>
                    <a:lnTo>
                      <a:pt x="2898" y="1196"/>
                    </a:lnTo>
                    <a:lnTo>
                      <a:pt x="2896" y="1190"/>
                    </a:lnTo>
                    <a:close/>
                    <a:moveTo>
                      <a:pt x="183" y="738"/>
                    </a:moveTo>
                    <a:lnTo>
                      <a:pt x="191" y="739"/>
                    </a:lnTo>
                    <a:lnTo>
                      <a:pt x="188" y="747"/>
                    </a:lnTo>
                    <a:lnTo>
                      <a:pt x="178" y="744"/>
                    </a:lnTo>
                    <a:lnTo>
                      <a:pt x="183" y="738"/>
                    </a:lnTo>
                    <a:close/>
                    <a:moveTo>
                      <a:pt x="2733" y="732"/>
                    </a:moveTo>
                    <a:lnTo>
                      <a:pt x="2735" y="738"/>
                    </a:lnTo>
                    <a:lnTo>
                      <a:pt x="2730" y="745"/>
                    </a:lnTo>
                    <a:lnTo>
                      <a:pt x="2726" y="739"/>
                    </a:lnTo>
                    <a:lnTo>
                      <a:pt x="2733" y="732"/>
                    </a:lnTo>
                    <a:close/>
                    <a:moveTo>
                      <a:pt x="493" y="361"/>
                    </a:moveTo>
                    <a:lnTo>
                      <a:pt x="498" y="369"/>
                    </a:lnTo>
                    <a:lnTo>
                      <a:pt x="492" y="375"/>
                    </a:lnTo>
                    <a:lnTo>
                      <a:pt x="489" y="365"/>
                    </a:lnTo>
                    <a:lnTo>
                      <a:pt x="493" y="361"/>
                    </a:lnTo>
                    <a:close/>
                    <a:moveTo>
                      <a:pt x="2377" y="321"/>
                    </a:moveTo>
                    <a:lnTo>
                      <a:pt x="2395" y="335"/>
                    </a:lnTo>
                    <a:lnTo>
                      <a:pt x="2412" y="351"/>
                    </a:lnTo>
                    <a:lnTo>
                      <a:pt x="2402" y="352"/>
                    </a:lnTo>
                    <a:lnTo>
                      <a:pt x="2401" y="352"/>
                    </a:lnTo>
                    <a:lnTo>
                      <a:pt x="2389" y="342"/>
                    </a:lnTo>
                    <a:lnTo>
                      <a:pt x="2378" y="334"/>
                    </a:lnTo>
                    <a:lnTo>
                      <a:pt x="2377" y="321"/>
                    </a:lnTo>
                    <a:close/>
                    <a:moveTo>
                      <a:pt x="962" y="87"/>
                    </a:moveTo>
                    <a:lnTo>
                      <a:pt x="962" y="89"/>
                    </a:lnTo>
                    <a:lnTo>
                      <a:pt x="961" y="95"/>
                    </a:lnTo>
                    <a:lnTo>
                      <a:pt x="960" y="98"/>
                    </a:lnTo>
                    <a:lnTo>
                      <a:pt x="929" y="109"/>
                    </a:lnTo>
                    <a:lnTo>
                      <a:pt x="921" y="106"/>
                    </a:lnTo>
                    <a:lnTo>
                      <a:pt x="919" y="104"/>
                    </a:lnTo>
                    <a:lnTo>
                      <a:pt x="962" y="87"/>
                    </a:lnTo>
                    <a:close/>
                    <a:moveTo>
                      <a:pt x="1936" y="80"/>
                    </a:moveTo>
                    <a:lnTo>
                      <a:pt x="1943" y="82"/>
                    </a:lnTo>
                    <a:lnTo>
                      <a:pt x="1936" y="89"/>
                    </a:lnTo>
                    <a:lnTo>
                      <a:pt x="1929" y="88"/>
                    </a:lnTo>
                    <a:lnTo>
                      <a:pt x="1936" y="80"/>
                    </a:lnTo>
                    <a:close/>
                    <a:moveTo>
                      <a:pt x="1457" y="0"/>
                    </a:moveTo>
                    <a:lnTo>
                      <a:pt x="1461" y="10"/>
                    </a:lnTo>
                    <a:lnTo>
                      <a:pt x="1454" y="10"/>
                    </a:lnTo>
                    <a:lnTo>
                      <a:pt x="1451" y="0"/>
                    </a:lnTo>
                    <a:lnTo>
                      <a:pt x="14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5" name="Freeform 700"/>
              <p:cNvSpPr>
                <a:spLocks noEditPoints="1"/>
              </p:cNvSpPr>
              <p:nvPr/>
            </p:nvSpPr>
            <p:spPr bwMode="auto">
              <a:xfrm>
                <a:off x="5649" y="1061"/>
                <a:ext cx="2934" cy="2966"/>
              </a:xfrm>
              <a:custGeom>
                <a:avLst/>
                <a:gdLst>
                  <a:gd name="T0" fmla="*/ 1476 w 2934"/>
                  <a:gd name="T1" fmla="*/ 2966 h 2966"/>
                  <a:gd name="T2" fmla="*/ 1466 w 2934"/>
                  <a:gd name="T3" fmla="*/ 2958 h 2966"/>
                  <a:gd name="T4" fmla="*/ 982 w 2934"/>
                  <a:gd name="T5" fmla="*/ 2876 h 2966"/>
                  <a:gd name="T6" fmla="*/ 982 w 2934"/>
                  <a:gd name="T7" fmla="*/ 2886 h 2966"/>
                  <a:gd name="T8" fmla="*/ 982 w 2934"/>
                  <a:gd name="T9" fmla="*/ 2876 h 2966"/>
                  <a:gd name="T10" fmla="*/ 2014 w 2934"/>
                  <a:gd name="T11" fmla="*/ 2860 h 2966"/>
                  <a:gd name="T12" fmla="*/ 1965 w 2934"/>
                  <a:gd name="T13" fmla="*/ 2880 h 2966"/>
                  <a:gd name="T14" fmla="*/ 1964 w 2934"/>
                  <a:gd name="T15" fmla="*/ 2871 h 2966"/>
                  <a:gd name="T16" fmla="*/ 511 w 2934"/>
                  <a:gd name="T17" fmla="*/ 2606 h 2966"/>
                  <a:gd name="T18" fmla="*/ 548 w 2934"/>
                  <a:gd name="T19" fmla="*/ 2637 h 2966"/>
                  <a:gd name="T20" fmla="*/ 545 w 2934"/>
                  <a:gd name="T21" fmla="*/ 2645 h 2966"/>
                  <a:gd name="T22" fmla="*/ 504 w 2934"/>
                  <a:gd name="T23" fmla="*/ 2611 h 2966"/>
                  <a:gd name="T24" fmla="*/ 2437 w 2934"/>
                  <a:gd name="T25" fmla="*/ 2593 h 2966"/>
                  <a:gd name="T26" fmla="*/ 2434 w 2934"/>
                  <a:gd name="T27" fmla="*/ 2607 h 2966"/>
                  <a:gd name="T28" fmla="*/ 2437 w 2934"/>
                  <a:gd name="T29" fmla="*/ 2593 h 2966"/>
                  <a:gd name="T30" fmla="*/ 193 w 2934"/>
                  <a:gd name="T31" fmla="*/ 2226 h 2966"/>
                  <a:gd name="T32" fmla="*/ 184 w 2934"/>
                  <a:gd name="T33" fmla="*/ 2227 h 2966"/>
                  <a:gd name="T34" fmla="*/ 2746 w 2934"/>
                  <a:gd name="T35" fmla="*/ 2214 h 2966"/>
                  <a:gd name="T36" fmla="*/ 2753 w 2934"/>
                  <a:gd name="T37" fmla="*/ 2221 h 2966"/>
                  <a:gd name="T38" fmla="*/ 2746 w 2934"/>
                  <a:gd name="T39" fmla="*/ 2214 h 2966"/>
                  <a:gd name="T40" fmla="*/ 18 w 2934"/>
                  <a:gd name="T41" fmla="*/ 1761 h 2966"/>
                  <a:gd name="T42" fmla="*/ 10 w 2934"/>
                  <a:gd name="T43" fmla="*/ 1765 h 2966"/>
                  <a:gd name="T44" fmla="*/ 2934 w 2934"/>
                  <a:gd name="T45" fmla="*/ 1697 h 2966"/>
                  <a:gd name="T46" fmla="*/ 2934 w 2934"/>
                  <a:gd name="T47" fmla="*/ 1703 h 2966"/>
                  <a:gd name="T48" fmla="*/ 2919 w 2934"/>
                  <a:gd name="T49" fmla="*/ 1747 h 2966"/>
                  <a:gd name="T50" fmla="*/ 2924 w 2934"/>
                  <a:gd name="T51" fmla="*/ 1701 h 2966"/>
                  <a:gd name="T52" fmla="*/ 2934 w 2934"/>
                  <a:gd name="T53" fmla="*/ 1697 h 2966"/>
                  <a:gd name="T54" fmla="*/ 17 w 2934"/>
                  <a:gd name="T55" fmla="*/ 1219 h 2966"/>
                  <a:gd name="T56" fmla="*/ 8 w 2934"/>
                  <a:gd name="T57" fmla="*/ 1265 h 2966"/>
                  <a:gd name="T58" fmla="*/ 0 w 2934"/>
                  <a:gd name="T59" fmla="*/ 1267 h 2966"/>
                  <a:gd name="T60" fmla="*/ 0 w 2934"/>
                  <a:gd name="T61" fmla="*/ 1263 h 2966"/>
                  <a:gd name="T62" fmla="*/ 2914 w 2934"/>
                  <a:gd name="T63" fmla="*/ 1200 h 2966"/>
                  <a:gd name="T64" fmla="*/ 2924 w 2934"/>
                  <a:gd name="T65" fmla="*/ 1208 h 2966"/>
                  <a:gd name="T66" fmla="*/ 2914 w 2934"/>
                  <a:gd name="T67" fmla="*/ 1200 h 2966"/>
                  <a:gd name="T68" fmla="*/ 191 w 2934"/>
                  <a:gd name="T69" fmla="*/ 746 h 2966"/>
                  <a:gd name="T70" fmla="*/ 178 w 2934"/>
                  <a:gd name="T71" fmla="*/ 750 h 2966"/>
                  <a:gd name="T72" fmla="*/ 2746 w 2934"/>
                  <a:gd name="T73" fmla="*/ 732 h 2966"/>
                  <a:gd name="T74" fmla="*/ 2743 w 2934"/>
                  <a:gd name="T75" fmla="*/ 746 h 2966"/>
                  <a:gd name="T76" fmla="*/ 2746 w 2934"/>
                  <a:gd name="T77" fmla="*/ 732 h 2966"/>
                  <a:gd name="T78" fmla="*/ 501 w 2934"/>
                  <a:gd name="T79" fmla="*/ 369 h 2966"/>
                  <a:gd name="T80" fmla="*/ 493 w 2934"/>
                  <a:gd name="T81" fmla="*/ 364 h 2966"/>
                  <a:gd name="T82" fmla="*/ 2387 w 2934"/>
                  <a:gd name="T83" fmla="*/ 321 h 2966"/>
                  <a:gd name="T84" fmla="*/ 2428 w 2934"/>
                  <a:gd name="T85" fmla="*/ 353 h 2966"/>
                  <a:gd name="T86" fmla="*/ 2420 w 2934"/>
                  <a:gd name="T87" fmla="*/ 359 h 2966"/>
                  <a:gd name="T88" fmla="*/ 2385 w 2934"/>
                  <a:gd name="T89" fmla="*/ 329 h 2966"/>
                  <a:gd name="T90" fmla="*/ 2386 w 2934"/>
                  <a:gd name="T91" fmla="*/ 324 h 2966"/>
                  <a:gd name="T92" fmla="*/ 970 w 2934"/>
                  <a:gd name="T93" fmla="*/ 85 h 2966"/>
                  <a:gd name="T94" fmla="*/ 927 w 2934"/>
                  <a:gd name="T95" fmla="*/ 112 h 2966"/>
                  <a:gd name="T96" fmla="*/ 921 w 2934"/>
                  <a:gd name="T97" fmla="*/ 103 h 2966"/>
                  <a:gd name="T98" fmla="*/ 1949 w 2934"/>
                  <a:gd name="T99" fmla="*/ 80 h 2966"/>
                  <a:gd name="T100" fmla="*/ 1951 w 2934"/>
                  <a:gd name="T101" fmla="*/ 90 h 2966"/>
                  <a:gd name="T102" fmla="*/ 1949 w 2934"/>
                  <a:gd name="T103" fmla="*/ 80 h 2966"/>
                  <a:gd name="T104" fmla="*/ 1465 w 2934"/>
                  <a:gd name="T105" fmla="*/ 8 h 2966"/>
                  <a:gd name="T106" fmla="*/ 1456 w 2934"/>
                  <a:gd name="T107" fmla="*/ 0 h 2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34" h="2966">
                    <a:moveTo>
                      <a:pt x="1473" y="2958"/>
                    </a:moveTo>
                    <a:lnTo>
                      <a:pt x="1476" y="2966"/>
                    </a:lnTo>
                    <a:lnTo>
                      <a:pt x="1469" y="2966"/>
                    </a:lnTo>
                    <a:lnTo>
                      <a:pt x="1466" y="2958"/>
                    </a:lnTo>
                    <a:lnTo>
                      <a:pt x="1473" y="2958"/>
                    </a:lnTo>
                    <a:close/>
                    <a:moveTo>
                      <a:pt x="982" y="2876"/>
                    </a:moveTo>
                    <a:lnTo>
                      <a:pt x="989" y="2877"/>
                    </a:lnTo>
                    <a:lnTo>
                      <a:pt x="982" y="2886"/>
                    </a:lnTo>
                    <a:lnTo>
                      <a:pt x="976" y="2883"/>
                    </a:lnTo>
                    <a:lnTo>
                      <a:pt x="982" y="2876"/>
                    </a:lnTo>
                    <a:close/>
                    <a:moveTo>
                      <a:pt x="2010" y="2854"/>
                    </a:moveTo>
                    <a:lnTo>
                      <a:pt x="2014" y="2860"/>
                    </a:lnTo>
                    <a:lnTo>
                      <a:pt x="2014" y="2862"/>
                    </a:lnTo>
                    <a:lnTo>
                      <a:pt x="1965" y="2880"/>
                    </a:lnTo>
                    <a:lnTo>
                      <a:pt x="1964" y="2878"/>
                    </a:lnTo>
                    <a:lnTo>
                      <a:pt x="1964" y="2871"/>
                    </a:lnTo>
                    <a:lnTo>
                      <a:pt x="2010" y="2854"/>
                    </a:lnTo>
                    <a:close/>
                    <a:moveTo>
                      <a:pt x="511" y="2606"/>
                    </a:moveTo>
                    <a:lnTo>
                      <a:pt x="531" y="2623"/>
                    </a:lnTo>
                    <a:lnTo>
                      <a:pt x="548" y="2637"/>
                    </a:lnTo>
                    <a:lnTo>
                      <a:pt x="547" y="2641"/>
                    </a:lnTo>
                    <a:lnTo>
                      <a:pt x="545" y="2645"/>
                    </a:lnTo>
                    <a:lnTo>
                      <a:pt x="525" y="2630"/>
                    </a:lnTo>
                    <a:lnTo>
                      <a:pt x="504" y="2611"/>
                    </a:lnTo>
                    <a:lnTo>
                      <a:pt x="511" y="2606"/>
                    </a:lnTo>
                    <a:close/>
                    <a:moveTo>
                      <a:pt x="2437" y="2593"/>
                    </a:moveTo>
                    <a:lnTo>
                      <a:pt x="2440" y="2603"/>
                    </a:lnTo>
                    <a:lnTo>
                      <a:pt x="2434" y="2607"/>
                    </a:lnTo>
                    <a:lnTo>
                      <a:pt x="2431" y="2597"/>
                    </a:lnTo>
                    <a:lnTo>
                      <a:pt x="2437" y="2593"/>
                    </a:lnTo>
                    <a:close/>
                    <a:moveTo>
                      <a:pt x="189" y="2220"/>
                    </a:moveTo>
                    <a:lnTo>
                      <a:pt x="193" y="2226"/>
                    </a:lnTo>
                    <a:lnTo>
                      <a:pt x="186" y="2233"/>
                    </a:lnTo>
                    <a:lnTo>
                      <a:pt x="184" y="2227"/>
                    </a:lnTo>
                    <a:lnTo>
                      <a:pt x="189" y="2220"/>
                    </a:lnTo>
                    <a:close/>
                    <a:moveTo>
                      <a:pt x="2746" y="2214"/>
                    </a:moveTo>
                    <a:lnTo>
                      <a:pt x="2756" y="2216"/>
                    </a:lnTo>
                    <a:lnTo>
                      <a:pt x="2753" y="2221"/>
                    </a:lnTo>
                    <a:lnTo>
                      <a:pt x="2743" y="2220"/>
                    </a:lnTo>
                    <a:lnTo>
                      <a:pt x="2746" y="2214"/>
                    </a:lnTo>
                    <a:close/>
                    <a:moveTo>
                      <a:pt x="8" y="1759"/>
                    </a:moveTo>
                    <a:lnTo>
                      <a:pt x="18" y="1761"/>
                    </a:lnTo>
                    <a:lnTo>
                      <a:pt x="20" y="1768"/>
                    </a:lnTo>
                    <a:lnTo>
                      <a:pt x="10" y="1765"/>
                    </a:lnTo>
                    <a:lnTo>
                      <a:pt x="8" y="1759"/>
                    </a:lnTo>
                    <a:close/>
                    <a:moveTo>
                      <a:pt x="2934" y="1697"/>
                    </a:moveTo>
                    <a:lnTo>
                      <a:pt x="2934" y="1699"/>
                    </a:lnTo>
                    <a:lnTo>
                      <a:pt x="2934" y="1703"/>
                    </a:lnTo>
                    <a:lnTo>
                      <a:pt x="2926" y="1749"/>
                    </a:lnTo>
                    <a:lnTo>
                      <a:pt x="2919" y="1747"/>
                    </a:lnTo>
                    <a:lnTo>
                      <a:pt x="2917" y="1745"/>
                    </a:lnTo>
                    <a:lnTo>
                      <a:pt x="2924" y="1701"/>
                    </a:lnTo>
                    <a:lnTo>
                      <a:pt x="2926" y="1700"/>
                    </a:lnTo>
                    <a:lnTo>
                      <a:pt x="2934" y="1697"/>
                    </a:lnTo>
                    <a:close/>
                    <a:moveTo>
                      <a:pt x="8" y="1215"/>
                    </a:moveTo>
                    <a:lnTo>
                      <a:pt x="17" y="1219"/>
                    </a:lnTo>
                    <a:lnTo>
                      <a:pt x="17" y="1219"/>
                    </a:lnTo>
                    <a:lnTo>
                      <a:pt x="8" y="1265"/>
                    </a:lnTo>
                    <a:lnTo>
                      <a:pt x="8" y="1265"/>
                    </a:lnTo>
                    <a:lnTo>
                      <a:pt x="0" y="1267"/>
                    </a:lnTo>
                    <a:lnTo>
                      <a:pt x="0" y="1267"/>
                    </a:lnTo>
                    <a:lnTo>
                      <a:pt x="0" y="1263"/>
                    </a:lnTo>
                    <a:lnTo>
                      <a:pt x="8" y="1215"/>
                    </a:lnTo>
                    <a:close/>
                    <a:moveTo>
                      <a:pt x="2914" y="1200"/>
                    </a:moveTo>
                    <a:lnTo>
                      <a:pt x="2923" y="1201"/>
                    </a:lnTo>
                    <a:lnTo>
                      <a:pt x="2924" y="1208"/>
                    </a:lnTo>
                    <a:lnTo>
                      <a:pt x="2916" y="1205"/>
                    </a:lnTo>
                    <a:lnTo>
                      <a:pt x="2914" y="1200"/>
                    </a:lnTo>
                    <a:close/>
                    <a:moveTo>
                      <a:pt x="181" y="745"/>
                    </a:moveTo>
                    <a:lnTo>
                      <a:pt x="191" y="746"/>
                    </a:lnTo>
                    <a:lnTo>
                      <a:pt x="186" y="752"/>
                    </a:lnTo>
                    <a:lnTo>
                      <a:pt x="178" y="750"/>
                    </a:lnTo>
                    <a:lnTo>
                      <a:pt x="181" y="745"/>
                    </a:lnTo>
                    <a:close/>
                    <a:moveTo>
                      <a:pt x="2746" y="732"/>
                    </a:moveTo>
                    <a:lnTo>
                      <a:pt x="2749" y="738"/>
                    </a:lnTo>
                    <a:lnTo>
                      <a:pt x="2743" y="746"/>
                    </a:lnTo>
                    <a:lnTo>
                      <a:pt x="2741" y="740"/>
                    </a:lnTo>
                    <a:lnTo>
                      <a:pt x="2746" y="732"/>
                    </a:lnTo>
                    <a:close/>
                    <a:moveTo>
                      <a:pt x="499" y="360"/>
                    </a:moveTo>
                    <a:lnTo>
                      <a:pt x="501" y="369"/>
                    </a:lnTo>
                    <a:lnTo>
                      <a:pt x="497" y="373"/>
                    </a:lnTo>
                    <a:lnTo>
                      <a:pt x="493" y="364"/>
                    </a:lnTo>
                    <a:lnTo>
                      <a:pt x="499" y="360"/>
                    </a:lnTo>
                    <a:close/>
                    <a:moveTo>
                      <a:pt x="2387" y="321"/>
                    </a:moveTo>
                    <a:lnTo>
                      <a:pt x="2409" y="336"/>
                    </a:lnTo>
                    <a:lnTo>
                      <a:pt x="2428" y="353"/>
                    </a:lnTo>
                    <a:lnTo>
                      <a:pt x="2420" y="359"/>
                    </a:lnTo>
                    <a:lnTo>
                      <a:pt x="2420" y="359"/>
                    </a:lnTo>
                    <a:lnTo>
                      <a:pt x="2403" y="343"/>
                    </a:lnTo>
                    <a:lnTo>
                      <a:pt x="2385" y="329"/>
                    </a:lnTo>
                    <a:lnTo>
                      <a:pt x="2385" y="329"/>
                    </a:lnTo>
                    <a:lnTo>
                      <a:pt x="2386" y="324"/>
                    </a:lnTo>
                    <a:lnTo>
                      <a:pt x="2387" y="321"/>
                    </a:lnTo>
                    <a:close/>
                    <a:moveTo>
                      <a:pt x="970" y="85"/>
                    </a:moveTo>
                    <a:lnTo>
                      <a:pt x="970" y="95"/>
                    </a:lnTo>
                    <a:lnTo>
                      <a:pt x="927" y="112"/>
                    </a:lnTo>
                    <a:lnTo>
                      <a:pt x="921" y="104"/>
                    </a:lnTo>
                    <a:lnTo>
                      <a:pt x="921" y="103"/>
                    </a:lnTo>
                    <a:lnTo>
                      <a:pt x="970" y="85"/>
                    </a:lnTo>
                    <a:close/>
                    <a:moveTo>
                      <a:pt x="1949" y="80"/>
                    </a:moveTo>
                    <a:lnTo>
                      <a:pt x="1957" y="83"/>
                    </a:lnTo>
                    <a:lnTo>
                      <a:pt x="1951" y="90"/>
                    </a:lnTo>
                    <a:lnTo>
                      <a:pt x="1944" y="88"/>
                    </a:lnTo>
                    <a:lnTo>
                      <a:pt x="1949" y="80"/>
                    </a:lnTo>
                    <a:close/>
                    <a:moveTo>
                      <a:pt x="1462" y="0"/>
                    </a:moveTo>
                    <a:lnTo>
                      <a:pt x="1465" y="8"/>
                    </a:lnTo>
                    <a:lnTo>
                      <a:pt x="1459" y="8"/>
                    </a:lnTo>
                    <a:lnTo>
                      <a:pt x="1456" y="0"/>
                    </a:lnTo>
                    <a:lnTo>
                      <a:pt x="14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6" name="Freeform 701"/>
              <p:cNvSpPr>
                <a:spLocks noEditPoints="1"/>
              </p:cNvSpPr>
              <p:nvPr/>
            </p:nvSpPr>
            <p:spPr bwMode="auto">
              <a:xfrm>
                <a:off x="5639" y="1052"/>
                <a:ext cx="2953" cy="2985"/>
              </a:xfrm>
              <a:custGeom>
                <a:avLst/>
                <a:gdLst>
                  <a:gd name="T0" fmla="*/ 1490 w 2953"/>
                  <a:gd name="T1" fmla="*/ 2984 h 2985"/>
                  <a:gd name="T2" fmla="*/ 1479 w 2953"/>
                  <a:gd name="T3" fmla="*/ 2975 h 2985"/>
                  <a:gd name="T4" fmla="*/ 986 w 2953"/>
                  <a:gd name="T5" fmla="*/ 2892 h 2985"/>
                  <a:gd name="T6" fmla="*/ 986 w 2953"/>
                  <a:gd name="T7" fmla="*/ 2902 h 2985"/>
                  <a:gd name="T8" fmla="*/ 986 w 2953"/>
                  <a:gd name="T9" fmla="*/ 2892 h 2985"/>
                  <a:gd name="T10" fmla="*/ 2026 w 2953"/>
                  <a:gd name="T11" fmla="*/ 2880 h 2985"/>
                  <a:gd name="T12" fmla="*/ 1975 w 2953"/>
                  <a:gd name="T13" fmla="*/ 2889 h 2985"/>
                  <a:gd name="T14" fmla="*/ 514 w 2953"/>
                  <a:gd name="T15" fmla="*/ 2620 h 2985"/>
                  <a:gd name="T16" fmla="*/ 555 w 2953"/>
                  <a:gd name="T17" fmla="*/ 2654 h 2985"/>
                  <a:gd name="T18" fmla="*/ 550 w 2953"/>
                  <a:gd name="T19" fmla="*/ 2660 h 2985"/>
                  <a:gd name="T20" fmla="*/ 530 w 2953"/>
                  <a:gd name="T21" fmla="*/ 2646 h 2985"/>
                  <a:gd name="T22" fmla="*/ 514 w 2953"/>
                  <a:gd name="T23" fmla="*/ 2622 h 2985"/>
                  <a:gd name="T24" fmla="*/ 2450 w 2953"/>
                  <a:gd name="T25" fmla="*/ 2612 h 2985"/>
                  <a:gd name="T26" fmla="*/ 2448 w 2953"/>
                  <a:gd name="T27" fmla="*/ 2625 h 2985"/>
                  <a:gd name="T28" fmla="*/ 2450 w 2953"/>
                  <a:gd name="T29" fmla="*/ 2612 h 2985"/>
                  <a:gd name="T30" fmla="*/ 196 w 2953"/>
                  <a:gd name="T31" fmla="*/ 2242 h 2985"/>
                  <a:gd name="T32" fmla="*/ 191 w 2953"/>
                  <a:gd name="T33" fmla="*/ 2249 h 2985"/>
                  <a:gd name="T34" fmla="*/ 194 w 2953"/>
                  <a:gd name="T35" fmla="*/ 2236 h 2985"/>
                  <a:gd name="T36" fmla="*/ 2776 w 2953"/>
                  <a:gd name="T37" fmla="*/ 2226 h 2985"/>
                  <a:gd name="T38" fmla="*/ 2763 w 2953"/>
                  <a:gd name="T39" fmla="*/ 2230 h 2985"/>
                  <a:gd name="T40" fmla="*/ 10 w 2953"/>
                  <a:gd name="T41" fmla="*/ 1767 h 2985"/>
                  <a:gd name="T42" fmla="*/ 20 w 2953"/>
                  <a:gd name="T43" fmla="*/ 1774 h 2985"/>
                  <a:gd name="T44" fmla="*/ 10 w 2953"/>
                  <a:gd name="T45" fmla="*/ 1768 h 2985"/>
                  <a:gd name="T46" fmla="*/ 2944 w 2953"/>
                  <a:gd name="T47" fmla="*/ 1708 h 2985"/>
                  <a:gd name="T48" fmla="*/ 2953 w 2953"/>
                  <a:gd name="T49" fmla="*/ 1709 h 2985"/>
                  <a:gd name="T50" fmla="*/ 2953 w 2953"/>
                  <a:gd name="T51" fmla="*/ 1713 h 2985"/>
                  <a:gd name="T52" fmla="*/ 2941 w 2953"/>
                  <a:gd name="T53" fmla="*/ 1761 h 2985"/>
                  <a:gd name="T54" fmla="*/ 2936 w 2953"/>
                  <a:gd name="T55" fmla="*/ 1758 h 2985"/>
                  <a:gd name="T56" fmla="*/ 2944 w 2953"/>
                  <a:gd name="T57" fmla="*/ 1708 h 2985"/>
                  <a:gd name="T58" fmla="*/ 15 w 2953"/>
                  <a:gd name="T59" fmla="*/ 1223 h 2985"/>
                  <a:gd name="T60" fmla="*/ 10 w 2953"/>
                  <a:gd name="T61" fmla="*/ 1272 h 2985"/>
                  <a:gd name="T62" fmla="*/ 6 w 2953"/>
                  <a:gd name="T63" fmla="*/ 1275 h 2985"/>
                  <a:gd name="T64" fmla="*/ 1 w 2953"/>
                  <a:gd name="T65" fmla="*/ 1271 h 2985"/>
                  <a:gd name="T66" fmla="*/ 13 w 2953"/>
                  <a:gd name="T67" fmla="*/ 1223 h 2985"/>
                  <a:gd name="T68" fmla="*/ 2943 w 2953"/>
                  <a:gd name="T69" fmla="*/ 1211 h 2985"/>
                  <a:gd name="T70" fmla="*/ 2944 w 2953"/>
                  <a:gd name="T71" fmla="*/ 1219 h 2985"/>
                  <a:gd name="T72" fmla="*/ 2933 w 2953"/>
                  <a:gd name="T73" fmla="*/ 1210 h 2985"/>
                  <a:gd name="T74" fmla="*/ 191 w 2953"/>
                  <a:gd name="T75" fmla="*/ 754 h 2985"/>
                  <a:gd name="T76" fmla="*/ 178 w 2953"/>
                  <a:gd name="T77" fmla="*/ 758 h 2985"/>
                  <a:gd name="T78" fmla="*/ 2762 w 2953"/>
                  <a:gd name="T79" fmla="*/ 734 h 2985"/>
                  <a:gd name="T80" fmla="*/ 2766 w 2953"/>
                  <a:gd name="T81" fmla="*/ 739 h 2985"/>
                  <a:gd name="T82" fmla="*/ 2756 w 2953"/>
                  <a:gd name="T83" fmla="*/ 741 h 2985"/>
                  <a:gd name="T84" fmla="*/ 506 w 2953"/>
                  <a:gd name="T85" fmla="*/ 359 h 2985"/>
                  <a:gd name="T86" fmla="*/ 503 w 2953"/>
                  <a:gd name="T87" fmla="*/ 373 h 2985"/>
                  <a:gd name="T88" fmla="*/ 506 w 2953"/>
                  <a:gd name="T89" fmla="*/ 359 h 2985"/>
                  <a:gd name="T90" fmla="*/ 2424 w 2953"/>
                  <a:gd name="T91" fmla="*/ 338 h 2985"/>
                  <a:gd name="T92" fmla="*/ 2438 w 2953"/>
                  <a:gd name="T93" fmla="*/ 362 h 2985"/>
                  <a:gd name="T94" fmla="*/ 2419 w 2953"/>
                  <a:gd name="T95" fmla="*/ 345 h 2985"/>
                  <a:gd name="T96" fmla="*/ 2399 w 2953"/>
                  <a:gd name="T97" fmla="*/ 328 h 2985"/>
                  <a:gd name="T98" fmla="*/ 2403 w 2953"/>
                  <a:gd name="T99" fmla="*/ 323 h 2985"/>
                  <a:gd name="T100" fmla="*/ 980 w 2953"/>
                  <a:gd name="T101" fmla="*/ 94 h 2985"/>
                  <a:gd name="T102" fmla="*/ 931 w 2953"/>
                  <a:gd name="T103" fmla="*/ 112 h 2985"/>
                  <a:gd name="T104" fmla="*/ 975 w 2953"/>
                  <a:gd name="T105" fmla="*/ 87 h 2985"/>
                  <a:gd name="T106" fmla="*/ 1972 w 2953"/>
                  <a:gd name="T107" fmla="*/ 84 h 2985"/>
                  <a:gd name="T108" fmla="*/ 1959 w 2953"/>
                  <a:gd name="T109" fmla="*/ 89 h 2985"/>
                  <a:gd name="T110" fmla="*/ 1469 w 2953"/>
                  <a:gd name="T111" fmla="*/ 0 h 2985"/>
                  <a:gd name="T112" fmla="*/ 1466 w 2953"/>
                  <a:gd name="T113" fmla="*/ 9 h 2985"/>
                  <a:gd name="T114" fmla="*/ 1469 w 2953"/>
                  <a:gd name="T115" fmla="*/ 0 h 2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53" h="2985">
                    <a:moveTo>
                      <a:pt x="1486" y="2975"/>
                    </a:moveTo>
                    <a:lnTo>
                      <a:pt x="1490" y="2984"/>
                    </a:lnTo>
                    <a:lnTo>
                      <a:pt x="1483" y="2985"/>
                    </a:lnTo>
                    <a:lnTo>
                      <a:pt x="1479" y="2975"/>
                    </a:lnTo>
                    <a:lnTo>
                      <a:pt x="1486" y="2975"/>
                    </a:lnTo>
                    <a:close/>
                    <a:moveTo>
                      <a:pt x="986" y="2892"/>
                    </a:moveTo>
                    <a:lnTo>
                      <a:pt x="992" y="2895"/>
                    </a:lnTo>
                    <a:lnTo>
                      <a:pt x="986" y="2902"/>
                    </a:lnTo>
                    <a:lnTo>
                      <a:pt x="980" y="2899"/>
                    </a:lnTo>
                    <a:lnTo>
                      <a:pt x="986" y="2892"/>
                    </a:lnTo>
                    <a:close/>
                    <a:moveTo>
                      <a:pt x="2024" y="2871"/>
                    </a:moveTo>
                    <a:lnTo>
                      <a:pt x="2026" y="2880"/>
                    </a:lnTo>
                    <a:lnTo>
                      <a:pt x="1981" y="2897"/>
                    </a:lnTo>
                    <a:lnTo>
                      <a:pt x="1975" y="2889"/>
                    </a:lnTo>
                    <a:lnTo>
                      <a:pt x="2024" y="2871"/>
                    </a:lnTo>
                    <a:close/>
                    <a:moveTo>
                      <a:pt x="514" y="2620"/>
                    </a:moveTo>
                    <a:lnTo>
                      <a:pt x="535" y="2639"/>
                    </a:lnTo>
                    <a:lnTo>
                      <a:pt x="555" y="2654"/>
                    </a:lnTo>
                    <a:lnTo>
                      <a:pt x="554" y="2656"/>
                    </a:lnTo>
                    <a:lnTo>
                      <a:pt x="550" y="2660"/>
                    </a:lnTo>
                    <a:lnTo>
                      <a:pt x="548" y="2660"/>
                    </a:lnTo>
                    <a:lnTo>
                      <a:pt x="530" y="2646"/>
                    </a:lnTo>
                    <a:lnTo>
                      <a:pt x="510" y="2629"/>
                    </a:lnTo>
                    <a:lnTo>
                      <a:pt x="514" y="2622"/>
                    </a:lnTo>
                    <a:lnTo>
                      <a:pt x="514" y="2620"/>
                    </a:lnTo>
                    <a:close/>
                    <a:moveTo>
                      <a:pt x="2450" y="2612"/>
                    </a:moveTo>
                    <a:lnTo>
                      <a:pt x="2453" y="2620"/>
                    </a:lnTo>
                    <a:lnTo>
                      <a:pt x="2448" y="2625"/>
                    </a:lnTo>
                    <a:lnTo>
                      <a:pt x="2444" y="2616"/>
                    </a:lnTo>
                    <a:lnTo>
                      <a:pt x="2450" y="2612"/>
                    </a:lnTo>
                    <a:close/>
                    <a:moveTo>
                      <a:pt x="194" y="2236"/>
                    </a:moveTo>
                    <a:lnTo>
                      <a:pt x="196" y="2242"/>
                    </a:lnTo>
                    <a:lnTo>
                      <a:pt x="191" y="2250"/>
                    </a:lnTo>
                    <a:lnTo>
                      <a:pt x="191" y="2249"/>
                    </a:lnTo>
                    <a:lnTo>
                      <a:pt x="188" y="2243"/>
                    </a:lnTo>
                    <a:lnTo>
                      <a:pt x="194" y="2236"/>
                    </a:lnTo>
                    <a:close/>
                    <a:moveTo>
                      <a:pt x="2766" y="2225"/>
                    </a:moveTo>
                    <a:lnTo>
                      <a:pt x="2776" y="2226"/>
                    </a:lnTo>
                    <a:lnTo>
                      <a:pt x="2772" y="2232"/>
                    </a:lnTo>
                    <a:lnTo>
                      <a:pt x="2763" y="2230"/>
                    </a:lnTo>
                    <a:lnTo>
                      <a:pt x="2766" y="2225"/>
                    </a:lnTo>
                    <a:close/>
                    <a:moveTo>
                      <a:pt x="10" y="1767"/>
                    </a:moveTo>
                    <a:lnTo>
                      <a:pt x="18" y="1768"/>
                    </a:lnTo>
                    <a:lnTo>
                      <a:pt x="20" y="1774"/>
                    </a:lnTo>
                    <a:lnTo>
                      <a:pt x="11" y="1773"/>
                    </a:lnTo>
                    <a:lnTo>
                      <a:pt x="10" y="1768"/>
                    </a:lnTo>
                    <a:lnTo>
                      <a:pt x="10" y="1767"/>
                    </a:lnTo>
                    <a:close/>
                    <a:moveTo>
                      <a:pt x="2944" y="1708"/>
                    </a:moveTo>
                    <a:lnTo>
                      <a:pt x="2948" y="1708"/>
                    </a:lnTo>
                    <a:lnTo>
                      <a:pt x="2953" y="1709"/>
                    </a:lnTo>
                    <a:lnTo>
                      <a:pt x="2953" y="1709"/>
                    </a:lnTo>
                    <a:lnTo>
                      <a:pt x="2953" y="1713"/>
                    </a:lnTo>
                    <a:lnTo>
                      <a:pt x="2944" y="1761"/>
                    </a:lnTo>
                    <a:lnTo>
                      <a:pt x="2941" y="1761"/>
                    </a:lnTo>
                    <a:lnTo>
                      <a:pt x="2940" y="1761"/>
                    </a:lnTo>
                    <a:lnTo>
                      <a:pt x="2936" y="1758"/>
                    </a:lnTo>
                    <a:lnTo>
                      <a:pt x="2944" y="1712"/>
                    </a:lnTo>
                    <a:lnTo>
                      <a:pt x="2944" y="1708"/>
                    </a:lnTo>
                    <a:close/>
                    <a:moveTo>
                      <a:pt x="13" y="1223"/>
                    </a:moveTo>
                    <a:lnTo>
                      <a:pt x="15" y="1223"/>
                    </a:lnTo>
                    <a:lnTo>
                      <a:pt x="18" y="1224"/>
                    </a:lnTo>
                    <a:lnTo>
                      <a:pt x="10" y="1272"/>
                    </a:lnTo>
                    <a:lnTo>
                      <a:pt x="10" y="1276"/>
                    </a:lnTo>
                    <a:lnTo>
                      <a:pt x="6" y="1275"/>
                    </a:lnTo>
                    <a:lnTo>
                      <a:pt x="0" y="1274"/>
                    </a:lnTo>
                    <a:lnTo>
                      <a:pt x="1" y="1271"/>
                    </a:lnTo>
                    <a:lnTo>
                      <a:pt x="10" y="1223"/>
                    </a:lnTo>
                    <a:lnTo>
                      <a:pt x="13" y="1223"/>
                    </a:lnTo>
                    <a:close/>
                    <a:moveTo>
                      <a:pt x="2933" y="1210"/>
                    </a:moveTo>
                    <a:lnTo>
                      <a:pt x="2943" y="1211"/>
                    </a:lnTo>
                    <a:lnTo>
                      <a:pt x="2944" y="1216"/>
                    </a:lnTo>
                    <a:lnTo>
                      <a:pt x="2944" y="1219"/>
                    </a:lnTo>
                    <a:lnTo>
                      <a:pt x="2934" y="1217"/>
                    </a:lnTo>
                    <a:lnTo>
                      <a:pt x="2933" y="1210"/>
                    </a:lnTo>
                    <a:close/>
                    <a:moveTo>
                      <a:pt x="181" y="752"/>
                    </a:moveTo>
                    <a:lnTo>
                      <a:pt x="191" y="754"/>
                    </a:lnTo>
                    <a:lnTo>
                      <a:pt x="188" y="759"/>
                    </a:lnTo>
                    <a:lnTo>
                      <a:pt x="178" y="758"/>
                    </a:lnTo>
                    <a:lnTo>
                      <a:pt x="181" y="752"/>
                    </a:lnTo>
                    <a:close/>
                    <a:moveTo>
                      <a:pt x="2762" y="734"/>
                    </a:moveTo>
                    <a:lnTo>
                      <a:pt x="2763" y="735"/>
                    </a:lnTo>
                    <a:lnTo>
                      <a:pt x="2766" y="739"/>
                    </a:lnTo>
                    <a:lnTo>
                      <a:pt x="2759" y="747"/>
                    </a:lnTo>
                    <a:lnTo>
                      <a:pt x="2756" y="741"/>
                    </a:lnTo>
                    <a:lnTo>
                      <a:pt x="2762" y="734"/>
                    </a:lnTo>
                    <a:close/>
                    <a:moveTo>
                      <a:pt x="506" y="359"/>
                    </a:moveTo>
                    <a:lnTo>
                      <a:pt x="509" y="369"/>
                    </a:lnTo>
                    <a:lnTo>
                      <a:pt x="503" y="373"/>
                    </a:lnTo>
                    <a:lnTo>
                      <a:pt x="500" y="365"/>
                    </a:lnTo>
                    <a:lnTo>
                      <a:pt x="506" y="359"/>
                    </a:lnTo>
                    <a:close/>
                    <a:moveTo>
                      <a:pt x="2403" y="323"/>
                    </a:moveTo>
                    <a:lnTo>
                      <a:pt x="2424" y="338"/>
                    </a:lnTo>
                    <a:lnTo>
                      <a:pt x="2444" y="355"/>
                    </a:lnTo>
                    <a:lnTo>
                      <a:pt x="2438" y="362"/>
                    </a:lnTo>
                    <a:lnTo>
                      <a:pt x="2438" y="362"/>
                    </a:lnTo>
                    <a:lnTo>
                      <a:pt x="2419" y="345"/>
                    </a:lnTo>
                    <a:lnTo>
                      <a:pt x="2397" y="330"/>
                    </a:lnTo>
                    <a:lnTo>
                      <a:pt x="2399" y="328"/>
                    </a:lnTo>
                    <a:lnTo>
                      <a:pt x="2402" y="324"/>
                    </a:lnTo>
                    <a:lnTo>
                      <a:pt x="2403" y="323"/>
                    </a:lnTo>
                    <a:close/>
                    <a:moveTo>
                      <a:pt x="975" y="87"/>
                    </a:moveTo>
                    <a:lnTo>
                      <a:pt x="980" y="94"/>
                    </a:lnTo>
                    <a:lnTo>
                      <a:pt x="980" y="94"/>
                    </a:lnTo>
                    <a:lnTo>
                      <a:pt x="931" y="112"/>
                    </a:lnTo>
                    <a:lnTo>
                      <a:pt x="930" y="104"/>
                    </a:lnTo>
                    <a:lnTo>
                      <a:pt x="975" y="87"/>
                    </a:lnTo>
                    <a:close/>
                    <a:moveTo>
                      <a:pt x="1965" y="82"/>
                    </a:moveTo>
                    <a:lnTo>
                      <a:pt x="1972" y="84"/>
                    </a:lnTo>
                    <a:lnTo>
                      <a:pt x="1967" y="92"/>
                    </a:lnTo>
                    <a:lnTo>
                      <a:pt x="1959" y="89"/>
                    </a:lnTo>
                    <a:lnTo>
                      <a:pt x="1965" y="82"/>
                    </a:lnTo>
                    <a:close/>
                    <a:moveTo>
                      <a:pt x="1469" y="0"/>
                    </a:moveTo>
                    <a:lnTo>
                      <a:pt x="1472" y="9"/>
                    </a:lnTo>
                    <a:lnTo>
                      <a:pt x="1466" y="9"/>
                    </a:lnTo>
                    <a:lnTo>
                      <a:pt x="1462" y="0"/>
                    </a:lnTo>
                    <a:lnTo>
                      <a:pt x="14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7" name="Freeform 702"/>
              <p:cNvSpPr>
                <a:spLocks noEditPoints="1"/>
              </p:cNvSpPr>
              <p:nvPr/>
            </p:nvSpPr>
            <p:spPr bwMode="auto">
              <a:xfrm>
                <a:off x="5630" y="1043"/>
                <a:ext cx="2972" cy="3002"/>
              </a:xfrm>
              <a:custGeom>
                <a:avLst/>
                <a:gdLst>
                  <a:gd name="T0" fmla="*/ 1495 w 2972"/>
                  <a:gd name="T1" fmla="*/ 3002 h 3002"/>
                  <a:gd name="T2" fmla="*/ 989 w 2972"/>
                  <a:gd name="T3" fmla="*/ 2908 h 3002"/>
                  <a:gd name="T4" fmla="*/ 982 w 2972"/>
                  <a:gd name="T5" fmla="*/ 2916 h 3002"/>
                  <a:gd name="T6" fmla="*/ 2035 w 2972"/>
                  <a:gd name="T7" fmla="*/ 2892 h 3002"/>
                  <a:gd name="T8" fmla="*/ 2033 w 2972"/>
                  <a:gd name="T9" fmla="*/ 2899 h 3002"/>
                  <a:gd name="T10" fmla="*/ 1995 w 2972"/>
                  <a:gd name="T11" fmla="*/ 2912 h 3002"/>
                  <a:gd name="T12" fmla="*/ 1990 w 2972"/>
                  <a:gd name="T13" fmla="*/ 2906 h 3002"/>
                  <a:gd name="T14" fmla="*/ 519 w 2972"/>
                  <a:gd name="T15" fmla="*/ 2638 h 3002"/>
                  <a:gd name="T16" fmla="*/ 554 w 2972"/>
                  <a:gd name="T17" fmla="*/ 2672 h 3002"/>
                  <a:gd name="T18" fmla="*/ 547 w 2972"/>
                  <a:gd name="T19" fmla="*/ 2673 h 3002"/>
                  <a:gd name="T20" fmla="*/ 516 w 2972"/>
                  <a:gd name="T21" fmla="*/ 2648 h 3002"/>
                  <a:gd name="T22" fmla="*/ 506 w 2972"/>
                  <a:gd name="T23" fmla="*/ 2639 h 3002"/>
                  <a:gd name="T24" fmla="*/ 2462 w 2972"/>
                  <a:gd name="T25" fmla="*/ 2629 h 3002"/>
                  <a:gd name="T26" fmla="*/ 2457 w 2972"/>
                  <a:gd name="T27" fmla="*/ 2634 h 3002"/>
                  <a:gd name="T28" fmla="*/ 200 w 2972"/>
                  <a:gd name="T29" fmla="*/ 2258 h 3002"/>
                  <a:gd name="T30" fmla="*/ 191 w 2972"/>
                  <a:gd name="T31" fmla="*/ 2262 h 3002"/>
                  <a:gd name="T32" fmla="*/ 2785 w 2972"/>
                  <a:gd name="T33" fmla="*/ 2235 h 3002"/>
                  <a:gd name="T34" fmla="*/ 2781 w 2972"/>
                  <a:gd name="T35" fmla="*/ 2241 h 3002"/>
                  <a:gd name="T36" fmla="*/ 19 w 2972"/>
                  <a:gd name="T37" fmla="*/ 1776 h 3002"/>
                  <a:gd name="T38" fmla="*/ 10 w 2972"/>
                  <a:gd name="T39" fmla="*/ 1780 h 3002"/>
                  <a:gd name="T40" fmla="*/ 2972 w 2972"/>
                  <a:gd name="T41" fmla="*/ 1712 h 3002"/>
                  <a:gd name="T42" fmla="*/ 2956 w 2972"/>
                  <a:gd name="T43" fmla="*/ 1770 h 3002"/>
                  <a:gd name="T44" fmla="*/ 2962 w 2972"/>
                  <a:gd name="T45" fmla="*/ 1718 h 3002"/>
                  <a:gd name="T46" fmla="*/ 12 w 2972"/>
                  <a:gd name="T47" fmla="*/ 1222 h 3002"/>
                  <a:gd name="T48" fmla="*/ 10 w 2972"/>
                  <a:gd name="T49" fmla="*/ 1280 h 3002"/>
                  <a:gd name="T50" fmla="*/ 5 w 2972"/>
                  <a:gd name="T51" fmla="*/ 1281 h 3002"/>
                  <a:gd name="T52" fmla="*/ 12 w 2972"/>
                  <a:gd name="T53" fmla="*/ 1222 h 3002"/>
                  <a:gd name="T54" fmla="*/ 2962 w 2972"/>
                  <a:gd name="T55" fmla="*/ 1223 h 3002"/>
                  <a:gd name="T56" fmla="*/ 2953 w 2972"/>
                  <a:gd name="T57" fmla="*/ 1225 h 3002"/>
                  <a:gd name="T58" fmla="*/ 190 w 2972"/>
                  <a:gd name="T59" fmla="*/ 761 h 3002"/>
                  <a:gd name="T60" fmla="*/ 181 w 2972"/>
                  <a:gd name="T61" fmla="*/ 760 h 3002"/>
                  <a:gd name="T62" fmla="*/ 2781 w 2972"/>
                  <a:gd name="T63" fmla="*/ 741 h 3002"/>
                  <a:gd name="T64" fmla="*/ 2771 w 2972"/>
                  <a:gd name="T65" fmla="*/ 743 h 3002"/>
                  <a:gd name="T66" fmla="*/ 515 w 2972"/>
                  <a:gd name="T67" fmla="*/ 368 h 3002"/>
                  <a:gd name="T68" fmla="*/ 510 w 2972"/>
                  <a:gd name="T69" fmla="*/ 360 h 3002"/>
                  <a:gd name="T70" fmla="*/ 2422 w 2972"/>
                  <a:gd name="T71" fmla="*/ 327 h 3002"/>
                  <a:gd name="T72" fmla="*/ 2456 w 2972"/>
                  <a:gd name="T73" fmla="*/ 356 h 3002"/>
                  <a:gd name="T74" fmla="*/ 2467 w 2972"/>
                  <a:gd name="T75" fmla="*/ 366 h 3002"/>
                  <a:gd name="T76" fmla="*/ 2433 w 2972"/>
                  <a:gd name="T77" fmla="*/ 347 h 3002"/>
                  <a:gd name="T78" fmla="*/ 2411 w 2972"/>
                  <a:gd name="T79" fmla="*/ 319 h 3002"/>
                  <a:gd name="T80" fmla="*/ 984 w 2972"/>
                  <a:gd name="T81" fmla="*/ 96 h 3002"/>
                  <a:gd name="T82" fmla="*/ 926 w 2972"/>
                  <a:gd name="T83" fmla="*/ 108 h 3002"/>
                  <a:gd name="T84" fmla="*/ 940 w 2972"/>
                  <a:gd name="T85" fmla="*/ 103 h 3002"/>
                  <a:gd name="T86" fmla="*/ 980 w 2972"/>
                  <a:gd name="T87" fmla="*/ 87 h 3002"/>
                  <a:gd name="T88" fmla="*/ 1988 w 2972"/>
                  <a:gd name="T89" fmla="*/ 86 h 3002"/>
                  <a:gd name="T90" fmla="*/ 1981 w 2972"/>
                  <a:gd name="T91" fmla="*/ 84 h 3002"/>
                  <a:gd name="T92" fmla="*/ 1471 w 2972"/>
                  <a:gd name="T93" fmla="*/ 9 h 3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72" h="3002">
                    <a:moveTo>
                      <a:pt x="1499" y="2993"/>
                    </a:moveTo>
                    <a:lnTo>
                      <a:pt x="1502" y="3002"/>
                    </a:lnTo>
                    <a:lnTo>
                      <a:pt x="1495" y="3002"/>
                    </a:lnTo>
                    <a:lnTo>
                      <a:pt x="1492" y="2994"/>
                    </a:lnTo>
                    <a:lnTo>
                      <a:pt x="1499" y="2993"/>
                    </a:lnTo>
                    <a:close/>
                    <a:moveTo>
                      <a:pt x="989" y="2908"/>
                    </a:moveTo>
                    <a:lnTo>
                      <a:pt x="995" y="2911"/>
                    </a:lnTo>
                    <a:lnTo>
                      <a:pt x="989" y="2918"/>
                    </a:lnTo>
                    <a:lnTo>
                      <a:pt x="982" y="2916"/>
                    </a:lnTo>
                    <a:lnTo>
                      <a:pt x="989" y="2908"/>
                    </a:lnTo>
                    <a:close/>
                    <a:moveTo>
                      <a:pt x="2035" y="2889"/>
                    </a:moveTo>
                    <a:lnTo>
                      <a:pt x="2035" y="2892"/>
                    </a:lnTo>
                    <a:lnTo>
                      <a:pt x="2046" y="2894"/>
                    </a:lnTo>
                    <a:lnTo>
                      <a:pt x="2033" y="2899"/>
                    </a:lnTo>
                    <a:lnTo>
                      <a:pt x="2033" y="2899"/>
                    </a:lnTo>
                    <a:lnTo>
                      <a:pt x="2032" y="2899"/>
                    </a:lnTo>
                    <a:lnTo>
                      <a:pt x="1997" y="2912"/>
                    </a:lnTo>
                    <a:lnTo>
                      <a:pt x="1995" y="2912"/>
                    </a:lnTo>
                    <a:lnTo>
                      <a:pt x="1992" y="2913"/>
                    </a:lnTo>
                    <a:lnTo>
                      <a:pt x="1978" y="2919"/>
                    </a:lnTo>
                    <a:lnTo>
                      <a:pt x="1990" y="2906"/>
                    </a:lnTo>
                    <a:lnTo>
                      <a:pt x="1990" y="2906"/>
                    </a:lnTo>
                    <a:lnTo>
                      <a:pt x="2035" y="2889"/>
                    </a:lnTo>
                    <a:close/>
                    <a:moveTo>
                      <a:pt x="519" y="2638"/>
                    </a:moveTo>
                    <a:lnTo>
                      <a:pt x="539" y="2655"/>
                    </a:lnTo>
                    <a:lnTo>
                      <a:pt x="557" y="2669"/>
                    </a:lnTo>
                    <a:lnTo>
                      <a:pt x="554" y="2672"/>
                    </a:lnTo>
                    <a:lnTo>
                      <a:pt x="557" y="2680"/>
                    </a:lnTo>
                    <a:lnTo>
                      <a:pt x="547" y="2673"/>
                    </a:lnTo>
                    <a:lnTo>
                      <a:pt x="547" y="2673"/>
                    </a:lnTo>
                    <a:lnTo>
                      <a:pt x="547" y="2673"/>
                    </a:lnTo>
                    <a:lnTo>
                      <a:pt x="533" y="2662"/>
                    </a:lnTo>
                    <a:lnTo>
                      <a:pt x="516" y="2648"/>
                    </a:lnTo>
                    <a:lnTo>
                      <a:pt x="516" y="2646"/>
                    </a:lnTo>
                    <a:lnTo>
                      <a:pt x="516" y="2646"/>
                    </a:lnTo>
                    <a:lnTo>
                      <a:pt x="506" y="2639"/>
                    </a:lnTo>
                    <a:lnTo>
                      <a:pt x="518" y="2641"/>
                    </a:lnTo>
                    <a:lnTo>
                      <a:pt x="519" y="2638"/>
                    </a:lnTo>
                    <a:close/>
                    <a:moveTo>
                      <a:pt x="2462" y="2629"/>
                    </a:moveTo>
                    <a:lnTo>
                      <a:pt x="2466" y="2638"/>
                    </a:lnTo>
                    <a:lnTo>
                      <a:pt x="2460" y="2642"/>
                    </a:lnTo>
                    <a:lnTo>
                      <a:pt x="2457" y="2634"/>
                    </a:lnTo>
                    <a:lnTo>
                      <a:pt x="2462" y="2629"/>
                    </a:lnTo>
                    <a:close/>
                    <a:moveTo>
                      <a:pt x="197" y="2252"/>
                    </a:moveTo>
                    <a:lnTo>
                      <a:pt x="200" y="2258"/>
                    </a:lnTo>
                    <a:lnTo>
                      <a:pt x="200" y="2259"/>
                    </a:lnTo>
                    <a:lnTo>
                      <a:pt x="194" y="2266"/>
                    </a:lnTo>
                    <a:lnTo>
                      <a:pt x="191" y="2262"/>
                    </a:lnTo>
                    <a:lnTo>
                      <a:pt x="190" y="2261"/>
                    </a:lnTo>
                    <a:lnTo>
                      <a:pt x="197" y="2252"/>
                    </a:lnTo>
                    <a:close/>
                    <a:moveTo>
                      <a:pt x="2785" y="2235"/>
                    </a:moveTo>
                    <a:lnTo>
                      <a:pt x="2794" y="2237"/>
                    </a:lnTo>
                    <a:lnTo>
                      <a:pt x="2791" y="2242"/>
                    </a:lnTo>
                    <a:lnTo>
                      <a:pt x="2781" y="2241"/>
                    </a:lnTo>
                    <a:lnTo>
                      <a:pt x="2785" y="2235"/>
                    </a:lnTo>
                    <a:close/>
                    <a:moveTo>
                      <a:pt x="9" y="1774"/>
                    </a:moveTo>
                    <a:lnTo>
                      <a:pt x="19" y="1776"/>
                    </a:lnTo>
                    <a:lnTo>
                      <a:pt x="19" y="1777"/>
                    </a:lnTo>
                    <a:lnTo>
                      <a:pt x="20" y="1782"/>
                    </a:lnTo>
                    <a:lnTo>
                      <a:pt x="10" y="1780"/>
                    </a:lnTo>
                    <a:lnTo>
                      <a:pt x="10" y="1780"/>
                    </a:lnTo>
                    <a:lnTo>
                      <a:pt x="9" y="1774"/>
                    </a:lnTo>
                    <a:close/>
                    <a:moveTo>
                      <a:pt x="2972" y="1712"/>
                    </a:moveTo>
                    <a:lnTo>
                      <a:pt x="2970" y="1724"/>
                    </a:lnTo>
                    <a:lnTo>
                      <a:pt x="2960" y="1782"/>
                    </a:lnTo>
                    <a:lnTo>
                      <a:pt x="2956" y="1770"/>
                    </a:lnTo>
                    <a:lnTo>
                      <a:pt x="2953" y="1770"/>
                    </a:lnTo>
                    <a:lnTo>
                      <a:pt x="2962" y="1722"/>
                    </a:lnTo>
                    <a:lnTo>
                      <a:pt x="2962" y="1718"/>
                    </a:lnTo>
                    <a:lnTo>
                      <a:pt x="2966" y="1719"/>
                    </a:lnTo>
                    <a:lnTo>
                      <a:pt x="2972" y="1712"/>
                    </a:lnTo>
                    <a:close/>
                    <a:moveTo>
                      <a:pt x="12" y="1222"/>
                    </a:moveTo>
                    <a:lnTo>
                      <a:pt x="15" y="1232"/>
                    </a:lnTo>
                    <a:lnTo>
                      <a:pt x="19" y="1232"/>
                    </a:lnTo>
                    <a:lnTo>
                      <a:pt x="10" y="1280"/>
                    </a:lnTo>
                    <a:lnTo>
                      <a:pt x="9" y="1283"/>
                    </a:lnTo>
                    <a:lnTo>
                      <a:pt x="9" y="1283"/>
                    </a:lnTo>
                    <a:lnTo>
                      <a:pt x="5" y="1281"/>
                    </a:lnTo>
                    <a:lnTo>
                      <a:pt x="0" y="1287"/>
                    </a:lnTo>
                    <a:lnTo>
                      <a:pt x="0" y="1278"/>
                    </a:lnTo>
                    <a:lnTo>
                      <a:pt x="12" y="1222"/>
                    </a:lnTo>
                    <a:close/>
                    <a:moveTo>
                      <a:pt x="2952" y="1220"/>
                    </a:moveTo>
                    <a:lnTo>
                      <a:pt x="2962" y="1222"/>
                    </a:lnTo>
                    <a:lnTo>
                      <a:pt x="2962" y="1223"/>
                    </a:lnTo>
                    <a:lnTo>
                      <a:pt x="2963" y="1229"/>
                    </a:lnTo>
                    <a:lnTo>
                      <a:pt x="2953" y="1228"/>
                    </a:lnTo>
                    <a:lnTo>
                      <a:pt x="2953" y="1225"/>
                    </a:lnTo>
                    <a:lnTo>
                      <a:pt x="2952" y="1220"/>
                    </a:lnTo>
                    <a:close/>
                    <a:moveTo>
                      <a:pt x="181" y="760"/>
                    </a:moveTo>
                    <a:lnTo>
                      <a:pt x="190" y="761"/>
                    </a:lnTo>
                    <a:lnTo>
                      <a:pt x="187" y="767"/>
                    </a:lnTo>
                    <a:lnTo>
                      <a:pt x="177" y="765"/>
                    </a:lnTo>
                    <a:lnTo>
                      <a:pt x="181" y="760"/>
                    </a:lnTo>
                    <a:close/>
                    <a:moveTo>
                      <a:pt x="2778" y="736"/>
                    </a:moveTo>
                    <a:lnTo>
                      <a:pt x="2779" y="740"/>
                    </a:lnTo>
                    <a:lnTo>
                      <a:pt x="2781" y="741"/>
                    </a:lnTo>
                    <a:lnTo>
                      <a:pt x="2775" y="748"/>
                    </a:lnTo>
                    <a:lnTo>
                      <a:pt x="2772" y="744"/>
                    </a:lnTo>
                    <a:lnTo>
                      <a:pt x="2771" y="743"/>
                    </a:lnTo>
                    <a:lnTo>
                      <a:pt x="2778" y="736"/>
                    </a:lnTo>
                    <a:close/>
                    <a:moveTo>
                      <a:pt x="510" y="360"/>
                    </a:moveTo>
                    <a:lnTo>
                      <a:pt x="515" y="368"/>
                    </a:lnTo>
                    <a:lnTo>
                      <a:pt x="509" y="374"/>
                    </a:lnTo>
                    <a:lnTo>
                      <a:pt x="505" y="364"/>
                    </a:lnTo>
                    <a:lnTo>
                      <a:pt x="510" y="360"/>
                    </a:lnTo>
                    <a:close/>
                    <a:moveTo>
                      <a:pt x="2411" y="319"/>
                    </a:moveTo>
                    <a:lnTo>
                      <a:pt x="2422" y="327"/>
                    </a:lnTo>
                    <a:lnTo>
                      <a:pt x="2422" y="327"/>
                    </a:lnTo>
                    <a:lnTo>
                      <a:pt x="2423" y="327"/>
                    </a:lnTo>
                    <a:lnTo>
                      <a:pt x="2439" y="340"/>
                    </a:lnTo>
                    <a:lnTo>
                      <a:pt x="2456" y="356"/>
                    </a:lnTo>
                    <a:lnTo>
                      <a:pt x="2456" y="358"/>
                    </a:lnTo>
                    <a:lnTo>
                      <a:pt x="2460" y="358"/>
                    </a:lnTo>
                    <a:lnTo>
                      <a:pt x="2467" y="366"/>
                    </a:lnTo>
                    <a:lnTo>
                      <a:pt x="2453" y="363"/>
                    </a:lnTo>
                    <a:lnTo>
                      <a:pt x="2453" y="364"/>
                    </a:lnTo>
                    <a:lnTo>
                      <a:pt x="2433" y="347"/>
                    </a:lnTo>
                    <a:lnTo>
                      <a:pt x="2412" y="332"/>
                    </a:lnTo>
                    <a:lnTo>
                      <a:pt x="2415" y="329"/>
                    </a:lnTo>
                    <a:lnTo>
                      <a:pt x="2411" y="319"/>
                    </a:lnTo>
                    <a:close/>
                    <a:moveTo>
                      <a:pt x="989" y="84"/>
                    </a:moveTo>
                    <a:lnTo>
                      <a:pt x="982" y="93"/>
                    </a:lnTo>
                    <a:lnTo>
                      <a:pt x="984" y="96"/>
                    </a:lnTo>
                    <a:lnTo>
                      <a:pt x="939" y="113"/>
                    </a:lnTo>
                    <a:lnTo>
                      <a:pt x="937" y="110"/>
                    </a:lnTo>
                    <a:lnTo>
                      <a:pt x="926" y="108"/>
                    </a:lnTo>
                    <a:lnTo>
                      <a:pt x="934" y="104"/>
                    </a:lnTo>
                    <a:lnTo>
                      <a:pt x="939" y="106"/>
                    </a:lnTo>
                    <a:lnTo>
                      <a:pt x="940" y="103"/>
                    </a:lnTo>
                    <a:lnTo>
                      <a:pt x="977" y="89"/>
                    </a:lnTo>
                    <a:lnTo>
                      <a:pt x="978" y="90"/>
                    </a:lnTo>
                    <a:lnTo>
                      <a:pt x="980" y="87"/>
                    </a:lnTo>
                    <a:lnTo>
                      <a:pt x="989" y="84"/>
                    </a:lnTo>
                    <a:close/>
                    <a:moveTo>
                      <a:pt x="1981" y="84"/>
                    </a:moveTo>
                    <a:lnTo>
                      <a:pt x="1988" y="86"/>
                    </a:lnTo>
                    <a:lnTo>
                      <a:pt x="1981" y="93"/>
                    </a:lnTo>
                    <a:lnTo>
                      <a:pt x="1974" y="91"/>
                    </a:lnTo>
                    <a:lnTo>
                      <a:pt x="1981" y="84"/>
                    </a:lnTo>
                    <a:close/>
                    <a:moveTo>
                      <a:pt x="1474" y="0"/>
                    </a:moveTo>
                    <a:lnTo>
                      <a:pt x="1478" y="9"/>
                    </a:lnTo>
                    <a:lnTo>
                      <a:pt x="1471" y="9"/>
                    </a:lnTo>
                    <a:lnTo>
                      <a:pt x="1468" y="0"/>
                    </a:lnTo>
                    <a:lnTo>
                      <a:pt x="1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8" name="Freeform 703"/>
              <p:cNvSpPr>
                <a:spLocks noEditPoints="1"/>
              </p:cNvSpPr>
              <p:nvPr/>
            </p:nvSpPr>
            <p:spPr bwMode="auto">
              <a:xfrm>
                <a:off x="5619" y="1034"/>
                <a:ext cx="2994" cy="3020"/>
              </a:xfrm>
              <a:custGeom>
                <a:avLst/>
                <a:gdLst>
                  <a:gd name="T0" fmla="*/ 1510 w 2994"/>
                  <a:gd name="T1" fmla="*/ 3020 h 3020"/>
                  <a:gd name="T2" fmla="*/ 993 w 2994"/>
                  <a:gd name="T3" fmla="*/ 2925 h 3020"/>
                  <a:gd name="T4" fmla="*/ 988 w 2994"/>
                  <a:gd name="T5" fmla="*/ 2932 h 3020"/>
                  <a:gd name="T6" fmla="*/ 1992 w 2994"/>
                  <a:gd name="T7" fmla="*/ 2937 h 3020"/>
                  <a:gd name="T8" fmla="*/ 2003 w 2994"/>
                  <a:gd name="T9" fmla="*/ 2922 h 3020"/>
                  <a:gd name="T10" fmla="*/ 2029 w 2994"/>
                  <a:gd name="T11" fmla="*/ 2922 h 3020"/>
                  <a:gd name="T12" fmla="*/ 2011 w 2994"/>
                  <a:gd name="T13" fmla="*/ 2922 h 3020"/>
                  <a:gd name="T14" fmla="*/ 2057 w 2994"/>
                  <a:gd name="T15" fmla="*/ 2903 h 3020"/>
                  <a:gd name="T16" fmla="*/ 2061 w 2994"/>
                  <a:gd name="T17" fmla="*/ 2911 h 3020"/>
                  <a:gd name="T18" fmla="*/ 558 w 2994"/>
                  <a:gd name="T19" fmla="*/ 2682 h 3020"/>
                  <a:gd name="T20" fmla="*/ 565 w 2994"/>
                  <a:gd name="T21" fmla="*/ 2699 h 3020"/>
                  <a:gd name="T22" fmla="*/ 544 w 2994"/>
                  <a:gd name="T23" fmla="*/ 2671 h 3020"/>
                  <a:gd name="T24" fmla="*/ 551 w 2994"/>
                  <a:gd name="T25" fmla="*/ 2684 h 3020"/>
                  <a:gd name="T26" fmla="*/ 538 w 2994"/>
                  <a:gd name="T27" fmla="*/ 2678 h 3020"/>
                  <a:gd name="T28" fmla="*/ 527 w 2994"/>
                  <a:gd name="T29" fmla="*/ 2657 h 3020"/>
                  <a:gd name="T30" fmla="*/ 2474 w 2994"/>
                  <a:gd name="T31" fmla="*/ 2661 h 3020"/>
                  <a:gd name="T32" fmla="*/ 500 w 2994"/>
                  <a:gd name="T33" fmla="*/ 2645 h 3020"/>
                  <a:gd name="T34" fmla="*/ 510 w 2994"/>
                  <a:gd name="T35" fmla="*/ 2653 h 3020"/>
                  <a:gd name="T36" fmla="*/ 202 w 2994"/>
                  <a:gd name="T37" fmla="*/ 2271 h 3020"/>
                  <a:gd name="T38" fmla="*/ 195 w 2994"/>
                  <a:gd name="T39" fmla="*/ 2277 h 3020"/>
                  <a:gd name="T40" fmla="*/ 2814 w 2994"/>
                  <a:gd name="T41" fmla="*/ 2247 h 3020"/>
                  <a:gd name="T42" fmla="*/ 2805 w 2994"/>
                  <a:gd name="T43" fmla="*/ 2246 h 3020"/>
                  <a:gd name="T44" fmla="*/ 21 w 2994"/>
                  <a:gd name="T45" fmla="*/ 1789 h 3020"/>
                  <a:gd name="T46" fmla="*/ 11 w 2994"/>
                  <a:gd name="T47" fmla="*/ 1782 h 3020"/>
                  <a:gd name="T48" fmla="*/ 2983 w 2994"/>
                  <a:gd name="T49" fmla="*/ 1734 h 3020"/>
                  <a:gd name="T50" fmla="*/ 2984 w 2994"/>
                  <a:gd name="T51" fmla="*/ 1769 h 3020"/>
                  <a:gd name="T52" fmla="*/ 2980 w 2994"/>
                  <a:gd name="T53" fmla="*/ 1792 h 3020"/>
                  <a:gd name="T54" fmla="*/ 2981 w 2994"/>
                  <a:gd name="T55" fmla="*/ 1733 h 3020"/>
                  <a:gd name="T56" fmla="*/ 2973 w 2994"/>
                  <a:gd name="T57" fmla="*/ 1231 h 3020"/>
                  <a:gd name="T58" fmla="*/ 2974 w 2994"/>
                  <a:gd name="T59" fmla="*/ 1238 h 3020"/>
                  <a:gd name="T60" fmla="*/ 16 w 2994"/>
                  <a:gd name="T61" fmla="*/ 1215 h 3020"/>
                  <a:gd name="T62" fmla="*/ 11 w 2994"/>
                  <a:gd name="T63" fmla="*/ 1296 h 3020"/>
                  <a:gd name="T64" fmla="*/ 10 w 2994"/>
                  <a:gd name="T65" fmla="*/ 1285 h 3020"/>
                  <a:gd name="T66" fmla="*/ 10 w 2994"/>
                  <a:gd name="T67" fmla="*/ 1251 h 3020"/>
                  <a:gd name="T68" fmla="*/ 13 w 2994"/>
                  <a:gd name="T69" fmla="*/ 1232 h 3020"/>
                  <a:gd name="T70" fmla="*/ 192 w 2994"/>
                  <a:gd name="T71" fmla="*/ 769 h 3020"/>
                  <a:gd name="T72" fmla="*/ 182 w 2994"/>
                  <a:gd name="T73" fmla="*/ 767 h 3020"/>
                  <a:gd name="T74" fmla="*/ 2792 w 2994"/>
                  <a:gd name="T75" fmla="*/ 750 h 3020"/>
                  <a:gd name="T76" fmla="*/ 2795 w 2994"/>
                  <a:gd name="T77" fmla="*/ 738 h 3020"/>
                  <a:gd name="T78" fmla="*/ 2495 w 2994"/>
                  <a:gd name="T79" fmla="*/ 377 h 3020"/>
                  <a:gd name="T80" fmla="*/ 519 w 2994"/>
                  <a:gd name="T81" fmla="*/ 360 h 3020"/>
                  <a:gd name="T82" fmla="*/ 513 w 2994"/>
                  <a:gd name="T83" fmla="*/ 365 h 3020"/>
                  <a:gd name="T84" fmla="*/ 2446 w 2994"/>
                  <a:gd name="T85" fmla="*/ 336 h 3020"/>
                  <a:gd name="T86" fmla="*/ 2464 w 2994"/>
                  <a:gd name="T87" fmla="*/ 351 h 3020"/>
                  <a:gd name="T88" fmla="*/ 2450 w 2994"/>
                  <a:gd name="T89" fmla="*/ 349 h 3020"/>
                  <a:gd name="T90" fmla="*/ 2443 w 2994"/>
                  <a:gd name="T91" fmla="*/ 335 h 3020"/>
                  <a:gd name="T92" fmla="*/ 2433 w 2994"/>
                  <a:gd name="T93" fmla="*/ 336 h 3020"/>
                  <a:gd name="T94" fmla="*/ 927 w 2994"/>
                  <a:gd name="T95" fmla="*/ 110 h 3020"/>
                  <a:gd name="T96" fmla="*/ 918 w 2994"/>
                  <a:gd name="T97" fmla="*/ 115 h 3020"/>
                  <a:gd name="T98" fmla="*/ 975 w 2994"/>
                  <a:gd name="T99" fmla="*/ 95 h 3020"/>
                  <a:gd name="T100" fmla="*/ 988 w 2994"/>
                  <a:gd name="T101" fmla="*/ 98 h 3020"/>
                  <a:gd name="T102" fmla="*/ 964 w 2994"/>
                  <a:gd name="T103" fmla="*/ 98 h 3020"/>
                  <a:gd name="T104" fmla="*/ 2005 w 2994"/>
                  <a:gd name="T105" fmla="*/ 88 h 3020"/>
                  <a:gd name="T106" fmla="*/ 1998 w 2994"/>
                  <a:gd name="T107" fmla="*/ 85 h 3020"/>
                  <a:gd name="T108" fmla="*/ 991 w 2994"/>
                  <a:gd name="T109" fmla="*/ 96 h 3020"/>
                  <a:gd name="T110" fmla="*/ 1482 w 2994"/>
                  <a:gd name="T111" fmla="*/ 0 h 3020"/>
                  <a:gd name="T112" fmla="*/ 1475 w 2994"/>
                  <a:gd name="T113" fmla="*/ 0 h 3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94" h="3020">
                    <a:moveTo>
                      <a:pt x="1513" y="3011"/>
                    </a:moveTo>
                    <a:lnTo>
                      <a:pt x="1516" y="3020"/>
                    </a:lnTo>
                    <a:lnTo>
                      <a:pt x="1510" y="3020"/>
                    </a:lnTo>
                    <a:lnTo>
                      <a:pt x="1506" y="3011"/>
                    </a:lnTo>
                    <a:lnTo>
                      <a:pt x="1513" y="3011"/>
                    </a:lnTo>
                    <a:close/>
                    <a:moveTo>
                      <a:pt x="993" y="2925"/>
                    </a:moveTo>
                    <a:lnTo>
                      <a:pt x="1000" y="2927"/>
                    </a:lnTo>
                    <a:lnTo>
                      <a:pt x="993" y="2934"/>
                    </a:lnTo>
                    <a:lnTo>
                      <a:pt x="988" y="2932"/>
                    </a:lnTo>
                    <a:lnTo>
                      <a:pt x="993" y="2925"/>
                    </a:lnTo>
                    <a:close/>
                    <a:moveTo>
                      <a:pt x="2003" y="2922"/>
                    </a:moveTo>
                    <a:lnTo>
                      <a:pt x="1992" y="2937"/>
                    </a:lnTo>
                    <a:lnTo>
                      <a:pt x="1978" y="2942"/>
                    </a:lnTo>
                    <a:lnTo>
                      <a:pt x="1989" y="2928"/>
                    </a:lnTo>
                    <a:lnTo>
                      <a:pt x="2003" y="2922"/>
                    </a:lnTo>
                    <a:close/>
                    <a:moveTo>
                      <a:pt x="2043" y="2908"/>
                    </a:moveTo>
                    <a:lnTo>
                      <a:pt x="2037" y="2917"/>
                    </a:lnTo>
                    <a:lnTo>
                      <a:pt x="2029" y="2922"/>
                    </a:lnTo>
                    <a:lnTo>
                      <a:pt x="2019" y="2925"/>
                    </a:lnTo>
                    <a:lnTo>
                      <a:pt x="2015" y="2924"/>
                    </a:lnTo>
                    <a:lnTo>
                      <a:pt x="2011" y="2922"/>
                    </a:lnTo>
                    <a:lnTo>
                      <a:pt x="2008" y="2921"/>
                    </a:lnTo>
                    <a:lnTo>
                      <a:pt x="2043" y="2908"/>
                    </a:lnTo>
                    <a:close/>
                    <a:moveTo>
                      <a:pt x="2057" y="2903"/>
                    </a:moveTo>
                    <a:lnTo>
                      <a:pt x="2074" y="2907"/>
                    </a:lnTo>
                    <a:lnTo>
                      <a:pt x="2073" y="2907"/>
                    </a:lnTo>
                    <a:lnTo>
                      <a:pt x="2061" y="2911"/>
                    </a:lnTo>
                    <a:lnTo>
                      <a:pt x="2044" y="2908"/>
                    </a:lnTo>
                    <a:lnTo>
                      <a:pt x="2057" y="2903"/>
                    </a:lnTo>
                    <a:close/>
                    <a:moveTo>
                      <a:pt x="558" y="2682"/>
                    </a:moveTo>
                    <a:lnTo>
                      <a:pt x="568" y="2689"/>
                    </a:lnTo>
                    <a:lnTo>
                      <a:pt x="574" y="2706"/>
                    </a:lnTo>
                    <a:lnTo>
                      <a:pt x="565" y="2699"/>
                    </a:lnTo>
                    <a:lnTo>
                      <a:pt x="558" y="2682"/>
                    </a:lnTo>
                    <a:close/>
                    <a:moveTo>
                      <a:pt x="527" y="2657"/>
                    </a:moveTo>
                    <a:lnTo>
                      <a:pt x="544" y="2671"/>
                    </a:lnTo>
                    <a:lnTo>
                      <a:pt x="558" y="2682"/>
                    </a:lnTo>
                    <a:lnTo>
                      <a:pt x="555" y="2684"/>
                    </a:lnTo>
                    <a:lnTo>
                      <a:pt x="551" y="2684"/>
                    </a:lnTo>
                    <a:lnTo>
                      <a:pt x="548" y="2684"/>
                    </a:lnTo>
                    <a:lnTo>
                      <a:pt x="540" y="2679"/>
                    </a:lnTo>
                    <a:lnTo>
                      <a:pt x="538" y="2678"/>
                    </a:lnTo>
                    <a:lnTo>
                      <a:pt x="534" y="2675"/>
                    </a:lnTo>
                    <a:lnTo>
                      <a:pt x="530" y="2668"/>
                    </a:lnTo>
                    <a:lnTo>
                      <a:pt x="527" y="2657"/>
                    </a:lnTo>
                    <a:close/>
                    <a:moveTo>
                      <a:pt x="2477" y="2647"/>
                    </a:moveTo>
                    <a:lnTo>
                      <a:pt x="2480" y="2657"/>
                    </a:lnTo>
                    <a:lnTo>
                      <a:pt x="2474" y="2661"/>
                    </a:lnTo>
                    <a:lnTo>
                      <a:pt x="2471" y="2651"/>
                    </a:lnTo>
                    <a:lnTo>
                      <a:pt x="2477" y="2647"/>
                    </a:lnTo>
                    <a:close/>
                    <a:moveTo>
                      <a:pt x="500" y="2645"/>
                    </a:moveTo>
                    <a:lnTo>
                      <a:pt x="517" y="2648"/>
                    </a:lnTo>
                    <a:lnTo>
                      <a:pt x="527" y="2655"/>
                    </a:lnTo>
                    <a:lnTo>
                      <a:pt x="510" y="2653"/>
                    </a:lnTo>
                    <a:lnTo>
                      <a:pt x="500" y="2645"/>
                    </a:lnTo>
                    <a:close/>
                    <a:moveTo>
                      <a:pt x="201" y="2270"/>
                    </a:moveTo>
                    <a:lnTo>
                      <a:pt x="202" y="2271"/>
                    </a:lnTo>
                    <a:lnTo>
                      <a:pt x="205" y="2275"/>
                    </a:lnTo>
                    <a:lnTo>
                      <a:pt x="199" y="2282"/>
                    </a:lnTo>
                    <a:lnTo>
                      <a:pt x="195" y="2277"/>
                    </a:lnTo>
                    <a:lnTo>
                      <a:pt x="201" y="2270"/>
                    </a:lnTo>
                    <a:close/>
                    <a:moveTo>
                      <a:pt x="2805" y="2246"/>
                    </a:moveTo>
                    <a:lnTo>
                      <a:pt x="2814" y="2247"/>
                    </a:lnTo>
                    <a:lnTo>
                      <a:pt x="2812" y="2254"/>
                    </a:lnTo>
                    <a:lnTo>
                      <a:pt x="2802" y="2251"/>
                    </a:lnTo>
                    <a:lnTo>
                      <a:pt x="2805" y="2246"/>
                    </a:lnTo>
                    <a:close/>
                    <a:moveTo>
                      <a:pt x="11" y="1782"/>
                    </a:moveTo>
                    <a:lnTo>
                      <a:pt x="20" y="1783"/>
                    </a:lnTo>
                    <a:lnTo>
                      <a:pt x="21" y="1789"/>
                    </a:lnTo>
                    <a:lnTo>
                      <a:pt x="21" y="1789"/>
                    </a:lnTo>
                    <a:lnTo>
                      <a:pt x="11" y="1788"/>
                    </a:lnTo>
                    <a:lnTo>
                      <a:pt x="11" y="1782"/>
                    </a:lnTo>
                    <a:close/>
                    <a:moveTo>
                      <a:pt x="2994" y="1709"/>
                    </a:moveTo>
                    <a:lnTo>
                      <a:pt x="2991" y="1724"/>
                    </a:lnTo>
                    <a:lnTo>
                      <a:pt x="2983" y="1734"/>
                    </a:lnTo>
                    <a:lnTo>
                      <a:pt x="2987" y="1740"/>
                    </a:lnTo>
                    <a:lnTo>
                      <a:pt x="2988" y="1744"/>
                    </a:lnTo>
                    <a:lnTo>
                      <a:pt x="2984" y="1769"/>
                    </a:lnTo>
                    <a:lnTo>
                      <a:pt x="2980" y="1774"/>
                    </a:lnTo>
                    <a:lnTo>
                      <a:pt x="2974" y="1776"/>
                    </a:lnTo>
                    <a:lnTo>
                      <a:pt x="2980" y="1792"/>
                    </a:lnTo>
                    <a:lnTo>
                      <a:pt x="2977" y="1806"/>
                    </a:lnTo>
                    <a:lnTo>
                      <a:pt x="2971" y="1791"/>
                    </a:lnTo>
                    <a:lnTo>
                      <a:pt x="2981" y="1733"/>
                    </a:lnTo>
                    <a:lnTo>
                      <a:pt x="2983" y="1721"/>
                    </a:lnTo>
                    <a:lnTo>
                      <a:pt x="2994" y="1709"/>
                    </a:lnTo>
                    <a:close/>
                    <a:moveTo>
                      <a:pt x="2973" y="1231"/>
                    </a:moveTo>
                    <a:lnTo>
                      <a:pt x="2981" y="1232"/>
                    </a:lnTo>
                    <a:lnTo>
                      <a:pt x="2983" y="1239"/>
                    </a:lnTo>
                    <a:lnTo>
                      <a:pt x="2974" y="1238"/>
                    </a:lnTo>
                    <a:lnTo>
                      <a:pt x="2973" y="1232"/>
                    </a:lnTo>
                    <a:lnTo>
                      <a:pt x="2973" y="1231"/>
                    </a:lnTo>
                    <a:close/>
                    <a:moveTo>
                      <a:pt x="16" y="1215"/>
                    </a:moveTo>
                    <a:lnTo>
                      <a:pt x="23" y="1231"/>
                    </a:lnTo>
                    <a:lnTo>
                      <a:pt x="11" y="1287"/>
                    </a:lnTo>
                    <a:lnTo>
                      <a:pt x="11" y="1296"/>
                    </a:lnTo>
                    <a:lnTo>
                      <a:pt x="0" y="1309"/>
                    </a:lnTo>
                    <a:lnTo>
                      <a:pt x="2" y="1294"/>
                    </a:lnTo>
                    <a:lnTo>
                      <a:pt x="10" y="1285"/>
                    </a:lnTo>
                    <a:lnTo>
                      <a:pt x="6" y="1280"/>
                    </a:lnTo>
                    <a:lnTo>
                      <a:pt x="4" y="1276"/>
                    </a:lnTo>
                    <a:lnTo>
                      <a:pt x="10" y="1251"/>
                    </a:lnTo>
                    <a:lnTo>
                      <a:pt x="13" y="1248"/>
                    </a:lnTo>
                    <a:lnTo>
                      <a:pt x="17" y="1244"/>
                    </a:lnTo>
                    <a:lnTo>
                      <a:pt x="13" y="1232"/>
                    </a:lnTo>
                    <a:lnTo>
                      <a:pt x="16" y="1215"/>
                    </a:lnTo>
                    <a:close/>
                    <a:moveTo>
                      <a:pt x="182" y="767"/>
                    </a:moveTo>
                    <a:lnTo>
                      <a:pt x="192" y="769"/>
                    </a:lnTo>
                    <a:lnTo>
                      <a:pt x="188" y="774"/>
                    </a:lnTo>
                    <a:lnTo>
                      <a:pt x="178" y="773"/>
                    </a:lnTo>
                    <a:lnTo>
                      <a:pt x="182" y="767"/>
                    </a:lnTo>
                    <a:close/>
                    <a:moveTo>
                      <a:pt x="2795" y="738"/>
                    </a:moveTo>
                    <a:lnTo>
                      <a:pt x="2797" y="743"/>
                    </a:lnTo>
                    <a:lnTo>
                      <a:pt x="2792" y="750"/>
                    </a:lnTo>
                    <a:lnTo>
                      <a:pt x="2790" y="749"/>
                    </a:lnTo>
                    <a:lnTo>
                      <a:pt x="2789" y="745"/>
                    </a:lnTo>
                    <a:lnTo>
                      <a:pt x="2795" y="738"/>
                    </a:lnTo>
                    <a:close/>
                    <a:moveTo>
                      <a:pt x="2471" y="367"/>
                    </a:moveTo>
                    <a:lnTo>
                      <a:pt x="2487" y="370"/>
                    </a:lnTo>
                    <a:lnTo>
                      <a:pt x="2495" y="377"/>
                    </a:lnTo>
                    <a:lnTo>
                      <a:pt x="2478" y="375"/>
                    </a:lnTo>
                    <a:lnTo>
                      <a:pt x="2471" y="367"/>
                    </a:lnTo>
                    <a:close/>
                    <a:moveTo>
                      <a:pt x="519" y="360"/>
                    </a:moveTo>
                    <a:lnTo>
                      <a:pt x="521" y="369"/>
                    </a:lnTo>
                    <a:lnTo>
                      <a:pt x="516" y="373"/>
                    </a:lnTo>
                    <a:lnTo>
                      <a:pt x="513" y="365"/>
                    </a:lnTo>
                    <a:lnTo>
                      <a:pt x="519" y="360"/>
                    </a:lnTo>
                    <a:close/>
                    <a:moveTo>
                      <a:pt x="2443" y="335"/>
                    </a:moveTo>
                    <a:lnTo>
                      <a:pt x="2446" y="336"/>
                    </a:lnTo>
                    <a:lnTo>
                      <a:pt x="2448" y="338"/>
                    </a:lnTo>
                    <a:lnTo>
                      <a:pt x="2456" y="342"/>
                    </a:lnTo>
                    <a:lnTo>
                      <a:pt x="2464" y="351"/>
                    </a:lnTo>
                    <a:lnTo>
                      <a:pt x="2467" y="353"/>
                    </a:lnTo>
                    <a:lnTo>
                      <a:pt x="2467" y="365"/>
                    </a:lnTo>
                    <a:lnTo>
                      <a:pt x="2450" y="349"/>
                    </a:lnTo>
                    <a:lnTo>
                      <a:pt x="2434" y="336"/>
                    </a:lnTo>
                    <a:lnTo>
                      <a:pt x="2437" y="336"/>
                    </a:lnTo>
                    <a:lnTo>
                      <a:pt x="2443" y="335"/>
                    </a:lnTo>
                    <a:close/>
                    <a:moveTo>
                      <a:pt x="2416" y="312"/>
                    </a:moveTo>
                    <a:lnTo>
                      <a:pt x="2427" y="321"/>
                    </a:lnTo>
                    <a:lnTo>
                      <a:pt x="2433" y="336"/>
                    </a:lnTo>
                    <a:lnTo>
                      <a:pt x="2422" y="328"/>
                    </a:lnTo>
                    <a:lnTo>
                      <a:pt x="2416" y="312"/>
                    </a:lnTo>
                    <a:close/>
                    <a:moveTo>
                      <a:pt x="927" y="110"/>
                    </a:moveTo>
                    <a:lnTo>
                      <a:pt x="945" y="113"/>
                    </a:lnTo>
                    <a:lnTo>
                      <a:pt x="937" y="117"/>
                    </a:lnTo>
                    <a:lnTo>
                      <a:pt x="918" y="115"/>
                    </a:lnTo>
                    <a:lnTo>
                      <a:pt x="920" y="113"/>
                    </a:lnTo>
                    <a:lnTo>
                      <a:pt x="927" y="110"/>
                    </a:lnTo>
                    <a:close/>
                    <a:moveTo>
                      <a:pt x="975" y="95"/>
                    </a:moveTo>
                    <a:lnTo>
                      <a:pt x="979" y="95"/>
                    </a:lnTo>
                    <a:lnTo>
                      <a:pt x="985" y="96"/>
                    </a:lnTo>
                    <a:lnTo>
                      <a:pt x="988" y="98"/>
                    </a:lnTo>
                    <a:lnTo>
                      <a:pt x="951" y="112"/>
                    </a:lnTo>
                    <a:lnTo>
                      <a:pt x="955" y="105"/>
                    </a:lnTo>
                    <a:lnTo>
                      <a:pt x="964" y="98"/>
                    </a:lnTo>
                    <a:lnTo>
                      <a:pt x="975" y="95"/>
                    </a:lnTo>
                    <a:close/>
                    <a:moveTo>
                      <a:pt x="1998" y="85"/>
                    </a:moveTo>
                    <a:lnTo>
                      <a:pt x="2005" y="88"/>
                    </a:lnTo>
                    <a:lnTo>
                      <a:pt x="1999" y="95"/>
                    </a:lnTo>
                    <a:lnTo>
                      <a:pt x="1992" y="93"/>
                    </a:lnTo>
                    <a:lnTo>
                      <a:pt x="1998" y="85"/>
                    </a:lnTo>
                    <a:close/>
                    <a:moveTo>
                      <a:pt x="1012" y="79"/>
                    </a:moveTo>
                    <a:lnTo>
                      <a:pt x="1000" y="93"/>
                    </a:lnTo>
                    <a:lnTo>
                      <a:pt x="991" y="96"/>
                    </a:lnTo>
                    <a:lnTo>
                      <a:pt x="1002" y="83"/>
                    </a:lnTo>
                    <a:lnTo>
                      <a:pt x="1012" y="79"/>
                    </a:lnTo>
                    <a:close/>
                    <a:moveTo>
                      <a:pt x="1482" y="0"/>
                    </a:moveTo>
                    <a:lnTo>
                      <a:pt x="1485" y="9"/>
                    </a:lnTo>
                    <a:lnTo>
                      <a:pt x="1479" y="9"/>
                    </a:lnTo>
                    <a:lnTo>
                      <a:pt x="1475" y="0"/>
                    </a:lnTo>
                    <a:lnTo>
                      <a:pt x="14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9" name="Freeform 704"/>
              <p:cNvSpPr>
                <a:spLocks noEditPoints="1"/>
              </p:cNvSpPr>
              <p:nvPr/>
            </p:nvSpPr>
            <p:spPr bwMode="auto">
              <a:xfrm>
                <a:off x="5609" y="1026"/>
                <a:ext cx="3014" cy="3038"/>
              </a:xfrm>
              <a:custGeom>
                <a:avLst/>
                <a:gdLst>
                  <a:gd name="T0" fmla="*/ 1523 w 3014"/>
                  <a:gd name="T1" fmla="*/ 3038 h 3038"/>
                  <a:gd name="T2" fmla="*/ 2002 w 3014"/>
                  <a:gd name="T3" fmla="*/ 2945 h 3038"/>
                  <a:gd name="T4" fmla="*/ 1978 w 3014"/>
                  <a:gd name="T5" fmla="*/ 2963 h 3038"/>
                  <a:gd name="T6" fmla="*/ 998 w 3014"/>
                  <a:gd name="T7" fmla="*/ 2940 h 3038"/>
                  <a:gd name="T8" fmla="*/ 992 w 3014"/>
                  <a:gd name="T9" fmla="*/ 2947 h 3038"/>
                  <a:gd name="T10" fmla="*/ 2101 w 3014"/>
                  <a:gd name="T11" fmla="*/ 2916 h 3038"/>
                  <a:gd name="T12" fmla="*/ 2083 w 3014"/>
                  <a:gd name="T13" fmla="*/ 2915 h 3038"/>
                  <a:gd name="T14" fmla="*/ 584 w 3014"/>
                  <a:gd name="T15" fmla="*/ 2714 h 3038"/>
                  <a:gd name="T16" fmla="*/ 575 w 3014"/>
                  <a:gd name="T17" fmla="*/ 2707 h 3038"/>
                  <a:gd name="T18" fmla="*/ 550 w 3014"/>
                  <a:gd name="T19" fmla="*/ 2687 h 3038"/>
                  <a:gd name="T20" fmla="*/ 2490 w 3014"/>
                  <a:gd name="T21" fmla="*/ 2665 h 3038"/>
                  <a:gd name="T22" fmla="*/ 2484 w 3014"/>
                  <a:gd name="T23" fmla="*/ 2669 h 3038"/>
                  <a:gd name="T24" fmla="*/ 510 w 3014"/>
                  <a:gd name="T25" fmla="*/ 2653 h 3038"/>
                  <a:gd name="T26" fmla="*/ 493 w 3014"/>
                  <a:gd name="T27" fmla="*/ 2651 h 3038"/>
                  <a:gd name="T28" fmla="*/ 202 w 3014"/>
                  <a:gd name="T29" fmla="*/ 2297 h 3038"/>
                  <a:gd name="T30" fmla="*/ 2824 w 3014"/>
                  <a:gd name="T31" fmla="*/ 2255 h 3038"/>
                  <a:gd name="T32" fmla="*/ 2822 w 3014"/>
                  <a:gd name="T33" fmla="*/ 2262 h 3038"/>
                  <a:gd name="T34" fmla="*/ 2995 w 3014"/>
                  <a:gd name="T35" fmla="*/ 1817 h 3038"/>
                  <a:gd name="T36" fmla="*/ 2990 w 3014"/>
                  <a:gd name="T37" fmla="*/ 1800 h 3038"/>
                  <a:gd name="T38" fmla="*/ 21 w 3014"/>
                  <a:gd name="T39" fmla="*/ 1796 h 3038"/>
                  <a:gd name="T40" fmla="*/ 2998 w 3014"/>
                  <a:gd name="T41" fmla="*/ 1752 h 3038"/>
                  <a:gd name="T42" fmla="*/ 3000 w 3014"/>
                  <a:gd name="T43" fmla="*/ 1765 h 3038"/>
                  <a:gd name="T44" fmla="*/ 2994 w 3014"/>
                  <a:gd name="T45" fmla="*/ 1777 h 3038"/>
                  <a:gd name="T46" fmla="*/ 3012 w 3014"/>
                  <a:gd name="T47" fmla="*/ 1718 h 3038"/>
                  <a:gd name="T48" fmla="*/ 3014 w 3014"/>
                  <a:gd name="T49" fmla="*/ 1704 h 3038"/>
                  <a:gd name="T50" fmla="*/ 0 w 3014"/>
                  <a:gd name="T51" fmla="*/ 1329 h 3038"/>
                  <a:gd name="T52" fmla="*/ 20 w 3014"/>
                  <a:gd name="T53" fmla="*/ 1259 h 3038"/>
                  <a:gd name="T54" fmla="*/ 13 w 3014"/>
                  <a:gd name="T55" fmla="*/ 1277 h 3038"/>
                  <a:gd name="T56" fmla="*/ 19 w 3014"/>
                  <a:gd name="T57" fmla="*/ 1260 h 3038"/>
                  <a:gd name="T58" fmla="*/ 3001 w 3014"/>
                  <a:gd name="T59" fmla="*/ 1243 h 3038"/>
                  <a:gd name="T60" fmla="*/ 2991 w 3014"/>
                  <a:gd name="T61" fmla="*/ 1240 h 3038"/>
                  <a:gd name="T62" fmla="*/ 23 w 3014"/>
                  <a:gd name="T63" fmla="*/ 1240 h 3038"/>
                  <a:gd name="T64" fmla="*/ 183 w 3014"/>
                  <a:gd name="T65" fmla="*/ 774 h 3038"/>
                  <a:gd name="T66" fmla="*/ 180 w 3014"/>
                  <a:gd name="T67" fmla="*/ 780 h 3038"/>
                  <a:gd name="T68" fmla="*/ 2815 w 3014"/>
                  <a:gd name="T69" fmla="*/ 743 h 3038"/>
                  <a:gd name="T70" fmla="*/ 2810 w 3014"/>
                  <a:gd name="T71" fmla="*/ 739 h 3038"/>
                  <a:gd name="T72" fmla="*/ 2522 w 3014"/>
                  <a:gd name="T73" fmla="*/ 388 h 3038"/>
                  <a:gd name="T74" fmla="*/ 524 w 3014"/>
                  <a:gd name="T75" fmla="*/ 359 h 3038"/>
                  <a:gd name="T76" fmla="*/ 520 w 3014"/>
                  <a:gd name="T77" fmla="*/ 364 h 3038"/>
                  <a:gd name="T78" fmla="*/ 2468 w 3014"/>
                  <a:gd name="T79" fmla="*/ 350 h 3038"/>
                  <a:gd name="T80" fmla="*/ 2458 w 3014"/>
                  <a:gd name="T81" fmla="*/ 346 h 3038"/>
                  <a:gd name="T82" fmla="*/ 2437 w 3014"/>
                  <a:gd name="T83" fmla="*/ 329 h 3038"/>
                  <a:gd name="T84" fmla="*/ 921 w 3014"/>
                  <a:gd name="T85" fmla="*/ 115 h 3038"/>
                  <a:gd name="T86" fmla="*/ 928 w 3014"/>
                  <a:gd name="T87" fmla="*/ 123 h 3038"/>
                  <a:gd name="T88" fmla="*/ 2013 w 3014"/>
                  <a:gd name="T89" fmla="*/ 86 h 3038"/>
                  <a:gd name="T90" fmla="*/ 2008 w 3014"/>
                  <a:gd name="T91" fmla="*/ 93 h 3038"/>
                  <a:gd name="T92" fmla="*/ 1022 w 3014"/>
                  <a:gd name="T93" fmla="*/ 87 h 3038"/>
                  <a:gd name="T94" fmla="*/ 1025 w 3014"/>
                  <a:gd name="T95" fmla="*/ 76 h 3038"/>
                  <a:gd name="T96" fmla="*/ 1492 w 3014"/>
                  <a:gd name="T97" fmla="*/ 8 h 3038"/>
                  <a:gd name="T98" fmla="*/ 1489 w 3014"/>
                  <a:gd name="T99" fmla="*/ 0 h 3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014" h="3038">
                    <a:moveTo>
                      <a:pt x="1526" y="3028"/>
                    </a:moveTo>
                    <a:lnTo>
                      <a:pt x="1530" y="3036"/>
                    </a:lnTo>
                    <a:lnTo>
                      <a:pt x="1523" y="3038"/>
                    </a:lnTo>
                    <a:lnTo>
                      <a:pt x="1520" y="3028"/>
                    </a:lnTo>
                    <a:lnTo>
                      <a:pt x="1526" y="3028"/>
                    </a:lnTo>
                    <a:close/>
                    <a:moveTo>
                      <a:pt x="2002" y="2945"/>
                    </a:moveTo>
                    <a:lnTo>
                      <a:pt x="1991" y="2959"/>
                    </a:lnTo>
                    <a:lnTo>
                      <a:pt x="1988" y="2960"/>
                    </a:lnTo>
                    <a:lnTo>
                      <a:pt x="1978" y="2963"/>
                    </a:lnTo>
                    <a:lnTo>
                      <a:pt x="1988" y="2950"/>
                    </a:lnTo>
                    <a:lnTo>
                      <a:pt x="2002" y="2945"/>
                    </a:lnTo>
                    <a:close/>
                    <a:moveTo>
                      <a:pt x="998" y="2940"/>
                    </a:moveTo>
                    <a:lnTo>
                      <a:pt x="1003" y="2942"/>
                    </a:lnTo>
                    <a:lnTo>
                      <a:pt x="998" y="2950"/>
                    </a:lnTo>
                    <a:lnTo>
                      <a:pt x="992" y="2947"/>
                    </a:lnTo>
                    <a:lnTo>
                      <a:pt x="998" y="2940"/>
                    </a:lnTo>
                    <a:close/>
                    <a:moveTo>
                      <a:pt x="2084" y="2915"/>
                    </a:moveTo>
                    <a:lnTo>
                      <a:pt x="2101" y="2916"/>
                    </a:lnTo>
                    <a:lnTo>
                      <a:pt x="2090" y="2922"/>
                    </a:lnTo>
                    <a:lnTo>
                      <a:pt x="2071" y="2919"/>
                    </a:lnTo>
                    <a:lnTo>
                      <a:pt x="2083" y="2915"/>
                    </a:lnTo>
                    <a:lnTo>
                      <a:pt x="2084" y="2915"/>
                    </a:lnTo>
                    <a:close/>
                    <a:moveTo>
                      <a:pt x="575" y="2707"/>
                    </a:moveTo>
                    <a:lnTo>
                      <a:pt x="584" y="2714"/>
                    </a:lnTo>
                    <a:lnTo>
                      <a:pt x="591" y="2730"/>
                    </a:lnTo>
                    <a:lnTo>
                      <a:pt x="581" y="2723"/>
                    </a:lnTo>
                    <a:lnTo>
                      <a:pt x="575" y="2707"/>
                    </a:lnTo>
                    <a:close/>
                    <a:moveTo>
                      <a:pt x="544" y="2683"/>
                    </a:moveTo>
                    <a:lnTo>
                      <a:pt x="548" y="2686"/>
                    </a:lnTo>
                    <a:lnTo>
                      <a:pt x="550" y="2687"/>
                    </a:lnTo>
                    <a:lnTo>
                      <a:pt x="547" y="2686"/>
                    </a:lnTo>
                    <a:lnTo>
                      <a:pt x="544" y="2683"/>
                    </a:lnTo>
                    <a:close/>
                    <a:moveTo>
                      <a:pt x="2490" y="2665"/>
                    </a:moveTo>
                    <a:lnTo>
                      <a:pt x="2492" y="2673"/>
                    </a:lnTo>
                    <a:lnTo>
                      <a:pt x="2488" y="2677"/>
                    </a:lnTo>
                    <a:lnTo>
                      <a:pt x="2484" y="2669"/>
                    </a:lnTo>
                    <a:lnTo>
                      <a:pt x="2490" y="2665"/>
                    </a:lnTo>
                    <a:close/>
                    <a:moveTo>
                      <a:pt x="493" y="2651"/>
                    </a:moveTo>
                    <a:lnTo>
                      <a:pt x="510" y="2653"/>
                    </a:lnTo>
                    <a:lnTo>
                      <a:pt x="520" y="2661"/>
                    </a:lnTo>
                    <a:lnTo>
                      <a:pt x="503" y="2658"/>
                    </a:lnTo>
                    <a:lnTo>
                      <a:pt x="493" y="2651"/>
                    </a:lnTo>
                    <a:close/>
                    <a:moveTo>
                      <a:pt x="205" y="2285"/>
                    </a:moveTo>
                    <a:lnTo>
                      <a:pt x="209" y="2290"/>
                    </a:lnTo>
                    <a:lnTo>
                      <a:pt x="202" y="2297"/>
                    </a:lnTo>
                    <a:lnTo>
                      <a:pt x="199" y="2292"/>
                    </a:lnTo>
                    <a:lnTo>
                      <a:pt x="205" y="2285"/>
                    </a:lnTo>
                    <a:close/>
                    <a:moveTo>
                      <a:pt x="2824" y="2255"/>
                    </a:moveTo>
                    <a:lnTo>
                      <a:pt x="2834" y="2256"/>
                    </a:lnTo>
                    <a:lnTo>
                      <a:pt x="2830" y="2263"/>
                    </a:lnTo>
                    <a:lnTo>
                      <a:pt x="2822" y="2262"/>
                    </a:lnTo>
                    <a:lnTo>
                      <a:pt x="2824" y="2255"/>
                    </a:lnTo>
                    <a:close/>
                    <a:moveTo>
                      <a:pt x="2990" y="1800"/>
                    </a:moveTo>
                    <a:lnTo>
                      <a:pt x="2995" y="1817"/>
                    </a:lnTo>
                    <a:lnTo>
                      <a:pt x="2994" y="1831"/>
                    </a:lnTo>
                    <a:lnTo>
                      <a:pt x="2987" y="1814"/>
                    </a:lnTo>
                    <a:lnTo>
                      <a:pt x="2990" y="1800"/>
                    </a:lnTo>
                    <a:close/>
                    <a:moveTo>
                      <a:pt x="12" y="1789"/>
                    </a:moveTo>
                    <a:lnTo>
                      <a:pt x="21" y="1790"/>
                    </a:lnTo>
                    <a:lnTo>
                      <a:pt x="21" y="1796"/>
                    </a:lnTo>
                    <a:lnTo>
                      <a:pt x="13" y="1794"/>
                    </a:lnTo>
                    <a:lnTo>
                      <a:pt x="12" y="1789"/>
                    </a:lnTo>
                    <a:close/>
                    <a:moveTo>
                      <a:pt x="2998" y="1752"/>
                    </a:moveTo>
                    <a:lnTo>
                      <a:pt x="3000" y="1752"/>
                    </a:lnTo>
                    <a:lnTo>
                      <a:pt x="3001" y="1758"/>
                    </a:lnTo>
                    <a:lnTo>
                      <a:pt x="3000" y="1765"/>
                    </a:lnTo>
                    <a:lnTo>
                      <a:pt x="2998" y="1772"/>
                    </a:lnTo>
                    <a:lnTo>
                      <a:pt x="2994" y="1776"/>
                    </a:lnTo>
                    <a:lnTo>
                      <a:pt x="2994" y="1777"/>
                    </a:lnTo>
                    <a:lnTo>
                      <a:pt x="2998" y="1752"/>
                    </a:lnTo>
                    <a:close/>
                    <a:moveTo>
                      <a:pt x="3014" y="1704"/>
                    </a:moveTo>
                    <a:lnTo>
                      <a:pt x="3012" y="1718"/>
                    </a:lnTo>
                    <a:lnTo>
                      <a:pt x="3001" y="1732"/>
                    </a:lnTo>
                    <a:lnTo>
                      <a:pt x="3004" y="1717"/>
                    </a:lnTo>
                    <a:lnTo>
                      <a:pt x="3014" y="1704"/>
                    </a:lnTo>
                    <a:close/>
                    <a:moveTo>
                      <a:pt x="12" y="1302"/>
                    </a:moveTo>
                    <a:lnTo>
                      <a:pt x="10" y="1317"/>
                    </a:lnTo>
                    <a:lnTo>
                      <a:pt x="0" y="1329"/>
                    </a:lnTo>
                    <a:lnTo>
                      <a:pt x="2" y="1315"/>
                    </a:lnTo>
                    <a:lnTo>
                      <a:pt x="12" y="1302"/>
                    </a:lnTo>
                    <a:close/>
                    <a:moveTo>
                      <a:pt x="20" y="1259"/>
                    </a:moveTo>
                    <a:lnTo>
                      <a:pt x="14" y="1284"/>
                    </a:lnTo>
                    <a:lnTo>
                      <a:pt x="14" y="1283"/>
                    </a:lnTo>
                    <a:lnTo>
                      <a:pt x="13" y="1277"/>
                    </a:lnTo>
                    <a:lnTo>
                      <a:pt x="13" y="1271"/>
                    </a:lnTo>
                    <a:lnTo>
                      <a:pt x="16" y="1264"/>
                    </a:lnTo>
                    <a:lnTo>
                      <a:pt x="19" y="1260"/>
                    </a:lnTo>
                    <a:lnTo>
                      <a:pt x="20" y="1259"/>
                    </a:lnTo>
                    <a:close/>
                    <a:moveTo>
                      <a:pt x="2991" y="1240"/>
                    </a:moveTo>
                    <a:lnTo>
                      <a:pt x="3001" y="1243"/>
                    </a:lnTo>
                    <a:lnTo>
                      <a:pt x="3002" y="1249"/>
                    </a:lnTo>
                    <a:lnTo>
                      <a:pt x="2993" y="1247"/>
                    </a:lnTo>
                    <a:lnTo>
                      <a:pt x="2991" y="1240"/>
                    </a:lnTo>
                    <a:close/>
                    <a:moveTo>
                      <a:pt x="20" y="1206"/>
                    </a:moveTo>
                    <a:lnTo>
                      <a:pt x="26" y="1223"/>
                    </a:lnTo>
                    <a:lnTo>
                      <a:pt x="23" y="1240"/>
                    </a:lnTo>
                    <a:lnTo>
                      <a:pt x="17" y="1223"/>
                    </a:lnTo>
                    <a:lnTo>
                      <a:pt x="20" y="1206"/>
                    </a:lnTo>
                    <a:close/>
                    <a:moveTo>
                      <a:pt x="183" y="774"/>
                    </a:moveTo>
                    <a:lnTo>
                      <a:pt x="192" y="775"/>
                    </a:lnTo>
                    <a:lnTo>
                      <a:pt x="188" y="781"/>
                    </a:lnTo>
                    <a:lnTo>
                      <a:pt x="180" y="780"/>
                    </a:lnTo>
                    <a:lnTo>
                      <a:pt x="183" y="774"/>
                    </a:lnTo>
                    <a:close/>
                    <a:moveTo>
                      <a:pt x="2810" y="739"/>
                    </a:moveTo>
                    <a:lnTo>
                      <a:pt x="2815" y="743"/>
                    </a:lnTo>
                    <a:lnTo>
                      <a:pt x="2807" y="751"/>
                    </a:lnTo>
                    <a:lnTo>
                      <a:pt x="2805" y="746"/>
                    </a:lnTo>
                    <a:lnTo>
                      <a:pt x="2810" y="739"/>
                    </a:lnTo>
                    <a:close/>
                    <a:moveTo>
                      <a:pt x="2497" y="378"/>
                    </a:moveTo>
                    <a:lnTo>
                      <a:pt x="2514" y="381"/>
                    </a:lnTo>
                    <a:lnTo>
                      <a:pt x="2522" y="388"/>
                    </a:lnTo>
                    <a:lnTo>
                      <a:pt x="2505" y="385"/>
                    </a:lnTo>
                    <a:lnTo>
                      <a:pt x="2497" y="378"/>
                    </a:lnTo>
                    <a:close/>
                    <a:moveTo>
                      <a:pt x="524" y="359"/>
                    </a:moveTo>
                    <a:lnTo>
                      <a:pt x="529" y="368"/>
                    </a:lnTo>
                    <a:lnTo>
                      <a:pt x="523" y="373"/>
                    </a:lnTo>
                    <a:lnTo>
                      <a:pt x="520" y="364"/>
                    </a:lnTo>
                    <a:lnTo>
                      <a:pt x="524" y="359"/>
                    </a:lnTo>
                    <a:close/>
                    <a:moveTo>
                      <a:pt x="2458" y="346"/>
                    </a:moveTo>
                    <a:lnTo>
                      <a:pt x="2468" y="350"/>
                    </a:lnTo>
                    <a:lnTo>
                      <a:pt x="2474" y="359"/>
                    </a:lnTo>
                    <a:lnTo>
                      <a:pt x="2466" y="350"/>
                    </a:lnTo>
                    <a:lnTo>
                      <a:pt x="2458" y="346"/>
                    </a:lnTo>
                    <a:close/>
                    <a:moveTo>
                      <a:pt x="2420" y="305"/>
                    </a:moveTo>
                    <a:lnTo>
                      <a:pt x="2432" y="312"/>
                    </a:lnTo>
                    <a:lnTo>
                      <a:pt x="2437" y="329"/>
                    </a:lnTo>
                    <a:lnTo>
                      <a:pt x="2426" y="320"/>
                    </a:lnTo>
                    <a:lnTo>
                      <a:pt x="2420" y="305"/>
                    </a:lnTo>
                    <a:close/>
                    <a:moveTo>
                      <a:pt x="921" y="115"/>
                    </a:moveTo>
                    <a:lnTo>
                      <a:pt x="937" y="118"/>
                    </a:lnTo>
                    <a:lnTo>
                      <a:pt x="930" y="121"/>
                    </a:lnTo>
                    <a:lnTo>
                      <a:pt x="928" y="123"/>
                    </a:lnTo>
                    <a:lnTo>
                      <a:pt x="913" y="120"/>
                    </a:lnTo>
                    <a:lnTo>
                      <a:pt x="921" y="115"/>
                    </a:lnTo>
                    <a:close/>
                    <a:moveTo>
                      <a:pt x="2013" y="86"/>
                    </a:moveTo>
                    <a:lnTo>
                      <a:pt x="2021" y="89"/>
                    </a:lnTo>
                    <a:lnTo>
                      <a:pt x="2015" y="96"/>
                    </a:lnTo>
                    <a:lnTo>
                      <a:pt x="2008" y="93"/>
                    </a:lnTo>
                    <a:lnTo>
                      <a:pt x="2013" y="86"/>
                    </a:lnTo>
                    <a:close/>
                    <a:moveTo>
                      <a:pt x="1033" y="74"/>
                    </a:moveTo>
                    <a:lnTo>
                      <a:pt x="1022" y="87"/>
                    </a:lnTo>
                    <a:lnTo>
                      <a:pt x="1012" y="91"/>
                    </a:lnTo>
                    <a:lnTo>
                      <a:pt x="1023" y="77"/>
                    </a:lnTo>
                    <a:lnTo>
                      <a:pt x="1025" y="76"/>
                    </a:lnTo>
                    <a:lnTo>
                      <a:pt x="1033" y="74"/>
                    </a:lnTo>
                    <a:close/>
                    <a:moveTo>
                      <a:pt x="1489" y="0"/>
                    </a:moveTo>
                    <a:lnTo>
                      <a:pt x="1492" y="8"/>
                    </a:lnTo>
                    <a:lnTo>
                      <a:pt x="1485" y="8"/>
                    </a:lnTo>
                    <a:lnTo>
                      <a:pt x="1482" y="0"/>
                    </a:lnTo>
                    <a:lnTo>
                      <a:pt x="14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0" name="Freeform 705"/>
              <p:cNvSpPr>
                <a:spLocks noEditPoints="1"/>
              </p:cNvSpPr>
              <p:nvPr/>
            </p:nvSpPr>
            <p:spPr bwMode="auto">
              <a:xfrm>
                <a:off x="5598" y="1016"/>
                <a:ext cx="3036" cy="3056"/>
              </a:xfrm>
              <a:custGeom>
                <a:avLst/>
                <a:gdLst>
                  <a:gd name="T0" fmla="*/ 1544 w 3036"/>
                  <a:gd name="T1" fmla="*/ 3056 h 3056"/>
                  <a:gd name="T2" fmla="*/ 1534 w 3036"/>
                  <a:gd name="T3" fmla="*/ 3048 h 3056"/>
                  <a:gd name="T4" fmla="*/ 2002 w 3036"/>
                  <a:gd name="T5" fmla="*/ 2969 h 3056"/>
                  <a:gd name="T6" fmla="*/ 1979 w 3036"/>
                  <a:gd name="T7" fmla="*/ 2986 h 3056"/>
                  <a:gd name="T8" fmla="*/ 1999 w 3036"/>
                  <a:gd name="T9" fmla="*/ 2970 h 3056"/>
                  <a:gd name="T10" fmla="*/ 1003 w 3036"/>
                  <a:gd name="T11" fmla="*/ 2957 h 3056"/>
                  <a:gd name="T12" fmla="*/ 1003 w 3036"/>
                  <a:gd name="T13" fmla="*/ 2967 h 3056"/>
                  <a:gd name="T14" fmla="*/ 1003 w 3036"/>
                  <a:gd name="T15" fmla="*/ 2957 h 3056"/>
                  <a:gd name="T16" fmla="*/ 2128 w 3036"/>
                  <a:gd name="T17" fmla="*/ 2929 h 3056"/>
                  <a:gd name="T18" fmla="*/ 2101 w 3036"/>
                  <a:gd name="T19" fmla="*/ 2932 h 3056"/>
                  <a:gd name="T20" fmla="*/ 592 w 3036"/>
                  <a:gd name="T21" fmla="*/ 2733 h 3056"/>
                  <a:gd name="T22" fmla="*/ 607 w 3036"/>
                  <a:gd name="T23" fmla="*/ 2755 h 3056"/>
                  <a:gd name="T24" fmla="*/ 592 w 3036"/>
                  <a:gd name="T25" fmla="*/ 2733 h 3056"/>
                  <a:gd name="T26" fmla="*/ 2508 w 3036"/>
                  <a:gd name="T27" fmla="*/ 2692 h 3056"/>
                  <a:gd name="T28" fmla="*/ 2499 w 3036"/>
                  <a:gd name="T29" fmla="*/ 2687 h 3056"/>
                  <a:gd name="T30" fmla="*/ 487 w 3036"/>
                  <a:gd name="T31" fmla="*/ 2658 h 3056"/>
                  <a:gd name="T32" fmla="*/ 514 w 3036"/>
                  <a:gd name="T33" fmla="*/ 2668 h 3056"/>
                  <a:gd name="T34" fmla="*/ 487 w 3036"/>
                  <a:gd name="T35" fmla="*/ 2658 h 3056"/>
                  <a:gd name="T36" fmla="*/ 213 w 3036"/>
                  <a:gd name="T37" fmla="*/ 2307 h 3056"/>
                  <a:gd name="T38" fmla="*/ 205 w 3036"/>
                  <a:gd name="T39" fmla="*/ 2309 h 3056"/>
                  <a:gd name="T40" fmla="*/ 2845 w 3036"/>
                  <a:gd name="T41" fmla="*/ 2266 h 3056"/>
                  <a:gd name="T42" fmla="*/ 2851 w 3036"/>
                  <a:gd name="T43" fmla="*/ 2275 h 3056"/>
                  <a:gd name="T44" fmla="*/ 2845 w 3036"/>
                  <a:gd name="T45" fmla="*/ 2266 h 3056"/>
                  <a:gd name="T46" fmla="*/ 3013 w 3036"/>
                  <a:gd name="T47" fmla="*/ 1842 h 3056"/>
                  <a:gd name="T48" fmla="*/ 3011 w 3036"/>
                  <a:gd name="T49" fmla="*/ 1857 h 3056"/>
                  <a:gd name="T50" fmla="*/ 3006 w 3036"/>
                  <a:gd name="T51" fmla="*/ 1827 h 3056"/>
                  <a:gd name="T52" fmla="*/ 23 w 3036"/>
                  <a:gd name="T53" fmla="*/ 1799 h 3056"/>
                  <a:gd name="T54" fmla="*/ 14 w 3036"/>
                  <a:gd name="T55" fmla="*/ 1803 h 3056"/>
                  <a:gd name="T56" fmla="*/ 3036 w 3036"/>
                  <a:gd name="T57" fmla="*/ 1701 h 3056"/>
                  <a:gd name="T58" fmla="*/ 3023 w 3036"/>
                  <a:gd name="T59" fmla="*/ 1728 h 3056"/>
                  <a:gd name="T60" fmla="*/ 3036 w 3036"/>
                  <a:gd name="T61" fmla="*/ 1701 h 3056"/>
                  <a:gd name="T62" fmla="*/ 11 w 3036"/>
                  <a:gd name="T63" fmla="*/ 1339 h 3056"/>
                  <a:gd name="T64" fmla="*/ 1 w 3036"/>
                  <a:gd name="T65" fmla="*/ 1338 h 3056"/>
                  <a:gd name="T66" fmla="*/ 3012 w 3036"/>
                  <a:gd name="T67" fmla="*/ 1253 h 3056"/>
                  <a:gd name="T68" fmla="*/ 3022 w 3036"/>
                  <a:gd name="T69" fmla="*/ 1260 h 3056"/>
                  <a:gd name="T70" fmla="*/ 3012 w 3036"/>
                  <a:gd name="T71" fmla="*/ 1253 h 3056"/>
                  <a:gd name="T72" fmla="*/ 31 w 3036"/>
                  <a:gd name="T73" fmla="*/ 1216 h 3056"/>
                  <a:gd name="T74" fmla="*/ 21 w 3036"/>
                  <a:gd name="T75" fmla="*/ 1216 h 3056"/>
                  <a:gd name="T76" fmla="*/ 25 w 3036"/>
                  <a:gd name="T77" fmla="*/ 1201 h 3056"/>
                  <a:gd name="T78" fmla="*/ 194 w 3036"/>
                  <a:gd name="T79" fmla="*/ 784 h 3056"/>
                  <a:gd name="T80" fmla="*/ 181 w 3036"/>
                  <a:gd name="T81" fmla="*/ 788 h 3056"/>
                  <a:gd name="T82" fmla="*/ 2827 w 3036"/>
                  <a:gd name="T83" fmla="*/ 740 h 3056"/>
                  <a:gd name="T84" fmla="*/ 2826 w 3036"/>
                  <a:gd name="T85" fmla="*/ 753 h 3056"/>
                  <a:gd name="T86" fmla="*/ 2827 w 3036"/>
                  <a:gd name="T87" fmla="*/ 740 h 3056"/>
                  <a:gd name="T88" fmla="*/ 2542 w 3036"/>
                  <a:gd name="T89" fmla="*/ 394 h 3056"/>
                  <a:gd name="T90" fmla="*/ 2533 w 3036"/>
                  <a:gd name="T91" fmla="*/ 398 h 3056"/>
                  <a:gd name="T92" fmla="*/ 533 w 3036"/>
                  <a:gd name="T93" fmla="*/ 360 h 3056"/>
                  <a:gd name="T94" fmla="*/ 531 w 3036"/>
                  <a:gd name="T95" fmla="*/ 374 h 3056"/>
                  <a:gd name="T96" fmla="*/ 533 w 3036"/>
                  <a:gd name="T97" fmla="*/ 360 h 3056"/>
                  <a:gd name="T98" fmla="*/ 2436 w 3036"/>
                  <a:gd name="T99" fmla="*/ 306 h 3056"/>
                  <a:gd name="T100" fmla="*/ 2431 w 3036"/>
                  <a:gd name="T101" fmla="*/ 315 h 3056"/>
                  <a:gd name="T102" fmla="*/ 915 w 3036"/>
                  <a:gd name="T103" fmla="*/ 123 h 3056"/>
                  <a:gd name="T104" fmla="*/ 924 w 3036"/>
                  <a:gd name="T105" fmla="*/ 130 h 3056"/>
                  <a:gd name="T106" fmla="*/ 915 w 3036"/>
                  <a:gd name="T107" fmla="*/ 123 h 3056"/>
                  <a:gd name="T108" fmla="*/ 2039 w 3036"/>
                  <a:gd name="T109" fmla="*/ 90 h 3056"/>
                  <a:gd name="T110" fmla="*/ 2024 w 3036"/>
                  <a:gd name="T111" fmla="*/ 96 h 3056"/>
                  <a:gd name="T112" fmla="*/ 1054 w 3036"/>
                  <a:gd name="T113" fmla="*/ 72 h 3056"/>
                  <a:gd name="T114" fmla="*/ 1036 w 3036"/>
                  <a:gd name="T115" fmla="*/ 86 h 3056"/>
                  <a:gd name="T116" fmla="*/ 1045 w 3036"/>
                  <a:gd name="T117" fmla="*/ 75 h 3056"/>
                  <a:gd name="T118" fmla="*/ 1496 w 3036"/>
                  <a:gd name="T119" fmla="*/ 0 h 3056"/>
                  <a:gd name="T120" fmla="*/ 1493 w 3036"/>
                  <a:gd name="T121" fmla="*/ 10 h 3056"/>
                  <a:gd name="T122" fmla="*/ 1496 w 3036"/>
                  <a:gd name="T123" fmla="*/ 0 h 3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36" h="3056">
                    <a:moveTo>
                      <a:pt x="1541" y="3046"/>
                    </a:moveTo>
                    <a:lnTo>
                      <a:pt x="1544" y="3056"/>
                    </a:lnTo>
                    <a:lnTo>
                      <a:pt x="1537" y="3056"/>
                    </a:lnTo>
                    <a:lnTo>
                      <a:pt x="1534" y="3048"/>
                    </a:lnTo>
                    <a:lnTo>
                      <a:pt x="1541" y="3046"/>
                    </a:lnTo>
                    <a:close/>
                    <a:moveTo>
                      <a:pt x="2002" y="2969"/>
                    </a:moveTo>
                    <a:lnTo>
                      <a:pt x="1992" y="2981"/>
                    </a:lnTo>
                    <a:lnTo>
                      <a:pt x="1979" y="2986"/>
                    </a:lnTo>
                    <a:lnTo>
                      <a:pt x="1989" y="2973"/>
                    </a:lnTo>
                    <a:lnTo>
                      <a:pt x="1999" y="2970"/>
                    </a:lnTo>
                    <a:lnTo>
                      <a:pt x="2002" y="2969"/>
                    </a:lnTo>
                    <a:close/>
                    <a:moveTo>
                      <a:pt x="1003" y="2957"/>
                    </a:moveTo>
                    <a:lnTo>
                      <a:pt x="1009" y="2960"/>
                    </a:lnTo>
                    <a:lnTo>
                      <a:pt x="1003" y="2967"/>
                    </a:lnTo>
                    <a:lnTo>
                      <a:pt x="996" y="2966"/>
                    </a:lnTo>
                    <a:lnTo>
                      <a:pt x="1003" y="2957"/>
                    </a:lnTo>
                    <a:close/>
                    <a:moveTo>
                      <a:pt x="2112" y="2926"/>
                    </a:moveTo>
                    <a:lnTo>
                      <a:pt x="2128" y="2929"/>
                    </a:lnTo>
                    <a:lnTo>
                      <a:pt x="2116" y="2935"/>
                    </a:lnTo>
                    <a:lnTo>
                      <a:pt x="2101" y="2932"/>
                    </a:lnTo>
                    <a:lnTo>
                      <a:pt x="2112" y="2926"/>
                    </a:lnTo>
                    <a:close/>
                    <a:moveTo>
                      <a:pt x="592" y="2733"/>
                    </a:moveTo>
                    <a:lnTo>
                      <a:pt x="602" y="2740"/>
                    </a:lnTo>
                    <a:lnTo>
                      <a:pt x="607" y="2755"/>
                    </a:lnTo>
                    <a:lnTo>
                      <a:pt x="598" y="2748"/>
                    </a:lnTo>
                    <a:lnTo>
                      <a:pt x="592" y="2733"/>
                    </a:lnTo>
                    <a:close/>
                    <a:moveTo>
                      <a:pt x="2503" y="2683"/>
                    </a:moveTo>
                    <a:lnTo>
                      <a:pt x="2508" y="2692"/>
                    </a:lnTo>
                    <a:lnTo>
                      <a:pt x="2502" y="2696"/>
                    </a:lnTo>
                    <a:lnTo>
                      <a:pt x="2499" y="2687"/>
                    </a:lnTo>
                    <a:lnTo>
                      <a:pt x="2503" y="2683"/>
                    </a:lnTo>
                    <a:close/>
                    <a:moveTo>
                      <a:pt x="487" y="2658"/>
                    </a:moveTo>
                    <a:lnTo>
                      <a:pt x="504" y="2661"/>
                    </a:lnTo>
                    <a:lnTo>
                      <a:pt x="514" y="2668"/>
                    </a:lnTo>
                    <a:lnTo>
                      <a:pt x="497" y="2665"/>
                    </a:lnTo>
                    <a:lnTo>
                      <a:pt x="487" y="2658"/>
                    </a:lnTo>
                    <a:close/>
                    <a:moveTo>
                      <a:pt x="210" y="2302"/>
                    </a:moveTo>
                    <a:lnTo>
                      <a:pt x="213" y="2307"/>
                    </a:lnTo>
                    <a:lnTo>
                      <a:pt x="208" y="2314"/>
                    </a:lnTo>
                    <a:lnTo>
                      <a:pt x="205" y="2309"/>
                    </a:lnTo>
                    <a:lnTo>
                      <a:pt x="210" y="2302"/>
                    </a:lnTo>
                    <a:close/>
                    <a:moveTo>
                      <a:pt x="2845" y="2266"/>
                    </a:moveTo>
                    <a:lnTo>
                      <a:pt x="2854" y="2269"/>
                    </a:lnTo>
                    <a:lnTo>
                      <a:pt x="2851" y="2275"/>
                    </a:lnTo>
                    <a:lnTo>
                      <a:pt x="2841" y="2273"/>
                    </a:lnTo>
                    <a:lnTo>
                      <a:pt x="2845" y="2266"/>
                    </a:lnTo>
                    <a:close/>
                    <a:moveTo>
                      <a:pt x="3006" y="1827"/>
                    </a:moveTo>
                    <a:lnTo>
                      <a:pt x="3013" y="1842"/>
                    </a:lnTo>
                    <a:lnTo>
                      <a:pt x="3011" y="1855"/>
                    </a:lnTo>
                    <a:lnTo>
                      <a:pt x="3011" y="1857"/>
                    </a:lnTo>
                    <a:lnTo>
                      <a:pt x="3005" y="1841"/>
                    </a:lnTo>
                    <a:lnTo>
                      <a:pt x="3006" y="1827"/>
                    </a:lnTo>
                    <a:close/>
                    <a:moveTo>
                      <a:pt x="13" y="1797"/>
                    </a:moveTo>
                    <a:lnTo>
                      <a:pt x="23" y="1799"/>
                    </a:lnTo>
                    <a:lnTo>
                      <a:pt x="24" y="1804"/>
                    </a:lnTo>
                    <a:lnTo>
                      <a:pt x="14" y="1803"/>
                    </a:lnTo>
                    <a:lnTo>
                      <a:pt x="13" y="1797"/>
                    </a:lnTo>
                    <a:close/>
                    <a:moveTo>
                      <a:pt x="3036" y="1701"/>
                    </a:moveTo>
                    <a:lnTo>
                      <a:pt x="3033" y="1715"/>
                    </a:lnTo>
                    <a:lnTo>
                      <a:pt x="3023" y="1728"/>
                    </a:lnTo>
                    <a:lnTo>
                      <a:pt x="3025" y="1714"/>
                    </a:lnTo>
                    <a:lnTo>
                      <a:pt x="3036" y="1701"/>
                    </a:lnTo>
                    <a:close/>
                    <a:moveTo>
                      <a:pt x="13" y="1325"/>
                    </a:moveTo>
                    <a:lnTo>
                      <a:pt x="11" y="1339"/>
                    </a:lnTo>
                    <a:lnTo>
                      <a:pt x="0" y="1352"/>
                    </a:lnTo>
                    <a:lnTo>
                      <a:pt x="1" y="1338"/>
                    </a:lnTo>
                    <a:lnTo>
                      <a:pt x="13" y="1325"/>
                    </a:lnTo>
                    <a:close/>
                    <a:moveTo>
                      <a:pt x="3012" y="1253"/>
                    </a:moveTo>
                    <a:lnTo>
                      <a:pt x="3022" y="1255"/>
                    </a:lnTo>
                    <a:lnTo>
                      <a:pt x="3022" y="1260"/>
                    </a:lnTo>
                    <a:lnTo>
                      <a:pt x="3013" y="1259"/>
                    </a:lnTo>
                    <a:lnTo>
                      <a:pt x="3012" y="1253"/>
                    </a:lnTo>
                    <a:close/>
                    <a:moveTo>
                      <a:pt x="25" y="1201"/>
                    </a:moveTo>
                    <a:lnTo>
                      <a:pt x="31" y="1216"/>
                    </a:lnTo>
                    <a:lnTo>
                      <a:pt x="28" y="1233"/>
                    </a:lnTo>
                    <a:lnTo>
                      <a:pt x="21" y="1216"/>
                    </a:lnTo>
                    <a:lnTo>
                      <a:pt x="25" y="1201"/>
                    </a:lnTo>
                    <a:lnTo>
                      <a:pt x="25" y="1201"/>
                    </a:lnTo>
                    <a:close/>
                    <a:moveTo>
                      <a:pt x="185" y="783"/>
                    </a:moveTo>
                    <a:lnTo>
                      <a:pt x="194" y="784"/>
                    </a:lnTo>
                    <a:lnTo>
                      <a:pt x="191" y="790"/>
                    </a:lnTo>
                    <a:lnTo>
                      <a:pt x="181" y="788"/>
                    </a:lnTo>
                    <a:lnTo>
                      <a:pt x="185" y="783"/>
                    </a:lnTo>
                    <a:close/>
                    <a:moveTo>
                      <a:pt x="2827" y="740"/>
                    </a:moveTo>
                    <a:lnTo>
                      <a:pt x="2831" y="746"/>
                    </a:lnTo>
                    <a:lnTo>
                      <a:pt x="2826" y="753"/>
                    </a:lnTo>
                    <a:lnTo>
                      <a:pt x="2821" y="749"/>
                    </a:lnTo>
                    <a:lnTo>
                      <a:pt x="2827" y="740"/>
                    </a:lnTo>
                    <a:close/>
                    <a:moveTo>
                      <a:pt x="2525" y="391"/>
                    </a:moveTo>
                    <a:lnTo>
                      <a:pt x="2542" y="394"/>
                    </a:lnTo>
                    <a:lnTo>
                      <a:pt x="2549" y="401"/>
                    </a:lnTo>
                    <a:lnTo>
                      <a:pt x="2533" y="398"/>
                    </a:lnTo>
                    <a:lnTo>
                      <a:pt x="2525" y="391"/>
                    </a:lnTo>
                    <a:close/>
                    <a:moveTo>
                      <a:pt x="533" y="360"/>
                    </a:moveTo>
                    <a:lnTo>
                      <a:pt x="535" y="369"/>
                    </a:lnTo>
                    <a:lnTo>
                      <a:pt x="531" y="374"/>
                    </a:lnTo>
                    <a:lnTo>
                      <a:pt x="527" y="364"/>
                    </a:lnTo>
                    <a:lnTo>
                      <a:pt x="533" y="360"/>
                    </a:lnTo>
                    <a:close/>
                    <a:moveTo>
                      <a:pt x="2426" y="298"/>
                    </a:moveTo>
                    <a:lnTo>
                      <a:pt x="2436" y="306"/>
                    </a:lnTo>
                    <a:lnTo>
                      <a:pt x="2443" y="322"/>
                    </a:lnTo>
                    <a:lnTo>
                      <a:pt x="2431" y="315"/>
                    </a:lnTo>
                    <a:lnTo>
                      <a:pt x="2426" y="298"/>
                    </a:lnTo>
                    <a:close/>
                    <a:moveTo>
                      <a:pt x="915" y="123"/>
                    </a:moveTo>
                    <a:lnTo>
                      <a:pt x="932" y="125"/>
                    </a:lnTo>
                    <a:lnTo>
                      <a:pt x="924" y="130"/>
                    </a:lnTo>
                    <a:lnTo>
                      <a:pt x="908" y="127"/>
                    </a:lnTo>
                    <a:lnTo>
                      <a:pt x="915" y="123"/>
                    </a:lnTo>
                    <a:close/>
                    <a:moveTo>
                      <a:pt x="2032" y="89"/>
                    </a:moveTo>
                    <a:lnTo>
                      <a:pt x="2039" y="90"/>
                    </a:lnTo>
                    <a:lnTo>
                      <a:pt x="2032" y="99"/>
                    </a:lnTo>
                    <a:lnTo>
                      <a:pt x="2024" y="96"/>
                    </a:lnTo>
                    <a:lnTo>
                      <a:pt x="2032" y="89"/>
                    </a:lnTo>
                    <a:close/>
                    <a:moveTo>
                      <a:pt x="1054" y="72"/>
                    </a:moveTo>
                    <a:lnTo>
                      <a:pt x="1044" y="84"/>
                    </a:lnTo>
                    <a:lnTo>
                      <a:pt x="1036" y="86"/>
                    </a:lnTo>
                    <a:lnTo>
                      <a:pt x="1034" y="87"/>
                    </a:lnTo>
                    <a:lnTo>
                      <a:pt x="1045" y="75"/>
                    </a:lnTo>
                    <a:lnTo>
                      <a:pt x="1054" y="72"/>
                    </a:lnTo>
                    <a:close/>
                    <a:moveTo>
                      <a:pt x="1496" y="0"/>
                    </a:moveTo>
                    <a:lnTo>
                      <a:pt x="1500" y="10"/>
                    </a:lnTo>
                    <a:lnTo>
                      <a:pt x="1493" y="10"/>
                    </a:lnTo>
                    <a:lnTo>
                      <a:pt x="1490" y="0"/>
                    </a:lnTo>
                    <a:lnTo>
                      <a:pt x="14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1" name="Freeform 706"/>
              <p:cNvSpPr>
                <a:spLocks noEditPoints="1"/>
              </p:cNvSpPr>
              <p:nvPr/>
            </p:nvSpPr>
            <p:spPr bwMode="auto">
              <a:xfrm>
                <a:off x="5588" y="1007"/>
                <a:ext cx="3056" cy="3075"/>
              </a:xfrm>
              <a:custGeom>
                <a:avLst/>
                <a:gdLst>
                  <a:gd name="T0" fmla="*/ 1558 w 3056"/>
                  <a:gd name="T1" fmla="*/ 3074 h 3075"/>
                  <a:gd name="T2" fmla="*/ 1547 w 3056"/>
                  <a:gd name="T3" fmla="*/ 3065 h 3075"/>
                  <a:gd name="T4" fmla="*/ 2002 w 3056"/>
                  <a:gd name="T5" fmla="*/ 2990 h 3075"/>
                  <a:gd name="T6" fmla="*/ 1978 w 3056"/>
                  <a:gd name="T7" fmla="*/ 3007 h 3075"/>
                  <a:gd name="T8" fmla="*/ 2002 w 3056"/>
                  <a:gd name="T9" fmla="*/ 2990 h 3075"/>
                  <a:gd name="T10" fmla="*/ 1013 w 3056"/>
                  <a:gd name="T11" fmla="*/ 2976 h 3075"/>
                  <a:gd name="T12" fmla="*/ 1002 w 3056"/>
                  <a:gd name="T13" fmla="*/ 2981 h 3075"/>
                  <a:gd name="T14" fmla="*/ 2138 w 3056"/>
                  <a:gd name="T15" fmla="*/ 2938 h 3075"/>
                  <a:gd name="T16" fmla="*/ 2142 w 3056"/>
                  <a:gd name="T17" fmla="*/ 2947 h 3075"/>
                  <a:gd name="T18" fmla="*/ 2138 w 3056"/>
                  <a:gd name="T19" fmla="*/ 2938 h 3075"/>
                  <a:gd name="T20" fmla="*/ 617 w 3056"/>
                  <a:gd name="T21" fmla="*/ 2764 h 3075"/>
                  <a:gd name="T22" fmla="*/ 617 w 3056"/>
                  <a:gd name="T23" fmla="*/ 2777 h 3075"/>
                  <a:gd name="T24" fmla="*/ 608 w 3056"/>
                  <a:gd name="T25" fmla="*/ 2757 h 3075"/>
                  <a:gd name="T26" fmla="*/ 2520 w 3056"/>
                  <a:gd name="T27" fmla="*/ 2711 h 3075"/>
                  <a:gd name="T28" fmla="*/ 2512 w 3056"/>
                  <a:gd name="T29" fmla="*/ 2705 h 3075"/>
                  <a:gd name="T30" fmla="*/ 482 w 3056"/>
                  <a:gd name="T31" fmla="*/ 2664 h 3075"/>
                  <a:gd name="T32" fmla="*/ 507 w 3056"/>
                  <a:gd name="T33" fmla="*/ 2674 h 3075"/>
                  <a:gd name="T34" fmla="*/ 482 w 3056"/>
                  <a:gd name="T35" fmla="*/ 2664 h 3075"/>
                  <a:gd name="T36" fmla="*/ 218 w 3056"/>
                  <a:gd name="T37" fmla="*/ 2323 h 3075"/>
                  <a:gd name="T38" fmla="*/ 208 w 3056"/>
                  <a:gd name="T39" fmla="*/ 2326 h 3075"/>
                  <a:gd name="T40" fmla="*/ 2864 w 3056"/>
                  <a:gd name="T41" fmla="*/ 2278 h 3075"/>
                  <a:gd name="T42" fmla="*/ 2871 w 3056"/>
                  <a:gd name="T43" fmla="*/ 2285 h 3075"/>
                  <a:gd name="T44" fmla="*/ 2864 w 3056"/>
                  <a:gd name="T45" fmla="*/ 2278 h 3075"/>
                  <a:gd name="T46" fmla="*/ 3029 w 3056"/>
                  <a:gd name="T47" fmla="*/ 1867 h 3075"/>
                  <a:gd name="T48" fmla="*/ 3021 w 3056"/>
                  <a:gd name="T49" fmla="*/ 1866 h 3075"/>
                  <a:gd name="T50" fmla="*/ 3023 w 3056"/>
                  <a:gd name="T51" fmla="*/ 1851 h 3075"/>
                  <a:gd name="T52" fmla="*/ 23 w 3056"/>
                  <a:gd name="T53" fmla="*/ 1806 h 3075"/>
                  <a:gd name="T54" fmla="*/ 16 w 3056"/>
                  <a:gd name="T55" fmla="*/ 1810 h 3075"/>
                  <a:gd name="T56" fmla="*/ 3056 w 3056"/>
                  <a:gd name="T57" fmla="*/ 1696 h 3075"/>
                  <a:gd name="T58" fmla="*/ 3043 w 3056"/>
                  <a:gd name="T59" fmla="*/ 1724 h 3075"/>
                  <a:gd name="T60" fmla="*/ 3056 w 3056"/>
                  <a:gd name="T61" fmla="*/ 1696 h 3075"/>
                  <a:gd name="T62" fmla="*/ 10 w 3056"/>
                  <a:gd name="T63" fmla="*/ 1361 h 3075"/>
                  <a:gd name="T64" fmla="*/ 0 w 3056"/>
                  <a:gd name="T65" fmla="*/ 1361 h 3075"/>
                  <a:gd name="T66" fmla="*/ 3032 w 3056"/>
                  <a:gd name="T67" fmla="*/ 1264 h 3075"/>
                  <a:gd name="T68" fmla="*/ 3042 w 3056"/>
                  <a:gd name="T69" fmla="*/ 1271 h 3075"/>
                  <a:gd name="T70" fmla="*/ 3032 w 3056"/>
                  <a:gd name="T71" fmla="*/ 1264 h 3075"/>
                  <a:gd name="T72" fmla="*/ 35 w 3056"/>
                  <a:gd name="T73" fmla="*/ 1210 h 3075"/>
                  <a:gd name="T74" fmla="*/ 31 w 3056"/>
                  <a:gd name="T75" fmla="*/ 1225 h 3075"/>
                  <a:gd name="T76" fmla="*/ 30 w 3056"/>
                  <a:gd name="T77" fmla="*/ 1196 h 3075"/>
                  <a:gd name="T78" fmla="*/ 195 w 3056"/>
                  <a:gd name="T79" fmla="*/ 792 h 3075"/>
                  <a:gd name="T80" fmla="*/ 181 w 3056"/>
                  <a:gd name="T81" fmla="*/ 796 h 3075"/>
                  <a:gd name="T82" fmla="*/ 184 w 3056"/>
                  <a:gd name="T83" fmla="*/ 789 h 3075"/>
                  <a:gd name="T84" fmla="*/ 2847 w 3056"/>
                  <a:gd name="T85" fmla="*/ 748 h 3075"/>
                  <a:gd name="T86" fmla="*/ 2837 w 3056"/>
                  <a:gd name="T87" fmla="*/ 749 h 3075"/>
                  <a:gd name="T88" fmla="*/ 2552 w 3056"/>
                  <a:gd name="T89" fmla="*/ 403 h 3075"/>
                  <a:gd name="T90" fmla="*/ 2576 w 3056"/>
                  <a:gd name="T91" fmla="*/ 411 h 3075"/>
                  <a:gd name="T92" fmla="*/ 2552 w 3056"/>
                  <a:gd name="T93" fmla="*/ 403 h 3075"/>
                  <a:gd name="T94" fmla="*/ 543 w 3056"/>
                  <a:gd name="T95" fmla="*/ 369 h 3075"/>
                  <a:gd name="T96" fmla="*/ 534 w 3056"/>
                  <a:gd name="T97" fmla="*/ 365 h 3075"/>
                  <a:gd name="T98" fmla="*/ 2429 w 3056"/>
                  <a:gd name="T99" fmla="*/ 291 h 3075"/>
                  <a:gd name="T100" fmla="*/ 2440 w 3056"/>
                  <a:gd name="T101" fmla="*/ 298 h 3075"/>
                  <a:gd name="T102" fmla="*/ 2436 w 3056"/>
                  <a:gd name="T103" fmla="*/ 307 h 3075"/>
                  <a:gd name="T104" fmla="*/ 910 w 3056"/>
                  <a:gd name="T105" fmla="*/ 129 h 3075"/>
                  <a:gd name="T106" fmla="*/ 918 w 3056"/>
                  <a:gd name="T107" fmla="*/ 136 h 3075"/>
                  <a:gd name="T108" fmla="*/ 910 w 3056"/>
                  <a:gd name="T109" fmla="*/ 129 h 3075"/>
                  <a:gd name="T110" fmla="*/ 2054 w 3056"/>
                  <a:gd name="T111" fmla="*/ 92 h 3075"/>
                  <a:gd name="T112" fmla="*/ 2042 w 3056"/>
                  <a:gd name="T113" fmla="*/ 98 h 3075"/>
                  <a:gd name="T114" fmla="*/ 1074 w 3056"/>
                  <a:gd name="T115" fmla="*/ 68 h 3075"/>
                  <a:gd name="T116" fmla="*/ 1055 w 3056"/>
                  <a:gd name="T117" fmla="*/ 84 h 3075"/>
                  <a:gd name="T118" fmla="*/ 1074 w 3056"/>
                  <a:gd name="T119" fmla="*/ 68 h 3075"/>
                  <a:gd name="T120" fmla="*/ 1506 w 3056"/>
                  <a:gd name="T121" fmla="*/ 9 h 3075"/>
                  <a:gd name="T122" fmla="*/ 1496 w 3056"/>
                  <a:gd name="T123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56" h="3075">
                    <a:moveTo>
                      <a:pt x="1554" y="3065"/>
                    </a:moveTo>
                    <a:lnTo>
                      <a:pt x="1558" y="3074"/>
                    </a:lnTo>
                    <a:lnTo>
                      <a:pt x="1551" y="3075"/>
                    </a:lnTo>
                    <a:lnTo>
                      <a:pt x="1547" y="3065"/>
                    </a:lnTo>
                    <a:lnTo>
                      <a:pt x="1554" y="3065"/>
                    </a:lnTo>
                    <a:close/>
                    <a:moveTo>
                      <a:pt x="2002" y="2990"/>
                    </a:moveTo>
                    <a:lnTo>
                      <a:pt x="1992" y="3003"/>
                    </a:lnTo>
                    <a:lnTo>
                      <a:pt x="1978" y="3007"/>
                    </a:lnTo>
                    <a:lnTo>
                      <a:pt x="1989" y="2995"/>
                    </a:lnTo>
                    <a:lnTo>
                      <a:pt x="2002" y="2990"/>
                    </a:lnTo>
                    <a:close/>
                    <a:moveTo>
                      <a:pt x="1006" y="2975"/>
                    </a:moveTo>
                    <a:lnTo>
                      <a:pt x="1013" y="2976"/>
                    </a:lnTo>
                    <a:lnTo>
                      <a:pt x="1007" y="2983"/>
                    </a:lnTo>
                    <a:lnTo>
                      <a:pt x="1002" y="2981"/>
                    </a:lnTo>
                    <a:lnTo>
                      <a:pt x="1006" y="2975"/>
                    </a:lnTo>
                    <a:close/>
                    <a:moveTo>
                      <a:pt x="2138" y="2938"/>
                    </a:moveTo>
                    <a:lnTo>
                      <a:pt x="2153" y="2941"/>
                    </a:lnTo>
                    <a:lnTo>
                      <a:pt x="2142" y="2947"/>
                    </a:lnTo>
                    <a:lnTo>
                      <a:pt x="2126" y="2944"/>
                    </a:lnTo>
                    <a:lnTo>
                      <a:pt x="2138" y="2938"/>
                    </a:lnTo>
                    <a:close/>
                    <a:moveTo>
                      <a:pt x="608" y="2757"/>
                    </a:moveTo>
                    <a:lnTo>
                      <a:pt x="617" y="2764"/>
                    </a:lnTo>
                    <a:lnTo>
                      <a:pt x="623" y="2781"/>
                    </a:lnTo>
                    <a:lnTo>
                      <a:pt x="617" y="2777"/>
                    </a:lnTo>
                    <a:lnTo>
                      <a:pt x="613" y="2774"/>
                    </a:lnTo>
                    <a:lnTo>
                      <a:pt x="608" y="2757"/>
                    </a:lnTo>
                    <a:close/>
                    <a:moveTo>
                      <a:pt x="2518" y="2701"/>
                    </a:moveTo>
                    <a:lnTo>
                      <a:pt x="2520" y="2711"/>
                    </a:lnTo>
                    <a:lnTo>
                      <a:pt x="2516" y="2715"/>
                    </a:lnTo>
                    <a:lnTo>
                      <a:pt x="2512" y="2705"/>
                    </a:lnTo>
                    <a:lnTo>
                      <a:pt x="2518" y="2701"/>
                    </a:lnTo>
                    <a:close/>
                    <a:moveTo>
                      <a:pt x="482" y="2664"/>
                    </a:moveTo>
                    <a:lnTo>
                      <a:pt x="497" y="2667"/>
                    </a:lnTo>
                    <a:lnTo>
                      <a:pt x="507" y="2674"/>
                    </a:lnTo>
                    <a:lnTo>
                      <a:pt x="490" y="2671"/>
                    </a:lnTo>
                    <a:lnTo>
                      <a:pt x="482" y="2664"/>
                    </a:lnTo>
                    <a:close/>
                    <a:moveTo>
                      <a:pt x="215" y="2318"/>
                    </a:moveTo>
                    <a:lnTo>
                      <a:pt x="218" y="2323"/>
                    </a:lnTo>
                    <a:lnTo>
                      <a:pt x="212" y="2332"/>
                    </a:lnTo>
                    <a:lnTo>
                      <a:pt x="208" y="2326"/>
                    </a:lnTo>
                    <a:lnTo>
                      <a:pt x="215" y="2318"/>
                    </a:lnTo>
                    <a:close/>
                    <a:moveTo>
                      <a:pt x="2864" y="2278"/>
                    </a:moveTo>
                    <a:lnTo>
                      <a:pt x="2875" y="2280"/>
                    </a:lnTo>
                    <a:lnTo>
                      <a:pt x="2871" y="2285"/>
                    </a:lnTo>
                    <a:lnTo>
                      <a:pt x="2861" y="2284"/>
                    </a:lnTo>
                    <a:lnTo>
                      <a:pt x="2864" y="2278"/>
                    </a:lnTo>
                    <a:close/>
                    <a:moveTo>
                      <a:pt x="3023" y="1851"/>
                    </a:moveTo>
                    <a:lnTo>
                      <a:pt x="3029" y="1867"/>
                    </a:lnTo>
                    <a:lnTo>
                      <a:pt x="3026" y="1881"/>
                    </a:lnTo>
                    <a:lnTo>
                      <a:pt x="3021" y="1866"/>
                    </a:lnTo>
                    <a:lnTo>
                      <a:pt x="3021" y="1864"/>
                    </a:lnTo>
                    <a:lnTo>
                      <a:pt x="3023" y="1851"/>
                    </a:lnTo>
                    <a:close/>
                    <a:moveTo>
                      <a:pt x="14" y="1805"/>
                    </a:moveTo>
                    <a:lnTo>
                      <a:pt x="23" y="1806"/>
                    </a:lnTo>
                    <a:lnTo>
                      <a:pt x="24" y="1812"/>
                    </a:lnTo>
                    <a:lnTo>
                      <a:pt x="16" y="1810"/>
                    </a:lnTo>
                    <a:lnTo>
                      <a:pt x="14" y="1805"/>
                    </a:lnTo>
                    <a:close/>
                    <a:moveTo>
                      <a:pt x="3056" y="1696"/>
                    </a:moveTo>
                    <a:lnTo>
                      <a:pt x="3054" y="1712"/>
                    </a:lnTo>
                    <a:lnTo>
                      <a:pt x="3043" y="1724"/>
                    </a:lnTo>
                    <a:lnTo>
                      <a:pt x="3046" y="1710"/>
                    </a:lnTo>
                    <a:lnTo>
                      <a:pt x="3056" y="1696"/>
                    </a:lnTo>
                    <a:close/>
                    <a:moveTo>
                      <a:pt x="11" y="1347"/>
                    </a:moveTo>
                    <a:lnTo>
                      <a:pt x="10" y="1361"/>
                    </a:lnTo>
                    <a:lnTo>
                      <a:pt x="0" y="1375"/>
                    </a:lnTo>
                    <a:lnTo>
                      <a:pt x="0" y="1361"/>
                    </a:lnTo>
                    <a:lnTo>
                      <a:pt x="11" y="1347"/>
                    </a:lnTo>
                    <a:close/>
                    <a:moveTo>
                      <a:pt x="3032" y="1264"/>
                    </a:moveTo>
                    <a:lnTo>
                      <a:pt x="3040" y="1265"/>
                    </a:lnTo>
                    <a:lnTo>
                      <a:pt x="3042" y="1271"/>
                    </a:lnTo>
                    <a:lnTo>
                      <a:pt x="3032" y="1269"/>
                    </a:lnTo>
                    <a:lnTo>
                      <a:pt x="3032" y="1264"/>
                    </a:lnTo>
                    <a:close/>
                    <a:moveTo>
                      <a:pt x="30" y="1196"/>
                    </a:moveTo>
                    <a:lnTo>
                      <a:pt x="35" y="1210"/>
                    </a:lnTo>
                    <a:lnTo>
                      <a:pt x="35" y="1210"/>
                    </a:lnTo>
                    <a:lnTo>
                      <a:pt x="31" y="1225"/>
                    </a:lnTo>
                    <a:lnTo>
                      <a:pt x="26" y="1211"/>
                    </a:lnTo>
                    <a:lnTo>
                      <a:pt x="30" y="1196"/>
                    </a:lnTo>
                    <a:close/>
                    <a:moveTo>
                      <a:pt x="184" y="789"/>
                    </a:moveTo>
                    <a:lnTo>
                      <a:pt x="195" y="792"/>
                    </a:lnTo>
                    <a:lnTo>
                      <a:pt x="191" y="797"/>
                    </a:lnTo>
                    <a:lnTo>
                      <a:pt x="181" y="796"/>
                    </a:lnTo>
                    <a:lnTo>
                      <a:pt x="181" y="796"/>
                    </a:lnTo>
                    <a:lnTo>
                      <a:pt x="184" y="789"/>
                    </a:lnTo>
                    <a:close/>
                    <a:moveTo>
                      <a:pt x="2844" y="742"/>
                    </a:moveTo>
                    <a:lnTo>
                      <a:pt x="2847" y="748"/>
                    </a:lnTo>
                    <a:lnTo>
                      <a:pt x="2841" y="755"/>
                    </a:lnTo>
                    <a:lnTo>
                      <a:pt x="2837" y="749"/>
                    </a:lnTo>
                    <a:lnTo>
                      <a:pt x="2844" y="742"/>
                    </a:lnTo>
                    <a:close/>
                    <a:moveTo>
                      <a:pt x="2552" y="403"/>
                    </a:moveTo>
                    <a:lnTo>
                      <a:pt x="2569" y="406"/>
                    </a:lnTo>
                    <a:lnTo>
                      <a:pt x="2576" y="411"/>
                    </a:lnTo>
                    <a:lnTo>
                      <a:pt x="2559" y="410"/>
                    </a:lnTo>
                    <a:lnTo>
                      <a:pt x="2552" y="403"/>
                    </a:lnTo>
                    <a:close/>
                    <a:moveTo>
                      <a:pt x="540" y="361"/>
                    </a:moveTo>
                    <a:lnTo>
                      <a:pt x="543" y="369"/>
                    </a:lnTo>
                    <a:lnTo>
                      <a:pt x="537" y="373"/>
                    </a:lnTo>
                    <a:lnTo>
                      <a:pt x="534" y="365"/>
                    </a:lnTo>
                    <a:lnTo>
                      <a:pt x="540" y="361"/>
                    </a:lnTo>
                    <a:close/>
                    <a:moveTo>
                      <a:pt x="2429" y="291"/>
                    </a:moveTo>
                    <a:lnTo>
                      <a:pt x="2437" y="297"/>
                    </a:lnTo>
                    <a:lnTo>
                      <a:pt x="2440" y="298"/>
                    </a:lnTo>
                    <a:lnTo>
                      <a:pt x="2446" y="315"/>
                    </a:lnTo>
                    <a:lnTo>
                      <a:pt x="2436" y="307"/>
                    </a:lnTo>
                    <a:lnTo>
                      <a:pt x="2429" y="291"/>
                    </a:lnTo>
                    <a:close/>
                    <a:moveTo>
                      <a:pt x="910" y="129"/>
                    </a:moveTo>
                    <a:lnTo>
                      <a:pt x="925" y="132"/>
                    </a:lnTo>
                    <a:lnTo>
                      <a:pt x="918" y="136"/>
                    </a:lnTo>
                    <a:lnTo>
                      <a:pt x="901" y="133"/>
                    </a:lnTo>
                    <a:lnTo>
                      <a:pt x="910" y="129"/>
                    </a:lnTo>
                    <a:close/>
                    <a:moveTo>
                      <a:pt x="2047" y="91"/>
                    </a:moveTo>
                    <a:lnTo>
                      <a:pt x="2054" y="92"/>
                    </a:lnTo>
                    <a:lnTo>
                      <a:pt x="2049" y="99"/>
                    </a:lnTo>
                    <a:lnTo>
                      <a:pt x="2042" y="98"/>
                    </a:lnTo>
                    <a:lnTo>
                      <a:pt x="2047" y="91"/>
                    </a:lnTo>
                    <a:close/>
                    <a:moveTo>
                      <a:pt x="1074" y="68"/>
                    </a:moveTo>
                    <a:lnTo>
                      <a:pt x="1064" y="81"/>
                    </a:lnTo>
                    <a:lnTo>
                      <a:pt x="1055" y="84"/>
                    </a:lnTo>
                    <a:lnTo>
                      <a:pt x="1065" y="71"/>
                    </a:lnTo>
                    <a:lnTo>
                      <a:pt x="1074" y="68"/>
                    </a:lnTo>
                    <a:close/>
                    <a:moveTo>
                      <a:pt x="1503" y="0"/>
                    </a:moveTo>
                    <a:lnTo>
                      <a:pt x="1506" y="9"/>
                    </a:lnTo>
                    <a:lnTo>
                      <a:pt x="1500" y="9"/>
                    </a:lnTo>
                    <a:lnTo>
                      <a:pt x="1496" y="0"/>
                    </a:lnTo>
                    <a:lnTo>
                      <a:pt x="15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2" name="Freeform 707"/>
              <p:cNvSpPr>
                <a:spLocks noEditPoints="1"/>
              </p:cNvSpPr>
              <p:nvPr/>
            </p:nvSpPr>
            <p:spPr bwMode="auto">
              <a:xfrm>
                <a:off x="5577" y="997"/>
                <a:ext cx="3077" cy="3094"/>
              </a:xfrm>
              <a:custGeom>
                <a:avLst/>
                <a:gdLst>
                  <a:gd name="T0" fmla="*/ 1575 w 3077"/>
                  <a:gd name="T1" fmla="*/ 3087 h 3094"/>
                  <a:gd name="T2" fmla="*/ 1596 w 3077"/>
                  <a:gd name="T3" fmla="*/ 3092 h 3094"/>
                  <a:gd name="T4" fmla="*/ 1562 w 3077"/>
                  <a:gd name="T5" fmla="*/ 3085 h 3094"/>
                  <a:gd name="T6" fmla="*/ 1993 w 3077"/>
                  <a:gd name="T7" fmla="*/ 3026 h 3094"/>
                  <a:gd name="T8" fmla="*/ 2003 w 3077"/>
                  <a:gd name="T9" fmla="*/ 3013 h 3094"/>
                  <a:gd name="T10" fmla="*/ 1011 w 3077"/>
                  <a:gd name="T11" fmla="*/ 3000 h 3094"/>
                  <a:gd name="T12" fmla="*/ 997 w 3077"/>
                  <a:gd name="T13" fmla="*/ 2993 h 3094"/>
                  <a:gd name="T14" fmla="*/ 1013 w 3077"/>
                  <a:gd name="T15" fmla="*/ 2991 h 3094"/>
                  <a:gd name="T16" fmla="*/ 2170 w 3077"/>
                  <a:gd name="T17" fmla="*/ 2959 h 3094"/>
                  <a:gd name="T18" fmla="*/ 624 w 3077"/>
                  <a:gd name="T19" fmla="*/ 2784 h 3094"/>
                  <a:gd name="T20" fmla="*/ 640 w 3077"/>
                  <a:gd name="T21" fmla="*/ 2805 h 3094"/>
                  <a:gd name="T22" fmla="*/ 2531 w 3077"/>
                  <a:gd name="T23" fmla="*/ 2721 h 3094"/>
                  <a:gd name="T24" fmla="*/ 2524 w 3077"/>
                  <a:gd name="T25" fmla="*/ 2736 h 3094"/>
                  <a:gd name="T26" fmla="*/ 2531 w 3077"/>
                  <a:gd name="T27" fmla="*/ 2721 h 3094"/>
                  <a:gd name="T28" fmla="*/ 501 w 3077"/>
                  <a:gd name="T29" fmla="*/ 2681 h 3094"/>
                  <a:gd name="T30" fmla="*/ 219 w 3077"/>
                  <a:gd name="T31" fmla="*/ 2336 h 3094"/>
                  <a:gd name="T32" fmla="*/ 213 w 3077"/>
                  <a:gd name="T33" fmla="*/ 2343 h 3094"/>
                  <a:gd name="T34" fmla="*/ 2895 w 3077"/>
                  <a:gd name="T35" fmla="*/ 2291 h 3094"/>
                  <a:gd name="T36" fmla="*/ 2882 w 3077"/>
                  <a:gd name="T37" fmla="*/ 2295 h 3094"/>
                  <a:gd name="T38" fmla="*/ 2900 w 3077"/>
                  <a:gd name="T39" fmla="*/ 2280 h 3094"/>
                  <a:gd name="T40" fmla="*/ 3040 w 3077"/>
                  <a:gd name="T41" fmla="*/ 1877 h 3094"/>
                  <a:gd name="T42" fmla="*/ 3037 w 3077"/>
                  <a:gd name="T43" fmla="*/ 1891 h 3094"/>
                  <a:gd name="T44" fmla="*/ 25 w 3077"/>
                  <a:gd name="T45" fmla="*/ 1815 h 3094"/>
                  <a:gd name="T46" fmla="*/ 15 w 3077"/>
                  <a:gd name="T47" fmla="*/ 1813 h 3094"/>
                  <a:gd name="T48" fmla="*/ 3065 w 3077"/>
                  <a:gd name="T49" fmla="*/ 1722 h 3094"/>
                  <a:gd name="T50" fmla="*/ 11 w 3077"/>
                  <a:gd name="T51" fmla="*/ 1371 h 3094"/>
                  <a:gd name="T52" fmla="*/ 1 w 3077"/>
                  <a:gd name="T53" fmla="*/ 1384 h 3094"/>
                  <a:gd name="T54" fmla="*/ 3061 w 3077"/>
                  <a:gd name="T55" fmla="*/ 1276 h 3094"/>
                  <a:gd name="T56" fmla="*/ 3051 w 3077"/>
                  <a:gd name="T57" fmla="*/ 1275 h 3094"/>
                  <a:gd name="T58" fmla="*/ 37 w 3077"/>
                  <a:gd name="T59" fmla="*/ 1221 h 3094"/>
                  <a:gd name="T60" fmla="*/ 186 w 3077"/>
                  <a:gd name="T61" fmla="*/ 797 h 3094"/>
                  <a:gd name="T62" fmla="*/ 192 w 3077"/>
                  <a:gd name="T63" fmla="*/ 806 h 3094"/>
                  <a:gd name="T64" fmla="*/ 186 w 3077"/>
                  <a:gd name="T65" fmla="*/ 797 h 3094"/>
                  <a:gd name="T66" fmla="*/ 2858 w 3077"/>
                  <a:gd name="T67" fmla="*/ 758 h 3094"/>
                  <a:gd name="T68" fmla="*/ 2580 w 3077"/>
                  <a:gd name="T69" fmla="*/ 416 h 3094"/>
                  <a:gd name="T70" fmla="*/ 2587 w 3077"/>
                  <a:gd name="T71" fmla="*/ 421 h 3094"/>
                  <a:gd name="T72" fmla="*/ 551 w 3077"/>
                  <a:gd name="T73" fmla="*/ 371 h 3094"/>
                  <a:gd name="T74" fmla="*/ 547 w 3077"/>
                  <a:gd name="T75" fmla="*/ 361 h 3094"/>
                  <a:gd name="T76" fmla="*/ 551 w 3077"/>
                  <a:gd name="T77" fmla="*/ 358 h 3094"/>
                  <a:gd name="T78" fmla="*/ 2445 w 3077"/>
                  <a:gd name="T79" fmla="*/ 294 h 3094"/>
                  <a:gd name="T80" fmla="*/ 2440 w 3077"/>
                  <a:gd name="T81" fmla="*/ 301 h 3094"/>
                  <a:gd name="T82" fmla="*/ 921 w 3077"/>
                  <a:gd name="T83" fmla="*/ 139 h 3094"/>
                  <a:gd name="T84" fmla="*/ 905 w 3077"/>
                  <a:gd name="T85" fmla="*/ 137 h 3094"/>
                  <a:gd name="T86" fmla="*/ 2065 w 3077"/>
                  <a:gd name="T87" fmla="*/ 102 h 3094"/>
                  <a:gd name="T88" fmla="*/ 1096 w 3077"/>
                  <a:gd name="T89" fmla="*/ 65 h 3094"/>
                  <a:gd name="T90" fmla="*/ 1086 w 3077"/>
                  <a:gd name="T91" fmla="*/ 68 h 3094"/>
                  <a:gd name="T92" fmla="*/ 1514 w 3077"/>
                  <a:gd name="T93" fmla="*/ 10 h 3094"/>
                  <a:gd name="T94" fmla="*/ 1510 w 3077"/>
                  <a:gd name="T95" fmla="*/ 0 h 3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77" h="3094">
                    <a:moveTo>
                      <a:pt x="1569" y="3084"/>
                    </a:moveTo>
                    <a:lnTo>
                      <a:pt x="1571" y="3088"/>
                    </a:lnTo>
                    <a:lnTo>
                      <a:pt x="1575" y="3087"/>
                    </a:lnTo>
                    <a:lnTo>
                      <a:pt x="1581" y="3087"/>
                    </a:lnTo>
                    <a:lnTo>
                      <a:pt x="1585" y="3087"/>
                    </a:lnTo>
                    <a:lnTo>
                      <a:pt x="1596" y="3092"/>
                    </a:lnTo>
                    <a:lnTo>
                      <a:pt x="1562" y="3094"/>
                    </a:lnTo>
                    <a:lnTo>
                      <a:pt x="1565" y="3091"/>
                    </a:lnTo>
                    <a:lnTo>
                      <a:pt x="1562" y="3085"/>
                    </a:lnTo>
                    <a:lnTo>
                      <a:pt x="1569" y="3084"/>
                    </a:lnTo>
                    <a:close/>
                    <a:moveTo>
                      <a:pt x="2003" y="3013"/>
                    </a:moveTo>
                    <a:lnTo>
                      <a:pt x="1993" y="3026"/>
                    </a:lnTo>
                    <a:lnTo>
                      <a:pt x="1979" y="3030"/>
                    </a:lnTo>
                    <a:lnTo>
                      <a:pt x="1989" y="3017"/>
                    </a:lnTo>
                    <a:lnTo>
                      <a:pt x="2003" y="3013"/>
                    </a:lnTo>
                    <a:close/>
                    <a:moveTo>
                      <a:pt x="1013" y="2991"/>
                    </a:moveTo>
                    <a:lnTo>
                      <a:pt x="1018" y="2993"/>
                    </a:lnTo>
                    <a:lnTo>
                      <a:pt x="1011" y="3000"/>
                    </a:lnTo>
                    <a:lnTo>
                      <a:pt x="990" y="2993"/>
                    </a:lnTo>
                    <a:lnTo>
                      <a:pt x="993" y="2993"/>
                    </a:lnTo>
                    <a:lnTo>
                      <a:pt x="997" y="2993"/>
                    </a:lnTo>
                    <a:lnTo>
                      <a:pt x="1003" y="2995"/>
                    </a:lnTo>
                    <a:lnTo>
                      <a:pt x="1007" y="2998"/>
                    </a:lnTo>
                    <a:lnTo>
                      <a:pt x="1013" y="2991"/>
                    </a:lnTo>
                    <a:close/>
                    <a:moveTo>
                      <a:pt x="2164" y="2951"/>
                    </a:moveTo>
                    <a:lnTo>
                      <a:pt x="2180" y="2954"/>
                    </a:lnTo>
                    <a:lnTo>
                      <a:pt x="2170" y="2959"/>
                    </a:lnTo>
                    <a:lnTo>
                      <a:pt x="2153" y="2957"/>
                    </a:lnTo>
                    <a:lnTo>
                      <a:pt x="2164" y="2951"/>
                    </a:lnTo>
                    <a:close/>
                    <a:moveTo>
                      <a:pt x="624" y="2784"/>
                    </a:moveTo>
                    <a:lnTo>
                      <a:pt x="628" y="2787"/>
                    </a:lnTo>
                    <a:lnTo>
                      <a:pt x="634" y="2791"/>
                    </a:lnTo>
                    <a:lnTo>
                      <a:pt x="640" y="2805"/>
                    </a:lnTo>
                    <a:lnTo>
                      <a:pt x="630" y="2800"/>
                    </a:lnTo>
                    <a:lnTo>
                      <a:pt x="624" y="2784"/>
                    </a:lnTo>
                    <a:close/>
                    <a:moveTo>
                      <a:pt x="2531" y="2721"/>
                    </a:moveTo>
                    <a:lnTo>
                      <a:pt x="2536" y="2729"/>
                    </a:lnTo>
                    <a:lnTo>
                      <a:pt x="2522" y="2740"/>
                    </a:lnTo>
                    <a:lnTo>
                      <a:pt x="2524" y="2736"/>
                    </a:lnTo>
                    <a:lnTo>
                      <a:pt x="2529" y="2732"/>
                    </a:lnTo>
                    <a:lnTo>
                      <a:pt x="2527" y="2725"/>
                    </a:lnTo>
                    <a:lnTo>
                      <a:pt x="2531" y="2721"/>
                    </a:lnTo>
                    <a:close/>
                    <a:moveTo>
                      <a:pt x="476" y="2671"/>
                    </a:moveTo>
                    <a:lnTo>
                      <a:pt x="493" y="2674"/>
                    </a:lnTo>
                    <a:lnTo>
                      <a:pt x="501" y="2681"/>
                    </a:lnTo>
                    <a:lnTo>
                      <a:pt x="486" y="2680"/>
                    </a:lnTo>
                    <a:lnTo>
                      <a:pt x="476" y="2671"/>
                    </a:lnTo>
                    <a:close/>
                    <a:moveTo>
                      <a:pt x="219" y="2336"/>
                    </a:moveTo>
                    <a:lnTo>
                      <a:pt x="223" y="2342"/>
                    </a:lnTo>
                    <a:lnTo>
                      <a:pt x="217" y="2349"/>
                    </a:lnTo>
                    <a:lnTo>
                      <a:pt x="213" y="2343"/>
                    </a:lnTo>
                    <a:lnTo>
                      <a:pt x="219" y="2336"/>
                    </a:lnTo>
                    <a:close/>
                    <a:moveTo>
                      <a:pt x="2886" y="2290"/>
                    </a:moveTo>
                    <a:lnTo>
                      <a:pt x="2895" y="2291"/>
                    </a:lnTo>
                    <a:lnTo>
                      <a:pt x="2893" y="2294"/>
                    </a:lnTo>
                    <a:lnTo>
                      <a:pt x="2892" y="2297"/>
                    </a:lnTo>
                    <a:lnTo>
                      <a:pt x="2882" y="2295"/>
                    </a:lnTo>
                    <a:lnTo>
                      <a:pt x="2886" y="2290"/>
                    </a:lnTo>
                    <a:close/>
                    <a:moveTo>
                      <a:pt x="2900" y="2280"/>
                    </a:moveTo>
                    <a:lnTo>
                      <a:pt x="2900" y="2280"/>
                    </a:lnTo>
                    <a:lnTo>
                      <a:pt x="2900" y="2280"/>
                    </a:lnTo>
                    <a:lnTo>
                      <a:pt x="2900" y="2280"/>
                    </a:lnTo>
                    <a:close/>
                    <a:moveTo>
                      <a:pt x="3040" y="1877"/>
                    </a:moveTo>
                    <a:lnTo>
                      <a:pt x="3046" y="1893"/>
                    </a:lnTo>
                    <a:lnTo>
                      <a:pt x="3043" y="1907"/>
                    </a:lnTo>
                    <a:lnTo>
                      <a:pt x="3037" y="1891"/>
                    </a:lnTo>
                    <a:lnTo>
                      <a:pt x="3040" y="1877"/>
                    </a:lnTo>
                    <a:close/>
                    <a:moveTo>
                      <a:pt x="15" y="1813"/>
                    </a:moveTo>
                    <a:lnTo>
                      <a:pt x="25" y="1815"/>
                    </a:lnTo>
                    <a:lnTo>
                      <a:pt x="27" y="1820"/>
                    </a:lnTo>
                    <a:lnTo>
                      <a:pt x="17" y="1819"/>
                    </a:lnTo>
                    <a:lnTo>
                      <a:pt x="15" y="1813"/>
                    </a:lnTo>
                    <a:close/>
                    <a:moveTo>
                      <a:pt x="3077" y="1695"/>
                    </a:moveTo>
                    <a:lnTo>
                      <a:pt x="3077" y="1709"/>
                    </a:lnTo>
                    <a:lnTo>
                      <a:pt x="3065" y="1722"/>
                    </a:lnTo>
                    <a:lnTo>
                      <a:pt x="3067" y="1706"/>
                    </a:lnTo>
                    <a:lnTo>
                      <a:pt x="3077" y="1695"/>
                    </a:lnTo>
                    <a:close/>
                    <a:moveTo>
                      <a:pt x="11" y="1371"/>
                    </a:moveTo>
                    <a:lnTo>
                      <a:pt x="11" y="1385"/>
                    </a:lnTo>
                    <a:lnTo>
                      <a:pt x="0" y="1396"/>
                    </a:lnTo>
                    <a:lnTo>
                      <a:pt x="1" y="1384"/>
                    </a:lnTo>
                    <a:lnTo>
                      <a:pt x="11" y="1371"/>
                    </a:lnTo>
                    <a:close/>
                    <a:moveTo>
                      <a:pt x="3051" y="1275"/>
                    </a:moveTo>
                    <a:lnTo>
                      <a:pt x="3061" y="1276"/>
                    </a:lnTo>
                    <a:lnTo>
                      <a:pt x="3061" y="1282"/>
                    </a:lnTo>
                    <a:lnTo>
                      <a:pt x="3053" y="1281"/>
                    </a:lnTo>
                    <a:lnTo>
                      <a:pt x="3051" y="1275"/>
                    </a:lnTo>
                    <a:close/>
                    <a:moveTo>
                      <a:pt x="35" y="1190"/>
                    </a:moveTo>
                    <a:lnTo>
                      <a:pt x="41" y="1206"/>
                    </a:lnTo>
                    <a:lnTo>
                      <a:pt x="37" y="1221"/>
                    </a:lnTo>
                    <a:lnTo>
                      <a:pt x="31" y="1206"/>
                    </a:lnTo>
                    <a:lnTo>
                      <a:pt x="35" y="1190"/>
                    </a:lnTo>
                    <a:close/>
                    <a:moveTo>
                      <a:pt x="186" y="797"/>
                    </a:moveTo>
                    <a:lnTo>
                      <a:pt x="195" y="799"/>
                    </a:lnTo>
                    <a:lnTo>
                      <a:pt x="192" y="806"/>
                    </a:lnTo>
                    <a:lnTo>
                      <a:pt x="192" y="806"/>
                    </a:lnTo>
                    <a:lnTo>
                      <a:pt x="182" y="804"/>
                    </a:lnTo>
                    <a:lnTo>
                      <a:pt x="183" y="802"/>
                    </a:lnTo>
                    <a:lnTo>
                      <a:pt x="186" y="797"/>
                    </a:lnTo>
                    <a:close/>
                    <a:moveTo>
                      <a:pt x="2861" y="745"/>
                    </a:moveTo>
                    <a:lnTo>
                      <a:pt x="2863" y="751"/>
                    </a:lnTo>
                    <a:lnTo>
                      <a:pt x="2858" y="758"/>
                    </a:lnTo>
                    <a:lnTo>
                      <a:pt x="2855" y="752"/>
                    </a:lnTo>
                    <a:lnTo>
                      <a:pt x="2861" y="745"/>
                    </a:lnTo>
                    <a:close/>
                    <a:moveTo>
                      <a:pt x="2580" y="416"/>
                    </a:moveTo>
                    <a:lnTo>
                      <a:pt x="2595" y="419"/>
                    </a:lnTo>
                    <a:lnTo>
                      <a:pt x="2604" y="424"/>
                    </a:lnTo>
                    <a:lnTo>
                      <a:pt x="2587" y="421"/>
                    </a:lnTo>
                    <a:lnTo>
                      <a:pt x="2580" y="416"/>
                    </a:lnTo>
                    <a:close/>
                    <a:moveTo>
                      <a:pt x="547" y="361"/>
                    </a:moveTo>
                    <a:lnTo>
                      <a:pt x="551" y="371"/>
                    </a:lnTo>
                    <a:lnTo>
                      <a:pt x="545" y="375"/>
                    </a:lnTo>
                    <a:lnTo>
                      <a:pt x="542" y="366"/>
                    </a:lnTo>
                    <a:lnTo>
                      <a:pt x="547" y="361"/>
                    </a:lnTo>
                    <a:close/>
                    <a:moveTo>
                      <a:pt x="552" y="358"/>
                    </a:moveTo>
                    <a:lnTo>
                      <a:pt x="552" y="358"/>
                    </a:lnTo>
                    <a:lnTo>
                      <a:pt x="551" y="358"/>
                    </a:lnTo>
                    <a:lnTo>
                      <a:pt x="552" y="358"/>
                    </a:lnTo>
                    <a:close/>
                    <a:moveTo>
                      <a:pt x="2435" y="287"/>
                    </a:moveTo>
                    <a:lnTo>
                      <a:pt x="2445" y="294"/>
                    </a:lnTo>
                    <a:lnTo>
                      <a:pt x="2451" y="308"/>
                    </a:lnTo>
                    <a:lnTo>
                      <a:pt x="2448" y="307"/>
                    </a:lnTo>
                    <a:lnTo>
                      <a:pt x="2440" y="301"/>
                    </a:lnTo>
                    <a:lnTo>
                      <a:pt x="2435" y="287"/>
                    </a:lnTo>
                    <a:close/>
                    <a:moveTo>
                      <a:pt x="905" y="137"/>
                    </a:moveTo>
                    <a:lnTo>
                      <a:pt x="921" y="139"/>
                    </a:lnTo>
                    <a:lnTo>
                      <a:pt x="912" y="143"/>
                    </a:lnTo>
                    <a:lnTo>
                      <a:pt x="897" y="140"/>
                    </a:lnTo>
                    <a:lnTo>
                      <a:pt x="905" y="137"/>
                    </a:lnTo>
                    <a:close/>
                    <a:moveTo>
                      <a:pt x="2064" y="94"/>
                    </a:moveTo>
                    <a:lnTo>
                      <a:pt x="2071" y="95"/>
                    </a:lnTo>
                    <a:lnTo>
                      <a:pt x="2065" y="102"/>
                    </a:lnTo>
                    <a:lnTo>
                      <a:pt x="2058" y="101"/>
                    </a:lnTo>
                    <a:lnTo>
                      <a:pt x="2064" y="94"/>
                    </a:lnTo>
                    <a:close/>
                    <a:moveTo>
                      <a:pt x="1096" y="65"/>
                    </a:moveTo>
                    <a:lnTo>
                      <a:pt x="1085" y="78"/>
                    </a:lnTo>
                    <a:lnTo>
                      <a:pt x="1076" y="81"/>
                    </a:lnTo>
                    <a:lnTo>
                      <a:pt x="1086" y="68"/>
                    </a:lnTo>
                    <a:lnTo>
                      <a:pt x="1096" y="65"/>
                    </a:lnTo>
                    <a:close/>
                    <a:moveTo>
                      <a:pt x="1510" y="0"/>
                    </a:moveTo>
                    <a:lnTo>
                      <a:pt x="1514" y="10"/>
                    </a:lnTo>
                    <a:lnTo>
                      <a:pt x="1507" y="10"/>
                    </a:lnTo>
                    <a:lnTo>
                      <a:pt x="1504" y="2"/>
                    </a:lnTo>
                    <a:lnTo>
                      <a:pt x="15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3" name="Freeform 708"/>
              <p:cNvSpPr>
                <a:spLocks noEditPoints="1"/>
              </p:cNvSpPr>
              <p:nvPr/>
            </p:nvSpPr>
            <p:spPr bwMode="auto">
              <a:xfrm>
                <a:off x="5567" y="989"/>
                <a:ext cx="3098" cy="3112"/>
              </a:xfrm>
              <a:custGeom>
                <a:avLst/>
                <a:gdLst>
                  <a:gd name="T0" fmla="*/ 1565 w 3098"/>
                  <a:gd name="T1" fmla="*/ 3112 h 3112"/>
                  <a:gd name="T2" fmla="*/ 1606 w 3098"/>
                  <a:gd name="T3" fmla="*/ 3100 h 3112"/>
                  <a:gd name="T4" fmla="*/ 1989 w 3098"/>
                  <a:gd name="T5" fmla="*/ 3038 h 3112"/>
                  <a:gd name="T6" fmla="*/ 1021 w 3098"/>
                  <a:gd name="T7" fmla="*/ 3008 h 3112"/>
                  <a:gd name="T8" fmla="*/ 987 w 3098"/>
                  <a:gd name="T9" fmla="*/ 3006 h 3112"/>
                  <a:gd name="T10" fmla="*/ 2207 w 3098"/>
                  <a:gd name="T11" fmla="*/ 2965 h 3112"/>
                  <a:gd name="T12" fmla="*/ 640 w 3098"/>
                  <a:gd name="T13" fmla="*/ 2808 h 3112"/>
                  <a:gd name="T14" fmla="*/ 640 w 3098"/>
                  <a:gd name="T15" fmla="*/ 2808 h 3112"/>
                  <a:gd name="T16" fmla="*/ 2527 w 3098"/>
                  <a:gd name="T17" fmla="*/ 2764 h 3112"/>
                  <a:gd name="T18" fmla="*/ 2532 w 3098"/>
                  <a:gd name="T19" fmla="*/ 2748 h 3112"/>
                  <a:gd name="T20" fmla="*/ 2556 w 3098"/>
                  <a:gd name="T21" fmla="*/ 2736 h 3112"/>
                  <a:gd name="T22" fmla="*/ 479 w 3098"/>
                  <a:gd name="T23" fmla="*/ 2685 h 3112"/>
                  <a:gd name="T24" fmla="*/ 212 w 3098"/>
                  <a:gd name="T25" fmla="*/ 2348 h 3112"/>
                  <a:gd name="T26" fmla="*/ 227 w 3098"/>
                  <a:gd name="T27" fmla="*/ 2357 h 3112"/>
                  <a:gd name="T28" fmla="*/ 233 w 3098"/>
                  <a:gd name="T29" fmla="*/ 2373 h 3112"/>
                  <a:gd name="T30" fmla="*/ 2926 w 3098"/>
                  <a:gd name="T31" fmla="*/ 2279 h 3112"/>
                  <a:gd name="T32" fmla="*/ 2902 w 3098"/>
                  <a:gd name="T33" fmla="*/ 2305 h 3112"/>
                  <a:gd name="T34" fmla="*/ 2910 w 3098"/>
                  <a:gd name="T35" fmla="*/ 2288 h 3112"/>
                  <a:gd name="T36" fmla="*/ 3056 w 3098"/>
                  <a:gd name="T37" fmla="*/ 1901 h 3112"/>
                  <a:gd name="T38" fmla="*/ 3056 w 3098"/>
                  <a:gd name="T39" fmla="*/ 1901 h 3112"/>
                  <a:gd name="T40" fmla="*/ 24 w 3098"/>
                  <a:gd name="T41" fmla="*/ 1820 h 3112"/>
                  <a:gd name="T42" fmla="*/ 18 w 3098"/>
                  <a:gd name="T43" fmla="*/ 1834 h 3112"/>
                  <a:gd name="T44" fmla="*/ 3087 w 3098"/>
                  <a:gd name="T45" fmla="*/ 1717 h 3112"/>
                  <a:gd name="T46" fmla="*/ 10 w 3098"/>
                  <a:gd name="T47" fmla="*/ 1404 h 3112"/>
                  <a:gd name="T48" fmla="*/ 3078 w 3098"/>
                  <a:gd name="T49" fmla="*/ 1274 h 3112"/>
                  <a:gd name="T50" fmla="*/ 3074 w 3098"/>
                  <a:gd name="T51" fmla="*/ 1290 h 3112"/>
                  <a:gd name="T52" fmla="*/ 3078 w 3098"/>
                  <a:gd name="T53" fmla="*/ 1274 h 3112"/>
                  <a:gd name="T54" fmla="*/ 35 w 3098"/>
                  <a:gd name="T55" fmla="*/ 1198 h 3112"/>
                  <a:gd name="T56" fmla="*/ 196 w 3098"/>
                  <a:gd name="T57" fmla="*/ 805 h 3112"/>
                  <a:gd name="T58" fmla="*/ 186 w 3098"/>
                  <a:gd name="T59" fmla="*/ 822 h 3112"/>
                  <a:gd name="T60" fmla="*/ 191 w 3098"/>
                  <a:gd name="T61" fmla="*/ 797 h 3112"/>
                  <a:gd name="T62" fmla="*/ 2878 w 3098"/>
                  <a:gd name="T63" fmla="*/ 754 h 3112"/>
                  <a:gd name="T64" fmla="*/ 2869 w 3098"/>
                  <a:gd name="T65" fmla="*/ 746 h 3112"/>
                  <a:gd name="T66" fmla="*/ 2865 w 3098"/>
                  <a:gd name="T67" fmla="*/ 728 h 3112"/>
                  <a:gd name="T68" fmla="*/ 2629 w 3098"/>
                  <a:gd name="T69" fmla="*/ 435 h 3112"/>
                  <a:gd name="T70" fmla="*/ 571 w 3098"/>
                  <a:gd name="T71" fmla="*/ 350 h 3112"/>
                  <a:gd name="T72" fmla="*/ 561 w 3098"/>
                  <a:gd name="T73" fmla="*/ 366 h 3112"/>
                  <a:gd name="T74" fmla="*/ 551 w 3098"/>
                  <a:gd name="T75" fmla="*/ 371 h 3112"/>
                  <a:gd name="T76" fmla="*/ 571 w 3098"/>
                  <a:gd name="T77" fmla="*/ 346 h 3112"/>
                  <a:gd name="T78" fmla="*/ 2445 w 3098"/>
                  <a:gd name="T79" fmla="*/ 295 h 3112"/>
                  <a:gd name="T80" fmla="*/ 907 w 3098"/>
                  <a:gd name="T81" fmla="*/ 148 h 3112"/>
                  <a:gd name="T82" fmla="*/ 2105 w 3098"/>
                  <a:gd name="T83" fmla="*/ 103 h 3112"/>
                  <a:gd name="T84" fmla="*/ 2082 w 3098"/>
                  <a:gd name="T85" fmla="*/ 102 h 3112"/>
                  <a:gd name="T86" fmla="*/ 2075 w 3098"/>
                  <a:gd name="T87" fmla="*/ 92 h 3112"/>
                  <a:gd name="T88" fmla="*/ 1106 w 3098"/>
                  <a:gd name="T89" fmla="*/ 63 h 3112"/>
                  <a:gd name="T90" fmla="*/ 1520 w 3098"/>
                  <a:gd name="T91" fmla="*/ 7 h 3112"/>
                  <a:gd name="T92" fmla="*/ 1512 w 3098"/>
                  <a:gd name="T93" fmla="*/ 8 h 3112"/>
                  <a:gd name="T94" fmla="*/ 1490 w 3098"/>
                  <a:gd name="T95" fmla="*/ 1 h 3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98" h="3112">
                    <a:moveTo>
                      <a:pt x="1606" y="3100"/>
                    </a:moveTo>
                    <a:lnTo>
                      <a:pt x="1608" y="3100"/>
                    </a:lnTo>
                    <a:lnTo>
                      <a:pt x="1613" y="3109"/>
                    </a:lnTo>
                    <a:lnTo>
                      <a:pt x="1565" y="3112"/>
                    </a:lnTo>
                    <a:lnTo>
                      <a:pt x="1565" y="3110"/>
                    </a:lnTo>
                    <a:lnTo>
                      <a:pt x="1569" y="3103"/>
                    </a:lnTo>
                    <a:lnTo>
                      <a:pt x="1572" y="3102"/>
                    </a:lnTo>
                    <a:lnTo>
                      <a:pt x="1606" y="3100"/>
                    </a:lnTo>
                    <a:close/>
                    <a:moveTo>
                      <a:pt x="2003" y="3034"/>
                    </a:moveTo>
                    <a:lnTo>
                      <a:pt x="1992" y="3047"/>
                    </a:lnTo>
                    <a:lnTo>
                      <a:pt x="1979" y="3049"/>
                    </a:lnTo>
                    <a:lnTo>
                      <a:pt x="1989" y="3038"/>
                    </a:lnTo>
                    <a:lnTo>
                      <a:pt x="2003" y="3034"/>
                    </a:lnTo>
                    <a:close/>
                    <a:moveTo>
                      <a:pt x="1000" y="3001"/>
                    </a:moveTo>
                    <a:lnTo>
                      <a:pt x="1021" y="3008"/>
                    </a:lnTo>
                    <a:lnTo>
                      <a:pt x="1021" y="3008"/>
                    </a:lnTo>
                    <a:lnTo>
                      <a:pt x="1026" y="3014"/>
                    </a:lnTo>
                    <a:lnTo>
                      <a:pt x="1028" y="3020"/>
                    </a:lnTo>
                    <a:lnTo>
                      <a:pt x="1028" y="3020"/>
                    </a:lnTo>
                    <a:lnTo>
                      <a:pt x="987" y="3006"/>
                    </a:lnTo>
                    <a:lnTo>
                      <a:pt x="990" y="3003"/>
                    </a:lnTo>
                    <a:lnTo>
                      <a:pt x="1000" y="3001"/>
                    </a:lnTo>
                    <a:close/>
                    <a:moveTo>
                      <a:pt x="2190" y="2962"/>
                    </a:moveTo>
                    <a:lnTo>
                      <a:pt x="2207" y="2965"/>
                    </a:lnTo>
                    <a:lnTo>
                      <a:pt x="2195" y="2970"/>
                    </a:lnTo>
                    <a:lnTo>
                      <a:pt x="2180" y="2967"/>
                    </a:lnTo>
                    <a:lnTo>
                      <a:pt x="2190" y="2962"/>
                    </a:lnTo>
                    <a:close/>
                    <a:moveTo>
                      <a:pt x="640" y="2808"/>
                    </a:moveTo>
                    <a:lnTo>
                      <a:pt x="650" y="2813"/>
                    </a:lnTo>
                    <a:lnTo>
                      <a:pt x="655" y="2828"/>
                    </a:lnTo>
                    <a:lnTo>
                      <a:pt x="646" y="2822"/>
                    </a:lnTo>
                    <a:lnTo>
                      <a:pt x="640" y="2808"/>
                    </a:lnTo>
                    <a:close/>
                    <a:moveTo>
                      <a:pt x="2556" y="2736"/>
                    </a:moveTo>
                    <a:lnTo>
                      <a:pt x="2558" y="2736"/>
                    </a:lnTo>
                    <a:lnTo>
                      <a:pt x="2560" y="2736"/>
                    </a:lnTo>
                    <a:lnTo>
                      <a:pt x="2527" y="2764"/>
                    </a:lnTo>
                    <a:lnTo>
                      <a:pt x="2527" y="2763"/>
                    </a:lnTo>
                    <a:lnTo>
                      <a:pt x="2529" y="2757"/>
                    </a:lnTo>
                    <a:lnTo>
                      <a:pt x="2530" y="2750"/>
                    </a:lnTo>
                    <a:lnTo>
                      <a:pt x="2532" y="2748"/>
                    </a:lnTo>
                    <a:lnTo>
                      <a:pt x="2546" y="2737"/>
                    </a:lnTo>
                    <a:lnTo>
                      <a:pt x="2546" y="2737"/>
                    </a:lnTo>
                    <a:lnTo>
                      <a:pt x="2550" y="2736"/>
                    </a:lnTo>
                    <a:lnTo>
                      <a:pt x="2556" y="2736"/>
                    </a:lnTo>
                    <a:close/>
                    <a:moveTo>
                      <a:pt x="470" y="2676"/>
                    </a:moveTo>
                    <a:lnTo>
                      <a:pt x="486" y="2679"/>
                    </a:lnTo>
                    <a:lnTo>
                      <a:pt x="496" y="2688"/>
                    </a:lnTo>
                    <a:lnTo>
                      <a:pt x="479" y="2685"/>
                    </a:lnTo>
                    <a:lnTo>
                      <a:pt x="472" y="2678"/>
                    </a:lnTo>
                    <a:lnTo>
                      <a:pt x="470" y="2676"/>
                    </a:lnTo>
                    <a:close/>
                    <a:moveTo>
                      <a:pt x="210" y="2348"/>
                    </a:moveTo>
                    <a:lnTo>
                      <a:pt x="212" y="2348"/>
                    </a:lnTo>
                    <a:lnTo>
                      <a:pt x="216" y="2350"/>
                    </a:lnTo>
                    <a:lnTo>
                      <a:pt x="222" y="2353"/>
                    </a:lnTo>
                    <a:lnTo>
                      <a:pt x="223" y="2351"/>
                    </a:lnTo>
                    <a:lnTo>
                      <a:pt x="227" y="2357"/>
                    </a:lnTo>
                    <a:lnTo>
                      <a:pt x="226" y="2357"/>
                    </a:lnTo>
                    <a:lnTo>
                      <a:pt x="230" y="2363"/>
                    </a:lnTo>
                    <a:lnTo>
                      <a:pt x="232" y="2367"/>
                    </a:lnTo>
                    <a:lnTo>
                      <a:pt x="233" y="2373"/>
                    </a:lnTo>
                    <a:lnTo>
                      <a:pt x="233" y="2380"/>
                    </a:lnTo>
                    <a:lnTo>
                      <a:pt x="232" y="2381"/>
                    </a:lnTo>
                    <a:lnTo>
                      <a:pt x="210" y="2348"/>
                    </a:lnTo>
                    <a:close/>
                    <a:moveTo>
                      <a:pt x="2926" y="2279"/>
                    </a:moveTo>
                    <a:lnTo>
                      <a:pt x="2912" y="2306"/>
                    </a:lnTo>
                    <a:lnTo>
                      <a:pt x="2907" y="2312"/>
                    </a:lnTo>
                    <a:lnTo>
                      <a:pt x="2906" y="2306"/>
                    </a:lnTo>
                    <a:lnTo>
                      <a:pt x="2902" y="2305"/>
                    </a:lnTo>
                    <a:lnTo>
                      <a:pt x="2903" y="2302"/>
                    </a:lnTo>
                    <a:lnTo>
                      <a:pt x="2905" y="2299"/>
                    </a:lnTo>
                    <a:lnTo>
                      <a:pt x="2906" y="2299"/>
                    </a:lnTo>
                    <a:lnTo>
                      <a:pt x="2910" y="2288"/>
                    </a:lnTo>
                    <a:lnTo>
                      <a:pt x="2910" y="2288"/>
                    </a:lnTo>
                    <a:lnTo>
                      <a:pt x="2920" y="2281"/>
                    </a:lnTo>
                    <a:lnTo>
                      <a:pt x="2926" y="2279"/>
                    </a:lnTo>
                    <a:close/>
                    <a:moveTo>
                      <a:pt x="3056" y="1901"/>
                    </a:moveTo>
                    <a:lnTo>
                      <a:pt x="3061" y="1916"/>
                    </a:lnTo>
                    <a:lnTo>
                      <a:pt x="3059" y="1930"/>
                    </a:lnTo>
                    <a:lnTo>
                      <a:pt x="3053" y="1915"/>
                    </a:lnTo>
                    <a:lnTo>
                      <a:pt x="3056" y="1901"/>
                    </a:lnTo>
                    <a:close/>
                    <a:moveTo>
                      <a:pt x="13" y="1799"/>
                    </a:moveTo>
                    <a:lnTo>
                      <a:pt x="14" y="1799"/>
                    </a:lnTo>
                    <a:lnTo>
                      <a:pt x="21" y="1809"/>
                    </a:lnTo>
                    <a:lnTo>
                      <a:pt x="24" y="1820"/>
                    </a:lnTo>
                    <a:lnTo>
                      <a:pt x="25" y="1821"/>
                    </a:lnTo>
                    <a:lnTo>
                      <a:pt x="27" y="1827"/>
                    </a:lnTo>
                    <a:lnTo>
                      <a:pt x="23" y="1826"/>
                    </a:lnTo>
                    <a:lnTo>
                      <a:pt x="18" y="1834"/>
                    </a:lnTo>
                    <a:lnTo>
                      <a:pt x="13" y="1799"/>
                    </a:lnTo>
                    <a:close/>
                    <a:moveTo>
                      <a:pt x="3098" y="1690"/>
                    </a:moveTo>
                    <a:lnTo>
                      <a:pt x="3097" y="1704"/>
                    </a:lnTo>
                    <a:lnTo>
                      <a:pt x="3087" y="1717"/>
                    </a:lnTo>
                    <a:lnTo>
                      <a:pt x="3087" y="1703"/>
                    </a:lnTo>
                    <a:lnTo>
                      <a:pt x="3098" y="1690"/>
                    </a:lnTo>
                    <a:close/>
                    <a:moveTo>
                      <a:pt x="11" y="1392"/>
                    </a:moveTo>
                    <a:lnTo>
                      <a:pt x="10" y="1404"/>
                    </a:lnTo>
                    <a:lnTo>
                      <a:pt x="0" y="1417"/>
                    </a:lnTo>
                    <a:lnTo>
                      <a:pt x="1" y="1403"/>
                    </a:lnTo>
                    <a:lnTo>
                      <a:pt x="11" y="1392"/>
                    </a:lnTo>
                    <a:close/>
                    <a:moveTo>
                      <a:pt x="3078" y="1274"/>
                    </a:moveTo>
                    <a:lnTo>
                      <a:pt x="3084" y="1311"/>
                    </a:lnTo>
                    <a:lnTo>
                      <a:pt x="3084" y="1311"/>
                    </a:lnTo>
                    <a:lnTo>
                      <a:pt x="3077" y="1303"/>
                    </a:lnTo>
                    <a:lnTo>
                      <a:pt x="3074" y="1290"/>
                    </a:lnTo>
                    <a:lnTo>
                      <a:pt x="3071" y="1290"/>
                    </a:lnTo>
                    <a:lnTo>
                      <a:pt x="3071" y="1284"/>
                    </a:lnTo>
                    <a:lnTo>
                      <a:pt x="3074" y="1284"/>
                    </a:lnTo>
                    <a:lnTo>
                      <a:pt x="3078" y="1274"/>
                    </a:lnTo>
                    <a:close/>
                    <a:moveTo>
                      <a:pt x="39" y="1183"/>
                    </a:moveTo>
                    <a:lnTo>
                      <a:pt x="45" y="1198"/>
                    </a:lnTo>
                    <a:lnTo>
                      <a:pt x="41" y="1214"/>
                    </a:lnTo>
                    <a:lnTo>
                      <a:pt x="35" y="1198"/>
                    </a:lnTo>
                    <a:lnTo>
                      <a:pt x="39" y="1183"/>
                    </a:lnTo>
                    <a:close/>
                    <a:moveTo>
                      <a:pt x="191" y="797"/>
                    </a:moveTo>
                    <a:lnTo>
                      <a:pt x="192" y="805"/>
                    </a:lnTo>
                    <a:lnTo>
                      <a:pt x="196" y="805"/>
                    </a:lnTo>
                    <a:lnTo>
                      <a:pt x="193" y="810"/>
                    </a:lnTo>
                    <a:lnTo>
                      <a:pt x="192" y="812"/>
                    </a:lnTo>
                    <a:lnTo>
                      <a:pt x="192" y="811"/>
                    </a:lnTo>
                    <a:lnTo>
                      <a:pt x="186" y="822"/>
                    </a:lnTo>
                    <a:lnTo>
                      <a:pt x="178" y="829"/>
                    </a:lnTo>
                    <a:lnTo>
                      <a:pt x="172" y="831"/>
                    </a:lnTo>
                    <a:lnTo>
                      <a:pt x="186" y="804"/>
                    </a:lnTo>
                    <a:lnTo>
                      <a:pt x="191" y="797"/>
                    </a:lnTo>
                    <a:close/>
                    <a:moveTo>
                      <a:pt x="2865" y="728"/>
                    </a:moveTo>
                    <a:lnTo>
                      <a:pt x="2885" y="759"/>
                    </a:lnTo>
                    <a:lnTo>
                      <a:pt x="2882" y="757"/>
                    </a:lnTo>
                    <a:lnTo>
                      <a:pt x="2878" y="754"/>
                    </a:lnTo>
                    <a:lnTo>
                      <a:pt x="2873" y="759"/>
                    </a:lnTo>
                    <a:lnTo>
                      <a:pt x="2871" y="753"/>
                    </a:lnTo>
                    <a:lnTo>
                      <a:pt x="2872" y="752"/>
                    </a:lnTo>
                    <a:lnTo>
                      <a:pt x="2869" y="746"/>
                    </a:lnTo>
                    <a:lnTo>
                      <a:pt x="2866" y="740"/>
                    </a:lnTo>
                    <a:lnTo>
                      <a:pt x="2865" y="735"/>
                    </a:lnTo>
                    <a:lnTo>
                      <a:pt x="2865" y="729"/>
                    </a:lnTo>
                    <a:lnTo>
                      <a:pt x="2865" y="728"/>
                    </a:lnTo>
                    <a:close/>
                    <a:moveTo>
                      <a:pt x="2605" y="427"/>
                    </a:moveTo>
                    <a:lnTo>
                      <a:pt x="2622" y="429"/>
                    </a:lnTo>
                    <a:lnTo>
                      <a:pt x="2626" y="432"/>
                    </a:lnTo>
                    <a:lnTo>
                      <a:pt x="2629" y="435"/>
                    </a:lnTo>
                    <a:lnTo>
                      <a:pt x="2614" y="432"/>
                    </a:lnTo>
                    <a:lnTo>
                      <a:pt x="2605" y="427"/>
                    </a:lnTo>
                    <a:close/>
                    <a:moveTo>
                      <a:pt x="571" y="346"/>
                    </a:moveTo>
                    <a:lnTo>
                      <a:pt x="571" y="350"/>
                    </a:lnTo>
                    <a:lnTo>
                      <a:pt x="568" y="356"/>
                    </a:lnTo>
                    <a:lnTo>
                      <a:pt x="565" y="362"/>
                    </a:lnTo>
                    <a:lnTo>
                      <a:pt x="562" y="366"/>
                    </a:lnTo>
                    <a:lnTo>
                      <a:pt x="561" y="366"/>
                    </a:lnTo>
                    <a:lnTo>
                      <a:pt x="557" y="369"/>
                    </a:lnTo>
                    <a:lnTo>
                      <a:pt x="557" y="369"/>
                    </a:lnTo>
                    <a:lnTo>
                      <a:pt x="552" y="374"/>
                    </a:lnTo>
                    <a:lnTo>
                      <a:pt x="551" y="371"/>
                    </a:lnTo>
                    <a:lnTo>
                      <a:pt x="547" y="373"/>
                    </a:lnTo>
                    <a:lnTo>
                      <a:pt x="542" y="373"/>
                    </a:lnTo>
                    <a:lnTo>
                      <a:pt x="540" y="373"/>
                    </a:lnTo>
                    <a:lnTo>
                      <a:pt x="571" y="346"/>
                    </a:lnTo>
                    <a:close/>
                    <a:moveTo>
                      <a:pt x="2440" y="280"/>
                    </a:moveTo>
                    <a:lnTo>
                      <a:pt x="2450" y="287"/>
                    </a:lnTo>
                    <a:lnTo>
                      <a:pt x="2455" y="302"/>
                    </a:lnTo>
                    <a:lnTo>
                      <a:pt x="2445" y="295"/>
                    </a:lnTo>
                    <a:lnTo>
                      <a:pt x="2440" y="280"/>
                    </a:lnTo>
                    <a:close/>
                    <a:moveTo>
                      <a:pt x="900" y="143"/>
                    </a:moveTo>
                    <a:lnTo>
                      <a:pt x="915" y="145"/>
                    </a:lnTo>
                    <a:lnTo>
                      <a:pt x="907" y="148"/>
                    </a:lnTo>
                    <a:lnTo>
                      <a:pt x="891" y="145"/>
                    </a:lnTo>
                    <a:lnTo>
                      <a:pt x="900" y="143"/>
                    </a:lnTo>
                    <a:close/>
                    <a:moveTo>
                      <a:pt x="2075" y="92"/>
                    </a:moveTo>
                    <a:lnTo>
                      <a:pt x="2105" y="103"/>
                    </a:lnTo>
                    <a:lnTo>
                      <a:pt x="2096" y="104"/>
                    </a:lnTo>
                    <a:lnTo>
                      <a:pt x="2092" y="104"/>
                    </a:lnTo>
                    <a:lnTo>
                      <a:pt x="2087" y="103"/>
                    </a:lnTo>
                    <a:lnTo>
                      <a:pt x="2082" y="102"/>
                    </a:lnTo>
                    <a:lnTo>
                      <a:pt x="2081" y="103"/>
                    </a:lnTo>
                    <a:lnTo>
                      <a:pt x="2074" y="102"/>
                    </a:lnTo>
                    <a:lnTo>
                      <a:pt x="2078" y="96"/>
                    </a:lnTo>
                    <a:lnTo>
                      <a:pt x="2075" y="92"/>
                    </a:lnTo>
                    <a:close/>
                    <a:moveTo>
                      <a:pt x="1116" y="61"/>
                    </a:moveTo>
                    <a:lnTo>
                      <a:pt x="1106" y="73"/>
                    </a:lnTo>
                    <a:lnTo>
                      <a:pt x="1096" y="76"/>
                    </a:lnTo>
                    <a:lnTo>
                      <a:pt x="1106" y="63"/>
                    </a:lnTo>
                    <a:lnTo>
                      <a:pt x="1116" y="61"/>
                    </a:lnTo>
                    <a:close/>
                    <a:moveTo>
                      <a:pt x="1530" y="0"/>
                    </a:moveTo>
                    <a:lnTo>
                      <a:pt x="1526" y="4"/>
                    </a:lnTo>
                    <a:lnTo>
                      <a:pt x="1520" y="7"/>
                    </a:lnTo>
                    <a:lnTo>
                      <a:pt x="1520" y="8"/>
                    </a:lnTo>
                    <a:lnTo>
                      <a:pt x="1514" y="10"/>
                    </a:lnTo>
                    <a:lnTo>
                      <a:pt x="1514" y="8"/>
                    </a:lnTo>
                    <a:lnTo>
                      <a:pt x="1512" y="8"/>
                    </a:lnTo>
                    <a:lnTo>
                      <a:pt x="1509" y="8"/>
                    </a:lnTo>
                    <a:lnTo>
                      <a:pt x="1504" y="8"/>
                    </a:lnTo>
                    <a:lnTo>
                      <a:pt x="1493" y="4"/>
                    </a:lnTo>
                    <a:lnTo>
                      <a:pt x="1490" y="1"/>
                    </a:lnTo>
                    <a:lnTo>
                      <a:pt x="15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4" name="Freeform 709"/>
              <p:cNvSpPr>
                <a:spLocks noEditPoints="1"/>
              </p:cNvSpPr>
              <p:nvPr/>
            </p:nvSpPr>
            <p:spPr bwMode="auto">
              <a:xfrm>
                <a:off x="5557" y="979"/>
                <a:ext cx="3118" cy="3130"/>
              </a:xfrm>
              <a:custGeom>
                <a:avLst/>
                <a:gdLst>
                  <a:gd name="T0" fmla="*/ 1626 w 3118"/>
                  <a:gd name="T1" fmla="*/ 3127 h 3130"/>
                  <a:gd name="T2" fmla="*/ 1574 w 3118"/>
                  <a:gd name="T3" fmla="*/ 3126 h 3130"/>
                  <a:gd name="T4" fmla="*/ 2002 w 3118"/>
                  <a:gd name="T5" fmla="*/ 3057 h 3130"/>
                  <a:gd name="T6" fmla="*/ 1989 w 3118"/>
                  <a:gd name="T7" fmla="*/ 3059 h 3130"/>
                  <a:gd name="T8" fmla="*/ 1038 w 3118"/>
                  <a:gd name="T9" fmla="*/ 3030 h 3130"/>
                  <a:gd name="T10" fmla="*/ 990 w 3118"/>
                  <a:gd name="T11" fmla="*/ 3023 h 3130"/>
                  <a:gd name="T12" fmla="*/ 2217 w 3118"/>
                  <a:gd name="T13" fmla="*/ 2975 h 3130"/>
                  <a:gd name="T14" fmla="*/ 2205 w 3118"/>
                  <a:gd name="T15" fmla="*/ 2980 h 3130"/>
                  <a:gd name="T16" fmla="*/ 665 w 3118"/>
                  <a:gd name="T17" fmla="*/ 2838 h 3130"/>
                  <a:gd name="T18" fmla="*/ 656 w 3118"/>
                  <a:gd name="T19" fmla="*/ 2832 h 3130"/>
                  <a:gd name="T20" fmla="*/ 2540 w 3118"/>
                  <a:gd name="T21" fmla="*/ 2782 h 3130"/>
                  <a:gd name="T22" fmla="*/ 2570 w 3118"/>
                  <a:gd name="T23" fmla="*/ 2746 h 3130"/>
                  <a:gd name="T24" fmla="*/ 482 w 3118"/>
                  <a:gd name="T25" fmla="*/ 2688 h 3130"/>
                  <a:gd name="T26" fmla="*/ 465 w 3118"/>
                  <a:gd name="T27" fmla="*/ 2684 h 3130"/>
                  <a:gd name="T28" fmla="*/ 242 w 3118"/>
                  <a:gd name="T29" fmla="*/ 2391 h 3130"/>
                  <a:gd name="T30" fmla="*/ 237 w 3118"/>
                  <a:gd name="T31" fmla="*/ 2401 h 3130"/>
                  <a:gd name="T32" fmla="*/ 216 w 3118"/>
                  <a:gd name="T33" fmla="*/ 2358 h 3130"/>
                  <a:gd name="T34" fmla="*/ 2930 w 3118"/>
                  <a:gd name="T35" fmla="*/ 2320 h 3130"/>
                  <a:gd name="T36" fmla="*/ 2917 w 3118"/>
                  <a:gd name="T37" fmla="*/ 2322 h 3130"/>
                  <a:gd name="T38" fmla="*/ 2941 w 3118"/>
                  <a:gd name="T39" fmla="*/ 2288 h 3130"/>
                  <a:gd name="T40" fmla="*/ 3076 w 3118"/>
                  <a:gd name="T41" fmla="*/ 1947 h 3130"/>
                  <a:gd name="T42" fmla="*/ 3071 w 3118"/>
                  <a:gd name="T43" fmla="*/ 1926 h 3130"/>
                  <a:gd name="T44" fmla="*/ 28 w 3118"/>
                  <a:gd name="T45" fmla="*/ 1844 h 3130"/>
                  <a:gd name="T46" fmla="*/ 13 w 3118"/>
                  <a:gd name="T47" fmla="*/ 1805 h 3130"/>
                  <a:gd name="T48" fmla="*/ 3107 w 3118"/>
                  <a:gd name="T49" fmla="*/ 1714 h 3130"/>
                  <a:gd name="T50" fmla="*/ 11 w 3118"/>
                  <a:gd name="T51" fmla="*/ 1413 h 3130"/>
                  <a:gd name="T52" fmla="*/ 1 w 3118"/>
                  <a:gd name="T53" fmla="*/ 1426 h 3130"/>
                  <a:gd name="T54" fmla="*/ 3104 w 3118"/>
                  <a:gd name="T55" fmla="*/ 1325 h 3130"/>
                  <a:gd name="T56" fmla="*/ 3090 w 3118"/>
                  <a:gd name="T57" fmla="*/ 1283 h 3130"/>
                  <a:gd name="T58" fmla="*/ 49 w 3118"/>
                  <a:gd name="T59" fmla="*/ 1193 h 3130"/>
                  <a:gd name="T60" fmla="*/ 41 w 3118"/>
                  <a:gd name="T61" fmla="*/ 1184 h 3130"/>
                  <a:gd name="T62" fmla="*/ 199 w 3118"/>
                  <a:gd name="T63" fmla="*/ 803 h 3130"/>
                  <a:gd name="T64" fmla="*/ 182 w 3118"/>
                  <a:gd name="T65" fmla="*/ 841 h 3130"/>
                  <a:gd name="T66" fmla="*/ 188 w 3118"/>
                  <a:gd name="T67" fmla="*/ 810 h 3130"/>
                  <a:gd name="T68" fmla="*/ 2905 w 3118"/>
                  <a:gd name="T69" fmla="*/ 767 h 3130"/>
                  <a:gd name="T70" fmla="*/ 2898 w 3118"/>
                  <a:gd name="T71" fmla="*/ 769 h 3130"/>
                  <a:gd name="T72" fmla="*/ 2876 w 3118"/>
                  <a:gd name="T73" fmla="*/ 732 h 3130"/>
                  <a:gd name="T74" fmla="*/ 2648 w 3118"/>
                  <a:gd name="T75" fmla="*/ 441 h 3130"/>
                  <a:gd name="T76" fmla="*/ 2636 w 3118"/>
                  <a:gd name="T77" fmla="*/ 442 h 3130"/>
                  <a:gd name="T78" fmla="*/ 579 w 3118"/>
                  <a:gd name="T79" fmla="*/ 348 h 3130"/>
                  <a:gd name="T80" fmla="*/ 550 w 3118"/>
                  <a:gd name="T81" fmla="*/ 383 h 3130"/>
                  <a:gd name="T82" fmla="*/ 578 w 3118"/>
                  <a:gd name="T83" fmla="*/ 346 h 3130"/>
                  <a:gd name="T84" fmla="*/ 2460 w 3118"/>
                  <a:gd name="T85" fmla="*/ 297 h 3130"/>
                  <a:gd name="T86" fmla="*/ 894 w 3118"/>
                  <a:gd name="T87" fmla="*/ 150 h 3130"/>
                  <a:gd name="T88" fmla="*/ 886 w 3118"/>
                  <a:gd name="T89" fmla="*/ 154 h 3130"/>
                  <a:gd name="T90" fmla="*/ 2123 w 3118"/>
                  <a:gd name="T91" fmla="*/ 106 h 3130"/>
                  <a:gd name="T92" fmla="*/ 2115 w 3118"/>
                  <a:gd name="T93" fmla="*/ 113 h 3130"/>
                  <a:gd name="T94" fmla="*/ 2081 w 3118"/>
                  <a:gd name="T95" fmla="*/ 90 h 3130"/>
                  <a:gd name="T96" fmla="*/ 1116 w 3118"/>
                  <a:gd name="T97" fmla="*/ 73 h 3130"/>
                  <a:gd name="T98" fmla="*/ 1543 w 3118"/>
                  <a:gd name="T99" fmla="*/ 0 h 3130"/>
                  <a:gd name="T100" fmla="*/ 1540 w 3118"/>
                  <a:gd name="T101" fmla="*/ 10 h 3130"/>
                  <a:gd name="T102" fmla="*/ 1495 w 3118"/>
                  <a:gd name="T103" fmla="*/ 4 h 3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18" h="3130">
                    <a:moveTo>
                      <a:pt x="1623" y="3119"/>
                    </a:moveTo>
                    <a:lnTo>
                      <a:pt x="1625" y="3122"/>
                    </a:lnTo>
                    <a:lnTo>
                      <a:pt x="1626" y="3127"/>
                    </a:lnTo>
                    <a:lnTo>
                      <a:pt x="1574" y="3130"/>
                    </a:lnTo>
                    <a:lnTo>
                      <a:pt x="1574" y="3130"/>
                    </a:lnTo>
                    <a:lnTo>
                      <a:pt x="1574" y="3126"/>
                    </a:lnTo>
                    <a:lnTo>
                      <a:pt x="1575" y="3122"/>
                    </a:lnTo>
                    <a:lnTo>
                      <a:pt x="1623" y="3119"/>
                    </a:lnTo>
                    <a:close/>
                    <a:moveTo>
                      <a:pt x="2002" y="3057"/>
                    </a:moveTo>
                    <a:lnTo>
                      <a:pt x="1992" y="3068"/>
                    </a:lnTo>
                    <a:lnTo>
                      <a:pt x="1978" y="3072"/>
                    </a:lnTo>
                    <a:lnTo>
                      <a:pt x="1989" y="3059"/>
                    </a:lnTo>
                    <a:lnTo>
                      <a:pt x="2002" y="3057"/>
                    </a:lnTo>
                    <a:close/>
                    <a:moveTo>
                      <a:pt x="997" y="3016"/>
                    </a:moveTo>
                    <a:lnTo>
                      <a:pt x="1038" y="3030"/>
                    </a:lnTo>
                    <a:lnTo>
                      <a:pt x="1040" y="3035"/>
                    </a:lnTo>
                    <a:lnTo>
                      <a:pt x="1038" y="3040"/>
                    </a:lnTo>
                    <a:lnTo>
                      <a:pt x="990" y="3023"/>
                    </a:lnTo>
                    <a:lnTo>
                      <a:pt x="992" y="3021"/>
                    </a:lnTo>
                    <a:lnTo>
                      <a:pt x="997" y="3016"/>
                    </a:lnTo>
                    <a:close/>
                    <a:moveTo>
                      <a:pt x="2217" y="2975"/>
                    </a:moveTo>
                    <a:lnTo>
                      <a:pt x="2232" y="2977"/>
                    </a:lnTo>
                    <a:lnTo>
                      <a:pt x="2221" y="2982"/>
                    </a:lnTo>
                    <a:lnTo>
                      <a:pt x="2205" y="2980"/>
                    </a:lnTo>
                    <a:lnTo>
                      <a:pt x="2217" y="2975"/>
                    </a:lnTo>
                    <a:close/>
                    <a:moveTo>
                      <a:pt x="656" y="2832"/>
                    </a:moveTo>
                    <a:lnTo>
                      <a:pt x="665" y="2838"/>
                    </a:lnTo>
                    <a:lnTo>
                      <a:pt x="671" y="2853"/>
                    </a:lnTo>
                    <a:lnTo>
                      <a:pt x="661" y="2846"/>
                    </a:lnTo>
                    <a:lnTo>
                      <a:pt x="656" y="2832"/>
                    </a:lnTo>
                    <a:close/>
                    <a:moveTo>
                      <a:pt x="2570" y="2746"/>
                    </a:moveTo>
                    <a:lnTo>
                      <a:pt x="2578" y="2750"/>
                    </a:lnTo>
                    <a:lnTo>
                      <a:pt x="2540" y="2782"/>
                    </a:lnTo>
                    <a:lnTo>
                      <a:pt x="2539" y="2780"/>
                    </a:lnTo>
                    <a:lnTo>
                      <a:pt x="2537" y="2774"/>
                    </a:lnTo>
                    <a:lnTo>
                      <a:pt x="2570" y="2746"/>
                    </a:lnTo>
                    <a:close/>
                    <a:moveTo>
                      <a:pt x="465" y="2684"/>
                    </a:moveTo>
                    <a:lnTo>
                      <a:pt x="480" y="2686"/>
                    </a:lnTo>
                    <a:lnTo>
                      <a:pt x="482" y="2688"/>
                    </a:lnTo>
                    <a:lnTo>
                      <a:pt x="489" y="2695"/>
                    </a:lnTo>
                    <a:lnTo>
                      <a:pt x="473" y="2692"/>
                    </a:lnTo>
                    <a:lnTo>
                      <a:pt x="465" y="2684"/>
                    </a:lnTo>
                    <a:close/>
                    <a:moveTo>
                      <a:pt x="216" y="2358"/>
                    </a:moveTo>
                    <a:lnTo>
                      <a:pt x="220" y="2358"/>
                    </a:lnTo>
                    <a:lnTo>
                      <a:pt x="242" y="2391"/>
                    </a:lnTo>
                    <a:lnTo>
                      <a:pt x="242" y="2395"/>
                    </a:lnTo>
                    <a:lnTo>
                      <a:pt x="237" y="2401"/>
                    </a:lnTo>
                    <a:lnTo>
                      <a:pt x="237" y="2401"/>
                    </a:lnTo>
                    <a:lnTo>
                      <a:pt x="212" y="2363"/>
                    </a:lnTo>
                    <a:lnTo>
                      <a:pt x="211" y="2360"/>
                    </a:lnTo>
                    <a:lnTo>
                      <a:pt x="216" y="2358"/>
                    </a:lnTo>
                    <a:close/>
                    <a:moveTo>
                      <a:pt x="2941" y="2288"/>
                    </a:moveTo>
                    <a:lnTo>
                      <a:pt x="2946" y="2288"/>
                    </a:lnTo>
                    <a:lnTo>
                      <a:pt x="2930" y="2320"/>
                    </a:lnTo>
                    <a:lnTo>
                      <a:pt x="2923" y="2332"/>
                    </a:lnTo>
                    <a:lnTo>
                      <a:pt x="2919" y="2327"/>
                    </a:lnTo>
                    <a:lnTo>
                      <a:pt x="2917" y="2322"/>
                    </a:lnTo>
                    <a:lnTo>
                      <a:pt x="2922" y="2316"/>
                    </a:lnTo>
                    <a:lnTo>
                      <a:pt x="2936" y="2289"/>
                    </a:lnTo>
                    <a:lnTo>
                      <a:pt x="2941" y="2288"/>
                    </a:lnTo>
                    <a:close/>
                    <a:moveTo>
                      <a:pt x="3071" y="1926"/>
                    </a:moveTo>
                    <a:lnTo>
                      <a:pt x="3077" y="1942"/>
                    </a:lnTo>
                    <a:lnTo>
                      <a:pt x="3076" y="1947"/>
                    </a:lnTo>
                    <a:lnTo>
                      <a:pt x="3074" y="1954"/>
                    </a:lnTo>
                    <a:lnTo>
                      <a:pt x="3069" y="1940"/>
                    </a:lnTo>
                    <a:lnTo>
                      <a:pt x="3071" y="1926"/>
                    </a:lnTo>
                    <a:close/>
                    <a:moveTo>
                      <a:pt x="13" y="1805"/>
                    </a:moveTo>
                    <a:lnTo>
                      <a:pt x="23" y="1809"/>
                    </a:lnTo>
                    <a:lnTo>
                      <a:pt x="28" y="1844"/>
                    </a:lnTo>
                    <a:lnTo>
                      <a:pt x="27" y="1847"/>
                    </a:lnTo>
                    <a:lnTo>
                      <a:pt x="21" y="1851"/>
                    </a:lnTo>
                    <a:lnTo>
                      <a:pt x="13" y="1805"/>
                    </a:lnTo>
                    <a:close/>
                    <a:moveTo>
                      <a:pt x="3118" y="1687"/>
                    </a:moveTo>
                    <a:lnTo>
                      <a:pt x="3117" y="1703"/>
                    </a:lnTo>
                    <a:lnTo>
                      <a:pt x="3107" y="1714"/>
                    </a:lnTo>
                    <a:lnTo>
                      <a:pt x="3108" y="1700"/>
                    </a:lnTo>
                    <a:lnTo>
                      <a:pt x="3118" y="1687"/>
                    </a:lnTo>
                    <a:close/>
                    <a:moveTo>
                      <a:pt x="11" y="1413"/>
                    </a:moveTo>
                    <a:lnTo>
                      <a:pt x="10" y="1427"/>
                    </a:lnTo>
                    <a:lnTo>
                      <a:pt x="0" y="1440"/>
                    </a:lnTo>
                    <a:lnTo>
                      <a:pt x="1" y="1426"/>
                    </a:lnTo>
                    <a:lnTo>
                      <a:pt x="11" y="1413"/>
                    </a:lnTo>
                    <a:close/>
                    <a:moveTo>
                      <a:pt x="3097" y="1277"/>
                    </a:moveTo>
                    <a:lnTo>
                      <a:pt x="3104" y="1325"/>
                    </a:lnTo>
                    <a:lnTo>
                      <a:pt x="3094" y="1321"/>
                    </a:lnTo>
                    <a:lnTo>
                      <a:pt x="3088" y="1284"/>
                    </a:lnTo>
                    <a:lnTo>
                      <a:pt x="3090" y="1283"/>
                    </a:lnTo>
                    <a:lnTo>
                      <a:pt x="3097" y="1277"/>
                    </a:lnTo>
                    <a:close/>
                    <a:moveTo>
                      <a:pt x="44" y="1177"/>
                    </a:moveTo>
                    <a:lnTo>
                      <a:pt x="49" y="1193"/>
                    </a:lnTo>
                    <a:lnTo>
                      <a:pt x="45" y="1208"/>
                    </a:lnTo>
                    <a:lnTo>
                      <a:pt x="40" y="1193"/>
                    </a:lnTo>
                    <a:lnTo>
                      <a:pt x="41" y="1184"/>
                    </a:lnTo>
                    <a:lnTo>
                      <a:pt x="44" y="1177"/>
                    </a:lnTo>
                    <a:close/>
                    <a:moveTo>
                      <a:pt x="195" y="798"/>
                    </a:moveTo>
                    <a:lnTo>
                      <a:pt x="199" y="803"/>
                    </a:lnTo>
                    <a:lnTo>
                      <a:pt x="201" y="807"/>
                    </a:lnTo>
                    <a:lnTo>
                      <a:pt x="196" y="814"/>
                    </a:lnTo>
                    <a:lnTo>
                      <a:pt x="182" y="841"/>
                    </a:lnTo>
                    <a:lnTo>
                      <a:pt x="177" y="842"/>
                    </a:lnTo>
                    <a:lnTo>
                      <a:pt x="172" y="842"/>
                    </a:lnTo>
                    <a:lnTo>
                      <a:pt x="188" y="810"/>
                    </a:lnTo>
                    <a:lnTo>
                      <a:pt x="195" y="798"/>
                    </a:lnTo>
                    <a:close/>
                    <a:moveTo>
                      <a:pt x="2879" y="728"/>
                    </a:moveTo>
                    <a:lnTo>
                      <a:pt x="2905" y="767"/>
                    </a:lnTo>
                    <a:lnTo>
                      <a:pt x="2905" y="769"/>
                    </a:lnTo>
                    <a:lnTo>
                      <a:pt x="2902" y="769"/>
                    </a:lnTo>
                    <a:lnTo>
                      <a:pt x="2898" y="769"/>
                    </a:lnTo>
                    <a:lnTo>
                      <a:pt x="2895" y="769"/>
                    </a:lnTo>
                    <a:lnTo>
                      <a:pt x="2875" y="738"/>
                    </a:lnTo>
                    <a:lnTo>
                      <a:pt x="2876" y="732"/>
                    </a:lnTo>
                    <a:lnTo>
                      <a:pt x="2879" y="728"/>
                    </a:lnTo>
                    <a:close/>
                    <a:moveTo>
                      <a:pt x="2632" y="439"/>
                    </a:moveTo>
                    <a:lnTo>
                      <a:pt x="2648" y="441"/>
                    </a:lnTo>
                    <a:lnTo>
                      <a:pt x="2653" y="448"/>
                    </a:lnTo>
                    <a:lnTo>
                      <a:pt x="2639" y="445"/>
                    </a:lnTo>
                    <a:lnTo>
                      <a:pt x="2636" y="442"/>
                    </a:lnTo>
                    <a:lnTo>
                      <a:pt x="2632" y="439"/>
                    </a:lnTo>
                    <a:close/>
                    <a:moveTo>
                      <a:pt x="578" y="346"/>
                    </a:moveTo>
                    <a:lnTo>
                      <a:pt x="579" y="348"/>
                    </a:lnTo>
                    <a:lnTo>
                      <a:pt x="581" y="355"/>
                    </a:lnTo>
                    <a:lnTo>
                      <a:pt x="581" y="356"/>
                    </a:lnTo>
                    <a:lnTo>
                      <a:pt x="550" y="383"/>
                    </a:lnTo>
                    <a:lnTo>
                      <a:pt x="550" y="383"/>
                    </a:lnTo>
                    <a:lnTo>
                      <a:pt x="541" y="379"/>
                    </a:lnTo>
                    <a:lnTo>
                      <a:pt x="578" y="346"/>
                    </a:lnTo>
                    <a:close/>
                    <a:moveTo>
                      <a:pt x="2444" y="275"/>
                    </a:moveTo>
                    <a:lnTo>
                      <a:pt x="2454" y="283"/>
                    </a:lnTo>
                    <a:lnTo>
                      <a:pt x="2460" y="297"/>
                    </a:lnTo>
                    <a:lnTo>
                      <a:pt x="2450" y="290"/>
                    </a:lnTo>
                    <a:lnTo>
                      <a:pt x="2444" y="275"/>
                    </a:lnTo>
                    <a:close/>
                    <a:moveTo>
                      <a:pt x="894" y="150"/>
                    </a:moveTo>
                    <a:lnTo>
                      <a:pt x="910" y="153"/>
                    </a:lnTo>
                    <a:lnTo>
                      <a:pt x="901" y="155"/>
                    </a:lnTo>
                    <a:lnTo>
                      <a:pt x="886" y="154"/>
                    </a:lnTo>
                    <a:lnTo>
                      <a:pt x="894" y="150"/>
                    </a:lnTo>
                    <a:close/>
                    <a:moveTo>
                      <a:pt x="2081" y="90"/>
                    </a:moveTo>
                    <a:lnTo>
                      <a:pt x="2123" y="106"/>
                    </a:lnTo>
                    <a:lnTo>
                      <a:pt x="2123" y="107"/>
                    </a:lnTo>
                    <a:lnTo>
                      <a:pt x="2115" y="113"/>
                    </a:lnTo>
                    <a:lnTo>
                      <a:pt x="2115" y="113"/>
                    </a:lnTo>
                    <a:lnTo>
                      <a:pt x="2085" y="102"/>
                    </a:lnTo>
                    <a:lnTo>
                      <a:pt x="2081" y="96"/>
                    </a:lnTo>
                    <a:lnTo>
                      <a:pt x="2081" y="90"/>
                    </a:lnTo>
                    <a:close/>
                    <a:moveTo>
                      <a:pt x="1136" y="58"/>
                    </a:moveTo>
                    <a:lnTo>
                      <a:pt x="1126" y="71"/>
                    </a:lnTo>
                    <a:lnTo>
                      <a:pt x="1116" y="73"/>
                    </a:lnTo>
                    <a:lnTo>
                      <a:pt x="1127" y="61"/>
                    </a:lnTo>
                    <a:lnTo>
                      <a:pt x="1136" y="58"/>
                    </a:lnTo>
                    <a:close/>
                    <a:moveTo>
                      <a:pt x="1543" y="0"/>
                    </a:moveTo>
                    <a:lnTo>
                      <a:pt x="1544" y="0"/>
                    </a:lnTo>
                    <a:lnTo>
                      <a:pt x="1543" y="4"/>
                    </a:lnTo>
                    <a:lnTo>
                      <a:pt x="1540" y="10"/>
                    </a:lnTo>
                    <a:lnTo>
                      <a:pt x="1540" y="10"/>
                    </a:lnTo>
                    <a:lnTo>
                      <a:pt x="1500" y="11"/>
                    </a:lnTo>
                    <a:lnTo>
                      <a:pt x="1495" y="4"/>
                    </a:lnTo>
                    <a:lnTo>
                      <a:pt x="1495" y="3"/>
                    </a:lnTo>
                    <a:lnTo>
                      <a:pt x="15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5" name="Freeform 710"/>
              <p:cNvSpPr>
                <a:spLocks noEditPoints="1"/>
              </p:cNvSpPr>
              <p:nvPr/>
            </p:nvSpPr>
            <p:spPr bwMode="auto">
              <a:xfrm>
                <a:off x="5547" y="970"/>
                <a:ext cx="3138" cy="3148"/>
              </a:xfrm>
              <a:custGeom>
                <a:avLst/>
                <a:gdLst>
                  <a:gd name="T0" fmla="*/ 1636 w 3138"/>
                  <a:gd name="T1" fmla="*/ 3145 h 3148"/>
                  <a:gd name="T2" fmla="*/ 1585 w 3138"/>
                  <a:gd name="T3" fmla="*/ 3148 h 3148"/>
                  <a:gd name="T4" fmla="*/ 1636 w 3138"/>
                  <a:gd name="T5" fmla="*/ 3136 h 3148"/>
                  <a:gd name="T6" fmla="*/ 1986 w 3138"/>
                  <a:gd name="T7" fmla="*/ 3092 h 3148"/>
                  <a:gd name="T8" fmla="*/ 2002 w 3138"/>
                  <a:gd name="T9" fmla="*/ 3077 h 3148"/>
                  <a:gd name="T10" fmla="*/ 1048 w 3138"/>
                  <a:gd name="T11" fmla="*/ 3050 h 3148"/>
                  <a:gd name="T12" fmla="*/ 996 w 3138"/>
                  <a:gd name="T13" fmla="*/ 3040 h 3148"/>
                  <a:gd name="T14" fmla="*/ 2258 w 3138"/>
                  <a:gd name="T15" fmla="*/ 2989 h 3148"/>
                  <a:gd name="T16" fmla="*/ 2242 w 3138"/>
                  <a:gd name="T17" fmla="*/ 2986 h 3148"/>
                  <a:gd name="T18" fmla="*/ 687 w 3138"/>
                  <a:gd name="T19" fmla="*/ 2876 h 3148"/>
                  <a:gd name="T20" fmla="*/ 2588 w 3138"/>
                  <a:gd name="T21" fmla="*/ 2759 h 3148"/>
                  <a:gd name="T22" fmla="*/ 2550 w 3138"/>
                  <a:gd name="T23" fmla="*/ 2804 h 3148"/>
                  <a:gd name="T24" fmla="*/ 2550 w 3138"/>
                  <a:gd name="T25" fmla="*/ 2791 h 3148"/>
                  <a:gd name="T26" fmla="*/ 475 w 3138"/>
                  <a:gd name="T27" fmla="*/ 2693 h 3148"/>
                  <a:gd name="T28" fmla="*/ 461 w 3138"/>
                  <a:gd name="T29" fmla="*/ 2690 h 3148"/>
                  <a:gd name="T30" fmla="*/ 247 w 3138"/>
                  <a:gd name="T31" fmla="*/ 2410 h 3148"/>
                  <a:gd name="T32" fmla="*/ 215 w 3138"/>
                  <a:gd name="T33" fmla="*/ 2376 h 3148"/>
                  <a:gd name="T34" fmla="*/ 221 w 3138"/>
                  <a:gd name="T35" fmla="*/ 2369 h 3148"/>
                  <a:gd name="T36" fmla="*/ 2960 w 3138"/>
                  <a:gd name="T37" fmla="*/ 2298 h 3148"/>
                  <a:gd name="T38" fmla="*/ 2939 w 3138"/>
                  <a:gd name="T39" fmla="*/ 2346 h 3148"/>
                  <a:gd name="T40" fmla="*/ 2940 w 3138"/>
                  <a:gd name="T41" fmla="*/ 2329 h 3148"/>
                  <a:gd name="T42" fmla="*/ 3093 w 3138"/>
                  <a:gd name="T43" fmla="*/ 1965 h 3148"/>
                  <a:gd name="T44" fmla="*/ 3086 w 3138"/>
                  <a:gd name="T45" fmla="*/ 1956 h 3148"/>
                  <a:gd name="T46" fmla="*/ 21 w 3138"/>
                  <a:gd name="T47" fmla="*/ 1814 h 3148"/>
                  <a:gd name="T48" fmla="*/ 28 w 3138"/>
                  <a:gd name="T49" fmla="*/ 1863 h 3148"/>
                  <a:gd name="T50" fmla="*/ 17 w 3138"/>
                  <a:gd name="T51" fmla="*/ 1812 h 3148"/>
                  <a:gd name="T52" fmla="*/ 3127 w 3138"/>
                  <a:gd name="T53" fmla="*/ 1712 h 3148"/>
                  <a:gd name="T54" fmla="*/ 11 w 3138"/>
                  <a:gd name="T55" fmla="*/ 1435 h 3148"/>
                  <a:gd name="T56" fmla="*/ 2 w 3138"/>
                  <a:gd name="T57" fmla="*/ 1446 h 3148"/>
                  <a:gd name="T58" fmla="*/ 3124 w 3138"/>
                  <a:gd name="T59" fmla="*/ 1339 h 3148"/>
                  <a:gd name="T60" fmla="*/ 3115 w 3138"/>
                  <a:gd name="T61" fmla="*/ 1334 h 3148"/>
                  <a:gd name="T62" fmla="*/ 3108 w 3138"/>
                  <a:gd name="T63" fmla="*/ 1285 h 3148"/>
                  <a:gd name="T64" fmla="*/ 54 w 3138"/>
                  <a:gd name="T65" fmla="*/ 1186 h 3148"/>
                  <a:gd name="T66" fmla="*/ 44 w 3138"/>
                  <a:gd name="T67" fmla="*/ 1186 h 3148"/>
                  <a:gd name="T68" fmla="*/ 201 w 3138"/>
                  <a:gd name="T69" fmla="*/ 803 h 3148"/>
                  <a:gd name="T70" fmla="*/ 182 w 3138"/>
                  <a:gd name="T71" fmla="*/ 851 h 3148"/>
                  <a:gd name="T72" fmla="*/ 174 w 3138"/>
                  <a:gd name="T73" fmla="*/ 847 h 3148"/>
                  <a:gd name="T74" fmla="*/ 2896 w 3138"/>
                  <a:gd name="T75" fmla="*/ 731 h 3148"/>
                  <a:gd name="T76" fmla="*/ 2922 w 3138"/>
                  <a:gd name="T77" fmla="*/ 776 h 3148"/>
                  <a:gd name="T78" fmla="*/ 2889 w 3138"/>
                  <a:gd name="T79" fmla="*/ 737 h 3148"/>
                  <a:gd name="T80" fmla="*/ 2658 w 3138"/>
                  <a:gd name="T81" fmla="*/ 450 h 3148"/>
                  <a:gd name="T82" fmla="*/ 2663 w 3138"/>
                  <a:gd name="T83" fmla="*/ 457 h 3148"/>
                  <a:gd name="T84" fmla="*/ 586 w 3138"/>
                  <a:gd name="T85" fmla="*/ 352 h 3148"/>
                  <a:gd name="T86" fmla="*/ 548 w 3138"/>
                  <a:gd name="T87" fmla="*/ 386 h 3148"/>
                  <a:gd name="T88" fmla="*/ 2448 w 3138"/>
                  <a:gd name="T89" fmla="*/ 270 h 3148"/>
                  <a:gd name="T90" fmla="*/ 2454 w 3138"/>
                  <a:gd name="T91" fmla="*/ 284 h 3148"/>
                  <a:gd name="T92" fmla="*/ 904 w 3138"/>
                  <a:gd name="T93" fmla="*/ 159 h 3148"/>
                  <a:gd name="T94" fmla="*/ 887 w 3138"/>
                  <a:gd name="T95" fmla="*/ 156 h 3148"/>
                  <a:gd name="T96" fmla="*/ 2139 w 3138"/>
                  <a:gd name="T97" fmla="*/ 108 h 3148"/>
                  <a:gd name="T98" fmla="*/ 2090 w 3138"/>
                  <a:gd name="T99" fmla="*/ 92 h 3148"/>
                  <a:gd name="T100" fmla="*/ 1146 w 3138"/>
                  <a:gd name="T101" fmla="*/ 67 h 3148"/>
                  <a:gd name="T102" fmla="*/ 1152 w 3138"/>
                  <a:gd name="T103" fmla="*/ 57 h 3148"/>
                  <a:gd name="T104" fmla="*/ 1556 w 3138"/>
                  <a:gd name="T105" fmla="*/ 0 h 3148"/>
                  <a:gd name="T106" fmla="*/ 1554 w 3138"/>
                  <a:gd name="T107" fmla="*/ 9 h 3148"/>
                  <a:gd name="T108" fmla="*/ 1502 w 3138"/>
                  <a:gd name="T109" fmla="*/ 2 h 3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38" h="3148">
                    <a:moveTo>
                      <a:pt x="1636" y="3136"/>
                    </a:moveTo>
                    <a:lnTo>
                      <a:pt x="1636" y="3145"/>
                    </a:lnTo>
                    <a:lnTo>
                      <a:pt x="1636" y="3145"/>
                    </a:lnTo>
                    <a:lnTo>
                      <a:pt x="1636" y="3146"/>
                    </a:lnTo>
                    <a:lnTo>
                      <a:pt x="1638" y="3146"/>
                    </a:lnTo>
                    <a:lnTo>
                      <a:pt x="1585" y="3148"/>
                    </a:lnTo>
                    <a:lnTo>
                      <a:pt x="1584" y="3139"/>
                    </a:lnTo>
                    <a:lnTo>
                      <a:pt x="1584" y="3139"/>
                    </a:lnTo>
                    <a:lnTo>
                      <a:pt x="1636" y="3136"/>
                    </a:lnTo>
                    <a:close/>
                    <a:moveTo>
                      <a:pt x="2002" y="3077"/>
                    </a:moveTo>
                    <a:lnTo>
                      <a:pt x="1992" y="3090"/>
                    </a:lnTo>
                    <a:lnTo>
                      <a:pt x="1986" y="3092"/>
                    </a:lnTo>
                    <a:lnTo>
                      <a:pt x="1978" y="3094"/>
                    </a:lnTo>
                    <a:lnTo>
                      <a:pt x="1988" y="3081"/>
                    </a:lnTo>
                    <a:lnTo>
                      <a:pt x="2002" y="3077"/>
                    </a:lnTo>
                    <a:close/>
                    <a:moveTo>
                      <a:pt x="1000" y="3032"/>
                    </a:moveTo>
                    <a:lnTo>
                      <a:pt x="1048" y="3049"/>
                    </a:lnTo>
                    <a:lnTo>
                      <a:pt x="1048" y="3050"/>
                    </a:lnTo>
                    <a:lnTo>
                      <a:pt x="1048" y="3056"/>
                    </a:lnTo>
                    <a:lnTo>
                      <a:pt x="1047" y="3059"/>
                    </a:lnTo>
                    <a:lnTo>
                      <a:pt x="996" y="3040"/>
                    </a:lnTo>
                    <a:lnTo>
                      <a:pt x="1000" y="3032"/>
                    </a:lnTo>
                    <a:close/>
                    <a:moveTo>
                      <a:pt x="2242" y="2986"/>
                    </a:moveTo>
                    <a:lnTo>
                      <a:pt x="2258" y="2989"/>
                    </a:lnTo>
                    <a:lnTo>
                      <a:pt x="2246" y="2994"/>
                    </a:lnTo>
                    <a:lnTo>
                      <a:pt x="2231" y="2991"/>
                    </a:lnTo>
                    <a:lnTo>
                      <a:pt x="2242" y="2986"/>
                    </a:lnTo>
                    <a:close/>
                    <a:moveTo>
                      <a:pt x="671" y="2855"/>
                    </a:moveTo>
                    <a:lnTo>
                      <a:pt x="681" y="2862"/>
                    </a:lnTo>
                    <a:lnTo>
                      <a:pt x="687" y="2876"/>
                    </a:lnTo>
                    <a:lnTo>
                      <a:pt x="677" y="2871"/>
                    </a:lnTo>
                    <a:lnTo>
                      <a:pt x="671" y="2855"/>
                    </a:lnTo>
                    <a:close/>
                    <a:moveTo>
                      <a:pt x="2588" y="2759"/>
                    </a:moveTo>
                    <a:lnTo>
                      <a:pt x="2591" y="2760"/>
                    </a:lnTo>
                    <a:lnTo>
                      <a:pt x="2595" y="2766"/>
                    </a:lnTo>
                    <a:lnTo>
                      <a:pt x="2550" y="2804"/>
                    </a:lnTo>
                    <a:lnTo>
                      <a:pt x="2554" y="2798"/>
                    </a:lnTo>
                    <a:lnTo>
                      <a:pt x="2552" y="2793"/>
                    </a:lnTo>
                    <a:lnTo>
                      <a:pt x="2550" y="2791"/>
                    </a:lnTo>
                    <a:lnTo>
                      <a:pt x="2588" y="2759"/>
                    </a:lnTo>
                    <a:close/>
                    <a:moveTo>
                      <a:pt x="461" y="2690"/>
                    </a:moveTo>
                    <a:lnTo>
                      <a:pt x="475" y="2693"/>
                    </a:lnTo>
                    <a:lnTo>
                      <a:pt x="483" y="2701"/>
                    </a:lnTo>
                    <a:lnTo>
                      <a:pt x="468" y="2698"/>
                    </a:lnTo>
                    <a:lnTo>
                      <a:pt x="461" y="2690"/>
                    </a:lnTo>
                    <a:close/>
                    <a:moveTo>
                      <a:pt x="221" y="2369"/>
                    </a:moveTo>
                    <a:lnTo>
                      <a:pt x="222" y="2372"/>
                    </a:lnTo>
                    <a:lnTo>
                      <a:pt x="247" y="2410"/>
                    </a:lnTo>
                    <a:lnTo>
                      <a:pt x="245" y="2414"/>
                    </a:lnTo>
                    <a:lnTo>
                      <a:pt x="240" y="2416"/>
                    </a:lnTo>
                    <a:lnTo>
                      <a:pt x="215" y="2376"/>
                    </a:lnTo>
                    <a:lnTo>
                      <a:pt x="212" y="2372"/>
                    </a:lnTo>
                    <a:lnTo>
                      <a:pt x="216" y="2370"/>
                    </a:lnTo>
                    <a:lnTo>
                      <a:pt x="221" y="2369"/>
                    </a:lnTo>
                    <a:close/>
                    <a:moveTo>
                      <a:pt x="2956" y="2297"/>
                    </a:moveTo>
                    <a:lnTo>
                      <a:pt x="2956" y="2297"/>
                    </a:lnTo>
                    <a:lnTo>
                      <a:pt x="2960" y="2298"/>
                    </a:lnTo>
                    <a:lnTo>
                      <a:pt x="2964" y="2300"/>
                    </a:lnTo>
                    <a:lnTo>
                      <a:pt x="2947" y="2334"/>
                    </a:lnTo>
                    <a:lnTo>
                      <a:pt x="2939" y="2346"/>
                    </a:lnTo>
                    <a:lnTo>
                      <a:pt x="2936" y="2346"/>
                    </a:lnTo>
                    <a:lnTo>
                      <a:pt x="2933" y="2341"/>
                    </a:lnTo>
                    <a:lnTo>
                      <a:pt x="2940" y="2329"/>
                    </a:lnTo>
                    <a:lnTo>
                      <a:pt x="2956" y="2297"/>
                    </a:lnTo>
                    <a:close/>
                    <a:moveTo>
                      <a:pt x="3087" y="1951"/>
                    </a:moveTo>
                    <a:lnTo>
                      <a:pt x="3093" y="1965"/>
                    </a:lnTo>
                    <a:lnTo>
                      <a:pt x="3088" y="1977"/>
                    </a:lnTo>
                    <a:lnTo>
                      <a:pt x="3084" y="1963"/>
                    </a:lnTo>
                    <a:lnTo>
                      <a:pt x="3086" y="1956"/>
                    </a:lnTo>
                    <a:lnTo>
                      <a:pt x="3087" y="1951"/>
                    </a:lnTo>
                    <a:close/>
                    <a:moveTo>
                      <a:pt x="17" y="1812"/>
                    </a:moveTo>
                    <a:lnTo>
                      <a:pt x="21" y="1814"/>
                    </a:lnTo>
                    <a:lnTo>
                      <a:pt x="23" y="1814"/>
                    </a:lnTo>
                    <a:lnTo>
                      <a:pt x="31" y="1860"/>
                    </a:lnTo>
                    <a:lnTo>
                      <a:pt x="28" y="1863"/>
                    </a:lnTo>
                    <a:lnTo>
                      <a:pt x="23" y="1864"/>
                    </a:lnTo>
                    <a:lnTo>
                      <a:pt x="14" y="1814"/>
                    </a:lnTo>
                    <a:lnTo>
                      <a:pt x="17" y="1812"/>
                    </a:lnTo>
                    <a:close/>
                    <a:moveTo>
                      <a:pt x="3138" y="1685"/>
                    </a:moveTo>
                    <a:lnTo>
                      <a:pt x="3136" y="1699"/>
                    </a:lnTo>
                    <a:lnTo>
                      <a:pt x="3127" y="1712"/>
                    </a:lnTo>
                    <a:lnTo>
                      <a:pt x="3128" y="1696"/>
                    </a:lnTo>
                    <a:lnTo>
                      <a:pt x="3138" y="1685"/>
                    </a:lnTo>
                    <a:close/>
                    <a:moveTo>
                      <a:pt x="11" y="1435"/>
                    </a:moveTo>
                    <a:lnTo>
                      <a:pt x="10" y="1449"/>
                    </a:lnTo>
                    <a:lnTo>
                      <a:pt x="0" y="1460"/>
                    </a:lnTo>
                    <a:lnTo>
                      <a:pt x="2" y="1446"/>
                    </a:lnTo>
                    <a:lnTo>
                      <a:pt x="11" y="1435"/>
                    </a:lnTo>
                    <a:close/>
                    <a:moveTo>
                      <a:pt x="3115" y="1284"/>
                    </a:moveTo>
                    <a:lnTo>
                      <a:pt x="3124" y="1339"/>
                    </a:lnTo>
                    <a:lnTo>
                      <a:pt x="3122" y="1334"/>
                    </a:lnTo>
                    <a:lnTo>
                      <a:pt x="3118" y="1334"/>
                    </a:lnTo>
                    <a:lnTo>
                      <a:pt x="3115" y="1334"/>
                    </a:lnTo>
                    <a:lnTo>
                      <a:pt x="3114" y="1334"/>
                    </a:lnTo>
                    <a:lnTo>
                      <a:pt x="3107" y="1286"/>
                    </a:lnTo>
                    <a:lnTo>
                      <a:pt x="3108" y="1285"/>
                    </a:lnTo>
                    <a:lnTo>
                      <a:pt x="3115" y="1284"/>
                    </a:lnTo>
                    <a:close/>
                    <a:moveTo>
                      <a:pt x="48" y="1172"/>
                    </a:moveTo>
                    <a:lnTo>
                      <a:pt x="54" y="1186"/>
                    </a:lnTo>
                    <a:lnTo>
                      <a:pt x="51" y="1193"/>
                    </a:lnTo>
                    <a:lnTo>
                      <a:pt x="50" y="1202"/>
                    </a:lnTo>
                    <a:lnTo>
                      <a:pt x="44" y="1186"/>
                    </a:lnTo>
                    <a:lnTo>
                      <a:pt x="48" y="1172"/>
                    </a:lnTo>
                    <a:close/>
                    <a:moveTo>
                      <a:pt x="198" y="802"/>
                    </a:moveTo>
                    <a:lnTo>
                      <a:pt x="201" y="803"/>
                    </a:lnTo>
                    <a:lnTo>
                      <a:pt x="205" y="807"/>
                    </a:lnTo>
                    <a:lnTo>
                      <a:pt x="198" y="819"/>
                    </a:lnTo>
                    <a:lnTo>
                      <a:pt x="182" y="851"/>
                    </a:lnTo>
                    <a:lnTo>
                      <a:pt x="182" y="850"/>
                    </a:lnTo>
                    <a:lnTo>
                      <a:pt x="177" y="850"/>
                    </a:lnTo>
                    <a:lnTo>
                      <a:pt x="174" y="847"/>
                    </a:lnTo>
                    <a:lnTo>
                      <a:pt x="191" y="814"/>
                    </a:lnTo>
                    <a:lnTo>
                      <a:pt x="198" y="802"/>
                    </a:lnTo>
                    <a:close/>
                    <a:moveTo>
                      <a:pt x="2896" y="731"/>
                    </a:moveTo>
                    <a:lnTo>
                      <a:pt x="2923" y="772"/>
                    </a:lnTo>
                    <a:lnTo>
                      <a:pt x="2925" y="775"/>
                    </a:lnTo>
                    <a:lnTo>
                      <a:pt x="2922" y="776"/>
                    </a:lnTo>
                    <a:lnTo>
                      <a:pt x="2915" y="778"/>
                    </a:lnTo>
                    <a:lnTo>
                      <a:pt x="2915" y="776"/>
                    </a:lnTo>
                    <a:lnTo>
                      <a:pt x="2889" y="737"/>
                    </a:lnTo>
                    <a:lnTo>
                      <a:pt x="2891" y="735"/>
                    </a:lnTo>
                    <a:lnTo>
                      <a:pt x="2896" y="731"/>
                    </a:lnTo>
                    <a:close/>
                    <a:moveTo>
                      <a:pt x="2658" y="450"/>
                    </a:moveTo>
                    <a:lnTo>
                      <a:pt x="2673" y="453"/>
                    </a:lnTo>
                    <a:lnTo>
                      <a:pt x="2679" y="460"/>
                    </a:lnTo>
                    <a:lnTo>
                      <a:pt x="2663" y="457"/>
                    </a:lnTo>
                    <a:lnTo>
                      <a:pt x="2658" y="450"/>
                    </a:lnTo>
                    <a:close/>
                    <a:moveTo>
                      <a:pt x="584" y="347"/>
                    </a:moveTo>
                    <a:lnTo>
                      <a:pt x="586" y="352"/>
                    </a:lnTo>
                    <a:lnTo>
                      <a:pt x="588" y="355"/>
                    </a:lnTo>
                    <a:lnTo>
                      <a:pt x="551" y="388"/>
                    </a:lnTo>
                    <a:lnTo>
                      <a:pt x="548" y="386"/>
                    </a:lnTo>
                    <a:lnTo>
                      <a:pt x="544" y="381"/>
                    </a:lnTo>
                    <a:lnTo>
                      <a:pt x="584" y="347"/>
                    </a:lnTo>
                    <a:close/>
                    <a:moveTo>
                      <a:pt x="2448" y="270"/>
                    </a:moveTo>
                    <a:lnTo>
                      <a:pt x="2458" y="277"/>
                    </a:lnTo>
                    <a:lnTo>
                      <a:pt x="2464" y="292"/>
                    </a:lnTo>
                    <a:lnTo>
                      <a:pt x="2454" y="284"/>
                    </a:lnTo>
                    <a:lnTo>
                      <a:pt x="2448" y="270"/>
                    </a:lnTo>
                    <a:close/>
                    <a:moveTo>
                      <a:pt x="887" y="156"/>
                    </a:moveTo>
                    <a:lnTo>
                      <a:pt x="904" y="159"/>
                    </a:lnTo>
                    <a:lnTo>
                      <a:pt x="896" y="163"/>
                    </a:lnTo>
                    <a:lnTo>
                      <a:pt x="880" y="160"/>
                    </a:lnTo>
                    <a:lnTo>
                      <a:pt x="887" y="156"/>
                    </a:lnTo>
                    <a:close/>
                    <a:moveTo>
                      <a:pt x="2091" y="91"/>
                    </a:moveTo>
                    <a:lnTo>
                      <a:pt x="2143" y="109"/>
                    </a:lnTo>
                    <a:lnTo>
                      <a:pt x="2139" y="108"/>
                    </a:lnTo>
                    <a:lnTo>
                      <a:pt x="2133" y="115"/>
                    </a:lnTo>
                    <a:lnTo>
                      <a:pt x="2091" y="99"/>
                    </a:lnTo>
                    <a:lnTo>
                      <a:pt x="2090" y="92"/>
                    </a:lnTo>
                    <a:lnTo>
                      <a:pt x="2091" y="91"/>
                    </a:lnTo>
                    <a:close/>
                    <a:moveTo>
                      <a:pt x="1156" y="56"/>
                    </a:moveTo>
                    <a:lnTo>
                      <a:pt x="1146" y="67"/>
                    </a:lnTo>
                    <a:lnTo>
                      <a:pt x="1137" y="70"/>
                    </a:lnTo>
                    <a:lnTo>
                      <a:pt x="1147" y="57"/>
                    </a:lnTo>
                    <a:lnTo>
                      <a:pt x="1152" y="57"/>
                    </a:lnTo>
                    <a:lnTo>
                      <a:pt x="1156" y="56"/>
                    </a:lnTo>
                    <a:close/>
                    <a:moveTo>
                      <a:pt x="1553" y="0"/>
                    </a:moveTo>
                    <a:lnTo>
                      <a:pt x="1556" y="0"/>
                    </a:lnTo>
                    <a:lnTo>
                      <a:pt x="1556" y="0"/>
                    </a:lnTo>
                    <a:lnTo>
                      <a:pt x="1554" y="6"/>
                    </a:lnTo>
                    <a:lnTo>
                      <a:pt x="1554" y="9"/>
                    </a:lnTo>
                    <a:lnTo>
                      <a:pt x="1553" y="9"/>
                    </a:lnTo>
                    <a:lnTo>
                      <a:pt x="1505" y="12"/>
                    </a:lnTo>
                    <a:lnTo>
                      <a:pt x="1502" y="2"/>
                    </a:lnTo>
                    <a:lnTo>
                      <a:pt x="15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6" name="Freeform 711"/>
              <p:cNvSpPr>
                <a:spLocks noEditPoints="1"/>
              </p:cNvSpPr>
              <p:nvPr/>
            </p:nvSpPr>
            <p:spPr bwMode="auto">
              <a:xfrm>
                <a:off x="5537" y="962"/>
                <a:ext cx="3158" cy="3164"/>
              </a:xfrm>
              <a:custGeom>
                <a:avLst/>
                <a:gdLst>
                  <a:gd name="T0" fmla="*/ 1659 w 3158"/>
                  <a:gd name="T1" fmla="*/ 3163 h 3164"/>
                  <a:gd name="T2" fmla="*/ 1599 w 3158"/>
                  <a:gd name="T3" fmla="*/ 3164 h 3164"/>
                  <a:gd name="T4" fmla="*/ 1648 w 3158"/>
                  <a:gd name="T5" fmla="*/ 3154 h 3164"/>
                  <a:gd name="T6" fmla="*/ 1980 w 3158"/>
                  <a:gd name="T7" fmla="*/ 3113 h 3164"/>
                  <a:gd name="T8" fmla="*/ 2002 w 3158"/>
                  <a:gd name="T9" fmla="*/ 3098 h 3164"/>
                  <a:gd name="T10" fmla="*/ 1006 w 3158"/>
                  <a:gd name="T11" fmla="*/ 3048 h 3164"/>
                  <a:gd name="T12" fmla="*/ 1053 w 3158"/>
                  <a:gd name="T13" fmla="*/ 3072 h 3164"/>
                  <a:gd name="T14" fmla="*/ 1006 w 3158"/>
                  <a:gd name="T15" fmla="*/ 3054 h 3164"/>
                  <a:gd name="T16" fmla="*/ 2268 w 3158"/>
                  <a:gd name="T17" fmla="*/ 2997 h 3164"/>
                  <a:gd name="T18" fmla="*/ 2256 w 3158"/>
                  <a:gd name="T19" fmla="*/ 3002 h 3164"/>
                  <a:gd name="T20" fmla="*/ 697 w 3158"/>
                  <a:gd name="T21" fmla="*/ 2884 h 3164"/>
                  <a:gd name="T22" fmla="*/ 687 w 3158"/>
                  <a:gd name="T23" fmla="*/ 2879 h 3164"/>
                  <a:gd name="T24" fmla="*/ 2610 w 3158"/>
                  <a:gd name="T25" fmla="*/ 2781 h 3164"/>
                  <a:gd name="T26" fmla="*/ 2560 w 3158"/>
                  <a:gd name="T27" fmla="*/ 2823 h 3164"/>
                  <a:gd name="T28" fmla="*/ 2605 w 3158"/>
                  <a:gd name="T29" fmla="*/ 2774 h 3164"/>
                  <a:gd name="T30" fmla="*/ 478 w 3158"/>
                  <a:gd name="T31" fmla="*/ 2706 h 3164"/>
                  <a:gd name="T32" fmla="*/ 222 w 3158"/>
                  <a:gd name="T33" fmla="*/ 2380 h 3164"/>
                  <a:gd name="T34" fmla="*/ 250 w 3158"/>
                  <a:gd name="T35" fmla="*/ 2425 h 3164"/>
                  <a:gd name="T36" fmla="*/ 242 w 3158"/>
                  <a:gd name="T37" fmla="*/ 2428 h 3164"/>
                  <a:gd name="T38" fmla="*/ 216 w 3158"/>
                  <a:gd name="T39" fmla="*/ 2385 h 3164"/>
                  <a:gd name="T40" fmla="*/ 2998 w 3158"/>
                  <a:gd name="T41" fmla="*/ 2279 h 3164"/>
                  <a:gd name="T42" fmla="*/ 2981 w 3158"/>
                  <a:gd name="T43" fmla="*/ 2315 h 3164"/>
                  <a:gd name="T44" fmla="*/ 2957 w 3158"/>
                  <a:gd name="T45" fmla="*/ 2359 h 3164"/>
                  <a:gd name="T46" fmla="*/ 2974 w 3158"/>
                  <a:gd name="T47" fmla="*/ 2308 h 3164"/>
                  <a:gd name="T48" fmla="*/ 3103 w 3158"/>
                  <a:gd name="T49" fmla="*/ 1973 h 3164"/>
                  <a:gd name="T50" fmla="*/ 3098 w 3158"/>
                  <a:gd name="T51" fmla="*/ 1985 h 3164"/>
                  <a:gd name="T52" fmla="*/ 23 w 3158"/>
                  <a:gd name="T53" fmla="*/ 1822 h 3164"/>
                  <a:gd name="T54" fmla="*/ 26 w 3158"/>
                  <a:gd name="T55" fmla="*/ 1874 h 3164"/>
                  <a:gd name="T56" fmla="*/ 16 w 3158"/>
                  <a:gd name="T57" fmla="*/ 1823 h 3164"/>
                  <a:gd name="T58" fmla="*/ 10 w 3158"/>
                  <a:gd name="T59" fmla="*/ 1785 h 3164"/>
                  <a:gd name="T60" fmla="*/ 3146 w 3158"/>
                  <a:gd name="T61" fmla="*/ 1707 h 3164"/>
                  <a:gd name="T62" fmla="*/ 12 w 3158"/>
                  <a:gd name="T63" fmla="*/ 1454 h 3164"/>
                  <a:gd name="T64" fmla="*/ 2 w 3158"/>
                  <a:gd name="T65" fmla="*/ 1467 h 3164"/>
                  <a:gd name="T66" fmla="*/ 3134 w 3158"/>
                  <a:gd name="T67" fmla="*/ 1290 h 3164"/>
                  <a:gd name="T68" fmla="*/ 3145 w 3158"/>
                  <a:gd name="T69" fmla="*/ 1354 h 3164"/>
                  <a:gd name="T70" fmla="*/ 3134 w 3158"/>
                  <a:gd name="T71" fmla="*/ 1347 h 3164"/>
                  <a:gd name="T72" fmla="*/ 53 w 3158"/>
                  <a:gd name="T73" fmla="*/ 1166 h 3164"/>
                  <a:gd name="T74" fmla="*/ 48 w 3158"/>
                  <a:gd name="T75" fmla="*/ 1180 h 3164"/>
                  <a:gd name="T76" fmla="*/ 208 w 3158"/>
                  <a:gd name="T77" fmla="*/ 810 h 3164"/>
                  <a:gd name="T78" fmla="*/ 182 w 3158"/>
                  <a:gd name="T79" fmla="*/ 855 h 3164"/>
                  <a:gd name="T80" fmla="*/ 177 w 3158"/>
                  <a:gd name="T81" fmla="*/ 851 h 3164"/>
                  <a:gd name="T82" fmla="*/ 199 w 3158"/>
                  <a:gd name="T83" fmla="*/ 805 h 3164"/>
                  <a:gd name="T84" fmla="*/ 2911 w 3158"/>
                  <a:gd name="T85" fmla="*/ 735 h 3164"/>
                  <a:gd name="T86" fmla="*/ 2942 w 3158"/>
                  <a:gd name="T87" fmla="*/ 777 h 3164"/>
                  <a:gd name="T88" fmla="*/ 2933 w 3158"/>
                  <a:gd name="T89" fmla="*/ 780 h 3164"/>
                  <a:gd name="T90" fmla="*/ 2891 w 3158"/>
                  <a:gd name="T91" fmla="*/ 698 h 3164"/>
                  <a:gd name="T92" fmla="*/ 2704 w 3158"/>
                  <a:gd name="T93" fmla="*/ 471 h 3164"/>
                  <a:gd name="T94" fmla="*/ 618 w 3158"/>
                  <a:gd name="T95" fmla="*/ 326 h 3164"/>
                  <a:gd name="T96" fmla="*/ 554 w 3158"/>
                  <a:gd name="T97" fmla="*/ 389 h 3164"/>
                  <a:gd name="T98" fmla="*/ 587 w 3158"/>
                  <a:gd name="T99" fmla="*/ 349 h 3164"/>
                  <a:gd name="T100" fmla="*/ 618 w 3158"/>
                  <a:gd name="T101" fmla="*/ 326 h 3164"/>
                  <a:gd name="T102" fmla="*/ 2468 w 3158"/>
                  <a:gd name="T103" fmla="*/ 285 h 3164"/>
                  <a:gd name="T104" fmla="*/ 882 w 3158"/>
                  <a:gd name="T105" fmla="*/ 161 h 3164"/>
                  <a:gd name="T106" fmla="*/ 873 w 3158"/>
                  <a:gd name="T107" fmla="*/ 165 h 3164"/>
                  <a:gd name="T108" fmla="*/ 2153 w 3158"/>
                  <a:gd name="T109" fmla="*/ 107 h 3164"/>
                  <a:gd name="T110" fmla="*/ 2152 w 3158"/>
                  <a:gd name="T111" fmla="*/ 110 h 3164"/>
                  <a:gd name="T112" fmla="*/ 2153 w 3158"/>
                  <a:gd name="T113" fmla="*/ 117 h 3164"/>
                  <a:gd name="T114" fmla="*/ 2104 w 3158"/>
                  <a:gd name="T115" fmla="*/ 90 h 3164"/>
                  <a:gd name="T116" fmla="*/ 1162 w 3158"/>
                  <a:gd name="T117" fmla="*/ 65 h 3164"/>
                  <a:gd name="T118" fmla="*/ 1176 w 3158"/>
                  <a:gd name="T119" fmla="*/ 51 h 3164"/>
                  <a:gd name="T120" fmla="*/ 1566 w 3158"/>
                  <a:gd name="T121" fmla="*/ 8 h 3164"/>
                  <a:gd name="T122" fmla="*/ 1512 w 3158"/>
                  <a:gd name="T123" fmla="*/ 10 h 3164"/>
                  <a:gd name="T124" fmla="*/ 1512 w 3158"/>
                  <a:gd name="T125" fmla="*/ 3 h 3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58" h="3164">
                    <a:moveTo>
                      <a:pt x="1648" y="3154"/>
                    </a:moveTo>
                    <a:lnTo>
                      <a:pt x="1690" y="3161"/>
                    </a:lnTo>
                    <a:lnTo>
                      <a:pt x="1659" y="3163"/>
                    </a:lnTo>
                    <a:lnTo>
                      <a:pt x="1643" y="3160"/>
                    </a:lnTo>
                    <a:lnTo>
                      <a:pt x="1639" y="3163"/>
                    </a:lnTo>
                    <a:lnTo>
                      <a:pt x="1599" y="3164"/>
                    </a:lnTo>
                    <a:lnTo>
                      <a:pt x="1595" y="3156"/>
                    </a:lnTo>
                    <a:lnTo>
                      <a:pt x="1595" y="3156"/>
                    </a:lnTo>
                    <a:lnTo>
                      <a:pt x="1648" y="3154"/>
                    </a:lnTo>
                    <a:close/>
                    <a:moveTo>
                      <a:pt x="2002" y="3098"/>
                    </a:moveTo>
                    <a:lnTo>
                      <a:pt x="1992" y="3110"/>
                    </a:lnTo>
                    <a:lnTo>
                      <a:pt x="1980" y="3113"/>
                    </a:lnTo>
                    <a:lnTo>
                      <a:pt x="1988" y="3102"/>
                    </a:lnTo>
                    <a:lnTo>
                      <a:pt x="1996" y="3100"/>
                    </a:lnTo>
                    <a:lnTo>
                      <a:pt x="2002" y="3098"/>
                    </a:lnTo>
                    <a:close/>
                    <a:moveTo>
                      <a:pt x="971" y="3042"/>
                    </a:moveTo>
                    <a:lnTo>
                      <a:pt x="1006" y="3048"/>
                    </a:lnTo>
                    <a:lnTo>
                      <a:pt x="1006" y="3048"/>
                    </a:lnTo>
                    <a:lnTo>
                      <a:pt x="1057" y="3067"/>
                    </a:lnTo>
                    <a:lnTo>
                      <a:pt x="1056" y="3068"/>
                    </a:lnTo>
                    <a:lnTo>
                      <a:pt x="1053" y="3072"/>
                    </a:lnTo>
                    <a:lnTo>
                      <a:pt x="1050" y="3074"/>
                    </a:lnTo>
                    <a:lnTo>
                      <a:pt x="1006" y="3058"/>
                    </a:lnTo>
                    <a:lnTo>
                      <a:pt x="1006" y="3054"/>
                    </a:lnTo>
                    <a:lnTo>
                      <a:pt x="991" y="3051"/>
                    </a:lnTo>
                    <a:lnTo>
                      <a:pt x="971" y="3042"/>
                    </a:lnTo>
                    <a:close/>
                    <a:moveTo>
                      <a:pt x="2268" y="2997"/>
                    </a:moveTo>
                    <a:lnTo>
                      <a:pt x="2283" y="2999"/>
                    </a:lnTo>
                    <a:lnTo>
                      <a:pt x="2272" y="3004"/>
                    </a:lnTo>
                    <a:lnTo>
                      <a:pt x="2256" y="3002"/>
                    </a:lnTo>
                    <a:lnTo>
                      <a:pt x="2268" y="2997"/>
                    </a:lnTo>
                    <a:close/>
                    <a:moveTo>
                      <a:pt x="687" y="2879"/>
                    </a:moveTo>
                    <a:lnTo>
                      <a:pt x="697" y="2884"/>
                    </a:lnTo>
                    <a:lnTo>
                      <a:pt x="702" y="2900"/>
                    </a:lnTo>
                    <a:lnTo>
                      <a:pt x="692" y="2893"/>
                    </a:lnTo>
                    <a:lnTo>
                      <a:pt x="687" y="2879"/>
                    </a:lnTo>
                    <a:close/>
                    <a:moveTo>
                      <a:pt x="2605" y="2774"/>
                    </a:moveTo>
                    <a:lnTo>
                      <a:pt x="2610" y="2780"/>
                    </a:lnTo>
                    <a:lnTo>
                      <a:pt x="2610" y="2781"/>
                    </a:lnTo>
                    <a:lnTo>
                      <a:pt x="2573" y="2814"/>
                    </a:lnTo>
                    <a:lnTo>
                      <a:pt x="2570" y="2812"/>
                    </a:lnTo>
                    <a:lnTo>
                      <a:pt x="2560" y="2823"/>
                    </a:lnTo>
                    <a:lnTo>
                      <a:pt x="2536" y="2842"/>
                    </a:lnTo>
                    <a:lnTo>
                      <a:pt x="2560" y="2812"/>
                    </a:lnTo>
                    <a:lnTo>
                      <a:pt x="2605" y="2774"/>
                    </a:lnTo>
                    <a:close/>
                    <a:moveTo>
                      <a:pt x="455" y="2696"/>
                    </a:moveTo>
                    <a:lnTo>
                      <a:pt x="471" y="2698"/>
                    </a:lnTo>
                    <a:lnTo>
                      <a:pt x="478" y="2706"/>
                    </a:lnTo>
                    <a:lnTo>
                      <a:pt x="462" y="2703"/>
                    </a:lnTo>
                    <a:lnTo>
                      <a:pt x="455" y="2696"/>
                    </a:lnTo>
                    <a:close/>
                    <a:moveTo>
                      <a:pt x="222" y="2380"/>
                    </a:moveTo>
                    <a:lnTo>
                      <a:pt x="225" y="2384"/>
                    </a:lnTo>
                    <a:lnTo>
                      <a:pt x="250" y="2424"/>
                    </a:lnTo>
                    <a:lnTo>
                      <a:pt x="250" y="2425"/>
                    </a:lnTo>
                    <a:lnTo>
                      <a:pt x="263" y="2459"/>
                    </a:lnTo>
                    <a:lnTo>
                      <a:pt x="242" y="2428"/>
                    </a:lnTo>
                    <a:lnTo>
                      <a:pt x="242" y="2428"/>
                    </a:lnTo>
                    <a:lnTo>
                      <a:pt x="242" y="2428"/>
                    </a:lnTo>
                    <a:lnTo>
                      <a:pt x="218" y="2388"/>
                    </a:lnTo>
                    <a:lnTo>
                      <a:pt x="216" y="2385"/>
                    </a:lnTo>
                    <a:lnTo>
                      <a:pt x="216" y="2384"/>
                    </a:lnTo>
                    <a:lnTo>
                      <a:pt x="222" y="2380"/>
                    </a:lnTo>
                    <a:close/>
                    <a:moveTo>
                      <a:pt x="2998" y="2279"/>
                    </a:moveTo>
                    <a:lnTo>
                      <a:pt x="2984" y="2309"/>
                    </a:lnTo>
                    <a:lnTo>
                      <a:pt x="2980" y="2313"/>
                    </a:lnTo>
                    <a:lnTo>
                      <a:pt x="2981" y="2315"/>
                    </a:lnTo>
                    <a:lnTo>
                      <a:pt x="2966" y="2346"/>
                    </a:lnTo>
                    <a:lnTo>
                      <a:pt x="2957" y="2359"/>
                    </a:lnTo>
                    <a:lnTo>
                      <a:pt x="2957" y="2359"/>
                    </a:lnTo>
                    <a:lnTo>
                      <a:pt x="2949" y="2354"/>
                    </a:lnTo>
                    <a:lnTo>
                      <a:pt x="2957" y="2342"/>
                    </a:lnTo>
                    <a:lnTo>
                      <a:pt x="2974" y="2308"/>
                    </a:lnTo>
                    <a:lnTo>
                      <a:pt x="2976" y="2309"/>
                    </a:lnTo>
                    <a:lnTo>
                      <a:pt x="2998" y="2279"/>
                    </a:lnTo>
                    <a:close/>
                    <a:moveTo>
                      <a:pt x="3103" y="1973"/>
                    </a:moveTo>
                    <a:lnTo>
                      <a:pt x="3108" y="1987"/>
                    </a:lnTo>
                    <a:lnTo>
                      <a:pt x="3104" y="2000"/>
                    </a:lnTo>
                    <a:lnTo>
                      <a:pt x="3098" y="1985"/>
                    </a:lnTo>
                    <a:lnTo>
                      <a:pt x="3103" y="1973"/>
                    </a:lnTo>
                    <a:close/>
                    <a:moveTo>
                      <a:pt x="10" y="1785"/>
                    </a:moveTo>
                    <a:lnTo>
                      <a:pt x="23" y="1822"/>
                    </a:lnTo>
                    <a:lnTo>
                      <a:pt x="24" y="1822"/>
                    </a:lnTo>
                    <a:lnTo>
                      <a:pt x="33" y="1872"/>
                    </a:lnTo>
                    <a:lnTo>
                      <a:pt x="26" y="1874"/>
                    </a:lnTo>
                    <a:lnTo>
                      <a:pt x="24" y="1874"/>
                    </a:lnTo>
                    <a:lnTo>
                      <a:pt x="16" y="1824"/>
                    </a:lnTo>
                    <a:lnTo>
                      <a:pt x="16" y="1823"/>
                    </a:lnTo>
                    <a:lnTo>
                      <a:pt x="14" y="1819"/>
                    </a:lnTo>
                    <a:lnTo>
                      <a:pt x="12" y="1800"/>
                    </a:lnTo>
                    <a:lnTo>
                      <a:pt x="10" y="1785"/>
                    </a:lnTo>
                    <a:close/>
                    <a:moveTo>
                      <a:pt x="3158" y="1680"/>
                    </a:moveTo>
                    <a:lnTo>
                      <a:pt x="3156" y="1694"/>
                    </a:lnTo>
                    <a:lnTo>
                      <a:pt x="3146" y="1707"/>
                    </a:lnTo>
                    <a:lnTo>
                      <a:pt x="3148" y="1693"/>
                    </a:lnTo>
                    <a:lnTo>
                      <a:pt x="3158" y="1680"/>
                    </a:lnTo>
                    <a:close/>
                    <a:moveTo>
                      <a:pt x="12" y="1454"/>
                    </a:moveTo>
                    <a:lnTo>
                      <a:pt x="10" y="1468"/>
                    </a:lnTo>
                    <a:lnTo>
                      <a:pt x="0" y="1481"/>
                    </a:lnTo>
                    <a:lnTo>
                      <a:pt x="2" y="1467"/>
                    </a:lnTo>
                    <a:lnTo>
                      <a:pt x="12" y="1454"/>
                    </a:lnTo>
                    <a:close/>
                    <a:moveTo>
                      <a:pt x="3130" y="1290"/>
                    </a:moveTo>
                    <a:lnTo>
                      <a:pt x="3134" y="1290"/>
                    </a:lnTo>
                    <a:lnTo>
                      <a:pt x="3142" y="1340"/>
                    </a:lnTo>
                    <a:lnTo>
                      <a:pt x="3139" y="1341"/>
                    </a:lnTo>
                    <a:lnTo>
                      <a:pt x="3145" y="1354"/>
                    </a:lnTo>
                    <a:lnTo>
                      <a:pt x="3146" y="1364"/>
                    </a:lnTo>
                    <a:lnTo>
                      <a:pt x="3148" y="1385"/>
                    </a:lnTo>
                    <a:lnTo>
                      <a:pt x="3134" y="1347"/>
                    </a:lnTo>
                    <a:lnTo>
                      <a:pt x="3125" y="1292"/>
                    </a:lnTo>
                    <a:lnTo>
                      <a:pt x="3130" y="1290"/>
                    </a:lnTo>
                    <a:close/>
                    <a:moveTo>
                      <a:pt x="53" y="1166"/>
                    </a:moveTo>
                    <a:lnTo>
                      <a:pt x="58" y="1180"/>
                    </a:lnTo>
                    <a:lnTo>
                      <a:pt x="54" y="1194"/>
                    </a:lnTo>
                    <a:lnTo>
                      <a:pt x="48" y="1180"/>
                    </a:lnTo>
                    <a:lnTo>
                      <a:pt x="53" y="1166"/>
                    </a:lnTo>
                    <a:close/>
                    <a:moveTo>
                      <a:pt x="199" y="805"/>
                    </a:moveTo>
                    <a:lnTo>
                      <a:pt x="208" y="810"/>
                    </a:lnTo>
                    <a:lnTo>
                      <a:pt x="201" y="822"/>
                    </a:lnTo>
                    <a:lnTo>
                      <a:pt x="184" y="855"/>
                    </a:lnTo>
                    <a:lnTo>
                      <a:pt x="182" y="855"/>
                    </a:lnTo>
                    <a:lnTo>
                      <a:pt x="160" y="882"/>
                    </a:lnTo>
                    <a:lnTo>
                      <a:pt x="177" y="851"/>
                    </a:lnTo>
                    <a:lnTo>
                      <a:pt x="177" y="851"/>
                    </a:lnTo>
                    <a:lnTo>
                      <a:pt x="177" y="851"/>
                    </a:lnTo>
                    <a:lnTo>
                      <a:pt x="192" y="818"/>
                    </a:lnTo>
                    <a:lnTo>
                      <a:pt x="199" y="805"/>
                    </a:lnTo>
                    <a:close/>
                    <a:moveTo>
                      <a:pt x="2891" y="698"/>
                    </a:moveTo>
                    <a:lnTo>
                      <a:pt x="2906" y="722"/>
                    </a:lnTo>
                    <a:lnTo>
                      <a:pt x="2911" y="735"/>
                    </a:lnTo>
                    <a:lnTo>
                      <a:pt x="2913" y="733"/>
                    </a:lnTo>
                    <a:lnTo>
                      <a:pt x="2940" y="776"/>
                    </a:lnTo>
                    <a:lnTo>
                      <a:pt x="2942" y="777"/>
                    </a:lnTo>
                    <a:lnTo>
                      <a:pt x="2940" y="779"/>
                    </a:lnTo>
                    <a:lnTo>
                      <a:pt x="2935" y="783"/>
                    </a:lnTo>
                    <a:lnTo>
                      <a:pt x="2933" y="780"/>
                    </a:lnTo>
                    <a:lnTo>
                      <a:pt x="2906" y="739"/>
                    </a:lnTo>
                    <a:lnTo>
                      <a:pt x="2906" y="739"/>
                    </a:lnTo>
                    <a:lnTo>
                      <a:pt x="2891" y="698"/>
                    </a:lnTo>
                    <a:close/>
                    <a:moveTo>
                      <a:pt x="2683" y="461"/>
                    </a:moveTo>
                    <a:lnTo>
                      <a:pt x="2697" y="463"/>
                    </a:lnTo>
                    <a:lnTo>
                      <a:pt x="2704" y="471"/>
                    </a:lnTo>
                    <a:lnTo>
                      <a:pt x="2689" y="468"/>
                    </a:lnTo>
                    <a:lnTo>
                      <a:pt x="2683" y="461"/>
                    </a:lnTo>
                    <a:close/>
                    <a:moveTo>
                      <a:pt x="618" y="326"/>
                    </a:moveTo>
                    <a:lnTo>
                      <a:pt x="594" y="355"/>
                    </a:lnTo>
                    <a:lnTo>
                      <a:pt x="594" y="355"/>
                    </a:lnTo>
                    <a:lnTo>
                      <a:pt x="554" y="389"/>
                    </a:lnTo>
                    <a:lnTo>
                      <a:pt x="550" y="384"/>
                    </a:lnTo>
                    <a:lnTo>
                      <a:pt x="550" y="382"/>
                    </a:lnTo>
                    <a:lnTo>
                      <a:pt x="587" y="349"/>
                    </a:lnTo>
                    <a:lnTo>
                      <a:pt x="588" y="350"/>
                    </a:lnTo>
                    <a:lnTo>
                      <a:pt x="595" y="342"/>
                    </a:lnTo>
                    <a:lnTo>
                      <a:pt x="618" y="326"/>
                    </a:lnTo>
                    <a:close/>
                    <a:moveTo>
                      <a:pt x="2453" y="263"/>
                    </a:moveTo>
                    <a:lnTo>
                      <a:pt x="2463" y="270"/>
                    </a:lnTo>
                    <a:lnTo>
                      <a:pt x="2468" y="285"/>
                    </a:lnTo>
                    <a:lnTo>
                      <a:pt x="2458" y="278"/>
                    </a:lnTo>
                    <a:lnTo>
                      <a:pt x="2453" y="263"/>
                    </a:lnTo>
                    <a:close/>
                    <a:moveTo>
                      <a:pt x="882" y="161"/>
                    </a:moveTo>
                    <a:lnTo>
                      <a:pt x="897" y="164"/>
                    </a:lnTo>
                    <a:lnTo>
                      <a:pt x="890" y="168"/>
                    </a:lnTo>
                    <a:lnTo>
                      <a:pt x="873" y="165"/>
                    </a:lnTo>
                    <a:lnTo>
                      <a:pt x="882" y="161"/>
                    </a:lnTo>
                    <a:close/>
                    <a:moveTo>
                      <a:pt x="2104" y="90"/>
                    </a:moveTo>
                    <a:lnTo>
                      <a:pt x="2153" y="107"/>
                    </a:lnTo>
                    <a:lnTo>
                      <a:pt x="2153" y="109"/>
                    </a:lnTo>
                    <a:lnTo>
                      <a:pt x="2153" y="110"/>
                    </a:lnTo>
                    <a:lnTo>
                      <a:pt x="2152" y="110"/>
                    </a:lnTo>
                    <a:lnTo>
                      <a:pt x="2167" y="113"/>
                    </a:lnTo>
                    <a:lnTo>
                      <a:pt x="2190" y="123"/>
                    </a:lnTo>
                    <a:lnTo>
                      <a:pt x="2153" y="117"/>
                    </a:lnTo>
                    <a:lnTo>
                      <a:pt x="2101" y="99"/>
                    </a:lnTo>
                    <a:lnTo>
                      <a:pt x="2102" y="93"/>
                    </a:lnTo>
                    <a:lnTo>
                      <a:pt x="2104" y="90"/>
                    </a:lnTo>
                    <a:close/>
                    <a:moveTo>
                      <a:pt x="1176" y="51"/>
                    </a:moveTo>
                    <a:lnTo>
                      <a:pt x="1166" y="64"/>
                    </a:lnTo>
                    <a:lnTo>
                      <a:pt x="1162" y="65"/>
                    </a:lnTo>
                    <a:lnTo>
                      <a:pt x="1157" y="65"/>
                    </a:lnTo>
                    <a:lnTo>
                      <a:pt x="1167" y="54"/>
                    </a:lnTo>
                    <a:lnTo>
                      <a:pt x="1176" y="51"/>
                    </a:lnTo>
                    <a:close/>
                    <a:moveTo>
                      <a:pt x="1563" y="0"/>
                    </a:moveTo>
                    <a:lnTo>
                      <a:pt x="1564" y="3"/>
                    </a:lnTo>
                    <a:lnTo>
                      <a:pt x="1566" y="8"/>
                    </a:lnTo>
                    <a:lnTo>
                      <a:pt x="1563" y="8"/>
                    </a:lnTo>
                    <a:lnTo>
                      <a:pt x="1512" y="10"/>
                    </a:lnTo>
                    <a:lnTo>
                      <a:pt x="1512" y="10"/>
                    </a:lnTo>
                    <a:lnTo>
                      <a:pt x="1474" y="3"/>
                    </a:lnTo>
                    <a:lnTo>
                      <a:pt x="1503" y="1"/>
                    </a:lnTo>
                    <a:lnTo>
                      <a:pt x="1512" y="3"/>
                    </a:lnTo>
                    <a:lnTo>
                      <a:pt x="1513" y="1"/>
                    </a:lnTo>
                    <a:lnTo>
                      <a:pt x="15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7" name="Freeform 712"/>
              <p:cNvSpPr>
                <a:spLocks noEditPoints="1"/>
              </p:cNvSpPr>
              <p:nvPr/>
            </p:nvSpPr>
            <p:spPr bwMode="auto">
              <a:xfrm>
                <a:off x="5527" y="952"/>
                <a:ext cx="3178" cy="3184"/>
              </a:xfrm>
              <a:custGeom>
                <a:avLst/>
                <a:gdLst>
                  <a:gd name="T0" fmla="*/ 1621 w 3178"/>
                  <a:gd name="T1" fmla="*/ 3184 h 3184"/>
                  <a:gd name="T2" fmla="*/ 1605 w 3178"/>
                  <a:gd name="T3" fmla="*/ 3184 h 3184"/>
                  <a:gd name="T4" fmla="*/ 1700 w 3178"/>
                  <a:gd name="T5" fmla="*/ 3171 h 3184"/>
                  <a:gd name="T6" fmla="*/ 1700 w 3178"/>
                  <a:gd name="T7" fmla="*/ 3171 h 3184"/>
                  <a:gd name="T8" fmla="*/ 1990 w 3178"/>
                  <a:gd name="T9" fmla="*/ 3123 h 3184"/>
                  <a:gd name="T10" fmla="*/ 1059 w 3178"/>
                  <a:gd name="T11" fmla="*/ 3085 h 3184"/>
                  <a:gd name="T12" fmla="*/ 1019 w 3178"/>
                  <a:gd name="T13" fmla="*/ 3077 h 3184"/>
                  <a:gd name="T14" fmla="*/ 1001 w 3178"/>
                  <a:gd name="T15" fmla="*/ 3061 h 3184"/>
                  <a:gd name="T16" fmla="*/ 2309 w 3178"/>
                  <a:gd name="T17" fmla="*/ 3012 h 3184"/>
                  <a:gd name="T18" fmla="*/ 2293 w 3178"/>
                  <a:gd name="T19" fmla="*/ 3009 h 3184"/>
                  <a:gd name="T20" fmla="*/ 708 w 3178"/>
                  <a:gd name="T21" fmla="*/ 2917 h 3184"/>
                  <a:gd name="T22" fmla="*/ 2522 w 3178"/>
                  <a:gd name="T23" fmla="*/ 2880 h 3184"/>
                  <a:gd name="T24" fmla="*/ 2621 w 3178"/>
                  <a:gd name="T25" fmla="*/ 2802 h 3184"/>
                  <a:gd name="T26" fmla="*/ 2583 w 3178"/>
                  <a:gd name="T27" fmla="*/ 2824 h 3184"/>
                  <a:gd name="T28" fmla="*/ 472 w 3178"/>
                  <a:gd name="T29" fmla="*/ 2713 h 3184"/>
                  <a:gd name="T30" fmla="*/ 273 w 3178"/>
                  <a:gd name="T31" fmla="*/ 2469 h 3184"/>
                  <a:gd name="T32" fmla="*/ 252 w 3178"/>
                  <a:gd name="T33" fmla="*/ 2438 h 3184"/>
                  <a:gd name="T34" fmla="*/ 249 w 3178"/>
                  <a:gd name="T35" fmla="*/ 2439 h 3184"/>
                  <a:gd name="T36" fmla="*/ 221 w 3178"/>
                  <a:gd name="T37" fmla="*/ 2404 h 3184"/>
                  <a:gd name="T38" fmla="*/ 2997 w 3178"/>
                  <a:gd name="T39" fmla="*/ 2333 h 3184"/>
                  <a:gd name="T40" fmla="*/ 2971 w 3178"/>
                  <a:gd name="T41" fmla="*/ 2369 h 3184"/>
                  <a:gd name="T42" fmla="*/ 2991 w 3178"/>
                  <a:gd name="T43" fmla="*/ 2325 h 3184"/>
                  <a:gd name="T44" fmla="*/ 2994 w 3178"/>
                  <a:gd name="T45" fmla="*/ 2319 h 3184"/>
                  <a:gd name="T46" fmla="*/ 3123 w 3178"/>
                  <a:gd name="T47" fmla="*/ 2011 h 3184"/>
                  <a:gd name="T48" fmla="*/ 26 w 3178"/>
                  <a:gd name="T49" fmla="*/ 1834 h 3184"/>
                  <a:gd name="T50" fmla="*/ 24 w 3178"/>
                  <a:gd name="T51" fmla="*/ 1880 h 3184"/>
                  <a:gd name="T52" fmla="*/ 7 w 3178"/>
                  <a:gd name="T53" fmla="*/ 1761 h 3184"/>
                  <a:gd name="T54" fmla="*/ 10 w 3178"/>
                  <a:gd name="T55" fmla="*/ 1791 h 3184"/>
                  <a:gd name="T56" fmla="*/ 3176 w 3178"/>
                  <a:gd name="T57" fmla="*/ 1693 h 3184"/>
                  <a:gd name="T58" fmla="*/ 12 w 3178"/>
                  <a:gd name="T59" fmla="*/ 1477 h 3184"/>
                  <a:gd name="T60" fmla="*/ 12 w 3178"/>
                  <a:gd name="T61" fmla="*/ 1477 h 3184"/>
                  <a:gd name="T62" fmla="*/ 3158 w 3178"/>
                  <a:gd name="T63" fmla="*/ 1395 h 3184"/>
                  <a:gd name="T64" fmla="*/ 3144 w 3178"/>
                  <a:gd name="T65" fmla="*/ 1300 h 3184"/>
                  <a:gd name="T66" fmla="*/ 3161 w 3178"/>
                  <a:gd name="T67" fmla="*/ 1344 h 3184"/>
                  <a:gd name="T68" fmla="*/ 57 w 3178"/>
                  <a:gd name="T69" fmla="*/ 1162 h 3184"/>
                  <a:gd name="T70" fmla="*/ 57 w 3178"/>
                  <a:gd name="T71" fmla="*/ 1162 h 3184"/>
                  <a:gd name="T72" fmla="*/ 149 w 3178"/>
                  <a:gd name="T73" fmla="*/ 916 h 3184"/>
                  <a:gd name="T74" fmla="*/ 201 w 3178"/>
                  <a:gd name="T75" fmla="*/ 817 h 3184"/>
                  <a:gd name="T76" fmla="*/ 209 w 3178"/>
                  <a:gd name="T77" fmla="*/ 815 h 3184"/>
                  <a:gd name="T78" fmla="*/ 181 w 3178"/>
                  <a:gd name="T79" fmla="*/ 851 h 3184"/>
                  <a:gd name="T80" fmla="*/ 2933 w 3178"/>
                  <a:gd name="T81" fmla="*/ 743 h 3184"/>
                  <a:gd name="T82" fmla="*/ 2950 w 3178"/>
                  <a:gd name="T83" fmla="*/ 786 h 3184"/>
                  <a:gd name="T84" fmla="*/ 2888 w 3178"/>
                  <a:gd name="T85" fmla="*/ 674 h 3184"/>
                  <a:gd name="T86" fmla="*/ 2901 w 3178"/>
                  <a:gd name="T87" fmla="*/ 708 h 3184"/>
                  <a:gd name="T88" fmla="*/ 2728 w 3178"/>
                  <a:gd name="T89" fmla="*/ 482 h 3184"/>
                  <a:gd name="T90" fmla="*/ 588 w 3178"/>
                  <a:gd name="T91" fmla="*/ 356 h 3184"/>
                  <a:gd name="T92" fmla="*/ 558 w 3178"/>
                  <a:gd name="T93" fmla="*/ 382 h 3184"/>
                  <a:gd name="T94" fmla="*/ 628 w 3178"/>
                  <a:gd name="T95" fmla="*/ 336 h 3184"/>
                  <a:gd name="T96" fmla="*/ 2457 w 3178"/>
                  <a:gd name="T97" fmla="*/ 259 h 3184"/>
                  <a:gd name="T98" fmla="*/ 2457 w 3178"/>
                  <a:gd name="T99" fmla="*/ 259 h 3184"/>
                  <a:gd name="T100" fmla="*/ 869 w 3178"/>
                  <a:gd name="T101" fmla="*/ 172 h 3184"/>
                  <a:gd name="T102" fmla="*/ 2216 w 3178"/>
                  <a:gd name="T103" fmla="*/ 130 h 3184"/>
                  <a:gd name="T104" fmla="*/ 2121 w 3178"/>
                  <a:gd name="T105" fmla="*/ 93 h 3184"/>
                  <a:gd name="T106" fmla="*/ 2115 w 3178"/>
                  <a:gd name="T107" fmla="*/ 98 h 3184"/>
                  <a:gd name="T108" fmla="*/ 1186 w 3178"/>
                  <a:gd name="T109" fmla="*/ 61 h 3184"/>
                  <a:gd name="T110" fmla="*/ 1470 w 3178"/>
                  <a:gd name="T111" fmla="*/ 4 h 3184"/>
                  <a:gd name="T112" fmla="*/ 1470 w 3178"/>
                  <a:gd name="T113" fmla="*/ 4 h 3184"/>
                  <a:gd name="T114" fmla="*/ 1573 w 3178"/>
                  <a:gd name="T115" fmla="*/ 10 h 3184"/>
                  <a:gd name="T116" fmla="*/ 1570 w 3178"/>
                  <a:gd name="T117" fmla="*/ 0 h 3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78" h="3184">
                    <a:moveTo>
                      <a:pt x="1649" y="3173"/>
                    </a:moveTo>
                    <a:lnTo>
                      <a:pt x="1643" y="3181"/>
                    </a:lnTo>
                    <a:lnTo>
                      <a:pt x="1636" y="3183"/>
                    </a:lnTo>
                    <a:lnTo>
                      <a:pt x="1621" y="3184"/>
                    </a:lnTo>
                    <a:lnTo>
                      <a:pt x="1621" y="3183"/>
                    </a:lnTo>
                    <a:lnTo>
                      <a:pt x="1617" y="3181"/>
                    </a:lnTo>
                    <a:lnTo>
                      <a:pt x="1614" y="3184"/>
                    </a:lnTo>
                    <a:lnTo>
                      <a:pt x="1605" y="3184"/>
                    </a:lnTo>
                    <a:lnTo>
                      <a:pt x="1611" y="3177"/>
                    </a:lnTo>
                    <a:lnTo>
                      <a:pt x="1609" y="3174"/>
                    </a:lnTo>
                    <a:lnTo>
                      <a:pt x="1649" y="3173"/>
                    </a:lnTo>
                    <a:close/>
                    <a:moveTo>
                      <a:pt x="1700" y="3171"/>
                    </a:moveTo>
                    <a:lnTo>
                      <a:pt x="1734" y="3177"/>
                    </a:lnTo>
                    <a:lnTo>
                      <a:pt x="1711" y="3180"/>
                    </a:lnTo>
                    <a:lnTo>
                      <a:pt x="1669" y="3173"/>
                    </a:lnTo>
                    <a:lnTo>
                      <a:pt x="1700" y="3171"/>
                    </a:lnTo>
                    <a:close/>
                    <a:moveTo>
                      <a:pt x="2002" y="3120"/>
                    </a:moveTo>
                    <a:lnTo>
                      <a:pt x="1992" y="3132"/>
                    </a:lnTo>
                    <a:lnTo>
                      <a:pt x="1980" y="3134"/>
                    </a:lnTo>
                    <a:lnTo>
                      <a:pt x="1990" y="3123"/>
                    </a:lnTo>
                    <a:lnTo>
                      <a:pt x="2002" y="3120"/>
                    </a:lnTo>
                    <a:close/>
                    <a:moveTo>
                      <a:pt x="1016" y="3068"/>
                    </a:moveTo>
                    <a:lnTo>
                      <a:pt x="1060" y="3084"/>
                    </a:lnTo>
                    <a:lnTo>
                      <a:pt x="1059" y="3085"/>
                    </a:lnTo>
                    <a:lnTo>
                      <a:pt x="1054" y="3088"/>
                    </a:lnTo>
                    <a:lnTo>
                      <a:pt x="1056" y="3091"/>
                    </a:lnTo>
                    <a:lnTo>
                      <a:pt x="1020" y="3079"/>
                    </a:lnTo>
                    <a:lnTo>
                      <a:pt x="1019" y="3077"/>
                    </a:lnTo>
                    <a:lnTo>
                      <a:pt x="1016" y="3068"/>
                    </a:lnTo>
                    <a:close/>
                    <a:moveTo>
                      <a:pt x="943" y="3047"/>
                    </a:moveTo>
                    <a:lnTo>
                      <a:pt x="981" y="3052"/>
                    </a:lnTo>
                    <a:lnTo>
                      <a:pt x="1001" y="3061"/>
                    </a:lnTo>
                    <a:lnTo>
                      <a:pt x="964" y="3055"/>
                    </a:lnTo>
                    <a:lnTo>
                      <a:pt x="943" y="3047"/>
                    </a:lnTo>
                    <a:close/>
                    <a:moveTo>
                      <a:pt x="2293" y="3009"/>
                    </a:moveTo>
                    <a:lnTo>
                      <a:pt x="2309" y="3012"/>
                    </a:lnTo>
                    <a:lnTo>
                      <a:pt x="2305" y="3013"/>
                    </a:lnTo>
                    <a:lnTo>
                      <a:pt x="2298" y="3017"/>
                    </a:lnTo>
                    <a:lnTo>
                      <a:pt x="2282" y="3014"/>
                    </a:lnTo>
                    <a:lnTo>
                      <a:pt x="2293" y="3009"/>
                    </a:lnTo>
                    <a:close/>
                    <a:moveTo>
                      <a:pt x="702" y="2903"/>
                    </a:moveTo>
                    <a:lnTo>
                      <a:pt x="712" y="2910"/>
                    </a:lnTo>
                    <a:lnTo>
                      <a:pt x="717" y="2924"/>
                    </a:lnTo>
                    <a:lnTo>
                      <a:pt x="708" y="2917"/>
                    </a:lnTo>
                    <a:lnTo>
                      <a:pt x="702" y="2903"/>
                    </a:lnTo>
                    <a:close/>
                    <a:moveTo>
                      <a:pt x="2570" y="2833"/>
                    </a:moveTo>
                    <a:lnTo>
                      <a:pt x="2546" y="2863"/>
                    </a:lnTo>
                    <a:lnTo>
                      <a:pt x="2522" y="2880"/>
                    </a:lnTo>
                    <a:lnTo>
                      <a:pt x="2546" y="2852"/>
                    </a:lnTo>
                    <a:lnTo>
                      <a:pt x="2570" y="2833"/>
                    </a:lnTo>
                    <a:close/>
                    <a:moveTo>
                      <a:pt x="2620" y="2791"/>
                    </a:moveTo>
                    <a:lnTo>
                      <a:pt x="2621" y="2802"/>
                    </a:lnTo>
                    <a:lnTo>
                      <a:pt x="2593" y="2826"/>
                    </a:lnTo>
                    <a:lnTo>
                      <a:pt x="2590" y="2825"/>
                    </a:lnTo>
                    <a:lnTo>
                      <a:pt x="2584" y="2824"/>
                    </a:lnTo>
                    <a:lnTo>
                      <a:pt x="2583" y="2824"/>
                    </a:lnTo>
                    <a:lnTo>
                      <a:pt x="2620" y="2791"/>
                    </a:lnTo>
                    <a:close/>
                    <a:moveTo>
                      <a:pt x="451" y="2703"/>
                    </a:moveTo>
                    <a:lnTo>
                      <a:pt x="465" y="2706"/>
                    </a:lnTo>
                    <a:lnTo>
                      <a:pt x="472" y="2713"/>
                    </a:lnTo>
                    <a:lnTo>
                      <a:pt x="458" y="2711"/>
                    </a:lnTo>
                    <a:lnTo>
                      <a:pt x="451" y="2703"/>
                    </a:lnTo>
                    <a:close/>
                    <a:moveTo>
                      <a:pt x="252" y="2438"/>
                    </a:moveTo>
                    <a:lnTo>
                      <a:pt x="273" y="2469"/>
                    </a:lnTo>
                    <a:lnTo>
                      <a:pt x="286" y="2506"/>
                    </a:lnTo>
                    <a:lnTo>
                      <a:pt x="279" y="2494"/>
                    </a:lnTo>
                    <a:lnTo>
                      <a:pt x="267" y="2479"/>
                    </a:lnTo>
                    <a:lnTo>
                      <a:pt x="252" y="2438"/>
                    </a:lnTo>
                    <a:close/>
                    <a:moveTo>
                      <a:pt x="226" y="2395"/>
                    </a:moveTo>
                    <a:lnTo>
                      <a:pt x="228" y="2398"/>
                    </a:lnTo>
                    <a:lnTo>
                      <a:pt x="252" y="2438"/>
                    </a:lnTo>
                    <a:lnTo>
                      <a:pt x="249" y="2439"/>
                    </a:lnTo>
                    <a:lnTo>
                      <a:pt x="245" y="2439"/>
                    </a:lnTo>
                    <a:lnTo>
                      <a:pt x="242" y="2439"/>
                    </a:lnTo>
                    <a:lnTo>
                      <a:pt x="219" y="2404"/>
                    </a:lnTo>
                    <a:lnTo>
                      <a:pt x="221" y="2404"/>
                    </a:lnTo>
                    <a:lnTo>
                      <a:pt x="226" y="2395"/>
                    </a:lnTo>
                    <a:close/>
                    <a:moveTo>
                      <a:pt x="2991" y="2325"/>
                    </a:moveTo>
                    <a:lnTo>
                      <a:pt x="2997" y="2333"/>
                    </a:lnTo>
                    <a:lnTo>
                      <a:pt x="2997" y="2333"/>
                    </a:lnTo>
                    <a:lnTo>
                      <a:pt x="2983" y="2360"/>
                    </a:lnTo>
                    <a:lnTo>
                      <a:pt x="2976" y="2371"/>
                    </a:lnTo>
                    <a:lnTo>
                      <a:pt x="2974" y="2367"/>
                    </a:lnTo>
                    <a:lnTo>
                      <a:pt x="2971" y="2369"/>
                    </a:lnTo>
                    <a:lnTo>
                      <a:pt x="2969" y="2369"/>
                    </a:lnTo>
                    <a:lnTo>
                      <a:pt x="2967" y="2369"/>
                    </a:lnTo>
                    <a:lnTo>
                      <a:pt x="2976" y="2356"/>
                    </a:lnTo>
                    <a:lnTo>
                      <a:pt x="2991" y="2325"/>
                    </a:lnTo>
                    <a:close/>
                    <a:moveTo>
                      <a:pt x="3034" y="2260"/>
                    </a:moveTo>
                    <a:lnTo>
                      <a:pt x="3029" y="2268"/>
                    </a:lnTo>
                    <a:lnTo>
                      <a:pt x="3019" y="2288"/>
                    </a:lnTo>
                    <a:lnTo>
                      <a:pt x="2994" y="2319"/>
                    </a:lnTo>
                    <a:lnTo>
                      <a:pt x="3008" y="2289"/>
                    </a:lnTo>
                    <a:lnTo>
                      <a:pt x="3034" y="2260"/>
                    </a:lnTo>
                    <a:close/>
                    <a:moveTo>
                      <a:pt x="3118" y="1997"/>
                    </a:moveTo>
                    <a:lnTo>
                      <a:pt x="3123" y="2011"/>
                    </a:lnTo>
                    <a:lnTo>
                      <a:pt x="3120" y="2024"/>
                    </a:lnTo>
                    <a:lnTo>
                      <a:pt x="3114" y="2010"/>
                    </a:lnTo>
                    <a:lnTo>
                      <a:pt x="3118" y="1997"/>
                    </a:lnTo>
                    <a:close/>
                    <a:moveTo>
                      <a:pt x="26" y="1834"/>
                    </a:moveTo>
                    <a:lnTo>
                      <a:pt x="34" y="1884"/>
                    </a:lnTo>
                    <a:lnTo>
                      <a:pt x="33" y="1884"/>
                    </a:lnTo>
                    <a:lnTo>
                      <a:pt x="27" y="1882"/>
                    </a:lnTo>
                    <a:lnTo>
                      <a:pt x="24" y="1880"/>
                    </a:lnTo>
                    <a:lnTo>
                      <a:pt x="17" y="1840"/>
                    </a:lnTo>
                    <a:lnTo>
                      <a:pt x="22" y="1837"/>
                    </a:lnTo>
                    <a:lnTo>
                      <a:pt x="26" y="1834"/>
                    </a:lnTo>
                    <a:close/>
                    <a:moveTo>
                      <a:pt x="7" y="1761"/>
                    </a:moveTo>
                    <a:lnTo>
                      <a:pt x="20" y="1795"/>
                    </a:lnTo>
                    <a:lnTo>
                      <a:pt x="22" y="1810"/>
                    </a:lnTo>
                    <a:lnTo>
                      <a:pt x="24" y="1829"/>
                    </a:lnTo>
                    <a:lnTo>
                      <a:pt x="10" y="1791"/>
                    </a:lnTo>
                    <a:lnTo>
                      <a:pt x="7" y="1761"/>
                    </a:lnTo>
                    <a:close/>
                    <a:moveTo>
                      <a:pt x="3178" y="1677"/>
                    </a:moveTo>
                    <a:lnTo>
                      <a:pt x="3178" y="1679"/>
                    </a:lnTo>
                    <a:lnTo>
                      <a:pt x="3176" y="1693"/>
                    </a:lnTo>
                    <a:lnTo>
                      <a:pt x="3166" y="1704"/>
                    </a:lnTo>
                    <a:lnTo>
                      <a:pt x="3168" y="1690"/>
                    </a:lnTo>
                    <a:lnTo>
                      <a:pt x="3178" y="1677"/>
                    </a:lnTo>
                    <a:close/>
                    <a:moveTo>
                      <a:pt x="12" y="1477"/>
                    </a:moveTo>
                    <a:lnTo>
                      <a:pt x="10" y="1491"/>
                    </a:lnTo>
                    <a:lnTo>
                      <a:pt x="0" y="1504"/>
                    </a:lnTo>
                    <a:lnTo>
                      <a:pt x="2" y="1490"/>
                    </a:lnTo>
                    <a:lnTo>
                      <a:pt x="12" y="1477"/>
                    </a:lnTo>
                    <a:close/>
                    <a:moveTo>
                      <a:pt x="3155" y="1364"/>
                    </a:moveTo>
                    <a:lnTo>
                      <a:pt x="3168" y="1399"/>
                    </a:lnTo>
                    <a:lnTo>
                      <a:pt x="3171" y="1429"/>
                    </a:lnTo>
                    <a:lnTo>
                      <a:pt x="3158" y="1395"/>
                    </a:lnTo>
                    <a:lnTo>
                      <a:pt x="3156" y="1374"/>
                    </a:lnTo>
                    <a:lnTo>
                      <a:pt x="3155" y="1364"/>
                    </a:lnTo>
                    <a:close/>
                    <a:moveTo>
                      <a:pt x="3144" y="1300"/>
                    </a:moveTo>
                    <a:lnTo>
                      <a:pt x="3144" y="1300"/>
                    </a:lnTo>
                    <a:lnTo>
                      <a:pt x="3148" y="1302"/>
                    </a:lnTo>
                    <a:lnTo>
                      <a:pt x="3152" y="1304"/>
                    </a:lnTo>
                    <a:lnTo>
                      <a:pt x="3154" y="1303"/>
                    </a:lnTo>
                    <a:lnTo>
                      <a:pt x="3161" y="1344"/>
                    </a:lnTo>
                    <a:lnTo>
                      <a:pt x="3155" y="1348"/>
                    </a:lnTo>
                    <a:lnTo>
                      <a:pt x="3152" y="1350"/>
                    </a:lnTo>
                    <a:lnTo>
                      <a:pt x="3144" y="1300"/>
                    </a:lnTo>
                    <a:close/>
                    <a:moveTo>
                      <a:pt x="57" y="1162"/>
                    </a:moveTo>
                    <a:lnTo>
                      <a:pt x="63" y="1176"/>
                    </a:lnTo>
                    <a:lnTo>
                      <a:pt x="58" y="1190"/>
                    </a:lnTo>
                    <a:lnTo>
                      <a:pt x="54" y="1176"/>
                    </a:lnTo>
                    <a:lnTo>
                      <a:pt x="57" y="1162"/>
                    </a:lnTo>
                    <a:close/>
                    <a:moveTo>
                      <a:pt x="187" y="861"/>
                    </a:moveTo>
                    <a:lnTo>
                      <a:pt x="170" y="892"/>
                    </a:lnTo>
                    <a:lnTo>
                      <a:pt x="144" y="923"/>
                    </a:lnTo>
                    <a:lnTo>
                      <a:pt x="149" y="916"/>
                    </a:lnTo>
                    <a:lnTo>
                      <a:pt x="160" y="892"/>
                    </a:lnTo>
                    <a:lnTo>
                      <a:pt x="187" y="861"/>
                    </a:lnTo>
                    <a:close/>
                    <a:moveTo>
                      <a:pt x="201" y="814"/>
                    </a:moveTo>
                    <a:lnTo>
                      <a:pt x="201" y="817"/>
                    </a:lnTo>
                    <a:lnTo>
                      <a:pt x="204" y="815"/>
                    </a:lnTo>
                    <a:lnTo>
                      <a:pt x="208" y="815"/>
                    </a:lnTo>
                    <a:lnTo>
                      <a:pt x="209" y="815"/>
                    </a:lnTo>
                    <a:lnTo>
                      <a:pt x="209" y="815"/>
                    </a:lnTo>
                    <a:lnTo>
                      <a:pt x="202" y="828"/>
                    </a:lnTo>
                    <a:lnTo>
                      <a:pt x="187" y="861"/>
                    </a:lnTo>
                    <a:lnTo>
                      <a:pt x="183" y="855"/>
                    </a:lnTo>
                    <a:lnTo>
                      <a:pt x="181" y="851"/>
                    </a:lnTo>
                    <a:lnTo>
                      <a:pt x="194" y="824"/>
                    </a:lnTo>
                    <a:lnTo>
                      <a:pt x="201" y="814"/>
                    </a:lnTo>
                    <a:close/>
                    <a:moveTo>
                      <a:pt x="2932" y="743"/>
                    </a:moveTo>
                    <a:lnTo>
                      <a:pt x="2933" y="743"/>
                    </a:lnTo>
                    <a:lnTo>
                      <a:pt x="2957" y="780"/>
                    </a:lnTo>
                    <a:lnTo>
                      <a:pt x="2956" y="780"/>
                    </a:lnTo>
                    <a:lnTo>
                      <a:pt x="2952" y="787"/>
                    </a:lnTo>
                    <a:lnTo>
                      <a:pt x="2950" y="786"/>
                    </a:lnTo>
                    <a:lnTo>
                      <a:pt x="2923" y="743"/>
                    </a:lnTo>
                    <a:lnTo>
                      <a:pt x="2926" y="743"/>
                    </a:lnTo>
                    <a:lnTo>
                      <a:pt x="2932" y="743"/>
                    </a:lnTo>
                    <a:close/>
                    <a:moveTo>
                      <a:pt x="2888" y="674"/>
                    </a:moveTo>
                    <a:lnTo>
                      <a:pt x="2899" y="690"/>
                    </a:lnTo>
                    <a:lnTo>
                      <a:pt x="2901" y="691"/>
                    </a:lnTo>
                    <a:lnTo>
                      <a:pt x="2916" y="732"/>
                    </a:lnTo>
                    <a:lnTo>
                      <a:pt x="2901" y="708"/>
                    </a:lnTo>
                    <a:lnTo>
                      <a:pt x="2888" y="674"/>
                    </a:lnTo>
                    <a:close/>
                    <a:moveTo>
                      <a:pt x="2707" y="473"/>
                    </a:moveTo>
                    <a:lnTo>
                      <a:pt x="2723" y="476"/>
                    </a:lnTo>
                    <a:lnTo>
                      <a:pt x="2728" y="482"/>
                    </a:lnTo>
                    <a:lnTo>
                      <a:pt x="2714" y="481"/>
                    </a:lnTo>
                    <a:lnTo>
                      <a:pt x="2707" y="473"/>
                    </a:lnTo>
                    <a:close/>
                    <a:moveTo>
                      <a:pt x="587" y="356"/>
                    </a:moveTo>
                    <a:lnTo>
                      <a:pt x="588" y="356"/>
                    </a:lnTo>
                    <a:lnTo>
                      <a:pt x="594" y="358"/>
                    </a:lnTo>
                    <a:lnTo>
                      <a:pt x="597" y="359"/>
                    </a:lnTo>
                    <a:lnTo>
                      <a:pt x="560" y="392"/>
                    </a:lnTo>
                    <a:lnTo>
                      <a:pt x="558" y="382"/>
                    </a:lnTo>
                    <a:lnTo>
                      <a:pt x="557" y="382"/>
                    </a:lnTo>
                    <a:lnTo>
                      <a:pt x="587" y="356"/>
                    </a:lnTo>
                    <a:close/>
                    <a:moveTo>
                      <a:pt x="650" y="308"/>
                    </a:moveTo>
                    <a:lnTo>
                      <a:pt x="628" y="336"/>
                    </a:lnTo>
                    <a:lnTo>
                      <a:pt x="605" y="352"/>
                    </a:lnTo>
                    <a:lnTo>
                      <a:pt x="628" y="324"/>
                    </a:lnTo>
                    <a:lnTo>
                      <a:pt x="650" y="308"/>
                    </a:lnTo>
                    <a:close/>
                    <a:moveTo>
                      <a:pt x="2457" y="259"/>
                    </a:moveTo>
                    <a:lnTo>
                      <a:pt x="2467" y="266"/>
                    </a:lnTo>
                    <a:lnTo>
                      <a:pt x="2473" y="280"/>
                    </a:lnTo>
                    <a:lnTo>
                      <a:pt x="2463" y="273"/>
                    </a:lnTo>
                    <a:lnTo>
                      <a:pt x="2457" y="259"/>
                    </a:lnTo>
                    <a:close/>
                    <a:moveTo>
                      <a:pt x="876" y="168"/>
                    </a:moveTo>
                    <a:lnTo>
                      <a:pt x="892" y="171"/>
                    </a:lnTo>
                    <a:lnTo>
                      <a:pt x="883" y="175"/>
                    </a:lnTo>
                    <a:lnTo>
                      <a:pt x="869" y="172"/>
                    </a:lnTo>
                    <a:lnTo>
                      <a:pt x="872" y="171"/>
                    </a:lnTo>
                    <a:lnTo>
                      <a:pt x="876" y="168"/>
                    </a:lnTo>
                    <a:close/>
                    <a:moveTo>
                      <a:pt x="2177" y="123"/>
                    </a:moveTo>
                    <a:lnTo>
                      <a:pt x="2216" y="130"/>
                    </a:lnTo>
                    <a:lnTo>
                      <a:pt x="2237" y="139"/>
                    </a:lnTo>
                    <a:lnTo>
                      <a:pt x="2200" y="133"/>
                    </a:lnTo>
                    <a:lnTo>
                      <a:pt x="2177" y="123"/>
                    </a:lnTo>
                    <a:close/>
                    <a:moveTo>
                      <a:pt x="2121" y="93"/>
                    </a:moveTo>
                    <a:lnTo>
                      <a:pt x="2162" y="107"/>
                    </a:lnTo>
                    <a:lnTo>
                      <a:pt x="2163" y="117"/>
                    </a:lnTo>
                    <a:lnTo>
                      <a:pt x="2114" y="100"/>
                    </a:lnTo>
                    <a:lnTo>
                      <a:pt x="2115" y="98"/>
                    </a:lnTo>
                    <a:lnTo>
                      <a:pt x="2121" y="93"/>
                    </a:lnTo>
                    <a:lnTo>
                      <a:pt x="2121" y="93"/>
                    </a:lnTo>
                    <a:close/>
                    <a:moveTo>
                      <a:pt x="1196" y="50"/>
                    </a:moveTo>
                    <a:lnTo>
                      <a:pt x="1186" y="61"/>
                    </a:lnTo>
                    <a:lnTo>
                      <a:pt x="1177" y="64"/>
                    </a:lnTo>
                    <a:lnTo>
                      <a:pt x="1187" y="52"/>
                    </a:lnTo>
                    <a:lnTo>
                      <a:pt x="1196" y="50"/>
                    </a:lnTo>
                    <a:close/>
                    <a:moveTo>
                      <a:pt x="1470" y="4"/>
                    </a:moveTo>
                    <a:lnTo>
                      <a:pt x="1513" y="11"/>
                    </a:lnTo>
                    <a:lnTo>
                      <a:pt x="1484" y="13"/>
                    </a:lnTo>
                    <a:lnTo>
                      <a:pt x="1448" y="7"/>
                    </a:lnTo>
                    <a:lnTo>
                      <a:pt x="1470" y="4"/>
                    </a:lnTo>
                    <a:close/>
                    <a:moveTo>
                      <a:pt x="1570" y="0"/>
                    </a:moveTo>
                    <a:lnTo>
                      <a:pt x="1567" y="3"/>
                    </a:lnTo>
                    <a:lnTo>
                      <a:pt x="1571" y="7"/>
                    </a:lnTo>
                    <a:lnTo>
                      <a:pt x="1573" y="10"/>
                    </a:lnTo>
                    <a:lnTo>
                      <a:pt x="1523" y="11"/>
                    </a:lnTo>
                    <a:lnTo>
                      <a:pt x="1528" y="3"/>
                    </a:lnTo>
                    <a:lnTo>
                      <a:pt x="1528" y="1"/>
                    </a:lnTo>
                    <a:lnTo>
                      <a:pt x="15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8" name="Freeform 713"/>
              <p:cNvSpPr>
                <a:spLocks noEditPoints="1"/>
              </p:cNvSpPr>
              <p:nvPr/>
            </p:nvSpPr>
            <p:spPr bwMode="auto">
              <a:xfrm>
                <a:off x="5517" y="944"/>
                <a:ext cx="3198" cy="3200"/>
              </a:xfrm>
              <a:custGeom>
                <a:avLst/>
                <a:gdLst>
                  <a:gd name="T0" fmla="*/ 1615 w 3198"/>
                  <a:gd name="T1" fmla="*/ 3192 h 3200"/>
                  <a:gd name="T2" fmla="*/ 1631 w 3198"/>
                  <a:gd name="T3" fmla="*/ 3192 h 3200"/>
                  <a:gd name="T4" fmla="*/ 1721 w 3198"/>
                  <a:gd name="T5" fmla="*/ 3188 h 3200"/>
                  <a:gd name="T6" fmla="*/ 1990 w 3198"/>
                  <a:gd name="T7" fmla="*/ 3142 h 3200"/>
                  <a:gd name="T8" fmla="*/ 1061 w 3198"/>
                  <a:gd name="T9" fmla="*/ 3107 h 3200"/>
                  <a:gd name="T10" fmla="*/ 1036 w 3198"/>
                  <a:gd name="T11" fmla="*/ 3093 h 3200"/>
                  <a:gd name="T12" fmla="*/ 937 w 3198"/>
                  <a:gd name="T13" fmla="*/ 3058 h 3200"/>
                  <a:gd name="T14" fmla="*/ 2323 w 3198"/>
                  <a:gd name="T15" fmla="*/ 3028 h 3200"/>
                  <a:gd name="T16" fmla="*/ 727 w 3198"/>
                  <a:gd name="T17" fmla="*/ 2932 h 3200"/>
                  <a:gd name="T18" fmla="*/ 2532 w 3198"/>
                  <a:gd name="T19" fmla="*/ 2899 h 3200"/>
                  <a:gd name="T20" fmla="*/ 2631 w 3198"/>
                  <a:gd name="T21" fmla="*/ 2812 h 3200"/>
                  <a:gd name="T22" fmla="*/ 2614 w 3198"/>
                  <a:gd name="T23" fmla="*/ 2832 h 3200"/>
                  <a:gd name="T24" fmla="*/ 461 w 3198"/>
                  <a:gd name="T25" fmla="*/ 2711 h 3200"/>
                  <a:gd name="T26" fmla="*/ 289 w 3198"/>
                  <a:gd name="T27" fmla="*/ 2502 h 3200"/>
                  <a:gd name="T28" fmla="*/ 218 w 3198"/>
                  <a:gd name="T29" fmla="*/ 2409 h 3200"/>
                  <a:gd name="T30" fmla="*/ 232 w 3198"/>
                  <a:gd name="T31" fmla="*/ 2433 h 3200"/>
                  <a:gd name="T32" fmla="*/ 218 w 3198"/>
                  <a:gd name="T33" fmla="*/ 2409 h 3200"/>
                  <a:gd name="T34" fmla="*/ 2997 w 3198"/>
                  <a:gd name="T35" fmla="*/ 2371 h 3200"/>
                  <a:gd name="T36" fmla="*/ 2993 w 3198"/>
                  <a:gd name="T37" fmla="*/ 2368 h 3200"/>
                  <a:gd name="T38" fmla="*/ 3039 w 3198"/>
                  <a:gd name="T39" fmla="*/ 2276 h 3200"/>
                  <a:gd name="T40" fmla="*/ 3135 w 3198"/>
                  <a:gd name="T41" fmla="*/ 2046 h 3200"/>
                  <a:gd name="T42" fmla="*/ 34 w 3198"/>
                  <a:gd name="T43" fmla="*/ 1888 h 3200"/>
                  <a:gd name="T44" fmla="*/ 23 w 3198"/>
                  <a:gd name="T45" fmla="*/ 1872 h 3200"/>
                  <a:gd name="T46" fmla="*/ 27 w 3198"/>
                  <a:gd name="T47" fmla="*/ 1848 h 3200"/>
                  <a:gd name="T48" fmla="*/ 5 w 3198"/>
                  <a:gd name="T49" fmla="*/ 1736 h 3200"/>
                  <a:gd name="T50" fmla="*/ 3188 w 3198"/>
                  <a:gd name="T51" fmla="*/ 1687 h 3200"/>
                  <a:gd name="T52" fmla="*/ 0 w 3198"/>
                  <a:gd name="T53" fmla="*/ 1523 h 3200"/>
                  <a:gd name="T54" fmla="*/ 3190 w 3198"/>
                  <a:gd name="T55" fmla="*/ 1441 h 3200"/>
                  <a:gd name="T56" fmla="*/ 3172 w 3198"/>
                  <a:gd name="T57" fmla="*/ 1312 h 3200"/>
                  <a:gd name="T58" fmla="*/ 3176 w 3198"/>
                  <a:gd name="T59" fmla="*/ 1339 h 3200"/>
                  <a:gd name="T60" fmla="*/ 3171 w 3198"/>
                  <a:gd name="T61" fmla="*/ 1303 h 3200"/>
                  <a:gd name="T62" fmla="*/ 63 w 3198"/>
                  <a:gd name="T63" fmla="*/ 1157 h 3200"/>
                  <a:gd name="T64" fmla="*/ 146 w 3198"/>
                  <a:gd name="T65" fmla="*/ 929 h 3200"/>
                  <a:gd name="T66" fmla="*/ 191 w 3198"/>
                  <a:gd name="T67" fmla="*/ 859 h 3200"/>
                  <a:gd name="T68" fmla="*/ 195 w 3198"/>
                  <a:gd name="T69" fmla="*/ 835 h 3200"/>
                  <a:gd name="T70" fmla="*/ 2943 w 3198"/>
                  <a:gd name="T71" fmla="*/ 751 h 3200"/>
                  <a:gd name="T72" fmla="*/ 2967 w 3198"/>
                  <a:gd name="T73" fmla="*/ 781 h 3200"/>
                  <a:gd name="T74" fmla="*/ 2943 w 3198"/>
                  <a:gd name="T75" fmla="*/ 751 h 3200"/>
                  <a:gd name="T76" fmla="*/ 2898 w 3198"/>
                  <a:gd name="T77" fmla="*/ 682 h 3200"/>
                  <a:gd name="T78" fmla="*/ 2738 w 3198"/>
                  <a:gd name="T79" fmla="*/ 490 h 3200"/>
                  <a:gd name="T80" fmla="*/ 556 w 3198"/>
                  <a:gd name="T81" fmla="*/ 388 h 3200"/>
                  <a:gd name="T82" fmla="*/ 595 w 3198"/>
                  <a:gd name="T83" fmla="*/ 364 h 3200"/>
                  <a:gd name="T84" fmla="*/ 684 w 3198"/>
                  <a:gd name="T85" fmla="*/ 286 h 3200"/>
                  <a:gd name="T86" fmla="*/ 2461 w 3198"/>
                  <a:gd name="T87" fmla="*/ 251 h 3200"/>
                  <a:gd name="T88" fmla="*/ 864 w 3198"/>
                  <a:gd name="T89" fmla="*/ 178 h 3200"/>
                  <a:gd name="T90" fmla="*/ 2283 w 3198"/>
                  <a:gd name="T91" fmla="*/ 152 h 3200"/>
                  <a:gd name="T92" fmla="*/ 2137 w 3198"/>
                  <a:gd name="T93" fmla="*/ 99 h 3200"/>
                  <a:gd name="T94" fmla="*/ 2172 w 3198"/>
                  <a:gd name="T95" fmla="*/ 115 h 3200"/>
                  <a:gd name="T96" fmla="*/ 1197 w 3198"/>
                  <a:gd name="T97" fmla="*/ 60 h 3200"/>
                  <a:gd name="T98" fmla="*/ 1458 w 3198"/>
                  <a:gd name="T99" fmla="*/ 15 h 3200"/>
                  <a:gd name="T100" fmla="*/ 1580 w 3198"/>
                  <a:gd name="T101" fmla="*/ 8 h 3200"/>
                  <a:gd name="T102" fmla="*/ 1567 w 3198"/>
                  <a:gd name="T103" fmla="*/ 2 h 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98" h="3200">
                    <a:moveTo>
                      <a:pt x="1624" y="3192"/>
                    </a:moveTo>
                    <a:lnTo>
                      <a:pt x="1617" y="3200"/>
                    </a:lnTo>
                    <a:lnTo>
                      <a:pt x="1614" y="3200"/>
                    </a:lnTo>
                    <a:lnTo>
                      <a:pt x="1608" y="3200"/>
                    </a:lnTo>
                    <a:lnTo>
                      <a:pt x="1615" y="3192"/>
                    </a:lnTo>
                    <a:lnTo>
                      <a:pt x="1624" y="3192"/>
                    </a:lnTo>
                    <a:close/>
                    <a:moveTo>
                      <a:pt x="1646" y="3191"/>
                    </a:moveTo>
                    <a:lnTo>
                      <a:pt x="1639" y="3193"/>
                    </a:lnTo>
                    <a:lnTo>
                      <a:pt x="1635" y="3192"/>
                    </a:lnTo>
                    <a:lnTo>
                      <a:pt x="1631" y="3192"/>
                    </a:lnTo>
                    <a:lnTo>
                      <a:pt x="1646" y="3191"/>
                    </a:lnTo>
                    <a:close/>
                    <a:moveTo>
                      <a:pt x="1744" y="3185"/>
                    </a:moveTo>
                    <a:lnTo>
                      <a:pt x="1776" y="3191"/>
                    </a:lnTo>
                    <a:lnTo>
                      <a:pt x="1755" y="3193"/>
                    </a:lnTo>
                    <a:lnTo>
                      <a:pt x="1721" y="3188"/>
                    </a:lnTo>
                    <a:lnTo>
                      <a:pt x="1744" y="3185"/>
                    </a:lnTo>
                    <a:close/>
                    <a:moveTo>
                      <a:pt x="2002" y="3140"/>
                    </a:moveTo>
                    <a:lnTo>
                      <a:pt x="1992" y="3151"/>
                    </a:lnTo>
                    <a:lnTo>
                      <a:pt x="1980" y="3154"/>
                    </a:lnTo>
                    <a:lnTo>
                      <a:pt x="1990" y="3142"/>
                    </a:lnTo>
                    <a:lnTo>
                      <a:pt x="2002" y="3140"/>
                    </a:lnTo>
                    <a:close/>
                    <a:moveTo>
                      <a:pt x="1030" y="3087"/>
                    </a:moveTo>
                    <a:lnTo>
                      <a:pt x="1066" y="3099"/>
                    </a:lnTo>
                    <a:lnTo>
                      <a:pt x="1070" y="3110"/>
                    </a:lnTo>
                    <a:lnTo>
                      <a:pt x="1061" y="3107"/>
                    </a:lnTo>
                    <a:lnTo>
                      <a:pt x="1057" y="3097"/>
                    </a:lnTo>
                    <a:lnTo>
                      <a:pt x="1054" y="3099"/>
                    </a:lnTo>
                    <a:lnTo>
                      <a:pt x="1050" y="3099"/>
                    </a:lnTo>
                    <a:lnTo>
                      <a:pt x="1047" y="3099"/>
                    </a:lnTo>
                    <a:lnTo>
                      <a:pt x="1036" y="3093"/>
                    </a:lnTo>
                    <a:lnTo>
                      <a:pt x="1030" y="3087"/>
                    </a:lnTo>
                    <a:close/>
                    <a:moveTo>
                      <a:pt x="916" y="3048"/>
                    </a:moveTo>
                    <a:lnTo>
                      <a:pt x="953" y="3055"/>
                    </a:lnTo>
                    <a:lnTo>
                      <a:pt x="974" y="3063"/>
                    </a:lnTo>
                    <a:lnTo>
                      <a:pt x="937" y="3058"/>
                    </a:lnTo>
                    <a:lnTo>
                      <a:pt x="919" y="3049"/>
                    </a:lnTo>
                    <a:lnTo>
                      <a:pt x="916" y="3048"/>
                    </a:lnTo>
                    <a:close/>
                    <a:moveTo>
                      <a:pt x="2319" y="3020"/>
                    </a:moveTo>
                    <a:lnTo>
                      <a:pt x="2333" y="3022"/>
                    </a:lnTo>
                    <a:lnTo>
                      <a:pt x="2323" y="3028"/>
                    </a:lnTo>
                    <a:lnTo>
                      <a:pt x="2308" y="3025"/>
                    </a:lnTo>
                    <a:lnTo>
                      <a:pt x="2315" y="3021"/>
                    </a:lnTo>
                    <a:lnTo>
                      <a:pt x="2319" y="3020"/>
                    </a:lnTo>
                    <a:close/>
                    <a:moveTo>
                      <a:pt x="718" y="2925"/>
                    </a:moveTo>
                    <a:lnTo>
                      <a:pt x="727" y="2932"/>
                    </a:lnTo>
                    <a:lnTo>
                      <a:pt x="732" y="2946"/>
                    </a:lnTo>
                    <a:lnTo>
                      <a:pt x="724" y="2940"/>
                    </a:lnTo>
                    <a:lnTo>
                      <a:pt x="718" y="2925"/>
                    </a:lnTo>
                    <a:close/>
                    <a:moveTo>
                      <a:pt x="2556" y="2871"/>
                    </a:moveTo>
                    <a:lnTo>
                      <a:pt x="2532" y="2899"/>
                    </a:lnTo>
                    <a:lnTo>
                      <a:pt x="2510" y="2916"/>
                    </a:lnTo>
                    <a:lnTo>
                      <a:pt x="2532" y="2888"/>
                    </a:lnTo>
                    <a:lnTo>
                      <a:pt x="2556" y="2871"/>
                    </a:lnTo>
                    <a:close/>
                    <a:moveTo>
                      <a:pt x="2631" y="2810"/>
                    </a:moveTo>
                    <a:lnTo>
                      <a:pt x="2631" y="2812"/>
                    </a:lnTo>
                    <a:lnTo>
                      <a:pt x="2642" y="2813"/>
                    </a:lnTo>
                    <a:lnTo>
                      <a:pt x="2635" y="2819"/>
                    </a:lnTo>
                    <a:lnTo>
                      <a:pt x="2628" y="2817"/>
                    </a:lnTo>
                    <a:lnTo>
                      <a:pt x="2623" y="2826"/>
                    </a:lnTo>
                    <a:lnTo>
                      <a:pt x="2614" y="2832"/>
                    </a:lnTo>
                    <a:lnTo>
                      <a:pt x="2604" y="2834"/>
                    </a:lnTo>
                    <a:lnTo>
                      <a:pt x="2603" y="2834"/>
                    </a:lnTo>
                    <a:lnTo>
                      <a:pt x="2631" y="2810"/>
                    </a:lnTo>
                    <a:close/>
                    <a:moveTo>
                      <a:pt x="445" y="2709"/>
                    </a:moveTo>
                    <a:lnTo>
                      <a:pt x="461" y="2711"/>
                    </a:lnTo>
                    <a:lnTo>
                      <a:pt x="468" y="2719"/>
                    </a:lnTo>
                    <a:lnTo>
                      <a:pt x="453" y="2717"/>
                    </a:lnTo>
                    <a:lnTo>
                      <a:pt x="445" y="2709"/>
                    </a:lnTo>
                    <a:close/>
                    <a:moveTo>
                      <a:pt x="277" y="2487"/>
                    </a:moveTo>
                    <a:lnTo>
                      <a:pt x="289" y="2502"/>
                    </a:lnTo>
                    <a:lnTo>
                      <a:pt x="296" y="2514"/>
                    </a:lnTo>
                    <a:lnTo>
                      <a:pt x="307" y="2545"/>
                    </a:lnTo>
                    <a:lnTo>
                      <a:pt x="290" y="2522"/>
                    </a:lnTo>
                    <a:lnTo>
                      <a:pt x="277" y="2487"/>
                    </a:lnTo>
                    <a:close/>
                    <a:moveTo>
                      <a:pt x="218" y="2409"/>
                    </a:moveTo>
                    <a:lnTo>
                      <a:pt x="229" y="2412"/>
                    </a:lnTo>
                    <a:lnTo>
                      <a:pt x="252" y="2447"/>
                    </a:lnTo>
                    <a:lnTo>
                      <a:pt x="251" y="2447"/>
                    </a:lnTo>
                    <a:lnTo>
                      <a:pt x="239" y="2442"/>
                    </a:lnTo>
                    <a:lnTo>
                      <a:pt x="232" y="2433"/>
                    </a:lnTo>
                    <a:lnTo>
                      <a:pt x="232" y="2430"/>
                    </a:lnTo>
                    <a:lnTo>
                      <a:pt x="229" y="2419"/>
                    </a:lnTo>
                    <a:lnTo>
                      <a:pt x="224" y="2418"/>
                    </a:lnTo>
                    <a:lnTo>
                      <a:pt x="222" y="2416"/>
                    </a:lnTo>
                    <a:lnTo>
                      <a:pt x="218" y="2409"/>
                    </a:lnTo>
                    <a:close/>
                    <a:moveTo>
                      <a:pt x="3007" y="2341"/>
                    </a:moveTo>
                    <a:lnTo>
                      <a:pt x="3007" y="2354"/>
                    </a:lnTo>
                    <a:lnTo>
                      <a:pt x="3005" y="2361"/>
                    </a:lnTo>
                    <a:lnTo>
                      <a:pt x="3001" y="2367"/>
                    </a:lnTo>
                    <a:lnTo>
                      <a:pt x="2997" y="2371"/>
                    </a:lnTo>
                    <a:lnTo>
                      <a:pt x="2991" y="2374"/>
                    </a:lnTo>
                    <a:lnTo>
                      <a:pt x="2994" y="2382"/>
                    </a:lnTo>
                    <a:lnTo>
                      <a:pt x="2990" y="2391"/>
                    </a:lnTo>
                    <a:lnTo>
                      <a:pt x="2986" y="2379"/>
                    </a:lnTo>
                    <a:lnTo>
                      <a:pt x="2993" y="2368"/>
                    </a:lnTo>
                    <a:lnTo>
                      <a:pt x="3007" y="2341"/>
                    </a:lnTo>
                    <a:close/>
                    <a:moveTo>
                      <a:pt x="3063" y="2244"/>
                    </a:moveTo>
                    <a:lnTo>
                      <a:pt x="3053" y="2266"/>
                    </a:lnTo>
                    <a:lnTo>
                      <a:pt x="3029" y="2296"/>
                    </a:lnTo>
                    <a:lnTo>
                      <a:pt x="3039" y="2276"/>
                    </a:lnTo>
                    <a:lnTo>
                      <a:pt x="3044" y="2268"/>
                    </a:lnTo>
                    <a:lnTo>
                      <a:pt x="3063" y="2244"/>
                    </a:lnTo>
                    <a:close/>
                    <a:moveTo>
                      <a:pt x="3133" y="2019"/>
                    </a:moveTo>
                    <a:lnTo>
                      <a:pt x="3138" y="2033"/>
                    </a:lnTo>
                    <a:lnTo>
                      <a:pt x="3135" y="2046"/>
                    </a:lnTo>
                    <a:lnTo>
                      <a:pt x="3130" y="2032"/>
                    </a:lnTo>
                    <a:lnTo>
                      <a:pt x="3133" y="2019"/>
                    </a:lnTo>
                    <a:close/>
                    <a:moveTo>
                      <a:pt x="27" y="1848"/>
                    </a:moveTo>
                    <a:lnTo>
                      <a:pt x="34" y="1888"/>
                    </a:lnTo>
                    <a:lnTo>
                      <a:pt x="34" y="1888"/>
                    </a:lnTo>
                    <a:lnTo>
                      <a:pt x="26" y="1896"/>
                    </a:lnTo>
                    <a:lnTo>
                      <a:pt x="24" y="1886"/>
                    </a:lnTo>
                    <a:lnTo>
                      <a:pt x="29" y="1882"/>
                    </a:lnTo>
                    <a:lnTo>
                      <a:pt x="24" y="1878"/>
                    </a:lnTo>
                    <a:lnTo>
                      <a:pt x="23" y="1872"/>
                    </a:lnTo>
                    <a:lnTo>
                      <a:pt x="22" y="1866"/>
                    </a:lnTo>
                    <a:lnTo>
                      <a:pt x="22" y="1861"/>
                    </a:lnTo>
                    <a:lnTo>
                      <a:pt x="23" y="1855"/>
                    </a:lnTo>
                    <a:lnTo>
                      <a:pt x="27" y="1849"/>
                    </a:lnTo>
                    <a:lnTo>
                      <a:pt x="27" y="1848"/>
                    </a:lnTo>
                    <a:close/>
                    <a:moveTo>
                      <a:pt x="5" y="1736"/>
                    </a:moveTo>
                    <a:lnTo>
                      <a:pt x="17" y="1769"/>
                    </a:lnTo>
                    <a:lnTo>
                      <a:pt x="20" y="1799"/>
                    </a:lnTo>
                    <a:lnTo>
                      <a:pt x="8" y="1765"/>
                    </a:lnTo>
                    <a:lnTo>
                      <a:pt x="5" y="1736"/>
                    </a:lnTo>
                    <a:close/>
                    <a:moveTo>
                      <a:pt x="3198" y="1674"/>
                    </a:moveTo>
                    <a:lnTo>
                      <a:pt x="3196" y="1687"/>
                    </a:lnTo>
                    <a:lnTo>
                      <a:pt x="3196" y="1688"/>
                    </a:lnTo>
                    <a:lnTo>
                      <a:pt x="3186" y="1701"/>
                    </a:lnTo>
                    <a:lnTo>
                      <a:pt x="3188" y="1687"/>
                    </a:lnTo>
                    <a:lnTo>
                      <a:pt x="3188" y="1685"/>
                    </a:lnTo>
                    <a:lnTo>
                      <a:pt x="3198" y="1674"/>
                    </a:lnTo>
                    <a:close/>
                    <a:moveTo>
                      <a:pt x="12" y="1498"/>
                    </a:moveTo>
                    <a:lnTo>
                      <a:pt x="10" y="1512"/>
                    </a:lnTo>
                    <a:lnTo>
                      <a:pt x="0" y="1523"/>
                    </a:lnTo>
                    <a:lnTo>
                      <a:pt x="0" y="1513"/>
                    </a:lnTo>
                    <a:lnTo>
                      <a:pt x="0" y="1509"/>
                    </a:lnTo>
                    <a:lnTo>
                      <a:pt x="12" y="1498"/>
                    </a:lnTo>
                    <a:close/>
                    <a:moveTo>
                      <a:pt x="3178" y="1407"/>
                    </a:moveTo>
                    <a:lnTo>
                      <a:pt x="3190" y="1441"/>
                    </a:lnTo>
                    <a:lnTo>
                      <a:pt x="3193" y="1469"/>
                    </a:lnTo>
                    <a:lnTo>
                      <a:pt x="3181" y="1437"/>
                    </a:lnTo>
                    <a:lnTo>
                      <a:pt x="3178" y="1407"/>
                    </a:lnTo>
                    <a:close/>
                    <a:moveTo>
                      <a:pt x="3171" y="1303"/>
                    </a:moveTo>
                    <a:lnTo>
                      <a:pt x="3172" y="1312"/>
                    </a:lnTo>
                    <a:lnTo>
                      <a:pt x="3169" y="1317"/>
                    </a:lnTo>
                    <a:lnTo>
                      <a:pt x="3172" y="1322"/>
                    </a:lnTo>
                    <a:lnTo>
                      <a:pt x="3175" y="1327"/>
                    </a:lnTo>
                    <a:lnTo>
                      <a:pt x="3176" y="1335"/>
                    </a:lnTo>
                    <a:lnTo>
                      <a:pt x="3176" y="1339"/>
                    </a:lnTo>
                    <a:lnTo>
                      <a:pt x="3174" y="1346"/>
                    </a:lnTo>
                    <a:lnTo>
                      <a:pt x="3171" y="1352"/>
                    </a:lnTo>
                    <a:lnTo>
                      <a:pt x="3171" y="1352"/>
                    </a:lnTo>
                    <a:lnTo>
                      <a:pt x="3164" y="1311"/>
                    </a:lnTo>
                    <a:lnTo>
                      <a:pt x="3171" y="1303"/>
                    </a:lnTo>
                    <a:close/>
                    <a:moveTo>
                      <a:pt x="63" y="1157"/>
                    </a:moveTo>
                    <a:lnTo>
                      <a:pt x="67" y="1170"/>
                    </a:lnTo>
                    <a:lnTo>
                      <a:pt x="64" y="1184"/>
                    </a:lnTo>
                    <a:lnTo>
                      <a:pt x="58" y="1170"/>
                    </a:lnTo>
                    <a:lnTo>
                      <a:pt x="63" y="1157"/>
                    </a:lnTo>
                    <a:close/>
                    <a:moveTo>
                      <a:pt x="170" y="900"/>
                    </a:moveTo>
                    <a:lnTo>
                      <a:pt x="159" y="924"/>
                    </a:lnTo>
                    <a:lnTo>
                      <a:pt x="154" y="931"/>
                    </a:lnTo>
                    <a:lnTo>
                      <a:pt x="135" y="955"/>
                    </a:lnTo>
                    <a:lnTo>
                      <a:pt x="146" y="929"/>
                    </a:lnTo>
                    <a:lnTo>
                      <a:pt x="170" y="900"/>
                    </a:lnTo>
                    <a:close/>
                    <a:moveTo>
                      <a:pt x="207" y="811"/>
                    </a:moveTo>
                    <a:lnTo>
                      <a:pt x="211" y="822"/>
                    </a:lnTo>
                    <a:lnTo>
                      <a:pt x="204" y="832"/>
                    </a:lnTo>
                    <a:lnTo>
                      <a:pt x="191" y="859"/>
                    </a:lnTo>
                    <a:lnTo>
                      <a:pt x="190" y="857"/>
                    </a:lnTo>
                    <a:lnTo>
                      <a:pt x="190" y="852"/>
                    </a:lnTo>
                    <a:lnTo>
                      <a:pt x="190" y="846"/>
                    </a:lnTo>
                    <a:lnTo>
                      <a:pt x="191" y="840"/>
                    </a:lnTo>
                    <a:lnTo>
                      <a:pt x="195" y="835"/>
                    </a:lnTo>
                    <a:lnTo>
                      <a:pt x="200" y="831"/>
                    </a:lnTo>
                    <a:lnTo>
                      <a:pt x="204" y="828"/>
                    </a:lnTo>
                    <a:lnTo>
                      <a:pt x="201" y="819"/>
                    </a:lnTo>
                    <a:lnTo>
                      <a:pt x="207" y="811"/>
                    </a:lnTo>
                    <a:close/>
                    <a:moveTo>
                      <a:pt x="2943" y="751"/>
                    </a:moveTo>
                    <a:lnTo>
                      <a:pt x="2945" y="751"/>
                    </a:lnTo>
                    <a:lnTo>
                      <a:pt x="2957" y="757"/>
                    </a:lnTo>
                    <a:lnTo>
                      <a:pt x="2964" y="767"/>
                    </a:lnTo>
                    <a:lnTo>
                      <a:pt x="2966" y="768"/>
                    </a:lnTo>
                    <a:lnTo>
                      <a:pt x="2967" y="781"/>
                    </a:lnTo>
                    <a:lnTo>
                      <a:pt x="2974" y="782"/>
                    </a:lnTo>
                    <a:lnTo>
                      <a:pt x="2976" y="784"/>
                    </a:lnTo>
                    <a:lnTo>
                      <a:pt x="2979" y="791"/>
                    </a:lnTo>
                    <a:lnTo>
                      <a:pt x="2967" y="788"/>
                    </a:lnTo>
                    <a:lnTo>
                      <a:pt x="2943" y="751"/>
                    </a:lnTo>
                    <a:close/>
                    <a:moveTo>
                      <a:pt x="2887" y="651"/>
                    </a:moveTo>
                    <a:lnTo>
                      <a:pt x="2899" y="668"/>
                    </a:lnTo>
                    <a:lnTo>
                      <a:pt x="2911" y="699"/>
                    </a:lnTo>
                    <a:lnTo>
                      <a:pt x="2909" y="698"/>
                    </a:lnTo>
                    <a:lnTo>
                      <a:pt x="2898" y="682"/>
                    </a:lnTo>
                    <a:lnTo>
                      <a:pt x="2887" y="651"/>
                    </a:lnTo>
                    <a:close/>
                    <a:moveTo>
                      <a:pt x="2733" y="484"/>
                    </a:moveTo>
                    <a:lnTo>
                      <a:pt x="2747" y="487"/>
                    </a:lnTo>
                    <a:lnTo>
                      <a:pt x="2754" y="493"/>
                    </a:lnTo>
                    <a:lnTo>
                      <a:pt x="2738" y="490"/>
                    </a:lnTo>
                    <a:lnTo>
                      <a:pt x="2733" y="484"/>
                    </a:lnTo>
                    <a:close/>
                    <a:moveTo>
                      <a:pt x="595" y="364"/>
                    </a:moveTo>
                    <a:lnTo>
                      <a:pt x="597" y="364"/>
                    </a:lnTo>
                    <a:lnTo>
                      <a:pt x="567" y="390"/>
                    </a:lnTo>
                    <a:lnTo>
                      <a:pt x="556" y="388"/>
                    </a:lnTo>
                    <a:lnTo>
                      <a:pt x="561" y="383"/>
                    </a:lnTo>
                    <a:lnTo>
                      <a:pt x="568" y="383"/>
                    </a:lnTo>
                    <a:lnTo>
                      <a:pt x="574" y="373"/>
                    </a:lnTo>
                    <a:lnTo>
                      <a:pt x="584" y="366"/>
                    </a:lnTo>
                    <a:lnTo>
                      <a:pt x="595" y="364"/>
                    </a:lnTo>
                    <a:close/>
                    <a:moveTo>
                      <a:pt x="684" y="286"/>
                    </a:moveTo>
                    <a:lnTo>
                      <a:pt x="660" y="316"/>
                    </a:lnTo>
                    <a:lnTo>
                      <a:pt x="638" y="332"/>
                    </a:lnTo>
                    <a:lnTo>
                      <a:pt x="662" y="303"/>
                    </a:lnTo>
                    <a:lnTo>
                      <a:pt x="684" y="286"/>
                    </a:lnTo>
                    <a:close/>
                    <a:moveTo>
                      <a:pt x="2461" y="251"/>
                    </a:moveTo>
                    <a:lnTo>
                      <a:pt x="2473" y="258"/>
                    </a:lnTo>
                    <a:lnTo>
                      <a:pt x="2477" y="274"/>
                    </a:lnTo>
                    <a:lnTo>
                      <a:pt x="2467" y="267"/>
                    </a:lnTo>
                    <a:lnTo>
                      <a:pt x="2461" y="251"/>
                    </a:lnTo>
                    <a:close/>
                    <a:moveTo>
                      <a:pt x="872" y="173"/>
                    </a:moveTo>
                    <a:lnTo>
                      <a:pt x="886" y="176"/>
                    </a:lnTo>
                    <a:lnTo>
                      <a:pt x="882" y="179"/>
                    </a:lnTo>
                    <a:lnTo>
                      <a:pt x="879" y="180"/>
                    </a:lnTo>
                    <a:lnTo>
                      <a:pt x="864" y="178"/>
                    </a:lnTo>
                    <a:lnTo>
                      <a:pt x="872" y="173"/>
                    </a:lnTo>
                    <a:close/>
                    <a:moveTo>
                      <a:pt x="2226" y="138"/>
                    </a:moveTo>
                    <a:lnTo>
                      <a:pt x="2262" y="144"/>
                    </a:lnTo>
                    <a:lnTo>
                      <a:pt x="2279" y="151"/>
                    </a:lnTo>
                    <a:lnTo>
                      <a:pt x="2283" y="152"/>
                    </a:lnTo>
                    <a:lnTo>
                      <a:pt x="2247" y="147"/>
                    </a:lnTo>
                    <a:lnTo>
                      <a:pt x="2226" y="138"/>
                    </a:lnTo>
                    <a:close/>
                    <a:moveTo>
                      <a:pt x="2127" y="90"/>
                    </a:moveTo>
                    <a:lnTo>
                      <a:pt x="2134" y="93"/>
                    </a:lnTo>
                    <a:lnTo>
                      <a:pt x="2137" y="99"/>
                    </a:lnTo>
                    <a:lnTo>
                      <a:pt x="2141" y="97"/>
                    </a:lnTo>
                    <a:lnTo>
                      <a:pt x="2145" y="97"/>
                    </a:lnTo>
                    <a:lnTo>
                      <a:pt x="2163" y="103"/>
                    </a:lnTo>
                    <a:lnTo>
                      <a:pt x="2172" y="114"/>
                    </a:lnTo>
                    <a:lnTo>
                      <a:pt x="2172" y="115"/>
                    </a:lnTo>
                    <a:lnTo>
                      <a:pt x="2131" y="101"/>
                    </a:lnTo>
                    <a:lnTo>
                      <a:pt x="2127" y="90"/>
                    </a:lnTo>
                    <a:close/>
                    <a:moveTo>
                      <a:pt x="1215" y="46"/>
                    </a:moveTo>
                    <a:lnTo>
                      <a:pt x="1206" y="58"/>
                    </a:lnTo>
                    <a:lnTo>
                      <a:pt x="1197" y="60"/>
                    </a:lnTo>
                    <a:lnTo>
                      <a:pt x="1206" y="49"/>
                    </a:lnTo>
                    <a:lnTo>
                      <a:pt x="1215" y="46"/>
                    </a:lnTo>
                    <a:close/>
                    <a:moveTo>
                      <a:pt x="1447" y="7"/>
                    </a:moveTo>
                    <a:lnTo>
                      <a:pt x="1480" y="12"/>
                    </a:lnTo>
                    <a:lnTo>
                      <a:pt x="1458" y="15"/>
                    </a:lnTo>
                    <a:lnTo>
                      <a:pt x="1425" y="9"/>
                    </a:lnTo>
                    <a:lnTo>
                      <a:pt x="1447" y="7"/>
                    </a:lnTo>
                    <a:close/>
                    <a:moveTo>
                      <a:pt x="1583" y="0"/>
                    </a:moveTo>
                    <a:lnTo>
                      <a:pt x="1587" y="0"/>
                    </a:lnTo>
                    <a:lnTo>
                      <a:pt x="1580" y="8"/>
                    </a:lnTo>
                    <a:lnTo>
                      <a:pt x="1538" y="9"/>
                    </a:lnTo>
                    <a:lnTo>
                      <a:pt x="1546" y="4"/>
                    </a:lnTo>
                    <a:lnTo>
                      <a:pt x="1557" y="1"/>
                    </a:lnTo>
                    <a:lnTo>
                      <a:pt x="1562" y="1"/>
                    </a:lnTo>
                    <a:lnTo>
                      <a:pt x="1567" y="2"/>
                    </a:lnTo>
                    <a:lnTo>
                      <a:pt x="1573" y="5"/>
                    </a:lnTo>
                    <a:lnTo>
                      <a:pt x="1577" y="0"/>
                    </a:lnTo>
                    <a:lnTo>
                      <a:pt x="15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9" name="Freeform 714"/>
              <p:cNvSpPr>
                <a:spLocks noEditPoints="1"/>
              </p:cNvSpPr>
              <p:nvPr/>
            </p:nvSpPr>
            <p:spPr bwMode="auto">
              <a:xfrm>
                <a:off x="5509" y="934"/>
                <a:ext cx="3214" cy="3220"/>
              </a:xfrm>
              <a:custGeom>
                <a:avLst/>
                <a:gdLst>
                  <a:gd name="T0" fmla="*/ 1618 w 3214"/>
                  <a:gd name="T1" fmla="*/ 3220 h 3220"/>
                  <a:gd name="T2" fmla="*/ 1818 w 3214"/>
                  <a:gd name="T3" fmla="*/ 3206 h 3220"/>
                  <a:gd name="T4" fmla="*/ 2000 w 3214"/>
                  <a:gd name="T5" fmla="*/ 3161 h 3220"/>
                  <a:gd name="T6" fmla="*/ 2000 w 3214"/>
                  <a:gd name="T7" fmla="*/ 3161 h 3220"/>
                  <a:gd name="T8" fmla="*/ 1072 w 3214"/>
                  <a:gd name="T9" fmla="*/ 3128 h 3220"/>
                  <a:gd name="T10" fmla="*/ 927 w 3214"/>
                  <a:gd name="T11" fmla="*/ 3059 h 3220"/>
                  <a:gd name="T12" fmla="*/ 2341 w 3214"/>
                  <a:gd name="T13" fmla="*/ 3032 h 3220"/>
                  <a:gd name="T14" fmla="*/ 2341 w 3214"/>
                  <a:gd name="T15" fmla="*/ 3032 h 3220"/>
                  <a:gd name="T16" fmla="*/ 740 w 3214"/>
                  <a:gd name="T17" fmla="*/ 2967 h 3220"/>
                  <a:gd name="T18" fmla="*/ 2518 w 3214"/>
                  <a:gd name="T19" fmla="*/ 2938 h 3220"/>
                  <a:gd name="T20" fmla="*/ 2650 w 3214"/>
                  <a:gd name="T21" fmla="*/ 2823 h 3220"/>
                  <a:gd name="T22" fmla="*/ 2650 w 3214"/>
                  <a:gd name="T23" fmla="*/ 2823 h 3220"/>
                  <a:gd name="T24" fmla="*/ 446 w 3214"/>
                  <a:gd name="T25" fmla="*/ 2724 h 3220"/>
                  <a:gd name="T26" fmla="*/ 328 w 3214"/>
                  <a:gd name="T27" fmla="*/ 2584 h 3220"/>
                  <a:gd name="T28" fmla="*/ 240 w 3214"/>
                  <a:gd name="T29" fmla="*/ 2443 h 3220"/>
                  <a:gd name="T30" fmla="*/ 226 w 3214"/>
                  <a:gd name="T31" fmla="*/ 2419 h 3220"/>
                  <a:gd name="T32" fmla="*/ 215 w 3214"/>
                  <a:gd name="T33" fmla="*/ 2418 h 3220"/>
                  <a:gd name="T34" fmla="*/ 2998 w 3214"/>
                  <a:gd name="T35" fmla="*/ 2401 h 3220"/>
                  <a:gd name="T36" fmla="*/ 3061 w 3214"/>
                  <a:gd name="T37" fmla="*/ 2276 h 3220"/>
                  <a:gd name="T38" fmla="*/ 3152 w 3214"/>
                  <a:gd name="T39" fmla="*/ 2057 h 3220"/>
                  <a:gd name="T40" fmla="*/ 32 w 3214"/>
                  <a:gd name="T41" fmla="*/ 1896 h 3220"/>
                  <a:gd name="T42" fmla="*/ 32 w 3214"/>
                  <a:gd name="T43" fmla="*/ 1896 h 3220"/>
                  <a:gd name="T44" fmla="*/ 3 w 3214"/>
                  <a:gd name="T45" fmla="*/ 1742 h 3220"/>
                  <a:gd name="T46" fmla="*/ 3214 w 3214"/>
                  <a:gd name="T47" fmla="*/ 1687 h 3220"/>
                  <a:gd name="T48" fmla="*/ 3214 w 3214"/>
                  <a:gd name="T49" fmla="*/ 1674 h 3220"/>
                  <a:gd name="T50" fmla="*/ 0 w 3214"/>
                  <a:gd name="T51" fmla="*/ 1544 h 3220"/>
                  <a:gd name="T52" fmla="*/ 3211 w 3214"/>
                  <a:gd name="T53" fmla="*/ 1484 h 3220"/>
                  <a:gd name="T54" fmla="*/ 3198 w 3214"/>
                  <a:gd name="T55" fmla="*/ 1451 h 3220"/>
                  <a:gd name="T56" fmla="*/ 3184 w 3214"/>
                  <a:gd name="T57" fmla="*/ 1345 h 3220"/>
                  <a:gd name="T58" fmla="*/ 3180 w 3214"/>
                  <a:gd name="T59" fmla="*/ 1322 h 3220"/>
                  <a:gd name="T60" fmla="*/ 71 w 3214"/>
                  <a:gd name="T61" fmla="*/ 1167 h 3220"/>
                  <a:gd name="T62" fmla="*/ 154 w 3214"/>
                  <a:gd name="T63" fmla="*/ 939 h 3220"/>
                  <a:gd name="T64" fmla="*/ 154 w 3214"/>
                  <a:gd name="T65" fmla="*/ 939 h 3220"/>
                  <a:gd name="T66" fmla="*/ 205 w 3214"/>
                  <a:gd name="T67" fmla="*/ 819 h 3220"/>
                  <a:gd name="T68" fmla="*/ 2998 w 3214"/>
                  <a:gd name="T69" fmla="*/ 802 h 3220"/>
                  <a:gd name="T70" fmla="*/ 2972 w 3214"/>
                  <a:gd name="T71" fmla="*/ 777 h 3220"/>
                  <a:gd name="T72" fmla="*/ 2882 w 3214"/>
                  <a:gd name="T73" fmla="*/ 630 h 3220"/>
                  <a:gd name="T74" fmla="*/ 2882 w 3214"/>
                  <a:gd name="T75" fmla="*/ 630 h 3220"/>
                  <a:gd name="T76" fmla="*/ 2762 w 3214"/>
                  <a:gd name="T77" fmla="*/ 503 h 3220"/>
                  <a:gd name="T78" fmla="*/ 564 w 3214"/>
                  <a:gd name="T79" fmla="*/ 398 h 3220"/>
                  <a:gd name="T80" fmla="*/ 698 w 3214"/>
                  <a:gd name="T81" fmla="*/ 289 h 3220"/>
                  <a:gd name="T82" fmla="*/ 694 w 3214"/>
                  <a:gd name="T83" fmla="*/ 284 h 3220"/>
                  <a:gd name="T84" fmla="*/ 2475 w 3214"/>
                  <a:gd name="T85" fmla="*/ 254 h 3220"/>
                  <a:gd name="T86" fmla="*/ 866 w 3214"/>
                  <a:gd name="T87" fmla="*/ 182 h 3220"/>
                  <a:gd name="T88" fmla="*/ 866 w 3214"/>
                  <a:gd name="T89" fmla="*/ 182 h 3220"/>
                  <a:gd name="T90" fmla="*/ 2291 w 3214"/>
                  <a:gd name="T91" fmla="*/ 162 h 3220"/>
                  <a:gd name="T92" fmla="*/ 2159 w 3214"/>
                  <a:gd name="T93" fmla="*/ 107 h 3220"/>
                  <a:gd name="T94" fmla="*/ 2154 w 3214"/>
                  <a:gd name="T95" fmla="*/ 106 h 3220"/>
                  <a:gd name="T96" fmla="*/ 2135 w 3214"/>
                  <a:gd name="T97" fmla="*/ 100 h 3220"/>
                  <a:gd name="T98" fmla="*/ 1214 w 3214"/>
                  <a:gd name="T99" fmla="*/ 59 h 3220"/>
                  <a:gd name="T100" fmla="*/ 1455 w 3214"/>
                  <a:gd name="T101" fmla="*/ 17 h 3220"/>
                  <a:gd name="T102" fmla="*/ 1592 w 3214"/>
                  <a:gd name="T103" fmla="*/ 0 h 3220"/>
                  <a:gd name="T104" fmla="*/ 1585 w 3214"/>
                  <a:gd name="T105" fmla="*/ 10 h 3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14" h="3220">
                    <a:moveTo>
                      <a:pt x="1616" y="3210"/>
                    </a:moveTo>
                    <a:lnTo>
                      <a:pt x="1622" y="3210"/>
                    </a:lnTo>
                    <a:lnTo>
                      <a:pt x="1625" y="3210"/>
                    </a:lnTo>
                    <a:lnTo>
                      <a:pt x="1618" y="3220"/>
                    </a:lnTo>
                    <a:lnTo>
                      <a:pt x="1609" y="3220"/>
                    </a:lnTo>
                    <a:lnTo>
                      <a:pt x="1616" y="3210"/>
                    </a:lnTo>
                    <a:close/>
                    <a:moveTo>
                      <a:pt x="1784" y="3201"/>
                    </a:moveTo>
                    <a:lnTo>
                      <a:pt x="1818" y="3206"/>
                    </a:lnTo>
                    <a:lnTo>
                      <a:pt x="1796" y="3208"/>
                    </a:lnTo>
                    <a:lnTo>
                      <a:pt x="1763" y="3203"/>
                    </a:lnTo>
                    <a:lnTo>
                      <a:pt x="1784" y="3201"/>
                    </a:lnTo>
                    <a:close/>
                    <a:moveTo>
                      <a:pt x="2000" y="3161"/>
                    </a:moveTo>
                    <a:lnTo>
                      <a:pt x="1992" y="3172"/>
                    </a:lnTo>
                    <a:lnTo>
                      <a:pt x="1979" y="3175"/>
                    </a:lnTo>
                    <a:lnTo>
                      <a:pt x="1988" y="3164"/>
                    </a:lnTo>
                    <a:lnTo>
                      <a:pt x="2000" y="3161"/>
                    </a:lnTo>
                    <a:close/>
                    <a:moveTo>
                      <a:pt x="1069" y="3117"/>
                    </a:moveTo>
                    <a:lnTo>
                      <a:pt x="1078" y="3120"/>
                    </a:lnTo>
                    <a:lnTo>
                      <a:pt x="1082" y="3131"/>
                    </a:lnTo>
                    <a:lnTo>
                      <a:pt x="1072" y="3128"/>
                    </a:lnTo>
                    <a:lnTo>
                      <a:pt x="1069" y="3117"/>
                    </a:lnTo>
                    <a:close/>
                    <a:moveTo>
                      <a:pt x="896" y="3054"/>
                    </a:moveTo>
                    <a:lnTo>
                      <a:pt x="924" y="3058"/>
                    </a:lnTo>
                    <a:lnTo>
                      <a:pt x="927" y="3059"/>
                    </a:lnTo>
                    <a:lnTo>
                      <a:pt x="945" y="3068"/>
                    </a:lnTo>
                    <a:lnTo>
                      <a:pt x="911" y="3062"/>
                    </a:lnTo>
                    <a:lnTo>
                      <a:pt x="896" y="3054"/>
                    </a:lnTo>
                    <a:close/>
                    <a:moveTo>
                      <a:pt x="2341" y="3032"/>
                    </a:moveTo>
                    <a:lnTo>
                      <a:pt x="2355" y="3035"/>
                    </a:lnTo>
                    <a:lnTo>
                      <a:pt x="2345" y="3039"/>
                    </a:lnTo>
                    <a:lnTo>
                      <a:pt x="2331" y="3038"/>
                    </a:lnTo>
                    <a:lnTo>
                      <a:pt x="2341" y="3032"/>
                    </a:lnTo>
                    <a:close/>
                    <a:moveTo>
                      <a:pt x="732" y="2950"/>
                    </a:moveTo>
                    <a:lnTo>
                      <a:pt x="740" y="2956"/>
                    </a:lnTo>
                    <a:lnTo>
                      <a:pt x="746" y="2970"/>
                    </a:lnTo>
                    <a:lnTo>
                      <a:pt x="740" y="2967"/>
                    </a:lnTo>
                    <a:lnTo>
                      <a:pt x="737" y="2965"/>
                    </a:lnTo>
                    <a:lnTo>
                      <a:pt x="732" y="2950"/>
                    </a:lnTo>
                    <a:close/>
                    <a:moveTo>
                      <a:pt x="2540" y="2909"/>
                    </a:moveTo>
                    <a:lnTo>
                      <a:pt x="2518" y="2938"/>
                    </a:lnTo>
                    <a:lnTo>
                      <a:pt x="2498" y="2949"/>
                    </a:lnTo>
                    <a:lnTo>
                      <a:pt x="2518" y="2926"/>
                    </a:lnTo>
                    <a:lnTo>
                      <a:pt x="2540" y="2909"/>
                    </a:lnTo>
                    <a:close/>
                    <a:moveTo>
                      <a:pt x="2650" y="2823"/>
                    </a:moveTo>
                    <a:lnTo>
                      <a:pt x="2662" y="2825"/>
                    </a:lnTo>
                    <a:lnTo>
                      <a:pt x="2655" y="2830"/>
                    </a:lnTo>
                    <a:lnTo>
                      <a:pt x="2643" y="2829"/>
                    </a:lnTo>
                    <a:lnTo>
                      <a:pt x="2650" y="2823"/>
                    </a:lnTo>
                    <a:close/>
                    <a:moveTo>
                      <a:pt x="438" y="2716"/>
                    </a:moveTo>
                    <a:lnTo>
                      <a:pt x="453" y="2719"/>
                    </a:lnTo>
                    <a:lnTo>
                      <a:pt x="461" y="2727"/>
                    </a:lnTo>
                    <a:lnTo>
                      <a:pt x="446" y="2724"/>
                    </a:lnTo>
                    <a:lnTo>
                      <a:pt x="438" y="2716"/>
                    </a:lnTo>
                    <a:close/>
                    <a:moveTo>
                      <a:pt x="298" y="2532"/>
                    </a:moveTo>
                    <a:lnTo>
                      <a:pt x="315" y="2555"/>
                    </a:lnTo>
                    <a:lnTo>
                      <a:pt x="328" y="2584"/>
                    </a:lnTo>
                    <a:lnTo>
                      <a:pt x="311" y="2562"/>
                    </a:lnTo>
                    <a:lnTo>
                      <a:pt x="298" y="2532"/>
                    </a:lnTo>
                    <a:close/>
                    <a:moveTo>
                      <a:pt x="240" y="2440"/>
                    </a:moveTo>
                    <a:lnTo>
                      <a:pt x="240" y="2443"/>
                    </a:lnTo>
                    <a:lnTo>
                      <a:pt x="240" y="2442"/>
                    </a:lnTo>
                    <a:lnTo>
                      <a:pt x="240" y="2440"/>
                    </a:lnTo>
                    <a:close/>
                    <a:moveTo>
                      <a:pt x="215" y="2418"/>
                    </a:moveTo>
                    <a:lnTo>
                      <a:pt x="226" y="2419"/>
                    </a:lnTo>
                    <a:lnTo>
                      <a:pt x="230" y="2426"/>
                    </a:lnTo>
                    <a:lnTo>
                      <a:pt x="232" y="2428"/>
                    </a:lnTo>
                    <a:lnTo>
                      <a:pt x="219" y="2426"/>
                    </a:lnTo>
                    <a:lnTo>
                      <a:pt x="215" y="2418"/>
                    </a:lnTo>
                    <a:close/>
                    <a:moveTo>
                      <a:pt x="3002" y="2392"/>
                    </a:moveTo>
                    <a:lnTo>
                      <a:pt x="3006" y="2403"/>
                    </a:lnTo>
                    <a:lnTo>
                      <a:pt x="3002" y="2411"/>
                    </a:lnTo>
                    <a:lnTo>
                      <a:pt x="2998" y="2401"/>
                    </a:lnTo>
                    <a:lnTo>
                      <a:pt x="3002" y="2392"/>
                    </a:lnTo>
                    <a:close/>
                    <a:moveTo>
                      <a:pt x="3093" y="2228"/>
                    </a:moveTo>
                    <a:lnTo>
                      <a:pt x="3081" y="2252"/>
                    </a:lnTo>
                    <a:lnTo>
                      <a:pt x="3061" y="2276"/>
                    </a:lnTo>
                    <a:lnTo>
                      <a:pt x="3071" y="2254"/>
                    </a:lnTo>
                    <a:lnTo>
                      <a:pt x="3093" y="2228"/>
                    </a:lnTo>
                    <a:close/>
                    <a:moveTo>
                      <a:pt x="3146" y="2043"/>
                    </a:moveTo>
                    <a:lnTo>
                      <a:pt x="3152" y="2057"/>
                    </a:lnTo>
                    <a:lnTo>
                      <a:pt x="3148" y="2070"/>
                    </a:lnTo>
                    <a:lnTo>
                      <a:pt x="3143" y="2056"/>
                    </a:lnTo>
                    <a:lnTo>
                      <a:pt x="3146" y="2043"/>
                    </a:lnTo>
                    <a:close/>
                    <a:moveTo>
                      <a:pt x="32" y="1896"/>
                    </a:moveTo>
                    <a:lnTo>
                      <a:pt x="34" y="1906"/>
                    </a:lnTo>
                    <a:lnTo>
                      <a:pt x="27" y="1916"/>
                    </a:lnTo>
                    <a:lnTo>
                      <a:pt x="25" y="1906"/>
                    </a:lnTo>
                    <a:lnTo>
                      <a:pt x="32" y="1896"/>
                    </a:lnTo>
                    <a:close/>
                    <a:moveTo>
                      <a:pt x="1" y="1715"/>
                    </a:moveTo>
                    <a:lnTo>
                      <a:pt x="13" y="1746"/>
                    </a:lnTo>
                    <a:lnTo>
                      <a:pt x="16" y="1775"/>
                    </a:lnTo>
                    <a:lnTo>
                      <a:pt x="3" y="1742"/>
                    </a:lnTo>
                    <a:lnTo>
                      <a:pt x="1" y="1729"/>
                    </a:lnTo>
                    <a:lnTo>
                      <a:pt x="1" y="1715"/>
                    </a:lnTo>
                    <a:close/>
                    <a:moveTo>
                      <a:pt x="3214" y="1674"/>
                    </a:moveTo>
                    <a:lnTo>
                      <a:pt x="3214" y="1687"/>
                    </a:lnTo>
                    <a:lnTo>
                      <a:pt x="3204" y="1698"/>
                    </a:lnTo>
                    <a:lnTo>
                      <a:pt x="3204" y="1697"/>
                    </a:lnTo>
                    <a:lnTo>
                      <a:pt x="3206" y="1684"/>
                    </a:lnTo>
                    <a:lnTo>
                      <a:pt x="3214" y="1674"/>
                    </a:lnTo>
                    <a:close/>
                    <a:moveTo>
                      <a:pt x="8" y="1519"/>
                    </a:moveTo>
                    <a:lnTo>
                      <a:pt x="8" y="1523"/>
                    </a:lnTo>
                    <a:lnTo>
                      <a:pt x="8" y="1533"/>
                    </a:lnTo>
                    <a:lnTo>
                      <a:pt x="0" y="1544"/>
                    </a:lnTo>
                    <a:lnTo>
                      <a:pt x="0" y="1532"/>
                    </a:lnTo>
                    <a:lnTo>
                      <a:pt x="8" y="1519"/>
                    </a:lnTo>
                    <a:close/>
                    <a:moveTo>
                      <a:pt x="3198" y="1451"/>
                    </a:moveTo>
                    <a:lnTo>
                      <a:pt x="3211" y="1484"/>
                    </a:lnTo>
                    <a:lnTo>
                      <a:pt x="3211" y="1491"/>
                    </a:lnTo>
                    <a:lnTo>
                      <a:pt x="3213" y="1509"/>
                    </a:lnTo>
                    <a:lnTo>
                      <a:pt x="3201" y="1479"/>
                    </a:lnTo>
                    <a:lnTo>
                      <a:pt x="3198" y="1451"/>
                    </a:lnTo>
                    <a:close/>
                    <a:moveTo>
                      <a:pt x="3183" y="1337"/>
                    </a:moveTo>
                    <a:lnTo>
                      <a:pt x="3183" y="1337"/>
                    </a:lnTo>
                    <a:lnTo>
                      <a:pt x="3184" y="1344"/>
                    </a:lnTo>
                    <a:lnTo>
                      <a:pt x="3184" y="1345"/>
                    </a:lnTo>
                    <a:lnTo>
                      <a:pt x="3183" y="1337"/>
                    </a:lnTo>
                    <a:close/>
                    <a:moveTo>
                      <a:pt x="3186" y="1303"/>
                    </a:moveTo>
                    <a:lnTo>
                      <a:pt x="3189" y="1314"/>
                    </a:lnTo>
                    <a:lnTo>
                      <a:pt x="3180" y="1322"/>
                    </a:lnTo>
                    <a:lnTo>
                      <a:pt x="3179" y="1313"/>
                    </a:lnTo>
                    <a:lnTo>
                      <a:pt x="3186" y="1303"/>
                    </a:lnTo>
                    <a:close/>
                    <a:moveTo>
                      <a:pt x="65" y="1153"/>
                    </a:moveTo>
                    <a:lnTo>
                      <a:pt x="71" y="1167"/>
                    </a:lnTo>
                    <a:lnTo>
                      <a:pt x="66" y="1180"/>
                    </a:lnTo>
                    <a:lnTo>
                      <a:pt x="61" y="1166"/>
                    </a:lnTo>
                    <a:lnTo>
                      <a:pt x="65" y="1153"/>
                    </a:lnTo>
                    <a:close/>
                    <a:moveTo>
                      <a:pt x="154" y="939"/>
                    </a:moveTo>
                    <a:lnTo>
                      <a:pt x="143" y="965"/>
                    </a:lnTo>
                    <a:lnTo>
                      <a:pt x="121" y="990"/>
                    </a:lnTo>
                    <a:lnTo>
                      <a:pt x="133" y="965"/>
                    </a:lnTo>
                    <a:lnTo>
                      <a:pt x="154" y="939"/>
                    </a:lnTo>
                    <a:close/>
                    <a:moveTo>
                      <a:pt x="210" y="811"/>
                    </a:moveTo>
                    <a:lnTo>
                      <a:pt x="215" y="821"/>
                    </a:lnTo>
                    <a:lnTo>
                      <a:pt x="209" y="829"/>
                    </a:lnTo>
                    <a:lnTo>
                      <a:pt x="205" y="819"/>
                    </a:lnTo>
                    <a:lnTo>
                      <a:pt x="210" y="811"/>
                    </a:lnTo>
                    <a:close/>
                    <a:moveTo>
                      <a:pt x="2982" y="792"/>
                    </a:moveTo>
                    <a:lnTo>
                      <a:pt x="2994" y="795"/>
                    </a:lnTo>
                    <a:lnTo>
                      <a:pt x="2998" y="802"/>
                    </a:lnTo>
                    <a:lnTo>
                      <a:pt x="2987" y="801"/>
                    </a:lnTo>
                    <a:lnTo>
                      <a:pt x="2984" y="794"/>
                    </a:lnTo>
                    <a:lnTo>
                      <a:pt x="2982" y="792"/>
                    </a:lnTo>
                    <a:close/>
                    <a:moveTo>
                      <a:pt x="2972" y="777"/>
                    </a:moveTo>
                    <a:lnTo>
                      <a:pt x="2974" y="778"/>
                    </a:lnTo>
                    <a:lnTo>
                      <a:pt x="2974" y="778"/>
                    </a:lnTo>
                    <a:lnTo>
                      <a:pt x="2972" y="777"/>
                    </a:lnTo>
                    <a:close/>
                    <a:moveTo>
                      <a:pt x="2882" y="630"/>
                    </a:moveTo>
                    <a:lnTo>
                      <a:pt x="2896" y="648"/>
                    </a:lnTo>
                    <a:lnTo>
                      <a:pt x="2907" y="678"/>
                    </a:lnTo>
                    <a:lnTo>
                      <a:pt x="2895" y="661"/>
                    </a:lnTo>
                    <a:lnTo>
                      <a:pt x="2882" y="630"/>
                    </a:lnTo>
                    <a:close/>
                    <a:moveTo>
                      <a:pt x="2755" y="497"/>
                    </a:moveTo>
                    <a:lnTo>
                      <a:pt x="2770" y="499"/>
                    </a:lnTo>
                    <a:lnTo>
                      <a:pt x="2776" y="506"/>
                    </a:lnTo>
                    <a:lnTo>
                      <a:pt x="2762" y="503"/>
                    </a:lnTo>
                    <a:lnTo>
                      <a:pt x="2755" y="497"/>
                    </a:lnTo>
                    <a:close/>
                    <a:moveTo>
                      <a:pt x="558" y="390"/>
                    </a:moveTo>
                    <a:lnTo>
                      <a:pt x="569" y="393"/>
                    </a:lnTo>
                    <a:lnTo>
                      <a:pt x="564" y="398"/>
                    </a:lnTo>
                    <a:lnTo>
                      <a:pt x="551" y="395"/>
                    </a:lnTo>
                    <a:lnTo>
                      <a:pt x="558" y="390"/>
                    </a:lnTo>
                    <a:close/>
                    <a:moveTo>
                      <a:pt x="712" y="272"/>
                    </a:moveTo>
                    <a:lnTo>
                      <a:pt x="698" y="289"/>
                    </a:lnTo>
                    <a:lnTo>
                      <a:pt x="692" y="296"/>
                    </a:lnTo>
                    <a:lnTo>
                      <a:pt x="670" y="313"/>
                    </a:lnTo>
                    <a:lnTo>
                      <a:pt x="694" y="285"/>
                    </a:lnTo>
                    <a:lnTo>
                      <a:pt x="694" y="284"/>
                    </a:lnTo>
                    <a:lnTo>
                      <a:pt x="712" y="272"/>
                    </a:lnTo>
                    <a:close/>
                    <a:moveTo>
                      <a:pt x="2465" y="248"/>
                    </a:moveTo>
                    <a:lnTo>
                      <a:pt x="2472" y="253"/>
                    </a:lnTo>
                    <a:lnTo>
                      <a:pt x="2475" y="254"/>
                    </a:lnTo>
                    <a:lnTo>
                      <a:pt x="2481" y="268"/>
                    </a:lnTo>
                    <a:lnTo>
                      <a:pt x="2469" y="261"/>
                    </a:lnTo>
                    <a:lnTo>
                      <a:pt x="2465" y="248"/>
                    </a:lnTo>
                    <a:close/>
                    <a:moveTo>
                      <a:pt x="866" y="182"/>
                    </a:moveTo>
                    <a:lnTo>
                      <a:pt x="880" y="183"/>
                    </a:lnTo>
                    <a:lnTo>
                      <a:pt x="872" y="188"/>
                    </a:lnTo>
                    <a:lnTo>
                      <a:pt x="858" y="186"/>
                    </a:lnTo>
                    <a:lnTo>
                      <a:pt x="866" y="182"/>
                    </a:lnTo>
                    <a:close/>
                    <a:moveTo>
                      <a:pt x="2270" y="154"/>
                    </a:moveTo>
                    <a:lnTo>
                      <a:pt x="2304" y="159"/>
                    </a:lnTo>
                    <a:lnTo>
                      <a:pt x="2320" y="168"/>
                    </a:lnTo>
                    <a:lnTo>
                      <a:pt x="2291" y="162"/>
                    </a:lnTo>
                    <a:lnTo>
                      <a:pt x="2287" y="161"/>
                    </a:lnTo>
                    <a:lnTo>
                      <a:pt x="2270" y="154"/>
                    </a:lnTo>
                    <a:close/>
                    <a:moveTo>
                      <a:pt x="2154" y="106"/>
                    </a:moveTo>
                    <a:lnTo>
                      <a:pt x="2159" y="107"/>
                    </a:lnTo>
                    <a:lnTo>
                      <a:pt x="2171" y="113"/>
                    </a:lnTo>
                    <a:lnTo>
                      <a:pt x="2171" y="113"/>
                    </a:lnTo>
                    <a:lnTo>
                      <a:pt x="2153" y="107"/>
                    </a:lnTo>
                    <a:lnTo>
                      <a:pt x="2154" y="106"/>
                    </a:lnTo>
                    <a:close/>
                    <a:moveTo>
                      <a:pt x="2130" y="89"/>
                    </a:moveTo>
                    <a:lnTo>
                      <a:pt x="2137" y="92"/>
                    </a:lnTo>
                    <a:lnTo>
                      <a:pt x="2142" y="103"/>
                    </a:lnTo>
                    <a:lnTo>
                      <a:pt x="2135" y="100"/>
                    </a:lnTo>
                    <a:lnTo>
                      <a:pt x="2130" y="89"/>
                    </a:lnTo>
                    <a:close/>
                    <a:moveTo>
                      <a:pt x="1232" y="45"/>
                    </a:moveTo>
                    <a:lnTo>
                      <a:pt x="1223" y="56"/>
                    </a:lnTo>
                    <a:lnTo>
                      <a:pt x="1214" y="59"/>
                    </a:lnTo>
                    <a:lnTo>
                      <a:pt x="1223" y="48"/>
                    </a:lnTo>
                    <a:lnTo>
                      <a:pt x="1232" y="45"/>
                    </a:lnTo>
                    <a:close/>
                    <a:moveTo>
                      <a:pt x="1421" y="11"/>
                    </a:moveTo>
                    <a:lnTo>
                      <a:pt x="1455" y="17"/>
                    </a:lnTo>
                    <a:lnTo>
                      <a:pt x="1433" y="19"/>
                    </a:lnTo>
                    <a:lnTo>
                      <a:pt x="1400" y="14"/>
                    </a:lnTo>
                    <a:lnTo>
                      <a:pt x="1421" y="11"/>
                    </a:lnTo>
                    <a:close/>
                    <a:moveTo>
                      <a:pt x="1592" y="0"/>
                    </a:moveTo>
                    <a:lnTo>
                      <a:pt x="1602" y="1"/>
                    </a:lnTo>
                    <a:lnTo>
                      <a:pt x="1595" y="10"/>
                    </a:lnTo>
                    <a:lnTo>
                      <a:pt x="1591" y="10"/>
                    </a:lnTo>
                    <a:lnTo>
                      <a:pt x="1585" y="10"/>
                    </a:lnTo>
                    <a:lnTo>
                      <a:pt x="159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0" name="Freeform 715"/>
              <p:cNvSpPr>
                <a:spLocks noEditPoints="1"/>
              </p:cNvSpPr>
              <p:nvPr/>
            </p:nvSpPr>
            <p:spPr bwMode="auto">
              <a:xfrm>
                <a:off x="5499" y="925"/>
                <a:ext cx="3234" cy="3238"/>
              </a:xfrm>
              <a:custGeom>
                <a:avLst/>
                <a:gdLst>
                  <a:gd name="T0" fmla="*/ 1621 w 3234"/>
                  <a:gd name="T1" fmla="*/ 3238 h 3238"/>
                  <a:gd name="T2" fmla="*/ 1828 w 3234"/>
                  <a:gd name="T3" fmla="*/ 3215 h 3238"/>
                  <a:gd name="T4" fmla="*/ 1840 w 3234"/>
                  <a:gd name="T5" fmla="*/ 3222 h 3238"/>
                  <a:gd name="T6" fmla="*/ 2002 w 3234"/>
                  <a:gd name="T7" fmla="*/ 3181 h 3238"/>
                  <a:gd name="T8" fmla="*/ 1989 w 3234"/>
                  <a:gd name="T9" fmla="*/ 3184 h 3238"/>
                  <a:gd name="T10" fmla="*/ 1092 w 3234"/>
                  <a:gd name="T11" fmla="*/ 3140 h 3238"/>
                  <a:gd name="T12" fmla="*/ 1082 w 3234"/>
                  <a:gd name="T13" fmla="*/ 3137 h 3238"/>
                  <a:gd name="T14" fmla="*/ 921 w 3234"/>
                  <a:gd name="T15" fmla="*/ 3071 h 3238"/>
                  <a:gd name="T16" fmla="*/ 2365 w 3234"/>
                  <a:gd name="T17" fmla="*/ 3044 h 3238"/>
                  <a:gd name="T18" fmla="*/ 2355 w 3234"/>
                  <a:gd name="T19" fmla="*/ 3048 h 3238"/>
                  <a:gd name="T20" fmla="*/ 750 w 3234"/>
                  <a:gd name="T21" fmla="*/ 2976 h 3238"/>
                  <a:gd name="T22" fmla="*/ 752 w 3234"/>
                  <a:gd name="T23" fmla="*/ 2988 h 3238"/>
                  <a:gd name="T24" fmla="*/ 2509 w 3234"/>
                  <a:gd name="T25" fmla="*/ 2968 h 3238"/>
                  <a:gd name="T26" fmla="*/ 2528 w 3234"/>
                  <a:gd name="T27" fmla="*/ 2947 h 3238"/>
                  <a:gd name="T28" fmla="*/ 2676 w 3234"/>
                  <a:gd name="T29" fmla="*/ 2842 h 3238"/>
                  <a:gd name="T30" fmla="*/ 434 w 3234"/>
                  <a:gd name="T31" fmla="*/ 2723 h 3238"/>
                  <a:gd name="T32" fmla="*/ 441 w 3234"/>
                  <a:gd name="T33" fmla="*/ 2730 h 3238"/>
                  <a:gd name="T34" fmla="*/ 338 w 3234"/>
                  <a:gd name="T35" fmla="*/ 2593 h 3238"/>
                  <a:gd name="T36" fmla="*/ 321 w 3234"/>
                  <a:gd name="T37" fmla="*/ 2571 h 3238"/>
                  <a:gd name="T38" fmla="*/ 229 w 3234"/>
                  <a:gd name="T39" fmla="*/ 2435 h 3238"/>
                  <a:gd name="T40" fmla="*/ 3016 w 3234"/>
                  <a:gd name="T41" fmla="*/ 2412 h 3238"/>
                  <a:gd name="T42" fmla="*/ 3012 w 3234"/>
                  <a:gd name="T43" fmla="*/ 2420 h 3238"/>
                  <a:gd name="T44" fmla="*/ 3112 w 3234"/>
                  <a:gd name="T45" fmla="*/ 2236 h 3238"/>
                  <a:gd name="T46" fmla="*/ 3122 w 3234"/>
                  <a:gd name="T47" fmla="*/ 2213 h 3238"/>
                  <a:gd name="T48" fmla="*/ 3163 w 3234"/>
                  <a:gd name="T49" fmla="*/ 2093 h 3238"/>
                  <a:gd name="T50" fmla="*/ 35 w 3234"/>
                  <a:gd name="T51" fmla="*/ 1915 h 3238"/>
                  <a:gd name="T52" fmla="*/ 28 w 3234"/>
                  <a:gd name="T53" fmla="*/ 1924 h 3238"/>
                  <a:gd name="T54" fmla="*/ 11 w 3234"/>
                  <a:gd name="T55" fmla="*/ 1724 h 3238"/>
                  <a:gd name="T56" fmla="*/ 2 w 3234"/>
                  <a:gd name="T57" fmla="*/ 1721 h 3238"/>
                  <a:gd name="T58" fmla="*/ 3234 w 3234"/>
                  <a:gd name="T59" fmla="*/ 1685 h 3238"/>
                  <a:gd name="T60" fmla="*/ 3234 w 3234"/>
                  <a:gd name="T61" fmla="*/ 1672 h 3238"/>
                  <a:gd name="T62" fmla="*/ 0 w 3234"/>
                  <a:gd name="T63" fmla="*/ 1565 h 3238"/>
                  <a:gd name="T64" fmla="*/ 3221 w 3234"/>
                  <a:gd name="T65" fmla="*/ 1493 h 3238"/>
                  <a:gd name="T66" fmla="*/ 3223 w 3234"/>
                  <a:gd name="T67" fmla="*/ 1518 h 3238"/>
                  <a:gd name="T68" fmla="*/ 3204 w 3234"/>
                  <a:gd name="T69" fmla="*/ 1303 h 3238"/>
                  <a:gd name="T70" fmla="*/ 3196 w 3234"/>
                  <a:gd name="T71" fmla="*/ 1312 h 3238"/>
                  <a:gd name="T72" fmla="*/ 75 w 3234"/>
                  <a:gd name="T73" fmla="*/ 1162 h 3238"/>
                  <a:gd name="T74" fmla="*/ 69 w 3234"/>
                  <a:gd name="T75" fmla="*/ 1148 h 3238"/>
                  <a:gd name="T76" fmla="*/ 112 w 3234"/>
                  <a:gd name="T77" fmla="*/ 1025 h 3238"/>
                  <a:gd name="T78" fmla="*/ 216 w 3234"/>
                  <a:gd name="T79" fmla="*/ 809 h 3238"/>
                  <a:gd name="T80" fmla="*/ 212 w 3234"/>
                  <a:gd name="T81" fmla="*/ 817 h 3238"/>
                  <a:gd name="T82" fmla="*/ 3015 w 3234"/>
                  <a:gd name="T83" fmla="*/ 806 h 3238"/>
                  <a:gd name="T84" fmla="*/ 3004 w 3234"/>
                  <a:gd name="T85" fmla="*/ 804 h 3238"/>
                  <a:gd name="T86" fmla="*/ 2895 w 3234"/>
                  <a:gd name="T87" fmla="*/ 626 h 3238"/>
                  <a:gd name="T88" fmla="*/ 2881 w 3234"/>
                  <a:gd name="T89" fmla="*/ 609 h 3238"/>
                  <a:gd name="T90" fmla="*/ 2802 w 3234"/>
                  <a:gd name="T91" fmla="*/ 517 h 3238"/>
                  <a:gd name="T92" fmla="*/ 557 w 3234"/>
                  <a:gd name="T93" fmla="*/ 397 h 3238"/>
                  <a:gd name="T94" fmla="*/ 550 w 3234"/>
                  <a:gd name="T95" fmla="*/ 403 h 3238"/>
                  <a:gd name="T96" fmla="*/ 722 w 3234"/>
                  <a:gd name="T97" fmla="*/ 281 h 3238"/>
                  <a:gd name="T98" fmla="*/ 704 w 3234"/>
                  <a:gd name="T99" fmla="*/ 293 h 3238"/>
                  <a:gd name="T100" fmla="*/ 2470 w 3234"/>
                  <a:gd name="T101" fmla="*/ 243 h 3238"/>
                  <a:gd name="T102" fmla="*/ 2482 w 3234"/>
                  <a:gd name="T103" fmla="*/ 262 h 3238"/>
                  <a:gd name="T104" fmla="*/ 862 w 3234"/>
                  <a:gd name="T105" fmla="*/ 188 h 3238"/>
                  <a:gd name="T106" fmla="*/ 853 w 3234"/>
                  <a:gd name="T107" fmla="*/ 192 h 3238"/>
                  <a:gd name="T108" fmla="*/ 2342 w 3234"/>
                  <a:gd name="T109" fmla="*/ 173 h 3238"/>
                  <a:gd name="T110" fmla="*/ 2314 w 3234"/>
                  <a:gd name="T111" fmla="*/ 168 h 3238"/>
                  <a:gd name="T112" fmla="*/ 2147 w 3234"/>
                  <a:gd name="T113" fmla="*/ 101 h 3238"/>
                  <a:gd name="T114" fmla="*/ 1252 w 3234"/>
                  <a:gd name="T115" fmla="*/ 43 h 3238"/>
                  <a:gd name="T116" fmla="*/ 1243 w 3234"/>
                  <a:gd name="T117" fmla="*/ 44 h 3238"/>
                  <a:gd name="T118" fmla="*/ 1431 w 3234"/>
                  <a:gd name="T119" fmla="*/ 20 h 3238"/>
                  <a:gd name="T120" fmla="*/ 1393 w 3234"/>
                  <a:gd name="T121" fmla="*/ 16 h 3238"/>
                  <a:gd name="T122" fmla="*/ 1619 w 3234"/>
                  <a:gd name="T123" fmla="*/ 0 h 3238"/>
                  <a:gd name="T124" fmla="*/ 1609 w 3234"/>
                  <a:gd name="T125" fmla="*/ 0 h 3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34" h="3238">
                    <a:moveTo>
                      <a:pt x="1619" y="3229"/>
                    </a:moveTo>
                    <a:lnTo>
                      <a:pt x="1628" y="3229"/>
                    </a:lnTo>
                    <a:lnTo>
                      <a:pt x="1621" y="3238"/>
                    </a:lnTo>
                    <a:lnTo>
                      <a:pt x="1612" y="3238"/>
                    </a:lnTo>
                    <a:lnTo>
                      <a:pt x="1619" y="3229"/>
                    </a:lnTo>
                    <a:close/>
                    <a:moveTo>
                      <a:pt x="1828" y="3215"/>
                    </a:moveTo>
                    <a:lnTo>
                      <a:pt x="1856" y="3219"/>
                    </a:lnTo>
                    <a:lnTo>
                      <a:pt x="1841" y="3222"/>
                    </a:lnTo>
                    <a:lnTo>
                      <a:pt x="1840" y="3222"/>
                    </a:lnTo>
                    <a:lnTo>
                      <a:pt x="1806" y="3217"/>
                    </a:lnTo>
                    <a:lnTo>
                      <a:pt x="1828" y="3215"/>
                    </a:lnTo>
                    <a:close/>
                    <a:moveTo>
                      <a:pt x="2002" y="3181"/>
                    </a:moveTo>
                    <a:lnTo>
                      <a:pt x="1992" y="3193"/>
                    </a:lnTo>
                    <a:lnTo>
                      <a:pt x="1979" y="3197"/>
                    </a:lnTo>
                    <a:lnTo>
                      <a:pt x="1989" y="3184"/>
                    </a:lnTo>
                    <a:lnTo>
                      <a:pt x="2002" y="3181"/>
                    </a:lnTo>
                    <a:close/>
                    <a:moveTo>
                      <a:pt x="1082" y="3137"/>
                    </a:moveTo>
                    <a:lnTo>
                      <a:pt x="1092" y="3140"/>
                    </a:lnTo>
                    <a:lnTo>
                      <a:pt x="1096" y="3152"/>
                    </a:lnTo>
                    <a:lnTo>
                      <a:pt x="1087" y="3147"/>
                    </a:lnTo>
                    <a:lnTo>
                      <a:pt x="1082" y="3137"/>
                    </a:lnTo>
                    <a:close/>
                    <a:moveTo>
                      <a:pt x="876" y="3057"/>
                    </a:moveTo>
                    <a:lnTo>
                      <a:pt x="906" y="3063"/>
                    </a:lnTo>
                    <a:lnTo>
                      <a:pt x="921" y="3071"/>
                    </a:lnTo>
                    <a:lnTo>
                      <a:pt x="892" y="3065"/>
                    </a:lnTo>
                    <a:lnTo>
                      <a:pt x="876" y="3057"/>
                    </a:lnTo>
                    <a:close/>
                    <a:moveTo>
                      <a:pt x="2365" y="3044"/>
                    </a:moveTo>
                    <a:lnTo>
                      <a:pt x="2379" y="3046"/>
                    </a:lnTo>
                    <a:lnTo>
                      <a:pt x="2369" y="3051"/>
                    </a:lnTo>
                    <a:lnTo>
                      <a:pt x="2355" y="3048"/>
                    </a:lnTo>
                    <a:lnTo>
                      <a:pt x="2365" y="3044"/>
                    </a:lnTo>
                    <a:close/>
                    <a:moveTo>
                      <a:pt x="747" y="2974"/>
                    </a:moveTo>
                    <a:lnTo>
                      <a:pt x="750" y="2976"/>
                    </a:lnTo>
                    <a:lnTo>
                      <a:pt x="756" y="2979"/>
                    </a:lnTo>
                    <a:lnTo>
                      <a:pt x="762" y="2993"/>
                    </a:lnTo>
                    <a:lnTo>
                      <a:pt x="752" y="2988"/>
                    </a:lnTo>
                    <a:lnTo>
                      <a:pt x="747" y="2974"/>
                    </a:lnTo>
                    <a:close/>
                    <a:moveTo>
                      <a:pt x="2528" y="2947"/>
                    </a:moveTo>
                    <a:lnTo>
                      <a:pt x="2509" y="2968"/>
                    </a:lnTo>
                    <a:lnTo>
                      <a:pt x="2489" y="2981"/>
                    </a:lnTo>
                    <a:lnTo>
                      <a:pt x="2508" y="2958"/>
                    </a:lnTo>
                    <a:lnTo>
                      <a:pt x="2528" y="2947"/>
                    </a:lnTo>
                    <a:close/>
                    <a:moveTo>
                      <a:pt x="2672" y="2834"/>
                    </a:moveTo>
                    <a:lnTo>
                      <a:pt x="2683" y="2836"/>
                    </a:lnTo>
                    <a:lnTo>
                      <a:pt x="2676" y="2842"/>
                    </a:lnTo>
                    <a:lnTo>
                      <a:pt x="2665" y="2839"/>
                    </a:lnTo>
                    <a:lnTo>
                      <a:pt x="2672" y="2834"/>
                    </a:lnTo>
                    <a:close/>
                    <a:moveTo>
                      <a:pt x="434" y="2723"/>
                    </a:moveTo>
                    <a:lnTo>
                      <a:pt x="448" y="2725"/>
                    </a:lnTo>
                    <a:lnTo>
                      <a:pt x="456" y="2733"/>
                    </a:lnTo>
                    <a:lnTo>
                      <a:pt x="441" y="2730"/>
                    </a:lnTo>
                    <a:lnTo>
                      <a:pt x="434" y="2723"/>
                    </a:lnTo>
                    <a:close/>
                    <a:moveTo>
                      <a:pt x="321" y="2571"/>
                    </a:moveTo>
                    <a:lnTo>
                      <a:pt x="338" y="2593"/>
                    </a:lnTo>
                    <a:lnTo>
                      <a:pt x="349" y="2624"/>
                    </a:lnTo>
                    <a:lnTo>
                      <a:pt x="332" y="2602"/>
                    </a:lnTo>
                    <a:lnTo>
                      <a:pt x="321" y="2571"/>
                    </a:lnTo>
                    <a:close/>
                    <a:moveTo>
                      <a:pt x="213" y="2425"/>
                    </a:moveTo>
                    <a:lnTo>
                      <a:pt x="225" y="2427"/>
                    </a:lnTo>
                    <a:lnTo>
                      <a:pt x="229" y="2435"/>
                    </a:lnTo>
                    <a:lnTo>
                      <a:pt x="218" y="2434"/>
                    </a:lnTo>
                    <a:lnTo>
                      <a:pt x="213" y="2425"/>
                    </a:lnTo>
                    <a:close/>
                    <a:moveTo>
                      <a:pt x="3016" y="2412"/>
                    </a:moveTo>
                    <a:lnTo>
                      <a:pt x="3021" y="2424"/>
                    </a:lnTo>
                    <a:lnTo>
                      <a:pt x="3016" y="2431"/>
                    </a:lnTo>
                    <a:lnTo>
                      <a:pt x="3012" y="2420"/>
                    </a:lnTo>
                    <a:lnTo>
                      <a:pt x="3016" y="2412"/>
                    </a:lnTo>
                    <a:close/>
                    <a:moveTo>
                      <a:pt x="3122" y="2213"/>
                    </a:moveTo>
                    <a:lnTo>
                      <a:pt x="3112" y="2236"/>
                    </a:lnTo>
                    <a:lnTo>
                      <a:pt x="3091" y="2261"/>
                    </a:lnTo>
                    <a:lnTo>
                      <a:pt x="3103" y="2237"/>
                    </a:lnTo>
                    <a:lnTo>
                      <a:pt x="3122" y="2213"/>
                    </a:lnTo>
                    <a:close/>
                    <a:moveTo>
                      <a:pt x="3162" y="2066"/>
                    </a:moveTo>
                    <a:lnTo>
                      <a:pt x="3168" y="2080"/>
                    </a:lnTo>
                    <a:lnTo>
                      <a:pt x="3163" y="2093"/>
                    </a:lnTo>
                    <a:lnTo>
                      <a:pt x="3158" y="2079"/>
                    </a:lnTo>
                    <a:lnTo>
                      <a:pt x="3162" y="2066"/>
                    </a:lnTo>
                    <a:close/>
                    <a:moveTo>
                      <a:pt x="35" y="1915"/>
                    </a:moveTo>
                    <a:lnTo>
                      <a:pt x="37" y="1925"/>
                    </a:lnTo>
                    <a:lnTo>
                      <a:pt x="30" y="1933"/>
                    </a:lnTo>
                    <a:lnTo>
                      <a:pt x="28" y="1924"/>
                    </a:lnTo>
                    <a:lnTo>
                      <a:pt x="35" y="1915"/>
                    </a:lnTo>
                    <a:close/>
                    <a:moveTo>
                      <a:pt x="2" y="1697"/>
                    </a:moveTo>
                    <a:lnTo>
                      <a:pt x="11" y="1724"/>
                    </a:lnTo>
                    <a:lnTo>
                      <a:pt x="11" y="1738"/>
                    </a:lnTo>
                    <a:lnTo>
                      <a:pt x="13" y="1751"/>
                    </a:lnTo>
                    <a:lnTo>
                      <a:pt x="2" y="1721"/>
                    </a:lnTo>
                    <a:lnTo>
                      <a:pt x="2" y="1697"/>
                    </a:lnTo>
                    <a:close/>
                    <a:moveTo>
                      <a:pt x="3234" y="1672"/>
                    </a:moveTo>
                    <a:lnTo>
                      <a:pt x="3234" y="1685"/>
                    </a:lnTo>
                    <a:lnTo>
                      <a:pt x="3224" y="1696"/>
                    </a:lnTo>
                    <a:lnTo>
                      <a:pt x="3224" y="1683"/>
                    </a:lnTo>
                    <a:lnTo>
                      <a:pt x="3234" y="1672"/>
                    </a:lnTo>
                    <a:close/>
                    <a:moveTo>
                      <a:pt x="10" y="1541"/>
                    </a:moveTo>
                    <a:lnTo>
                      <a:pt x="10" y="1553"/>
                    </a:lnTo>
                    <a:lnTo>
                      <a:pt x="0" y="1565"/>
                    </a:lnTo>
                    <a:lnTo>
                      <a:pt x="0" y="1552"/>
                    </a:lnTo>
                    <a:lnTo>
                      <a:pt x="10" y="1541"/>
                    </a:lnTo>
                    <a:close/>
                    <a:moveTo>
                      <a:pt x="3221" y="1493"/>
                    </a:moveTo>
                    <a:lnTo>
                      <a:pt x="3231" y="1521"/>
                    </a:lnTo>
                    <a:lnTo>
                      <a:pt x="3232" y="1545"/>
                    </a:lnTo>
                    <a:lnTo>
                      <a:pt x="3223" y="1518"/>
                    </a:lnTo>
                    <a:lnTo>
                      <a:pt x="3221" y="1500"/>
                    </a:lnTo>
                    <a:lnTo>
                      <a:pt x="3221" y="1493"/>
                    </a:lnTo>
                    <a:close/>
                    <a:moveTo>
                      <a:pt x="3204" y="1303"/>
                    </a:moveTo>
                    <a:lnTo>
                      <a:pt x="3206" y="1313"/>
                    </a:lnTo>
                    <a:lnTo>
                      <a:pt x="3199" y="1323"/>
                    </a:lnTo>
                    <a:lnTo>
                      <a:pt x="3196" y="1312"/>
                    </a:lnTo>
                    <a:lnTo>
                      <a:pt x="3204" y="1303"/>
                    </a:lnTo>
                    <a:close/>
                    <a:moveTo>
                      <a:pt x="69" y="1148"/>
                    </a:moveTo>
                    <a:lnTo>
                      <a:pt x="75" y="1162"/>
                    </a:lnTo>
                    <a:lnTo>
                      <a:pt x="71" y="1175"/>
                    </a:lnTo>
                    <a:lnTo>
                      <a:pt x="65" y="1160"/>
                    </a:lnTo>
                    <a:lnTo>
                      <a:pt x="69" y="1148"/>
                    </a:lnTo>
                    <a:close/>
                    <a:moveTo>
                      <a:pt x="143" y="974"/>
                    </a:moveTo>
                    <a:lnTo>
                      <a:pt x="131" y="999"/>
                    </a:lnTo>
                    <a:lnTo>
                      <a:pt x="112" y="1025"/>
                    </a:lnTo>
                    <a:lnTo>
                      <a:pt x="123" y="998"/>
                    </a:lnTo>
                    <a:lnTo>
                      <a:pt x="143" y="974"/>
                    </a:lnTo>
                    <a:close/>
                    <a:moveTo>
                      <a:pt x="216" y="809"/>
                    </a:moveTo>
                    <a:lnTo>
                      <a:pt x="220" y="820"/>
                    </a:lnTo>
                    <a:lnTo>
                      <a:pt x="215" y="828"/>
                    </a:lnTo>
                    <a:lnTo>
                      <a:pt x="212" y="817"/>
                    </a:lnTo>
                    <a:lnTo>
                      <a:pt x="216" y="809"/>
                    </a:lnTo>
                    <a:close/>
                    <a:moveTo>
                      <a:pt x="3004" y="804"/>
                    </a:moveTo>
                    <a:lnTo>
                      <a:pt x="3015" y="806"/>
                    </a:lnTo>
                    <a:lnTo>
                      <a:pt x="3019" y="813"/>
                    </a:lnTo>
                    <a:lnTo>
                      <a:pt x="3008" y="811"/>
                    </a:lnTo>
                    <a:lnTo>
                      <a:pt x="3004" y="804"/>
                    </a:lnTo>
                    <a:close/>
                    <a:moveTo>
                      <a:pt x="2881" y="609"/>
                    </a:moveTo>
                    <a:lnTo>
                      <a:pt x="2884" y="612"/>
                    </a:lnTo>
                    <a:lnTo>
                      <a:pt x="2895" y="626"/>
                    </a:lnTo>
                    <a:lnTo>
                      <a:pt x="2906" y="657"/>
                    </a:lnTo>
                    <a:lnTo>
                      <a:pt x="2892" y="639"/>
                    </a:lnTo>
                    <a:lnTo>
                      <a:pt x="2881" y="609"/>
                    </a:lnTo>
                    <a:close/>
                    <a:moveTo>
                      <a:pt x="2780" y="508"/>
                    </a:moveTo>
                    <a:lnTo>
                      <a:pt x="2796" y="510"/>
                    </a:lnTo>
                    <a:lnTo>
                      <a:pt x="2802" y="517"/>
                    </a:lnTo>
                    <a:lnTo>
                      <a:pt x="2786" y="515"/>
                    </a:lnTo>
                    <a:lnTo>
                      <a:pt x="2780" y="508"/>
                    </a:lnTo>
                    <a:close/>
                    <a:moveTo>
                      <a:pt x="557" y="397"/>
                    </a:moveTo>
                    <a:lnTo>
                      <a:pt x="568" y="399"/>
                    </a:lnTo>
                    <a:lnTo>
                      <a:pt x="561" y="404"/>
                    </a:lnTo>
                    <a:lnTo>
                      <a:pt x="550" y="403"/>
                    </a:lnTo>
                    <a:lnTo>
                      <a:pt x="557" y="397"/>
                    </a:lnTo>
                    <a:close/>
                    <a:moveTo>
                      <a:pt x="740" y="259"/>
                    </a:moveTo>
                    <a:lnTo>
                      <a:pt x="722" y="281"/>
                    </a:lnTo>
                    <a:lnTo>
                      <a:pt x="704" y="293"/>
                    </a:lnTo>
                    <a:lnTo>
                      <a:pt x="704" y="294"/>
                    </a:lnTo>
                    <a:lnTo>
                      <a:pt x="704" y="293"/>
                    </a:lnTo>
                    <a:lnTo>
                      <a:pt x="722" y="272"/>
                    </a:lnTo>
                    <a:lnTo>
                      <a:pt x="740" y="259"/>
                    </a:lnTo>
                    <a:close/>
                    <a:moveTo>
                      <a:pt x="2470" y="243"/>
                    </a:moveTo>
                    <a:lnTo>
                      <a:pt x="2479" y="249"/>
                    </a:lnTo>
                    <a:lnTo>
                      <a:pt x="2485" y="263"/>
                    </a:lnTo>
                    <a:lnTo>
                      <a:pt x="2482" y="262"/>
                    </a:lnTo>
                    <a:lnTo>
                      <a:pt x="2475" y="257"/>
                    </a:lnTo>
                    <a:lnTo>
                      <a:pt x="2470" y="243"/>
                    </a:lnTo>
                    <a:close/>
                    <a:moveTo>
                      <a:pt x="862" y="188"/>
                    </a:moveTo>
                    <a:lnTo>
                      <a:pt x="876" y="191"/>
                    </a:lnTo>
                    <a:lnTo>
                      <a:pt x="868" y="195"/>
                    </a:lnTo>
                    <a:lnTo>
                      <a:pt x="853" y="192"/>
                    </a:lnTo>
                    <a:lnTo>
                      <a:pt x="862" y="188"/>
                    </a:lnTo>
                    <a:close/>
                    <a:moveTo>
                      <a:pt x="2314" y="168"/>
                    </a:moveTo>
                    <a:lnTo>
                      <a:pt x="2342" y="173"/>
                    </a:lnTo>
                    <a:lnTo>
                      <a:pt x="2359" y="181"/>
                    </a:lnTo>
                    <a:lnTo>
                      <a:pt x="2330" y="177"/>
                    </a:lnTo>
                    <a:lnTo>
                      <a:pt x="2314" y="168"/>
                    </a:lnTo>
                    <a:close/>
                    <a:moveTo>
                      <a:pt x="2136" y="86"/>
                    </a:moveTo>
                    <a:lnTo>
                      <a:pt x="2143" y="89"/>
                    </a:lnTo>
                    <a:lnTo>
                      <a:pt x="2147" y="101"/>
                    </a:lnTo>
                    <a:lnTo>
                      <a:pt x="2140" y="98"/>
                    </a:lnTo>
                    <a:lnTo>
                      <a:pt x="2136" y="86"/>
                    </a:lnTo>
                    <a:close/>
                    <a:moveTo>
                      <a:pt x="1252" y="43"/>
                    </a:moveTo>
                    <a:lnTo>
                      <a:pt x="1242" y="54"/>
                    </a:lnTo>
                    <a:lnTo>
                      <a:pt x="1233" y="57"/>
                    </a:lnTo>
                    <a:lnTo>
                      <a:pt x="1243" y="44"/>
                    </a:lnTo>
                    <a:lnTo>
                      <a:pt x="1252" y="43"/>
                    </a:lnTo>
                    <a:close/>
                    <a:moveTo>
                      <a:pt x="1399" y="14"/>
                    </a:moveTo>
                    <a:lnTo>
                      <a:pt x="1431" y="20"/>
                    </a:lnTo>
                    <a:lnTo>
                      <a:pt x="1410" y="23"/>
                    </a:lnTo>
                    <a:lnTo>
                      <a:pt x="1379" y="19"/>
                    </a:lnTo>
                    <a:lnTo>
                      <a:pt x="1393" y="16"/>
                    </a:lnTo>
                    <a:lnTo>
                      <a:pt x="1399" y="14"/>
                    </a:lnTo>
                    <a:close/>
                    <a:moveTo>
                      <a:pt x="1609" y="0"/>
                    </a:moveTo>
                    <a:lnTo>
                      <a:pt x="1619" y="0"/>
                    </a:lnTo>
                    <a:lnTo>
                      <a:pt x="1612" y="10"/>
                    </a:lnTo>
                    <a:lnTo>
                      <a:pt x="1602" y="9"/>
                    </a:lnTo>
                    <a:lnTo>
                      <a:pt x="16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1" name="Freeform 716"/>
              <p:cNvSpPr>
                <a:spLocks noEditPoints="1"/>
              </p:cNvSpPr>
              <p:nvPr/>
            </p:nvSpPr>
            <p:spPr bwMode="auto">
              <a:xfrm>
                <a:off x="5489" y="917"/>
                <a:ext cx="3252" cy="3254"/>
              </a:xfrm>
              <a:custGeom>
                <a:avLst/>
                <a:gdLst>
                  <a:gd name="T0" fmla="*/ 1615 w 3252"/>
                  <a:gd name="T1" fmla="*/ 3254 h 3254"/>
                  <a:gd name="T2" fmla="*/ 1876 w 3252"/>
                  <a:gd name="T3" fmla="*/ 3236 h 3254"/>
                  <a:gd name="T4" fmla="*/ 1963 w 3252"/>
                  <a:gd name="T5" fmla="*/ 3218 h 3254"/>
                  <a:gd name="T6" fmla="*/ 1946 w 3252"/>
                  <a:gd name="T7" fmla="*/ 3223 h 3254"/>
                  <a:gd name="T8" fmla="*/ 1992 w 3252"/>
                  <a:gd name="T9" fmla="*/ 3213 h 3254"/>
                  <a:gd name="T10" fmla="*/ 1097 w 3252"/>
                  <a:gd name="T11" fmla="*/ 3155 h 3254"/>
                  <a:gd name="T12" fmla="*/ 1097 w 3252"/>
                  <a:gd name="T13" fmla="*/ 3155 h 3254"/>
                  <a:gd name="T14" fmla="*/ 872 w 3252"/>
                  <a:gd name="T15" fmla="*/ 3069 h 3254"/>
                  <a:gd name="T16" fmla="*/ 2393 w 3252"/>
                  <a:gd name="T17" fmla="*/ 3062 h 3254"/>
                  <a:gd name="T18" fmla="*/ 2429 w 3252"/>
                  <a:gd name="T19" fmla="*/ 3042 h 3254"/>
                  <a:gd name="T20" fmla="*/ 772 w 3252"/>
                  <a:gd name="T21" fmla="*/ 3001 h 3254"/>
                  <a:gd name="T22" fmla="*/ 2519 w 3252"/>
                  <a:gd name="T23" fmla="*/ 2976 h 3254"/>
                  <a:gd name="T24" fmla="*/ 2519 w 3252"/>
                  <a:gd name="T25" fmla="*/ 2976 h 3254"/>
                  <a:gd name="T26" fmla="*/ 2686 w 3252"/>
                  <a:gd name="T27" fmla="*/ 2850 h 3254"/>
                  <a:gd name="T28" fmla="*/ 451 w 3252"/>
                  <a:gd name="T29" fmla="*/ 2738 h 3254"/>
                  <a:gd name="T30" fmla="*/ 359 w 3252"/>
                  <a:gd name="T31" fmla="*/ 2632 h 3254"/>
                  <a:gd name="T32" fmla="*/ 3031 w 3252"/>
                  <a:gd name="T33" fmla="*/ 2432 h 3254"/>
                  <a:gd name="T34" fmla="*/ 3031 w 3252"/>
                  <a:gd name="T35" fmla="*/ 2432 h 3254"/>
                  <a:gd name="T36" fmla="*/ 216 w 3252"/>
                  <a:gd name="T37" fmla="*/ 2439 h 3254"/>
                  <a:gd name="T38" fmla="*/ 3122 w 3252"/>
                  <a:gd name="T39" fmla="*/ 2244 h 3254"/>
                  <a:gd name="T40" fmla="*/ 3183 w 3252"/>
                  <a:gd name="T41" fmla="*/ 2103 h 3254"/>
                  <a:gd name="T42" fmla="*/ 38 w 3252"/>
                  <a:gd name="T43" fmla="*/ 1932 h 3254"/>
                  <a:gd name="T44" fmla="*/ 38 w 3252"/>
                  <a:gd name="T45" fmla="*/ 1932 h 3254"/>
                  <a:gd name="T46" fmla="*/ 2 w 3252"/>
                  <a:gd name="T47" fmla="*/ 1703 h 3254"/>
                  <a:gd name="T48" fmla="*/ 3244 w 3252"/>
                  <a:gd name="T49" fmla="*/ 1693 h 3254"/>
                  <a:gd name="T50" fmla="*/ 10 w 3252"/>
                  <a:gd name="T51" fmla="*/ 1573 h 3254"/>
                  <a:gd name="T52" fmla="*/ 3241 w 3252"/>
                  <a:gd name="T53" fmla="*/ 1529 h 3254"/>
                  <a:gd name="T54" fmla="*/ 3241 w 3252"/>
                  <a:gd name="T55" fmla="*/ 1529 h 3254"/>
                  <a:gd name="T56" fmla="*/ 3214 w 3252"/>
                  <a:gd name="T57" fmla="*/ 1311 h 3254"/>
                  <a:gd name="T58" fmla="*/ 75 w 3252"/>
                  <a:gd name="T59" fmla="*/ 1168 h 3254"/>
                  <a:gd name="T60" fmla="*/ 122 w 3252"/>
                  <a:gd name="T61" fmla="*/ 1033 h 3254"/>
                  <a:gd name="T62" fmla="*/ 133 w 3252"/>
                  <a:gd name="T63" fmla="*/ 1006 h 3254"/>
                  <a:gd name="T64" fmla="*/ 3029 w 3252"/>
                  <a:gd name="T65" fmla="*/ 821 h 3254"/>
                  <a:gd name="T66" fmla="*/ 222 w 3252"/>
                  <a:gd name="T67" fmla="*/ 825 h 3254"/>
                  <a:gd name="T68" fmla="*/ 2894 w 3252"/>
                  <a:gd name="T69" fmla="*/ 606 h 3254"/>
                  <a:gd name="T70" fmla="*/ 2882 w 3252"/>
                  <a:gd name="T71" fmla="*/ 592 h 3254"/>
                  <a:gd name="T72" fmla="*/ 2812 w 3252"/>
                  <a:gd name="T73" fmla="*/ 525 h 3254"/>
                  <a:gd name="T74" fmla="*/ 560 w 3252"/>
                  <a:gd name="T75" fmla="*/ 411 h 3254"/>
                  <a:gd name="T76" fmla="*/ 750 w 3252"/>
                  <a:gd name="T77" fmla="*/ 267 h 3254"/>
                  <a:gd name="T78" fmla="*/ 2474 w 3252"/>
                  <a:gd name="T79" fmla="*/ 239 h 3254"/>
                  <a:gd name="T80" fmla="*/ 2474 w 3252"/>
                  <a:gd name="T81" fmla="*/ 239 h 3254"/>
                  <a:gd name="T82" fmla="*/ 849 w 3252"/>
                  <a:gd name="T83" fmla="*/ 198 h 3254"/>
                  <a:gd name="T84" fmla="*/ 2399 w 3252"/>
                  <a:gd name="T85" fmla="*/ 195 h 3254"/>
                  <a:gd name="T86" fmla="*/ 2149 w 3252"/>
                  <a:gd name="T87" fmla="*/ 86 h 3254"/>
                  <a:gd name="T88" fmla="*/ 1272 w 3252"/>
                  <a:gd name="T89" fmla="*/ 39 h 3254"/>
                  <a:gd name="T90" fmla="*/ 1272 w 3252"/>
                  <a:gd name="T91" fmla="*/ 39 h 3254"/>
                  <a:gd name="T92" fmla="*/ 1291 w 3252"/>
                  <a:gd name="T93" fmla="*/ 34 h 3254"/>
                  <a:gd name="T94" fmla="*/ 1409 w 3252"/>
                  <a:gd name="T95" fmla="*/ 22 h 3254"/>
                  <a:gd name="T96" fmla="*/ 1380 w 3252"/>
                  <a:gd name="T97" fmla="*/ 18 h 3254"/>
                  <a:gd name="T98" fmla="*/ 1619 w 3252"/>
                  <a:gd name="T99" fmla="*/ 8 h 3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52" h="3254">
                    <a:moveTo>
                      <a:pt x="1622" y="3246"/>
                    </a:moveTo>
                    <a:lnTo>
                      <a:pt x="1631" y="3246"/>
                    </a:lnTo>
                    <a:lnTo>
                      <a:pt x="1622" y="3254"/>
                    </a:lnTo>
                    <a:lnTo>
                      <a:pt x="1615" y="3254"/>
                    </a:lnTo>
                    <a:lnTo>
                      <a:pt x="1622" y="3246"/>
                    </a:lnTo>
                    <a:close/>
                    <a:moveTo>
                      <a:pt x="1866" y="3227"/>
                    </a:moveTo>
                    <a:lnTo>
                      <a:pt x="1893" y="3232"/>
                    </a:lnTo>
                    <a:lnTo>
                      <a:pt x="1876" y="3236"/>
                    </a:lnTo>
                    <a:lnTo>
                      <a:pt x="1850" y="3230"/>
                    </a:lnTo>
                    <a:lnTo>
                      <a:pt x="1851" y="3230"/>
                    </a:lnTo>
                    <a:lnTo>
                      <a:pt x="1866" y="3227"/>
                    </a:lnTo>
                    <a:close/>
                    <a:moveTo>
                      <a:pt x="1963" y="3218"/>
                    </a:moveTo>
                    <a:lnTo>
                      <a:pt x="1967" y="3218"/>
                    </a:lnTo>
                    <a:lnTo>
                      <a:pt x="1970" y="3218"/>
                    </a:lnTo>
                    <a:lnTo>
                      <a:pt x="1955" y="3222"/>
                    </a:lnTo>
                    <a:lnTo>
                      <a:pt x="1946" y="3223"/>
                    </a:lnTo>
                    <a:lnTo>
                      <a:pt x="1950" y="3220"/>
                    </a:lnTo>
                    <a:lnTo>
                      <a:pt x="1963" y="3218"/>
                    </a:lnTo>
                    <a:close/>
                    <a:moveTo>
                      <a:pt x="2002" y="3201"/>
                    </a:moveTo>
                    <a:lnTo>
                      <a:pt x="1992" y="3213"/>
                    </a:lnTo>
                    <a:lnTo>
                      <a:pt x="1979" y="3216"/>
                    </a:lnTo>
                    <a:lnTo>
                      <a:pt x="1989" y="3205"/>
                    </a:lnTo>
                    <a:lnTo>
                      <a:pt x="2002" y="3201"/>
                    </a:lnTo>
                    <a:close/>
                    <a:moveTo>
                      <a:pt x="1097" y="3155"/>
                    </a:moveTo>
                    <a:lnTo>
                      <a:pt x="1106" y="3160"/>
                    </a:lnTo>
                    <a:lnTo>
                      <a:pt x="1109" y="3169"/>
                    </a:lnTo>
                    <a:lnTo>
                      <a:pt x="1101" y="3167"/>
                    </a:lnTo>
                    <a:lnTo>
                      <a:pt x="1097" y="3155"/>
                    </a:lnTo>
                    <a:close/>
                    <a:moveTo>
                      <a:pt x="856" y="3061"/>
                    </a:moveTo>
                    <a:lnTo>
                      <a:pt x="886" y="3065"/>
                    </a:lnTo>
                    <a:lnTo>
                      <a:pt x="902" y="3073"/>
                    </a:lnTo>
                    <a:lnTo>
                      <a:pt x="872" y="3069"/>
                    </a:lnTo>
                    <a:lnTo>
                      <a:pt x="856" y="3061"/>
                    </a:lnTo>
                    <a:close/>
                    <a:moveTo>
                      <a:pt x="2389" y="3054"/>
                    </a:moveTo>
                    <a:lnTo>
                      <a:pt x="2403" y="3056"/>
                    </a:lnTo>
                    <a:lnTo>
                      <a:pt x="2393" y="3062"/>
                    </a:lnTo>
                    <a:lnTo>
                      <a:pt x="2379" y="3059"/>
                    </a:lnTo>
                    <a:lnTo>
                      <a:pt x="2389" y="3054"/>
                    </a:lnTo>
                    <a:close/>
                    <a:moveTo>
                      <a:pt x="2436" y="3038"/>
                    </a:moveTo>
                    <a:lnTo>
                      <a:pt x="2429" y="3042"/>
                    </a:lnTo>
                    <a:lnTo>
                      <a:pt x="2433" y="3039"/>
                    </a:lnTo>
                    <a:lnTo>
                      <a:pt x="2436" y="3038"/>
                    </a:lnTo>
                    <a:close/>
                    <a:moveTo>
                      <a:pt x="762" y="2996"/>
                    </a:moveTo>
                    <a:lnTo>
                      <a:pt x="772" y="3001"/>
                    </a:lnTo>
                    <a:lnTo>
                      <a:pt x="776" y="3014"/>
                    </a:lnTo>
                    <a:lnTo>
                      <a:pt x="767" y="3008"/>
                    </a:lnTo>
                    <a:lnTo>
                      <a:pt x="762" y="2996"/>
                    </a:lnTo>
                    <a:close/>
                    <a:moveTo>
                      <a:pt x="2519" y="2976"/>
                    </a:moveTo>
                    <a:lnTo>
                      <a:pt x="2501" y="2998"/>
                    </a:lnTo>
                    <a:lnTo>
                      <a:pt x="2481" y="3011"/>
                    </a:lnTo>
                    <a:lnTo>
                      <a:pt x="2499" y="2989"/>
                    </a:lnTo>
                    <a:lnTo>
                      <a:pt x="2519" y="2976"/>
                    </a:lnTo>
                    <a:close/>
                    <a:moveTo>
                      <a:pt x="2693" y="2844"/>
                    </a:moveTo>
                    <a:lnTo>
                      <a:pt x="2704" y="2846"/>
                    </a:lnTo>
                    <a:lnTo>
                      <a:pt x="2699" y="2851"/>
                    </a:lnTo>
                    <a:lnTo>
                      <a:pt x="2686" y="2850"/>
                    </a:lnTo>
                    <a:lnTo>
                      <a:pt x="2693" y="2844"/>
                    </a:lnTo>
                    <a:close/>
                    <a:moveTo>
                      <a:pt x="428" y="2729"/>
                    </a:moveTo>
                    <a:lnTo>
                      <a:pt x="444" y="2731"/>
                    </a:lnTo>
                    <a:lnTo>
                      <a:pt x="451" y="2738"/>
                    </a:lnTo>
                    <a:lnTo>
                      <a:pt x="435" y="2736"/>
                    </a:lnTo>
                    <a:lnTo>
                      <a:pt x="428" y="2729"/>
                    </a:lnTo>
                    <a:close/>
                    <a:moveTo>
                      <a:pt x="342" y="2610"/>
                    </a:moveTo>
                    <a:lnTo>
                      <a:pt x="359" y="2632"/>
                    </a:lnTo>
                    <a:lnTo>
                      <a:pt x="368" y="2658"/>
                    </a:lnTo>
                    <a:lnTo>
                      <a:pt x="353" y="2641"/>
                    </a:lnTo>
                    <a:lnTo>
                      <a:pt x="342" y="2610"/>
                    </a:lnTo>
                    <a:close/>
                    <a:moveTo>
                      <a:pt x="3031" y="2432"/>
                    </a:moveTo>
                    <a:lnTo>
                      <a:pt x="3035" y="2442"/>
                    </a:lnTo>
                    <a:lnTo>
                      <a:pt x="3031" y="2450"/>
                    </a:lnTo>
                    <a:lnTo>
                      <a:pt x="3026" y="2439"/>
                    </a:lnTo>
                    <a:lnTo>
                      <a:pt x="3031" y="2432"/>
                    </a:lnTo>
                    <a:close/>
                    <a:moveTo>
                      <a:pt x="212" y="2430"/>
                    </a:moveTo>
                    <a:lnTo>
                      <a:pt x="223" y="2433"/>
                    </a:lnTo>
                    <a:lnTo>
                      <a:pt x="228" y="2442"/>
                    </a:lnTo>
                    <a:lnTo>
                      <a:pt x="216" y="2439"/>
                    </a:lnTo>
                    <a:lnTo>
                      <a:pt x="212" y="2430"/>
                    </a:lnTo>
                    <a:close/>
                    <a:moveTo>
                      <a:pt x="3149" y="2200"/>
                    </a:moveTo>
                    <a:lnTo>
                      <a:pt x="3142" y="2220"/>
                    </a:lnTo>
                    <a:lnTo>
                      <a:pt x="3122" y="2244"/>
                    </a:lnTo>
                    <a:lnTo>
                      <a:pt x="3132" y="2221"/>
                    </a:lnTo>
                    <a:lnTo>
                      <a:pt x="3149" y="2200"/>
                    </a:lnTo>
                    <a:close/>
                    <a:moveTo>
                      <a:pt x="3178" y="2088"/>
                    </a:moveTo>
                    <a:lnTo>
                      <a:pt x="3183" y="2103"/>
                    </a:lnTo>
                    <a:lnTo>
                      <a:pt x="3179" y="2115"/>
                    </a:lnTo>
                    <a:lnTo>
                      <a:pt x="3173" y="2101"/>
                    </a:lnTo>
                    <a:lnTo>
                      <a:pt x="3178" y="2088"/>
                    </a:lnTo>
                    <a:close/>
                    <a:moveTo>
                      <a:pt x="38" y="1932"/>
                    </a:moveTo>
                    <a:lnTo>
                      <a:pt x="40" y="1941"/>
                    </a:lnTo>
                    <a:lnTo>
                      <a:pt x="31" y="1951"/>
                    </a:lnTo>
                    <a:lnTo>
                      <a:pt x="30" y="1941"/>
                    </a:lnTo>
                    <a:lnTo>
                      <a:pt x="38" y="1932"/>
                    </a:lnTo>
                    <a:close/>
                    <a:moveTo>
                      <a:pt x="0" y="1679"/>
                    </a:moveTo>
                    <a:lnTo>
                      <a:pt x="12" y="1705"/>
                    </a:lnTo>
                    <a:lnTo>
                      <a:pt x="12" y="1729"/>
                    </a:lnTo>
                    <a:lnTo>
                      <a:pt x="2" y="1703"/>
                    </a:lnTo>
                    <a:lnTo>
                      <a:pt x="0" y="1679"/>
                    </a:lnTo>
                    <a:close/>
                    <a:moveTo>
                      <a:pt x="3252" y="1669"/>
                    </a:moveTo>
                    <a:lnTo>
                      <a:pt x="3252" y="1681"/>
                    </a:lnTo>
                    <a:lnTo>
                      <a:pt x="3244" y="1693"/>
                    </a:lnTo>
                    <a:lnTo>
                      <a:pt x="3244" y="1680"/>
                    </a:lnTo>
                    <a:lnTo>
                      <a:pt x="3252" y="1669"/>
                    </a:lnTo>
                    <a:close/>
                    <a:moveTo>
                      <a:pt x="10" y="1560"/>
                    </a:moveTo>
                    <a:lnTo>
                      <a:pt x="10" y="1573"/>
                    </a:lnTo>
                    <a:lnTo>
                      <a:pt x="0" y="1584"/>
                    </a:lnTo>
                    <a:lnTo>
                      <a:pt x="2" y="1570"/>
                    </a:lnTo>
                    <a:lnTo>
                      <a:pt x="10" y="1560"/>
                    </a:lnTo>
                    <a:close/>
                    <a:moveTo>
                      <a:pt x="3241" y="1529"/>
                    </a:moveTo>
                    <a:lnTo>
                      <a:pt x="3252" y="1556"/>
                    </a:lnTo>
                    <a:lnTo>
                      <a:pt x="3252" y="1580"/>
                    </a:lnTo>
                    <a:lnTo>
                      <a:pt x="3242" y="1553"/>
                    </a:lnTo>
                    <a:lnTo>
                      <a:pt x="3241" y="1529"/>
                    </a:lnTo>
                    <a:close/>
                    <a:moveTo>
                      <a:pt x="3221" y="1301"/>
                    </a:moveTo>
                    <a:lnTo>
                      <a:pt x="3223" y="1313"/>
                    </a:lnTo>
                    <a:lnTo>
                      <a:pt x="3216" y="1321"/>
                    </a:lnTo>
                    <a:lnTo>
                      <a:pt x="3214" y="1311"/>
                    </a:lnTo>
                    <a:lnTo>
                      <a:pt x="3221" y="1301"/>
                    </a:lnTo>
                    <a:close/>
                    <a:moveTo>
                      <a:pt x="74" y="1142"/>
                    </a:moveTo>
                    <a:lnTo>
                      <a:pt x="79" y="1156"/>
                    </a:lnTo>
                    <a:lnTo>
                      <a:pt x="75" y="1168"/>
                    </a:lnTo>
                    <a:lnTo>
                      <a:pt x="71" y="1154"/>
                    </a:lnTo>
                    <a:lnTo>
                      <a:pt x="74" y="1142"/>
                    </a:lnTo>
                    <a:close/>
                    <a:moveTo>
                      <a:pt x="133" y="1006"/>
                    </a:moveTo>
                    <a:lnTo>
                      <a:pt x="122" y="1033"/>
                    </a:lnTo>
                    <a:lnTo>
                      <a:pt x="105" y="1053"/>
                    </a:lnTo>
                    <a:lnTo>
                      <a:pt x="112" y="1031"/>
                    </a:lnTo>
                    <a:lnTo>
                      <a:pt x="112" y="1031"/>
                    </a:lnTo>
                    <a:lnTo>
                      <a:pt x="133" y="1006"/>
                    </a:lnTo>
                    <a:close/>
                    <a:moveTo>
                      <a:pt x="3025" y="814"/>
                    </a:moveTo>
                    <a:lnTo>
                      <a:pt x="3036" y="815"/>
                    </a:lnTo>
                    <a:lnTo>
                      <a:pt x="3040" y="824"/>
                    </a:lnTo>
                    <a:lnTo>
                      <a:pt x="3029" y="821"/>
                    </a:lnTo>
                    <a:lnTo>
                      <a:pt x="3025" y="814"/>
                    </a:lnTo>
                    <a:close/>
                    <a:moveTo>
                      <a:pt x="222" y="805"/>
                    </a:moveTo>
                    <a:lnTo>
                      <a:pt x="226" y="817"/>
                    </a:lnTo>
                    <a:lnTo>
                      <a:pt x="222" y="825"/>
                    </a:lnTo>
                    <a:lnTo>
                      <a:pt x="218" y="814"/>
                    </a:lnTo>
                    <a:lnTo>
                      <a:pt x="222" y="805"/>
                    </a:lnTo>
                    <a:close/>
                    <a:moveTo>
                      <a:pt x="2882" y="592"/>
                    </a:moveTo>
                    <a:lnTo>
                      <a:pt x="2894" y="606"/>
                    </a:lnTo>
                    <a:lnTo>
                      <a:pt x="2905" y="634"/>
                    </a:lnTo>
                    <a:lnTo>
                      <a:pt x="2894" y="620"/>
                    </a:lnTo>
                    <a:lnTo>
                      <a:pt x="2891" y="617"/>
                    </a:lnTo>
                    <a:lnTo>
                      <a:pt x="2882" y="592"/>
                    </a:lnTo>
                    <a:close/>
                    <a:moveTo>
                      <a:pt x="2806" y="518"/>
                    </a:moveTo>
                    <a:lnTo>
                      <a:pt x="2820" y="521"/>
                    </a:lnTo>
                    <a:lnTo>
                      <a:pt x="2827" y="527"/>
                    </a:lnTo>
                    <a:lnTo>
                      <a:pt x="2812" y="525"/>
                    </a:lnTo>
                    <a:lnTo>
                      <a:pt x="2806" y="518"/>
                    </a:lnTo>
                    <a:close/>
                    <a:moveTo>
                      <a:pt x="555" y="403"/>
                    </a:moveTo>
                    <a:lnTo>
                      <a:pt x="567" y="405"/>
                    </a:lnTo>
                    <a:lnTo>
                      <a:pt x="560" y="411"/>
                    </a:lnTo>
                    <a:lnTo>
                      <a:pt x="548" y="408"/>
                    </a:lnTo>
                    <a:lnTo>
                      <a:pt x="555" y="403"/>
                    </a:lnTo>
                    <a:close/>
                    <a:moveTo>
                      <a:pt x="769" y="246"/>
                    </a:moveTo>
                    <a:lnTo>
                      <a:pt x="750" y="267"/>
                    </a:lnTo>
                    <a:lnTo>
                      <a:pt x="732" y="280"/>
                    </a:lnTo>
                    <a:lnTo>
                      <a:pt x="750" y="257"/>
                    </a:lnTo>
                    <a:lnTo>
                      <a:pt x="769" y="246"/>
                    </a:lnTo>
                    <a:close/>
                    <a:moveTo>
                      <a:pt x="2474" y="239"/>
                    </a:moveTo>
                    <a:lnTo>
                      <a:pt x="2484" y="244"/>
                    </a:lnTo>
                    <a:lnTo>
                      <a:pt x="2489" y="257"/>
                    </a:lnTo>
                    <a:lnTo>
                      <a:pt x="2480" y="251"/>
                    </a:lnTo>
                    <a:lnTo>
                      <a:pt x="2474" y="239"/>
                    </a:lnTo>
                    <a:close/>
                    <a:moveTo>
                      <a:pt x="856" y="193"/>
                    </a:moveTo>
                    <a:lnTo>
                      <a:pt x="872" y="196"/>
                    </a:lnTo>
                    <a:lnTo>
                      <a:pt x="863" y="200"/>
                    </a:lnTo>
                    <a:lnTo>
                      <a:pt x="849" y="198"/>
                    </a:lnTo>
                    <a:lnTo>
                      <a:pt x="856" y="193"/>
                    </a:lnTo>
                    <a:close/>
                    <a:moveTo>
                      <a:pt x="2352" y="181"/>
                    </a:moveTo>
                    <a:lnTo>
                      <a:pt x="2382" y="186"/>
                    </a:lnTo>
                    <a:lnTo>
                      <a:pt x="2399" y="195"/>
                    </a:lnTo>
                    <a:lnTo>
                      <a:pt x="2369" y="189"/>
                    </a:lnTo>
                    <a:lnTo>
                      <a:pt x="2352" y="181"/>
                    </a:lnTo>
                    <a:close/>
                    <a:moveTo>
                      <a:pt x="2142" y="83"/>
                    </a:moveTo>
                    <a:lnTo>
                      <a:pt x="2149" y="86"/>
                    </a:lnTo>
                    <a:lnTo>
                      <a:pt x="2153" y="97"/>
                    </a:lnTo>
                    <a:lnTo>
                      <a:pt x="2146" y="94"/>
                    </a:lnTo>
                    <a:lnTo>
                      <a:pt x="2142" y="83"/>
                    </a:lnTo>
                    <a:close/>
                    <a:moveTo>
                      <a:pt x="1272" y="39"/>
                    </a:moveTo>
                    <a:lnTo>
                      <a:pt x="1262" y="51"/>
                    </a:lnTo>
                    <a:lnTo>
                      <a:pt x="1253" y="52"/>
                    </a:lnTo>
                    <a:lnTo>
                      <a:pt x="1262" y="41"/>
                    </a:lnTo>
                    <a:lnTo>
                      <a:pt x="1272" y="39"/>
                    </a:lnTo>
                    <a:close/>
                    <a:moveTo>
                      <a:pt x="1304" y="31"/>
                    </a:moveTo>
                    <a:lnTo>
                      <a:pt x="1304" y="32"/>
                    </a:lnTo>
                    <a:lnTo>
                      <a:pt x="1293" y="34"/>
                    </a:lnTo>
                    <a:lnTo>
                      <a:pt x="1291" y="34"/>
                    </a:lnTo>
                    <a:lnTo>
                      <a:pt x="1299" y="32"/>
                    </a:lnTo>
                    <a:lnTo>
                      <a:pt x="1304" y="31"/>
                    </a:lnTo>
                    <a:close/>
                    <a:moveTo>
                      <a:pt x="1380" y="18"/>
                    </a:moveTo>
                    <a:lnTo>
                      <a:pt x="1409" y="22"/>
                    </a:lnTo>
                    <a:lnTo>
                      <a:pt x="1403" y="24"/>
                    </a:lnTo>
                    <a:lnTo>
                      <a:pt x="1389" y="27"/>
                    </a:lnTo>
                    <a:lnTo>
                      <a:pt x="1362" y="21"/>
                    </a:lnTo>
                    <a:lnTo>
                      <a:pt x="1380" y="18"/>
                    </a:lnTo>
                    <a:close/>
                    <a:moveTo>
                      <a:pt x="1626" y="0"/>
                    </a:moveTo>
                    <a:lnTo>
                      <a:pt x="1636" y="0"/>
                    </a:lnTo>
                    <a:lnTo>
                      <a:pt x="1629" y="8"/>
                    </a:lnTo>
                    <a:lnTo>
                      <a:pt x="1619" y="8"/>
                    </a:lnTo>
                    <a:lnTo>
                      <a:pt x="16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2" name="Freeform 717"/>
              <p:cNvSpPr>
                <a:spLocks noEditPoints="1"/>
              </p:cNvSpPr>
              <p:nvPr/>
            </p:nvSpPr>
            <p:spPr bwMode="auto">
              <a:xfrm>
                <a:off x="5479" y="908"/>
                <a:ext cx="3272" cy="3272"/>
              </a:xfrm>
              <a:custGeom>
                <a:avLst/>
                <a:gdLst>
                  <a:gd name="T0" fmla="*/ 1625 w 3272"/>
                  <a:gd name="T1" fmla="*/ 3263 h 3272"/>
                  <a:gd name="T2" fmla="*/ 1903 w 3272"/>
                  <a:gd name="T3" fmla="*/ 3241 h 3272"/>
                  <a:gd name="T4" fmla="*/ 1950 w 3272"/>
                  <a:gd name="T5" fmla="*/ 3236 h 3272"/>
                  <a:gd name="T6" fmla="*/ 1985 w 3272"/>
                  <a:gd name="T7" fmla="*/ 3229 h 3272"/>
                  <a:gd name="T8" fmla="*/ 1123 w 3272"/>
                  <a:gd name="T9" fmla="*/ 3190 h 3272"/>
                  <a:gd name="T10" fmla="*/ 882 w 3272"/>
                  <a:gd name="T11" fmla="*/ 3078 h 3272"/>
                  <a:gd name="T12" fmla="*/ 2459 w 3272"/>
                  <a:gd name="T13" fmla="*/ 3046 h 3272"/>
                  <a:gd name="T14" fmla="*/ 2413 w 3272"/>
                  <a:gd name="T15" fmla="*/ 3065 h 3272"/>
                  <a:gd name="T16" fmla="*/ 2454 w 3272"/>
                  <a:gd name="T17" fmla="*/ 3046 h 3272"/>
                  <a:gd name="T18" fmla="*/ 799 w 3272"/>
                  <a:gd name="T19" fmla="*/ 3034 h 3272"/>
                  <a:gd name="T20" fmla="*/ 782 w 3272"/>
                  <a:gd name="T21" fmla="*/ 3031 h 3272"/>
                  <a:gd name="T22" fmla="*/ 2491 w 3272"/>
                  <a:gd name="T23" fmla="*/ 3020 h 3272"/>
                  <a:gd name="T24" fmla="*/ 2709 w 3272"/>
                  <a:gd name="T25" fmla="*/ 2860 h 3272"/>
                  <a:gd name="T26" fmla="*/ 423 w 3272"/>
                  <a:gd name="T27" fmla="*/ 2722 h 3272"/>
                  <a:gd name="T28" fmla="*/ 427 w 3272"/>
                  <a:gd name="T29" fmla="*/ 2739 h 3272"/>
                  <a:gd name="T30" fmla="*/ 373 w 3272"/>
                  <a:gd name="T31" fmla="*/ 2674 h 3272"/>
                  <a:gd name="T32" fmla="*/ 3041 w 3272"/>
                  <a:gd name="T33" fmla="*/ 2459 h 3272"/>
                  <a:gd name="T34" fmla="*/ 216 w 3272"/>
                  <a:gd name="T35" fmla="*/ 2446 h 3272"/>
                  <a:gd name="T36" fmla="*/ 3159 w 3272"/>
                  <a:gd name="T37" fmla="*/ 2209 h 3272"/>
                  <a:gd name="T38" fmla="*/ 3183 w 3272"/>
                  <a:gd name="T39" fmla="*/ 2167 h 3272"/>
                  <a:gd name="T40" fmla="*/ 3185 w 3272"/>
                  <a:gd name="T41" fmla="*/ 2141 h 3272"/>
                  <a:gd name="T42" fmla="*/ 40 w 3272"/>
                  <a:gd name="T43" fmla="*/ 1950 h 3272"/>
                  <a:gd name="T44" fmla="*/ 40 w 3272"/>
                  <a:gd name="T45" fmla="*/ 1950 h 3272"/>
                  <a:gd name="T46" fmla="*/ 3272 w 3272"/>
                  <a:gd name="T47" fmla="*/ 1666 h 3272"/>
                  <a:gd name="T48" fmla="*/ 0 w 3272"/>
                  <a:gd name="T49" fmla="*/ 1661 h 3272"/>
                  <a:gd name="T50" fmla="*/ 3265 w 3272"/>
                  <a:gd name="T51" fmla="*/ 1649 h 3272"/>
                  <a:gd name="T52" fmla="*/ 2 w 3272"/>
                  <a:gd name="T53" fmla="*/ 1606 h 3272"/>
                  <a:gd name="T54" fmla="*/ 0 w 3272"/>
                  <a:gd name="T55" fmla="*/ 1641 h 3272"/>
                  <a:gd name="T56" fmla="*/ 2 w 3272"/>
                  <a:gd name="T57" fmla="*/ 1590 h 3272"/>
                  <a:gd name="T58" fmla="*/ 3262 w 3272"/>
                  <a:gd name="T59" fmla="*/ 1589 h 3272"/>
                  <a:gd name="T60" fmla="*/ 3233 w 3272"/>
                  <a:gd name="T61" fmla="*/ 1322 h 3272"/>
                  <a:gd name="T62" fmla="*/ 92 w 3272"/>
                  <a:gd name="T63" fmla="*/ 1119 h 3272"/>
                  <a:gd name="T64" fmla="*/ 84 w 3272"/>
                  <a:gd name="T65" fmla="*/ 1151 h 3272"/>
                  <a:gd name="T66" fmla="*/ 122 w 3272"/>
                  <a:gd name="T67" fmla="*/ 1040 h 3272"/>
                  <a:gd name="T68" fmla="*/ 122 w 3272"/>
                  <a:gd name="T69" fmla="*/ 1040 h 3272"/>
                  <a:gd name="T70" fmla="*/ 3046 w 3272"/>
                  <a:gd name="T71" fmla="*/ 824 h 3272"/>
                  <a:gd name="T72" fmla="*/ 228 w 3272"/>
                  <a:gd name="T73" fmla="*/ 804 h 3272"/>
                  <a:gd name="T74" fmla="*/ 2882 w 3272"/>
                  <a:gd name="T75" fmla="*/ 577 h 3272"/>
                  <a:gd name="T76" fmla="*/ 2871 w 3272"/>
                  <a:gd name="T77" fmla="*/ 563 h 3272"/>
                  <a:gd name="T78" fmla="*/ 2830 w 3272"/>
                  <a:gd name="T79" fmla="*/ 530 h 3272"/>
                  <a:gd name="T80" fmla="*/ 553 w 3272"/>
                  <a:gd name="T81" fmla="*/ 410 h 3272"/>
                  <a:gd name="T82" fmla="*/ 797 w 3272"/>
                  <a:gd name="T83" fmla="*/ 232 h 3272"/>
                  <a:gd name="T84" fmla="*/ 2480 w 3272"/>
                  <a:gd name="T85" fmla="*/ 235 h 3272"/>
                  <a:gd name="T86" fmla="*/ 2453 w 3272"/>
                  <a:gd name="T87" fmla="*/ 218 h 3272"/>
                  <a:gd name="T88" fmla="*/ 839 w 3272"/>
                  <a:gd name="T89" fmla="*/ 215 h 3272"/>
                  <a:gd name="T90" fmla="*/ 852 w 3272"/>
                  <a:gd name="T91" fmla="*/ 201 h 3272"/>
                  <a:gd name="T92" fmla="*/ 2409 w 3272"/>
                  <a:gd name="T93" fmla="*/ 204 h 3272"/>
                  <a:gd name="T94" fmla="*/ 2152 w 3272"/>
                  <a:gd name="T95" fmla="*/ 92 h 3272"/>
                  <a:gd name="T96" fmla="*/ 1309 w 3272"/>
                  <a:gd name="T97" fmla="*/ 41 h 3272"/>
                  <a:gd name="T98" fmla="*/ 1282 w 3272"/>
                  <a:gd name="T99" fmla="*/ 48 h 3272"/>
                  <a:gd name="T100" fmla="*/ 1364 w 3272"/>
                  <a:gd name="T101" fmla="*/ 23 h 3272"/>
                  <a:gd name="T102" fmla="*/ 1643 w 3272"/>
                  <a:gd name="T103" fmla="*/ 0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72" h="3272">
                    <a:moveTo>
                      <a:pt x="1625" y="3263"/>
                    </a:moveTo>
                    <a:lnTo>
                      <a:pt x="1632" y="3263"/>
                    </a:lnTo>
                    <a:lnTo>
                      <a:pt x="1625" y="3272"/>
                    </a:lnTo>
                    <a:lnTo>
                      <a:pt x="1618" y="3272"/>
                    </a:lnTo>
                    <a:lnTo>
                      <a:pt x="1625" y="3263"/>
                    </a:lnTo>
                    <a:close/>
                    <a:moveTo>
                      <a:pt x="1903" y="3241"/>
                    </a:moveTo>
                    <a:lnTo>
                      <a:pt x="1930" y="3246"/>
                    </a:lnTo>
                    <a:lnTo>
                      <a:pt x="1913" y="3249"/>
                    </a:lnTo>
                    <a:lnTo>
                      <a:pt x="1886" y="3245"/>
                    </a:lnTo>
                    <a:lnTo>
                      <a:pt x="1903" y="3241"/>
                    </a:lnTo>
                    <a:close/>
                    <a:moveTo>
                      <a:pt x="2002" y="3222"/>
                    </a:moveTo>
                    <a:lnTo>
                      <a:pt x="1994" y="3234"/>
                    </a:lnTo>
                    <a:lnTo>
                      <a:pt x="1967" y="3239"/>
                    </a:lnTo>
                    <a:lnTo>
                      <a:pt x="1947" y="3243"/>
                    </a:lnTo>
                    <a:lnTo>
                      <a:pt x="1950" y="3236"/>
                    </a:lnTo>
                    <a:lnTo>
                      <a:pt x="1956" y="3232"/>
                    </a:lnTo>
                    <a:lnTo>
                      <a:pt x="1965" y="3231"/>
                    </a:lnTo>
                    <a:lnTo>
                      <a:pt x="1980" y="3227"/>
                    </a:lnTo>
                    <a:lnTo>
                      <a:pt x="1981" y="3228"/>
                    </a:lnTo>
                    <a:lnTo>
                      <a:pt x="1985" y="3229"/>
                    </a:lnTo>
                    <a:lnTo>
                      <a:pt x="1989" y="3225"/>
                    </a:lnTo>
                    <a:lnTo>
                      <a:pt x="2002" y="3222"/>
                    </a:lnTo>
                    <a:close/>
                    <a:moveTo>
                      <a:pt x="1111" y="3176"/>
                    </a:moveTo>
                    <a:lnTo>
                      <a:pt x="1119" y="3178"/>
                    </a:lnTo>
                    <a:lnTo>
                      <a:pt x="1123" y="3190"/>
                    </a:lnTo>
                    <a:lnTo>
                      <a:pt x="1115" y="3187"/>
                    </a:lnTo>
                    <a:lnTo>
                      <a:pt x="1111" y="3176"/>
                    </a:lnTo>
                    <a:close/>
                    <a:moveTo>
                      <a:pt x="838" y="3065"/>
                    </a:moveTo>
                    <a:lnTo>
                      <a:pt x="866" y="3070"/>
                    </a:lnTo>
                    <a:lnTo>
                      <a:pt x="882" y="3078"/>
                    </a:lnTo>
                    <a:lnTo>
                      <a:pt x="854" y="3072"/>
                    </a:lnTo>
                    <a:lnTo>
                      <a:pt x="848" y="3070"/>
                    </a:lnTo>
                    <a:lnTo>
                      <a:pt x="838" y="3065"/>
                    </a:lnTo>
                    <a:close/>
                    <a:moveTo>
                      <a:pt x="2454" y="3046"/>
                    </a:moveTo>
                    <a:lnTo>
                      <a:pt x="2459" y="3046"/>
                    </a:lnTo>
                    <a:lnTo>
                      <a:pt x="2461" y="3047"/>
                    </a:lnTo>
                    <a:lnTo>
                      <a:pt x="2464" y="3047"/>
                    </a:lnTo>
                    <a:lnTo>
                      <a:pt x="2418" y="3074"/>
                    </a:lnTo>
                    <a:lnTo>
                      <a:pt x="2403" y="3071"/>
                    </a:lnTo>
                    <a:lnTo>
                      <a:pt x="2413" y="3065"/>
                    </a:lnTo>
                    <a:lnTo>
                      <a:pt x="2427" y="3068"/>
                    </a:lnTo>
                    <a:lnTo>
                      <a:pt x="2433" y="3057"/>
                    </a:lnTo>
                    <a:lnTo>
                      <a:pt x="2439" y="3051"/>
                    </a:lnTo>
                    <a:lnTo>
                      <a:pt x="2446" y="3047"/>
                    </a:lnTo>
                    <a:lnTo>
                      <a:pt x="2454" y="3046"/>
                    </a:lnTo>
                    <a:close/>
                    <a:moveTo>
                      <a:pt x="777" y="3017"/>
                    </a:moveTo>
                    <a:lnTo>
                      <a:pt x="786" y="3023"/>
                    </a:lnTo>
                    <a:lnTo>
                      <a:pt x="790" y="3036"/>
                    </a:lnTo>
                    <a:lnTo>
                      <a:pt x="794" y="3034"/>
                    </a:lnTo>
                    <a:lnTo>
                      <a:pt x="799" y="3034"/>
                    </a:lnTo>
                    <a:lnTo>
                      <a:pt x="801" y="3034"/>
                    </a:lnTo>
                    <a:lnTo>
                      <a:pt x="813" y="3040"/>
                    </a:lnTo>
                    <a:lnTo>
                      <a:pt x="820" y="3050"/>
                    </a:lnTo>
                    <a:lnTo>
                      <a:pt x="821" y="3054"/>
                    </a:lnTo>
                    <a:lnTo>
                      <a:pt x="782" y="3031"/>
                    </a:lnTo>
                    <a:lnTo>
                      <a:pt x="777" y="3017"/>
                    </a:lnTo>
                    <a:close/>
                    <a:moveTo>
                      <a:pt x="2511" y="3007"/>
                    </a:moveTo>
                    <a:lnTo>
                      <a:pt x="2492" y="3030"/>
                    </a:lnTo>
                    <a:lnTo>
                      <a:pt x="2473" y="3043"/>
                    </a:lnTo>
                    <a:lnTo>
                      <a:pt x="2491" y="3020"/>
                    </a:lnTo>
                    <a:lnTo>
                      <a:pt x="2511" y="3007"/>
                    </a:lnTo>
                    <a:close/>
                    <a:moveTo>
                      <a:pt x="2714" y="2855"/>
                    </a:moveTo>
                    <a:lnTo>
                      <a:pt x="2726" y="2856"/>
                    </a:lnTo>
                    <a:lnTo>
                      <a:pt x="2720" y="2862"/>
                    </a:lnTo>
                    <a:lnTo>
                      <a:pt x="2709" y="2860"/>
                    </a:lnTo>
                    <a:lnTo>
                      <a:pt x="2714" y="2855"/>
                    </a:lnTo>
                    <a:close/>
                    <a:moveTo>
                      <a:pt x="400" y="2708"/>
                    </a:moveTo>
                    <a:lnTo>
                      <a:pt x="403" y="2708"/>
                    </a:lnTo>
                    <a:lnTo>
                      <a:pt x="414" y="2712"/>
                    </a:lnTo>
                    <a:lnTo>
                      <a:pt x="423" y="2722"/>
                    </a:lnTo>
                    <a:lnTo>
                      <a:pt x="424" y="2735"/>
                    </a:lnTo>
                    <a:lnTo>
                      <a:pt x="438" y="2738"/>
                    </a:lnTo>
                    <a:lnTo>
                      <a:pt x="445" y="2745"/>
                    </a:lnTo>
                    <a:lnTo>
                      <a:pt x="431" y="2742"/>
                    </a:lnTo>
                    <a:lnTo>
                      <a:pt x="427" y="2739"/>
                    </a:lnTo>
                    <a:lnTo>
                      <a:pt x="400" y="2708"/>
                    </a:lnTo>
                    <a:close/>
                    <a:moveTo>
                      <a:pt x="363" y="2650"/>
                    </a:moveTo>
                    <a:lnTo>
                      <a:pt x="378" y="2667"/>
                    </a:lnTo>
                    <a:lnTo>
                      <a:pt x="387" y="2692"/>
                    </a:lnTo>
                    <a:lnTo>
                      <a:pt x="373" y="2674"/>
                    </a:lnTo>
                    <a:lnTo>
                      <a:pt x="363" y="2650"/>
                    </a:lnTo>
                    <a:close/>
                    <a:moveTo>
                      <a:pt x="3045" y="2451"/>
                    </a:moveTo>
                    <a:lnTo>
                      <a:pt x="3049" y="2462"/>
                    </a:lnTo>
                    <a:lnTo>
                      <a:pt x="3045" y="2469"/>
                    </a:lnTo>
                    <a:lnTo>
                      <a:pt x="3041" y="2459"/>
                    </a:lnTo>
                    <a:lnTo>
                      <a:pt x="3045" y="2451"/>
                    </a:lnTo>
                    <a:close/>
                    <a:moveTo>
                      <a:pt x="211" y="2438"/>
                    </a:moveTo>
                    <a:lnTo>
                      <a:pt x="222" y="2439"/>
                    </a:lnTo>
                    <a:lnTo>
                      <a:pt x="226" y="2448"/>
                    </a:lnTo>
                    <a:lnTo>
                      <a:pt x="216" y="2446"/>
                    </a:lnTo>
                    <a:lnTo>
                      <a:pt x="211" y="2438"/>
                    </a:lnTo>
                    <a:close/>
                    <a:moveTo>
                      <a:pt x="3176" y="2189"/>
                    </a:moveTo>
                    <a:lnTo>
                      <a:pt x="3169" y="2209"/>
                    </a:lnTo>
                    <a:lnTo>
                      <a:pt x="3152" y="2229"/>
                    </a:lnTo>
                    <a:lnTo>
                      <a:pt x="3159" y="2209"/>
                    </a:lnTo>
                    <a:lnTo>
                      <a:pt x="3176" y="2189"/>
                    </a:lnTo>
                    <a:close/>
                    <a:moveTo>
                      <a:pt x="3193" y="2112"/>
                    </a:moveTo>
                    <a:lnTo>
                      <a:pt x="3197" y="2126"/>
                    </a:lnTo>
                    <a:lnTo>
                      <a:pt x="3195" y="2136"/>
                    </a:lnTo>
                    <a:lnTo>
                      <a:pt x="3183" y="2167"/>
                    </a:lnTo>
                    <a:lnTo>
                      <a:pt x="3182" y="2164"/>
                    </a:lnTo>
                    <a:lnTo>
                      <a:pt x="3180" y="2158"/>
                    </a:lnTo>
                    <a:lnTo>
                      <a:pt x="3180" y="2153"/>
                    </a:lnTo>
                    <a:lnTo>
                      <a:pt x="3183" y="2147"/>
                    </a:lnTo>
                    <a:lnTo>
                      <a:pt x="3185" y="2141"/>
                    </a:lnTo>
                    <a:lnTo>
                      <a:pt x="3189" y="2137"/>
                    </a:lnTo>
                    <a:lnTo>
                      <a:pt x="3193" y="2134"/>
                    </a:lnTo>
                    <a:lnTo>
                      <a:pt x="3189" y="2124"/>
                    </a:lnTo>
                    <a:lnTo>
                      <a:pt x="3193" y="2112"/>
                    </a:lnTo>
                    <a:close/>
                    <a:moveTo>
                      <a:pt x="40" y="1950"/>
                    </a:moveTo>
                    <a:lnTo>
                      <a:pt x="41" y="1960"/>
                    </a:lnTo>
                    <a:lnTo>
                      <a:pt x="34" y="1969"/>
                    </a:lnTo>
                    <a:lnTo>
                      <a:pt x="34" y="1967"/>
                    </a:lnTo>
                    <a:lnTo>
                      <a:pt x="33" y="1959"/>
                    </a:lnTo>
                    <a:lnTo>
                      <a:pt x="40" y="1950"/>
                    </a:lnTo>
                    <a:close/>
                    <a:moveTo>
                      <a:pt x="3272" y="1666"/>
                    </a:moveTo>
                    <a:lnTo>
                      <a:pt x="3272" y="1679"/>
                    </a:lnTo>
                    <a:lnTo>
                      <a:pt x="3262" y="1690"/>
                    </a:lnTo>
                    <a:lnTo>
                      <a:pt x="3262" y="1678"/>
                    </a:lnTo>
                    <a:lnTo>
                      <a:pt x="3272" y="1666"/>
                    </a:lnTo>
                    <a:close/>
                    <a:moveTo>
                      <a:pt x="0" y="1661"/>
                    </a:moveTo>
                    <a:lnTo>
                      <a:pt x="10" y="1688"/>
                    </a:lnTo>
                    <a:lnTo>
                      <a:pt x="12" y="1712"/>
                    </a:lnTo>
                    <a:lnTo>
                      <a:pt x="2" y="1685"/>
                    </a:lnTo>
                    <a:lnTo>
                      <a:pt x="0" y="1661"/>
                    </a:lnTo>
                    <a:close/>
                    <a:moveTo>
                      <a:pt x="3272" y="1630"/>
                    </a:moveTo>
                    <a:lnTo>
                      <a:pt x="3272" y="1665"/>
                    </a:lnTo>
                    <a:lnTo>
                      <a:pt x="3269" y="1661"/>
                    </a:lnTo>
                    <a:lnTo>
                      <a:pt x="3267" y="1655"/>
                    </a:lnTo>
                    <a:lnTo>
                      <a:pt x="3265" y="1649"/>
                    </a:lnTo>
                    <a:lnTo>
                      <a:pt x="3265" y="1644"/>
                    </a:lnTo>
                    <a:lnTo>
                      <a:pt x="3267" y="1638"/>
                    </a:lnTo>
                    <a:lnTo>
                      <a:pt x="3269" y="1634"/>
                    </a:lnTo>
                    <a:lnTo>
                      <a:pt x="3272" y="1630"/>
                    </a:lnTo>
                    <a:close/>
                    <a:moveTo>
                      <a:pt x="2" y="1606"/>
                    </a:moveTo>
                    <a:lnTo>
                      <a:pt x="7" y="1616"/>
                    </a:lnTo>
                    <a:lnTo>
                      <a:pt x="9" y="1627"/>
                    </a:lnTo>
                    <a:lnTo>
                      <a:pt x="6" y="1632"/>
                    </a:lnTo>
                    <a:lnTo>
                      <a:pt x="3" y="1638"/>
                    </a:lnTo>
                    <a:lnTo>
                      <a:pt x="0" y="1641"/>
                    </a:lnTo>
                    <a:lnTo>
                      <a:pt x="2" y="1606"/>
                    </a:lnTo>
                    <a:close/>
                    <a:moveTo>
                      <a:pt x="12" y="1579"/>
                    </a:moveTo>
                    <a:lnTo>
                      <a:pt x="10" y="1593"/>
                    </a:lnTo>
                    <a:lnTo>
                      <a:pt x="2" y="1604"/>
                    </a:lnTo>
                    <a:lnTo>
                      <a:pt x="2" y="1590"/>
                    </a:lnTo>
                    <a:lnTo>
                      <a:pt x="12" y="1579"/>
                    </a:lnTo>
                    <a:close/>
                    <a:moveTo>
                      <a:pt x="3262" y="1565"/>
                    </a:moveTo>
                    <a:lnTo>
                      <a:pt x="3272" y="1591"/>
                    </a:lnTo>
                    <a:lnTo>
                      <a:pt x="3272" y="1616"/>
                    </a:lnTo>
                    <a:lnTo>
                      <a:pt x="3262" y="1589"/>
                    </a:lnTo>
                    <a:lnTo>
                      <a:pt x="3262" y="1565"/>
                    </a:lnTo>
                    <a:close/>
                    <a:moveTo>
                      <a:pt x="3238" y="1302"/>
                    </a:moveTo>
                    <a:lnTo>
                      <a:pt x="3240" y="1306"/>
                    </a:lnTo>
                    <a:lnTo>
                      <a:pt x="3241" y="1312"/>
                    </a:lnTo>
                    <a:lnTo>
                      <a:pt x="3233" y="1322"/>
                    </a:lnTo>
                    <a:lnTo>
                      <a:pt x="3231" y="1310"/>
                    </a:lnTo>
                    <a:lnTo>
                      <a:pt x="3238" y="1302"/>
                    </a:lnTo>
                    <a:close/>
                    <a:moveTo>
                      <a:pt x="89" y="1105"/>
                    </a:moveTo>
                    <a:lnTo>
                      <a:pt x="92" y="1108"/>
                    </a:lnTo>
                    <a:lnTo>
                      <a:pt x="92" y="1119"/>
                    </a:lnTo>
                    <a:lnTo>
                      <a:pt x="91" y="1125"/>
                    </a:lnTo>
                    <a:lnTo>
                      <a:pt x="88" y="1131"/>
                    </a:lnTo>
                    <a:lnTo>
                      <a:pt x="84" y="1135"/>
                    </a:lnTo>
                    <a:lnTo>
                      <a:pt x="79" y="1138"/>
                    </a:lnTo>
                    <a:lnTo>
                      <a:pt x="84" y="1151"/>
                    </a:lnTo>
                    <a:lnTo>
                      <a:pt x="81" y="1163"/>
                    </a:lnTo>
                    <a:lnTo>
                      <a:pt x="75" y="1148"/>
                    </a:lnTo>
                    <a:lnTo>
                      <a:pt x="78" y="1136"/>
                    </a:lnTo>
                    <a:lnTo>
                      <a:pt x="89" y="1105"/>
                    </a:lnTo>
                    <a:close/>
                    <a:moveTo>
                      <a:pt x="122" y="1040"/>
                    </a:moveTo>
                    <a:lnTo>
                      <a:pt x="122" y="1040"/>
                    </a:lnTo>
                    <a:lnTo>
                      <a:pt x="115" y="1062"/>
                    </a:lnTo>
                    <a:lnTo>
                      <a:pt x="98" y="1083"/>
                    </a:lnTo>
                    <a:lnTo>
                      <a:pt x="106" y="1060"/>
                    </a:lnTo>
                    <a:lnTo>
                      <a:pt x="122" y="1040"/>
                    </a:lnTo>
                    <a:close/>
                    <a:moveTo>
                      <a:pt x="3046" y="824"/>
                    </a:moveTo>
                    <a:lnTo>
                      <a:pt x="3058" y="827"/>
                    </a:lnTo>
                    <a:lnTo>
                      <a:pt x="3062" y="834"/>
                    </a:lnTo>
                    <a:lnTo>
                      <a:pt x="3050" y="833"/>
                    </a:lnTo>
                    <a:lnTo>
                      <a:pt x="3046" y="824"/>
                    </a:lnTo>
                    <a:close/>
                    <a:moveTo>
                      <a:pt x="228" y="804"/>
                    </a:moveTo>
                    <a:lnTo>
                      <a:pt x="232" y="814"/>
                    </a:lnTo>
                    <a:lnTo>
                      <a:pt x="228" y="823"/>
                    </a:lnTo>
                    <a:lnTo>
                      <a:pt x="224" y="813"/>
                    </a:lnTo>
                    <a:lnTo>
                      <a:pt x="228" y="804"/>
                    </a:lnTo>
                    <a:close/>
                    <a:moveTo>
                      <a:pt x="2882" y="577"/>
                    </a:moveTo>
                    <a:lnTo>
                      <a:pt x="2895" y="591"/>
                    </a:lnTo>
                    <a:lnTo>
                      <a:pt x="2904" y="615"/>
                    </a:lnTo>
                    <a:lnTo>
                      <a:pt x="2892" y="601"/>
                    </a:lnTo>
                    <a:lnTo>
                      <a:pt x="2882" y="577"/>
                    </a:lnTo>
                    <a:close/>
                    <a:moveTo>
                      <a:pt x="2830" y="530"/>
                    </a:moveTo>
                    <a:lnTo>
                      <a:pt x="2846" y="533"/>
                    </a:lnTo>
                    <a:lnTo>
                      <a:pt x="2846" y="533"/>
                    </a:lnTo>
                    <a:lnTo>
                      <a:pt x="2871" y="563"/>
                    </a:lnTo>
                    <a:lnTo>
                      <a:pt x="2871" y="563"/>
                    </a:lnTo>
                    <a:lnTo>
                      <a:pt x="2860" y="558"/>
                    </a:lnTo>
                    <a:lnTo>
                      <a:pt x="2853" y="550"/>
                    </a:lnTo>
                    <a:lnTo>
                      <a:pt x="2850" y="539"/>
                    </a:lnTo>
                    <a:lnTo>
                      <a:pt x="2837" y="536"/>
                    </a:lnTo>
                    <a:lnTo>
                      <a:pt x="2830" y="530"/>
                    </a:lnTo>
                    <a:close/>
                    <a:moveTo>
                      <a:pt x="553" y="410"/>
                    </a:moveTo>
                    <a:lnTo>
                      <a:pt x="565" y="412"/>
                    </a:lnTo>
                    <a:lnTo>
                      <a:pt x="558" y="417"/>
                    </a:lnTo>
                    <a:lnTo>
                      <a:pt x="547" y="416"/>
                    </a:lnTo>
                    <a:lnTo>
                      <a:pt x="553" y="410"/>
                    </a:lnTo>
                    <a:close/>
                    <a:moveTo>
                      <a:pt x="797" y="232"/>
                    </a:moveTo>
                    <a:lnTo>
                      <a:pt x="779" y="255"/>
                    </a:lnTo>
                    <a:lnTo>
                      <a:pt x="760" y="266"/>
                    </a:lnTo>
                    <a:lnTo>
                      <a:pt x="779" y="243"/>
                    </a:lnTo>
                    <a:lnTo>
                      <a:pt x="797" y="232"/>
                    </a:lnTo>
                    <a:close/>
                    <a:moveTo>
                      <a:pt x="2453" y="218"/>
                    </a:moveTo>
                    <a:lnTo>
                      <a:pt x="2490" y="239"/>
                    </a:lnTo>
                    <a:lnTo>
                      <a:pt x="2494" y="253"/>
                    </a:lnTo>
                    <a:lnTo>
                      <a:pt x="2484" y="248"/>
                    </a:lnTo>
                    <a:lnTo>
                      <a:pt x="2480" y="235"/>
                    </a:lnTo>
                    <a:lnTo>
                      <a:pt x="2475" y="235"/>
                    </a:lnTo>
                    <a:lnTo>
                      <a:pt x="2473" y="235"/>
                    </a:lnTo>
                    <a:lnTo>
                      <a:pt x="2461" y="231"/>
                    </a:lnTo>
                    <a:lnTo>
                      <a:pt x="2454" y="221"/>
                    </a:lnTo>
                    <a:lnTo>
                      <a:pt x="2453" y="218"/>
                    </a:lnTo>
                    <a:close/>
                    <a:moveTo>
                      <a:pt x="852" y="201"/>
                    </a:moveTo>
                    <a:lnTo>
                      <a:pt x="866" y="202"/>
                    </a:lnTo>
                    <a:lnTo>
                      <a:pt x="859" y="207"/>
                    </a:lnTo>
                    <a:lnTo>
                      <a:pt x="845" y="205"/>
                    </a:lnTo>
                    <a:lnTo>
                      <a:pt x="839" y="215"/>
                    </a:lnTo>
                    <a:lnTo>
                      <a:pt x="831" y="221"/>
                    </a:lnTo>
                    <a:lnTo>
                      <a:pt x="820" y="224"/>
                    </a:lnTo>
                    <a:lnTo>
                      <a:pt x="815" y="224"/>
                    </a:lnTo>
                    <a:lnTo>
                      <a:pt x="813" y="222"/>
                    </a:lnTo>
                    <a:lnTo>
                      <a:pt x="852" y="201"/>
                    </a:lnTo>
                    <a:close/>
                    <a:moveTo>
                      <a:pt x="2392" y="195"/>
                    </a:moveTo>
                    <a:lnTo>
                      <a:pt x="2422" y="200"/>
                    </a:lnTo>
                    <a:lnTo>
                      <a:pt x="2426" y="202"/>
                    </a:lnTo>
                    <a:lnTo>
                      <a:pt x="2436" y="208"/>
                    </a:lnTo>
                    <a:lnTo>
                      <a:pt x="2409" y="204"/>
                    </a:lnTo>
                    <a:lnTo>
                      <a:pt x="2392" y="195"/>
                    </a:lnTo>
                    <a:close/>
                    <a:moveTo>
                      <a:pt x="2148" y="82"/>
                    </a:moveTo>
                    <a:lnTo>
                      <a:pt x="2155" y="84"/>
                    </a:lnTo>
                    <a:lnTo>
                      <a:pt x="2159" y="95"/>
                    </a:lnTo>
                    <a:lnTo>
                      <a:pt x="2152" y="92"/>
                    </a:lnTo>
                    <a:lnTo>
                      <a:pt x="2148" y="82"/>
                    </a:lnTo>
                    <a:close/>
                    <a:moveTo>
                      <a:pt x="1324" y="30"/>
                    </a:moveTo>
                    <a:lnTo>
                      <a:pt x="1323" y="34"/>
                    </a:lnTo>
                    <a:lnTo>
                      <a:pt x="1314" y="40"/>
                    </a:lnTo>
                    <a:lnTo>
                      <a:pt x="1309" y="41"/>
                    </a:lnTo>
                    <a:lnTo>
                      <a:pt x="1301" y="43"/>
                    </a:lnTo>
                    <a:lnTo>
                      <a:pt x="1299" y="43"/>
                    </a:lnTo>
                    <a:lnTo>
                      <a:pt x="1293" y="41"/>
                    </a:lnTo>
                    <a:lnTo>
                      <a:pt x="1289" y="40"/>
                    </a:lnTo>
                    <a:lnTo>
                      <a:pt x="1282" y="48"/>
                    </a:lnTo>
                    <a:lnTo>
                      <a:pt x="1272" y="50"/>
                    </a:lnTo>
                    <a:lnTo>
                      <a:pt x="1282" y="38"/>
                    </a:lnTo>
                    <a:lnTo>
                      <a:pt x="1306" y="33"/>
                    </a:lnTo>
                    <a:lnTo>
                      <a:pt x="1324" y="30"/>
                    </a:lnTo>
                    <a:close/>
                    <a:moveTo>
                      <a:pt x="1364" y="23"/>
                    </a:moveTo>
                    <a:lnTo>
                      <a:pt x="1390" y="27"/>
                    </a:lnTo>
                    <a:lnTo>
                      <a:pt x="1372" y="30"/>
                    </a:lnTo>
                    <a:lnTo>
                      <a:pt x="1345" y="26"/>
                    </a:lnTo>
                    <a:lnTo>
                      <a:pt x="1364" y="23"/>
                    </a:lnTo>
                    <a:close/>
                    <a:moveTo>
                      <a:pt x="1643" y="0"/>
                    </a:moveTo>
                    <a:lnTo>
                      <a:pt x="1653" y="0"/>
                    </a:lnTo>
                    <a:lnTo>
                      <a:pt x="1646" y="9"/>
                    </a:lnTo>
                    <a:lnTo>
                      <a:pt x="1636" y="9"/>
                    </a:lnTo>
                    <a:lnTo>
                      <a:pt x="16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3" name="Freeform 718"/>
              <p:cNvSpPr>
                <a:spLocks noEditPoints="1"/>
              </p:cNvSpPr>
              <p:nvPr/>
            </p:nvSpPr>
            <p:spPr bwMode="auto">
              <a:xfrm>
                <a:off x="5471" y="898"/>
                <a:ext cx="3290" cy="3292"/>
              </a:xfrm>
              <a:custGeom>
                <a:avLst/>
                <a:gdLst>
                  <a:gd name="T0" fmla="*/ 1617 w 3290"/>
                  <a:gd name="T1" fmla="*/ 3290 h 3292"/>
                  <a:gd name="T2" fmla="*/ 2003 w 3290"/>
                  <a:gd name="T3" fmla="*/ 3251 h 3292"/>
                  <a:gd name="T4" fmla="*/ 1921 w 3290"/>
                  <a:gd name="T5" fmla="*/ 3259 h 3292"/>
                  <a:gd name="T6" fmla="*/ 1975 w 3290"/>
                  <a:gd name="T7" fmla="*/ 3249 h 3292"/>
                  <a:gd name="T8" fmla="*/ 1136 w 3290"/>
                  <a:gd name="T9" fmla="*/ 3211 h 3292"/>
                  <a:gd name="T10" fmla="*/ 829 w 3290"/>
                  <a:gd name="T11" fmla="*/ 3064 h 3292"/>
                  <a:gd name="T12" fmla="*/ 862 w 3290"/>
                  <a:gd name="T13" fmla="*/ 3082 h 3292"/>
                  <a:gd name="T14" fmla="*/ 790 w 3290"/>
                  <a:gd name="T15" fmla="*/ 3041 h 3292"/>
                  <a:gd name="T16" fmla="*/ 2435 w 3290"/>
                  <a:gd name="T17" fmla="*/ 3085 h 3292"/>
                  <a:gd name="T18" fmla="*/ 2475 w 3290"/>
                  <a:gd name="T19" fmla="*/ 3058 h 3292"/>
                  <a:gd name="T20" fmla="*/ 2746 w 3290"/>
                  <a:gd name="T21" fmla="*/ 2869 h 3292"/>
                  <a:gd name="T22" fmla="*/ 381 w 3290"/>
                  <a:gd name="T23" fmla="*/ 2684 h 3292"/>
                  <a:gd name="T24" fmla="*/ 408 w 3290"/>
                  <a:gd name="T25" fmla="*/ 2718 h 3292"/>
                  <a:gd name="T26" fmla="*/ 429 w 3290"/>
                  <a:gd name="T27" fmla="*/ 2756 h 3292"/>
                  <a:gd name="T28" fmla="*/ 3057 w 3290"/>
                  <a:gd name="T29" fmla="*/ 2472 h 3292"/>
                  <a:gd name="T30" fmla="*/ 3057 w 3290"/>
                  <a:gd name="T31" fmla="*/ 2472 h 3292"/>
                  <a:gd name="T32" fmla="*/ 213 w 3290"/>
                  <a:gd name="T33" fmla="*/ 2455 h 3292"/>
                  <a:gd name="T34" fmla="*/ 3212 w 3290"/>
                  <a:gd name="T35" fmla="*/ 2140 h 3292"/>
                  <a:gd name="T36" fmla="*/ 3177 w 3290"/>
                  <a:gd name="T37" fmla="*/ 2219 h 3292"/>
                  <a:gd name="T38" fmla="*/ 3191 w 3290"/>
                  <a:gd name="T39" fmla="*/ 2177 h 3292"/>
                  <a:gd name="T40" fmla="*/ 42 w 3290"/>
                  <a:gd name="T41" fmla="*/ 1977 h 3292"/>
                  <a:gd name="T42" fmla="*/ 41 w 3290"/>
                  <a:gd name="T43" fmla="*/ 1969 h 3292"/>
                  <a:gd name="T44" fmla="*/ 3289 w 3290"/>
                  <a:gd name="T45" fmla="*/ 1682 h 3292"/>
                  <a:gd name="T46" fmla="*/ 3280 w 3290"/>
                  <a:gd name="T47" fmla="*/ 1676 h 3292"/>
                  <a:gd name="T48" fmla="*/ 3285 w 3290"/>
                  <a:gd name="T49" fmla="*/ 1635 h 3292"/>
                  <a:gd name="T50" fmla="*/ 10 w 3290"/>
                  <a:gd name="T51" fmla="*/ 1614 h 3292"/>
                  <a:gd name="T52" fmla="*/ 8 w 3290"/>
                  <a:gd name="T53" fmla="*/ 1652 h 3292"/>
                  <a:gd name="T54" fmla="*/ 0 w 3290"/>
                  <a:gd name="T55" fmla="*/ 1668 h 3292"/>
                  <a:gd name="T56" fmla="*/ 10 w 3290"/>
                  <a:gd name="T57" fmla="*/ 1600 h 3292"/>
                  <a:gd name="T58" fmla="*/ 3248 w 3290"/>
                  <a:gd name="T59" fmla="*/ 1316 h 3292"/>
                  <a:gd name="T60" fmla="*/ 106 w 3290"/>
                  <a:gd name="T61" fmla="*/ 1093 h 3292"/>
                  <a:gd name="T62" fmla="*/ 83 w 3290"/>
                  <a:gd name="T63" fmla="*/ 1158 h 3292"/>
                  <a:gd name="T64" fmla="*/ 97 w 3290"/>
                  <a:gd name="T65" fmla="*/ 1090 h 3292"/>
                  <a:gd name="T66" fmla="*/ 3081 w 3290"/>
                  <a:gd name="T67" fmla="*/ 845 h 3292"/>
                  <a:gd name="T68" fmla="*/ 236 w 3290"/>
                  <a:gd name="T69" fmla="*/ 814 h 3292"/>
                  <a:gd name="T70" fmla="*/ 2861 w 3290"/>
                  <a:gd name="T71" fmla="*/ 537 h 3292"/>
                  <a:gd name="T72" fmla="*/ 2890 w 3290"/>
                  <a:gd name="T73" fmla="*/ 587 h 3292"/>
                  <a:gd name="T74" fmla="*/ 2854 w 3290"/>
                  <a:gd name="T75" fmla="*/ 543 h 3292"/>
                  <a:gd name="T76" fmla="*/ 549 w 3290"/>
                  <a:gd name="T77" fmla="*/ 419 h 3292"/>
                  <a:gd name="T78" fmla="*/ 549 w 3290"/>
                  <a:gd name="T79" fmla="*/ 419 h 3292"/>
                  <a:gd name="T80" fmla="*/ 2495 w 3290"/>
                  <a:gd name="T81" fmla="*/ 245 h 3292"/>
                  <a:gd name="T82" fmla="*/ 2444 w 3290"/>
                  <a:gd name="T83" fmla="*/ 218 h 3292"/>
                  <a:gd name="T84" fmla="*/ 855 w 3290"/>
                  <a:gd name="T85" fmla="*/ 210 h 3292"/>
                  <a:gd name="T86" fmla="*/ 814 w 3290"/>
                  <a:gd name="T87" fmla="*/ 231 h 3292"/>
                  <a:gd name="T88" fmla="*/ 807 w 3290"/>
                  <a:gd name="T89" fmla="*/ 229 h 3292"/>
                  <a:gd name="T90" fmla="*/ 2163 w 3290"/>
                  <a:gd name="T91" fmla="*/ 94 h 3292"/>
                  <a:gd name="T92" fmla="*/ 1372 w 3290"/>
                  <a:gd name="T93" fmla="*/ 33 h 3292"/>
                  <a:gd name="T94" fmla="*/ 1314 w 3290"/>
                  <a:gd name="T95" fmla="*/ 43 h 3292"/>
                  <a:gd name="T96" fmla="*/ 1287 w 3290"/>
                  <a:gd name="T97" fmla="*/ 40 h 3292"/>
                  <a:gd name="T98" fmla="*/ 1668 w 3290"/>
                  <a:gd name="T99" fmla="*/ 2 h 3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0" h="3292">
                    <a:moveTo>
                      <a:pt x="1626" y="3282"/>
                    </a:moveTo>
                    <a:lnTo>
                      <a:pt x="1633" y="3282"/>
                    </a:lnTo>
                    <a:lnTo>
                      <a:pt x="1626" y="3292"/>
                    </a:lnTo>
                    <a:lnTo>
                      <a:pt x="1617" y="3290"/>
                    </a:lnTo>
                    <a:lnTo>
                      <a:pt x="1626" y="3282"/>
                    </a:lnTo>
                    <a:close/>
                    <a:moveTo>
                      <a:pt x="2002" y="3244"/>
                    </a:moveTo>
                    <a:lnTo>
                      <a:pt x="1999" y="3246"/>
                    </a:lnTo>
                    <a:lnTo>
                      <a:pt x="2003" y="3251"/>
                    </a:lnTo>
                    <a:lnTo>
                      <a:pt x="2003" y="3252"/>
                    </a:lnTo>
                    <a:lnTo>
                      <a:pt x="1978" y="3258"/>
                    </a:lnTo>
                    <a:lnTo>
                      <a:pt x="1949" y="3263"/>
                    </a:lnTo>
                    <a:lnTo>
                      <a:pt x="1921" y="3259"/>
                    </a:lnTo>
                    <a:lnTo>
                      <a:pt x="1938" y="3256"/>
                    </a:lnTo>
                    <a:lnTo>
                      <a:pt x="1954" y="3258"/>
                    </a:lnTo>
                    <a:lnTo>
                      <a:pt x="1955" y="3253"/>
                    </a:lnTo>
                    <a:lnTo>
                      <a:pt x="1975" y="3249"/>
                    </a:lnTo>
                    <a:lnTo>
                      <a:pt x="2002" y="3244"/>
                    </a:lnTo>
                    <a:close/>
                    <a:moveTo>
                      <a:pt x="1123" y="3197"/>
                    </a:moveTo>
                    <a:lnTo>
                      <a:pt x="1131" y="3200"/>
                    </a:lnTo>
                    <a:lnTo>
                      <a:pt x="1136" y="3211"/>
                    </a:lnTo>
                    <a:lnTo>
                      <a:pt x="1127" y="3208"/>
                    </a:lnTo>
                    <a:lnTo>
                      <a:pt x="1123" y="3197"/>
                    </a:lnTo>
                    <a:close/>
                    <a:moveTo>
                      <a:pt x="790" y="3041"/>
                    </a:moveTo>
                    <a:lnTo>
                      <a:pt x="829" y="3064"/>
                    </a:lnTo>
                    <a:lnTo>
                      <a:pt x="831" y="3073"/>
                    </a:lnTo>
                    <a:lnTo>
                      <a:pt x="846" y="3075"/>
                    </a:lnTo>
                    <a:lnTo>
                      <a:pt x="856" y="3080"/>
                    </a:lnTo>
                    <a:lnTo>
                      <a:pt x="862" y="3082"/>
                    </a:lnTo>
                    <a:lnTo>
                      <a:pt x="835" y="3078"/>
                    </a:lnTo>
                    <a:lnTo>
                      <a:pt x="788" y="3051"/>
                    </a:lnTo>
                    <a:lnTo>
                      <a:pt x="792" y="3049"/>
                    </a:lnTo>
                    <a:lnTo>
                      <a:pt x="790" y="3041"/>
                    </a:lnTo>
                    <a:close/>
                    <a:moveTo>
                      <a:pt x="2500" y="3040"/>
                    </a:moveTo>
                    <a:lnTo>
                      <a:pt x="2482" y="3063"/>
                    </a:lnTo>
                    <a:lnTo>
                      <a:pt x="2437" y="3088"/>
                    </a:lnTo>
                    <a:lnTo>
                      <a:pt x="2435" y="3085"/>
                    </a:lnTo>
                    <a:lnTo>
                      <a:pt x="2426" y="3084"/>
                    </a:lnTo>
                    <a:lnTo>
                      <a:pt x="2472" y="3057"/>
                    </a:lnTo>
                    <a:lnTo>
                      <a:pt x="2474" y="3057"/>
                    </a:lnTo>
                    <a:lnTo>
                      <a:pt x="2475" y="3058"/>
                    </a:lnTo>
                    <a:lnTo>
                      <a:pt x="2481" y="3053"/>
                    </a:lnTo>
                    <a:lnTo>
                      <a:pt x="2500" y="3040"/>
                    </a:lnTo>
                    <a:close/>
                    <a:moveTo>
                      <a:pt x="2734" y="2866"/>
                    </a:moveTo>
                    <a:lnTo>
                      <a:pt x="2746" y="2869"/>
                    </a:lnTo>
                    <a:lnTo>
                      <a:pt x="2739" y="2875"/>
                    </a:lnTo>
                    <a:lnTo>
                      <a:pt x="2728" y="2872"/>
                    </a:lnTo>
                    <a:lnTo>
                      <a:pt x="2734" y="2866"/>
                    </a:lnTo>
                    <a:close/>
                    <a:moveTo>
                      <a:pt x="381" y="2684"/>
                    </a:moveTo>
                    <a:lnTo>
                      <a:pt x="395" y="2702"/>
                    </a:lnTo>
                    <a:lnTo>
                      <a:pt x="401" y="2718"/>
                    </a:lnTo>
                    <a:lnTo>
                      <a:pt x="407" y="2716"/>
                    </a:lnTo>
                    <a:lnTo>
                      <a:pt x="408" y="2718"/>
                    </a:lnTo>
                    <a:lnTo>
                      <a:pt x="435" y="2749"/>
                    </a:lnTo>
                    <a:lnTo>
                      <a:pt x="439" y="2752"/>
                    </a:lnTo>
                    <a:lnTo>
                      <a:pt x="431" y="2752"/>
                    </a:lnTo>
                    <a:lnTo>
                      <a:pt x="429" y="2756"/>
                    </a:lnTo>
                    <a:lnTo>
                      <a:pt x="429" y="2755"/>
                    </a:lnTo>
                    <a:lnTo>
                      <a:pt x="390" y="2709"/>
                    </a:lnTo>
                    <a:lnTo>
                      <a:pt x="381" y="2684"/>
                    </a:lnTo>
                    <a:close/>
                    <a:moveTo>
                      <a:pt x="3057" y="2472"/>
                    </a:moveTo>
                    <a:lnTo>
                      <a:pt x="3061" y="2483"/>
                    </a:lnTo>
                    <a:lnTo>
                      <a:pt x="3057" y="2490"/>
                    </a:lnTo>
                    <a:lnTo>
                      <a:pt x="3053" y="2479"/>
                    </a:lnTo>
                    <a:lnTo>
                      <a:pt x="3057" y="2472"/>
                    </a:lnTo>
                    <a:close/>
                    <a:moveTo>
                      <a:pt x="208" y="2447"/>
                    </a:moveTo>
                    <a:lnTo>
                      <a:pt x="219" y="2448"/>
                    </a:lnTo>
                    <a:lnTo>
                      <a:pt x="224" y="2456"/>
                    </a:lnTo>
                    <a:lnTo>
                      <a:pt x="213" y="2455"/>
                    </a:lnTo>
                    <a:lnTo>
                      <a:pt x="208" y="2447"/>
                    </a:lnTo>
                    <a:close/>
                    <a:moveTo>
                      <a:pt x="3205" y="2136"/>
                    </a:moveTo>
                    <a:lnTo>
                      <a:pt x="3208" y="2141"/>
                    </a:lnTo>
                    <a:lnTo>
                      <a:pt x="3212" y="2140"/>
                    </a:lnTo>
                    <a:lnTo>
                      <a:pt x="3214" y="2140"/>
                    </a:lnTo>
                    <a:lnTo>
                      <a:pt x="3211" y="2148"/>
                    </a:lnTo>
                    <a:lnTo>
                      <a:pt x="3194" y="2198"/>
                    </a:lnTo>
                    <a:lnTo>
                      <a:pt x="3177" y="2219"/>
                    </a:lnTo>
                    <a:lnTo>
                      <a:pt x="3184" y="2199"/>
                    </a:lnTo>
                    <a:lnTo>
                      <a:pt x="3197" y="2184"/>
                    </a:lnTo>
                    <a:lnTo>
                      <a:pt x="3193" y="2179"/>
                    </a:lnTo>
                    <a:lnTo>
                      <a:pt x="3191" y="2177"/>
                    </a:lnTo>
                    <a:lnTo>
                      <a:pt x="3203" y="2146"/>
                    </a:lnTo>
                    <a:lnTo>
                      <a:pt x="3205" y="2136"/>
                    </a:lnTo>
                    <a:close/>
                    <a:moveTo>
                      <a:pt x="41" y="1969"/>
                    </a:moveTo>
                    <a:lnTo>
                      <a:pt x="42" y="1977"/>
                    </a:lnTo>
                    <a:lnTo>
                      <a:pt x="42" y="1979"/>
                    </a:lnTo>
                    <a:lnTo>
                      <a:pt x="35" y="1987"/>
                    </a:lnTo>
                    <a:lnTo>
                      <a:pt x="34" y="1979"/>
                    </a:lnTo>
                    <a:lnTo>
                      <a:pt x="41" y="1969"/>
                    </a:lnTo>
                    <a:close/>
                    <a:moveTo>
                      <a:pt x="3280" y="1601"/>
                    </a:moveTo>
                    <a:lnTo>
                      <a:pt x="3290" y="1628"/>
                    </a:lnTo>
                    <a:lnTo>
                      <a:pt x="3290" y="1630"/>
                    </a:lnTo>
                    <a:lnTo>
                      <a:pt x="3289" y="1682"/>
                    </a:lnTo>
                    <a:lnTo>
                      <a:pt x="3286" y="1681"/>
                    </a:lnTo>
                    <a:lnTo>
                      <a:pt x="3280" y="1689"/>
                    </a:lnTo>
                    <a:lnTo>
                      <a:pt x="3280" y="1676"/>
                    </a:lnTo>
                    <a:lnTo>
                      <a:pt x="3280" y="1676"/>
                    </a:lnTo>
                    <a:lnTo>
                      <a:pt x="3280" y="1675"/>
                    </a:lnTo>
                    <a:lnTo>
                      <a:pt x="3280" y="1640"/>
                    </a:lnTo>
                    <a:lnTo>
                      <a:pt x="3282" y="1640"/>
                    </a:lnTo>
                    <a:lnTo>
                      <a:pt x="3285" y="1635"/>
                    </a:lnTo>
                    <a:lnTo>
                      <a:pt x="3280" y="1626"/>
                    </a:lnTo>
                    <a:lnTo>
                      <a:pt x="3280" y="1601"/>
                    </a:lnTo>
                    <a:close/>
                    <a:moveTo>
                      <a:pt x="10" y="1600"/>
                    </a:moveTo>
                    <a:lnTo>
                      <a:pt x="10" y="1614"/>
                    </a:lnTo>
                    <a:lnTo>
                      <a:pt x="8" y="1614"/>
                    </a:lnTo>
                    <a:lnTo>
                      <a:pt x="10" y="1616"/>
                    </a:lnTo>
                    <a:lnTo>
                      <a:pt x="8" y="1651"/>
                    </a:lnTo>
                    <a:lnTo>
                      <a:pt x="8" y="1652"/>
                    </a:lnTo>
                    <a:lnTo>
                      <a:pt x="3" y="1655"/>
                    </a:lnTo>
                    <a:lnTo>
                      <a:pt x="8" y="1671"/>
                    </a:lnTo>
                    <a:lnTo>
                      <a:pt x="10" y="1695"/>
                    </a:lnTo>
                    <a:lnTo>
                      <a:pt x="0" y="1668"/>
                    </a:lnTo>
                    <a:lnTo>
                      <a:pt x="0" y="1662"/>
                    </a:lnTo>
                    <a:lnTo>
                      <a:pt x="1" y="1609"/>
                    </a:lnTo>
                    <a:lnTo>
                      <a:pt x="3" y="1610"/>
                    </a:lnTo>
                    <a:lnTo>
                      <a:pt x="10" y="1600"/>
                    </a:lnTo>
                    <a:close/>
                    <a:moveTo>
                      <a:pt x="3253" y="1303"/>
                    </a:moveTo>
                    <a:lnTo>
                      <a:pt x="3256" y="1313"/>
                    </a:lnTo>
                    <a:lnTo>
                      <a:pt x="3249" y="1322"/>
                    </a:lnTo>
                    <a:lnTo>
                      <a:pt x="3248" y="1316"/>
                    </a:lnTo>
                    <a:lnTo>
                      <a:pt x="3246" y="1312"/>
                    </a:lnTo>
                    <a:lnTo>
                      <a:pt x="3253" y="1303"/>
                    </a:lnTo>
                    <a:close/>
                    <a:moveTo>
                      <a:pt x="114" y="1070"/>
                    </a:moveTo>
                    <a:lnTo>
                      <a:pt x="106" y="1093"/>
                    </a:lnTo>
                    <a:lnTo>
                      <a:pt x="93" y="1107"/>
                    </a:lnTo>
                    <a:lnTo>
                      <a:pt x="97" y="1115"/>
                    </a:lnTo>
                    <a:lnTo>
                      <a:pt x="86" y="1146"/>
                    </a:lnTo>
                    <a:lnTo>
                      <a:pt x="83" y="1158"/>
                    </a:lnTo>
                    <a:lnTo>
                      <a:pt x="80" y="1151"/>
                    </a:lnTo>
                    <a:lnTo>
                      <a:pt x="76" y="1152"/>
                    </a:lnTo>
                    <a:lnTo>
                      <a:pt x="78" y="1144"/>
                    </a:lnTo>
                    <a:lnTo>
                      <a:pt x="97" y="1090"/>
                    </a:lnTo>
                    <a:lnTo>
                      <a:pt x="114" y="1070"/>
                    </a:lnTo>
                    <a:close/>
                    <a:moveTo>
                      <a:pt x="3066" y="837"/>
                    </a:moveTo>
                    <a:lnTo>
                      <a:pt x="3077" y="838"/>
                    </a:lnTo>
                    <a:lnTo>
                      <a:pt x="3081" y="845"/>
                    </a:lnTo>
                    <a:lnTo>
                      <a:pt x="3070" y="844"/>
                    </a:lnTo>
                    <a:lnTo>
                      <a:pt x="3066" y="837"/>
                    </a:lnTo>
                    <a:close/>
                    <a:moveTo>
                      <a:pt x="232" y="803"/>
                    </a:moveTo>
                    <a:lnTo>
                      <a:pt x="236" y="814"/>
                    </a:lnTo>
                    <a:lnTo>
                      <a:pt x="232" y="823"/>
                    </a:lnTo>
                    <a:lnTo>
                      <a:pt x="227" y="812"/>
                    </a:lnTo>
                    <a:lnTo>
                      <a:pt x="232" y="803"/>
                    </a:lnTo>
                    <a:close/>
                    <a:moveTo>
                      <a:pt x="2861" y="537"/>
                    </a:moveTo>
                    <a:lnTo>
                      <a:pt x="2861" y="537"/>
                    </a:lnTo>
                    <a:lnTo>
                      <a:pt x="2893" y="576"/>
                    </a:lnTo>
                    <a:lnTo>
                      <a:pt x="2903" y="601"/>
                    </a:lnTo>
                    <a:lnTo>
                      <a:pt x="2890" y="587"/>
                    </a:lnTo>
                    <a:lnTo>
                      <a:pt x="2886" y="573"/>
                    </a:lnTo>
                    <a:lnTo>
                      <a:pt x="2882" y="573"/>
                    </a:lnTo>
                    <a:lnTo>
                      <a:pt x="2879" y="573"/>
                    </a:lnTo>
                    <a:lnTo>
                      <a:pt x="2854" y="543"/>
                    </a:lnTo>
                    <a:lnTo>
                      <a:pt x="2854" y="543"/>
                    </a:lnTo>
                    <a:lnTo>
                      <a:pt x="2858" y="543"/>
                    </a:lnTo>
                    <a:lnTo>
                      <a:pt x="2861" y="537"/>
                    </a:lnTo>
                    <a:close/>
                    <a:moveTo>
                      <a:pt x="549" y="419"/>
                    </a:moveTo>
                    <a:lnTo>
                      <a:pt x="561" y="420"/>
                    </a:lnTo>
                    <a:lnTo>
                      <a:pt x="555" y="426"/>
                    </a:lnTo>
                    <a:lnTo>
                      <a:pt x="544" y="424"/>
                    </a:lnTo>
                    <a:lnTo>
                      <a:pt x="549" y="419"/>
                    </a:lnTo>
                    <a:close/>
                    <a:moveTo>
                      <a:pt x="2430" y="210"/>
                    </a:moveTo>
                    <a:lnTo>
                      <a:pt x="2455" y="214"/>
                    </a:lnTo>
                    <a:lnTo>
                      <a:pt x="2500" y="241"/>
                    </a:lnTo>
                    <a:lnTo>
                      <a:pt x="2495" y="245"/>
                    </a:lnTo>
                    <a:lnTo>
                      <a:pt x="2498" y="249"/>
                    </a:lnTo>
                    <a:lnTo>
                      <a:pt x="2461" y="228"/>
                    </a:lnTo>
                    <a:lnTo>
                      <a:pt x="2458" y="221"/>
                    </a:lnTo>
                    <a:lnTo>
                      <a:pt x="2444" y="218"/>
                    </a:lnTo>
                    <a:lnTo>
                      <a:pt x="2434" y="212"/>
                    </a:lnTo>
                    <a:lnTo>
                      <a:pt x="2430" y="210"/>
                    </a:lnTo>
                    <a:close/>
                    <a:moveTo>
                      <a:pt x="853" y="204"/>
                    </a:moveTo>
                    <a:lnTo>
                      <a:pt x="855" y="210"/>
                    </a:lnTo>
                    <a:lnTo>
                      <a:pt x="860" y="211"/>
                    </a:lnTo>
                    <a:lnTo>
                      <a:pt x="821" y="232"/>
                    </a:lnTo>
                    <a:lnTo>
                      <a:pt x="819" y="232"/>
                    </a:lnTo>
                    <a:lnTo>
                      <a:pt x="814" y="231"/>
                    </a:lnTo>
                    <a:lnTo>
                      <a:pt x="805" y="242"/>
                    </a:lnTo>
                    <a:lnTo>
                      <a:pt x="787" y="253"/>
                    </a:lnTo>
                    <a:lnTo>
                      <a:pt x="805" y="231"/>
                    </a:lnTo>
                    <a:lnTo>
                      <a:pt x="807" y="229"/>
                    </a:lnTo>
                    <a:lnTo>
                      <a:pt x="853" y="204"/>
                    </a:lnTo>
                    <a:close/>
                    <a:moveTo>
                      <a:pt x="2151" y="81"/>
                    </a:moveTo>
                    <a:lnTo>
                      <a:pt x="2160" y="84"/>
                    </a:lnTo>
                    <a:lnTo>
                      <a:pt x="2163" y="94"/>
                    </a:lnTo>
                    <a:lnTo>
                      <a:pt x="2156" y="92"/>
                    </a:lnTo>
                    <a:lnTo>
                      <a:pt x="2151" y="81"/>
                    </a:lnTo>
                    <a:close/>
                    <a:moveTo>
                      <a:pt x="1345" y="29"/>
                    </a:moveTo>
                    <a:lnTo>
                      <a:pt x="1372" y="33"/>
                    </a:lnTo>
                    <a:lnTo>
                      <a:pt x="1353" y="36"/>
                    </a:lnTo>
                    <a:lnTo>
                      <a:pt x="1336" y="33"/>
                    </a:lnTo>
                    <a:lnTo>
                      <a:pt x="1332" y="40"/>
                    </a:lnTo>
                    <a:lnTo>
                      <a:pt x="1314" y="43"/>
                    </a:lnTo>
                    <a:lnTo>
                      <a:pt x="1290" y="48"/>
                    </a:lnTo>
                    <a:lnTo>
                      <a:pt x="1293" y="46"/>
                    </a:lnTo>
                    <a:lnTo>
                      <a:pt x="1288" y="41"/>
                    </a:lnTo>
                    <a:lnTo>
                      <a:pt x="1287" y="40"/>
                    </a:lnTo>
                    <a:lnTo>
                      <a:pt x="1312" y="34"/>
                    </a:lnTo>
                    <a:lnTo>
                      <a:pt x="1345" y="29"/>
                    </a:lnTo>
                    <a:close/>
                    <a:moveTo>
                      <a:pt x="1660" y="0"/>
                    </a:moveTo>
                    <a:lnTo>
                      <a:pt x="1668" y="2"/>
                    </a:lnTo>
                    <a:lnTo>
                      <a:pt x="1661" y="10"/>
                    </a:lnTo>
                    <a:lnTo>
                      <a:pt x="1651" y="10"/>
                    </a:lnTo>
                    <a:lnTo>
                      <a:pt x="16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4" name="Freeform 719"/>
              <p:cNvSpPr>
                <a:spLocks noEditPoints="1"/>
              </p:cNvSpPr>
              <p:nvPr/>
            </p:nvSpPr>
            <p:spPr bwMode="auto">
              <a:xfrm>
                <a:off x="5461" y="890"/>
                <a:ext cx="3309" cy="3308"/>
              </a:xfrm>
              <a:custGeom>
                <a:avLst/>
                <a:gdLst>
                  <a:gd name="T0" fmla="*/ 1629 w 3309"/>
                  <a:gd name="T1" fmla="*/ 3308 h 3308"/>
                  <a:gd name="T2" fmla="*/ 2013 w 3309"/>
                  <a:gd name="T3" fmla="*/ 3260 h 3308"/>
                  <a:gd name="T4" fmla="*/ 1989 w 3309"/>
                  <a:gd name="T5" fmla="*/ 3276 h 3308"/>
                  <a:gd name="T6" fmla="*/ 1959 w 3309"/>
                  <a:gd name="T7" fmla="*/ 3271 h 3308"/>
                  <a:gd name="T8" fmla="*/ 1137 w 3309"/>
                  <a:gd name="T9" fmla="*/ 3216 h 3308"/>
                  <a:gd name="T10" fmla="*/ 1150 w 3309"/>
                  <a:gd name="T11" fmla="*/ 3230 h 3308"/>
                  <a:gd name="T12" fmla="*/ 2492 w 3309"/>
                  <a:gd name="T13" fmla="*/ 3071 h 3308"/>
                  <a:gd name="T14" fmla="*/ 2450 w 3309"/>
                  <a:gd name="T15" fmla="*/ 3105 h 3308"/>
                  <a:gd name="T16" fmla="*/ 2492 w 3309"/>
                  <a:gd name="T17" fmla="*/ 3071 h 3308"/>
                  <a:gd name="T18" fmla="*/ 839 w 3309"/>
                  <a:gd name="T19" fmla="*/ 3086 h 3308"/>
                  <a:gd name="T20" fmla="*/ 793 w 3309"/>
                  <a:gd name="T21" fmla="*/ 3064 h 3308"/>
                  <a:gd name="T22" fmla="*/ 2756 w 3309"/>
                  <a:gd name="T23" fmla="*/ 2877 h 3308"/>
                  <a:gd name="T24" fmla="*/ 2749 w 3309"/>
                  <a:gd name="T25" fmla="*/ 2883 h 3308"/>
                  <a:gd name="T26" fmla="*/ 439 w 3309"/>
                  <a:gd name="T27" fmla="*/ 2763 h 3308"/>
                  <a:gd name="T28" fmla="*/ 434 w 3309"/>
                  <a:gd name="T29" fmla="*/ 2771 h 3308"/>
                  <a:gd name="T30" fmla="*/ 404 w 3309"/>
                  <a:gd name="T31" fmla="*/ 2729 h 3308"/>
                  <a:gd name="T32" fmla="*/ 3076 w 3309"/>
                  <a:gd name="T33" fmla="*/ 2501 h 3308"/>
                  <a:gd name="T34" fmla="*/ 3071 w 3309"/>
                  <a:gd name="T35" fmla="*/ 2491 h 3308"/>
                  <a:gd name="T36" fmla="*/ 223 w 3309"/>
                  <a:gd name="T37" fmla="*/ 2463 h 3308"/>
                  <a:gd name="T38" fmla="*/ 3227 w 3309"/>
                  <a:gd name="T39" fmla="*/ 2148 h 3308"/>
                  <a:gd name="T40" fmla="*/ 3230 w 3309"/>
                  <a:gd name="T41" fmla="*/ 2159 h 3308"/>
                  <a:gd name="T42" fmla="*/ 3204 w 3309"/>
                  <a:gd name="T43" fmla="*/ 2206 h 3308"/>
                  <a:gd name="T44" fmla="*/ 3227 w 3309"/>
                  <a:gd name="T45" fmla="*/ 2148 h 3308"/>
                  <a:gd name="T46" fmla="*/ 38 w 3309"/>
                  <a:gd name="T47" fmla="*/ 2005 h 3308"/>
                  <a:gd name="T48" fmla="*/ 3300 w 3309"/>
                  <a:gd name="T49" fmla="*/ 1636 h 3308"/>
                  <a:gd name="T50" fmla="*/ 3309 w 3309"/>
                  <a:gd name="T51" fmla="*/ 1641 h 3308"/>
                  <a:gd name="T52" fmla="*/ 3306 w 3309"/>
                  <a:gd name="T53" fmla="*/ 1693 h 3308"/>
                  <a:gd name="T54" fmla="*/ 3300 w 3309"/>
                  <a:gd name="T55" fmla="*/ 1638 h 3308"/>
                  <a:gd name="T56" fmla="*/ 4 w 3309"/>
                  <a:gd name="T57" fmla="*/ 1615 h 3308"/>
                  <a:gd name="T58" fmla="*/ 10 w 3309"/>
                  <a:gd name="T59" fmla="*/ 1670 h 3308"/>
                  <a:gd name="T60" fmla="*/ 3 w 3309"/>
                  <a:gd name="T61" fmla="*/ 1667 h 3308"/>
                  <a:gd name="T62" fmla="*/ 3270 w 3309"/>
                  <a:gd name="T63" fmla="*/ 1303 h 3308"/>
                  <a:gd name="T64" fmla="*/ 3263 w 3309"/>
                  <a:gd name="T65" fmla="*/ 1311 h 3308"/>
                  <a:gd name="T66" fmla="*/ 88 w 3309"/>
                  <a:gd name="T67" fmla="*/ 1152 h 3308"/>
                  <a:gd name="T68" fmla="*/ 79 w 3309"/>
                  <a:gd name="T69" fmla="*/ 1160 h 3308"/>
                  <a:gd name="T70" fmla="*/ 93 w 3309"/>
                  <a:gd name="T71" fmla="*/ 1109 h 3308"/>
                  <a:gd name="T72" fmla="*/ 3087 w 3309"/>
                  <a:gd name="T73" fmla="*/ 846 h 3308"/>
                  <a:gd name="T74" fmla="*/ 3091 w 3309"/>
                  <a:gd name="T75" fmla="*/ 853 h 3308"/>
                  <a:gd name="T76" fmla="*/ 242 w 3309"/>
                  <a:gd name="T77" fmla="*/ 811 h 3308"/>
                  <a:gd name="T78" fmla="*/ 239 w 3309"/>
                  <a:gd name="T79" fmla="*/ 801 h 3308"/>
                  <a:gd name="T80" fmla="*/ 2909 w 3309"/>
                  <a:gd name="T81" fmla="*/ 575 h 3308"/>
                  <a:gd name="T82" fmla="*/ 2903 w 3309"/>
                  <a:gd name="T83" fmla="*/ 584 h 3308"/>
                  <a:gd name="T84" fmla="*/ 2872 w 3309"/>
                  <a:gd name="T85" fmla="*/ 540 h 3308"/>
                  <a:gd name="T86" fmla="*/ 559 w 3309"/>
                  <a:gd name="T87" fmla="*/ 427 h 3308"/>
                  <a:gd name="T88" fmla="*/ 548 w 3309"/>
                  <a:gd name="T89" fmla="*/ 424 h 3308"/>
                  <a:gd name="T90" fmla="*/ 2516 w 3309"/>
                  <a:gd name="T91" fmla="*/ 244 h 3308"/>
                  <a:gd name="T92" fmla="*/ 2465 w 3309"/>
                  <a:gd name="T93" fmla="*/ 222 h 3308"/>
                  <a:gd name="T94" fmla="*/ 860 w 3309"/>
                  <a:gd name="T95" fmla="*/ 203 h 3308"/>
                  <a:gd name="T96" fmla="*/ 817 w 3309"/>
                  <a:gd name="T97" fmla="*/ 237 h 3308"/>
                  <a:gd name="T98" fmla="*/ 815 w 3309"/>
                  <a:gd name="T99" fmla="*/ 227 h 3308"/>
                  <a:gd name="T100" fmla="*/ 2160 w 3309"/>
                  <a:gd name="T101" fmla="*/ 79 h 3308"/>
                  <a:gd name="T102" fmla="*/ 2161 w 3309"/>
                  <a:gd name="T103" fmla="*/ 89 h 3308"/>
                  <a:gd name="T104" fmla="*/ 1346 w 3309"/>
                  <a:gd name="T105" fmla="*/ 35 h 3308"/>
                  <a:gd name="T106" fmla="*/ 1297 w 3309"/>
                  <a:gd name="T107" fmla="*/ 48 h 3308"/>
                  <a:gd name="T108" fmla="*/ 1321 w 3309"/>
                  <a:gd name="T109" fmla="*/ 32 h 3308"/>
                  <a:gd name="T110" fmla="*/ 1687 w 3309"/>
                  <a:gd name="T111" fmla="*/ 0 h 3308"/>
                  <a:gd name="T112" fmla="*/ 1677 w 3309"/>
                  <a:gd name="T113" fmla="*/ 0 h 3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309" h="3308">
                    <a:moveTo>
                      <a:pt x="1627" y="3298"/>
                    </a:moveTo>
                    <a:lnTo>
                      <a:pt x="1636" y="3300"/>
                    </a:lnTo>
                    <a:lnTo>
                      <a:pt x="1629" y="3308"/>
                    </a:lnTo>
                    <a:lnTo>
                      <a:pt x="1620" y="3308"/>
                    </a:lnTo>
                    <a:lnTo>
                      <a:pt x="1627" y="3298"/>
                    </a:lnTo>
                    <a:close/>
                    <a:moveTo>
                      <a:pt x="2013" y="3260"/>
                    </a:moveTo>
                    <a:lnTo>
                      <a:pt x="2016" y="3264"/>
                    </a:lnTo>
                    <a:lnTo>
                      <a:pt x="2016" y="3269"/>
                    </a:lnTo>
                    <a:lnTo>
                      <a:pt x="1989" y="3276"/>
                    </a:lnTo>
                    <a:lnTo>
                      <a:pt x="1965" y="3280"/>
                    </a:lnTo>
                    <a:lnTo>
                      <a:pt x="1962" y="3271"/>
                    </a:lnTo>
                    <a:lnTo>
                      <a:pt x="1959" y="3271"/>
                    </a:lnTo>
                    <a:lnTo>
                      <a:pt x="1988" y="3266"/>
                    </a:lnTo>
                    <a:lnTo>
                      <a:pt x="2013" y="3260"/>
                    </a:lnTo>
                    <a:close/>
                    <a:moveTo>
                      <a:pt x="1137" y="3216"/>
                    </a:moveTo>
                    <a:lnTo>
                      <a:pt x="1146" y="3219"/>
                    </a:lnTo>
                    <a:lnTo>
                      <a:pt x="1150" y="3230"/>
                    </a:lnTo>
                    <a:lnTo>
                      <a:pt x="1150" y="3230"/>
                    </a:lnTo>
                    <a:lnTo>
                      <a:pt x="1141" y="3228"/>
                    </a:lnTo>
                    <a:lnTo>
                      <a:pt x="1137" y="3216"/>
                    </a:lnTo>
                    <a:close/>
                    <a:moveTo>
                      <a:pt x="2492" y="3071"/>
                    </a:moveTo>
                    <a:lnTo>
                      <a:pt x="2491" y="3072"/>
                    </a:lnTo>
                    <a:lnTo>
                      <a:pt x="2496" y="3079"/>
                    </a:lnTo>
                    <a:lnTo>
                      <a:pt x="2450" y="3105"/>
                    </a:lnTo>
                    <a:lnTo>
                      <a:pt x="2450" y="3103"/>
                    </a:lnTo>
                    <a:lnTo>
                      <a:pt x="2447" y="3096"/>
                    </a:lnTo>
                    <a:lnTo>
                      <a:pt x="2492" y="3071"/>
                    </a:lnTo>
                    <a:close/>
                    <a:moveTo>
                      <a:pt x="798" y="3059"/>
                    </a:moveTo>
                    <a:lnTo>
                      <a:pt x="845" y="3086"/>
                    </a:lnTo>
                    <a:lnTo>
                      <a:pt x="839" y="3086"/>
                    </a:lnTo>
                    <a:lnTo>
                      <a:pt x="836" y="3092"/>
                    </a:lnTo>
                    <a:lnTo>
                      <a:pt x="793" y="3065"/>
                    </a:lnTo>
                    <a:lnTo>
                      <a:pt x="793" y="3064"/>
                    </a:lnTo>
                    <a:lnTo>
                      <a:pt x="798" y="3059"/>
                    </a:lnTo>
                    <a:lnTo>
                      <a:pt x="798" y="3059"/>
                    </a:lnTo>
                    <a:close/>
                    <a:moveTo>
                      <a:pt x="2756" y="2877"/>
                    </a:moveTo>
                    <a:lnTo>
                      <a:pt x="2768" y="2878"/>
                    </a:lnTo>
                    <a:lnTo>
                      <a:pt x="2760" y="2884"/>
                    </a:lnTo>
                    <a:lnTo>
                      <a:pt x="2749" y="2883"/>
                    </a:lnTo>
                    <a:lnTo>
                      <a:pt x="2756" y="2877"/>
                    </a:lnTo>
                    <a:close/>
                    <a:moveTo>
                      <a:pt x="400" y="2717"/>
                    </a:moveTo>
                    <a:lnTo>
                      <a:pt x="439" y="2763"/>
                    </a:lnTo>
                    <a:lnTo>
                      <a:pt x="439" y="2764"/>
                    </a:lnTo>
                    <a:lnTo>
                      <a:pt x="436" y="2770"/>
                    </a:lnTo>
                    <a:lnTo>
                      <a:pt x="434" y="2771"/>
                    </a:lnTo>
                    <a:lnTo>
                      <a:pt x="432" y="2768"/>
                    </a:lnTo>
                    <a:lnTo>
                      <a:pt x="400" y="2732"/>
                    </a:lnTo>
                    <a:lnTo>
                      <a:pt x="404" y="2729"/>
                    </a:lnTo>
                    <a:lnTo>
                      <a:pt x="400" y="2717"/>
                    </a:lnTo>
                    <a:close/>
                    <a:moveTo>
                      <a:pt x="3071" y="2491"/>
                    </a:moveTo>
                    <a:lnTo>
                      <a:pt x="3076" y="2501"/>
                    </a:lnTo>
                    <a:lnTo>
                      <a:pt x="3070" y="2510"/>
                    </a:lnTo>
                    <a:lnTo>
                      <a:pt x="3067" y="2498"/>
                    </a:lnTo>
                    <a:lnTo>
                      <a:pt x="3071" y="2491"/>
                    </a:lnTo>
                    <a:close/>
                    <a:moveTo>
                      <a:pt x="206" y="2453"/>
                    </a:moveTo>
                    <a:lnTo>
                      <a:pt x="218" y="2455"/>
                    </a:lnTo>
                    <a:lnTo>
                      <a:pt x="223" y="2463"/>
                    </a:lnTo>
                    <a:lnTo>
                      <a:pt x="212" y="2460"/>
                    </a:lnTo>
                    <a:lnTo>
                      <a:pt x="206" y="2453"/>
                    </a:lnTo>
                    <a:close/>
                    <a:moveTo>
                      <a:pt x="3227" y="2148"/>
                    </a:moveTo>
                    <a:lnTo>
                      <a:pt x="3230" y="2148"/>
                    </a:lnTo>
                    <a:lnTo>
                      <a:pt x="3232" y="2149"/>
                    </a:lnTo>
                    <a:lnTo>
                      <a:pt x="3230" y="2159"/>
                    </a:lnTo>
                    <a:lnTo>
                      <a:pt x="3215" y="2199"/>
                    </a:lnTo>
                    <a:lnTo>
                      <a:pt x="3211" y="2197"/>
                    </a:lnTo>
                    <a:lnTo>
                      <a:pt x="3204" y="2206"/>
                    </a:lnTo>
                    <a:lnTo>
                      <a:pt x="3221" y="2156"/>
                    </a:lnTo>
                    <a:lnTo>
                      <a:pt x="3224" y="2148"/>
                    </a:lnTo>
                    <a:lnTo>
                      <a:pt x="3227" y="2148"/>
                    </a:lnTo>
                    <a:close/>
                    <a:moveTo>
                      <a:pt x="44" y="1987"/>
                    </a:moveTo>
                    <a:lnTo>
                      <a:pt x="45" y="1995"/>
                    </a:lnTo>
                    <a:lnTo>
                      <a:pt x="38" y="2005"/>
                    </a:lnTo>
                    <a:lnTo>
                      <a:pt x="35" y="1995"/>
                    </a:lnTo>
                    <a:lnTo>
                      <a:pt x="44" y="1987"/>
                    </a:lnTo>
                    <a:close/>
                    <a:moveTo>
                      <a:pt x="3300" y="1636"/>
                    </a:moveTo>
                    <a:lnTo>
                      <a:pt x="3302" y="1641"/>
                    </a:lnTo>
                    <a:lnTo>
                      <a:pt x="3306" y="1641"/>
                    </a:lnTo>
                    <a:lnTo>
                      <a:pt x="3309" y="1641"/>
                    </a:lnTo>
                    <a:lnTo>
                      <a:pt x="3309" y="1641"/>
                    </a:lnTo>
                    <a:lnTo>
                      <a:pt x="3307" y="1693"/>
                    </a:lnTo>
                    <a:lnTo>
                      <a:pt x="3306" y="1693"/>
                    </a:lnTo>
                    <a:lnTo>
                      <a:pt x="3300" y="1691"/>
                    </a:lnTo>
                    <a:lnTo>
                      <a:pt x="3299" y="1690"/>
                    </a:lnTo>
                    <a:lnTo>
                      <a:pt x="3300" y="1638"/>
                    </a:lnTo>
                    <a:lnTo>
                      <a:pt x="3300" y="1636"/>
                    </a:lnTo>
                    <a:close/>
                    <a:moveTo>
                      <a:pt x="1" y="1615"/>
                    </a:moveTo>
                    <a:lnTo>
                      <a:pt x="4" y="1615"/>
                    </a:lnTo>
                    <a:lnTo>
                      <a:pt x="8" y="1617"/>
                    </a:lnTo>
                    <a:lnTo>
                      <a:pt x="11" y="1617"/>
                    </a:lnTo>
                    <a:lnTo>
                      <a:pt x="10" y="1670"/>
                    </a:lnTo>
                    <a:lnTo>
                      <a:pt x="10" y="1676"/>
                    </a:lnTo>
                    <a:lnTo>
                      <a:pt x="7" y="1667"/>
                    </a:lnTo>
                    <a:lnTo>
                      <a:pt x="3" y="1667"/>
                    </a:lnTo>
                    <a:lnTo>
                      <a:pt x="0" y="1667"/>
                    </a:lnTo>
                    <a:lnTo>
                      <a:pt x="1" y="1615"/>
                    </a:lnTo>
                    <a:close/>
                    <a:moveTo>
                      <a:pt x="3270" y="1303"/>
                    </a:moveTo>
                    <a:lnTo>
                      <a:pt x="3273" y="1313"/>
                    </a:lnTo>
                    <a:lnTo>
                      <a:pt x="3266" y="1321"/>
                    </a:lnTo>
                    <a:lnTo>
                      <a:pt x="3263" y="1311"/>
                    </a:lnTo>
                    <a:lnTo>
                      <a:pt x="3270" y="1303"/>
                    </a:lnTo>
                    <a:close/>
                    <a:moveTo>
                      <a:pt x="107" y="1098"/>
                    </a:moveTo>
                    <a:lnTo>
                      <a:pt x="88" y="1152"/>
                    </a:lnTo>
                    <a:lnTo>
                      <a:pt x="86" y="1160"/>
                    </a:lnTo>
                    <a:lnTo>
                      <a:pt x="83" y="1160"/>
                    </a:lnTo>
                    <a:lnTo>
                      <a:pt x="79" y="1160"/>
                    </a:lnTo>
                    <a:lnTo>
                      <a:pt x="76" y="1159"/>
                    </a:lnTo>
                    <a:lnTo>
                      <a:pt x="79" y="1149"/>
                    </a:lnTo>
                    <a:lnTo>
                      <a:pt x="93" y="1109"/>
                    </a:lnTo>
                    <a:lnTo>
                      <a:pt x="97" y="1111"/>
                    </a:lnTo>
                    <a:lnTo>
                      <a:pt x="107" y="1098"/>
                    </a:lnTo>
                    <a:close/>
                    <a:moveTo>
                      <a:pt x="3087" y="846"/>
                    </a:moveTo>
                    <a:lnTo>
                      <a:pt x="3098" y="848"/>
                    </a:lnTo>
                    <a:lnTo>
                      <a:pt x="3102" y="856"/>
                    </a:lnTo>
                    <a:lnTo>
                      <a:pt x="3091" y="853"/>
                    </a:lnTo>
                    <a:lnTo>
                      <a:pt x="3087" y="846"/>
                    </a:lnTo>
                    <a:close/>
                    <a:moveTo>
                      <a:pt x="239" y="801"/>
                    </a:moveTo>
                    <a:lnTo>
                      <a:pt x="242" y="811"/>
                    </a:lnTo>
                    <a:lnTo>
                      <a:pt x="237" y="820"/>
                    </a:lnTo>
                    <a:lnTo>
                      <a:pt x="233" y="810"/>
                    </a:lnTo>
                    <a:lnTo>
                      <a:pt x="239" y="801"/>
                    </a:lnTo>
                    <a:close/>
                    <a:moveTo>
                      <a:pt x="2875" y="537"/>
                    </a:moveTo>
                    <a:lnTo>
                      <a:pt x="2878" y="540"/>
                    </a:lnTo>
                    <a:lnTo>
                      <a:pt x="2909" y="575"/>
                    </a:lnTo>
                    <a:lnTo>
                      <a:pt x="2907" y="575"/>
                    </a:lnTo>
                    <a:lnTo>
                      <a:pt x="2902" y="579"/>
                    </a:lnTo>
                    <a:lnTo>
                      <a:pt x="2903" y="584"/>
                    </a:lnTo>
                    <a:lnTo>
                      <a:pt x="2871" y="545"/>
                    </a:lnTo>
                    <a:lnTo>
                      <a:pt x="2871" y="545"/>
                    </a:lnTo>
                    <a:lnTo>
                      <a:pt x="2872" y="540"/>
                    </a:lnTo>
                    <a:lnTo>
                      <a:pt x="2875" y="537"/>
                    </a:lnTo>
                    <a:close/>
                    <a:moveTo>
                      <a:pt x="548" y="424"/>
                    </a:moveTo>
                    <a:lnTo>
                      <a:pt x="559" y="427"/>
                    </a:lnTo>
                    <a:lnTo>
                      <a:pt x="554" y="432"/>
                    </a:lnTo>
                    <a:lnTo>
                      <a:pt x="541" y="430"/>
                    </a:lnTo>
                    <a:lnTo>
                      <a:pt x="548" y="424"/>
                    </a:lnTo>
                    <a:close/>
                    <a:moveTo>
                      <a:pt x="2472" y="216"/>
                    </a:moveTo>
                    <a:lnTo>
                      <a:pt x="2517" y="243"/>
                    </a:lnTo>
                    <a:lnTo>
                      <a:pt x="2516" y="244"/>
                    </a:lnTo>
                    <a:lnTo>
                      <a:pt x="2512" y="249"/>
                    </a:lnTo>
                    <a:lnTo>
                      <a:pt x="2510" y="249"/>
                    </a:lnTo>
                    <a:lnTo>
                      <a:pt x="2465" y="222"/>
                    </a:lnTo>
                    <a:lnTo>
                      <a:pt x="2469" y="223"/>
                    </a:lnTo>
                    <a:lnTo>
                      <a:pt x="2472" y="216"/>
                    </a:lnTo>
                    <a:close/>
                    <a:moveTo>
                      <a:pt x="860" y="203"/>
                    </a:moveTo>
                    <a:lnTo>
                      <a:pt x="862" y="205"/>
                    </a:lnTo>
                    <a:lnTo>
                      <a:pt x="863" y="212"/>
                    </a:lnTo>
                    <a:lnTo>
                      <a:pt x="817" y="237"/>
                    </a:lnTo>
                    <a:lnTo>
                      <a:pt x="815" y="239"/>
                    </a:lnTo>
                    <a:lnTo>
                      <a:pt x="819" y="233"/>
                    </a:lnTo>
                    <a:lnTo>
                      <a:pt x="815" y="227"/>
                    </a:lnTo>
                    <a:lnTo>
                      <a:pt x="860" y="203"/>
                    </a:lnTo>
                    <a:close/>
                    <a:moveTo>
                      <a:pt x="2159" y="78"/>
                    </a:moveTo>
                    <a:lnTo>
                      <a:pt x="2160" y="79"/>
                    </a:lnTo>
                    <a:lnTo>
                      <a:pt x="2166" y="80"/>
                    </a:lnTo>
                    <a:lnTo>
                      <a:pt x="2170" y="92"/>
                    </a:lnTo>
                    <a:lnTo>
                      <a:pt x="2161" y="89"/>
                    </a:lnTo>
                    <a:lnTo>
                      <a:pt x="2159" y="78"/>
                    </a:lnTo>
                    <a:close/>
                    <a:moveTo>
                      <a:pt x="1345" y="28"/>
                    </a:moveTo>
                    <a:lnTo>
                      <a:pt x="1346" y="35"/>
                    </a:lnTo>
                    <a:lnTo>
                      <a:pt x="1355" y="37"/>
                    </a:lnTo>
                    <a:lnTo>
                      <a:pt x="1322" y="42"/>
                    </a:lnTo>
                    <a:lnTo>
                      <a:pt x="1297" y="48"/>
                    </a:lnTo>
                    <a:lnTo>
                      <a:pt x="1295" y="44"/>
                    </a:lnTo>
                    <a:lnTo>
                      <a:pt x="1294" y="39"/>
                    </a:lnTo>
                    <a:lnTo>
                      <a:pt x="1321" y="32"/>
                    </a:lnTo>
                    <a:lnTo>
                      <a:pt x="1345" y="28"/>
                    </a:lnTo>
                    <a:close/>
                    <a:moveTo>
                      <a:pt x="1677" y="0"/>
                    </a:moveTo>
                    <a:lnTo>
                      <a:pt x="1687" y="0"/>
                    </a:lnTo>
                    <a:lnTo>
                      <a:pt x="1678" y="10"/>
                    </a:lnTo>
                    <a:lnTo>
                      <a:pt x="1670" y="8"/>
                    </a:lnTo>
                    <a:lnTo>
                      <a:pt x="16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5" name="Freeform 720"/>
              <p:cNvSpPr>
                <a:spLocks noEditPoints="1"/>
              </p:cNvSpPr>
              <p:nvPr/>
            </p:nvSpPr>
            <p:spPr bwMode="auto">
              <a:xfrm>
                <a:off x="5452" y="881"/>
                <a:ext cx="3328" cy="3326"/>
              </a:xfrm>
              <a:custGeom>
                <a:avLst/>
                <a:gdLst>
                  <a:gd name="T0" fmla="*/ 1631 w 3328"/>
                  <a:gd name="T1" fmla="*/ 3326 h 3326"/>
                  <a:gd name="T2" fmla="*/ 2025 w 3328"/>
                  <a:gd name="T3" fmla="*/ 3278 h 3326"/>
                  <a:gd name="T4" fmla="*/ 2025 w 3328"/>
                  <a:gd name="T5" fmla="*/ 3287 h 3326"/>
                  <a:gd name="T6" fmla="*/ 1974 w 3328"/>
                  <a:gd name="T7" fmla="*/ 3292 h 3326"/>
                  <a:gd name="T8" fmla="*/ 2025 w 3328"/>
                  <a:gd name="T9" fmla="*/ 3278 h 3326"/>
                  <a:gd name="T10" fmla="*/ 1159 w 3328"/>
                  <a:gd name="T11" fmla="*/ 3239 h 3326"/>
                  <a:gd name="T12" fmla="*/ 1155 w 3328"/>
                  <a:gd name="T13" fmla="*/ 3246 h 3326"/>
                  <a:gd name="T14" fmla="*/ 2507 w 3328"/>
                  <a:gd name="T15" fmla="*/ 3091 h 3326"/>
                  <a:gd name="T16" fmla="*/ 2459 w 3328"/>
                  <a:gd name="T17" fmla="*/ 3114 h 3326"/>
                  <a:gd name="T18" fmla="*/ 845 w 3328"/>
                  <a:gd name="T19" fmla="*/ 3101 h 3326"/>
                  <a:gd name="T20" fmla="*/ 797 w 3328"/>
                  <a:gd name="T21" fmla="*/ 3083 h 3326"/>
                  <a:gd name="T22" fmla="*/ 2777 w 3328"/>
                  <a:gd name="T23" fmla="*/ 2887 h 3326"/>
                  <a:gd name="T24" fmla="*/ 2782 w 3328"/>
                  <a:gd name="T25" fmla="*/ 2895 h 3326"/>
                  <a:gd name="T26" fmla="*/ 409 w 3328"/>
                  <a:gd name="T27" fmla="*/ 2741 h 3326"/>
                  <a:gd name="T28" fmla="*/ 437 w 3328"/>
                  <a:gd name="T29" fmla="*/ 2784 h 3326"/>
                  <a:gd name="T30" fmla="*/ 403 w 3328"/>
                  <a:gd name="T31" fmla="*/ 2746 h 3326"/>
                  <a:gd name="T32" fmla="*/ 409 w 3328"/>
                  <a:gd name="T33" fmla="*/ 2741 h 3326"/>
                  <a:gd name="T34" fmla="*/ 3083 w 3328"/>
                  <a:gd name="T35" fmla="*/ 2529 h 3326"/>
                  <a:gd name="T36" fmla="*/ 204 w 3328"/>
                  <a:gd name="T37" fmla="*/ 2459 h 3326"/>
                  <a:gd name="T38" fmla="*/ 210 w 3328"/>
                  <a:gd name="T39" fmla="*/ 2468 h 3326"/>
                  <a:gd name="T40" fmla="*/ 3250 w 3328"/>
                  <a:gd name="T41" fmla="*/ 2163 h 3326"/>
                  <a:gd name="T42" fmla="*/ 3230 w 3328"/>
                  <a:gd name="T43" fmla="*/ 2209 h 3326"/>
                  <a:gd name="T44" fmla="*/ 3239 w 3328"/>
                  <a:gd name="T45" fmla="*/ 2168 h 3326"/>
                  <a:gd name="T46" fmla="*/ 47 w 3328"/>
                  <a:gd name="T47" fmla="*/ 2014 h 3326"/>
                  <a:gd name="T48" fmla="*/ 44 w 3328"/>
                  <a:gd name="T49" fmla="*/ 2004 h 3326"/>
                  <a:gd name="T50" fmla="*/ 3328 w 3328"/>
                  <a:gd name="T51" fmla="*/ 1651 h 3326"/>
                  <a:gd name="T52" fmla="*/ 3316 w 3328"/>
                  <a:gd name="T53" fmla="*/ 1702 h 3326"/>
                  <a:gd name="T54" fmla="*/ 10 w 3328"/>
                  <a:gd name="T55" fmla="*/ 1624 h 3326"/>
                  <a:gd name="T56" fmla="*/ 5 w 3328"/>
                  <a:gd name="T57" fmla="*/ 1676 h 3326"/>
                  <a:gd name="T58" fmla="*/ 9 w 3328"/>
                  <a:gd name="T59" fmla="*/ 1623 h 3326"/>
                  <a:gd name="T60" fmla="*/ 3282 w 3328"/>
                  <a:gd name="T61" fmla="*/ 1322 h 3326"/>
                  <a:gd name="T62" fmla="*/ 94 w 3328"/>
                  <a:gd name="T63" fmla="*/ 1117 h 3326"/>
                  <a:gd name="T64" fmla="*/ 102 w 3328"/>
                  <a:gd name="T65" fmla="*/ 1118 h 3326"/>
                  <a:gd name="T66" fmla="*/ 77 w 3328"/>
                  <a:gd name="T67" fmla="*/ 1163 h 3326"/>
                  <a:gd name="T68" fmla="*/ 3107 w 3328"/>
                  <a:gd name="T69" fmla="*/ 857 h 3326"/>
                  <a:gd name="T70" fmla="*/ 3111 w 3328"/>
                  <a:gd name="T71" fmla="*/ 865 h 3326"/>
                  <a:gd name="T72" fmla="*/ 248 w 3328"/>
                  <a:gd name="T73" fmla="*/ 810 h 3326"/>
                  <a:gd name="T74" fmla="*/ 243 w 3328"/>
                  <a:gd name="T75" fmla="*/ 799 h 3326"/>
                  <a:gd name="T76" fmla="*/ 2923 w 3328"/>
                  <a:gd name="T77" fmla="*/ 578 h 3326"/>
                  <a:gd name="T78" fmla="*/ 2887 w 3328"/>
                  <a:gd name="T79" fmla="*/ 549 h 3326"/>
                  <a:gd name="T80" fmla="*/ 2891 w 3328"/>
                  <a:gd name="T81" fmla="*/ 540 h 3326"/>
                  <a:gd name="T82" fmla="*/ 550 w 3328"/>
                  <a:gd name="T83" fmla="*/ 439 h 3326"/>
                  <a:gd name="T84" fmla="*/ 546 w 3328"/>
                  <a:gd name="T85" fmla="*/ 431 h 3326"/>
                  <a:gd name="T86" fmla="*/ 2529 w 3328"/>
                  <a:gd name="T87" fmla="*/ 248 h 3326"/>
                  <a:gd name="T88" fmla="*/ 2483 w 3328"/>
                  <a:gd name="T89" fmla="*/ 219 h 3326"/>
                  <a:gd name="T90" fmla="*/ 869 w 3328"/>
                  <a:gd name="T91" fmla="*/ 212 h 3326"/>
                  <a:gd name="T92" fmla="*/ 821 w 3328"/>
                  <a:gd name="T93" fmla="*/ 229 h 3326"/>
                  <a:gd name="T94" fmla="*/ 2170 w 3328"/>
                  <a:gd name="T95" fmla="*/ 78 h 3326"/>
                  <a:gd name="T96" fmla="*/ 2168 w 3328"/>
                  <a:gd name="T97" fmla="*/ 87 h 3326"/>
                  <a:gd name="T98" fmla="*/ 1352 w 3328"/>
                  <a:gd name="T99" fmla="*/ 32 h 3326"/>
                  <a:gd name="T100" fmla="*/ 1303 w 3328"/>
                  <a:gd name="T101" fmla="*/ 48 h 3326"/>
                  <a:gd name="T102" fmla="*/ 1304 w 3328"/>
                  <a:gd name="T103" fmla="*/ 39 h 3326"/>
                  <a:gd name="T104" fmla="*/ 1693 w 3328"/>
                  <a:gd name="T105" fmla="*/ 0 h 3326"/>
                  <a:gd name="T106" fmla="*/ 1686 w 3328"/>
                  <a:gd name="T107" fmla="*/ 9 h 3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28" h="3326">
                    <a:moveTo>
                      <a:pt x="1629" y="3317"/>
                    </a:moveTo>
                    <a:lnTo>
                      <a:pt x="1638" y="3317"/>
                    </a:lnTo>
                    <a:lnTo>
                      <a:pt x="1631" y="3326"/>
                    </a:lnTo>
                    <a:lnTo>
                      <a:pt x="1622" y="3326"/>
                    </a:lnTo>
                    <a:lnTo>
                      <a:pt x="1629" y="3317"/>
                    </a:lnTo>
                    <a:close/>
                    <a:moveTo>
                      <a:pt x="2025" y="3278"/>
                    </a:moveTo>
                    <a:lnTo>
                      <a:pt x="2025" y="3279"/>
                    </a:lnTo>
                    <a:lnTo>
                      <a:pt x="2025" y="3285"/>
                    </a:lnTo>
                    <a:lnTo>
                      <a:pt x="2025" y="3287"/>
                    </a:lnTo>
                    <a:lnTo>
                      <a:pt x="2000" y="3293"/>
                    </a:lnTo>
                    <a:lnTo>
                      <a:pt x="1978" y="3296"/>
                    </a:lnTo>
                    <a:lnTo>
                      <a:pt x="1974" y="3292"/>
                    </a:lnTo>
                    <a:lnTo>
                      <a:pt x="1974" y="3289"/>
                    </a:lnTo>
                    <a:lnTo>
                      <a:pt x="1998" y="3285"/>
                    </a:lnTo>
                    <a:lnTo>
                      <a:pt x="2025" y="3278"/>
                    </a:lnTo>
                    <a:close/>
                    <a:moveTo>
                      <a:pt x="1150" y="3237"/>
                    </a:moveTo>
                    <a:lnTo>
                      <a:pt x="1159" y="3239"/>
                    </a:lnTo>
                    <a:lnTo>
                      <a:pt x="1159" y="3239"/>
                    </a:lnTo>
                    <a:lnTo>
                      <a:pt x="1163" y="3249"/>
                    </a:lnTo>
                    <a:lnTo>
                      <a:pt x="1156" y="3248"/>
                    </a:lnTo>
                    <a:lnTo>
                      <a:pt x="1155" y="3246"/>
                    </a:lnTo>
                    <a:lnTo>
                      <a:pt x="1150" y="3237"/>
                    </a:lnTo>
                    <a:close/>
                    <a:moveTo>
                      <a:pt x="2505" y="3088"/>
                    </a:moveTo>
                    <a:lnTo>
                      <a:pt x="2507" y="3091"/>
                    </a:lnTo>
                    <a:lnTo>
                      <a:pt x="2507" y="3097"/>
                    </a:lnTo>
                    <a:lnTo>
                      <a:pt x="2464" y="3121"/>
                    </a:lnTo>
                    <a:lnTo>
                      <a:pt x="2459" y="3114"/>
                    </a:lnTo>
                    <a:lnTo>
                      <a:pt x="2505" y="3088"/>
                    </a:lnTo>
                    <a:close/>
                    <a:moveTo>
                      <a:pt x="802" y="3074"/>
                    </a:moveTo>
                    <a:lnTo>
                      <a:pt x="845" y="3101"/>
                    </a:lnTo>
                    <a:lnTo>
                      <a:pt x="842" y="3105"/>
                    </a:lnTo>
                    <a:lnTo>
                      <a:pt x="840" y="3108"/>
                    </a:lnTo>
                    <a:lnTo>
                      <a:pt x="797" y="3083"/>
                    </a:lnTo>
                    <a:lnTo>
                      <a:pt x="799" y="3078"/>
                    </a:lnTo>
                    <a:lnTo>
                      <a:pt x="802" y="3074"/>
                    </a:lnTo>
                    <a:close/>
                    <a:moveTo>
                      <a:pt x="2777" y="2887"/>
                    </a:moveTo>
                    <a:lnTo>
                      <a:pt x="2788" y="2889"/>
                    </a:lnTo>
                    <a:lnTo>
                      <a:pt x="2785" y="2893"/>
                    </a:lnTo>
                    <a:lnTo>
                      <a:pt x="2782" y="2895"/>
                    </a:lnTo>
                    <a:lnTo>
                      <a:pt x="2769" y="2893"/>
                    </a:lnTo>
                    <a:lnTo>
                      <a:pt x="2777" y="2887"/>
                    </a:lnTo>
                    <a:close/>
                    <a:moveTo>
                      <a:pt x="409" y="2741"/>
                    </a:moveTo>
                    <a:lnTo>
                      <a:pt x="441" y="2777"/>
                    </a:lnTo>
                    <a:lnTo>
                      <a:pt x="443" y="2780"/>
                    </a:lnTo>
                    <a:lnTo>
                      <a:pt x="437" y="2784"/>
                    </a:lnTo>
                    <a:lnTo>
                      <a:pt x="436" y="2784"/>
                    </a:lnTo>
                    <a:lnTo>
                      <a:pt x="434" y="2784"/>
                    </a:lnTo>
                    <a:lnTo>
                      <a:pt x="403" y="2746"/>
                    </a:lnTo>
                    <a:lnTo>
                      <a:pt x="403" y="2745"/>
                    </a:lnTo>
                    <a:lnTo>
                      <a:pt x="407" y="2741"/>
                    </a:lnTo>
                    <a:lnTo>
                      <a:pt x="409" y="2741"/>
                    </a:lnTo>
                    <a:close/>
                    <a:moveTo>
                      <a:pt x="3085" y="2510"/>
                    </a:moveTo>
                    <a:lnTo>
                      <a:pt x="3087" y="2521"/>
                    </a:lnTo>
                    <a:lnTo>
                      <a:pt x="3083" y="2529"/>
                    </a:lnTo>
                    <a:lnTo>
                      <a:pt x="3079" y="2519"/>
                    </a:lnTo>
                    <a:lnTo>
                      <a:pt x="3085" y="2510"/>
                    </a:lnTo>
                    <a:close/>
                    <a:moveTo>
                      <a:pt x="204" y="2459"/>
                    </a:moveTo>
                    <a:lnTo>
                      <a:pt x="215" y="2462"/>
                    </a:lnTo>
                    <a:lnTo>
                      <a:pt x="221" y="2469"/>
                    </a:lnTo>
                    <a:lnTo>
                      <a:pt x="210" y="2468"/>
                    </a:lnTo>
                    <a:lnTo>
                      <a:pt x="204" y="2459"/>
                    </a:lnTo>
                    <a:close/>
                    <a:moveTo>
                      <a:pt x="3241" y="2158"/>
                    </a:moveTo>
                    <a:lnTo>
                      <a:pt x="3250" y="2163"/>
                    </a:lnTo>
                    <a:lnTo>
                      <a:pt x="3247" y="2171"/>
                    </a:lnTo>
                    <a:lnTo>
                      <a:pt x="3234" y="2209"/>
                    </a:lnTo>
                    <a:lnTo>
                      <a:pt x="3230" y="2209"/>
                    </a:lnTo>
                    <a:lnTo>
                      <a:pt x="3226" y="2208"/>
                    </a:lnTo>
                    <a:lnTo>
                      <a:pt x="3224" y="2208"/>
                    </a:lnTo>
                    <a:lnTo>
                      <a:pt x="3239" y="2168"/>
                    </a:lnTo>
                    <a:lnTo>
                      <a:pt x="3241" y="2158"/>
                    </a:lnTo>
                    <a:close/>
                    <a:moveTo>
                      <a:pt x="44" y="2004"/>
                    </a:moveTo>
                    <a:lnTo>
                      <a:pt x="47" y="2014"/>
                    </a:lnTo>
                    <a:lnTo>
                      <a:pt x="40" y="2023"/>
                    </a:lnTo>
                    <a:lnTo>
                      <a:pt x="37" y="2013"/>
                    </a:lnTo>
                    <a:lnTo>
                      <a:pt x="44" y="2004"/>
                    </a:lnTo>
                    <a:close/>
                    <a:moveTo>
                      <a:pt x="3318" y="1650"/>
                    </a:moveTo>
                    <a:lnTo>
                      <a:pt x="3323" y="1650"/>
                    </a:lnTo>
                    <a:lnTo>
                      <a:pt x="3328" y="1651"/>
                    </a:lnTo>
                    <a:lnTo>
                      <a:pt x="3326" y="1700"/>
                    </a:lnTo>
                    <a:lnTo>
                      <a:pt x="3320" y="1702"/>
                    </a:lnTo>
                    <a:lnTo>
                      <a:pt x="3316" y="1702"/>
                    </a:lnTo>
                    <a:lnTo>
                      <a:pt x="3318" y="1650"/>
                    </a:lnTo>
                    <a:close/>
                    <a:moveTo>
                      <a:pt x="9" y="1623"/>
                    </a:moveTo>
                    <a:lnTo>
                      <a:pt x="10" y="1624"/>
                    </a:lnTo>
                    <a:lnTo>
                      <a:pt x="9" y="1676"/>
                    </a:lnTo>
                    <a:lnTo>
                      <a:pt x="8" y="1676"/>
                    </a:lnTo>
                    <a:lnTo>
                      <a:pt x="5" y="1676"/>
                    </a:lnTo>
                    <a:lnTo>
                      <a:pt x="0" y="1675"/>
                    </a:lnTo>
                    <a:lnTo>
                      <a:pt x="2" y="1626"/>
                    </a:lnTo>
                    <a:lnTo>
                      <a:pt x="9" y="1623"/>
                    </a:lnTo>
                    <a:close/>
                    <a:moveTo>
                      <a:pt x="3288" y="1303"/>
                    </a:moveTo>
                    <a:lnTo>
                      <a:pt x="3289" y="1312"/>
                    </a:lnTo>
                    <a:lnTo>
                      <a:pt x="3282" y="1322"/>
                    </a:lnTo>
                    <a:lnTo>
                      <a:pt x="3279" y="1312"/>
                    </a:lnTo>
                    <a:lnTo>
                      <a:pt x="3288" y="1303"/>
                    </a:lnTo>
                    <a:close/>
                    <a:moveTo>
                      <a:pt x="94" y="1117"/>
                    </a:moveTo>
                    <a:lnTo>
                      <a:pt x="98" y="1117"/>
                    </a:lnTo>
                    <a:lnTo>
                      <a:pt x="102" y="1118"/>
                    </a:lnTo>
                    <a:lnTo>
                      <a:pt x="102" y="1118"/>
                    </a:lnTo>
                    <a:lnTo>
                      <a:pt x="88" y="1158"/>
                    </a:lnTo>
                    <a:lnTo>
                      <a:pt x="85" y="1168"/>
                    </a:lnTo>
                    <a:lnTo>
                      <a:pt x="77" y="1163"/>
                    </a:lnTo>
                    <a:lnTo>
                      <a:pt x="80" y="1155"/>
                    </a:lnTo>
                    <a:lnTo>
                      <a:pt x="94" y="1117"/>
                    </a:lnTo>
                    <a:close/>
                    <a:moveTo>
                      <a:pt x="3107" y="857"/>
                    </a:moveTo>
                    <a:lnTo>
                      <a:pt x="3118" y="860"/>
                    </a:lnTo>
                    <a:lnTo>
                      <a:pt x="3123" y="867"/>
                    </a:lnTo>
                    <a:lnTo>
                      <a:pt x="3111" y="865"/>
                    </a:lnTo>
                    <a:lnTo>
                      <a:pt x="3107" y="857"/>
                    </a:lnTo>
                    <a:close/>
                    <a:moveTo>
                      <a:pt x="243" y="799"/>
                    </a:moveTo>
                    <a:lnTo>
                      <a:pt x="248" y="810"/>
                    </a:lnTo>
                    <a:lnTo>
                      <a:pt x="242" y="819"/>
                    </a:lnTo>
                    <a:lnTo>
                      <a:pt x="238" y="807"/>
                    </a:lnTo>
                    <a:lnTo>
                      <a:pt x="243" y="799"/>
                    </a:lnTo>
                    <a:close/>
                    <a:moveTo>
                      <a:pt x="2891" y="540"/>
                    </a:moveTo>
                    <a:lnTo>
                      <a:pt x="2892" y="542"/>
                    </a:lnTo>
                    <a:lnTo>
                      <a:pt x="2923" y="578"/>
                    </a:lnTo>
                    <a:lnTo>
                      <a:pt x="2922" y="580"/>
                    </a:lnTo>
                    <a:lnTo>
                      <a:pt x="2918" y="584"/>
                    </a:lnTo>
                    <a:lnTo>
                      <a:pt x="2887" y="549"/>
                    </a:lnTo>
                    <a:lnTo>
                      <a:pt x="2884" y="546"/>
                    </a:lnTo>
                    <a:lnTo>
                      <a:pt x="2891" y="540"/>
                    </a:lnTo>
                    <a:lnTo>
                      <a:pt x="2891" y="540"/>
                    </a:lnTo>
                    <a:close/>
                    <a:moveTo>
                      <a:pt x="546" y="431"/>
                    </a:moveTo>
                    <a:lnTo>
                      <a:pt x="557" y="433"/>
                    </a:lnTo>
                    <a:lnTo>
                      <a:pt x="550" y="439"/>
                    </a:lnTo>
                    <a:lnTo>
                      <a:pt x="539" y="437"/>
                    </a:lnTo>
                    <a:lnTo>
                      <a:pt x="543" y="433"/>
                    </a:lnTo>
                    <a:lnTo>
                      <a:pt x="546" y="431"/>
                    </a:lnTo>
                    <a:close/>
                    <a:moveTo>
                      <a:pt x="2487" y="218"/>
                    </a:moveTo>
                    <a:lnTo>
                      <a:pt x="2531" y="243"/>
                    </a:lnTo>
                    <a:lnTo>
                      <a:pt x="2529" y="248"/>
                    </a:lnTo>
                    <a:lnTo>
                      <a:pt x="2526" y="252"/>
                    </a:lnTo>
                    <a:lnTo>
                      <a:pt x="2481" y="225"/>
                    </a:lnTo>
                    <a:lnTo>
                      <a:pt x="2483" y="219"/>
                    </a:lnTo>
                    <a:lnTo>
                      <a:pt x="2487" y="218"/>
                    </a:lnTo>
                    <a:close/>
                    <a:moveTo>
                      <a:pt x="864" y="205"/>
                    </a:moveTo>
                    <a:lnTo>
                      <a:pt x="869" y="212"/>
                    </a:lnTo>
                    <a:lnTo>
                      <a:pt x="824" y="236"/>
                    </a:lnTo>
                    <a:lnTo>
                      <a:pt x="821" y="232"/>
                    </a:lnTo>
                    <a:lnTo>
                      <a:pt x="821" y="229"/>
                    </a:lnTo>
                    <a:lnTo>
                      <a:pt x="864" y="205"/>
                    </a:lnTo>
                    <a:close/>
                    <a:moveTo>
                      <a:pt x="2163" y="77"/>
                    </a:moveTo>
                    <a:lnTo>
                      <a:pt x="2170" y="78"/>
                    </a:lnTo>
                    <a:lnTo>
                      <a:pt x="2175" y="89"/>
                    </a:lnTo>
                    <a:lnTo>
                      <a:pt x="2169" y="88"/>
                    </a:lnTo>
                    <a:lnTo>
                      <a:pt x="2168" y="87"/>
                    </a:lnTo>
                    <a:lnTo>
                      <a:pt x="2163" y="77"/>
                    </a:lnTo>
                    <a:close/>
                    <a:moveTo>
                      <a:pt x="1351" y="29"/>
                    </a:moveTo>
                    <a:lnTo>
                      <a:pt x="1352" y="32"/>
                    </a:lnTo>
                    <a:lnTo>
                      <a:pt x="1354" y="37"/>
                    </a:lnTo>
                    <a:lnTo>
                      <a:pt x="1330" y="41"/>
                    </a:lnTo>
                    <a:lnTo>
                      <a:pt x="1303" y="48"/>
                    </a:lnTo>
                    <a:lnTo>
                      <a:pt x="1303" y="47"/>
                    </a:lnTo>
                    <a:lnTo>
                      <a:pt x="1303" y="41"/>
                    </a:lnTo>
                    <a:lnTo>
                      <a:pt x="1304" y="39"/>
                    </a:lnTo>
                    <a:lnTo>
                      <a:pt x="1328" y="33"/>
                    </a:lnTo>
                    <a:lnTo>
                      <a:pt x="1351" y="29"/>
                    </a:lnTo>
                    <a:close/>
                    <a:moveTo>
                      <a:pt x="1693" y="0"/>
                    </a:moveTo>
                    <a:lnTo>
                      <a:pt x="1703" y="0"/>
                    </a:lnTo>
                    <a:lnTo>
                      <a:pt x="1696" y="9"/>
                    </a:lnTo>
                    <a:lnTo>
                      <a:pt x="1686" y="9"/>
                    </a:lnTo>
                    <a:lnTo>
                      <a:pt x="16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6" name="Freeform 721"/>
              <p:cNvSpPr>
                <a:spLocks noEditPoints="1"/>
              </p:cNvSpPr>
              <p:nvPr/>
            </p:nvSpPr>
            <p:spPr bwMode="auto">
              <a:xfrm>
                <a:off x="5444" y="872"/>
                <a:ext cx="3344" cy="3344"/>
              </a:xfrm>
              <a:custGeom>
                <a:avLst/>
                <a:gdLst>
                  <a:gd name="T0" fmla="*/ 1630 w 3344"/>
                  <a:gd name="T1" fmla="*/ 3344 h 3344"/>
                  <a:gd name="T2" fmla="*/ 1630 w 3344"/>
                  <a:gd name="T3" fmla="*/ 3335 h 3344"/>
                  <a:gd name="T4" fmla="*/ 2027 w 3344"/>
                  <a:gd name="T5" fmla="*/ 3306 h 3344"/>
                  <a:gd name="T6" fmla="*/ 1991 w 3344"/>
                  <a:gd name="T7" fmla="*/ 3309 h 3344"/>
                  <a:gd name="T8" fmla="*/ 2033 w 3344"/>
                  <a:gd name="T9" fmla="*/ 3296 h 3344"/>
                  <a:gd name="T10" fmla="*/ 1171 w 3344"/>
                  <a:gd name="T11" fmla="*/ 3258 h 3344"/>
                  <a:gd name="T12" fmla="*/ 1163 w 3344"/>
                  <a:gd name="T13" fmla="*/ 3255 h 3344"/>
                  <a:gd name="T14" fmla="*/ 2515 w 3344"/>
                  <a:gd name="T15" fmla="*/ 3117 h 3344"/>
                  <a:gd name="T16" fmla="*/ 2472 w 3344"/>
                  <a:gd name="T17" fmla="*/ 3130 h 3344"/>
                  <a:gd name="T18" fmla="*/ 848 w 3344"/>
                  <a:gd name="T19" fmla="*/ 3117 h 3344"/>
                  <a:gd name="T20" fmla="*/ 805 w 3344"/>
                  <a:gd name="T21" fmla="*/ 3103 h 3344"/>
                  <a:gd name="T22" fmla="*/ 805 w 3344"/>
                  <a:gd name="T23" fmla="*/ 3092 h 3344"/>
                  <a:gd name="T24" fmla="*/ 2800 w 3344"/>
                  <a:gd name="T25" fmla="*/ 2906 h 3344"/>
                  <a:gd name="T26" fmla="*/ 2796 w 3344"/>
                  <a:gd name="T27" fmla="*/ 2898 h 3344"/>
                  <a:gd name="T28" fmla="*/ 444 w 3344"/>
                  <a:gd name="T29" fmla="*/ 2793 h 3344"/>
                  <a:gd name="T30" fmla="*/ 429 w 3344"/>
                  <a:gd name="T31" fmla="*/ 2792 h 3344"/>
                  <a:gd name="T32" fmla="*/ 411 w 3344"/>
                  <a:gd name="T33" fmla="*/ 2755 h 3344"/>
                  <a:gd name="T34" fmla="*/ 3095 w 3344"/>
                  <a:gd name="T35" fmla="*/ 2549 h 3344"/>
                  <a:gd name="T36" fmla="*/ 201 w 3344"/>
                  <a:gd name="T37" fmla="*/ 2467 h 3344"/>
                  <a:gd name="T38" fmla="*/ 205 w 3344"/>
                  <a:gd name="T39" fmla="*/ 2475 h 3344"/>
                  <a:gd name="T40" fmla="*/ 3259 w 3344"/>
                  <a:gd name="T41" fmla="*/ 2172 h 3344"/>
                  <a:gd name="T42" fmla="*/ 3242 w 3344"/>
                  <a:gd name="T43" fmla="*/ 2218 h 3344"/>
                  <a:gd name="T44" fmla="*/ 3258 w 3344"/>
                  <a:gd name="T45" fmla="*/ 2172 h 3344"/>
                  <a:gd name="T46" fmla="*/ 41 w 3344"/>
                  <a:gd name="T47" fmla="*/ 2040 h 3344"/>
                  <a:gd name="T48" fmla="*/ 45 w 3344"/>
                  <a:gd name="T49" fmla="*/ 2022 h 3344"/>
                  <a:gd name="T50" fmla="*/ 3344 w 3344"/>
                  <a:gd name="T51" fmla="*/ 1664 h 3344"/>
                  <a:gd name="T52" fmla="*/ 3334 w 3344"/>
                  <a:gd name="T53" fmla="*/ 1709 h 3344"/>
                  <a:gd name="T54" fmla="*/ 8 w 3344"/>
                  <a:gd name="T55" fmla="*/ 1684 h 3344"/>
                  <a:gd name="T56" fmla="*/ 0 w 3344"/>
                  <a:gd name="T57" fmla="*/ 1639 h 3344"/>
                  <a:gd name="T58" fmla="*/ 3303 w 3344"/>
                  <a:gd name="T59" fmla="*/ 1302 h 3344"/>
                  <a:gd name="T60" fmla="*/ 3297 w 3344"/>
                  <a:gd name="T61" fmla="*/ 1321 h 3344"/>
                  <a:gd name="T62" fmla="*/ 100 w 3344"/>
                  <a:gd name="T63" fmla="*/ 1124 h 3344"/>
                  <a:gd name="T64" fmla="*/ 85 w 3344"/>
                  <a:gd name="T65" fmla="*/ 1172 h 3344"/>
                  <a:gd name="T66" fmla="*/ 90 w 3344"/>
                  <a:gd name="T67" fmla="*/ 1127 h 3344"/>
                  <a:gd name="T68" fmla="*/ 3138 w 3344"/>
                  <a:gd name="T69" fmla="*/ 870 h 3344"/>
                  <a:gd name="T70" fmla="*/ 3126 w 3344"/>
                  <a:gd name="T71" fmla="*/ 869 h 3344"/>
                  <a:gd name="T72" fmla="*/ 246 w 3344"/>
                  <a:gd name="T73" fmla="*/ 816 h 3344"/>
                  <a:gd name="T74" fmla="*/ 2909 w 3344"/>
                  <a:gd name="T75" fmla="*/ 548 h 3344"/>
                  <a:gd name="T76" fmla="*/ 2934 w 3344"/>
                  <a:gd name="T77" fmla="*/ 583 h 3344"/>
                  <a:gd name="T78" fmla="*/ 2899 w 3344"/>
                  <a:gd name="T79" fmla="*/ 549 h 3344"/>
                  <a:gd name="T80" fmla="*/ 554 w 3344"/>
                  <a:gd name="T81" fmla="*/ 440 h 3344"/>
                  <a:gd name="T82" fmla="*/ 537 w 3344"/>
                  <a:gd name="T83" fmla="*/ 445 h 3344"/>
                  <a:gd name="T84" fmla="*/ 2505 w 3344"/>
                  <a:gd name="T85" fmla="*/ 221 h 3344"/>
                  <a:gd name="T86" fmla="*/ 2539 w 3344"/>
                  <a:gd name="T87" fmla="*/ 250 h 3344"/>
                  <a:gd name="T88" fmla="*/ 2501 w 3344"/>
                  <a:gd name="T89" fmla="*/ 221 h 3344"/>
                  <a:gd name="T90" fmla="*/ 872 w 3344"/>
                  <a:gd name="T91" fmla="*/ 213 h 3344"/>
                  <a:gd name="T92" fmla="*/ 828 w 3344"/>
                  <a:gd name="T93" fmla="*/ 228 h 3344"/>
                  <a:gd name="T94" fmla="*/ 2167 w 3344"/>
                  <a:gd name="T95" fmla="*/ 76 h 3344"/>
                  <a:gd name="T96" fmla="*/ 2171 w 3344"/>
                  <a:gd name="T97" fmla="*/ 86 h 3344"/>
                  <a:gd name="T98" fmla="*/ 1353 w 3344"/>
                  <a:gd name="T99" fmla="*/ 31 h 3344"/>
                  <a:gd name="T100" fmla="*/ 1312 w 3344"/>
                  <a:gd name="T101" fmla="*/ 48 h 3344"/>
                  <a:gd name="T102" fmla="*/ 1318 w 3344"/>
                  <a:gd name="T103" fmla="*/ 38 h 3344"/>
                  <a:gd name="T104" fmla="*/ 1711 w 3344"/>
                  <a:gd name="T105" fmla="*/ 9 h 3344"/>
                  <a:gd name="T106" fmla="*/ 1718 w 3344"/>
                  <a:gd name="T107" fmla="*/ 0 h 3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44" h="3344">
                    <a:moveTo>
                      <a:pt x="1630" y="3335"/>
                    </a:moveTo>
                    <a:lnTo>
                      <a:pt x="1639" y="3335"/>
                    </a:lnTo>
                    <a:lnTo>
                      <a:pt x="1630" y="3344"/>
                    </a:lnTo>
                    <a:lnTo>
                      <a:pt x="1623" y="3344"/>
                    </a:lnTo>
                    <a:lnTo>
                      <a:pt x="1623" y="3344"/>
                    </a:lnTo>
                    <a:lnTo>
                      <a:pt x="1630" y="3335"/>
                    </a:lnTo>
                    <a:close/>
                    <a:moveTo>
                      <a:pt x="2033" y="3296"/>
                    </a:moveTo>
                    <a:lnTo>
                      <a:pt x="2032" y="3301"/>
                    </a:lnTo>
                    <a:lnTo>
                      <a:pt x="2027" y="3306"/>
                    </a:lnTo>
                    <a:lnTo>
                      <a:pt x="2027" y="3306"/>
                    </a:lnTo>
                    <a:lnTo>
                      <a:pt x="1998" y="3312"/>
                    </a:lnTo>
                    <a:lnTo>
                      <a:pt x="1991" y="3309"/>
                    </a:lnTo>
                    <a:lnTo>
                      <a:pt x="1986" y="3305"/>
                    </a:lnTo>
                    <a:lnTo>
                      <a:pt x="2008" y="3302"/>
                    </a:lnTo>
                    <a:lnTo>
                      <a:pt x="2033" y="3296"/>
                    </a:lnTo>
                    <a:close/>
                    <a:moveTo>
                      <a:pt x="1163" y="3255"/>
                    </a:moveTo>
                    <a:lnTo>
                      <a:pt x="1164" y="3257"/>
                    </a:lnTo>
                    <a:lnTo>
                      <a:pt x="1171" y="3258"/>
                    </a:lnTo>
                    <a:lnTo>
                      <a:pt x="1175" y="3268"/>
                    </a:lnTo>
                    <a:lnTo>
                      <a:pt x="1166" y="3265"/>
                    </a:lnTo>
                    <a:lnTo>
                      <a:pt x="1163" y="3255"/>
                    </a:lnTo>
                    <a:close/>
                    <a:moveTo>
                      <a:pt x="2515" y="3106"/>
                    </a:moveTo>
                    <a:lnTo>
                      <a:pt x="2516" y="3113"/>
                    </a:lnTo>
                    <a:lnTo>
                      <a:pt x="2515" y="3117"/>
                    </a:lnTo>
                    <a:lnTo>
                      <a:pt x="2482" y="3134"/>
                    </a:lnTo>
                    <a:lnTo>
                      <a:pt x="2474" y="3131"/>
                    </a:lnTo>
                    <a:lnTo>
                      <a:pt x="2472" y="3130"/>
                    </a:lnTo>
                    <a:lnTo>
                      <a:pt x="2515" y="3106"/>
                    </a:lnTo>
                    <a:close/>
                    <a:moveTo>
                      <a:pt x="805" y="3092"/>
                    </a:moveTo>
                    <a:lnTo>
                      <a:pt x="848" y="3117"/>
                    </a:lnTo>
                    <a:lnTo>
                      <a:pt x="842" y="3121"/>
                    </a:lnTo>
                    <a:lnTo>
                      <a:pt x="836" y="3121"/>
                    </a:lnTo>
                    <a:lnTo>
                      <a:pt x="805" y="3103"/>
                    </a:lnTo>
                    <a:lnTo>
                      <a:pt x="805" y="3099"/>
                    </a:lnTo>
                    <a:lnTo>
                      <a:pt x="805" y="3093"/>
                    </a:lnTo>
                    <a:lnTo>
                      <a:pt x="805" y="3092"/>
                    </a:lnTo>
                    <a:close/>
                    <a:moveTo>
                      <a:pt x="2796" y="2898"/>
                    </a:moveTo>
                    <a:lnTo>
                      <a:pt x="2807" y="2901"/>
                    </a:lnTo>
                    <a:lnTo>
                      <a:pt x="2800" y="2906"/>
                    </a:lnTo>
                    <a:lnTo>
                      <a:pt x="2790" y="2904"/>
                    </a:lnTo>
                    <a:lnTo>
                      <a:pt x="2793" y="2902"/>
                    </a:lnTo>
                    <a:lnTo>
                      <a:pt x="2796" y="2898"/>
                    </a:lnTo>
                    <a:close/>
                    <a:moveTo>
                      <a:pt x="411" y="2755"/>
                    </a:moveTo>
                    <a:lnTo>
                      <a:pt x="442" y="2793"/>
                    </a:lnTo>
                    <a:lnTo>
                      <a:pt x="444" y="2793"/>
                    </a:lnTo>
                    <a:lnTo>
                      <a:pt x="434" y="2796"/>
                    </a:lnTo>
                    <a:lnTo>
                      <a:pt x="434" y="2796"/>
                    </a:lnTo>
                    <a:lnTo>
                      <a:pt x="429" y="2792"/>
                    </a:lnTo>
                    <a:lnTo>
                      <a:pt x="405" y="2764"/>
                    </a:lnTo>
                    <a:lnTo>
                      <a:pt x="408" y="2759"/>
                    </a:lnTo>
                    <a:lnTo>
                      <a:pt x="411" y="2755"/>
                    </a:lnTo>
                    <a:close/>
                    <a:moveTo>
                      <a:pt x="3095" y="2530"/>
                    </a:moveTo>
                    <a:lnTo>
                      <a:pt x="3100" y="2542"/>
                    </a:lnTo>
                    <a:lnTo>
                      <a:pt x="3095" y="2549"/>
                    </a:lnTo>
                    <a:lnTo>
                      <a:pt x="3091" y="2538"/>
                    </a:lnTo>
                    <a:lnTo>
                      <a:pt x="3095" y="2530"/>
                    </a:lnTo>
                    <a:close/>
                    <a:moveTo>
                      <a:pt x="201" y="2467"/>
                    </a:moveTo>
                    <a:lnTo>
                      <a:pt x="212" y="2468"/>
                    </a:lnTo>
                    <a:lnTo>
                      <a:pt x="218" y="2477"/>
                    </a:lnTo>
                    <a:lnTo>
                      <a:pt x="205" y="2475"/>
                    </a:lnTo>
                    <a:lnTo>
                      <a:pt x="201" y="2467"/>
                    </a:lnTo>
                    <a:close/>
                    <a:moveTo>
                      <a:pt x="3258" y="2172"/>
                    </a:moveTo>
                    <a:lnTo>
                      <a:pt x="3259" y="2172"/>
                    </a:lnTo>
                    <a:lnTo>
                      <a:pt x="3265" y="2179"/>
                    </a:lnTo>
                    <a:lnTo>
                      <a:pt x="3252" y="2217"/>
                    </a:lnTo>
                    <a:lnTo>
                      <a:pt x="3242" y="2218"/>
                    </a:lnTo>
                    <a:lnTo>
                      <a:pt x="3242" y="2218"/>
                    </a:lnTo>
                    <a:lnTo>
                      <a:pt x="3255" y="2180"/>
                    </a:lnTo>
                    <a:lnTo>
                      <a:pt x="3258" y="2172"/>
                    </a:lnTo>
                    <a:close/>
                    <a:moveTo>
                      <a:pt x="45" y="2022"/>
                    </a:moveTo>
                    <a:lnTo>
                      <a:pt x="48" y="2032"/>
                    </a:lnTo>
                    <a:lnTo>
                      <a:pt x="41" y="2040"/>
                    </a:lnTo>
                    <a:lnTo>
                      <a:pt x="40" y="2036"/>
                    </a:lnTo>
                    <a:lnTo>
                      <a:pt x="38" y="2032"/>
                    </a:lnTo>
                    <a:lnTo>
                      <a:pt x="45" y="2022"/>
                    </a:lnTo>
                    <a:close/>
                    <a:moveTo>
                      <a:pt x="3336" y="1660"/>
                    </a:moveTo>
                    <a:lnTo>
                      <a:pt x="3343" y="1664"/>
                    </a:lnTo>
                    <a:lnTo>
                      <a:pt x="3344" y="1664"/>
                    </a:lnTo>
                    <a:lnTo>
                      <a:pt x="3344" y="1705"/>
                    </a:lnTo>
                    <a:lnTo>
                      <a:pt x="3338" y="1709"/>
                    </a:lnTo>
                    <a:lnTo>
                      <a:pt x="3334" y="1709"/>
                    </a:lnTo>
                    <a:lnTo>
                      <a:pt x="3336" y="1660"/>
                    </a:lnTo>
                    <a:close/>
                    <a:moveTo>
                      <a:pt x="10" y="1635"/>
                    </a:moveTo>
                    <a:lnTo>
                      <a:pt x="8" y="1684"/>
                    </a:lnTo>
                    <a:lnTo>
                      <a:pt x="1" y="1680"/>
                    </a:lnTo>
                    <a:lnTo>
                      <a:pt x="0" y="1678"/>
                    </a:lnTo>
                    <a:lnTo>
                      <a:pt x="0" y="1639"/>
                    </a:lnTo>
                    <a:lnTo>
                      <a:pt x="6" y="1635"/>
                    </a:lnTo>
                    <a:lnTo>
                      <a:pt x="10" y="1635"/>
                    </a:lnTo>
                    <a:close/>
                    <a:moveTo>
                      <a:pt x="3303" y="1302"/>
                    </a:moveTo>
                    <a:lnTo>
                      <a:pt x="3304" y="1308"/>
                    </a:lnTo>
                    <a:lnTo>
                      <a:pt x="3306" y="1312"/>
                    </a:lnTo>
                    <a:lnTo>
                      <a:pt x="3297" y="1321"/>
                    </a:lnTo>
                    <a:lnTo>
                      <a:pt x="3296" y="1312"/>
                    </a:lnTo>
                    <a:lnTo>
                      <a:pt x="3303" y="1302"/>
                    </a:lnTo>
                    <a:close/>
                    <a:moveTo>
                      <a:pt x="100" y="1124"/>
                    </a:moveTo>
                    <a:lnTo>
                      <a:pt x="102" y="1126"/>
                    </a:lnTo>
                    <a:lnTo>
                      <a:pt x="88" y="1164"/>
                    </a:lnTo>
                    <a:lnTo>
                      <a:pt x="85" y="1172"/>
                    </a:lnTo>
                    <a:lnTo>
                      <a:pt x="85" y="1172"/>
                    </a:lnTo>
                    <a:lnTo>
                      <a:pt x="79" y="1165"/>
                    </a:lnTo>
                    <a:lnTo>
                      <a:pt x="90" y="1127"/>
                    </a:lnTo>
                    <a:lnTo>
                      <a:pt x="100" y="1124"/>
                    </a:lnTo>
                    <a:close/>
                    <a:moveTo>
                      <a:pt x="3126" y="869"/>
                    </a:moveTo>
                    <a:lnTo>
                      <a:pt x="3138" y="870"/>
                    </a:lnTo>
                    <a:lnTo>
                      <a:pt x="3142" y="877"/>
                    </a:lnTo>
                    <a:lnTo>
                      <a:pt x="3131" y="876"/>
                    </a:lnTo>
                    <a:lnTo>
                      <a:pt x="3126" y="869"/>
                    </a:lnTo>
                    <a:close/>
                    <a:moveTo>
                      <a:pt x="247" y="797"/>
                    </a:moveTo>
                    <a:lnTo>
                      <a:pt x="251" y="808"/>
                    </a:lnTo>
                    <a:lnTo>
                      <a:pt x="246" y="816"/>
                    </a:lnTo>
                    <a:lnTo>
                      <a:pt x="242" y="805"/>
                    </a:lnTo>
                    <a:lnTo>
                      <a:pt x="247" y="797"/>
                    </a:lnTo>
                    <a:close/>
                    <a:moveTo>
                      <a:pt x="2909" y="548"/>
                    </a:moveTo>
                    <a:lnTo>
                      <a:pt x="2913" y="552"/>
                    </a:lnTo>
                    <a:lnTo>
                      <a:pt x="2936" y="578"/>
                    </a:lnTo>
                    <a:lnTo>
                      <a:pt x="2934" y="583"/>
                    </a:lnTo>
                    <a:lnTo>
                      <a:pt x="2931" y="587"/>
                    </a:lnTo>
                    <a:lnTo>
                      <a:pt x="2900" y="551"/>
                    </a:lnTo>
                    <a:lnTo>
                      <a:pt x="2899" y="549"/>
                    </a:lnTo>
                    <a:lnTo>
                      <a:pt x="2909" y="548"/>
                    </a:lnTo>
                    <a:close/>
                    <a:moveTo>
                      <a:pt x="542" y="439"/>
                    </a:moveTo>
                    <a:lnTo>
                      <a:pt x="554" y="440"/>
                    </a:lnTo>
                    <a:lnTo>
                      <a:pt x="551" y="442"/>
                    </a:lnTo>
                    <a:lnTo>
                      <a:pt x="547" y="446"/>
                    </a:lnTo>
                    <a:lnTo>
                      <a:pt x="537" y="445"/>
                    </a:lnTo>
                    <a:lnTo>
                      <a:pt x="542" y="439"/>
                    </a:lnTo>
                    <a:close/>
                    <a:moveTo>
                      <a:pt x="2503" y="220"/>
                    </a:moveTo>
                    <a:lnTo>
                      <a:pt x="2505" y="221"/>
                    </a:lnTo>
                    <a:lnTo>
                      <a:pt x="2539" y="243"/>
                    </a:lnTo>
                    <a:lnTo>
                      <a:pt x="2539" y="244"/>
                    </a:lnTo>
                    <a:lnTo>
                      <a:pt x="2539" y="250"/>
                    </a:lnTo>
                    <a:lnTo>
                      <a:pt x="2539" y="252"/>
                    </a:lnTo>
                    <a:lnTo>
                      <a:pt x="2495" y="227"/>
                    </a:lnTo>
                    <a:lnTo>
                      <a:pt x="2501" y="221"/>
                    </a:lnTo>
                    <a:lnTo>
                      <a:pt x="2503" y="220"/>
                    </a:lnTo>
                    <a:close/>
                    <a:moveTo>
                      <a:pt x="863" y="209"/>
                    </a:moveTo>
                    <a:lnTo>
                      <a:pt x="872" y="213"/>
                    </a:lnTo>
                    <a:lnTo>
                      <a:pt x="872" y="214"/>
                    </a:lnTo>
                    <a:lnTo>
                      <a:pt x="829" y="238"/>
                    </a:lnTo>
                    <a:lnTo>
                      <a:pt x="828" y="228"/>
                    </a:lnTo>
                    <a:lnTo>
                      <a:pt x="828" y="228"/>
                    </a:lnTo>
                    <a:lnTo>
                      <a:pt x="863" y="209"/>
                    </a:lnTo>
                    <a:close/>
                    <a:moveTo>
                      <a:pt x="2167" y="76"/>
                    </a:moveTo>
                    <a:lnTo>
                      <a:pt x="2174" y="77"/>
                    </a:lnTo>
                    <a:lnTo>
                      <a:pt x="2178" y="87"/>
                    </a:lnTo>
                    <a:lnTo>
                      <a:pt x="2171" y="86"/>
                    </a:lnTo>
                    <a:lnTo>
                      <a:pt x="2167" y="76"/>
                    </a:lnTo>
                    <a:close/>
                    <a:moveTo>
                      <a:pt x="1353" y="31"/>
                    </a:moveTo>
                    <a:lnTo>
                      <a:pt x="1353" y="31"/>
                    </a:lnTo>
                    <a:lnTo>
                      <a:pt x="1359" y="38"/>
                    </a:lnTo>
                    <a:lnTo>
                      <a:pt x="1336" y="42"/>
                    </a:lnTo>
                    <a:lnTo>
                      <a:pt x="1312" y="48"/>
                    </a:lnTo>
                    <a:lnTo>
                      <a:pt x="1314" y="43"/>
                    </a:lnTo>
                    <a:lnTo>
                      <a:pt x="1317" y="39"/>
                    </a:lnTo>
                    <a:lnTo>
                      <a:pt x="1318" y="38"/>
                    </a:lnTo>
                    <a:lnTo>
                      <a:pt x="1353" y="31"/>
                    </a:lnTo>
                    <a:close/>
                    <a:moveTo>
                      <a:pt x="1718" y="0"/>
                    </a:moveTo>
                    <a:lnTo>
                      <a:pt x="1711" y="9"/>
                    </a:lnTo>
                    <a:lnTo>
                      <a:pt x="1701" y="9"/>
                    </a:lnTo>
                    <a:lnTo>
                      <a:pt x="1708" y="0"/>
                    </a:lnTo>
                    <a:lnTo>
                      <a:pt x="17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7" name="Freeform 722"/>
              <p:cNvSpPr>
                <a:spLocks noEditPoints="1"/>
              </p:cNvSpPr>
              <p:nvPr/>
            </p:nvSpPr>
            <p:spPr bwMode="auto">
              <a:xfrm>
                <a:off x="5436" y="863"/>
                <a:ext cx="3360" cy="3362"/>
              </a:xfrm>
              <a:custGeom>
                <a:avLst/>
                <a:gdLst>
                  <a:gd name="T0" fmla="*/ 1638 w 3360"/>
                  <a:gd name="T1" fmla="*/ 3353 h 3362"/>
                  <a:gd name="T2" fmla="*/ 1631 w 3360"/>
                  <a:gd name="T3" fmla="*/ 3353 h 3362"/>
                  <a:gd name="T4" fmla="*/ 2024 w 3360"/>
                  <a:gd name="T5" fmla="*/ 3322 h 3362"/>
                  <a:gd name="T6" fmla="*/ 2017 w 3360"/>
                  <a:gd name="T7" fmla="*/ 3322 h 3362"/>
                  <a:gd name="T8" fmla="*/ 2006 w 3360"/>
                  <a:gd name="T9" fmla="*/ 3321 h 3362"/>
                  <a:gd name="T10" fmla="*/ 1183 w 3360"/>
                  <a:gd name="T11" fmla="*/ 3277 h 3362"/>
                  <a:gd name="T12" fmla="*/ 1174 w 3360"/>
                  <a:gd name="T13" fmla="*/ 3274 h 3362"/>
                  <a:gd name="T14" fmla="*/ 2517 w 3360"/>
                  <a:gd name="T15" fmla="*/ 3134 h 3362"/>
                  <a:gd name="T16" fmla="*/ 2507 w 3360"/>
                  <a:gd name="T17" fmla="*/ 3144 h 3362"/>
                  <a:gd name="T18" fmla="*/ 2497 w 3360"/>
                  <a:gd name="T19" fmla="*/ 3144 h 3362"/>
                  <a:gd name="T20" fmla="*/ 2490 w 3360"/>
                  <a:gd name="T21" fmla="*/ 3143 h 3362"/>
                  <a:gd name="T22" fmla="*/ 844 w 3360"/>
                  <a:gd name="T23" fmla="*/ 3130 h 3362"/>
                  <a:gd name="T24" fmla="*/ 830 w 3360"/>
                  <a:gd name="T25" fmla="*/ 3130 h 3362"/>
                  <a:gd name="T26" fmla="*/ 820 w 3360"/>
                  <a:gd name="T27" fmla="*/ 3126 h 3362"/>
                  <a:gd name="T28" fmla="*/ 815 w 3360"/>
                  <a:gd name="T29" fmla="*/ 3113 h 3362"/>
                  <a:gd name="T30" fmla="*/ 2825 w 3360"/>
                  <a:gd name="T31" fmla="*/ 2911 h 3362"/>
                  <a:gd name="T32" fmla="*/ 2815 w 3360"/>
                  <a:gd name="T33" fmla="*/ 2910 h 3362"/>
                  <a:gd name="T34" fmla="*/ 442 w 3360"/>
                  <a:gd name="T35" fmla="*/ 2805 h 3362"/>
                  <a:gd name="T36" fmla="*/ 428 w 3360"/>
                  <a:gd name="T37" fmla="*/ 2802 h 3362"/>
                  <a:gd name="T38" fmla="*/ 415 w 3360"/>
                  <a:gd name="T39" fmla="*/ 2788 h 3362"/>
                  <a:gd name="T40" fmla="*/ 3108 w 3360"/>
                  <a:gd name="T41" fmla="*/ 2551 h 3362"/>
                  <a:gd name="T42" fmla="*/ 3103 w 3360"/>
                  <a:gd name="T43" fmla="*/ 2558 h 3362"/>
                  <a:gd name="T44" fmla="*/ 209 w 3360"/>
                  <a:gd name="T45" fmla="*/ 2476 h 3362"/>
                  <a:gd name="T46" fmla="*/ 197 w 3360"/>
                  <a:gd name="T47" fmla="*/ 2474 h 3362"/>
                  <a:gd name="T48" fmla="*/ 3277 w 3360"/>
                  <a:gd name="T49" fmla="*/ 2205 h 3362"/>
                  <a:gd name="T50" fmla="*/ 3270 w 3360"/>
                  <a:gd name="T51" fmla="*/ 2220 h 3362"/>
                  <a:gd name="T52" fmla="*/ 3273 w 3360"/>
                  <a:gd name="T53" fmla="*/ 2188 h 3362"/>
                  <a:gd name="T54" fmla="*/ 49 w 3360"/>
                  <a:gd name="T55" fmla="*/ 2049 h 3362"/>
                  <a:gd name="T56" fmla="*/ 46 w 3360"/>
                  <a:gd name="T57" fmla="*/ 2041 h 3362"/>
                  <a:gd name="T58" fmla="*/ 3360 w 3360"/>
                  <a:gd name="T59" fmla="*/ 1693 h 3362"/>
                  <a:gd name="T60" fmla="*/ 3355 w 3360"/>
                  <a:gd name="T61" fmla="*/ 1711 h 3362"/>
                  <a:gd name="T62" fmla="*/ 8 w 3360"/>
                  <a:gd name="T63" fmla="*/ 1648 h 3362"/>
                  <a:gd name="T64" fmla="*/ 0 w 3360"/>
                  <a:gd name="T65" fmla="*/ 1666 h 3362"/>
                  <a:gd name="T66" fmla="*/ 5 w 3360"/>
                  <a:gd name="T67" fmla="*/ 1651 h 3362"/>
                  <a:gd name="T68" fmla="*/ 3321 w 3360"/>
                  <a:gd name="T69" fmla="*/ 1313 h 3362"/>
                  <a:gd name="T70" fmla="*/ 3311 w 3360"/>
                  <a:gd name="T71" fmla="*/ 1311 h 3362"/>
                  <a:gd name="T72" fmla="*/ 87 w 3360"/>
                  <a:gd name="T73" fmla="*/ 1174 h 3362"/>
                  <a:gd name="T74" fmla="*/ 84 w 3360"/>
                  <a:gd name="T75" fmla="*/ 1150 h 3362"/>
                  <a:gd name="T76" fmla="*/ 98 w 3360"/>
                  <a:gd name="T77" fmla="*/ 1136 h 3362"/>
                  <a:gd name="T78" fmla="*/ 3161 w 3360"/>
                  <a:gd name="T79" fmla="*/ 889 h 3362"/>
                  <a:gd name="T80" fmla="*/ 251 w 3360"/>
                  <a:gd name="T81" fmla="*/ 796 h 3362"/>
                  <a:gd name="T82" fmla="*/ 245 w 3360"/>
                  <a:gd name="T83" fmla="*/ 804 h 3362"/>
                  <a:gd name="T84" fmla="*/ 2924 w 3360"/>
                  <a:gd name="T85" fmla="*/ 557 h 3362"/>
                  <a:gd name="T86" fmla="*/ 2932 w 3360"/>
                  <a:gd name="T87" fmla="*/ 560 h 3362"/>
                  <a:gd name="T88" fmla="*/ 2945 w 3360"/>
                  <a:gd name="T89" fmla="*/ 585 h 3362"/>
                  <a:gd name="T90" fmla="*/ 2917 w 3360"/>
                  <a:gd name="T91" fmla="*/ 557 h 3362"/>
                  <a:gd name="T92" fmla="*/ 550 w 3360"/>
                  <a:gd name="T93" fmla="*/ 448 h 3362"/>
                  <a:gd name="T94" fmla="*/ 539 w 3360"/>
                  <a:gd name="T95" fmla="*/ 445 h 3362"/>
                  <a:gd name="T96" fmla="*/ 2527 w 3360"/>
                  <a:gd name="T97" fmla="*/ 228 h 3362"/>
                  <a:gd name="T98" fmla="*/ 2544 w 3360"/>
                  <a:gd name="T99" fmla="*/ 242 h 3362"/>
                  <a:gd name="T100" fmla="*/ 2513 w 3360"/>
                  <a:gd name="T101" fmla="*/ 230 h 3362"/>
                  <a:gd name="T102" fmla="*/ 857 w 3360"/>
                  <a:gd name="T103" fmla="*/ 215 h 3362"/>
                  <a:gd name="T104" fmla="*/ 868 w 3360"/>
                  <a:gd name="T105" fmla="*/ 216 h 3362"/>
                  <a:gd name="T106" fmla="*/ 839 w 3360"/>
                  <a:gd name="T107" fmla="*/ 232 h 3362"/>
                  <a:gd name="T108" fmla="*/ 857 w 3360"/>
                  <a:gd name="T109" fmla="*/ 215 h 3362"/>
                  <a:gd name="T110" fmla="*/ 2182 w 3360"/>
                  <a:gd name="T111" fmla="*/ 86 h 3362"/>
                  <a:gd name="T112" fmla="*/ 1350 w 3360"/>
                  <a:gd name="T113" fmla="*/ 34 h 3362"/>
                  <a:gd name="T114" fmla="*/ 1329 w 3360"/>
                  <a:gd name="T115" fmla="*/ 44 h 3362"/>
                  <a:gd name="T116" fmla="*/ 1339 w 3360"/>
                  <a:gd name="T117" fmla="*/ 34 h 3362"/>
                  <a:gd name="T118" fmla="*/ 1350 w 3360"/>
                  <a:gd name="T119" fmla="*/ 34 h 3362"/>
                  <a:gd name="T120" fmla="*/ 1726 w 3360"/>
                  <a:gd name="T121" fmla="*/ 9 h 3362"/>
                  <a:gd name="T122" fmla="*/ 1727 w 3360"/>
                  <a:gd name="T123" fmla="*/ 0 h 3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360" h="3362">
                    <a:moveTo>
                      <a:pt x="1631" y="3353"/>
                    </a:moveTo>
                    <a:lnTo>
                      <a:pt x="1631" y="3353"/>
                    </a:lnTo>
                    <a:lnTo>
                      <a:pt x="1638" y="3353"/>
                    </a:lnTo>
                    <a:lnTo>
                      <a:pt x="1631" y="3362"/>
                    </a:lnTo>
                    <a:lnTo>
                      <a:pt x="1624" y="3362"/>
                    </a:lnTo>
                    <a:lnTo>
                      <a:pt x="1631" y="3353"/>
                    </a:lnTo>
                    <a:close/>
                    <a:moveTo>
                      <a:pt x="2035" y="3315"/>
                    </a:moveTo>
                    <a:lnTo>
                      <a:pt x="2031" y="3320"/>
                    </a:lnTo>
                    <a:lnTo>
                      <a:pt x="2024" y="3322"/>
                    </a:lnTo>
                    <a:lnTo>
                      <a:pt x="2025" y="3327"/>
                    </a:lnTo>
                    <a:lnTo>
                      <a:pt x="2018" y="3328"/>
                    </a:lnTo>
                    <a:lnTo>
                      <a:pt x="2017" y="3322"/>
                    </a:lnTo>
                    <a:lnTo>
                      <a:pt x="2013" y="3324"/>
                    </a:lnTo>
                    <a:lnTo>
                      <a:pt x="2008" y="3322"/>
                    </a:lnTo>
                    <a:lnTo>
                      <a:pt x="2006" y="3321"/>
                    </a:lnTo>
                    <a:lnTo>
                      <a:pt x="2035" y="3315"/>
                    </a:lnTo>
                    <a:close/>
                    <a:moveTo>
                      <a:pt x="1174" y="3274"/>
                    </a:moveTo>
                    <a:lnTo>
                      <a:pt x="1183" y="3277"/>
                    </a:lnTo>
                    <a:lnTo>
                      <a:pt x="1186" y="3288"/>
                    </a:lnTo>
                    <a:lnTo>
                      <a:pt x="1178" y="3286"/>
                    </a:lnTo>
                    <a:lnTo>
                      <a:pt x="1174" y="3274"/>
                    </a:lnTo>
                    <a:close/>
                    <a:moveTo>
                      <a:pt x="2523" y="3126"/>
                    </a:moveTo>
                    <a:lnTo>
                      <a:pt x="2521" y="3129"/>
                    </a:lnTo>
                    <a:lnTo>
                      <a:pt x="2517" y="3134"/>
                    </a:lnTo>
                    <a:lnTo>
                      <a:pt x="2513" y="3139"/>
                    </a:lnTo>
                    <a:lnTo>
                      <a:pt x="2506" y="3141"/>
                    </a:lnTo>
                    <a:lnTo>
                      <a:pt x="2507" y="3144"/>
                    </a:lnTo>
                    <a:lnTo>
                      <a:pt x="2500" y="3149"/>
                    </a:lnTo>
                    <a:lnTo>
                      <a:pt x="2499" y="3144"/>
                    </a:lnTo>
                    <a:lnTo>
                      <a:pt x="2497" y="3144"/>
                    </a:lnTo>
                    <a:lnTo>
                      <a:pt x="2494" y="3144"/>
                    </a:lnTo>
                    <a:lnTo>
                      <a:pt x="2493" y="3144"/>
                    </a:lnTo>
                    <a:lnTo>
                      <a:pt x="2490" y="3143"/>
                    </a:lnTo>
                    <a:lnTo>
                      <a:pt x="2523" y="3126"/>
                    </a:lnTo>
                    <a:close/>
                    <a:moveTo>
                      <a:pt x="813" y="3112"/>
                    </a:moveTo>
                    <a:lnTo>
                      <a:pt x="844" y="3130"/>
                    </a:lnTo>
                    <a:lnTo>
                      <a:pt x="839" y="3132"/>
                    </a:lnTo>
                    <a:lnTo>
                      <a:pt x="834" y="3132"/>
                    </a:lnTo>
                    <a:lnTo>
                      <a:pt x="830" y="3130"/>
                    </a:lnTo>
                    <a:lnTo>
                      <a:pt x="825" y="3129"/>
                    </a:lnTo>
                    <a:lnTo>
                      <a:pt x="825" y="3129"/>
                    </a:lnTo>
                    <a:lnTo>
                      <a:pt x="820" y="3126"/>
                    </a:lnTo>
                    <a:lnTo>
                      <a:pt x="820" y="3125"/>
                    </a:lnTo>
                    <a:lnTo>
                      <a:pt x="818" y="3119"/>
                    </a:lnTo>
                    <a:lnTo>
                      <a:pt x="815" y="3113"/>
                    </a:lnTo>
                    <a:lnTo>
                      <a:pt x="813" y="3112"/>
                    </a:lnTo>
                    <a:close/>
                    <a:moveTo>
                      <a:pt x="2815" y="2910"/>
                    </a:moveTo>
                    <a:lnTo>
                      <a:pt x="2825" y="2911"/>
                    </a:lnTo>
                    <a:lnTo>
                      <a:pt x="2819" y="2917"/>
                    </a:lnTo>
                    <a:lnTo>
                      <a:pt x="2808" y="2915"/>
                    </a:lnTo>
                    <a:lnTo>
                      <a:pt x="2815" y="2910"/>
                    </a:lnTo>
                    <a:close/>
                    <a:moveTo>
                      <a:pt x="413" y="2773"/>
                    </a:moveTo>
                    <a:lnTo>
                      <a:pt x="437" y="2801"/>
                    </a:lnTo>
                    <a:lnTo>
                      <a:pt x="442" y="2805"/>
                    </a:lnTo>
                    <a:lnTo>
                      <a:pt x="437" y="2805"/>
                    </a:lnTo>
                    <a:lnTo>
                      <a:pt x="432" y="2804"/>
                    </a:lnTo>
                    <a:lnTo>
                      <a:pt x="428" y="2802"/>
                    </a:lnTo>
                    <a:lnTo>
                      <a:pt x="428" y="2802"/>
                    </a:lnTo>
                    <a:lnTo>
                      <a:pt x="418" y="2791"/>
                    </a:lnTo>
                    <a:lnTo>
                      <a:pt x="415" y="2788"/>
                    </a:lnTo>
                    <a:lnTo>
                      <a:pt x="413" y="2775"/>
                    </a:lnTo>
                    <a:lnTo>
                      <a:pt x="413" y="2773"/>
                    </a:lnTo>
                    <a:close/>
                    <a:moveTo>
                      <a:pt x="3108" y="2551"/>
                    </a:moveTo>
                    <a:lnTo>
                      <a:pt x="3112" y="2561"/>
                    </a:lnTo>
                    <a:lnTo>
                      <a:pt x="3108" y="2568"/>
                    </a:lnTo>
                    <a:lnTo>
                      <a:pt x="3103" y="2558"/>
                    </a:lnTo>
                    <a:lnTo>
                      <a:pt x="3108" y="2551"/>
                    </a:lnTo>
                    <a:close/>
                    <a:moveTo>
                      <a:pt x="197" y="2474"/>
                    </a:moveTo>
                    <a:lnTo>
                      <a:pt x="209" y="2476"/>
                    </a:lnTo>
                    <a:lnTo>
                      <a:pt x="213" y="2484"/>
                    </a:lnTo>
                    <a:lnTo>
                      <a:pt x="202" y="2482"/>
                    </a:lnTo>
                    <a:lnTo>
                      <a:pt x="197" y="2474"/>
                    </a:lnTo>
                    <a:close/>
                    <a:moveTo>
                      <a:pt x="3273" y="2188"/>
                    </a:moveTo>
                    <a:lnTo>
                      <a:pt x="3274" y="2190"/>
                    </a:lnTo>
                    <a:lnTo>
                      <a:pt x="3277" y="2205"/>
                    </a:lnTo>
                    <a:lnTo>
                      <a:pt x="3277" y="2205"/>
                    </a:lnTo>
                    <a:lnTo>
                      <a:pt x="3274" y="2212"/>
                    </a:lnTo>
                    <a:lnTo>
                      <a:pt x="3270" y="2220"/>
                    </a:lnTo>
                    <a:lnTo>
                      <a:pt x="3262" y="2226"/>
                    </a:lnTo>
                    <a:lnTo>
                      <a:pt x="3260" y="2226"/>
                    </a:lnTo>
                    <a:lnTo>
                      <a:pt x="3273" y="2188"/>
                    </a:lnTo>
                    <a:close/>
                    <a:moveTo>
                      <a:pt x="46" y="2041"/>
                    </a:moveTo>
                    <a:lnTo>
                      <a:pt x="48" y="2045"/>
                    </a:lnTo>
                    <a:lnTo>
                      <a:pt x="49" y="2049"/>
                    </a:lnTo>
                    <a:lnTo>
                      <a:pt x="42" y="2058"/>
                    </a:lnTo>
                    <a:lnTo>
                      <a:pt x="39" y="2049"/>
                    </a:lnTo>
                    <a:lnTo>
                      <a:pt x="46" y="2041"/>
                    </a:lnTo>
                    <a:close/>
                    <a:moveTo>
                      <a:pt x="3352" y="1673"/>
                    </a:moveTo>
                    <a:lnTo>
                      <a:pt x="3359" y="1683"/>
                    </a:lnTo>
                    <a:lnTo>
                      <a:pt x="3360" y="1693"/>
                    </a:lnTo>
                    <a:lnTo>
                      <a:pt x="3360" y="1703"/>
                    </a:lnTo>
                    <a:lnTo>
                      <a:pt x="3359" y="1703"/>
                    </a:lnTo>
                    <a:lnTo>
                      <a:pt x="3355" y="1711"/>
                    </a:lnTo>
                    <a:lnTo>
                      <a:pt x="3352" y="1714"/>
                    </a:lnTo>
                    <a:lnTo>
                      <a:pt x="3352" y="1673"/>
                    </a:lnTo>
                    <a:close/>
                    <a:moveTo>
                      <a:pt x="8" y="1648"/>
                    </a:moveTo>
                    <a:lnTo>
                      <a:pt x="8" y="1687"/>
                    </a:lnTo>
                    <a:lnTo>
                      <a:pt x="1" y="1679"/>
                    </a:lnTo>
                    <a:lnTo>
                      <a:pt x="0" y="1666"/>
                    </a:lnTo>
                    <a:lnTo>
                      <a:pt x="0" y="1659"/>
                    </a:lnTo>
                    <a:lnTo>
                      <a:pt x="0" y="1659"/>
                    </a:lnTo>
                    <a:lnTo>
                      <a:pt x="5" y="1651"/>
                    </a:lnTo>
                    <a:lnTo>
                      <a:pt x="8" y="1648"/>
                    </a:lnTo>
                    <a:close/>
                    <a:moveTo>
                      <a:pt x="3318" y="1303"/>
                    </a:moveTo>
                    <a:lnTo>
                      <a:pt x="3321" y="1313"/>
                    </a:lnTo>
                    <a:lnTo>
                      <a:pt x="3314" y="1321"/>
                    </a:lnTo>
                    <a:lnTo>
                      <a:pt x="3312" y="1317"/>
                    </a:lnTo>
                    <a:lnTo>
                      <a:pt x="3311" y="1311"/>
                    </a:lnTo>
                    <a:lnTo>
                      <a:pt x="3318" y="1303"/>
                    </a:lnTo>
                    <a:close/>
                    <a:moveTo>
                      <a:pt x="98" y="1136"/>
                    </a:moveTo>
                    <a:lnTo>
                      <a:pt x="87" y="1174"/>
                    </a:lnTo>
                    <a:lnTo>
                      <a:pt x="84" y="1172"/>
                    </a:lnTo>
                    <a:lnTo>
                      <a:pt x="83" y="1159"/>
                    </a:lnTo>
                    <a:lnTo>
                      <a:pt x="84" y="1150"/>
                    </a:lnTo>
                    <a:lnTo>
                      <a:pt x="90" y="1143"/>
                    </a:lnTo>
                    <a:lnTo>
                      <a:pt x="98" y="1136"/>
                    </a:lnTo>
                    <a:lnTo>
                      <a:pt x="98" y="1136"/>
                    </a:lnTo>
                    <a:close/>
                    <a:moveTo>
                      <a:pt x="3146" y="879"/>
                    </a:moveTo>
                    <a:lnTo>
                      <a:pt x="3157" y="880"/>
                    </a:lnTo>
                    <a:lnTo>
                      <a:pt x="3161" y="889"/>
                    </a:lnTo>
                    <a:lnTo>
                      <a:pt x="3150" y="886"/>
                    </a:lnTo>
                    <a:lnTo>
                      <a:pt x="3146" y="879"/>
                    </a:lnTo>
                    <a:close/>
                    <a:moveTo>
                      <a:pt x="251" y="796"/>
                    </a:moveTo>
                    <a:lnTo>
                      <a:pt x="255" y="806"/>
                    </a:lnTo>
                    <a:lnTo>
                      <a:pt x="250" y="814"/>
                    </a:lnTo>
                    <a:lnTo>
                      <a:pt x="245" y="804"/>
                    </a:lnTo>
                    <a:lnTo>
                      <a:pt x="251" y="796"/>
                    </a:lnTo>
                    <a:close/>
                    <a:moveTo>
                      <a:pt x="2918" y="555"/>
                    </a:moveTo>
                    <a:lnTo>
                      <a:pt x="2924" y="557"/>
                    </a:lnTo>
                    <a:lnTo>
                      <a:pt x="2928" y="558"/>
                    </a:lnTo>
                    <a:lnTo>
                      <a:pt x="2932" y="560"/>
                    </a:lnTo>
                    <a:lnTo>
                      <a:pt x="2932" y="560"/>
                    </a:lnTo>
                    <a:lnTo>
                      <a:pt x="2941" y="570"/>
                    </a:lnTo>
                    <a:lnTo>
                      <a:pt x="2942" y="572"/>
                    </a:lnTo>
                    <a:lnTo>
                      <a:pt x="2945" y="585"/>
                    </a:lnTo>
                    <a:lnTo>
                      <a:pt x="2944" y="587"/>
                    </a:lnTo>
                    <a:lnTo>
                      <a:pt x="2921" y="561"/>
                    </a:lnTo>
                    <a:lnTo>
                      <a:pt x="2917" y="557"/>
                    </a:lnTo>
                    <a:lnTo>
                      <a:pt x="2918" y="555"/>
                    </a:lnTo>
                    <a:close/>
                    <a:moveTo>
                      <a:pt x="539" y="445"/>
                    </a:moveTo>
                    <a:lnTo>
                      <a:pt x="550" y="448"/>
                    </a:lnTo>
                    <a:lnTo>
                      <a:pt x="545" y="454"/>
                    </a:lnTo>
                    <a:lnTo>
                      <a:pt x="534" y="451"/>
                    </a:lnTo>
                    <a:lnTo>
                      <a:pt x="539" y="445"/>
                    </a:lnTo>
                    <a:close/>
                    <a:moveTo>
                      <a:pt x="2521" y="228"/>
                    </a:moveTo>
                    <a:lnTo>
                      <a:pt x="2524" y="228"/>
                    </a:lnTo>
                    <a:lnTo>
                      <a:pt x="2527" y="228"/>
                    </a:lnTo>
                    <a:lnTo>
                      <a:pt x="2540" y="236"/>
                    </a:lnTo>
                    <a:lnTo>
                      <a:pt x="2540" y="236"/>
                    </a:lnTo>
                    <a:lnTo>
                      <a:pt x="2544" y="242"/>
                    </a:lnTo>
                    <a:lnTo>
                      <a:pt x="2547" y="247"/>
                    </a:lnTo>
                    <a:lnTo>
                      <a:pt x="2547" y="252"/>
                    </a:lnTo>
                    <a:lnTo>
                      <a:pt x="2513" y="230"/>
                    </a:lnTo>
                    <a:lnTo>
                      <a:pt x="2511" y="229"/>
                    </a:lnTo>
                    <a:lnTo>
                      <a:pt x="2521" y="228"/>
                    </a:lnTo>
                    <a:close/>
                    <a:moveTo>
                      <a:pt x="857" y="215"/>
                    </a:moveTo>
                    <a:lnTo>
                      <a:pt x="858" y="216"/>
                    </a:lnTo>
                    <a:lnTo>
                      <a:pt x="863" y="216"/>
                    </a:lnTo>
                    <a:lnTo>
                      <a:pt x="868" y="216"/>
                    </a:lnTo>
                    <a:lnTo>
                      <a:pt x="871" y="218"/>
                    </a:lnTo>
                    <a:lnTo>
                      <a:pt x="836" y="237"/>
                    </a:lnTo>
                    <a:lnTo>
                      <a:pt x="839" y="232"/>
                    </a:lnTo>
                    <a:lnTo>
                      <a:pt x="842" y="226"/>
                    </a:lnTo>
                    <a:lnTo>
                      <a:pt x="846" y="222"/>
                    </a:lnTo>
                    <a:lnTo>
                      <a:pt x="857" y="215"/>
                    </a:lnTo>
                    <a:close/>
                    <a:moveTo>
                      <a:pt x="2171" y="74"/>
                    </a:moveTo>
                    <a:lnTo>
                      <a:pt x="2178" y="76"/>
                    </a:lnTo>
                    <a:lnTo>
                      <a:pt x="2182" y="86"/>
                    </a:lnTo>
                    <a:lnTo>
                      <a:pt x="2175" y="85"/>
                    </a:lnTo>
                    <a:lnTo>
                      <a:pt x="2171" y="74"/>
                    </a:lnTo>
                    <a:close/>
                    <a:moveTo>
                      <a:pt x="1350" y="34"/>
                    </a:moveTo>
                    <a:lnTo>
                      <a:pt x="1361" y="40"/>
                    </a:lnTo>
                    <a:lnTo>
                      <a:pt x="1326" y="47"/>
                    </a:lnTo>
                    <a:lnTo>
                      <a:pt x="1329" y="44"/>
                    </a:lnTo>
                    <a:lnTo>
                      <a:pt x="1335" y="41"/>
                    </a:lnTo>
                    <a:lnTo>
                      <a:pt x="1332" y="35"/>
                    </a:lnTo>
                    <a:lnTo>
                      <a:pt x="1339" y="34"/>
                    </a:lnTo>
                    <a:lnTo>
                      <a:pt x="1339" y="35"/>
                    </a:lnTo>
                    <a:lnTo>
                      <a:pt x="1344" y="34"/>
                    </a:lnTo>
                    <a:lnTo>
                      <a:pt x="1350" y="34"/>
                    </a:lnTo>
                    <a:close/>
                    <a:moveTo>
                      <a:pt x="1727" y="0"/>
                    </a:moveTo>
                    <a:lnTo>
                      <a:pt x="1733" y="0"/>
                    </a:lnTo>
                    <a:lnTo>
                      <a:pt x="1726" y="9"/>
                    </a:lnTo>
                    <a:lnTo>
                      <a:pt x="1716" y="9"/>
                    </a:lnTo>
                    <a:lnTo>
                      <a:pt x="1725" y="0"/>
                    </a:lnTo>
                    <a:lnTo>
                      <a:pt x="17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8" name="Freeform 723"/>
              <p:cNvSpPr>
                <a:spLocks noEditPoints="1"/>
              </p:cNvSpPr>
              <p:nvPr/>
            </p:nvSpPr>
            <p:spPr bwMode="auto">
              <a:xfrm>
                <a:off x="5426" y="855"/>
                <a:ext cx="3379" cy="3378"/>
              </a:xfrm>
              <a:custGeom>
                <a:avLst/>
                <a:gdLst>
                  <a:gd name="T0" fmla="*/ 1634 w 3379"/>
                  <a:gd name="T1" fmla="*/ 3378 h 3378"/>
                  <a:gd name="T2" fmla="*/ 2035 w 3379"/>
                  <a:gd name="T3" fmla="*/ 3335 h 3378"/>
                  <a:gd name="T4" fmla="*/ 2028 w 3379"/>
                  <a:gd name="T5" fmla="*/ 3336 h 3378"/>
                  <a:gd name="T6" fmla="*/ 1196 w 3379"/>
                  <a:gd name="T7" fmla="*/ 3296 h 3378"/>
                  <a:gd name="T8" fmla="*/ 1188 w 3379"/>
                  <a:gd name="T9" fmla="*/ 3294 h 3378"/>
                  <a:gd name="T10" fmla="*/ 2513 w 3379"/>
                  <a:gd name="T11" fmla="*/ 3165 h 3378"/>
                  <a:gd name="T12" fmla="*/ 830 w 3379"/>
                  <a:gd name="T13" fmla="*/ 3134 h 3378"/>
                  <a:gd name="T14" fmla="*/ 823 w 3379"/>
                  <a:gd name="T15" fmla="*/ 3141 h 3378"/>
                  <a:gd name="T16" fmla="*/ 2846 w 3379"/>
                  <a:gd name="T17" fmla="*/ 2921 h 3378"/>
                  <a:gd name="T18" fmla="*/ 2835 w 3379"/>
                  <a:gd name="T19" fmla="*/ 2919 h 3378"/>
                  <a:gd name="T20" fmla="*/ 432 w 3379"/>
                  <a:gd name="T21" fmla="*/ 2817 h 3378"/>
                  <a:gd name="T22" fmla="*/ 428 w 3379"/>
                  <a:gd name="T23" fmla="*/ 2799 h 3378"/>
                  <a:gd name="T24" fmla="*/ 3122 w 3379"/>
                  <a:gd name="T25" fmla="*/ 2587 h 3378"/>
                  <a:gd name="T26" fmla="*/ 196 w 3379"/>
                  <a:gd name="T27" fmla="*/ 2480 h 3378"/>
                  <a:gd name="T28" fmla="*/ 200 w 3379"/>
                  <a:gd name="T29" fmla="*/ 2488 h 3378"/>
                  <a:gd name="T30" fmla="*/ 3296 w 3379"/>
                  <a:gd name="T31" fmla="*/ 2214 h 3378"/>
                  <a:gd name="T32" fmla="*/ 3284 w 3379"/>
                  <a:gd name="T33" fmla="*/ 2220 h 3378"/>
                  <a:gd name="T34" fmla="*/ 52 w 3379"/>
                  <a:gd name="T35" fmla="*/ 2066 h 3378"/>
                  <a:gd name="T36" fmla="*/ 49 w 3379"/>
                  <a:gd name="T37" fmla="*/ 2057 h 3378"/>
                  <a:gd name="T38" fmla="*/ 3379 w 3379"/>
                  <a:gd name="T39" fmla="*/ 1707 h 3378"/>
                  <a:gd name="T40" fmla="*/ 3370 w 3379"/>
                  <a:gd name="T41" fmla="*/ 1701 h 3378"/>
                  <a:gd name="T42" fmla="*/ 10 w 3379"/>
                  <a:gd name="T43" fmla="*/ 1674 h 3378"/>
                  <a:gd name="T44" fmla="*/ 0 w 3379"/>
                  <a:gd name="T45" fmla="*/ 1666 h 3378"/>
                  <a:gd name="T46" fmla="*/ 3331 w 3379"/>
                  <a:gd name="T47" fmla="*/ 1321 h 3378"/>
                  <a:gd name="T48" fmla="*/ 86 w 3379"/>
                  <a:gd name="T49" fmla="*/ 1158 h 3378"/>
                  <a:gd name="T50" fmla="*/ 93 w 3379"/>
                  <a:gd name="T51" fmla="*/ 1167 h 3378"/>
                  <a:gd name="T52" fmla="*/ 86 w 3379"/>
                  <a:gd name="T53" fmla="*/ 1158 h 3378"/>
                  <a:gd name="T54" fmla="*/ 3183 w 3379"/>
                  <a:gd name="T55" fmla="*/ 898 h 3378"/>
                  <a:gd name="T56" fmla="*/ 257 w 3379"/>
                  <a:gd name="T57" fmla="*/ 792 h 3378"/>
                  <a:gd name="T58" fmla="*/ 253 w 3379"/>
                  <a:gd name="T59" fmla="*/ 801 h 3378"/>
                  <a:gd name="T60" fmla="*/ 2951 w 3379"/>
                  <a:gd name="T61" fmla="*/ 565 h 3378"/>
                  <a:gd name="T62" fmla="*/ 2942 w 3379"/>
                  <a:gd name="T63" fmla="*/ 568 h 3378"/>
                  <a:gd name="T64" fmla="*/ 549 w 3379"/>
                  <a:gd name="T65" fmla="*/ 453 h 3378"/>
                  <a:gd name="T66" fmla="*/ 538 w 3379"/>
                  <a:gd name="T67" fmla="*/ 452 h 3378"/>
                  <a:gd name="T68" fmla="*/ 2550 w 3379"/>
                  <a:gd name="T69" fmla="*/ 244 h 3378"/>
                  <a:gd name="T70" fmla="*/ 2544 w 3379"/>
                  <a:gd name="T71" fmla="*/ 240 h 3378"/>
                  <a:gd name="T72" fmla="*/ 867 w 3379"/>
                  <a:gd name="T73" fmla="*/ 223 h 3378"/>
                  <a:gd name="T74" fmla="*/ 861 w 3379"/>
                  <a:gd name="T75" fmla="*/ 226 h 3378"/>
                  <a:gd name="T76" fmla="*/ 2177 w 3379"/>
                  <a:gd name="T77" fmla="*/ 70 h 3378"/>
                  <a:gd name="T78" fmla="*/ 2181 w 3379"/>
                  <a:gd name="T79" fmla="*/ 82 h 3378"/>
                  <a:gd name="T80" fmla="*/ 1349 w 3379"/>
                  <a:gd name="T81" fmla="*/ 42 h 3378"/>
                  <a:gd name="T82" fmla="*/ 1346 w 3379"/>
                  <a:gd name="T83" fmla="*/ 33 h 3378"/>
                  <a:gd name="T84" fmla="*/ 1743 w 3379"/>
                  <a:gd name="T85" fmla="*/ 8 h 3378"/>
                  <a:gd name="T86" fmla="*/ 1742 w 3379"/>
                  <a:gd name="T87" fmla="*/ 0 h 3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379" h="3378">
                    <a:moveTo>
                      <a:pt x="1634" y="3370"/>
                    </a:moveTo>
                    <a:lnTo>
                      <a:pt x="1641" y="3370"/>
                    </a:lnTo>
                    <a:lnTo>
                      <a:pt x="1634" y="3378"/>
                    </a:lnTo>
                    <a:lnTo>
                      <a:pt x="1627" y="3378"/>
                    </a:lnTo>
                    <a:lnTo>
                      <a:pt x="1634" y="3370"/>
                    </a:lnTo>
                    <a:close/>
                    <a:moveTo>
                      <a:pt x="2035" y="3335"/>
                    </a:moveTo>
                    <a:lnTo>
                      <a:pt x="2040" y="3343"/>
                    </a:lnTo>
                    <a:lnTo>
                      <a:pt x="2031" y="3345"/>
                    </a:lnTo>
                    <a:lnTo>
                      <a:pt x="2028" y="3336"/>
                    </a:lnTo>
                    <a:lnTo>
                      <a:pt x="2035" y="3335"/>
                    </a:lnTo>
                    <a:close/>
                    <a:moveTo>
                      <a:pt x="1188" y="3294"/>
                    </a:moveTo>
                    <a:lnTo>
                      <a:pt x="1196" y="3296"/>
                    </a:lnTo>
                    <a:lnTo>
                      <a:pt x="1200" y="3306"/>
                    </a:lnTo>
                    <a:lnTo>
                      <a:pt x="1192" y="3304"/>
                    </a:lnTo>
                    <a:lnTo>
                      <a:pt x="1188" y="3294"/>
                    </a:lnTo>
                    <a:close/>
                    <a:moveTo>
                      <a:pt x="2517" y="3152"/>
                    </a:moveTo>
                    <a:lnTo>
                      <a:pt x="2520" y="3161"/>
                    </a:lnTo>
                    <a:lnTo>
                      <a:pt x="2513" y="3165"/>
                    </a:lnTo>
                    <a:lnTo>
                      <a:pt x="2510" y="3157"/>
                    </a:lnTo>
                    <a:lnTo>
                      <a:pt x="2517" y="3152"/>
                    </a:lnTo>
                    <a:close/>
                    <a:moveTo>
                      <a:pt x="830" y="3134"/>
                    </a:moveTo>
                    <a:lnTo>
                      <a:pt x="835" y="3137"/>
                    </a:lnTo>
                    <a:lnTo>
                      <a:pt x="829" y="3144"/>
                    </a:lnTo>
                    <a:lnTo>
                      <a:pt x="823" y="3141"/>
                    </a:lnTo>
                    <a:lnTo>
                      <a:pt x="830" y="3134"/>
                    </a:lnTo>
                    <a:close/>
                    <a:moveTo>
                      <a:pt x="2835" y="2919"/>
                    </a:moveTo>
                    <a:lnTo>
                      <a:pt x="2846" y="2921"/>
                    </a:lnTo>
                    <a:lnTo>
                      <a:pt x="2841" y="2926"/>
                    </a:lnTo>
                    <a:lnTo>
                      <a:pt x="2829" y="2925"/>
                    </a:lnTo>
                    <a:lnTo>
                      <a:pt x="2835" y="2919"/>
                    </a:lnTo>
                    <a:close/>
                    <a:moveTo>
                      <a:pt x="428" y="2799"/>
                    </a:moveTo>
                    <a:lnTo>
                      <a:pt x="438" y="2810"/>
                    </a:lnTo>
                    <a:lnTo>
                      <a:pt x="432" y="2817"/>
                    </a:lnTo>
                    <a:lnTo>
                      <a:pt x="426" y="2813"/>
                    </a:lnTo>
                    <a:lnTo>
                      <a:pt x="432" y="2806"/>
                    </a:lnTo>
                    <a:lnTo>
                      <a:pt x="428" y="2799"/>
                    </a:lnTo>
                    <a:close/>
                    <a:moveTo>
                      <a:pt x="3122" y="2569"/>
                    </a:moveTo>
                    <a:lnTo>
                      <a:pt x="3126" y="2580"/>
                    </a:lnTo>
                    <a:lnTo>
                      <a:pt x="3122" y="2587"/>
                    </a:lnTo>
                    <a:lnTo>
                      <a:pt x="3118" y="2576"/>
                    </a:lnTo>
                    <a:lnTo>
                      <a:pt x="3122" y="2569"/>
                    </a:lnTo>
                    <a:close/>
                    <a:moveTo>
                      <a:pt x="196" y="2480"/>
                    </a:moveTo>
                    <a:lnTo>
                      <a:pt x="207" y="2482"/>
                    </a:lnTo>
                    <a:lnTo>
                      <a:pt x="212" y="2490"/>
                    </a:lnTo>
                    <a:lnTo>
                      <a:pt x="200" y="2488"/>
                    </a:lnTo>
                    <a:lnTo>
                      <a:pt x="196" y="2480"/>
                    </a:lnTo>
                    <a:close/>
                    <a:moveTo>
                      <a:pt x="3287" y="2213"/>
                    </a:moveTo>
                    <a:lnTo>
                      <a:pt x="3296" y="2214"/>
                    </a:lnTo>
                    <a:lnTo>
                      <a:pt x="3294" y="2220"/>
                    </a:lnTo>
                    <a:lnTo>
                      <a:pt x="3286" y="2218"/>
                    </a:lnTo>
                    <a:lnTo>
                      <a:pt x="3284" y="2220"/>
                    </a:lnTo>
                    <a:lnTo>
                      <a:pt x="3287" y="2213"/>
                    </a:lnTo>
                    <a:close/>
                    <a:moveTo>
                      <a:pt x="49" y="2057"/>
                    </a:moveTo>
                    <a:lnTo>
                      <a:pt x="52" y="2066"/>
                    </a:lnTo>
                    <a:lnTo>
                      <a:pt x="45" y="2074"/>
                    </a:lnTo>
                    <a:lnTo>
                      <a:pt x="42" y="2066"/>
                    </a:lnTo>
                    <a:lnTo>
                      <a:pt x="49" y="2057"/>
                    </a:lnTo>
                    <a:close/>
                    <a:moveTo>
                      <a:pt x="3370" y="1701"/>
                    </a:moveTo>
                    <a:lnTo>
                      <a:pt x="3370" y="1705"/>
                    </a:lnTo>
                    <a:lnTo>
                      <a:pt x="3379" y="1707"/>
                    </a:lnTo>
                    <a:lnTo>
                      <a:pt x="3379" y="1712"/>
                    </a:lnTo>
                    <a:lnTo>
                      <a:pt x="3370" y="1711"/>
                    </a:lnTo>
                    <a:lnTo>
                      <a:pt x="3370" y="1701"/>
                    </a:lnTo>
                    <a:close/>
                    <a:moveTo>
                      <a:pt x="0" y="1666"/>
                    </a:moveTo>
                    <a:lnTo>
                      <a:pt x="10" y="1667"/>
                    </a:lnTo>
                    <a:lnTo>
                      <a:pt x="10" y="1674"/>
                    </a:lnTo>
                    <a:lnTo>
                      <a:pt x="10" y="1674"/>
                    </a:lnTo>
                    <a:lnTo>
                      <a:pt x="0" y="1673"/>
                    </a:lnTo>
                    <a:lnTo>
                      <a:pt x="0" y="1666"/>
                    </a:lnTo>
                    <a:close/>
                    <a:moveTo>
                      <a:pt x="3335" y="1303"/>
                    </a:moveTo>
                    <a:lnTo>
                      <a:pt x="3338" y="1312"/>
                    </a:lnTo>
                    <a:lnTo>
                      <a:pt x="3331" y="1321"/>
                    </a:lnTo>
                    <a:lnTo>
                      <a:pt x="3328" y="1311"/>
                    </a:lnTo>
                    <a:lnTo>
                      <a:pt x="3335" y="1303"/>
                    </a:lnTo>
                    <a:close/>
                    <a:moveTo>
                      <a:pt x="86" y="1158"/>
                    </a:moveTo>
                    <a:lnTo>
                      <a:pt x="94" y="1160"/>
                    </a:lnTo>
                    <a:lnTo>
                      <a:pt x="94" y="1158"/>
                    </a:lnTo>
                    <a:lnTo>
                      <a:pt x="93" y="1167"/>
                    </a:lnTo>
                    <a:lnTo>
                      <a:pt x="93" y="1165"/>
                    </a:lnTo>
                    <a:lnTo>
                      <a:pt x="83" y="1164"/>
                    </a:lnTo>
                    <a:lnTo>
                      <a:pt x="86" y="1158"/>
                    </a:lnTo>
                    <a:close/>
                    <a:moveTo>
                      <a:pt x="3167" y="888"/>
                    </a:moveTo>
                    <a:lnTo>
                      <a:pt x="3180" y="891"/>
                    </a:lnTo>
                    <a:lnTo>
                      <a:pt x="3183" y="898"/>
                    </a:lnTo>
                    <a:lnTo>
                      <a:pt x="3171" y="897"/>
                    </a:lnTo>
                    <a:lnTo>
                      <a:pt x="3167" y="888"/>
                    </a:lnTo>
                    <a:close/>
                    <a:moveTo>
                      <a:pt x="257" y="792"/>
                    </a:moveTo>
                    <a:lnTo>
                      <a:pt x="261" y="804"/>
                    </a:lnTo>
                    <a:lnTo>
                      <a:pt x="255" y="812"/>
                    </a:lnTo>
                    <a:lnTo>
                      <a:pt x="253" y="801"/>
                    </a:lnTo>
                    <a:lnTo>
                      <a:pt x="257" y="792"/>
                    </a:lnTo>
                    <a:close/>
                    <a:moveTo>
                      <a:pt x="2948" y="561"/>
                    </a:moveTo>
                    <a:lnTo>
                      <a:pt x="2951" y="565"/>
                    </a:lnTo>
                    <a:lnTo>
                      <a:pt x="2947" y="570"/>
                    </a:lnTo>
                    <a:lnTo>
                      <a:pt x="2951" y="578"/>
                    </a:lnTo>
                    <a:lnTo>
                      <a:pt x="2942" y="568"/>
                    </a:lnTo>
                    <a:lnTo>
                      <a:pt x="2948" y="561"/>
                    </a:lnTo>
                    <a:close/>
                    <a:moveTo>
                      <a:pt x="538" y="452"/>
                    </a:moveTo>
                    <a:lnTo>
                      <a:pt x="549" y="453"/>
                    </a:lnTo>
                    <a:lnTo>
                      <a:pt x="544" y="459"/>
                    </a:lnTo>
                    <a:lnTo>
                      <a:pt x="532" y="457"/>
                    </a:lnTo>
                    <a:lnTo>
                      <a:pt x="538" y="452"/>
                    </a:lnTo>
                    <a:close/>
                    <a:moveTo>
                      <a:pt x="2550" y="233"/>
                    </a:moveTo>
                    <a:lnTo>
                      <a:pt x="2555" y="237"/>
                    </a:lnTo>
                    <a:lnTo>
                      <a:pt x="2550" y="244"/>
                    </a:lnTo>
                    <a:lnTo>
                      <a:pt x="2537" y="236"/>
                    </a:lnTo>
                    <a:lnTo>
                      <a:pt x="2540" y="237"/>
                    </a:lnTo>
                    <a:lnTo>
                      <a:pt x="2544" y="240"/>
                    </a:lnTo>
                    <a:lnTo>
                      <a:pt x="2550" y="233"/>
                    </a:lnTo>
                    <a:close/>
                    <a:moveTo>
                      <a:pt x="864" y="214"/>
                    </a:moveTo>
                    <a:lnTo>
                      <a:pt x="867" y="223"/>
                    </a:lnTo>
                    <a:lnTo>
                      <a:pt x="856" y="230"/>
                    </a:lnTo>
                    <a:lnTo>
                      <a:pt x="856" y="230"/>
                    </a:lnTo>
                    <a:lnTo>
                      <a:pt x="861" y="226"/>
                    </a:lnTo>
                    <a:lnTo>
                      <a:pt x="859" y="217"/>
                    </a:lnTo>
                    <a:lnTo>
                      <a:pt x="864" y="214"/>
                    </a:lnTo>
                    <a:close/>
                    <a:moveTo>
                      <a:pt x="2177" y="70"/>
                    </a:moveTo>
                    <a:lnTo>
                      <a:pt x="2185" y="73"/>
                    </a:lnTo>
                    <a:lnTo>
                      <a:pt x="2188" y="84"/>
                    </a:lnTo>
                    <a:lnTo>
                      <a:pt x="2181" y="82"/>
                    </a:lnTo>
                    <a:lnTo>
                      <a:pt x="2177" y="70"/>
                    </a:lnTo>
                    <a:close/>
                    <a:moveTo>
                      <a:pt x="1346" y="33"/>
                    </a:moveTo>
                    <a:lnTo>
                      <a:pt x="1349" y="42"/>
                    </a:lnTo>
                    <a:lnTo>
                      <a:pt x="1342" y="43"/>
                    </a:lnTo>
                    <a:lnTo>
                      <a:pt x="1339" y="35"/>
                    </a:lnTo>
                    <a:lnTo>
                      <a:pt x="1346" y="33"/>
                    </a:lnTo>
                    <a:close/>
                    <a:moveTo>
                      <a:pt x="1742" y="0"/>
                    </a:moveTo>
                    <a:lnTo>
                      <a:pt x="1750" y="0"/>
                    </a:lnTo>
                    <a:lnTo>
                      <a:pt x="1743" y="8"/>
                    </a:lnTo>
                    <a:lnTo>
                      <a:pt x="1737" y="8"/>
                    </a:lnTo>
                    <a:lnTo>
                      <a:pt x="1735" y="8"/>
                    </a:lnTo>
                    <a:lnTo>
                      <a:pt x="17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9" name="Freeform 724"/>
              <p:cNvSpPr>
                <a:spLocks noEditPoints="1"/>
              </p:cNvSpPr>
              <p:nvPr/>
            </p:nvSpPr>
            <p:spPr bwMode="auto">
              <a:xfrm>
                <a:off x="5417" y="846"/>
                <a:ext cx="3398" cy="3396"/>
              </a:xfrm>
              <a:custGeom>
                <a:avLst/>
                <a:gdLst>
                  <a:gd name="T0" fmla="*/ 1643 w 3398"/>
                  <a:gd name="T1" fmla="*/ 3387 h 3396"/>
                  <a:gd name="T2" fmla="*/ 1629 w 3398"/>
                  <a:gd name="T3" fmla="*/ 3396 h 3396"/>
                  <a:gd name="T4" fmla="*/ 2049 w 3398"/>
                  <a:gd name="T5" fmla="*/ 3352 h 3396"/>
                  <a:gd name="T6" fmla="*/ 2043 w 3398"/>
                  <a:gd name="T7" fmla="*/ 3362 h 3396"/>
                  <a:gd name="T8" fmla="*/ 2049 w 3398"/>
                  <a:gd name="T9" fmla="*/ 3352 h 3396"/>
                  <a:gd name="T10" fmla="*/ 1209 w 3398"/>
                  <a:gd name="T11" fmla="*/ 3315 h 3396"/>
                  <a:gd name="T12" fmla="*/ 1205 w 3398"/>
                  <a:gd name="T13" fmla="*/ 3324 h 3396"/>
                  <a:gd name="T14" fmla="*/ 2529 w 3398"/>
                  <a:gd name="T15" fmla="*/ 3170 h 3396"/>
                  <a:gd name="T16" fmla="*/ 2526 w 3398"/>
                  <a:gd name="T17" fmla="*/ 3183 h 3396"/>
                  <a:gd name="T18" fmla="*/ 2529 w 3398"/>
                  <a:gd name="T19" fmla="*/ 3170 h 3396"/>
                  <a:gd name="T20" fmla="*/ 838 w 3398"/>
                  <a:gd name="T21" fmla="*/ 3153 h 3396"/>
                  <a:gd name="T22" fmla="*/ 827 w 3398"/>
                  <a:gd name="T23" fmla="*/ 3157 h 3396"/>
                  <a:gd name="T24" fmla="*/ 2855 w 3398"/>
                  <a:gd name="T25" fmla="*/ 2930 h 3396"/>
                  <a:gd name="T26" fmla="*/ 2861 w 3398"/>
                  <a:gd name="T27" fmla="*/ 2938 h 3396"/>
                  <a:gd name="T28" fmla="*/ 2855 w 3398"/>
                  <a:gd name="T29" fmla="*/ 2930 h 3396"/>
                  <a:gd name="T30" fmla="*/ 441 w 3398"/>
                  <a:gd name="T31" fmla="*/ 2826 h 3396"/>
                  <a:gd name="T32" fmla="*/ 430 w 3398"/>
                  <a:gd name="T33" fmla="*/ 2829 h 3396"/>
                  <a:gd name="T34" fmla="*/ 3135 w 3398"/>
                  <a:gd name="T35" fmla="*/ 2589 h 3396"/>
                  <a:gd name="T36" fmla="*/ 3135 w 3398"/>
                  <a:gd name="T37" fmla="*/ 2606 h 3396"/>
                  <a:gd name="T38" fmla="*/ 3135 w 3398"/>
                  <a:gd name="T39" fmla="*/ 2589 h 3396"/>
                  <a:gd name="T40" fmla="*/ 205 w 3398"/>
                  <a:gd name="T41" fmla="*/ 2489 h 3396"/>
                  <a:gd name="T42" fmla="*/ 198 w 3398"/>
                  <a:gd name="T43" fmla="*/ 2496 h 3396"/>
                  <a:gd name="T44" fmla="*/ 3305 w 3398"/>
                  <a:gd name="T45" fmla="*/ 2223 h 3396"/>
                  <a:gd name="T46" fmla="*/ 3312 w 3398"/>
                  <a:gd name="T47" fmla="*/ 2230 h 3396"/>
                  <a:gd name="T48" fmla="*/ 3305 w 3398"/>
                  <a:gd name="T49" fmla="*/ 2223 h 3396"/>
                  <a:gd name="T50" fmla="*/ 54 w 3398"/>
                  <a:gd name="T51" fmla="*/ 2083 h 3396"/>
                  <a:gd name="T52" fmla="*/ 44 w 3398"/>
                  <a:gd name="T53" fmla="*/ 2083 h 3396"/>
                  <a:gd name="T54" fmla="*/ 3388 w 3398"/>
                  <a:gd name="T55" fmla="*/ 1716 h 3396"/>
                  <a:gd name="T56" fmla="*/ 3398 w 3398"/>
                  <a:gd name="T57" fmla="*/ 1723 h 3396"/>
                  <a:gd name="T58" fmla="*/ 3388 w 3398"/>
                  <a:gd name="T59" fmla="*/ 1716 h 3396"/>
                  <a:gd name="T60" fmla="*/ 9 w 3398"/>
                  <a:gd name="T61" fmla="*/ 1675 h 3396"/>
                  <a:gd name="T62" fmla="*/ 0 w 3398"/>
                  <a:gd name="T63" fmla="*/ 1680 h 3396"/>
                  <a:gd name="T64" fmla="*/ 3351 w 3398"/>
                  <a:gd name="T65" fmla="*/ 1303 h 3396"/>
                  <a:gd name="T66" fmla="*/ 3347 w 3398"/>
                  <a:gd name="T67" fmla="*/ 1321 h 3396"/>
                  <a:gd name="T68" fmla="*/ 3351 w 3398"/>
                  <a:gd name="T69" fmla="*/ 1303 h 3396"/>
                  <a:gd name="T70" fmla="*/ 95 w 3398"/>
                  <a:gd name="T71" fmla="*/ 1167 h 3396"/>
                  <a:gd name="T72" fmla="*/ 84 w 3398"/>
                  <a:gd name="T73" fmla="*/ 1172 h 3396"/>
                  <a:gd name="T74" fmla="*/ 3189 w 3398"/>
                  <a:gd name="T75" fmla="*/ 900 h 3396"/>
                  <a:gd name="T76" fmla="*/ 3203 w 3398"/>
                  <a:gd name="T77" fmla="*/ 909 h 3396"/>
                  <a:gd name="T78" fmla="*/ 3189 w 3398"/>
                  <a:gd name="T79" fmla="*/ 900 h 3396"/>
                  <a:gd name="T80" fmla="*/ 266 w 3398"/>
                  <a:gd name="T81" fmla="*/ 801 h 3396"/>
                  <a:gd name="T82" fmla="*/ 257 w 3398"/>
                  <a:gd name="T83" fmla="*/ 800 h 3396"/>
                  <a:gd name="T84" fmla="*/ 2963 w 3398"/>
                  <a:gd name="T85" fmla="*/ 563 h 3396"/>
                  <a:gd name="T86" fmla="*/ 2960 w 3398"/>
                  <a:gd name="T87" fmla="*/ 574 h 3396"/>
                  <a:gd name="T88" fmla="*/ 2963 w 3398"/>
                  <a:gd name="T89" fmla="*/ 563 h 3396"/>
                  <a:gd name="T90" fmla="*/ 547 w 3398"/>
                  <a:gd name="T91" fmla="*/ 461 h 3396"/>
                  <a:gd name="T92" fmla="*/ 530 w 3398"/>
                  <a:gd name="T93" fmla="*/ 465 h 3396"/>
                  <a:gd name="T94" fmla="*/ 2564 w 3398"/>
                  <a:gd name="T95" fmla="*/ 235 h 3396"/>
                  <a:gd name="T96" fmla="*/ 2564 w 3398"/>
                  <a:gd name="T97" fmla="*/ 246 h 3396"/>
                  <a:gd name="T98" fmla="*/ 2564 w 3398"/>
                  <a:gd name="T99" fmla="*/ 235 h 3396"/>
                  <a:gd name="T100" fmla="*/ 873 w 3398"/>
                  <a:gd name="T101" fmla="*/ 223 h 3396"/>
                  <a:gd name="T102" fmla="*/ 865 w 3398"/>
                  <a:gd name="T103" fmla="*/ 218 h 3396"/>
                  <a:gd name="T104" fmla="*/ 2183 w 3398"/>
                  <a:gd name="T105" fmla="*/ 69 h 3396"/>
                  <a:gd name="T106" fmla="*/ 2194 w 3398"/>
                  <a:gd name="T107" fmla="*/ 82 h 3396"/>
                  <a:gd name="T108" fmla="*/ 2183 w 3398"/>
                  <a:gd name="T109" fmla="*/ 69 h 3396"/>
                  <a:gd name="T110" fmla="*/ 1355 w 3398"/>
                  <a:gd name="T111" fmla="*/ 42 h 3396"/>
                  <a:gd name="T112" fmla="*/ 1345 w 3398"/>
                  <a:gd name="T113" fmla="*/ 35 h 3396"/>
                  <a:gd name="T114" fmla="*/ 1758 w 3398"/>
                  <a:gd name="T115" fmla="*/ 0 h 3396"/>
                  <a:gd name="T116" fmla="*/ 1759 w 3398"/>
                  <a:gd name="T117" fmla="*/ 9 h 3396"/>
                  <a:gd name="T118" fmla="*/ 1758 w 3398"/>
                  <a:gd name="T119" fmla="*/ 0 h 3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98" h="3396">
                    <a:moveTo>
                      <a:pt x="1636" y="3387"/>
                    </a:moveTo>
                    <a:lnTo>
                      <a:pt x="1643" y="3387"/>
                    </a:lnTo>
                    <a:lnTo>
                      <a:pt x="1636" y="3396"/>
                    </a:lnTo>
                    <a:lnTo>
                      <a:pt x="1629" y="3396"/>
                    </a:lnTo>
                    <a:lnTo>
                      <a:pt x="1636" y="3387"/>
                    </a:lnTo>
                    <a:close/>
                    <a:moveTo>
                      <a:pt x="2049" y="3352"/>
                    </a:moveTo>
                    <a:lnTo>
                      <a:pt x="2051" y="3361"/>
                    </a:lnTo>
                    <a:lnTo>
                      <a:pt x="2043" y="3362"/>
                    </a:lnTo>
                    <a:lnTo>
                      <a:pt x="2040" y="3354"/>
                    </a:lnTo>
                    <a:lnTo>
                      <a:pt x="2049" y="3352"/>
                    </a:lnTo>
                    <a:close/>
                    <a:moveTo>
                      <a:pt x="1201" y="3313"/>
                    </a:moveTo>
                    <a:lnTo>
                      <a:pt x="1209" y="3315"/>
                    </a:lnTo>
                    <a:lnTo>
                      <a:pt x="1214" y="3327"/>
                    </a:lnTo>
                    <a:lnTo>
                      <a:pt x="1205" y="3324"/>
                    </a:lnTo>
                    <a:lnTo>
                      <a:pt x="1201" y="3313"/>
                    </a:lnTo>
                    <a:close/>
                    <a:moveTo>
                      <a:pt x="2529" y="3170"/>
                    </a:moveTo>
                    <a:lnTo>
                      <a:pt x="2532" y="3178"/>
                    </a:lnTo>
                    <a:lnTo>
                      <a:pt x="2526" y="3183"/>
                    </a:lnTo>
                    <a:lnTo>
                      <a:pt x="2522" y="3174"/>
                    </a:lnTo>
                    <a:lnTo>
                      <a:pt x="2529" y="3170"/>
                    </a:lnTo>
                    <a:close/>
                    <a:moveTo>
                      <a:pt x="832" y="3150"/>
                    </a:moveTo>
                    <a:lnTo>
                      <a:pt x="838" y="3153"/>
                    </a:lnTo>
                    <a:lnTo>
                      <a:pt x="832" y="3160"/>
                    </a:lnTo>
                    <a:lnTo>
                      <a:pt x="827" y="3157"/>
                    </a:lnTo>
                    <a:lnTo>
                      <a:pt x="832" y="3150"/>
                    </a:lnTo>
                    <a:close/>
                    <a:moveTo>
                      <a:pt x="2855" y="2930"/>
                    </a:moveTo>
                    <a:lnTo>
                      <a:pt x="2867" y="2932"/>
                    </a:lnTo>
                    <a:lnTo>
                      <a:pt x="2861" y="2938"/>
                    </a:lnTo>
                    <a:lnTo>
                      <a:pt x="2850" y="2935"/>
                    </a:lnTo>
                    <a:lnTo>
                      <a:pt x="2855" y="2930"/>
                    </a:lnTo>
                    <a:close/>
                    <a:moveTo>
                      <a:pt x="435" y="2822"/>
                    </a:moveTo>
                    <a:lnTo>
                      <a:pt x="441" y="2826"/>
                    </a:lnTo>
                    <a:lnTo>
                      <a:pt x="435" y="2833"/>
                    </a:lnTo>
                    <a:lnTo>
                      <a:pt x="430" y="2829"/>
                    </a:lnTo>
                    <a:lnTo>
                      <a:pt x="435" y="2822"/>
                    </a:lnTo>
                    <a:close/>
                    <a:moveTo>
                      <a:pt x="3135" y="2589"/>
                    </a:moveTo>
                    <a:lnTo>
                      <a:pt x="3139" y="2599"/>
                    </a:lnTo>
                    <a:lnTo>
                      <a:pt x="3135" y="2606"/>
                    </a:lnTo>
                    <a:lnTo>
                      <a:pt x="3131" y="2596"/>
                    </a:lnTo>
                    <a:lnTo>
                      <a:pt x="3135" y="2589"/>
                    </a:lnTo>
                    <a:close/>
                    <a:moveTo>
                      <a:pt x="194" y="2487"/>
                    </a:moveTo>
                    <a:lnTo>
                      <a:pt x="205" y="2489"/>
                    </a:lnTo>
                    <a:lnTo>
                      <a:pt x="209" y="2497"/>
                    </a:lnTo>
                    <a:lnTo>
                      <a:pt x="198" y="2496"/>
                    </a:lnTo>
                    <a:lnTo>
                      <a:pt x="194" y="2487"/>
                    </a:lnTo>
                    <a:close/>
                    <a:moveTo>
                      <a:pt x="3305" y="2223"/>
                    </a:moveTo>
                    <a:lnTo>
                      <a:pt x="3314" y="2224"/>
                    </a:lnTo>
                    <a:lnTo>
                      <a:pt x="3312" y="2230"/>
                    </a:lnTo>
                    <a:lnTo>
                      <a:pt x="3303" y="2229"/>
                    </a:lnTo>
                    <a:lnTo>
                      <a:pt x="3305" y="2223"/>
                    </a:lnTo>
                    <a:close/>
                    <a:moveTo>
                      <a:pt x="51" y="2075"/>
                    </a:moveTo>
                    <a:lnTo>
                      <a:pt x="54" y="2083"/>
                    </a:lnTo>
                    <a:lnTo>
                      <a:pt x="45" y="2092"/>
                    </a:lnTo>
                    <a:lnTo>
                      <a:pt x="44" y="2083"/>
                    </a:lnTo>
                    <a:lnTo>
                      <a:pt x="51" y="2075"/>
                    </a:lnTo>
                    <a:close/>
                    <a:moveTo>
                      <a:pt x="3388" y="1716"/>
                    </a:moveTo>
                    <a:lnTo>
                      <a:pt x="3398" y="1717"/>
                    </a:lnTo>
                    <a:lnTo>
                      <a:pt x="3398" y="1723"/>
                    </a:lnTo>
                    <a:lnTo>
                      <a:pt x="3388" y="1721"/>
                    </a:lnTo>
                    <a:lnTo>
                      <a:pt x="3388" y="1716"/>
                    </a:lnTo>
                    <a:close/>
                    <a:moveTo>
                      <a:pt x="0" y="1673"/>
                    </a:moveTo>
                    <a:lnTo>
                      <a:pt x="9" y="1675"/>
                    </a:lnTo>
                    <a:lnTo>
                      <a:pt x="9" y="1682"/>
                    </a:lnTo>
                    <a:lnTo>
                      <a:pt x="0" y="1680"/>
                    </a:lnTo>
                    <a:lnTo>
                      <a:pt x="0" y="1673"/>
                    </a:lnTo>
                    <a:close/>
                    <a:moveTo>
                      <a:pt x="3351" y="1303"/>
                    </a:moveTo>
                    <a:lnTo>
                      <a:pt x="3354" y="1313"/>
                    </a:lnTo>
                    <a:lnTo>
                      <a:pt x="3347" y="1321"/>
                    </a:lnTo>
                    <a:lnTo>
                      <a:pt x="3344" y="1312"/>
                    </a:lnTo>
                    <a:lnTo>
                      <a:pt x="3351" y="1303"/>
                    </a:lnTo>
                    <a:close/>
                    <a:moveTo>
                      <a:pt x="85" y="1166"/>
                    </a:moveTo>
                    <a:lnTo>
                      <a:pt x="95" y="1167"/>
                    </a:lnTo>
                    <a:lnTo>
                      <a:pt x="92" y="1173"/>
                    </a:lnTo>
                    <a:lnTo>
                      <a:pt x="84" y="1172"/>
                    </a:lnTo>
                    <a:lnTo>
                      <a:pt x="85" y="1166"/>
                    </a:lnTo>
                    <a:close/>
                    <a:moveTo>
                      <a:pt x="3189" y="900"/>
                    </a:moveTo>
                    <a:lnTo>
                      <a:pt x="3200" y="902"/>
                    </a:lnTo>
                    <a:lnTo>
                      <a:pt x="3203" y="909"/>
                    </a:lnTo>
                    <a:lnTo>
                      <a:pt x="3192" y="907"/>
                    </a:lnTo>
                    <a:lnTo>
                      <a:pt x="3189" y="900"/>
                    </a:lnTo>
                    <a:close/>
                    <a:moveTo>
                      <a:pt x="262" y="791"/>
                    </a:moveTo>
                    <a:lnTo>
                      <a:pt x="266" y="801"/>
                    </a:lnTo>
                    <a:lnTo>
                      <a:pt x="262" y="810"/>
                    </a:lnTo>
                    <a:lnTo>
                      <a:pt x="257" y="800"/>
                    </a:lnTo>
                    <a:lnTo>
                      <a:pt x="262" y="791"/>
                    </a:lnTo>
                    <a:close/>
                    <a:moveTo>
                      <a:pt x="2963" y="563"/>
                    </a:moveTo>
                    <a:lnTo>
                      <a:pt x="2966" y="567"/>
                    </a:lnTo>
                    <a:lnTo>
                      <a:pt x="2960" y="574"/>
                    </a:lnTo>
                    <a:lnTo>
                      <a:pt x="2957" y="570"/>
                    </a:lnTo>
                    <a:lnTo>
                      <a:pt x="2963" y="563"/>
                    </a:lnTo>
                    <a:close/>
                    <a:moveTo>
                      <a:pt x="537" y="459"/>
                    </a:moveTo>
                    <a:lnTo>
                      <a:pt x="547" y="461"/>
                    </a:lnTo>
                    <a:lnTo>
                      <a:pt x="541" y="466"/>
                    </a:lnTo>
                    <a:lnTo>
                      <a:pt x="530" y="465"/>
                    </a:lnTo>
                    <a:lnTo>
                      <a:pt x="537" y="459"/>
                    </a:lnTo>
                    <a:close/>
                    <a:moveTo>
                      <a:pt x="2564" y="235"/>
                    </a:moveTo>
                    <a:lnTo>
                      <a:pt x="2570" y="239"/>
                    </a:lnTo>
                    <a:lnTo>
                      <a:pt x="2564" y="246"/>
                    </a:lnTo>
                    <a:lnTo>
                      <a:pt x="2559" y="242"/>
                    </a:lnTo>
                    <a:lnTo>
                      <a:pt x="2564" y="235"/>
                    </a:lnTo>
                    <a:close/>
                    <a:moveTo>
                      <a:pt x="870" y="215"/>
                    </a:moveTo>
                    <a:lnTo>
                      <a:pt x="873" y="223"/>
                    </a:lnTo>
                    <a:lnTo>
                      <a:pt x="868" y="226"/>
                    </a:lnTo>
                    <a:lnTo>
                      <a:pt x="865" y="218"/>
                    </a:lnTo>
                    <a:lnTo>
                      <a:pt x="870" y="215"/>
                    </a:lnTo>
                    <a:close/>
                    <a:moveTo>
                      <a:pt x="2183" y="69"/>
                    </a:moveTo>
                    <a:lnTo>
                      <a:pt x="2190" y="72"/>
                    </a:lnTo>
                    <a:lnTo>
                      <a:pt x="2194" y="82"/>
                    </a:lnTo>
                    <a:lnTo>
                      <a:pt x="2186" y="79"/>
                    </a:lnTo>
                    <a:lnTo>
                      <a:pt x="2183" y="69"/>
                    </a:lnTo>
                    <a:close/>
                    <a:moveTo>
                      <a:pt x="1352" y="34"/>
                    </a:moveTo>
                    <a:lnTo>
                      <a:pt x="1355" y="42"/>
                    </a:lnTo>
                    <a:lnTo>
                      <a:pt x="1348" y="44"/>
                    </a:lnTo>
                    <a:lnTo>
                      <a:pt x="1345" y="35"/>
                    </a:lnTo>
                    <a:lnTo>
                      <a:pt x="1352" y="34"/>
                    </a:lnTo>
                    <a:close/>
                    <a:moveTo>
                      <a:pt x="1758" y="0"/>
                    </a:moveTo>
                    <a:lnTo>
                      <a:pt x="1766" y="0"/>
                    </a:lnTo>
                    <a:lnTo>
                      <a:pt x="1759" y="9"/>
                    </a:lnTo>
                    <a:lnTo>
                      <a:pt x="1751" y="9"/>
                    </a:lnTo>
                    <a:lnTo>
                      <a:pt x="17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0" name="Freeform 725"/>
              <p:cNvSpPr>
                <a:spLocks noEditPoints="1"/>
              </p:cNvSpPr>
              <p:nvPr/>
            </p:nvSpPr>
            <p:spPr bwMode="auto">
              <a:xfrm>
                <a:off x="5409" y="838"/>
                <a:ext cx="3414" cy="3412"/>
              </a:xfrm>
              <a:custGeom>
                <a:avLst/>
                <a:gdLst>
                  <a:gd name="T0" fmla="*/ 1644 w 3414"/>
                  <a:gd name="T1" fmla="*/ 3404 h 3412"/>
                  <a:gd name="T2" fmla="*/ 1630 w 3414"/>
                  <a:gd name="T3" fmla="*/ 3412 h 3412"/>
                  <a:gd name="T4" fmla="*/ 2059 w 3414"/>
                  <a:gd name="T5" fmla="*/ 3369 h 3412"/>
                  <a:gd name="T6" fmla="*/ 2055 w 3414"/>
                  <a:gd name="T7" fmla="*/ 3378 h 3412"/>
                  <a:gd name="T8" fmla="*/ 2059 w 3414"/>
                  <a:gd name="T9" fmla="*/ 3369 h 3412"/>
                  <a:gd name="T10" fmla="*/ 1222 w 3414"/>
                  <a:gd name="T11" fmla="*/ 3335 h 3412"/>
                  <a:gd name="T12" fmla="*/ 1217 w 3414"/>
                  <a:gd name="T13" fmla="*/ 3342 h 3412"/>
                  <a:gd name="T14" fmla="*/ 2540 w 3414"/>
                  <a:gd name="T15" fmla="*/ 3186 h 3412"/>
                  <a:gd name="T16" fmla="*/ 2537 w 3414"/>
                  <a:gd name="T17" fmla="*/ 3199 h 3412"/>
                  <a:gd name="T18" fmla="*/ 2540 w 3414"/>
                  <a:gd name="T19" fmla="*/ 3186 h 3412"/>
                  <a:gd name="T20" fmla="*/ 840 w 3414"/>
                  <a:gd name="T21" fmla="*/ 3168 h 3412"/>
                  <a:gd name="T22" fmla="*/ 829 w 3414"/>
                  <a:gd name="T23" fmla="*/ 3172 h 3412"/>
                  <a:gd name="T24" fmla="*/ 2875 w 3414"/>
                  <a:gd name="T25" fmla="*/ 2940 h 3412"/>
                  <a:gd name="T26" fmla="*/ 2880 w 3414"/>
                  <a:gd name="T27" fmla="*/ 2947 h 3412"/>
                  <a:gd name="T28" fmla="*/ 2875 w 3414"/>
                  <a:gd name="T29" fmla="*/ 2940 h 3412"/>
                  <a:gd name="T30" fmla="*/ 443 w 3414"/>
                  <a:gd name="T31" fmla="*/ 2841 h 3412"/>
                  <a:gd name="T32" fmla="*/ 432 w 3414"/>
                  <a:gd name="T33" fmla="*/ 2844 h 3412"/>
                  <a:gd name="T34" fmla="*/ 3147 w 3414"/>
                  <a:gd name="T35" fmla="*/ 2607 h 3412"/>
                  <a:gd name="T36" fmla="*/ 3146 w 3414"/>
                  <a:gd name="T37" fmla="*/ 2625 h 3412"/>
                  <a:gd name="T38" fmla="*/ 3147 w 3414"/>
                  <a:gd name="T39" fmla="*/ 2607 h 3412"/>
                  <a:gd name="T40" fmla="*/ 202 w 3414"/>
                  <a:gd name="T41" fmla="*/ 2495 h 3412"/>
                  <a:gd name="T42" fmla="*/ 195 w 3414"/>
                  <a:gd name="T43" fmla="*/ 2501 h 3412"/>
                  <a:gd name="T44" fmla="*/ 3322 w 3414"/>
                  <a:gd name="T45" fmla="*/ 2232 h 3412"/>
                  <a:gd name="T46" fmla="*/ 3328 w 3414"/>
                  <a:gd name="T47" fmla="*/ 2239 h 3412"/>
                  <a:gd name="T48" fmla="*/ 3322 w 3414"/>
                  <a:gd name="T49" fmla="*/ 2232 h 3412"/>
                  <a:gd name="T50" fmla="*/ 53 w 3414"/>
                  <a:gd name="T51" fmla="*/ 2100 h 3412"/>
                  <a:gd name="T52" fmla="*/ 45 w 3414"/>
                  <a:gd name="T53" fmla="*/ 2100 h 3412"/>
                  <a:gd name="T54" fmla="*/ 3406 w 3414"/>
                  <a:gd name="T55" fmla="*/ 1725 h 3412"/>
                  <a:gd name="T56" fmla="*/ 3414 w 3414"/>
                  <a:gd name="T57" fmla="*/ 1732 h 3412"/>
                  <a:gd name="T58" fmla="*/ 3406 w 3414"/>
                  <a:gd name="T59" fmla="*/ 1725 h 3412"/>
                  <a:gd name="T60" fmla="*/ 8 w 3414"/>
                  <a:gd name="T61" fmla="*/ 1681 h 3412"/>
                  <a:gd name="T62" fmla="*/ 0 w 3414"/>
                  <a:gd name="T63" fmla="*/ 1686 h 3412"/>
                  <a:gd name="T64" fmla="*/ 3366 w 3414"/>
                  <a:gd name="T65" fmla="*/ 1303 h 3412"/>
                  <a:gd name="T66" fmla="*/ 3362 w 3414"/>
                  <a:gd name="T67" fmla="*/ 1321 h 3412"/>
                  <a:gd name="T68" fmla="*/ 3366 w 3414"/>
                  <a:gd name="T69" fmla="*/ 1303 h 3412"/>
                  <a:gd name="T70" fmla="*/ 93 w 3414"/>
                  <a:gd name="T71" fmla="*/ 1174 h 3412"/>
                  <a:gd name="T72" fmla="*/ 83 w 3414"/>
                  <a:gd name="T73" fmla="*/ 1178 h 3412"/>
                  <a:gd name="T74" fmla="*/ 3208 w 3414"/>
                  <a:gd name="T75" fmla="*/ 910 h 3412"/>
                  <a:gd name="T76" fmla="*/ 3222 w 3414"/>
                  <a:gd name="T77" fmla="*/ 920 h 3412"/>
                  <a:gd name="T78" fmla="*/ 3208 w 3414"/>
                  <a:gd name="T79" fmla="*/ 910 h 3412"/>
                  <a:gd name="T80" fmla="*/ 270 w 3414"/>
                  <a:gd name="T81" fmla="*/ 799 h 3412"/>
                  <a:gd name="T82" fmla="*/ 261 w 3414"/>
                  <a:gd name="T83" fmla="*/ 797 h 3412"/>
                  <a:gd name="T84" fmla="*/ 2978 w 3414"/>
                  <a:gd name="T85" fmla="*/ 563 h 3412"/>
                  <a:gd name="T86" fmla="*/ 2974 w 3414"/>
                  <a:gd name="T87" fmla="*/ 575 h 3412"/>
                  <a:gd name="T88" fmla="*/ 2978 w 3414"/>
                  <a:gd name="T89" fmla="*/ 563 h 3412"/>
                  <a:gd name="T90" fmla="*/ 545 w 3414"/>
                  <a:gd name="T91" fmla="*/ 467 h 3412"/>
                  <a:gd name="T92" fmla="*/ 527 w 3414"/>
                  <a:gd name="T93" fmla="*/ 472 h 3412"/>
                  <a:gd name="T94" fmla="*/ 2578 w 3414"/>
                  <a:gd name="T95" fmla="*/ 236 h 3412"/>
                  <a:gd name="T96" fmla="*/ 2578 w 3414"/>
                  <a:gd name="T97" fmla="*/ 247 h 3412"/>
                  <a:gd name="T98" fmla="*/ 2578 w 3414"/>
                  <a:gd name="T99" fmla="*/ 236 h 3412"/>
                  <a:gd name="T100" fmla="*/ 878 w 3414"/>
                  <a:gd name="T101" fmla="*/ 223 h 3412"/>
                  <a:gd name="T102" fmla="*/ 869 w 3414"/>
                  <a:gd name="T103" fmla="*/ 217 h 3412"/>
                  <a:gd name="T104" fmla="*/ 2187 w 3414"/>
                  <a:gd name="T105" fmla="*/ 66 h 3412"/>
                  <a:gd name="T106" fmla="*/ 2198 w 3414"/>
                  <a:gd name="T107" fmla="*/ 80 h 3412"/>
                  <a:gd name="T108" fmla="*/ 2187 w 3414"/>
                  <a:gd name="T109" fmla="*/ 66 h 3412"/>
                  <a:gd name="T110" fmla="*/ 1360 w 3414"/>
                  <a:gd name="T111" fmla="*/ 42 h 3412"/>
                  <a:gd name="T112" fmla="*/ 1350 w 3414"/>
                  <a:gd name="T113" fmla="*/ 35 h 3412"/>
                  <a:gd name="T114" fmla="*/ 1773 w 3414"/>
                  <a:gd name="T115" fmla="*/ 0 h 3412"/>
                  <a:gd name="T116" fmla="*/ 1774 w 3414"/>
                  <a:gd name="T117" fmla="*/ 8 h 3412"/>
                  <a:gd name="T118" fmla="*/ 1773 w 3414"/>
                  <a:gd name="T119" fmla="*/ 0 h 3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14" h="3412">
                    <a:moveTo>
                      <a:pt x="1637" y="3404"/>
                    </a:moveTo>
                    <a:lnTo>
                      <a:pt x="1644" y="3404"/>
                    </a:lnTo>
                    <a:lnTo>
                      <a:pt x="1637" y="3412"/>
                    </a:lnTo>
                    <a:lnTo>
                      <a:pt x="1630" y="3412"/>
                    </a:lnTo>
                    <a:lnTo>
                      <a:pt x="1637" y="3404"/>
                    </a:lnTo>
                    <a:close/>
                    <a:moveTo>
                      <a:pt x="2059" y="3369"/>
                    </a:moveTo>
                    <a:lnTo>
                      <a:pt x="2062" y="3377"/>
                    </a:lnTo>
                    <a:lnTo>
                      <a:pt x="2055" y="3378"/>
                    </a:lnTo>
                    <a:lnTo>
                      <a:pt x="2051" y="3370"/>
                    </a:lnTo>
                    <a:lnTo>
                      <a:pt x="2059" y="3369"/>
                    </a:lnTo>
                    <a:close/>
                    <a:moveTo>
                      <a:pt x="1213" y="3332"/>
                    </a:moveTo>
                    <a:lnTo>
                      <a:pt x="1222" y="3335"/>
                    </a:lnTo>
                    <a:lnTo>
                      <a:pt x="1226" y="3345"/>
                    </a:lnTo>
                    <a:lnTo>
                      <a:pt x="1217" y="3342"/>
                    </a:lnTo>
                    <a:lnTo>
                      <a:pt x="1213" y="3332"/>
                    </a:lnTo>
                    <a:close/>
                    <a:moveTo>
                      <a:pt x="2540" y="3186"/>
                    </a:moveTo>
                    <a:lnTo>
                      <a:pt x="2543" y="3195"/>
                    </a:lnTo>
                    <a:lnTo>
                      <a:pt x="2537" y="3199"/>
                    </a:lnTo>
                    <a:lnTo>
                      <a:pt x="2534" y="3191"/>
                    </a:lnTo>
                    <a:lnTo>
                      <a:pt x="2540" y="3186"/>
                    </a:lnTo>
                    <a:close/>
                    <a:moveTo>
                      <a:pt x="835" y="3165"/>
                    </a:moveTo>
                    <a:lnTo>
                      <a:pt x="840" y="3168"/>
                    </a:lnTo>
                    <a:lnTo>
                      <a:pt x="835" y="3175"/>
                    </a:lnTo>
                    <a:lnTo>
                      <a:pt x="829" y="3172"/>
                    </a:lnTo>
                    <a:lnTo>
                      <a:pt x="835" y="3165"/>
                    </a:lnTo>
                    <a:close/>
                    <a:moveTo>
                      <a:pt x="2875" y="2940"/>
                    </a:moveTo>
                    <a:lnTo>
                      <a:pt x="2886" y="2942"/>
                    </a:lnTo>
                    <a:lnTo>
                      <a:pt x="2880" y="2947"/>
                    </a:lnTo>
                    <a:lnTo>
                      <a:pt x="2869" y="2946"/>
                    </a:lnTo>
                    <a:lnTo>
                      <a:pt x="2875" y="2940"/>
                    </a:lnTo>
                    <a:close/>
                    <a:moveTo>
                      <a:pt x="438" y="2837"/>
                    </a:moveTo>
                    <a:lnTo>
                      <a:pt x="443" y="2841"/>
                    </a:lnTo>
                    <a:lnTo>
                      <a:pt x="436" y="2849"/>
                    </a:lnTo>
                    <a:lnTo>
                      <a:pt x="432" y="2844"/>
                    </a:lnTo>
                    <a:lnTo>
                      <a:pt x="438" y="2837"/>
                    </a:lnTo>
                    <a:close/>
                    <a:moveTo>
                      <a:pt x="3147" y="2607"/>
                    </a:moveTo>
                    <a:lnTo>
                      <a:pt x="3152" y="2618"/>
                    </a:lnTo>
                    <a:lnTo>
                      <a:pt x="3146" y="2625"/>
                    </a:lnTo>
                    <a:lnTo>
                      <a:pt x="3143" y="2614"/>
                    </a:lnTo>
                    <a:lnTo>
                      <a:pt x="3147" y="2607"/>
                    </a:lnTo>
                    <a:close/>
                    <a:moveTo>
                      <a:pt x="190" y="2494"/>
                    </a:moveTo>
                    <a:lnTo>
                      <a:pt x="202" y="2495"/>
                    </a:lnTo>
                    <a:lnTo>
                      <a:pt x="206" y="2504"/>
                    </a:lnTo>
                    <a:lnTo>
                      <a:pt x="195" y="2501"/>
                    </a:lnTo>
                    <a:lnTo>
                      <a:pt x="190" y="2494"/>
                    </a:lnTo>
                    <a:close/>
                    <a:moveTo>
                      <a:pt x="3322" y="2232"/>
                    </a:moveTo>
                    <a:lnTo>
                      <a:pt x="3331" y="2234"/>
                    </a:lnTo>
                    <a:lnTo>
                      <a:pt x="3328" y="2239"/>
                    </a:lnTo>
                    <a:lnTo>
                      <a:pt x="3320" y="2238"/>
                    </a:lnTo>
                    <a:lnTo>
                      <a:pt x="3322" y="2232"/>
                    </a:lnTo>
                    <a:close/>
                    <a:moveTo>
                      <a:pt x="52" y="2091"/>
                    </a:moveTo>
                    <a:lnTo>
                      <a:pt x="53" y="2100"/>
                    </a:lnTo>
                    <a:lnTo>
                      <a:pt x="46" y="2109"/>
                    </a:lnTo>
                    <a:lnTo>
                      <a:pt x="45" y="2100"/>
                    </a:lnTo>
                    <a:lnTo>
                      <a:pt x="52" y="2091"/>
                    </a:lnTo>
                    <a:close/>
                    <a:moveTo>
                      <a:pt x="3406" y="1725"/>
                    </a:moveTo>
                    <a:lnTo>
                      <a:pt x="3414" y="1726"/>
                    </a:lnTo>
                    <a:lnTo>
                      <a:pt x="3414" y="1732"/>
                    </a:lnTo>
                    <a:lnTo>
                      <a:pt x="3406" y="1731"/>
                    </a:lnTo>
                    <a:lnTo>
                      <a:pt x="3406" y="1725"/>
                    </a:lnTo>
                    <a:close/>
                    <a:moveTo>
                      <a:pt x="0" y="1680"/>
                    </a:moveTo>
                    <a:lnTo>
                      <a:pt x="8" y="1681"/>
                    </a:lnTo>
                    <a:lnTo>
                      <a:pt x="8" y="1688"/>
                    </a:lnTo>
                    <a:lnTo>
                      <a:pt x="0" y="1686"/>
                    </a:lnTo>
                    <a:lnTo>
                      <a:pt x="0" y="1680"/>
                    </a:lnTo>
                    <a:close/>
                    <a:moveTo>
                      <a:pt x="3366" y="1303"/>
                    </a:moveTo>
                    <a:lnTo>
                      <a:pt x="3369" y="1311"/>
                    </a:lnTo>
                    <a:lnTo>
                      <a:pt x="3362" y="1321"/>
                    </a:lnTo>
                    <a:lnTo>
                      <a:pt x="3359" y="1311"/>
                    </a:lnTo>
                    <a:lnTo>
                      <a:pt x="3366" y="1303"/>
                    </a:lnTo>
                    <a:close/>
                    <a:moveTo>
                      <a:pt x="84" y="1173"/>
                    </a:moveTo>
                    <a:lnTo>
                      <a:pt x="93" y="1174"/>
                    </a:lnTo>
                    <a:lnTo>
                      <a:pt x="92" y="1180"/>
                    </a:lnTo>
                    <a:lnTo>
                      <a:pt x="83" y="1178"/>
                    </a:lnTo>
                    <a:lnTo>
                      <a:pt x="84" y="1173"/>
                    </a:lnTo>
                    <a:close/>
                    <a:moveTo>
                      <a:pt x="3208" y="910"/>
                    </a:moveTo>
                    <a:lnTo>
                      <a:pt x="3219" y="911"/>
                    </a:lnTo>
                    <a:lnTo>
                      <a:pt x="3222" y="920"/>
                    </a:lnTo>
                    <a:lnTo>
                      <a:pt x="3211" y="917"/>
                    </a:lnTo>
                    <a:lnTo>
                      <a:pt x="3208" y="910"/>
                    </a:lnTo>
                    <a:close/>
                    <a:moveTo>
                      <a:pt x="267" y="788"/>
                    </a:moveTo>
                    <a:lnTo>
                      <a:pt x="270" y="799"/>
                    </a:lnTo>
                    <a:lnTo>
                      <a:pt x="265" y="808"/>
                    </a:lnTo>
                    <a:lnTo>
                      <a:pt x="261" y="797"/>
                    </a:lnTo>
                    <a:lnTo>
                      <a:pt x="267" y="788"/>
                    </a:lnTo>
                    <a:close/>
                    <a:moveTo>
                      <a:pt x="2978" y="563"/>
                    </a:moveTo>
                    <a:lnTo>
                      <a:pt x="2981" y="568"/>
                    </a:lnTo>
                    <a:lnTo>
                      <a:pt x="2974" y="575"/>
                    </a:lnTo>
                    <a:lnTo>
                      <a:pt x="2971" y="571"/>
                    </a:lnTo>
                    <a:lnTo>
                      <a:pt x="2978" y="563"/>
                    </a:lnTo>
                    <a:close/>
                    <a:moveTo>
                      <a:pt x="534" y="466"/>
                    </a:moveTo>
                    <a:lnTo>
                      <a:pt x="545" y="467"/>
                    </a:lnTo>
                    <a:lnTo>
                      <a:pt x="538" y="473"/>
                    </a:lnTo>
                    <a:lnTo>
                      <a:pt x="527" y="472"/>
                    </a:lnTo>
                    <a:lnTo>
                      <a:pt x="534" y="466"/>
                    </a:lnTo>
                    <a:close/>
                    <a:moveTo>
                      <a:pt x="2578" y="236"/>
                    </a:moveTo>
                    <a:lnTo>
                      <a:pt x="2585" y="241"/>
                    </a:lnTo>
                    <a:lnTo>
                      <a:pt x="2578" y="247"/>
                    </a:lnTo>
                    <a:lnTo>
                      <a:pt x="2572" y="243"/>
                    </a:lnTo>
                    <a:lnTo>
                      <a:pt x="2578" y="236"/>
                    </a:lnTo>
                    <a:close/>
                    <a:moveTo>
                      <a:pt x="876" y="214"/>
                    </a:moveTo>
                    <a:lnTo>
                      <a:pt x="878" y="223"/>
                    </a:lnTo>
                    <a:lnTo>
                      <a:pt x="873" y="226"/>
                    </a:lnTo>
                    <a:lnTo>
                      <a:pt x="869" y="217"/>
                    </a:lnTo>
                    <a:lnTo>
                      <a:pt x="876" y="214"/>
                    </a:lnTo>
                    <a:close/>
                    <a:moveTo>
                      <a:pt x="2187" y="66"/>
                    </a:moveTo>
                    <a:lnTo>
                      <a:pt x="2194" y="69"/>
                    </a:lnTo>
                    <a:lnTo>
                      <a:pt x="2198" y="80"/>
                    </a:lnTo>
                    <a:lnTo>
                      <a:pt x="2191" y="77"/>
                    </a:lnTo>
                    <a:lnTo>
                      <a:pt x="2187" y="66"/>
                    </a:lnTo>
                    <a:close/>
                    <a:moveTo>
                      <a:pt x="1356" y="34"/>
                    </a:moveTo>
                    <a:lnTo>
                      <a:pt x="1360" y="42"/>
                    </a:lnTo>
                    <a:lnTo>
                      <a:pt x="1353" y="43"/>
                    </a:lnTo>
                    <a:lnTo>
                      <a:pt x="1350" y="35"/>
                    </a:lnTo>
                    <a:lnTo>
                      <a:pt x="1356" y="34"/>
                    </a:lnTo>
                    <a:close/>
                    <a:moveTo>
                      <a:pt x="1773" y="0"/>
                    </a:moveTo>
                    <a:lnTo>
                      <a:pt x="1781" y="0"/>
                    </a:lnTo>
                    <a:lnTo>
                      <a:pt x="1774" y="8"/>
                    </a:lnTo>
                    <a:lnTo>
                      <a:pt x="1766" y="8"/>
                    </a:lnTo>
                    <a:lnTo>
                      <a:pt x="17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1" name="Freeform 726"/>
              <p:cNvSpPr>
                <a:spLocks noEditPoints="1"/>
              </p:cNvSpPr>
              <p:nvPr/>
            </p:nvSpPr>
            <p:spPr bwMode="auto">
              <a:xfrm>
                <a:off x="5399" y="829"/>
                <a:ext cx="3433" cy="3430"/>
              </a:xfrm>
              <a:custGeom>
                <a:avLst/>
                <a:gdLst>
                  <a:gd name="T0" fmla="*/ 1647 w 3433"/>
                  <a:gd name="T1" fmla="*/ 3421 h 3430"/>
                  <a:gd name="T2" fmla="*/ 1633 w 3433"/>
                  <a:gd name="T3" fmla="*/ 3430 h 3430"/>
                  <a:gd name="T4" fmla="*/ 2072 w 3433"/>
                  <a:gd name="T5" fmla="*/ 3386 h 3430"/>
                  <a:gd name="T6" fmla="*/ 2068 w 3433"/>
                  <a:gd name="T7" fmla="*/ 3396 h 3430"/>
                  <a:gd name="T8" fmla="*/ 2072 w 3433"/>
                  <a:gd name="T9" fmla="*/ 3386 h 3430"/>
                  <a:gd name="T10" fmla="*/ 1236 w 3433"/>
                  <a:gd name="T11" fmla="*/ 3354 h 3430"/>
                  <a:gd name="T12" fmla="*/ 1230 w 3433"/>
                  <a:gd name="T13" fmla="*/ 3362 h 3430"/>
                  <a:gd name="T14" fmla="*/ 2553 w 3433"/>
                  <a:gd name="T15" fmla="*/ 3204 h 3430"/>
                  <a:gd name="T16" fmla="*/ 2550 w 3433"/>
                  <a:gd name="T17" fmla="*/ 3216 h 3430"/>
                  <a:gd name="T18" fmla="*/ 2553 w 3433"/>
                  <a:gd name="T19" fmla="*/ 3204 h 3430"/>
                  <a:gd name="T20" fmla="*/ 845 w 3433"/>
                  <a:gd name="T21" fmla="*/ 3184 h 3430"/>
                  <a:gd name="T22" fmla="*/ 833 w 3433"/>
                  <a:gd name="T23" fmla="*/ 3188 h 3430"/>
                  <a:gd name="T24" fmla="*/ 2896 w 3433"/>
                  <a:gd name="T25" fmla="*/ 2951 h 3430"/>
                  <a:gd name="T26" fmla="*/ 2902 w 3433"/>
                  <a:gd name="T27" fmla="*/ 2958 h 3430"/>
                  <a:gd name="T28" fmla="*/ 2896 w 3433"/>
                  <a:gd name="T29" fmla="*/ 2951 h 3430"/>
                  <a:gd name="T30" fmla="*/ 446 w 3433"/>
                  <a:gd name="T31" fmla="*/ 2858 h 3430"/>
                  <a:gd name="T32" fmla="*/ 436 w 3433"/>
                  <a:gd name="T33" fmla="*/ 2860 h 3430"/>
                  <a:gd name="T34" fmla="*/ 3162 w 3433"/>
                  <a:gd name="T35" fmla="*/ 2627 h 3430"/>
                  <a:gd name="T36" fmla="*/ 3160 w 3433"/>
                  <a:gd name="T37" fmla="*/ 2644 h 3430"/>
                  <a:gd name="T38" fmla="*/ 3162 w 3433"/>
                  <a:gd name="T39" fmla="*/ 2627 h 3430"/>
                  <a:gd name="T40" fmla="*/ 200 w 3433"/>
                  <a:gd name="T41" fmla="*/ 2503 h 3430"/>
                  <a:gd name="T42" fmla="*/ 193 w 3433"/>
                  <a:gd name="T43" fmla="*/ 2508 h 3430"/>
                  <a:gd name="T44" fmla="*/ 3341 w 3433"/>
                  <a:gd name="T45" fmla="*/ 2243 h 3430"/>
                  <a:gd name="T46" fmla="*/ 3348 w 3433"/>
                  <a:gd name="T47" fmla="*/ 2250 h 3430"/>
                  <a:gd name="T48" fmla="*/ 3341 w 3433"/>
                  <a:gd name="T49" fmla="*/ 2243 h 3430"/>
                  <a:gd name="T50" fmla="*/ 56 w 3433"/>
                  <a:gd name="T51" fmla="*/ 2118 h 3430"/>
                  <a:gd name="T52" fmla="*/ 48 w 3433"/>
                  <a:gd name="T53" fmla="*/ 2117 h 3430"/>
                  <a:gd name="T54" fmla="*/ 3424 w 3433"/>
                  <a:gd name="T55" fmla="*/ 1735 h 3430"/>
                  <a:gd name="T56" fmla="*/ 3433 w 3433"/>
                  <a:gd name="T57" fmla="*/ 1743 h 3430"/>
                  <a:gd name="T58" fmla="*/ 3424 w 3433"/>
                  <a:gd name="T59" fmla="*/ 1735 h 3430"/>
                  <a:gd name="T60" fmla="*/ 10 w 3433"/>
                  <a:gd name="T61" fmla="*/ 1689 h 3430"/>
                  <a:gd name="T62" fmla="*/ 0 w 3433"/>
                  <a:gd name="T63" fmla="*/ 1693 h 3430"/>
                  <a:gd name="T64" fmla="*/ 3383 w 3433"/>
                  <a:gd name="T65" fmla="*/ 1303 h 3430"/>
                  <a:gd name="T66" fmla="*/ 3379 w 3433"/>
                  <a:gd name="T67" fmla="*/ 1320 h 3430"/>
                  <a:gd name="T68" fmla="*/ 3383 w 3433"/>
                  <a:gd name="T69" fmla="*/ 1303 h 3430"/>
                  <a:gd name="T70" fmla="*/ 94 w 3433"/>
                  <a:gd name="T71" fmla="*/ 1182 h 3430"/>
                  <a:gd name="T72" fmla="*/ 83 w 3433"/>
                  <a:gd name="T73" fmla="*/ 1186 h 3430"/>
                  <a:gd name="T74" fmla="*/ 3229 w 3433"/>
                  <a:gd name="T75" fmla="*/ 920 h 3430"/>
                  <a:gd name="T76" fmla="*/ 3243 w 3433"/>
                  <a:gd name="T77" fmla="*/ 930 h 3430"/>
                  <a:gd name="T78" fmla="*/ 3229 w 3433"/>
                  <a:gd name="T79" fmla="*/ 920 h 3430"/>
                  <a:gd name="T80" fmla="*/ 277 w 3433"/>
                  <a:gd name="T81" fmla="*/ 797 h 3430"/>
                  <a:gd name="T82" fmla="*/ 267 w 3433"/>
                  <a:gd name="T83" fmla="*/ 796 h 3430"/>
                  <a:gd name="T84" fmla="*/ 2993 w 3433"/>
                  <a:gd name="T85" fmla="*/ 565 h 3430"/>
                  <a:gd name="T86" fmla="*/ 2991 w 3433"/>
                  <a:gd name="T87" fmla="*/ 577 h 3430"/>
                  <a:gd name="T88" fmla="*/ 2993 w 3433"/>
                  <a:gd name="T89" fmla="*/ 565 h 3430"/>
                  <a:gd name="T90" fmla="*/ 544 w 3433"/>
                  <a:gd name="T91" fmla="*/ 475 h 3430"/>
                  <a:gd name="T92" fmla="*/ 527 w 3433"/>
                  <a:gd name="T93" fmla="*/ 478 h 3430"/>
                  <a:gd name="T94" fmla="*/ 2594 w 3433"/>
                  <a:gd name="T95" fmla="*/ 239 h 3430"/>
                  <a:gd name="T96" fmla="*/ 2595 w 3433"/>
                  <a:gd name="T97" fmla="*/ 250 h 3430"/>
                  <a:gd name="T98" fmla="*/ 2594 w 3433"/>
                  <a:gd name="T99" fmla="*/ 239 h 3430"/>
                  <a:gd name="T100" fmla="*/ 886 w 3433"/>
                  <a:gd name="T101" fmla="*/ 223 h 3430"/>
                  <a:gd name="T102" fmla="*/ 876 w 3433"/>
                  <a:gd name="T103" fmla="*/ 218 h 3430"/>
                  <a:gd name="T104" fmla="*/ 2192 w 3433"/>
                  <a:gd name="T105" fmla="*/ 65 h 3430"/>
                  <a:gd name="T106" fmla="*/ 2204 w 3433"/>
                  <a:gd name="T107" fmla="*/ 78 h 3430"/>
                  <a:gd name="T108" fmla="*/ 2192 w 3433"/>
                  <a:gd name="T109" fmla="*/ 65 h 3430"/>
                  <a:gd name="T110" fmla="*/ 1366 w 3433"/>
                  <a:gd name="T111" fmla="*/ 43 h 3430"/>
                  <a:gd name="T112" fmla="*/ 1356 w 3433"/>
                  <a:gd name="T113" fmla="*/ 35 h 3430"/>
                  <a:gd name="T114" fmla="*/ 1790 w 3433"/>
                  <a:gd name="T115" fmla="*/ 0 h 3430"/>
                  <a:gd name="T116" fmla="*/ 1791 w 3433"/>
                  <a:gd name="T117" fmla="*/ 9 h 3430"/>
                  <a:gd name="T118" fmla="*/ 1790 w 3433"/>
                  <a:gd name="T119" fmla="*/ 0 h 3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33" h="3430">
                    <a:moveTo>
                      <a:pt x="1640" y="3421"/>
                    </a:moveTo>
                    <a:lnTo>
                      <a:pt x="1647" y="3421"/>
                    </a:lnTo>
                    <a:lnTo>
                      <a:pt x="1640" y="3430"/>
                    </a:lnTo>
                    <a:lnTo>
                      <a:pt x="1633" y="3430"/>
                    </a:lnTo>
                    <a:lnTo>
                      <a:pt x="1640" y="3421"/>
                    </a:lnTo>
                    <a:close/>
                    <a:moveTo>
                      <a:pt x="2072" y="3386"/>
                    </a:moveTo>
                    <a:lnTo>
                      <a:pt x="2077" y="3395"/>
                    </a:lnTo>
                    <a:lnTo>
                      <a:pt x="2068" y="3396"/>
                    </a:lnTo>
                    <a:lnTo>
                      <a:pt x="2065" y="3387"/>
                    </a:lnTo>
                    <a:lnTo>
                      <a:pt x="2072" y="3386"/>
                    </a:lnTo>
                    <a:close/>
                    <a:moveTo>
                      <a:pt x="1227" y="3351"/>
                    </a:moveTo>
                    <a:lnTo>
                      <a:pt x="1236" y="3354"/>
                    </a:lnTo>
                    <a:lnTo>
                      <a:pt x="1240" y="3365"/>
                    </a:lnTo>
                    <a:lnTo>
                      <a:pt x="1230" y="3362"/>
                    </a:lnTo>
                    <a:lnTo>
                      <a:pt x="1227" y="3351"/>
                    </a:lnTo>
                    <a:close/>
                    <a:moveTo>
                      <a:pt x="2553" y="3204"/>
                    </a:moveTo>
                    <a:lnTo>
                      <a:pt x="2557" y="3212"/>
                    </a:lnTo>
                    <a:lnTo>
                      <a:pt x="2550" y="3216"/>
                    </a:lnTo>
                    <a:lnTo>
                      <a:pt x="2547" y="3208"/>
                    </a:lnTo>
                    <a:lnTo>
                      <a:pt x="2553" y="3204"/>
                    </a:lnTo>
                    <a:close/>
                    <a:moveTo>
                      <a:pt x="839" y="3181"/>
                    </a:moveTo>
                    <a:lnTo>
                      <a:pt x="845" y="3184"/>
                    </a:lnTo>
                    <a:lnTo>
                      <a:pt x="839" y="3191"/>
                    </a:lnTo>
                    <a:lnTo>
                      <a:pt x="833" y="3188"/>
                    </a:lnTo>
                    <a:lnTo>
                      <a:pt x="839" y="3181"/>
                    </a:lnTo>
                    <a:close/>
                    <a:moveTo>
                      <a:pt x="2896" y="2951"/>
                    </a:moveTo>
                    <a:lnTo>
                      <a:pt x="2907" y="2952"/>
                    </a:lnTo>
                    <a:lnTo>
                      <a:pt x="2902" y="2958"/>
                    </a:lnTo>
                    <a:lnTo>
                      <a:pt x="2890" y="2956"/>
                    </a:lnTo>
                    <a:lnTo>
                      <a:pt x="2896" y="2951"/>
                    </a:lnTo>
                    <a:close/>
                    <a:moveTo>
                      <a:pt x="442" y="2853"/>
                    </a:moveTo>
                    <a:lnTo>
                      <a:pt x="446" y="2858"/>
                    </a:lnTo>
                    <a:lnTo>
                      <a:pt x="441" y="2865"/>
                    </a:lnTo>
                    <a:lnTo>
                      <a:pt x="436" y="2860"/>
                    </a:lnTo>
                    <a:lnTo>
                      <a:pt x="442" y="2853"/>
                    </a:lnTo>
                    <a:close/>
                    <a:moveTo>
                      <a:pt x="3162" y="2627"/>
                    </a:moveTo>
                    <a:lnTo>
                      <a:pt x="3166" y="2637"/>
                    </a:lnTo>
                    <a:lnTo>
                      <a:pt x="3160" y="2644"/>
                    </a:lnTo>
                    <a:lnTo>
                      <a:pt x="3156" y="2634"/>
                    </a:lnTo>
                    <a:lnTo>
                      <a:pt x="3162" y="2627"/>
                    </a:lnTo>
                    <a:close/>
                    <a:moveTo>
                      <a:pt x="189" y="2500"/>
                    </a:moveTo>
                    <a:lnTo>
                      <a:pt x="200" y="2503"/>
                    </a:lnTo>
                    <a:lnTo>
                      <a:pt x="205" y="2510"/>
                    </a:lnTo>
                    <a:lnTo>
                      <a:pt x="193" y="2508"/>
                    </a:lnTo>
                    <a:lnTo>
                      <a:pt x="189" y="2500"/>
                    </a:lnTo>
                    <a:close/>
                    <a:moveTo>
                      <a:pt x="3341" y="2243"/>
                    </a:moveTo>
                    <a:lnTo>
                      <a:pt x="3349" y="2244"/>
                    </a:lnTo>
                    <a:lnTo>
                      <a:pt x="3348" y="2250"/>
                    </a:lnTo>
                    <a:lnTo>
                      <a:pt x="3338" y="2248"/>
                    </a:lnTo>
                    <a:lnTo>
                      <a:pt x="3341" y="2243"/>
                    </a:lnTo>
                    <a:close/>
                    <a:moveTo>
                      <a:pt x="55" y="2109"/>
                    </a:moveTo>
                    <a:lnTo>
                      <a:pt x="56" y="2118"/>
                    </a:lnTo>
                    <a:lnTo>
                      <a:pt x="49" y="2127"/>
                    </a:lnTo>
                    <a:lnTo>
                      <a:pt x="48" y="2117"/>
                    </a:lnTo>
                    <a:lnTo>
                      <a:pt x="55" y="2109"/>
                    </a:lnTo>
                    <a:close/>
                    <a:moveTo>
                      <a:pt x="3424" y="1735"/>
                    </a:moveTo>
                    <a:lnTo>
                      <a:pt x="3433" y="1737"/>
                    </a:lnTo>
                    <a:lnTo>
                      <a:pt x="3433" y="1743"/>
                    </a:lnTo>
                    <a:lnTo>
                      <a:pt x="3424" y="1741"/>
                    </a:lnTo>
                    <a:lnTo>
                      <a:pt x="3424" y="1735"/>
                    </a:lnTo>
                    <a:close/>
                    <a:moveTo>
                      <a:pt x="0" y="1687"/>
                    </a:moveTo>
                    <a:lnTo>
                      <a:pt x="10" y="1689"/>
                    </a:lnTo>
                    <a:lnTo>
                      <a:pt x="10" y="1695"/>
                    </a:lnTo>
                    <a:lnTo>
                      <a:pt x="0" y="1693"/>
                    </a:lnTo>
                    <a:lnTo>
                      <a:pt x="0" y="1687"/>
                    </a:lnTo>
                    <a:close/>
                    <a:moveTo>
                      <a:pt x="3383" y="1303"/>
                    </a:moveTo>
                    <a:lnTo>
                      <a:pt x="3386" y="1312"/>
                    </a:lnTo>
                    <a:lnTo>
                      <a:pt x="3379" y="1320"/>
                    </a:lnTo>
                    <a:lnTo>
                      <a:pt x="3376" y="1312"/>
                    </a:lnTo>
                    <a:lnTo>
                      <a:pt x="3383" y="1303"/>
                    </a:lnTo>
                    <a:close/>
                    <a:moveTo>
                      <a:pt x="86" y="1180"/>
                    </a:moveTo>
                    <a:lnTo>
                      <a:pt x="94" y="1182"/>
                    </a:lnTo>
                    <a:lnTo>
                      <a:pt x="93" y="1187"/>
                    </a:lnTo>
                    <a:lnTo>
                      <a:pt x="83" y="1186"/>
                    </a:lnTo>
                    <a:lnTo>
                      <a:pt x="86" y="1180"/>
                    </a:lnTo>
                    <a:close/>
                    <a:moveTo>
                      <a:pt x="3229" y="920"/>
                    </a:moveTo>
                    <a:lnTo>
                      <a:pt x="3241" y="923"/>
                    </a:lnTo>
                    <a:lnTo>
                      <a:pt x="3243" y="930"/>
                    </a:lnTo>
                    <a:lnTo>
                      <a:pt x="3232" y="929"/>
                    </a:lnTo>
                    <a:lnTo>
                      <a:pt x="3229" y="920"/>
                    </a:lnTo>
                    <a:close/>
                    <a:moveTo>
                      <a:pt x="272" y="787"/>
                    </a:moveTo>
                    <a:lnTo>
                      <a:pt x="277" y="797"/>
                    </a:lnTo>
                    <a:lnTo>
                      <a:pt x="271" y="806"/>
                    </a:lnTo>
                    <a:lnTo>
                      <a:pt x="267" y="796"/>
                    </a:lnTo>
                    <a:lnTo>
                      <a:pt x="272" y="787"/>
                    </a:lnTo>
                    <a:close/>
                    <a:moveTo>
                      <a:pt x="2993" y="565"/>
                    </a:moveTo>
                    <a:lnTo>
                      <a:pt x="2996" y="570"/>
                    </a:lnTo>
                    <a:lnTo>
                      <a:pt x="2991" y="577"/>
                    </a:lnTo>
                    <a:lnTo>
                      <a:pt x="2988" y="572"/>
                    </a:lnTo>
                    <a:lnTo>
                      <a:pt x="2993" y="565"/>
                    </a:lnTo>
                    <a:close/>
                    <a:moveTo>
                      <a:pt x="532" y="472"/>
                    </a:moveTo>
                    <a:lnTo>
                      <a:pt x="544" y="475"/>
                    </a:lnTo>
                    <a:lnTo>
                      <a:pt x="537" y="481"/>
                    </a:lnTo>
                    <a:lnTo>
                      <a:pt x="527" y="478"/>
                    </a:lnTo>
                    <a:lnTo>
                      <a:pt x="532" y="472"/>
                    </a:lnTo>
                    <a:close/>
                    <a:moveTo>
                      <a:pt x="2594" y="239"/>
                    </a:moveTo>
                    <a:lnTo>
                      <a:pt x="2601" y="243"/>
                    </a:lnTo>
                    <a:lnTo>
                      <a:pt x="2595" y="250"/>
                    </a:lnTo>
                    <a:lnTo>
                      <a:pt x="2588" y="245"/>
                    </a:lnTo>
                    <a:lnTo>
                      <a:pt x="2594" y="239"/>
                    </a:lnTo>
                    <a:close/>
                    <a:moveTo>
                      <a:pt x="881" y="215"/>
                    </a:moveTo>
                    <a:lnTo>
                      <a:pt x="886" y="223"/>
                    </a:lnTo>
                    <a:lnTo>
                      <a:pt x="879" y="226"/>
                    </a:lnTo>
                    <a:lnTo>
                      <a:pt x="876" y="218"/>
                    </a:lnTo>
                    <a:lnTo>
                      <a:pt x="881" y="215"/>
                    </a:lnTo>
                    <a:close/>
                    <a:moveTo>
                      <a:pt x="2192" y="65"/>
                    </a:moveTo>
                    <a:lnTo>
                      <a:pt x="2199" y="67"/>
                    </a:lnTo>
                    <a:lnTo>
                      <a:pt x="2204" y="78"/>
                    </a:lnTo>
                    <a:lnTo>
                      <a:pt x="2197" y="75"/>
                    </a:lnTo>
                    <a:lnTo>
                      <a:pt x="2192" y="65"/>
                    </a:lnTo>
                    <a:close/>
                    <a:moveTo>
                      <a:pt x="1363" y="34"/>
                    </a:moveTo>
                    <a:lnTo>
                      <a:pt x="1366" y="43"/>
                    </a:lnTo>
                    <a:lnTo>
                      <a:pt x="1360" y="44"/>
                    </a:lnTo>
                    <a:lnTo>
                      <a:pt x="1356" y="35"/>
                    </a:lnTo>
                    <a:lnTo>
                      <a:pt x="1363" y="34"/>
                    </a:lnTo>
                    <a:close/>
                    <a:moveTo>
                      <a:pt x="1790" y="0"/>
                    </a:moveTo>
                    <a:lnTo>
                      <a:pt x="1798" y="0"/>
                    </a:lnTo>
                    <a:lnTo>
                      <a:pt x="1791" y="9"/>
                    </a:lnTo>
                    <a:lnTo>
                      <a:pt x="1783" y="9"/>
                    </a:lnTo>
                    <a:lnTo>
                      <a:pt x="17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2" name="Freeform 727"/>
              <p:cNvSpPr>
                <a:spLocks noEditPoints="1"/>
              </p:cNvSpPr>
              <p:nvPr/>
            </p:nvSpPr>
            <p:spPr bwMode="auto">
              <a:xfrm>
                <a:off x="5390" y="819"/>
                <a:ext cx="3452" cy="3450"/>
              </a:xfrm>
              <a:custGeom>
                <a:avLst/>
                <a:gdLst>
                  <a:gd name="T0" fmla="*/ 1649 w 3452"/>
                  <a:gd name="T1" fmla="*/ 3440 h 3450"/>
                  <a:gd name="T2" fmla="*/ 1635 w 3452"/>
                  <a:gd name="T3" fmla="*/ 3448 h 3450"/>
                  <a:gd name="T4" fmla="*/ 2086 w 3452"/>
                  <a:gd name="T5" fmla="*/ 3405 h 3450"/>
                  <a:gd name="T6" fmla="*/ 2080 w 3452"/>
                  <a:gd name="T7" fmla="*/ 3414 h 3450"/>
                  <a:gd name="T8" fmla="*/ 2086 w 3452"/>
                  <a:gd name="T9" fmla="*/ 3405 h 3450"/>
                  <a:gd name="T10" fmla="*/ 1249 w 3452"/>
                  <a:gd name="T11" fmla="*/ 3375 h 3450"/>
                  <a:gd name="T12" fmla="*/ 1244 w 3452"/>
                  <a:gd name="T13" fmla="*/ 3383 h 3450"/>
                  <a:gd name="T14" fmla="*/ 1239 w 3452"/>
                  <a:gd name="T15" fmla="*/ 3372 h 3450"/>
                  <a:gd name="T16" fmla="*/ 2569 w 3452"/>
                  <a:gd name="T17" fmla="*/ 3231 h 3450"/>
                  <a:gd name="T18" fmla="*/ 2559 w 3452"/>
                  <a:gd name="T19" fmla="*/ 3226 h 3450"/>
                  <a:gd name="T20" fmla="*/ 842 w 3452"/>
                  <a:gd name="T21" fmla="*/ 3198 h 3450"/>
                  <a:gd name="T22" fmla="*/ 842 w 3452"/>
                  <a:gd name="T23" fmla="*/ 3208 h 3450"/>
                  <a:gd name="T24" fmla="*/ 842 w 3452"/>
                  <a:gd name="T25" fmla="*/ 3198 h 3450"/>
                  <a:gd name="T26" fmla="*/ 2928 w 3452"/>
                  <a:gd name="T27" fmla="*/ 2964 h 3450"/>
                  <a:gd name="T28" fmla="*/ 2911 w 3452"/>
                  <a:gd name="T29" fmla="*/ 2968 h 3450"/>
                  <a:gd name="T30" fmla="*/ 445 w 3452"/>
                  <a:gd name="T31" fmla="*/ 2870 h 3450"/>
                  <a:gd name="T32" fmla="*/ 444 w 3452"/>
                  <a:gd name="T33" fmla="*/ 2882 h 3450"/>
                  <a:gd name="T34" fmla="*/ 440 w 3452"/>
                  <a:gd name="T35" fmla="*/ 2877 h 3450"/>
                  <a:gd name="T36" fmla="*/ 3175 w 3452"/>
                  <a:gd name="T37" fmla="*/ 2647 h 3450"/>
                  <a:gd name="T38" fmla="*/ 3173 w 3452"/>
                  <a:gd name="T39" fmla="*/ 2665 h 3450"/>
                  <a:gd name="T40" fmla="*/ 3175 w 3452"/>
                  <a:gd name="T41" fmla="*/ 2647 h 3450"/>
                  <a:gd name="T42" fmla="*/ 198 w 3452"/>
                  <a:gd name="T43" fmla="*/ 2510 h 3450"/>
                  <a:gd name="T44" fmla="*/ 191 w 3452"/>
                  <a:gd name="T45" fmla="*/ 2517 h 3450"/>
                  <a:gd name="T46" fmla="*/ 187 w 3452"/>
                  <a:gd name="T47" fmla="*/ 2509 h 3450"/>
                  <a:gd name="T48" fmla="*/ 3368 w 3452"/>
                  <a:gd name="T49" fmla="*/ 2256 h 3450"/>
                  <a:gd name="T50" fmla="*/ 3357 w 3452"/>
                  <a:gd name="T51" fmla="*/ 2260 h 3450"/>
                  <a:gd name="T52" fmla="*/ 57 w 3452"/>
                  <a:gd name="T53" fmla="*/ 2127 h 3450"/>
                  <a:gd name="T54" fmla="*/ 51 w 3452"/>
                  <a:gd name="T55" fmla="*/ 2145 h 3450"/>
                  <a:gd name="T56" fmla="*/ 57 w 3452"/>
                  <a:gd name="T57" fmla="*/ 2127 h 3450"/>
                  <a:gd name="T58" fmla="*/ 3452 w 3452"/>
                  <a:gd name="T59" fmla="*/ 1748 h 3450"/>
                  <a:gd name="T60" fmla="*/ 3442 w 3452"/>
                  <a:gd name="T61" fmla="*/ 1753 h 3450"/>
                  <a:gd name="T62" fmla="*/ 0 w 3452"/>
                  <a:gd name="T63" fmla="*/ 1696 h 3450"/>
                  <a:gd name="T64" fmla="*/ 9 w 3452"/>
                  <a:gd name="T65" fmla="*/ 1703 h 3450"/>
                  <a:gd name="T66" fmla="*/ 0 w 3452"/>
                  <a:gd name="T67" fmla="*/ 1696 h 3450"/>
                  <a:gd name="T68" fmla="*/ 3402 w 3452"/>
                  <a:gd name="T69" fmla="*/ 1313 h 3450"/>
                  <a:gd name="T70" fmla="*/ 3392 w 3452"/>
                  <a:gd name="T71" fmla="*/ 1313 h 3450"/>
                  <a:gd name="T72" fmla="*/ 85 w 3452"/>
                  <a:gd name="T73" fmla="*/ 1189 h 3450"/>
                  <a:gd name="T74" fmla="*/ 92 w 3452"/>
                  <a:gd name="T75" fmla="*/ 1196 h 3450"/>
                  <a:gd name="T76" fmla="*/ 85 w 3452"/>
                  <a:gd name="T77" fmla="*/ 1189 h 3450"/>
                  <a:gd name="T78" fmla="*/ 3261 w 3452"/>
                  <a:gd name="T79" fmla="*/ 934 h 3450"/>
                  <a:gd name="T80" fmla="*/ 3264 w 3452"/>
                  <a:gd name="T81" fmla="*/ 941 h 3450"/>
                  <a:gd name="T82" fmla="*/ 3250 w 3452"/>
                  <a:gd name="T83" fmla="*/ 933 h 3450"/>
                  <a:gd name="T84" fmla="*/ 281 w 3452"/>
                  <a:gd name="T85" fmla="*/ 797 h 3450"/>
                  <a:gd name="T86" fmla="*/ 272 w 3452"/>
                  <a:gd name="T87" fmla="*/ 794 h 3450"/>
                  <a:gd name="T88" fmla="*/ 3008 w 3452"/>
                  <a:gd name="T89" fmla="*/ 568 h 3450"/>
                  <a:gd name="T90" fmla="*/ 3011 w 3452"/>
                  <a:gd name="T91" fmla="*/ 573 h 3450"/>
                  <a:gd name="T92" fmla="*/ 3002 w 3452"/>
                  <a:gd name="T93" fmla="*/ 575 h 3450"/>
                  <a:gd name="T94" fmla="*/ 530 w 3452"/>
                  <a:gd name="T95" fmla="*/ 481 h 3450"/>
                  <a:gd name="T96" fmla="*/ 536 w 3452"/>
                  <a:gd name="T97" fmla="*/ 488 h 3450"/>
                  <a:gd name="T98" fmla="*/ 530 w 3452"/>
                  <a:gd name="T99" fmla="*/ 481 h 3450"/>
                  <a:gd name="T100" fmla="*/ 2615 w 3452"/>
                  <a:gd name="T101" fmla="*/ 246 h 3450"/>
                  <a:gd name="T102" fmla="*/ 2603 w 3452"/>
                  <a:gd name="T103" fmla="*/ 249 h 3450"/>
                  <a:gd name="T104" fmla="*/ 888 w 3452"/>
                  <a:gd name="T105" fmla="*/ 216 h 3450"/>
                  <a:gd name="T106" fmla="*/ 885 w 3452"/>
                  <a:gd name="T107" fmla="*/ 228 h 3450"/>
                  <a:gd name="T108" fmla="*/ 888 w 3452"/>
                  <a:gd name="T109" fmla="*/ 216 h 3450"/>
                  <a:gd name="T110" fmla="*/ 2204 w 3452"/>
                  <a:gd name="T111" fmla="*/ 67 h 3450"/>
                  <a:gd name="T112" fmla="*/ 2201 w 3452"/>
                  <a:gd name="T113" fmla="*/ 75 h 3450"/>
                  <a:gd name="T114" fmla="*/ 1369 w 3452"/>
                  <a:gd name="T115" fmla="*/ 36 h 3450"/>
                  <a:gd name="T116" fmla="*/ 1365 w 3452"/>
                  <a:gd name="T117" fmla="*/ 45 h 3450"/>
                  <a:gd name="T118" fmla="*/ 1369 w 3452"/>
                  <a:gd name="T119" fmla="*/ 36 h 3450"/>
                  <a:gd name="T120" fmla="*/ 1814 w 3452"/>
                  <a:gd name="T121" fmla="*/ 2 h 3450"/>
                  <a:gd name="T122" fmla="*/ 1799 w 3452"/>
                  <a:gd name="T123" fmla="*/ 10 h 3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52" h="3450">
                    <a:moveTo>
                      <a:pt x="1642" y="3440"/>
                    </a:moveTo>
                    <a:lnTo>
                      <a:pt x="1649" y="3440"/>
                    </a:lnTo>
                    <a:lnTo>
                      <a:pt x="1642" y="3450"/>
                    </a:lnTo>
                    <a:lnTo>
                      <a:pt x="1635" y="3448"/>
                    </a:lnTo>
                    <a:lnTo>
                      <a:pt x="1642" y="3440"/>
                    </a:lnTo>
                    <a:close/>
                    <a:moveTo>
                      <a:pt x="2086" y="3405"/>
                    </a:moveTo>
                    <a:lnTo>
                      <a:pt x="2088" y="3413"/>
                    </a:lnTo>
                    <a:lnTo>
                      <a:pt x="2080" y="3414"/>
                    </a:lnTo>
                    <a:lnTo>
                      <a:pt x="2077" y="3406"/>
                    </a:lnTo>
                    <a:lnTo>
                      <a:pt x="2086" y="3405"/>
                    </a:lnTo>
                    <a:close/>
                    <a:moveTo>
                      <a:pt x="1239" y="3372"/>
                    </a:moveTo>
                    <a:lnTo>
                      <a:pt x="1249" y="3375"/>
                    </a:lnTo>
                    <a:lnTo>
                      <a:pt x="1252" y="3386"/>
                    </a:lnTo>
                    <a:lnTo>
                      <a:pt x="1244" y="3383"/>
                    </a:lnTo>
                    <a:lnTo>
                      <a:pt x="1244" y="3382"/>
                    </a:lnTo>
                    <a:lnTo>
                      <a:pt x="1239" y="3372"/>
                    </a:lnTo>
                    <a:close/>
                    <a:moveTo>
                      <a:pt x="2566" y="3222"/>
                    </a:moveTo>
                    <a:lnTo>
                      <a:pt x="2569" y="3231"/>
                    </a:lnTo>
                    <a:lnTo>
                      <a:pt x="2562" y="3235"/>
                    </a:lnTo>
                    <a:lnTo>
                      <a:pt x="2559" y="3226"/>
                    </a:lnTo>
                    <a:lnTo>
                      <a:pt x="2566" y="3222"/>
                    </a:lnTo>
                    <a:close/>
                    <a:moveTo>
                      <a:pt x="842" y="3198"/>
                    </a:moveTo>
                    <a:lnTo>
                      <a:pt x="848" y="3201"/>
                    </a:lnTo>
                    <a:lnTo>
                      <a:pt x="842" y="3208"/>
                    </a:lnTo>
                    <a:lnTo>
                      <a:pt x="837" y="3205"/>
                    </a:lnTo>
                    <a:lnTo>
                      <a:pt x="842" y="3198"/>
                    </a:lnTo>
                    <a:close/>
                    <a:moveTo>
                      <a:pt x="2916" y="2962"/>
                    </a:moveTo>
                    <a:lnTo>
                      <a:pt x="2928" y="2964"/>
                    </a:lnTo>
                    <a:lnTo>
                      <a:pt x="2920" y="2969"/>
                    </a:lnTo>
                    <a:lnTo>
                      <a:pt x="2911" y="2968"/>
                    </a:lnTo>
                    <a:lnTo>
                      <a:pt x="2916" y="2962"/>
                    </a:lnTo>
                    <a:close/>
                    <a:moveTo>
                      <a:pt x="445" y="2870"/>
                    </a:moveTo>
                    <a:lnTo>
                      <a:pt x="450" y="2875"/>
                    </a:lnTo>
                    <a:lnTo>
                      <a:pt x="444" y="2882"/>
                    </a:lnTo>
                    <a:lnTo>
                      <a:pt x="444" y="2882"/>
                    </a:lnTo>
                    <a:lnTo>
                      <a:pt x="440" y="2877"/>
                    </a:lnTo>
                    <a:lnTo>
                      <a:pt x="445" y="2870"/>
                    </a:lnTo>
                    <a:close/>
                    <a:moveTo>
                      <a:pt x="3175" y="2647"/>
                    </a:moveTo>
                    <a:lnTo>
                      <a:pt x="3178" y="2658"/>
                    </a:lnTo>
                    <a:lnTo>
                      <a:pt x="3173" y="2665"/>
                    </a:lnTo>
                    <a:lnTo>
                      <a:pt x="3169" y="2654"/>
                    </a:lnTo>
                    <a:lnTo>
                      <a:pt x="3175" y="2647"/>
                    </a:lnTo>
                    <a:close/>
                    <a:moveTo>
                      <a:pt x="187" y="2509"/>
                    </a:moveTo>
                    <a:lnTo>
                      <a:pt x="198" y="2510"/>
                    </a:lnTo>
                    <a:lnTo>
                      <a:pt x="202" y="2518"/>
                    </a:lnTo>
                    <a:lnTo>
                      <a:pt x="191" y="2517"/>
                    </a:lnTo>
                    <a:lnTo>
                      <a:pt x="188" y="2511"/>
                    </a:lnTo>
                    <a:lnTo>
                      <a:pt x="187" y="2509"/>
                    </a:lnTo>
                    <a:close/>
                    <a:moveTo>
                      <a:pt x="3358" y="2254"/>
                    </a:moveTo>
                    <a:lnTo>
                      <a:pt x="3368" y="2256"/>
                    </a:lnTo>
                    <a:lnTo>
                      <a:pt x="3366" y="2263"/>
                    </a:lnTo>
                    <a:lnTo>
                      <a:pt x="3357" y="2260"/>
                    </a:lnTo>
                    <a:lnTo>
                      <a:pt x="3358" y="2254"/>
                    </a:lnTo>
                    <a:close/>
                    <a:moveTo>
                      <a:pt x="57" y="2127"/>
                    </a:moveTo>
                    <a:lnTo>
                      <a:pt x="58" y="2137"/>
                    </a:lnTo>
                    <a:lnTo>
                      <a:pt x="51" y="2145"/>
                    </a:lnTo>
                    <a:lnTo>
                      <a:pt x="50" y="2136"/>
                    </a:lnTo>
                    <a:lnTo>
                      <a:pt x="57" y="2127"/>
                    </a:lnTo>
                    <a:close/>
                    <a:moveTo>
                      <a:pt x="3442" y="1747"/>
                    </a:moveTo>
                    <a:lnTo>
                      <a:pt x="3452" y="1748"/>
                    </a:lnTo>
                    <a:lnTo>
                      <a:pt x="3452" y="1754"/>
                    </a:lnTo>
                    <a:lnTo>
                      <a:pt x="3442" y="1753"/>
                    </a:lnTo>
                    <a:lnTo>
                      <a:pt x="3442" y="1747"/>
                    </a:lnTo>
                    <a:close/>
                    <a:moveTo>
                      <a:pt x="0" y="1696"/>
                    </a:moveTo>
                    <a:lnTo>
                      <a:pt x="9" y="1697"/>
                    </a:lnTo>
                    <a:lnTo>
                      <a:pt x="9" y="1703"/>
                    </a:lnTo>
                    <a:lnTo>
                      <a:pt x="0" y="1702"/>
                    </a:lnTo>
                    <a:lnTo>
                      <a:pt x="0" y="1696"/>
                    </a:lnTo>
                    <a:close/>
                    <a:moveTo>
                      <a:pt x="3399" y="1305"/>
                    </a:moveTo>
                    <a:lnTo>
                      <a:pt x="3402" y="1313"/>
                    </a:lnTo>
                    <a:lnTo>
                      <a:pt x="3395" y="1322"/>
                    </a:lnTo>
                    <a:lnTo>
                      <a:pt x="3392" y="1313"/>
                    </a:lnTo>
                    <a:lnTo>
                      <a:pt x="3399" y="1305"/>
                    </a:lnTo>
                    <a:close/>
                    <a:moveTo>
                      <a:pt x="85" y="1189"/>
                    </a:moveTo>
                    <a:lnTo>
                      <a:pt x="95" y="1190"/>
                    </a:lnTo>
                    <a:lnTo>
                      <a:pt x="92" y="1196"/>
                    </a:lnTo>
                    <a:lnTo>
                      <a:pt x="84" y="1194"/>
                    </a:lnTo>
                    <a:lnTo>
                      <a:pt x="85" y="1189"/>
                    </a:lnTo>
                    <a:close/>
                    <a:moveTo>
                      <a:pt x="3250" y="933"/>
                    </a:moveTo>
                    <a:lnTo>
                      <a:pt x="3261" y="934"/>
                    </a:lnTo>
                    <a:lnTo>
                      <a:pt x="3264" y="940"/>
                    </a:lnTo>
                    <a:lnTo>
                      <a:pt x="3264" y="941"/>
                    </a:lnTo>
                    <a:lnTo>
                      <a:pt x="3252" y="940"/>
                    </a:lnTo>
                    <a:lnTo>
                      <a:pt x="3250" y="933"/>
                    </a:lnTo>
                    <a:close/>
                    <a:moveTo>
                      <a:pt x="277" y="786"/>
                    </a:moveTo>
                    <a:lnTo>
                      <a:pt x="281" y="797"/>
                    </a:lnTo>
                    <a:lnTo>
                      <a:pt x="276" y="806"/>
                    </a:lnTo>
                    <a:lnTo>
                      <a:pt x="272" y="794"/>
                    </a:lnTo>
                    <a:lnTo>
                      <a:pt x="277" y="786"/>
                    </a:lnTo>
                    <a:close/>
                    <a:moveTo>
                      <a:pt x="3008" y="568"/>
                    </a:moveTo>
                    <a:lnTo>
                      <a:pt x="3008" y="568"/>
                    </a:lnTo>
                    <a:lnTo>
                      <a:pt x="3011" y="573"/>
                    </a:lnTo>
                    <a:lnTo>
                      <a:pt x="3005" y="580"/>
                    </a:lnTo>
                    <a:lnTo>
                      <a:pt x="3002" y="575"/>
                    </a:lnTo>
                    <a:lnTo>
                      <a:pt x="3008" y="568"/>
                    </a:lnTo>
                    <a:close/>
                    <a:moveTo>
                      <a:pt x="530" y="481"/>
                    </a:moveTo>
                    <a:lnTo>
                      <a:pt x="541" y="482"/>
                    </a:lnTo>
                    <a:lnTo>
                      <a:pt x="536" y="488"/>
                    </a:lnTo>
                    <a:lnTo>
                      <a:pt x="524" y="486"/>
                    </a:lnTo>
                    <a:lnTo>
                      <a:pt x="530" y="481"/>
                    </a:lnTo>
                    <a:close/>
                    <a:moveTo>
                      <a:pt x="2608" y="242"/>
                    </a:moveTo>
                    <a:lnTo>
                      <a:pt x="2615" y="246"/>
                    </a:lnTo>
                    <a:lnTo>
                      <a:pt x="2610" y="253"/>
                    </a:lnTo>
                    <a:lnTo>
                      <a:pt x="2603" y="249"/>
                    </a:lnTo>
                    <a:lnTo>
                      <a:pt x="2608" y="242"/>
                    </a:lnTo>
                    <a:close/>
                    <a:moveTo>
                      <a:pt x="888" y="216"/>
                    </a:moveTo>
                    <a:lnTo>
                      <a:pt x="890" y="225"/>
                    </a:lnTo>
                    <a:lnTo>
                      <a:pt x="885" y="228"/>
                    </a:lnTo>
                    <a:lnTo>
                      <a:pt x="882" y="219"/>
                    </a:lnTo>
                    <a:lnTo>
                      <a:pt x="888" y="216"/>
                    </a:lnTo>
                    <a:close/>
                    <a:moveTo>
                      <a:pt x="2197" y="64"/>
                    </a:moveTo>
                    <a:lnTo>
                      <a:pt x="2204" y="67"/>
                    </a:lnTo>
                    <a:lnTo>
                      <a:pt x="2208" y="77"/>
                    </a:lnTo>
                    <a:lnTo>
                      <a:pt x="2201" y="75"/>
                    </a:lnTo>
                    <a:lnTo>
                      <a:pt x="2197" y="64"/>
                    </a:lnTo>
                    <a:close/>
                    <a:moveTo>
                      <a:pt x="1369" y="36"/>
                    </a:moveTo>
                    <a:lnTo>
                      <a:pt x="1372" y="44"/>
                    </a:lnTo>
                    <a:lnTo>
                      <a:pt x="1365" y="45"/>
                    </a:lnTo>
                    <a:lnTo>
                      <a:pt x="1362" y="37"/>
                    </a:lnTo>
                    <a:lnTo>
                      <a:pt x="1369" y="36"/>
                    </a:lnTo>
                    <a:close/>
                    <a:moveTo>
                      <a:pt x="1806" y="0"/>
                    </a:moveTo>
                    <a:lnTo>
                      <a:pt x="1814" y="2"/>
                    </a:lnTo>
                    <a:lnTo>
                      <a:pt x="1807" y="10"/>
                    </a:lnTo>
                    <a:lnTo>
                      <a:pt x="1799" y="10"/>
                    </a:lnTo>
                    <a:lnTo>
                      <a:pt x="18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3" name="Freeform 728"/>
              <p:cNvSpPr>
                <a:spLocks noEditPoints="1"/>
              </p:cNvSpPr>
              <p:nvPr/>
            </p:nvSpPr>
            <p:spPr bwMode="auto">
              <a:xfrm>
                <a:off x="5382" y="811"/>
                <a:ext cx="3468" cy="3466"/>
              </a:xfrm>
              <a:custGeom>
                <a:avLst/>
                <a:gdLst>
                  <a:gd name="T0" fmla="*/ 1643 w 3468"/>
                  <a:gd name="T1" fmla="*/ 3466 h 3466"/>
                  <a:gd name="T2" fmla="*/ 2096 w 3468"/>
                  <a:gd name="T3" fmla="*/ 3421 h 3466"/>
                  <a:gd name="T4" fmla="*/ 2088 w 3468"/>
                  <a:gd name="T5" fmla="*/ 3422 h 3466"/>
                  <a:gd name="T6" fmla="*/ 1260 w 3468"/>
                  <a:gd name="T7" fmla="*/ 3394 h 3466"/>
                  <a:gd name="T8" fmla="*/ 1256 w 3468"/>
                  <a:gd name="T9" fmla="*/ 3401 h 3466"/>
                  <a:gd name="T10" fmla="*/ 2580 w 3468"/>
                  <a:gd name="T11" fmla="*/ 3247 h 3466"/>
                  <a:gd name="T12" fmla="*/ 2577 w 3468"/>
                  <a:gd name="T13" fmla="*/ 3239 h 3466"/>
                  <a:gd name="T14" fmla="*/ 845 w 3468"/>
                  <a:gd name="T15" fmla="*/ 3223 h 3466"/>
                  <a:gd name="T16" fmla="*/ 2936 w 3468"/>
                  <a:gd name="T17" fmla="*/ 2972 h 3466"/>
                  <a:gd name="T18" fmla="*/ 2928 w 3468"/>
                  <a:gd name="T19" fmla="*/ 2977 h 3466"/>
                  <a:gd name="T20" fmla="*/ 452 w 3468"/>
                  <a:gd name="T21" fmla="*/ 2890 h 3466"/>
                  <a:gd name="T22" fmla="*/ 445 w 3468"/>
                  <a:gd name="T23" fmla="*/ 2895 h 3466"/>
                  <a:gd name="T24" fmla="*/ 3186 w 3468"/>
                  <a:gd name="T25" fmla="*/ 2666 h 3466"/>
                  <a:gd name="T26" fmla="*/ 3181 w 3468"/>
                  <a:gd name="T27" fmla="*/ 2673 h 3466"/>
                  <a:gd name="T28" fmla="*/ 195 w 3468"/>
                  <a:gd name="T29" fmla="*/ 2517 h 3466"/>
                  <a:gd name="T30" fmla="*/ 188 w 3468"/>
                  <a:gd name="T31" fmla="*/ 2522 h 3466"/>
                  <a:gd name="T32" fmla="*/ 3385 w 3468"/>
                  <a:gd name="T33" fmla="*/ 2265 h 3466"/>
                  <a:gd name="T34" fmla="*/ 3376 w 3468"/>
                  <a:gd name="T35" fmla="*/ 2264 h 3466"/>
                  <a:gd name="T36" fmla="*/ 52 w 3468"/>
                  <a:gd name="T37" fmla="*/ 2162 h 3466"/>
                  <a:gd name="T38" fmla="*/ 3460 w 3468"/>
                  <a:gd name="T39" fmla="*/ 1756 h 3466"/>
                  <a:gd name="T40" fmla="*/ 3460 w 3468"/>
                  <a:gd name="T41" fmla="*/ 1762 h 3466"/>
                  <a:gd name="T42" fmla="*/ 8 w 3468"/>
                  <a:gd name="T43" fmla="*/ 1704 h 3466"/>
                  <a:gd name="T44" fmla="*/ 0 w 3468"/>
                  <a:gd name="T45" fmla="*/ 1703 h 3466"/>
                  <a:gd name="T46" fmla="*/ 3410 w 3468"/>
                  <a:gd name="T47" fmla="*/ 1321 h 3466"/>
                  <a:gd name="T48" fmla="*/ 85 w 3468"/>
                  <a:gd name="T49" fmla="*/ 1195 h 3466"/>
                  <a:gd name="T50" fmla="*/ 83 w 3468"/>
                  <a:gd name="T51" fmla="*/ 1201 h 3466"/>
                  <a:gd name="T52" fmla="*/ 3280 w 3468"/>
                  <a:gd name="T53" fmla="*/ 944 h 3466"/>
                  <a:gd name="T54" fmla="*/ 3272 w 3468"/>
                  <a:gd name="T55" fmla="*/ 948 h 3466"/>
                  <a:gd name="T56" fmla="*/ 285 w 3468"/>
                  <a:gd name="T57" fmla="*/ 794 h 3466"/>
                  <a:gd name="T58" fmla="*/ 281 w 3468"/>
                  <a:gd name="T59" fmla="*/ 784 h 3466"/>
                  <a:gd name="T60" fmla="*/ 3025 w 3468"/>
                  <a:gd name="T61" fmla="*/ 574 h 3466"/>
                  <a:gd name="T62" fmla="*/ 3016 w 3468"/>
                  <a:gd name="T63" fmla="*/ 576 h 3466"/>
                  <a:gd name="T64" fmla="*/ 538 w 3468"/>
                  <a:gd name="T65" fmla="*/ 489 h 3466"/>
                  <a:gd name="T66" fmla="*/ 527 w 3468"/>
                  <a:gd name="T67" fmla="*/ 487 h 3466"/>
                  <a:gd name="T68" fmla="*/ 2623 w 3468"/>
                  <a:gd name="T69" fmla="*/ 254 h 3466"/>
                  <a:gd name="T70" fmla="*/ 893 w 3468"/>
                  <a:gd name="T71" fmla="*/ 216 h 3466"/>
                  <a:gd name="T72" fmla="*/ 887 w 3468"/>
                  <a:gd name="T73" fmla="*/ 219 h 3466"/>
                  <a:gd name="T74" fmla="*/ 2204 w 3468"/>
                  <a:gd name="T75" fmla="*/ 62 h 3466"/>
                  <a:gd name="T76" fmla="*/ 2205 w 3468"/>
                  <a:gd name="T77" fmla="*/ 72 h 3466"/>
                  <a:gd name="T78" fmla="*/ 1377 w 3468"/>
                  <a:gd name="T79" fmla="*/ 44 h 3466"/>
                  <a:gd name="T80" fmla="*/ 1374 w 3468"/>
                  <a:gd name="T81" fmla="*/ 35 h 3466"/>
                  <a:gd name="T82" fmla="*/ 1822 w 3468"/>
                  <a:gd name="T83" fmla="*/ 10 h 3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68" h="3466">
                    <a:moveTo>
                      <a:pt x="1643" y="3456"/>
                    </a:moveTo>
                    <a:lnTo>
                      <a:pt x="1650" y="3458"/>
                    </a:lnTo>
                    <a:lnTo>
                      <a:pt x="1643" y="3466"/>
                    </a:lnTo>
                    <a:lnTo>
                      <a:pt x="1636" y="3465"/>
                    </a:lnTo>
                    <a:lnTo>
                      <a:pt x="1643" y="3456"/>
                    </a:lnTo>
                    <a:close/>
                    <a:moveTo>
                      <a:pt x="2096" y="3421"/>
                    </a:moveTo>
                    <a:lnTo>
                      <a:pt x="2099" y="3429"/>
                    </a:lnTo>
                    <a:lnTo>
                      <a:pt x="2092" y="3431"/>
                    </a:lnTo>
                    <a:lnTo>
                      <a:pt x="2088" y="3422"/>
                    </a:lnTo>
                    <a:lnTo>
                      <a:pt x="2096" y="3421"/>
                    </a:lnTo>
                    <a:close/>
                    <a:moveTo>
                      <a:pt x="1252" y="3391"/>
                    </a:moveTo>
                    <a:lnTo>
                      <a:pt x="1260" y="3394"/>
                    </a:lnTo>
                    <a:lnTo>
                      <a:pt x="1264" y="3404"/>
                    </a:lnTo>
                    <a:lnTo>
                      <a:pt x="1263" y="3404"/>
                    </a:lnTo>
                    <a:lnTo>
                      <a:pt x="1256" y="3401"/>
                    </a:lnTo>
                    <a:lnTo>
                      <a:pt x="1252" y="3391"/>
                    </a:lnTo>
                    <a:close/>
                    <a:moveTo>
                      <a:pt x="2577" y="3239"/>
                    </a:moveTo>
                    <a:lnTo>
                      <a:pt x="2580" y="3247"/>
                    </a:lnTo>
                    <a:lnTo>
                      <a:pt x="2574" y="3251"/>
                    </a:lnTo>
                    <a:lnTo>
                      <a:pt x="2570" y="3243"/>
                    </a:lnTo>
                    <a:lnTo>
                      <a:pt x="2577" y="3239"/>
                    </a:lnTo>
                    <a:close/>
                    <a:moveTo>
                      <a:pt x="845" y="3213"/>
                    </a:moveTo>
                    <a:lnTo>
                      <a:pt x="850" y="3216"/>
                    </a:lnTo>
                    <a:lnTo>
                      <a:pt x="845" y="3223"/>
                    </a:lnTo>
                    <a:lnTo>
                      <a:pt x="839" y="3220"/>
                    </a:lnTo>
                    <a:lnTo>
                      <a:pt x="845" y="3213"/>
                    </a:lnTo>
                    <a:close/>
                    <a:moveTo>
                      <a:pt x="2936" y="2972"/>
                    </a:moveTo>
                    <a:lnTo>
                      <a:pt x="2945" y="2974"/>
                    </a:lnTo>
                    <a:lnTo>
                      <a:pt x="2940" y="2980"/>
                    </a:lnTo>
                    <a:lnTo>
                      <a:pt x="2928" y="2977"/>
                    </a:lnTo>
                    <a:lnTo>
                      <a:pt x="2936" y="2972"/>
                    </a:lnTo>
                    <a:close/>
                    <a:moveTo>
                      <a:pt x="448" y="2885"/>
                    </a:moveTo>
                    <a:lnTo>
                      <a:pt x="452" y="2890"/>
                    </a:lnTo>
                    <a:lnTo>
                      <a:pt x="452" y="2890"/>
                    </a:lnTo>
                    <a:lnTo>
                      <a:pt x="446" y="2897"/>
                    </a:lnTo>
                    <a:lnTo>
                      <a:pt x="445" y="2895"/>
                    </a:lnTo>
                    <a:lnTo>
                      <a:pt x="442" y="2891"/>
                    </a:lnTo>
                    <a:lnTo>
                      <a:pt x="448" y="2885"/>
                    </a:lnTo>
                    <a:close/>
                    <a:moveTo>
                      <a:pt x="3186" y="2666"/>
                    </a:moveTo>
                    <a:lnTo>
                      <a:pt x="3190" y="2676"/>
                    </a:lnTo>
                    <a:lnTo>
                      <a:pt x="3186" y="2685"/>
                    </a:lnTo>
                    <a:lnTo>
                      <a:pt x="3181" y="2673"/>
                    </a:lnTo>
                    <a:lnTo>
                      <a:pt x="3186" y="2666"/>
                    </a:lnTo>
                    <a:close/>
                    <a:moveTo>
                      <a:pt x="185" y="2515"/>
                    </a:moveTo>
                    <a:lnTo>
                      <a:pt x="195" y="2517"/>
                    </a:lnTo>
                    <a:lnTo>
                      <a:pt x="196" y="2519"/>
                    </a:lnTo>
                    <a:lnTo>
                      <a:pt x="199" y="2525"/>
                    </a:lnTo>
                    <a:lnTo>
                      <a:pt x="188" y="2522"/>
                    </a:lnTo>
                    <a:lnTo>
                      <a:pt x="185" y="2515"/>
                    </a:lnTo>
                    <a:close/>
                    <a:moveTo>
                      <a:pt x="3376" y="2264"/>
                    </a:moveTo>
                    <a:lnTo>
                      <a:pt x="3385" y="2265"/>
                    </a:lnTo>
                    <a:lnTo>
                      <a:pt x="3382" y="2272"/>
                    </a:lnTo>
                    <a:lnTo>
                      <a:pt x="3374" y="2271"/>
                    </a:lnTo>
                    <a:lnTo>
                      <a:pt x="3376" y="2264"/>
                    </a:lnTo>
                    <a:close/>
                    <a:moveTo>
                      <a:pt x="58" y="2144"/>
                    </a:moveTo>
                    <a:lnTo>
                      <a:pt x="59" y="2153"/>
                    </a:lnTo>
                    <a:lnTo>
                      <a:pt x="52" y="2162"/>
                    </a:lnTo>
                    <a:lnTo>
                      <a:pt x="51" y="2153"/>
                    </a:lnTo>
                    <a:lnTo>
                      <a:pt x="58" y="2144"/>
                    </a:lnTo>
                    <a:close/>
                    <a:moveTo>
                      <a:pt x="3460" y="1756"/>
                    </a:moveTo>
                    <a:lnTo>
                      <a:pt x="3468" y="1758"/>
                    </a:lnTo>
                    <a:lnTo>
                      <a:pt x="3468" y="1763"/>
                    </a:lnTo>
                    <a:lnTo>
                      <a:pt x="3460" y="1762"/>
                    </a:lnTo>
                    <a:lnTo>
                      <a:pt x="3460" y="1756"/>
                    </a:lnTo>
                    <a:close/>
                    <a:moveTo>
                      <a:pt x="0" y="1703"/>
                    </a:moveTo>
                    <a:lnTo>
                      <a:pt x="8" y="1704"/>
                    </a:lnTo>
                    <a:lnTo>
                      <a:pt x="8" y="1710"/>
                    </a:lnTo>
                    <a:lnTo>
                      <a:pt x="0" y="1708"/>
                    </a:lnTo>
                    <a:lnTo>
                      <a:pt x="0" y="1703"/>
                    </a:lnTo>
                    <a:close/>
                    <a:moveTo>
                      <a:pt x="3414" y="1303"/>
                    </a:moveTo>
                    <a:lnTo>
                      <a:pt x="3417" y="1313"/>
                    </a:lnTo>
                    <a:lnTo>
                      <a:pt x="3410" y="1321"/>
                    </a:lnTo>
                    <a:lnTo>
                      <a:pt x="3407" y="1313"/>
                    </a:lnTo>
                    <a:lnTo>
                      <a:pt x="3414" y="1303"/>
                    </a:lnTo>
                    <a:close/>
                    <a:moveTo>
                      <a:pt x="85" y="1195"/>
                    </a:moveTo>
                    <a:lnTo>
                      <a:pt x="93" y="1197"/>
                    </a:lnTo>
                    <a:lnTo>
                      <a:pt x="92" y="1202"/>
                    </a:lnTo>
                    <a:lnTo>
                      <a:pt x="83" y="1201"/>
                    </a:lnTo>
                    <a:lnTo>
                      <a:pt x="85" y="1195"/>
                    </a:lnTo>
                    <a:close/>
                    <a:moveTo>
                      <a:pt x="3269" y="942"/>
                    </a:moveTo>
                    <a:lnTo>
                      <a:pt x="3280" y="944"/>
                    </a:lnTo>
                    <a:lnTo>
                      <a:pt x="3283" y="951"/>
                    </a:lnTo>
                    <a:lnTo>
                      <a:pt x="3272" y="949"/>
                    </a:lnTo>
                    <a:lnTo>
                      <a:pt x="3272" y="948"/>
                    </a:lnTo>
                    <a:lnTo>
                      <a:pt x="3269" y="942"/>
                    </a:lnTo>
                    <a:close/>
                    <a:moveTo>
                      <a:pt x="281" y="784"/>
                    </a:moveTo>
                    <a:lnTo>
                      <a:pt x="285" y="794"/>
                    </a:lnTo>
                    <a:lnTo>
                      <a:pt x="280" y="802"/>
                    </a:lnTo>
                    <a:lnTo>
                      <a:pt x="275" y="791"/>
                    </a:lnTo>
                    <a:lnTo>
                      <a:pt x="281" y="784"/>
                    </a:lnTo>
                    <a:close/>
                    <a:moveTo>
                      <a:pt x="3022" y="569"/>
                    </a:moveTo>
                    <a:lnTo>
                      <a:pt x="3023" y="571"/>
                    </a:lnTo>
                    <a:lnTo>
                      <a:pt x="3025" y="574"/>
                    </a:lnTo>
                    <a:lnTo>
                      <a:pt x="3019" y="581"/>
                    </a:lnTo>
                    <a:lnTo>
                      <a:pt x="3016" y="576"/>
                    </a:lnTo>
                    <a:lnTo>
                      <a:pt x="3016" y="576"/>
                    </a:lnTo>
                    <a:lnTo>
                      <a:pt x="3022" y="569"/>
                    </a:lnTo>
                    <a:close/>
                    <a:moveTo>
                      <a:pt x="527" y="487"/>
                    </a:moveTo>
                    <a:lnTo>
                      <a:pt x="538" y="489"/>
                    </a:lnTo>
                    <a:lnTo>
                      <a:pt x="532" y="494"/>
                    </a:lnTo>
                    <a:lnTo>
                      <a:pt x="521" y="493"/>
                    </a:lnTo>
                    <a:lnTo>
                      <a:pt x="527" y="487"/>
                    </a:lnTo>
                    <a:close/>
                    <a:moveTo>
                      <a:pt x="2622" y="243"/>
                    </a:moveTo>
                    <a:lnTo>
                      <a:pt x="2629" y="247"/>
                    </a:lnTo>
                    <a:lnTo>
                      <a:pt x="2623" y="254"/>
                    </a:lnTo>
                    <a:lnTo>
                      <a:pt x="2616" y="250"/>
                    </a:lnTo>
                    <a:lnTo>
                      <a:pt x="2622" y="243"/>
                    </a:lnTo>
                    <a:close/>
                    <a:moveTo>
                      <a:pt x="893" y="216"/>
                    </a:moveTo>
                    <a:lnTo>
                      <a:pt x="896" y="224"/>
                    </a:lnTo>
                    <a:lnTo>
                      <a:pt x="890" y="227"/>
                    </a:lnTo>
                    <a:lnTo>
                      <a:pt x="887" y="219"/>
                    </a:lnTo>
                    <a:lnTo>
                      <a:pt x="893" y="216"/>
                    </a:lnTo>
                    <a:close/>
                    <a:moveTo>
                      <a:pt x="2201" y="62"/>
                    </a:moveTo>
                    <a:lnTo>
                      <a:pt x="2204" y="62"/>
                    </a:lnTo>
                    <a:lnTo>
                      <a:pt x="2208" y="63"/>
                    </a:lnTo>
                    <a:lnTo>
                      <a:pt x="2212" y="75"/>
                    </a:lnTo>
                    <a:lnTo>
                      <a:pt x="2205" y="72"/>
                    </a:lnTo>
                    <a:lnTo>
                      <a:pt x="2201" y="62"/>
                    </a:lnTo>
                    <a:close/>
                    <a:moveTo>
                      <a:pt x="1374" y="35"/>
                    </a:moveTo>
                    <a:lnTo>
                      <a:pt x="1377" y="44"/>
                    </a:lnTo>
                    <a:lnTo>
                      <a:pt x="1370" y="45"/>
                    </a:lnTo>
                    <a:lnTo>
                      <a:pt x="1367" y="37"/>
                    </a:lnTo>
                    <a:lnTo>
                      <a:pt x="1374" y="35"/>
                    </a:lnTo>
                    <a:close/>
                    <a:moveTo>
                      <a:pt x="1821" y="0"/>
                    </a:moveTo>
                    <a:lnTo>
                      <a:pt x="1829" y="1"/>
                    </a:lnTo>
                    <a:lnTo>
                      <a:pt x="1822" y="10"/>
                    </a:lnTo>
                    <a:lnTo>
                      <a:pt x="1814" y="8"/>
                    </a:lnTo>
                    <a:lnTo>
                      <a:pt x="18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4" name="Freeform 729"/>
              <p:cNvSpPr>
                <a:spLocks noEditPoints="1"/>
              </p:cNvSpPr>
              <p:nvPr/>
            </p:nvSpPr>
            <p:spPr bwMode="auto">
              <a:xfrm>
                <a:off x="5372" y="802"/>
                <a:ext cx="3487" cy="3484"/>
              </a:xfrm>
              <a:custGeom>
                <a:avLst/>
                <a:gdLst>
                  <a:gd name="T0" fmla="*/ 1653 w 3487"/>
                  <a:gd name="T1" fmla="*/ 3475 h 3484"/>
                  <a:gd name="T2" fmla="*/ 1639 w 3487"/>
                  <a:gd name="T3" fmla="*/ 3482 h 3484"/>
                  <a:gd name="T4" fmla="*/ 2109 w 3487"/>
                  <a:gd name="T5" fmla="*/ 3438 h 3484"/>
                  <a:gd name="T6" fmla="*/ 2105 w 3487"/>
                  <a:gd name="T7" fmla="*/ 3448 h 3484"/>
                  <a:gd name="T8" fmla="*/ 2109 w 3487"/>
                  <a:gd name="T9" fmla="*/ 3438 h 3484"/>
                  <a:gd name="T10" fmla="*/ 1273 w 3487"/>
                  <a:gd name="T11" fmla="*/ 3413 h 3484"/>
                  <a:gd name="T12" fmla="*/ 1278 w 3487"/>
                  <a:gd name="T13" fmla="*/ 3423 h 3484"/>
                  <a:gd name="T14" fmla="*/ 1270 w 3487"/>
                  <a:gd name="T15" fmla="*/ 3422 h 3484"/>
                  <a:gd name="T16" fmla="*/ 2590 w 3487"/>
                  <a:gd name="T17" fmla="*/ 3256 h 3484"/>
                  <a:gd name="T18" fmla="*/ 2587 w 3487"/>
                  <a:gd name="T19" fmla="*/ 3269 h 3484"/>
                  <a:gd name="T20" fmla="*/ 2590 w 3487"/>
                  <a:gd name="T21" fmla="*/ 3256 h 3484"/>
                  <a:gd name="T22" fmla="*/ 855 w 3487"/>
                  <a:gd name="T23" fmla="*/ 3232 h 3484"/>
                  <a:gd name="T24" fmla="*/ 843 w 3487"/>
                  <a:gd name="T25" fmla="*/ 3236 h 3484"/>
                  <a:gd name="T26" fmla="*/ 2955 w 3487"/>
                  <a:gd name="T27" fmla="*/ 2983 h 3484"/>
                  <a:gd name="T28" fmla="*/ 2961 w 3487"/>
                  <a:gd name="T29" fmla="*/ 2991 h 3484"/>
                  <a:gd name="T30" fmla="*/ 2955 w 3487"/>
                  <a:gd name="T31" fmla="*/ 2983 h 3484"/>
                  <a:gd name="T32" fmla="*/ 455 w 3487"/>
                  <a:gd name="T33" fmla="*/ 2904 h 3484"/>
                  <a:gd name="T34" fmla="*/ 451 w 3487"/>
                  <a:gd name="T35" fmla="*/ 2913 h 3484"/>
                  <a:gd name="T36" fmla="*/ 446 w 3487"/>
                  <a:gd name="T37" fmla="*/ 2907 h 3484"/>
                  <a:gd name="T38" fmla="*/ 3200 w 3487"/>
                  <a:gd name="T39" fmla="*/ 2685 h 3484"/>
                  <a:gd name="T40" fmla="*/ 3200 w 3487"/>
                  <a:gd name="T41" fmla="*/ 2704 h 3484"/>
                  <a:gd name="T42" fmla="*/ 3200 w 3487"/>
                  <a:gd name="T43" fmla="*/ 2685 h 3484"/>
                  <a:gd name="T44" fmla="*/ 195 w 3487"/>
                  <a:gd name="T45" fmla="*/ 2524 h 3484"/>
                  <a:gd name="T46" fmla="*/ 188 w 3487"/>
                  <a:gd name="T47" fmla="*/ 2530 h 3484"/>
                  <a:gd name="T48" fmla="*/ 3395 w 3487"/>
                  <a:gd name="T49" fmla="*/ 2274 h 3484"/>
                  <a:gd name="T50" fmla="*/ 3402 w 3487"/>
                  <a:gd name="T51" fmla="*/ 2283 h 3484"/>
                  <a:gd name="T52" fmla="*/ 3395 w 3487"/>
                  <a:gd name="T53" fmla="*/ 2274 h 3484"/>
                  <a:gd name="T54" fmla="*/ 62 w 3487"/>
                  <a:gd name="T55" fmla="*/ 2171 h 3484"/>
                  <a:gd name="T56" fmla="*/ 54 w 3487"/>
                  <a:gd name="T57" fmla="*/ 2171 h 3484"/>
                  <a:gd name="T58" fmla="*/ 3478 w 3487"/>
                  <a:gd name="T59" fmla="*/ 1767 h 3484"/>
                  <a:gd name="T60" fmla="*/ 3487 w 3487"/>
                  <a:gd name="T61" fmla="*/ 1775 h 3484"/>
                  <a:gd name="T62" fmla="*/ 3478 w 3487"/>
                  <a:gd name="T63" fmla="*/ 1767 h 3484"/>
                  <a:gd name="T64" fmla="*/ 10 w 3487"/>
                  <a:gd name="T65" fmla="*/ 1712 h 3484"/>
                  <a:gd name="T66" fmla="*/ 0 w 3487"/>
                  <a:gd name="T67" fmla="*/ 1716 h 3484"/>
                  <a:gd name="T68" fmla="*/ 3432 w 3487"/>
                  <a:gd name="T69" fmla="*/ 1303 h 3484"/>
                  <a:gd name="T70" fmla="*/ 3427 w 3487"/>
                  <a:gd name="T71" fmla="*/ 1322 h 3484"/>
                  <a:gd name="T72" fmla="*/ 3432 w 3487"/>
                  <a:gd name="T73" fmla="*/ 1303 h 3484"/>
                  <a:gd name="T74" fmla="*/ 95 w 3487"/>
                  <a:gd name="T75" fmla="*/ 1204 h 3484"/>
                  <a:gd name="T76" fmla="*/ 83 w 3487"/>
                  <a:gd name="T77" fmla="*/ 1209 h 3484"/>
                  <a:gd name="T78" fmla="*/ 3290 w 3487"/>
                  <a:gd name="T79" fmla="*/ 953 h 3484"/>
                  <a:gd name="T80" fmla="*/ 3304 w 3487"/>
                  <a:gd name="T81" fmla="*/ 963 h 3484"/>
                  <a:gd name="T82" fmla="*/ 3290 w 3487"/>
                  <a:gd name="T83" fmla="*/ 953 h 3484"/>
                  <a:gd name="T84" fmla="*/ 291 w 3487"/>
                  <a:gd name="T85" fmla="*/ 793 h 3484"/>
                  <a:gd name="T86" fmla="*/ 282 w 3487"/>
                  <a:gd name="T87" fmla="*/ 790 h 3484"/>
                  <a:gd name="T88" fmla="*/ 3037 w 3487"/>
                  <a:gd name="T89" fmla="*/ 571 h 3484"/>
                  <a:gd name="T90" fmla="*/ 3040 w 3487"/>
                  <a:gd name="T91" fmla="*/ 575 h 3484"/>
                  <a:gd name="T92" fmla="*/ 3033 w 3487"/>
                  <a:gd name="T93" fmla="*/ 580 h 3484"/>
                  <a:gd name="T94" fmla="*/ 3037 w 3487"/>
                  <a:gd name="T95" fmla="*/ 571 h 3484"/>
                  <a:gd name="T96" fmla="*/ 537 w 3487"/>
                  <a:gd name="T97" fmla="*/ 496 h 3484"/>
                  <a:gd name="T98" fmla="*/ 520 w 3487"/>
                  <a:gd name="T99" fmla="*/ 499 h 3484"/>
                  <a:gd name="T100" fmla="*/ 2638 w 3487"/>
                  <a:gd name="T101" fmla="*/ 245 h 3484"/>
                  <a:gd name="T102" fmla="*/ 2639 w 3487"/>
                  <a:gd name="T103" fmla="*/ 256 h 3484"/>
                  <a:gd name="T104" fmla="*/ 2638 w 3487"/>
                  <a:gd name="T105" fmla="*/ 245 h 3484"/>
                  <a:gd name="T106" fmla="*/ 903 w 3487"/>
                  <a:gd name="T107" fmla="*/ 225 h 3484"/>
                  <a:gd name="T108" fmla="*/ 893 w 3487"/>
                  <a:gd name="T109" fmla="*/ 219 h 3484"/>
                  <a:gd name="T110" fmla="*/ 2208 w 3487"/>
                  <a:gd name="T111" fmla="*/ 61 h 3484"/>
                  <a:gd name="T112" fmla="*/ 2218 w 3487"/>
                  <a:gd name="T113" fmla="*/ 72 h 3484"/>
                  <a:gd name="T114" fmla="*/ 2211 w 3487"/>
                  <a:gd name="T115" fmla="*/ 71 h 3484"/>
                  <a:gd name="T116" fmla="*/ 1380 w 3487"/>
                  <a:gd name="T117" fmla="*/ 36 h 3484"/>
                  <a:gd name="T118" fmla="*/ 1377 w 3487"/>
                  <a:gd name="T119" fmla="*/ 46 h 3484"/>
                  <a:gd name="T120" fmla="*/ 1380 w 3487"/>
                  <a:gd name="T121" fmla="*/ 36 h 3484"/>
                  <a:gd name="T122" fmla="*/ 1846 w 3487"/>
                  <a:gd name="T123" fmla="*/ 2 h 3484"/>
                  <a:gd name="T124" fmla="*/ 1831 w 3487"/>
                  <a:gd name="T125" fmla="*/ 9 h 3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87" h="3484">
                    <a:moveTo>
                      <a:pt x="1646" y="3474"/>
                    </a:moveTo>
                    <a:lnTo>
                      <a:pt x="1653" y="3475"/>
                    </a:lnTo>
                    <a:lnTo>
                      <a:pt x="1646" y="3484"/>
                    </a:lnTo>
                    <a:lnTo>
                      <a:pt x="1639" y="3482"/>
                    </a:lnTo>
                    <a:lnTo>
                      <a:pt x="1646" y="3474"/>
                    </a:lnTo>
                    <a:close/>
                    <a:moveTo>
                      <a:pt x="2109" y="3438"/>
                    </a:moveTo>
                    <a:lnTo>
                      <a:pt x="2112" y="3447"/>
                    </a:lnTo>
                    <a:lnTo>
                      <a:pt x="2105" y="3448"/>
                    </a:lnTo>
                    <a:lnTo>
                      <a:pt x="2102" y="3440"/>
                    </a:lnTo>
                    <a:lnTo>
                      <a:pt x="2109" y="3438"/>
                    </a:lnTo>
                    <a:close/>
                    <a:moveTo>
                      <a:pt x="1266" y="3410"/>
                    </a:moveTo>
                    <a:lnTo>
                      <a:pt x="1273" y="3413"/>
                    </a:lnTo>
                    <a:lnTo>
                      <a:pt x="1274" y="3413"/>
                    </a:lnTo>
                    <a:lnTo>
                      <a:pt x="1278" y="3423"/>
                    </a:lnTo>
                    <a:lnTo>
                      <a:pt x="1271" y="3422"/>
                    </a:lnTo>
                    <a:lnTo>
                      <a:pt x="1270" y="3422"/>
                    </a:lnTo>
                    <a:lnTo>
                      <a:pt x="1266" y="3410"/>
                    </a:lnTo>
                    <a:close/>
                    <a:moveTo>
                      <a:pt x="2590" y="3256"/>
                    </a:moveTo>
                    <a:lnTo>
                      <a:pt x="2594" y="3265"/>
                    </a:lnTo>
                    <a:lnTo>
                      <a:pt x="2587" y="3269"/>
                    </a:lnTo>
                    <a:lnTo>
                      <a:pt x="2584" y="3260"/>
                    </a:lnTo>
                    <a:lnTo>
                      <a:pt x="2590" y="3256"/>
                    </a:lnTo>
                    <a:close/>
                    <a:moveTo>
                      <a:pt x="849" y="3229"/>
                    </a:moveTo>
                    <a:lnTo>
                      <a:pt x="855" y="3232"/>
                    </a:lnTo>
                    <a:lnTo>
                      <a:pt x="849" y="3239"/>
                    </a:lnTo>
                    <a:lnTo>
                      <a:pt x="843" y="3236"/>
                    </a:lnTo>
                    <a:lnTo>
                      <a:pt x="849" y="3229"/>
                    </a:lnTo>
                    <a:close/>
                    <a:moveTo>
                      <a:pt x="2955" y="2983"/>
                    </a:moveTo>
                    <a:lnTo>
                      <a:pt x="2967" y="2985"/>
                    </a:lnTo>
                    <a:lnTo>
                      <a:pt x="2961" y="2991"/>
                    </a:lnTo>
                    <a:lnTo>
                      <a:pt x="2950" y="2989"/>
                    </a:lnTo>
                    <a:lnTo>
                      <a:pt x="2955" y="2983"/>
                    </a:lnTo>
                    <a:close/>
                    <a:moveTo>
                      <a:pt x="452" y="2900"/>
                    </a:moveTo>
                    <a:lnTo>
                      <a:pt x="455" y="2904"/>
                    </a:lnTo>
                    <a:lnTo>
                      <a:pt x="456" y="2906"/>
                    </a:lnTo>
                    <a:lnTo>
                      <a:pt x="451" y="2913"/>
                    </a:lnTo>
                    <a:lnTo>
                      <a:pt x="448" y="2910"/>
                    </a:lnTo>
                    <a:lnTo>
                      <a:pt x="446" y="2907"/>
                    </a:lnTo>
                    <a:lnTo>
                      <a:pt x="452" y="2900"/>
                    </a:lnTo>
                    <a:close/>
                    <a:moveTo>
                      <a:pt x="3200" y="2685"/>
                    </a:moveTo>
                    <a:lnTo>
                      <a:pt x="3204" y="2697"/>
                    </a:lnTo>
                    <a:lnTo>
                      <a:pt x="3200" y="2704"/>
                    </a:lnTo>
                    <a:lnTo>
                      <a:pt x="3196" y="2694"/>
                    </a:lnTo>
                    <a:lnTo>
                      <a:pt x="3200" y="2685"/>
                    </a:lnTo>
                    <a:close/>
                    <a:moveTo>
                      <a:pt x="184" y="2521"/>
                    </a:moveTo>
                    <a:lnTo>
                      <a:pt x="195" y="2524"/>
                    </a:lnTo>
                    <a:lnTo>
                      <a:pt x="198" y="2531"/>
                    </a:lnTo>
                    <a:lnTo>
                      <a:pt x="188" y="2530"/>
                    </a:lnTo>
                    <a:lnTo>
                      <a:pt x="184" y="2521"/>
                    </a:lnTo>
                    <a:close/>
                    <a:moveTo>
                      <a:pt x="3395" y="2274"/>
                    </a:moveTo>
                    <a:lnTo>
                      <a:pt x="3403" y="2275"/>
                    </a:lnTo>
                    <a:lnTo>
                      <a:pt x="3402" y="2283"/>
                    </a:lnTo>
                    <a:lnTo>
                      <a:pt x="3392" y="2281"/>
                    </a:lnTo>
                    <a:lnTo>
                      <a:pt x="3395" y="2274"/>
                    </a:lnTo>
                    <a:close/>
                    <a:moveTo>
                      <a:pt x="61" y="2162"/>
                    </a:moveTo>
                    <a:lnTo>
                      <a:pt x="62" y="2171"/>
                    </a:lnTo>
                    <a:lnTo>
                      <a:pt x="55" y="2179"/>
                    </a:lnTo>
                    <a:lnTo>
                      <a:pt x="54" y="2171"/>
                    </a:lnTo>
                    <a:lnTo>
                      <a:pt x="61" y="2162"/>
                    </a:lnTo>
                    <a:close/>
                    <a:moveTo>
                      <a:pt x="3478" y="1767"/>
                    </a:moveTo>
                    <a:lnTo>
                      <a:pt x="3487" y="1768"/>
                    </a:lnTo>
                    <a:lnTo>
                      <a:pt x="3487" y="1775"/>
                    </a:lnTo>
                    <a:lnTo>
                      <a:pt x="3478" y="1772"/>
                    </a:lnTo>
                    <a:lnTo>
                      <a:pt x="3478" y="1767"/>
                    </a:lnTo>
                    <a:close/>
                    <a:moveTo>
                      <a:pt x="0" y="1710"/>
                    </a:moveTo>
                    <a:lnTo>
                      <a:pt x="10" y="1712"/>
                    </a:lnTo>
                    <a:lnTo>
                      <a:pt x="10" y="1717"/>
                    </a:lnTo>
                    <a:lnTo>
                      <a:pt x="0" y="1716"/>
                    </a:lnTo>
                    <a:lnTo>
                      <a:pt x="0" y="1710"/>
                    </a:lnTo>
                    <a:close/>
                    <a:moveTo>
                      <a:pt x="3432" y="1303"/>
                    </a:moveTo>
                    <a:lnTo>
                      <a:pt x="3434" y="1313"/>
                    </a:lnTo>
                    <a:lnTo>
                      <a:pt x="3427" y="1322"/>
                    </a:lnTo>
                    <a:lnTo>
                      <a:pt x="3424" y="1312"/>
                    </a:lnTo>
                    <a:lnTo>
                      <a:pt x="3432" y="1303"/>
                    </a:lnTo>
                    <a:close/>
                    <a:moveTo>
                      <a:pt x="86" y="1203"/>
                    </a:moveTo>
                    <a:lnTo>
                      <a:pt x="95" y="1204"/>
                    </a:lnTo>
                    <a:lnTo>
                      <a:pt x="93" y="1210"/>
                    </a:lnTo>
                    <a:lnTo>
                      <a:pt x="83" y="1209"/>
                    </a:lnTo>
                    <a:lnTo>
                      <a:pt x="86" y="1203"/>
                    </a:lnTo>
                    <a:close/>
                    <a:moveTo>
                      <a:pt x="3290" y="953"/>
                    </a:moveTo>
                    <a:lnTo>
                      <a:pt x="3300" y="956"/>
                    </a:lnTo>
                    <a:lnTo>
                      <a:pt x="3304" y="963"/>
                    </a:lnTo>
                    <a:lnTo>
                      <a:pt x="3293" y="960"/>
                    </a:lnTo>
                    <a:lnTo>
                      <a:pt x="3290" y="953"/>
                    </a:lnTo>
                    <a:close/>
                    <a:moveTo>
                      <a:pt x="287" y="782"/>
                    </a:moveTo>
                    <a:lnTo>
                      <a:pt x="291" y="793"/>
                    </a:lnTo>
                    <a:lnTo>
                      <a:pt x="285" y="800"/>
                    </a:lnTo>
                    <a:lnTo>
                      <a:pt x="282" y="790"/>
                    </a:lnTo>
                    <a:lnTo>
                      <a:pt x="287" y="782"/>
                    </a:lnTo>
                    <a:close/>
                    <a:moveTo>
                      <a:pt x="3037" y="571"/>
                    </a:moveTo>
                    <a:lnTo>
                      <a:pt x="3039" y="574"/>
                    </a:lnTo>
                    <a:lnTo>
                      <a:pt x="3040" y="575"/>
                    </a:lnTo>
                    <a:lnTo>
                      <a:pt x="3035" y="583"/>
                    </a:lnTo>
                    <a:lnTo>
                      <a:pt x="3033" y="580"/>
                    </a:lnTo>
                    <a:lnTo>
                      <a:pt x="3032" y="578"/>
                    </a:lnTo>
                    <a:lnTo>
                      <a:pt x="3037" y="571"/>
                    </a:lnTo>
                    <a:close/>
                    <a:moveTo>
                      <a:pt x="525" y="493"/>
                    </a:moveTo>
                    <a:lnTo>
                      <a:pt x="537" y="496"/>
                    </a:lnTo>
                    <a:lnTo>
                      <a:pt x="531" y="502"/>
                    </a:lnTo>
                    <a:lnTo>
                      <a:pt x="520" y="499"/>
                    </a:lnTo>
                    <a:lnTo>
                      <a:pt x="525" y="493"/>
                    </a:lnTo>
                    <a:close/>
                    <a:moveTo>
                      <a:pt x="2638" y="245"/>
                    </a:moveTo>
                    <a:lnTo>
                      <a:pt x="2645" y="249"/>
                    </a:lnTo>
                    <a:lnTo>
                      <a:pt x="2639" y="256"/>
                    </a:lnTo>
                    <a:lnTo>
                      <a:pt x="2632" y="252"/>
                    </a:lnTo>
                    <a:lnTo>
                      <a:pt x="2638" y="245"/>
                    </a:lnTo>
                    <a:close/>
                    <a:moveTo>
                      <a:pt x="900" y="216"/>
                    </a:moveTo>
                    <a:lnTo>
                      <a:pt x="903" y="225"/>
                    </a:lnTo>
                    <a:lnTo>
                      <a:pt x="897" y="228"/>
                    </a:lnTo>
                    <a:lnTo>
                      <a:pt x="893" y="219"/>
                    </a:lnTo>
                    <a:lnTo>
                      <a:pt x="900" y="216"/>
                    </a:lnTo>
                    <a:close/>
                    <a:moveTo>
                      <a:pt x="2208" y="61"/>
                    </a:moveTo>
                    <a:lnTo>
                      <a:pt x="2215" y="62"/>
                    </a:lnTo>
                    <a:lnTo>
                      <a:pt x="2218" y="72"/>
                    </a:lnTo>
                    <a:lnTo>
                      <a:pt x="2214" y="71"/>
                    </a:lnTo>
                    <a:lnTo>
                      <a:pt x="2211" y="71"/>
                    </a:lnTo>
                    <a:lnTo>
                      <a:pt x="2208" y="61"/>
                    </a:lnTo>
                    <a:close/>
                    <a:moveTo>
                      <a:pt x="1380" y="36"/>
                    </a:moveTo>
                    <a:lnTo>
                      <a:pt x="1384" y="44"/>
                    </a:lnTo>
                    <a:lnTo>
                      <a:pt x="1377" y="46"/>
                    </a:lnTo>
                    <a:lnTo>
                      <a:pt x="1375" y="37"/>
                    </a:lnTo>
                    <a:lnTo>
                      <a:pt x="1380" y="36"/>
                    </a:lnTo>
                    <a:close/>
                    <a:moveTo>
                      <a:pt x="1838" y="0"/>
                    </a:moveTo>
                    <a:lnTo>
                      <a:pt x="1846" y="2"/>
                    </a:lnTo>
                    <a:lnTo>
                      <a:pt x="1839" y="10"/>
                    </a:lnTo>
                    <a:lnTo>
                      <a:pt x="1831" y="9"/>
                    </a:lnTo>
                    <a:lnTo>
                      <a:pt x="18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5" name="Freeform 730"/>
              <p:cNvSpPr>
                <a:spLocks noEditPoints="1"/>
              </p:cNvSpPr>
              <p:nvPr/>
            </p:nvSpPr>
            <p:spPr bwMode="auto">
              <a:xfrm>
                <a:off x="5363" y="794"/>
                <a:ext cx="3506" cy="3500"/>
              </a:xfrm>
              <a:custGeom>
                <a:avLst/>
                <a:gdLst>
                  <a:gd name="T0" fmla="*/ 1655 w 3506"/>
                  <a:gd name="T1" fmla="*/ 3492 h 3500"/>
                  <a:gd name="T2" fmla="*/ 1641 w 3506"/>
                  <a:gd name="T3" fmla="*/ 3499 h 3500"/>
                  <a:gd name="T4" fmla="*/ 2121 w 3506"/>
                  <a:gd name="T5" fmla="*/ 3455 h 3500"/>
                  <a:gd name="T6" fmla="*/ 2117 w 3506"/>
                  <a:gd name="T7" fmla="*/ 3465 h 3500"/>
                  <a:gd name="T8" fmla="*/ 2121 w 3506"/>
                  <a:gd name="T9" fmla="*/ 3455 h 3500"/>
                  <a:gd name="T10" fmla="*/ 1280 w 3506"/>
                  <a:gd name="T11" fmla="*/ 3430 h 3500"/>
                  <a:gd name="T12" fmla="*/ 1292 w 3506"/>
                  <a:gd name="T13" fmla="*/ 3441 h 3500"/>
                  <a:gd name="T14" fmla="*/ 1279 w 3506"/>
                  <a:gd name="T15" fmla="*/ 3430 h 3500"/>
                  <a:gd name="T16" fmla="*/ 2606 w 3506"/>
                  <a:gd name="T17" fmla="*/ 3281 h 3500"/>
                  <a:gd name="T18" fmla="*/ 2596 w 3506"/>
                  <a:gd name="T19" fmla="*/ 3277 h 3500"/>
                  <a:gd name="T20" fmla="*/ 852 w 3506"/>
                  <a:gd name="T21" fmla="*/ 3244 h 3500"/>
                  <a:gd name="T22" fmla="*/ 852 w 3506"/>
                  <a:gd name="T23" fmla="*/ 3254 h 3500"/>
                  <a:gd name="T24" fmla="*/ 852 w 3506"/>
                  <a:gd name="T25" fmla="*/ 3244 h 3500"/>
                  <a:gd name="T26" fmla="*/ 2987 w 3506"/>
                  <a:gd name="T27" fmla="*/ 2994 h 3500"/>
                  <a:gd name="T28" fmla="*/ 2970 w 3506"/>
                  <a:gd name="T29" fmla="*/ 2999 h 3500"/>
                  <a:gd name="T30" fmla="*/ 455 w 3506"/>
                  <a:gd name="T31" fmla="*/ 2915 h 3500"/>
                  <a:gd name="T32" fmla="*/ 460 w 3506"/>
                  <a:gd name="T33" fmla="*/ 2921 h 3500"/>
                  <a:gd name="T34" fmla="*/ 451 w 3506"/>
                  <a:gd name="T35" fmla="*/ 2925 h 3500"/>
                  <a:gd name="T36" fmla="*/ 455 w 3506"/>
                  <a:gd name="T37" fmla="*/ 2915 h 3500"/>
                  <a:gd name="T38" fmla="*/ 3217 w 3506"/>
                  <a:gd name="T39" fmla="*/ 2714 h 3500"/>
                  <a:gd name="T40" fmla="*/ 3213 w 3506"/>
                  <a:gd name="T41" fmla="*/ 2722 h 3500"/>
                  <a:gd name="T42" fmla="*/ 3213 w 3506"/>
                  <a:gd name="T43" fmla="*/ 2705 h 3500"/>
                  <a:gd name="T44" fmla="*/ 193 w 3506"/>
                  <a:gd name="T45" fmla="*/ 2529 h 3500"/>
                  <a:gd name="T46" fmla="*/ 186 w 3506"/>
                  <a:gd name="T47" fmla="*/ 2536 h 3500"/>
                  <a:gd name="T48" fmla="*/ 3412 w 3506"/>
                  <a:gd name="T49" fmla="*/ 2283 h 3500"/>
                  <a:gd name="T50" fmla="*/ 3419 w 3506"/>
                  <a:gd name="T51" fmla="*/ 2292 h 3500"/>
                  <a:gd name="T52" fmla="*/ 3412 w 3506"/>
                  <a:gd name="T53" fmla="*/ 2283 h 3500"/>
                  <a:gd name="T54" fmla="*/ 64 w 3506"/>
                  <a:gd name="T55" fmla="*/ 2187 h 3500"/>
                  <a:gd name="T56" fmla="*/ 56 w 3506"/>
                  <a:gd name="T57" fmla="*/ 2187 h 3500"/>
                  <a:gd name="T58" fmla="*/ 3496 w 3506"/>
                  <a:gd name="T59" fmla="*/ 1776 h 3500"/>
                  <a:gd name="T60" fmla="*/ 3506 w 3506"/>
                  <a:gd name="T61" fmla="*/ 1785 h 3500"/>
                  <a:gd name="T62" fmla="*/ 3496 w 3506"/>
                  <a:gd name="T63" fmla="*/ 1776 h 3500"/>
                  <a:gd name="T64" fmla="*/ 9 w 3506"/>
                  <a:gd name="T65" fmla="*/ 1718 h 3500"/>
                  <a:gd name="T66" fmla="*/ 0 w 3506"/>
                  <a:gd name="T67" fmla="*/ 1722 h 3500"/>
                  <a:gd name="T68" fmla="*/ 3448 w 3506"/>
                  <a:gd name="T69" fmla="*/ 1303 h 3500"/>
                  <a:gd name="T70" fmla="*/ 3443 w 3506"/>
                  <a:gd name="T71" fmla="*/ 1321 h 3500"/>
                  <a:gd name="T72" fmla="*/ 3448 w 3506"/>
                  <a:gd name="T73" fmla="*/ 1303 h 3500"/>
                  <a:gd name="T74" fmla="*/ 95 w 3506"/>
                  <a:gd name="T75" fmla="*/ 1211 h 3500"/>
                  <a:gd name="T76" fmla="*/ 84 w 3506"/>
                  <a:gd name="T77" fmla="*/ 1215 h 3500"/>
                  <a:gd name="T78" fmla="*/ 3309 w 3506"/>
                  <a:gd name="T79" fmla="*/ 964 h 3500"/>
                  <a:gd name="T80" fmla="*/ 3323 w 3506"/>
                  <a:gd name="T81" fmla="*/ 972 h 3500"/>
                  <a:gd name="T82" fmla="*/ 3309 w 3506"/>
                  <a:gd name="T83" fmla="*/ 964 h 3500"/>
                  <a:gd name="T84" fmla="*/ 296 w 3506"/>
                  <a:gd name="T85" fmla="*/ 790 h 3500"/>
                  <a:gd name="T86" fmla="*/ 287 w 3506"/>
                  <a:gd name="T87" fmla="*/ 787 h 3500"/>
                  <a:gd name="T88" fmla="*/ 291 w 3506"/>
                  <a:gd name="T89" fmla="*/ 780 h 3500"/>
                  <a:gd name="T90" fmla="*/ 3055 w 3506"/>
                  <a:gd name="T91" fmla="*/ 575 h 3500"/>
                  <a:gd name="T92" fmla="*/ 3049 w 3506"/>
                  <a:gd name="T93" fmla="*/ 583 h 3500"/>
                  <a:gd name="T94" fmla="*/ 3046 w 3506"/>
                  <a:gd name="T95" fmla="*/ 579 h 3500"/>
                  <a:gd name="T96" fmla="*/ 525 w 3506"/>
                  <a:gd name="T97" fmla="*/ 500 h 3500"/>
                  <a:gd name="T98" fmla="*/ 529 w 3506"/>
                  <a:gd name="T99" fmla="*/ 507 h 3500"/>
                  <a:gd name="T100" fmla="*/ 525 w 3506"/>
                  <a:gd name="T101" fmla="*/ 500 h 3500"/>
                  <a:gd name="T102" fmla="*/ 2659 w 3506"/>
                  <a:gd name="T103" fmla="*/ 250 h 3500"/>
                  <a:gd name="T104" fmla="*/ 2647 w 3506"/>
                  <a:gd name="T105" fmla="*/ 253 h 3500"/>
                  <a:gd name="T106" fmla="*/ 905 w 3506"/>
                  <a:gd name="T107" fmla="*/ 216 h 3500"/>
                  <a:gd name="T108" fmla="*/ 902 w 3506"/>
                  <a:gd name="T109" fmla="*/ 227 h 3500"/>
                  <a:gd name="T110" fmla="*/ 905 w 3506"/>
                  <a:gd name="T111" fmla="*/ 216 h 3500"/>
                  <a:gd name="T112" fmla="*/ 2220 w 3506"/>
                  <a:gd name="T113" fmla="*/ 61 h 3500"/>
                  <a:gd name="T114" fmla="*/ 2217 w 3506"/>
                  <a:gd name="T115" fmla="*/ 69 h 3500"/>
                  <a:gd name="T116" fmla="*/ 1386 w 3506"/>
                  <a:gd name="T117" fmla="*/ 35 h 3500"/>
                  <a:gd name="T118" fmla="*/ 1384 w 3506"/>
                  <a:gd name="T119" fmla="*/ 45 h 3500"/>
                  <a:gd name="T120" fmla="*/ 1386 w 3506"/>
                  <a:gd name="T121" fmla="*/ 35 h 3500"/>
                  <a:gd name="T122" fmla="*/ 1862 w 3506"/>
                  <a:gd name="T123" fmla="*/ 1 h 3500"/>
                  <a:gd name="T124" fmla="*/ 1847 w 3506"/>
                  <a:gd name="T125" fmla="*/ 8 h 3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06" h="3500">
                    <a:moveTo>
                      <a:pt x="1648" y="3490"/>
                    </a:moveTo>
                    <a:lnTo>
                      <a:pt x="1655" y="3492"/>
                    </a:lnTo>
                    <a:lnTo>
                      <a:pt x="1648" y="3500"/>
                    </a:lnTo>
                    <a:lnTo>
                      <a:pt x="1641" y="3499"/>
                    </a:lnTo>
                    <a:lnTo>
                      <a:pt x="1648" y="3490"/>
                    </a:lnTo>
                    <a:close/>
                    <a:moveTo>
                      <a:pt x="2121" y="3455"/>
                    </a:moveTo>
                    <a:lnTo>
                      <a:pt x="2125" y="3463"/>
                    </a:lnTo>
                    <a:lnTo>
                      <a:pt x="2117" y="3465"/>
                    </a:lnTo>
                    <a:lnTo>
                      <a:pt x="2114" y="3456"/>
                    </a:lnTo>
                    <a:lnTo>
                      <a:pt x="2121" y="3455"/>
                    </a:lnTo>
                    <a:close/>
                    <a:moveTo>
                      <a:pt x="1279" y="3430"/>
                    </a:moveTo>
                    <a:lnTo>
                      <a:pt x="1280" y="3430"/>
                    </a:lnTo>
                    <a:lnTo>
                      <a:pt x="1287" y="3431"/>
                    </a:lnTo>
                    <a:lnTo>
                      <a:pt x="1292" y="3441"/>
                    </a:lnTo>
                    <a:lnTo>
                      <a:pt x="1283" y="3439"/>
                    </a:lnTo>
                    <a:lnTo>
                      <a:pt x="1279" y="3430"/>
                    </a:lnTo>
                    <a:close/>
                    <a:moveTo>
                      <a:pt x="2603" y="3273"/>
                    </a:moveTo>
                    <a:lnTo>
                      <a:pt x="2606" y="3281"/>
                    </a:lnTo>
                    <a:lnTo>
                      <a:pt x="2599" y="3285"/>
                    </a:lnTo>
                    <a:lnTo>
                      <a:pt x="2596" y="3277"/>
                    </a:lnTo>
                    <a:lnTo>
                      <a:pt x="2603" y="3273"/>
                    </a:lnTo>
                    <a:close/>
                    <a:moveTo>
                      <a:pt x="852" y="3244"/>
                    </a:moveTo>
                    <a:lnTo>
                      <a:pt x="858" y="3247"/>
                    </a:lnTo>
                    <a:lnTo>
                      <a:pt x="852" y="3254"/>
                    </a:lnTo>
                    <a:lnTo>
                      <a:pt x="847" y="3251"/>
                    </a:lnTo>
                    <a:lnTo>
                      <a:pt x="852" y="3244"/>
                    </a:lnTo>
                    <a:close/>
                    <a:moveTo>
                      <a:pt x="2976" y="2993"/>
                    </a:moveTo>
                    <a:lnTo>
                      <a:pt x="2987" y="2994"/>
                    </a:lnTo>
                    <a:lnTo>
                      <a:pt x="2981" y="3000"/>
                    </a:lnTo>
                    <a:lnTo>
                      <a:pt x="2970" y="2999"/>
                    </a:lnTo>
                    <a:lnTo>
                      <a:pt x="2976" y="2993"/>
                    </a:lnTo>
                    <a:close/>
                    <a:moveTo>
                      <a:pt x="455" y="2915"/>
                    </a:moveTo>
                    <a:lnTo>
                      <a:pt x="457" y="2918"/>
                    </a:lnTo>
                    <a:lnTo>
                      <a:pt x="460" y="2921"/>
                    </a:lnTo>
                    <a:lnTo>
                      <a:pt x="454" y="2928"/>
                    </a:lnTo>
                    <a:lnTo>
                      <a:pt x="451" y="2925"/>
                    </a:lnTo>
                    <a:lnTo>
                      <a:pt x="450" y="2922"/>
                    </a:lnTo>
                    <a:lnTo>
                      <a:pt x="455" y="2915"/>
                    </a:lnTo>
                    <a:close/>
                    <a:moveTo>
                      <a:pt x="3213" y="2705"/>
                    </a:moveTo>
                    <a:lnTo>
                      <a:pt x="3217" y="2714"/>
                    </a:lnTo>
                    <a:lnTo>
                      <a:pt x="3216" y="2717"/>
                    </a:lnTo>
                    <a:lnTo>
                      <a:pt x="3213" y="2722"/>
                    </a:lnTo>
                    <a:lnTo>
                      <a:pt x="3209" y="2712"/>
                    </a:lnTo>
                    <a:lnTo>
                      <a:pt x="3213" y="2705"/>
                    </a:lnTo>
                    <a:close/>
                    <a:moveTo>
                      <a:pt x="181" y="2528"/>
                    </a:moveTo>
                    <a:lnTo>
                      <a:pt x="193" y="2529"/>
                    </a:lnTo>
                    <a:lnTo>
                      <a:pt x="197" y="2538"/>
                    </a:lnTo>
                    <a:lnTo>
                      <a:pt x="186" y="2536"/>
                    </a:lnTo>
                    <a:lnTo>
                      <a:pt x="181" y="2528"/>
                    </a:lnTo>
                    <a:close/>
                    <a:moveTo>
                      <a:pt x="3412" y="2283"/>
                    </a:moveTo>
                    <a:lnTo>
                      <a:pt x="3422" y="2285"/>
                    </a:lnTo>
                    <a:lnTo>
                      <a:pt x="3419" y="2292"/>
                    </a:lnTo>
                    <a:lnTo>
                      <a:pt x="3411" y="2291"/>
                    </a:lnTo>
                    <a:lnTo>
                      <a:pt x="3412" y="2283"/>
                    </a:lnTo>
                    <a:close/>
                    <a:moveTo>
                      <a:pt x="63" y="2179"/>
                    </a:moveTo>
                    <a:lnTo>
                      <a:pt x="64" y="2187"/>
                    </a:lnTo>
                    <a:lnTo>
                      <a:pt x="57" y="2196"/>
                    </a:lnTo>
                    <a:lnTo>
                      <a:pt x="56" y="2187"/>
                    </a:lnTo>
                    <a:lnTo>
                      <a:pt x="63" y="2179"/>
                    </a:lnTo>
                    <a:close/>
                    <a:moveTo>
                      <a:pt x="3496" y="1776"/>
                    </a:moveTo>
                    <a:lnTo>
                      <a:pt x="3506" y="1778"/>
                    </a:lnTo>
                    <a:lnTo>
                      <a:pt x="3506" y="1785"/>
                    </a:lnTo>
                    <a:lnTo>
                      <a:pt x="3496" y="1783"/>
                    </a:lnTo>
                    <a:lnTo>
                      <a:pt x="3496" y="1776"/>
                    </a:lnTo>
                    <a:close/>
                    <a:moveTo>
                      <a:pt x="0" y="1717"/>
                    </a:moveTo>
                    <a:lnTo>
                      <a:pt x="9" y="1718"/>
                    </a:lnTo>
                    <a:lnTo>
                      <a:pt x="9" y="1724"/>
                    </a:lnTo>
                    <a:lnTo>
                      <a:pt x="0" y="1722"/>
                    </a:lnTo>
                    <a:lnTo>
                      <a:pt x="0" y="1717"/>
                    </a:lnTo>
                    <a:close/>
                    <a:moveTo>
                      <a:pt x="3448" y="1303"/>
                    </a:moveTo>
                    <a:lnTo>
                      <a:pt x="3450" y="1313"/>
                    </a:lnTo>
                    <a:lnTo>
                      <a:pt x="3443" y="1321"/>
                    </a:lnTo>
                    <a:lnTo>
                      <a:pt x="3441" y="1311"/>
                    </a:lnTo>
                    <a:lnTo>
                      <a:pt x="3448" y="1303"/>
                    </a:lnTo>
                    <a:close/>
                    <a:moveTo>
                      <a:pt x="85" y="1209"/>
                    </a:moveTo>
                    <a:lnTo>
                      <a:pt x="95" y="1211"/>
                    </a:lnTo>
                    <a:lnTo>
                      <a:pt x="92" y="1217"/>
                    </a:lnTo>
                    <a:lnTo>
                      <a:pt x="84" y="1215"/>
                    </a:lnTo>
                    <a:lnTo>
                      <a:pt x="85" y="1209"/>
                    </a:lnTo>
                    <a:close/>
                    <a:moveTo>
                      <a:pt x="3309" y="964"/>
                    </a:moveTo>
                    <a:lnTo>
                      <a:pt x="3320" y="965"/>
                    </a:lnTo>
                    <a:lnTo>
                      <a:pt x="3323" y="972"/>
                    </a:lnTo>
                    <a:lnTo>
                      <a:pt x="3313" y="971"/>
                    </a:lnTo>
                    <a:lnTo>
                      <a:pt x="3309" y="964"/>
                    </a:lnTo>
                    <a:close/>
                    <a:moveTo>
                      <a:pt x="291" y="780"/>
                    </a:moveTo>
                    <a:lnTo>
                      <a:pt x="296" y="790"/>
                    </a:lnTo>
                    <a:lnTo>
                      <a:pt x="291" y="798"/>
                    </a:lnTo>
                    <a:lnTo>
                      <a:pt x="287" y="787"/>
                    </a:lnTo>
                    <a:lnTo>
                      <a:pt x="290" y="784"/>
                    </a:lnTo>
                    <a:lnTo>
                      <a:pt x="291" y="780"/>
                    </a:lnTo>
                    <a:close/>
                    <a:moveTo>
                      <a:pt x="3052" y="572"/>
                    </a:moveTo>
                    <a:lnTo>
                      <a:pt x="3055" y="575"/>
                    </a:lnTo>
                    <a:lnTo>
                      <a:pt x="3055" y="576"/>
                    </a:lnTo>
                    <a:lnTo>
                      <a:pt x="3049" y="583"/>
                    </a:lnTo>
                    <a:lnTo>
                      <a:pt x="3048" y="582"/>
                    </a:lnTo>
                    <a:lnTo>
                      <a:pt x="3046" y="579"/>
                    </a:lnTo>
                    <a:lnTo>
                      <a:pt x="3052" y="572"/>
                    </a:lnTo>
                    <a:close/>
                    <a:moveTo>
                      <a:pt x="525" y="500"/>
                    </a:moveTo>
                    <a:lnTo>
                      <a:pt x="534" y="501"/>
                    </a:lnTo>
                    <a:lnTo>
                      <a:pt x="529" y="507"/>
                    </a:lnTo>
                    <a:lnTo>
                      <a:pt x="518" y="506"/>
                    </a:lnTo>
                    <a:lnTo>
                      <a:pt x="525" y="500"/>
                    </a:lnTo>
                    <a:close/>
                    <a:moveTo>
                      <a:pt x="2652" y="246"/>
                    </a:moveTo>
                    <a:lnTo>
                      <a:pt x="2659" y="250"/>
                    </a:lnTo>
                    <a:lnTo>
                      <a:pt x="2654" y="257"/>
                    </a:lnTo>
                    <a:lnTo>
                      <a:pt x="2647" y="253"/>
                    </a:lnTo>
                    <a:lnTo>
                      <a:pt x="2652" y="246"/>
                    </a:lnTo>
                    <a:close/>
                    <a:moveTo>
                      <a:pt x="905" y="216"/>
                    </a:moveTo>
                    <a:lnTo>
                      <a:pt x="909" y="224"/>
                    </a:lnTo>
                    <a:lnTo>
                      <a:pt x="902" y="227"/>
                    </a:lnTo>
                    <a:lnTo>
                      <a:pt x="899" y="219"/>
                    </a:lnTo>
                    <a:lnTo>
                      <a:pt x="905" y="216"/>
                    </a:lnTo>
                    <a:close/>
                    <a:moveTo>
                      <a:pt x="2213" y="58"/>
                    </a:moveTo>
                    <a:lnTo>
                      <a:pt x="2220" y="61"/>
                    </a:lnTo>
                    <a:lnTo>
                      <a:pt x="2224" y="70"/>
                    </a:lnTo>
                    <a:lnTo>
                      <a:pt x="2217" y="69"/>
                    </a:lnTo>
                    <a:lnTo>
                      <a:pt x="2213" y="58"/>
                    </a:lnTo>
                    <a:close/>
                    <a:moveTo>
                      <a:pt x="1386" y="35"/>
                    </a:moveTo>
                    <a:lnTo>
                      <a:pt x="1389" y="44"/>
                    </a:lnTo>
                    <a:lnTo>
                      <a:pt x="1384" y="45"/>
                    </a:lnTo>
                    <a:lnTo>
                      <a:pt x="1379" y="37"/>
                    </a:lnTo>
                    <a:lnTo>
                      <a:pt x="1386" y="35"/>
                    </a:lnTo>
                    <a:close/>
                    <a:moveTo>
                      <a:pt x="1854" y="0"/>
                    </a:moveTo>
                    <a:lnTo>
                      <a:pt x="1862" y="1"/>
                    </a:lnTo>
                    <a:lnTo>
                      <a:pt x="1855" y="10"/>
                    </a:lnTo>
                    <a:lnTo>
                      <a:pt x="1847" y="8"/>
                    </a:lnTo>
                    <a:lnTo>
                      <a:pt x="18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6" name="Freeform 731"/>
              <p:cNvSpPr>
                <a:spLocks noEditPoints="1"/>
              </p:cNvSpPr>
              <p:nvPr/>
            </p:nvSpPr>
            <p:spPr bwMode="auto">
              <a:xfrm>
                <a:off x="5354" y="785"/>
                <a:ext cx="3523" cy="3518"/>
              </a:xfrm>
              <a:custGeom>
                <a:avLst/>
                <a:gdLst>
                  <a:gd name="T0" fmla="*/ 1657 w 3523"/>
                  <a:gd name="T1" fmla="*/ 3509 h 3518"/>
                  <a:gd name="T2" fmla="*/ 1643 w 3523"/>
                  <a:gd name="T3" fmla="*/ 3516 h 3518"/>
                  <a:gd name="T4" fmla="*/ 2134 w 3523"/>
                  <a:gd name="T5" fmla="*/ 3472 h 3518"/>
                  <a:gd name="T6" fmla="*/ 2129 w 3523"/>
                  <a:gd name="T7" fmla="*/ 3482 h 3518"/>
                  <a:gd name="T8" fmla="*/ 2134 w 3523"/>
                  <a:gd name="T9" fmla="*/ 3472 h 3518"/>
                  <a:gd name="T10" fmla="*/ 1301 w 3523"/>
                  <a:gd name="T11" fmla="*/ 3450 h 3518"/>
                  <a:gd name="T12" fmla="*/ 1295 w 3523"/>
                  <a:gd name="T13" fmla="*/ 3458 h 3518"/>
                  <a:gd name="T14" fmla="*/ 2615 w 3523"/>
                  <a:gd name="T15" fmla="*/ 3290 h 3518"/>
                  <a:gd name="T16" fmla="*/ 2610 w 3523"/>
                  <a:gd name="T17" fmla="*/ 3303 h 3518"/>
                  <a:gd name="T18" fmla="*/ 2615 w 3523"/>
                  <a:gd name="T19" fmla="*/ 3290 h 3518"/>
                  <a:gd name="T20" fmla="*/ 861 w 3523"/>
                  <a:gd name="T21" fmla="*/ 3263 h 3518"/>
                  <a:gd name="T22" fmla="*/ 850 w 3523"/>
                  <a:gd name="T23" fmla="*/ 3266 h 3518"/>
                  <a:gd name="T24" fmla="*/ 2996 w 3523"/>
                  <a:gd name="T25" fmla="*/ 3003 h 3518"/>
                  <a:gd name="T26" fmla="*/ 3002 w 3523"/>
                  <a:gd name="T27" fmla="*/ 3012 h 3518"/>
                  <a:gd name="T28" fmla="*/ 2996 w 3523"/>
                  <a:gd name="T29" fmla="*/ 3003 h 3518"/>
                  <a:gd name="T30" fmla="*/ 460 w 3523"/>
                  <a:gd name="T31" fmla="*/ 2934 h 3518"/>
                  <a:gd name="T32" fmla="*/ 457 w 3523"/>
                  <a:gd name="T33" fmla="*/ 2944 h 3518"/>
                  <a:gd name="T34" fmla="*/ 453 w 3523"/>
                  <a:gd name="T35" fmla="*/ 2938 h 3518"/>
                  <a:gd name="T36" fmla="*/ 3226 w 3523"/>
                  <a:gd name="T37" fmla="*/ 2723 h 3518"/>
                  <a:gd name="T38" fmla="*/ 3225 w 3523"/>
                  <a:gd name="T39" fmla="*/ 2740 h 3518"/>
                  <a:gd name="T40" fmla="*/ 3225 w 3523"/>
                  <a:gd name="T41" fmla="*/ 2726 h 3518"/>
                  <a:gd name="T42" fmla="*/ 180 w 3523"/>
                  <a:gd name="T43" fmla="*/ 2536 h 3518"/>
                  <a:gd name="T44" fmla="*/ 195 w 3523"/>
                  <a:gd name="T45" fmla="*/ 2545 h 3518"/>
                  <a:gd name="T46" fmla="*/ 180 w 3523"/>
                  <a:gd name="T47" fmla="*/ 2536 h 3518"/>
                  <a:gd name="T48" fmla="*/ 3440 w 3523"/>
                  <a:gd name="T49" fmla="*/ 2295 h 3518"/>
                  <a:gd name="T50" fmla="*/ 3428 w 3523"/>
                  <a:gd name="T51" fmla="*/ 2301 h 3518"/>
                  <a:gd name="T52" fmla="*/ 65 w 3523"/>
                  <a:gd name="T53" fmla="*/ 2196 h 3518"/>
                  <a:gd name="T54" fmla="*/ 59 w 3523"/>
                  <a:gd name="T55" fmla="*/ 2213 h 3518"/>
                  <a:gd name="T56" fmla="*/ 65 w 3523"/>
                  <a:gd name="T57" fmla="*/ 2196 h 3518"/>
                  <a:gd name="T58" fmla="*/ 3523 w 3523"/>
                  <a:gd name="T59" fmla="*/ 1788 h 3518"/>
                  <a:gd name="T60" fmla="*/ 3515 w 3523"/>
                  <a:gd name="T61" fmla="*/ 1794 h 3518"/>
                  <a:gd name="T62" fmla="*/ 0 w 3523"/>
                  <a:gd name="T63" fmla="*/ 1724 h 3518"/>
                  <a:gd name="T64" fmla="*/ 9 w 3523"/>
                  <a:gd name="T65" fmla="*/ 1731 h 3518"/>
                  <a:gd name="T66" fmla="*/ 0 w 3523"/>
                  <a:gd name="T67" fmla="*/ 1724 h 3518"/>
                  <a:gd name="T68" fmla="*/ 3466 w 3523"/>
                  <a:gd name="T69" fmla="*/ 1313 h 3518"/>
                  <a:gd name="T70" fmla="*/ 3457 w 3523"/>
                  <a:gd name="T71" fmla="*/ 1312 h 3518"/>
                  <a:gd name="T72" fmla="*/ 86 w 3523"/>
                  <a:gd name="T73" fmla="*/ 1217 h 3518"/>
                  <a:gd name="T74" fmla="*/ 93 w 3523"/>
                  <a:gd name="T75" fmla="*/ 1224 h 3518"/>
                  <a:gd name="T76" fmla="*/ 86 w 3523"/>
                  <a:gd name="T77" fmla="*/ 1217 h 3518"/>
                  <a:gd name="T78" fmla="*/ 3339 w 3523"/>
                  <a:gd name="T79" fmla="*/ 975 h 3518"/>
                  <a:gd name="T80" fmla="*/ 3332 w 3523"/>
                  <a:gd name="T81" fmla="*/ 981 h 3518"/>
                  <a:gd name="T82" fmla="*/ 298 w 3523"/>
                  <a:gd name="T83" fmla="*/ 779 h 3518"/>
                  <a:gd name="T84" fmla="*/ 299 w 3523"/>
                  <a:gd name="T85" fmla="*/ 793 h 3518"/>
                  <a:gd name="T86" fmla="*/ 292 w 3523"/>
                  <a:gd name="T87" fmla="*/ 786 h 3518"/>
                  <a:gd name="T88" fmla="*/ 3067 w 3523"/>
                  <a:gd name="T89" fmla="*/ 574 h 3518"/>
                  <a:gd name="T90" fmla="*/ 3064 w 3523"/>
                  <a:gd name="T91" fmla="*/ 585 h 3518"/>
                  <a:gd name="T92" fmla="*/ 3061 w 3523"/>
                  <a:gd name="T93" fmla="*/ 581 h 3518"/>
                  <a:gd name="T94" fmla="*/ 522 w 3523"/>
                  <a:gd name="T95" fmla="*/ 508 h 3518"/>
                  <a:gd name="T96" fmla="*/ 527 w 3523"/>
                  <a:gd name="T97" fmla="*/ 515 h 3518"/>
                  <a:gd name="T98" fmla="*/ 522 w 3523"/>
                  <a:gd name="T99" fmla="*/ 508 h 3518"/>
                  <a:gd name="T100" fmla="*/ 2674 w 3523"/>
                  <a:gd name="T101" fmla="*/ 252 h 3518"/>
                  <a:gd name="T102" fmla="*/ 2661 w 3523"/>
                  <a:gd name="T103" fmla="*/ 255 h 3518"/>
                  <a:gd name="T104" fmla="*/ 911 w 3523"/>
                  <a:gd name="T105" fmla="*/ 217 h 3518"/>
                  <a:gd name="T106" fmla="*/ 908 w 3523"/>
                  <a:gd name="T107" fmla="*/ 228 h 3518"/>
                  <a:gd name="T108" fmla="*/ 911 w 3523"/>
                  <a:gd name="T109" fmla="*/ 217 h 3518"/>
                  <a:gd name="T110" fmla="*/ 2225 w 3523"/>
                  <a:gd name="T111" fmla="*/ 58 h 3518"/>
                  <a:gd name="T112" fmla="*/ 2222 w 3523"/>
                  <a:gd name="T113" fmla="*/ 67 h 3518"/>
                  <a:gd name="T114" fmla="*/ 1393 w 3523"/>
                  <a:gd name="T115" fmla="*/ 36 h 3518"/>
                  <a:gd name="T116" fmla="*/ 1388 w 3523"/>
                  <a:gd name="T117" fmla="*/ 46 h 3518"/>
                  <a:gd name="T118" fmla="*/ 1393 w 3523"/>
                  <a:gd name="T119" fmla="*/ 36 h 3518"/>
                  <a:gd name="T120" fmla="*/ 1879 w 3523"/>
                  <a:gd name="T121" fmla="*/ 2 h 3518"/>
                  <a:gd name="T122" fmla="*/ 1863 w 3523"/>
                  <a:gd name="T123" fmla="*/ 9 h 3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3" h="3518">
                    <a:moveTo>
                      <a:pt x="1650" y="3508"/>
                    </a:moveTo>
                    <a:lnTo>
                      <a:pt x="1657" y="3509"/>
                    </a:lnTo>
                    <a:lnTo>
                      <a:pt x="1650" y="3518"/>
                    </a:lnTo>
                    <a:lnTo>
                      <a:pt x="1643" y="3516"/>
                    </a:lnTo>
                    <a:lnTo>
                      <a:pt x="1650" y="3508"/>
                    </a:lnTo>
                    <a:close/>
                    <a:moveTo>
                      <a:pt x="2134" y="3472"/>
                    </a:moveTo>
                    <a:lnTo>
                      <a:pt x="2137" y="3481"/>
                    </a:lnTo>
                    <a:lnTo>
                      <a:pt x="2129" y="3482"/>
                    </a:lnTo>
                    <a:lnTo>
                      <a:pt x="2126" y="3474"/>
                    </a:lnTo>
                    <a:lnTo>
                      <a:pt x="2134" y="3472"/>
                    </a:lnTo>
                    <a:close/>
                    <a:moveTo>
                      <a:pt x="1292" y="3448"/>
                    </a:moveTo>
                    <a:lnTo>
                      <a:pt x="1301" y="3450"/>
                    </a:lnTo>
                    <a:lnTo>
                      <a:pt x="1304" y="3461"/>
                    </a:lnTo>
                    <a:lnTo>
                      <a:pt x="1295" y="3458"/>
                    </a:lnTo>
                    <a:lnTo>
                      <a:pt x="1292" y="3448"/>
                    </a:lnTo>
                    <a:close/>
                    <a:moveTo>
                      <a:pt x="2615" y="3290"/>
                    </a:moveTo>
                    <a:lnTo>
                      <a:pt x="2617" y="3299"/>
                    </a:lnTo>
                    <a:lnTo>
                      <a:pt x="2610" y="3303"/>
                    </a:lnTo>
                    <a:lnTo>
                      <a:pt x="2608" y="3294"/>
                    </a:lnTo>
                    <a:lnTo>
                      <a:pt x="2615" y="3290"/>
                    </a:lnTo>
                    <a:close/>
                    <a:moveTo>
                      <a:pt x="856" y="3260"/>
                    </a:moveTo>
                    <a:lnTo>
                      <a:pt x="861" y="3263"/>
                    </a:lnTo>
                    <a:lnTo>
                      <a:pt x="854" y="3270"/>
                    </a:lnTo>
                    <a:lnTo>
                      <a:pt x="850" y="3266"/>
                    </a:lnTo>
                    <a:lnTo>
                      <a:pt x="856" y="3260"/>
                    </a:lnTo>
                    <a:close/>
                    <a:moveTo>
                      <a:pt x="2996" y="3003"/>
                    </a:moveTo>
                    <a:lnTo>
                      <a:pt x="3007" y="3006"/>
                    </a:lnTo>
                    <a:lnTo>
                      <a:pt x="3002" y="3012"/>
                    </a:lnTo>
                    <a:lnTo>
                      <a:pt x="2990" y="3009"/>
                    </a:lnTo>
                    <a:lnTo>
                      <a:pt x="2996" y="3003"/>
                    </a:lnTo>
                    <a:close/>
                    <a:moveTo>
                      <a:pt x="459" y="2931"/>
                    </a:moveTo>
                    <a:lnTo>
                      <a:pt x="460" y="2934"/>
                    </a:lnTo>
                    <a:lnTo>
                      <a:pt x="463" y="2937"/>
                    </a:lnTo>
                    <a:lnTo>
                      <a:pt x="457" y="2944"/>
                    </a:lnTo>
                    <a:lnTo>
                      <a:pt x="453" y="2940"/>
                    </a:lnTo>
                    <a:lnTo>
                      <a:pt x="453" y="2938"/>
                    </a:lnTo>
                    <a:lnTo>
                      <a:pt x="459" y="2931"/>
                    </a:lnTo>
                    <a:close/>
                    <a:moveTo>
                      <a:pt x="3226" y="2723"/>
                    </a:moveTo>
                    <a:lnTo>
                      <a:pt x="3231" y="2735"/>
                    </a:lnTo>
                    <a:lnTo>
                      <a:pt x="3225" y="2740"/>
                    </a:lnTo>
                    <a:lnTo>
                      <a:pt x="3222" y="2731"/>
                    </a:lnTo>
                    <a:lnTo>
                      <a:pt x="3225" y="2726"/>
                    </a:lnTo>
                    <a:lnTo>
                      <a:pt x="3226" y="2723"/>
                    </a:lnTo>
                    <a:close/>
                    <a:moveTo>
                      <a:pt x="180" y="2536"/>
                    </a:moveTo>
                    <a:lnTo>
                      <a:pt x="190" y="2537"/>
                    </a:lnTo>
                    <a:lnTo>
                      <a:pt x="195" y="2545"/>
                    </a:lnTo>
                    <a:lnTo>
                      <a:pt x="185" y="2543"/>
                    </a:lnTo>
                    <a:lnTo>
                      <a:pt x="180" y="2536"/>
                    </a:lnTo>
                    <a:close/>
                    <a:moveTo>
                      <a:pt x="3431" y="2294"/>
                    </a:moveTo>
                    <a:lnTo>
                      <a:pt x="3440" y="2295"/>
                    </a:lnTo>
                    <a:lnTo>
                      <a:pt x="3437" y="2302"/>
                    </a:lnTo>
                    <a:lnTo>
                      <a:pt x="3428" y="2301"/>
                    </a:lnTo>
                    <a:lnTo>
                      <a:pt x="3431" y="2294"/>
                    </a:lnTo>
                    <a:close/>
                    <a:moveTo>
                      <a:pt x="65" y="2196"/>
                    </a:moveTo>
                    <a:lnTo>
                      <a:pt x="66" y="2205"/>
                    </a:lnTo>
                    <a:lnTo>
                      <a:pt x="59" y="2213"/>
                    </a:lnTo>
                    <a:lnTo>
                      <a:pt x="58" y="2205"/>
                    </a:lnTo>
                    <a:lnTo>
                      <a:pt x="65" y="2196"/>
                    </a:lnTo>
                    <a:close/>
                    <a:moveTo>
                      <a:pt x="3515" y="1787"/>
                    </a:moveTo>
                    <a:lnTo>
                      <a:pt x="3523" y="1788"/>
                    </a:lnTo>
                    <a:lnTo>
                      <a:pt x="3523" y="1795"/>
                    </a:lnTo>
                    <a:lnTo>
                      <a:pt x="3515" y="1794"/>
                    </a:lnTo>
                    <a:lnTo>
                      <a:pt x="3515" y="1787"/>
                    </a:lnTo>
                    <a:close/>
                    <a:moveTo>
                      <a:pt x="0" y="1724"/>
                    </a:moveTo>
                    <a:lnTo>
                      <a:pt x="9" y="1726"/>
                    </a:lnTo>
                    <a:lnTo>
                      <a:pt x="9" y="1731"/>
                    </a:lnTo>
                    <a:lnTo>
                      <a:pt x="1" y="1730"/>
                    </a:lnTo>
                    <a:lnTo>
                      <a:pt x="0" y="1724"/>
                    </a:lnTo>
                    <a:close/>
                    <a:moveTo>
                      <a:pt x="3464" y="1303"/>
                    </a:moveTo>
                    <a:lnTo>
                      <a:pt x="3466" y="1313"/>
                    </a:lnTo>
                    <a:lnTo>
                      <a:pt x="3459" y="1322"/>
                    </a:lnTo>
                    <a:lnTo>
                      <a:pt x="3457" y="1312"/>
                    </a:lnTo>
                    <a:lnTo>
                      <a:pt x="3464" y="1303"/>
                    </a:lnTo>
                    <a:close/>
                    <a:moveTo>
                      <a:pt x="86" y="1217"/>
                    </a:moveTo>
                    <a:lnTo>
                      <a:pt x="94" y="1218"/>
                    </a:lnTo>
                    <a:lnTo>
                      <a:pt x="93" y="1224"/>
                    </a:lnTo>
                    <a:lnTo>
                      <a:pt x="84" y="1223"/>
                    </a:lnTo>
                    <a:lnTo>
                      <a:pt x="86" y="1217"/>
                    </a:lnTo>
                    <a:close/>
                    <a:moveTo>
                      <a:pt x="3329" y="974"/>
                    </a:moveTo>
                    <a:lnTo>
                      <a:pt x="3339" y="975"/>
                    </a:lnTo>
                    <a:lnTo>
                      <a:pt x="3344" y="982"/>
                    </a:lnTo>
                    <a:lnTo>
                      <a:pt x="3332" y="981"/>
                    </a:lnTo>
                    <a:lnTo>
                      <a:pt x="3329" y="974"/>
                    </a:lnTo>
                    <a:close/>
                    <a:moveTo>
                      <a:pt x="298" y="779"/>
                    </a:moveTo>
                    <a:lnTo>
                      <a:pt x="300" y="789"/>
                    </a:lnTo>
                    <a:lnTo>
                      <a:pt x="299" y="793"/>
                    </a:lnTo>
                    <a:lnTo>
                      <a:pt x="296" y="796"/>
                    </a:lnTo>
                    <a:lnTo>
                      <a:pt x="292" y="786"/>
                    </a:lnTo>
                    <a:lnTo>
                      <a:pt x="298" y="779"/>
                    </a:lnTo>
                    <a:close/>
                    <a:moveTo>
                      <a:pt x="3067" y="574"/>
                    </a:moveTo>
                    <a:lnTo>
                      <a:pt x="3070" y="578"/>
                    </a:lnTo>
                    <a:lnTo>
                      <a:pt x="3064" y="585"/>
                    </a:lnTo>
                    <a:lnTo>
                      <a:pt x="3064" y="584"/>
                    </a:lnTo>
                    <a:lnTo>
                      <a:pt x="3061" y="581"/>
                    </a:lnTo>
                    <a:lnTo>
                      <a:pt x="3067" y="574"/>
                    </a:lnTo>
                    <a:close/>
                    <a:moveTo>
                      <a:pt x="522" y="508"/>
                    </a:moveTo>
                    <a:lnTo>
                      <a:pt x="534" y="509"/>
                    </a:lnTo>
                    <a:lnTo>
                      <a:pt x="527" y="515"/>
                    </a:lnTo>
                    <a:lnTo>
                      <a:pt x="515" y="513"/>
                    </a:lnTo>
                    <a:lnTo>
                      <a:pt x="522" y="508"/>
                    </a:lnTo>
                    <a:close/>
                    <a:moveTo>
                      <a:pt x="2667" y="248"/>
                    </a:moveTo>
                    <a:lnTo>
                      <a:pt x="2674" y="252"/>
                    </a:lnTo>
                    <a:lnTo>
                      <a:pt x="2668" y="259"/>
                    </a:lnTo>
                    <a:lnTo>
                      <a:pt x="2661" y="255"/>
                    </a:lnTo>
                    <a:lnTo>
                      <a:pt x="2667" y="248"/>
                    </a:lnTo>
                    <a:close/>
                    <a:moveTo>
                      <a:pt x="911" y="217"/>
                    </a:moveTo>
                    <a:lnTo>
                      <a:pt x="914" y="225"/>
                    </a:lnTo>
                    <a:lnTo>
                      <a:pt x="908" y="228"/>
                    </a:lnTo>
                    <a:lnTo>
                      <a:pt x="905" y="219"/>
                    </a:lnTo>
                    <a:lnTo>
                      <a:pt x="911" y="217"/>
                    </a:lnTo>
                    <a:close/>
                    <a:moveTo>
                      <a:pt x="2218" y="57"/>
                    </a:moveTo>
                    <a:lnTo>
                      <a:pt x="2225" y="58"/>
                    </a:lnTo>
                    <a:lnTo>
                      <a:pt x="2229" y="70"/>
                    </a:lnTo>
                    <a:lnTo>
                      <a:pt x="2222" y="67"/>
                    </a:lnTo>
                    <a:lnTo>
                      <a:pt x="2218" y="57"/>
                    </a:lnTo>
                    <a:close/>
                    <a:moveTo>
                      <a:pt x="1393" y="36"/>
                    </a:moveTo>
                    <a:lnTo>
                      <a:pt x="1395" y="44"/>
                    </a:lnTo>
                    <a:lnTo>
                      <a:pt x="1388" y="46"/>
                    </a:lnTo>
                    <a:lnTo>
                      <a:pt x="1385" y="37"/>
                    </a:lnTo>
                    <a:lnTo>
                      <a:pt x="1393" y="36"/>
                    </a:lnTo>
                    <a:close/>
                    <a:moveTo>
                      <a:pt x="1870" y="0"/>
                    </a:moveTo>
                    <a:lnTo>
                      <a:pt x="1879" y="2"/>
                    </a:lnTo>
                    <a:lnTo>
                      <a:pt x="1871" y="10"/>
                    </a:lnTo>
                    <a:lnTo>
                      <a:pt x="1863" y="9"/>
                    </a:lnTo>
                    <a:lnTo>
                      <a:pt x="18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7" name="Freeform 732"/>
              <p:cNvSpPr>
                <a:spLocks noEditPoints="1"/>
              </p:cNvSpPr>
              <p:nvPr/>
            </p:nvSpPr>
            <p:spPr bwMode="auto">
              <a:xfrm>
                <a:off x="5345" y="777"/>
                <a:ext cx="3542" cy="3534"/>
              </a:xfrm>
              <a:custGeom>
                <a:avLst/>
                <a:gdLst>
                  <a:gd name="T0" fmla="*/ 1659 w 3542"/>
                  <a:gd name="T1" fmla="*/ 3526 h 3534"/>
                  <a:gd name="T2" fmla="*/ 1645 w 3542"/>
                  <a:gd name="T3" fmla="*/ 3534 h 3534"/>
                  <a:gd name="T4" fmla="*/ 2146 w 3542"/>
                  <a:gd name="T5" fmla="*/ 3489 h 3534"/>
                  <a:gd name="T6" fmla="*/ 2142 w 3542"/>
                  <a:gd name="T7" fmla="*/ 3500 h 3534"/>
                  <a:gd name="T8" fmla="*/ 2146 w 3542"/>
                  <a:gd name="T9" fmla="*/ 3489 h 3534"/>
                  <a:gd name="T10" fmla="*/ 1313 w 3542"/>
                  <a:gd name="T11" fmla="*/ 3469 h 3534"/>
                  <a:gd name="T12" fmla="*/ 1308 w 3542"/>
                  <a:gd name="T13" fmla="*/ 3476 h 3534"/>
                  <a:gd name="T14" fmla="*/ 2626 w 3542"/>
                  <a:gd name="T15" fmla="*/ 3307 h 3534"/>
                  <a:gd name="T16" fmla="*/ 2624 w 3542"/>
                  <a:gd name="T17" fmla="*/ 3319 h 3534"/>
                  <a:gd name="T18" fmla="*/ 2626 w 3542"/>
                  <a:gd name="T19" fmla="*/ 3307 h 3534"/>
                  <a:gd name="T20" fmla="*/ 863 w 3542"/>
                  <a:gd name="T21" fmla="*/ 3278 h 3534"/>
                  <a:gd name="T22" fmla="*/ 853 w 3542"/>
                  <a:gd name="T23" fmla="*/ 3281 h 3534"/>
                  <a:gd name="T24" fmla="*/ 3016 w 3542"/>
                  <a:gd name="T25" fmla="*/ 3014 h 3534"/>
                  <a:gd name="T26" fmla="*/ 3022 w 3542"/>
                  <a:gd name="T27" fmla="*/ 3021 h 3534"/>
                  <a:gd name="T28" fmla="*/ 3016 w 3542"/>
                  <a:gd name="T29" fmla="*/ 3014 h 3534"/>
                  <a:gd name="T30" fmla="*/ 462 w 3542"/>
                  <a:gd name="T31" fmla="*/ 2948 h 3534"/>
                  <a:gd name="T32" fmla="*/ 461 w 3542"/>
                  <a:gd name="T33" fmla="*/ 2959 h 3534"/>
                  <a:gd name="T34" fmla="*/ 462 w 3542"/>
                  <a:gd name="T35" fmla="*/ 2946 h 3534"/>
                  <a:gd name="T36" fmla="*/ 3242 w 3542"/>
                  <a:gd name="T37" fmla="*/ 2753 h 3534"/>
                  <a:gd name="T38" fmla="*/ 3234 w 3542"/>
                  <a:gd name="T39" fmla="*/ 2748 h 3534"/>
                  <a:gd name="T40" fmla="*/ 178 w 3542"/>
                  <a:gd name="T41" fmla="*/ 2542 h 3534"/>
                  <a:gd name="T42" fmla="*/ 194 w 3542"/>
                  <a:gd name="T43" fmla="*/ 2551 h 3534"/>
                  <a:gd name="T44" fmla="*/ 178 w 3542"/>
                  <a:gd name="T45" fmla="*/ 2542 h 3534"/>
                  <a:gd name="T46" fmla="*/ 3457 w 3542"/>
                  <a:gd name="T47" fmla="*/ 2305 h 3534"/>
                  <a:gd name="T48" fmla="*/ 3446 w 3542"/>
                  <a:gd name="T49" fmla="*/ 2310 h 3534"/>
                  <a:gd name="T50" fmla="*/ 67 w 3542"/>
                  <a:gd name="T51" fmla="*/ 2213 h 3534"/>
                  <a:gd name="T52" fmla="*/ 61 w 3542"/>
                  <a:gd name="T53" fmla="*/ 2230 h 3534"/>
                  <a:gd name="T54" fmla="*/ 67 w 3542"/>
                  <a:gd name="T55" fmla="*/ 2213 h 3534"/>
                  <a:gd name="T56" fmla="*/ 3542 w 3542"/>
                  <a:gd name="T57" fmla="*/ 1797 h 3534"/>
                  <a:gd name="T58" fmla="*/ 3532 w 3542"/>
                  <a:gd name="T59" fmla="*/ 1803 h 3534"/>
                  <a:gd name="T60" fmla="*/ 0 w 3542"/>
                  <a:gd name="T61" fmla="*/ 1731 h 3534"/>
                  <a:gd name="T62" fmla="*/ 10 w 3542"/>
                  <a:gd name="T63" fmla="*/ 1738 h 3534"/>
                  <a:gd name="T64" fmla="*/ 0 w 3542"/>
                  <a:gd name="T65" fmla="*/ 1731 h 3534"/>
                  <a:gd name="T66" fmla="*/ 3483 w 3542"/>
                  <a:gd name="T67" fmla="*/ 1313 h 3534"/>
                  <a:gd name="T68" fmla="*/ 3473 w 3542"/>
                  <a:gd name="T69" fmla="*/ 1311 h 3534"/>
                  <a:gd name="T70" fmla="*/ 86 w 3542"/>
                  <a:gd name="T71" fmla="*/ 1224 h 3534"/>
                  <a:gd name="T72" fmla="*/ 93 w 3542"/>
                  <a:gd name="T73" fmla="*/ 1231 h 3534"/>
                  <a:gd name="T74" fmla="*/ 86 w 3542"/>
                  <a:gd name="T75" fmla="*/ 1224 h 3534"/>
                  <a:gd name="T76" fmla="*/ 3360 w 3542"/>
                  <a:gd name="T77" fmla="*/ 986 h 3534"/>
                  <a:gd name="T78" fmla="*/ 3353 w 3542"/>
                  <a:gd name="T79" fmla="*/ 990 h 3534"/>
                  <a:gd name="T80" fmla="*/ 302 w 3542"/>
                  <a:gd name="T81" fmla="*/ 777 h 3534"/>
                  <a:gd name="T82" fmla="*/ 301 w 3542"/>
                  <a:gd name="T83" fmla="*/ 794 h 3534"/>
                  <a:gd name="T84" fmla="*/ 302 w 3542"/>
                  <a:gd name="T85" fmla="*/ 777 h 3534"/>
                  <a:gd name="T86" fmla="*/ 3084 w 3542"/>
                  <a:gd name="T87" fmla="*/ 579 h 3534"/>
                  <a:gd name="T88" fmla="*/ 3076 w 3542"/>
                  <a:gd name="T89" fmla="*/ 582 h 3534"/>
                  <a:gd name="T90" fmla="*/ 520 w 3542"/>
                  <a:gd name="T91" fmla="*/ 513 h 3534"/>
                  <a:gd name="T92" fmla="*/ 524 w 3542"/>
                  <a:gd name="T93" fmla="*/ 521 h 3534"/>
                  <a:gd name="T94" fmla="*/ 520 w 3542"/>
                  <a:gd name="T95" fmla="*/ 513 h 3534"/>
                  <a:gd name="T96" fmla="*/ 2689 w 3542"/>
                  <a:gd name="T97" fmla="*/ 253 h 3534"/>
                  <a:gd name="T98" fmla="*/ 2676 w 3542"/>
                  <a:gd name="T99" fmla="*/ 256 h 3534"/>
                  <a:gd name="T100" fmla="*/ 917 w 3542"/>
                  <a:gd name="T101" fmla="*/ 216 h 3534"/>
                  <a:gd name="T102" fmla="*/ 914 w 3542"/>
                  <a:gd name="T103" fmla="*/ 227 h 3534"/>
                  <a:gd name="T104" fmla="*/ 917 w 3542"/>
                  <a:gd name="T105" fmla="*/ 216 h 3534"/>
                  <a:gd name="T106" fmla="*/ 2231 w 3542"/>
                  <a:gd name="T107" fmla="*/ 56 h 3534"/>
                  <a:gd name="T108" fmla="*/ 2227 w 3542"/>
                  <a:gd name="T109" fmla="*/ 65 h 3534"/>
                  <a:gd name="T110" fmla="*/ 1399 w 3542"/>
                  <a:gd name="T111" fmla="*/ 35 h 3534"/>
                  <a:gd name="T112" fmla="*/ 1394 w 3542"/>
                  <a:gd name="T113" fmla="*/ 45 h 3534"/>
                  <a:gd name="T114" fmla="*/ 1399 w 3542"/>
                  <a:gd name="T115" fmla="*/ 35 h 3534"/>
                  <a:gd name="T116" fmla="*/ 1895 w 3542"/>
                  <a:gd name="T117" fmla="*/ 0 h 3534"/>
                  <a:gd name="T118" fmla="*/ 1879 w 3542"/>
                  <a:gd name="T119" fmla="*/ 8 h 3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42" h="3534">
                    <a:moveTo>
                      <a:pt x="1652" y="3524"/>
                    </a:moveTo>
                    <a:lnTo>
                      <a:pt x="1659" y="3526"/>
                    </a:lnTo>
                    <a:lnTo>
                      <a:pt x="1652" y="3534"/>
                    </a:lnTo>
                    <a:lnTo>
                      <a:pt x="1645" y="3534"/>
                    </a:lnTo>
                    <a:lnTo>
                      <a:pt x="1652" y="3524"/>
                    </a:lnTo>
                    <a:close/>
                    <a:moveTo>
                      <a:pt x="2146" y="3489"/>
                    </a:moveTo>
                    <a:lnTo>
                      <a:pt x="2149" y="3497"/>
                    </a:lnTo>
                    <a:lnTo>
                      <a:pt x="2142" y="3500"/>
                    </a:lnTo>
                    <a:lnTo>
                      <a:pt x="2138" y="3490"/>
                    </a:lnTo>
                    <a:lnTo>
                      <a:pt x="2146" y="3489"/>
                    </a:lnTo>
                    <a:close/>
                    <a:moveTo>
                      <a:pt x="1304" y="3466"/>
                    </a:moveTo>
                    <a:lnTo>
                      <a:pt x="1313" y="3469"/>
                    </a:lnTo>
                    <a:lnTo>
                      <a:pt x="1317" y="3479"/>
                    </a:lnTo>
                    <a:lnTo>
                      <a:pt x="1308" y="3476"/>
                    </a:lnTo>
                    <a:lnTo>
                      <a:pt x="1304" y="3466"/>
                    </a:lnTo>
                    <a:close/>
                    <a:moveTo>
                      <a:pt x="2626" y="3307"/>
                    </a:moveTo>
                    <a:lnTo>
                      <a:pt x="2629" y="3315"/>
                    </a:lnTo>
                    <a:lnTo>
                      <a:pt x="2624" y="3319"/>
                    </a:lnTo>
                    <a:lnTo>
                      <a:pt x="2619" y="3311"/>
                    </a:lnTo>
                    <a:lnTo>
                      <a:pt x="2626" y="3307"/>
                    </a:lnTo>
                    <a:close/>
                    <a:moveTo>
                      <a:pt x="859" y="3274"/>
                    </a:moveTo>
                    <a:lnTo>
                      <a:pt x="863" y="3278"/>
                    </a:lnTo>
                    <a:lnTo>
                      <a:pt x="858" y="3285"/>
                    </a:lnTo>
                    <a:lnTo>
                      <a:pt x="853" y="3281"/>
                    </a:lnTo>
                    <a:lnTo>
                      <a:pt x="859" y="3274"/>
                    </a:lnTo>
                    <a:close/>
                    <a:moveTo>
                      <a:pt x="3016" y="3014"/>
                    </a:moveTo>
                    <a:lnTo>
                      <a:pt x="3028" y="3016"/>
                    </a:lnTo>
                    <a:lnTo>
                      <a:pt x="3022" y="3021"/>
                    </a:lnTo>
                    <a:lnTo>
                      <a:pt x="3011" y="3020"/>
                    </a:lnTo>
                    <a:lnTo>
                      <a:pt x="3016" y="3014"/>
                    </a:lnTo>
                    <a:close/>
                    <a:moveTo>
                      <a:pt x="462" y="2946"/>
                    </a:moveTo>
                    <a:lnTo>
                      <a:pt x="462" y="2948"/>
                    </a:lnTo>
                    <a:lnTo>
                      <a:pt x="466" y="2952"/>
                    </a:lnTo>
                    <a:lnTo>
                      <a:pt x="461" y="2959"/>
                    </a:lnTo>
                    <a:lnTo>
                      <a:pt x="455" y="2953"/>
                    </a:lnTo>
                    <a:lnTo>
                      <a:pt x="462" y="2946"/>
                    </a:lnTo>
                    <a:close/>
                    <a:moveTo>
                      <a:pt x="3240" y="2743"/>
                    </a:moveTo>
                    <a:lnTo>
                      <a:pt x="3242" y="2753"/>
                    </a:lnTo>
                    <a:lnTo>
                      <a:pt x="3238" y="2760"/>
                    </a:lnTo>
                    <a:lnTo>
                      <a:pt x="3234" y="2748"/>
                    </a:lnTo>
                    <a:lnTo>
                      <a:pt x="3240" y="2743"/>
                    </a:lnTo>
                    <a:close/>
                    <a:moveTo>
                      <a:pt x="178" y="2542"/>
                    </a:moveTo>
                    <a:lnTo>
                      <a:pt x="189" y="2544"/>
                    </a:lnTo>
                    <a:lnTo>
                      <a:pt x="194" y="2551"/>
                    </a:lnTo>
                    <a:lnTo>
                      <a:pt x="182" y="2549"/>
                    </a:lnTo>
                    <a:lnTo>
                      <a:pt x="178" y="2542"/>
                    </a:lnTo>
                    <a:close/>
                    <a:moveTo>
                      <a:pt x="3449" y="2303"/>
                    </a:moveTo>
                    <a:lnTo>
                      <a:pt x="3457" y="2305"/>
                    </a:lnTo>
                    <a:lnTo>
                      <a:pt x="3456" y="2312"/>
                    </a:lnTo>
                    <a:lnTo>
                      <a:pt x="3446" y="2310"/>
                    </a:lnTo>
                    <a:lnTo>
                      <a:pt x="3449" y="2303"/>
                    </a:lnTo>
                    <a:close/>
                    <a:moveTo>
                      <a:pt x="67" y="2213"/>
                    </a:moveTo>
                    <a:lnTo>
                      <a:pt x="68" y="2221"/>
                    </a:lnTo>
                    <a:lnTo>
                      <a:pt x="61" y="2230"/>
                    </a:lnTo>
                    <a:lnTo>
                      <a:pt x="59" y="2221"/>
                    </a:lnTo>
                    <a:lnTo>
                      <a:pt x="67" y="2213"/>
                    </a:lnTo>
                    <a:close/>
                    <a:moveTo>
                      <a:pt x="3532" y="1796"/>
                    </a:moveTo>
                    <a:lnTo>
                      <a:pt x="3542" y="1797"/>
                    </a:lnTo>
                    <a:lnTo>
                      <a:pt x="3542" y="1804"/>
                    </a:lnTo>
                    <a:lnTo>
                      <a:pt x="3532" y="1803"/>
                    </a:lnTo>
                    <a:lnTo>
                      <a:pt x="3532" y="1796"/>
                    </a:lnTo>
                    <a:close/>
                    <a:moveTo>
                      <a:pt x="0" y="1731"/>
                    </a:moveTo>
                    <a:lnTo>
                      <a:pt x="9" y="1732"/>
                    </a:lnTo>
                    <a:lnTo>
                      <a:pt x="10" y="1738"/>
                    </a:lnTo>
                    <a:lnTo>
                      <a:pt x="0" y="1737"/>
                    </a:lnTo>
                    <a:lnTo>
                      <a:pt x="0" y="1731"/>
                    </a:lnTo>
                    <a:close/>
                    <a:moveTo>
                      <a:pt x="3480" y="1303"/>
                    </a:moveTo>
                    <a:lnTo>
                      <a:pt x="3483" y="1313"/>
                    </a:lnTo>
                    <a:lnTo>
                      <a:pt x="3475" y="1321"/>
                    </a:lnTo>
                    <a:lnTo>
                      <a:pt x="3473" y="1311"/>
                    </a:lnTo>
                    <a:lnTo>
                      <a:pt x="3480" y="1303"/>
                    </a:lnTo>
                    <a:close/>
                    <a:moveTo>
                      <a:pt x="86" y="1224"/>
                    </a:moveTo>
                    <a:lnTo>
                      <a:pt x="95" y="1225"/>
                    </a:lnTo>
                    <a:lnTo>
                      <a:pt x="93" y="1231"/>
                    </a:lnTo>
                    <a:lnTo>
                      <a:pt x="83" y="1229"/>
                    </a:lnTo>
                    <a:lnTo>
                      <a:pt x="86" y="1224"/>
                    </a:lnTo>
                    <a:close/>
                    <a:moveTo>
                      <a:pt x="3348" y="983"/>
                    </a:moveTo>
                    <a:lnTo>
                      <a:pt x="3360" y="986"/>
                    </a:lnTo>
                    <a:lnTo>
                      <a:pt x="3362" y="992"/>
                    </a:lnTo>
                    <a:lnTo>
                      <a:pt x="3353" y="990"/>
                    </a:lnTo>
                    <a:lnTo>
                      <a:pt x="3348" y="983"/>
                    </a:lnTo>
                    <a:close/>
                    <a:moveTo>
                      <a:pt x="302" y="777"/>
                    </a:moveTo>
                    <a:lnTo>
                      <a:pt x="307" y="787"/>
                    </a:lnTo>
                    <a:lnTo>
                      <a:pt x="301" y="794"/>
                    </a:lnTo>
                    <a:lnTo>
                      <a:pt x="297" y="784"/>
                    </a:lnTo>
                    <a:lnTo>
                      <a:pt x="302" y="777"/>
                    </a:lnTo>
                    <a:close/>
                    <a:moveTo>
                      <a:pt x="3081" y="575"/>
                    </a:moveTo>
                    <a:lnTo>
                      <a:pt x="3084" y="579"/>
                    </a:lnTo>
                    <a:lnTo>
                      <a:pt x="3079" y="586"/>
                    </a:lnTo>
                    <a:lnTo>
                      <a:pt x="3076" y="582"/>
                    </a:lnTo>
                    <a:lnTo>
                      <a:pt x="3081" y="575"/>
                    </a:lnTo>
                    <a:close/>
                    <a:moveTo>
                      <a:pt x="520" y="513"/>
                    </a:moveTo>
                    <a:lnTo>
                      <a:pt x="531" y="516"/>
                    </a:lnTo>
                    <a:lnTo>
                      <a:pt x="524" y="521"/>
                    </a:lnTo>
                    <a:lnTo>
                      <a:pt x="514" y="518"/>
                    </a:lnTo>
                    <a:lnTo>
                      <a:pt x="520" y="513"/>
                    </a:lnTo>
                    <a:close/>
                    <a:moveTo>
                      <a:pt x="2682" y="249"/>
                    </a:moveTo>
                    <a:lnTo>
                      <a:pt x="2689" y="253"/>
                    </a:lnTo>
                    <a:lnTo>
                      <a:pt x="2683" y="260"/>
                    </a:lnTo>
                    <a:lnTo>
                      <a:pt x="2676" y="256"/>
                    </a:lnTo>
                    <a:lnTo>
                      <a:pt x="2682" y="249"/>
                    </a:lnTo>
                    <a:close/>
                    <a:moveTo>
                      <a:pt x="917" y="216"/>
                    </a:moveTo>
                    <a:lnTo>
                      <a:pt x="920" y="225"/>
                    </a:lnTo>
                    <a:lnTo>
                      <a:pt x="914" y="227"/>
                    </a:lnTo>
                    <a:lnTo>
                      <a:pt x="911" y="219"/>
                    </a:lnTo>
                    <a:lnTo>
                      <a:pt x="917" y="216"/>
                    </a:lnTo>
                    <a:close/>
                    <a:moveTo>
                      <a:pt x="2224" y="55"/>
                    </a:moveTo>
                    <a:lnTo>
                      <a:pt x="2231" y="56"/>
                    </a:lnTo>
                    <a:lnTo>
                      <a:pt x="2234" y="66"/>
                    </a:lnTo>
                    <a:lnTo>
                      <a:pt x="2227" y="65"/>
                    </a:lnTo>
                    <a:lnTo>
                      <a:pt x="2224" y="55"/>
                    </a:lnTo>
                    <a:close/>
                    <a:moveTo>
                      <a:pt x="1399" y="35"/>
                    </a:moveTo>
                    <a:lnTo>
                      <a:pt x="1402" y="44"/>
                    </a:lnTo>
                    <a:lnTo>
                      <a:pt x="1394" y="45"/>
                    </a:lnTo>
                    <a:lnTo>
                      <a:pt x="1392" y="37"/>
                    </a:lnTo>
                    <a:lnTo>
                      <a:pt x="1399" y="35"/>
                    </a:lnTo>
                    <a:close/>
                    <a:moveTo>
                      <a:pt x="1886" y="0"/>
                    </a:moveTo>
                    <a:lnTo>
                      <a:pt x="1895" y="0"/>
                    </a:lnTo>
                    <a:lnTo>
                      <a:pt x="1888" y="10"/>
                    </a:lnTo>
                    <a:lnTo>
                      <a:pt x="1879" y="8"/>
                    </a:lnTo>
                    <a:lnTo>
                      <a:pt x="18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8" name="Freeform 733"/>
              <p:cNvSpPr>
                <a:spLocks noEditPoints="1"/>
              </p:cNvSpPr>
              <p:nvPr/>
            </p:nvSpPr>
            <p:spPr bwMode="auto">
              <a:xfrm>
                <a:off x="5337" y="768"/>
                <a:ext cx="3558" cy="3552"/>
              </a:xfrm>
              <a:custGeom>
                <a:avLst/>
                <a:gdLst>
                  <a:gd name="T0" fmla="*/ 1653 w 3558"/>
                  <a:gd name="T1" fmla="*/ 3552 h 3552"/>
                  <a:gd name="T2" fmla="*/ 1619 w 3558"/>
                  <a:gd name="T3" fmla="*/ 3549 h 3552"/>
                  <a:gd name="T4" fmla="*/ 1641 w 3558"/>
                  <a:gd name="T5" fmla="*/ 3547 h 3552"/>
                  <a:gd name="T6" fmla="*/ 2157 w 3558"/>
                  <a:gd name="T7" fmla="*/ 3506 h 3552"/>
                  <a:gd name="T8" fmla="*/ 2150 w 3558"/>
                  <a:gd name="T9" fmla="*/ 3509 h 3552"/>
                  <a:gd name="T10" fmla="*/ 1340 w 3558"/>
                  <a:gd name="T11" fmla="*/ 3501 h 3552"/>
                  <a:gd name="T12" fmla="*/ 1316 w 3558"/>
                  <a:gd name="T13" fmla="*/ 3485 h 3552"/>
                  <a:gd name="T14" fmla="*/ 1321 w 3558"/>
                  <a:gd name="T15" fmla="*/ 3497 h 3552"/>
                  <a:gd name="T16" fmla="*/ 2641 w 3558"/>
                  <a:gd name="T17" fmla="*/ 3333 h 3552"/>
                  <a:gd name="T18" fmla="*/ 2637 w 3558"/>
                  <a:gd name="T19" fmla="*/ 3324 h 3552"/>
                  <a:gd name="T20" fmla="*/ 860 w 3558"/>
                  <a:gd name="T21" fmla="*/ 3302 h 3552"/>
                  <a:gd name="T22" fmla="*/ 3036 w 3558"/>
                  <a:gd name="T23" fmla="*/ 3025 h 3552"/>
                  <a:gd name="T24" fmla="*/ 3030 w 3558"/>
                  <a:gd name="T25" fmla="*/ 3030 h 3552"/>
                  <a:gd name="T26" fmla="*/ 3057 w 3558"/>
                  <a:gd name="T27" fmla="*/ 3016 h 3552"/>
                  <a:gd name="T28" fmla="*/ 463 w 3558"/>
                  <a:gd name="T29" fmla="*/ 2962 h 3552"/>
                  <a:gd name="T30" fmla="*/ 457 w 3558"/>
                  <a:gd name="T31" fmla="*/ 2969 h 3552"/>
                  <a:gd name="T32" fmla="*/ 3255 w 3558"/>
                  <a:gd name="T33" fmla="*/ 2772 h 3552"/>
                  <a:gd name="T34" fmla="*/ 3250 w 3558"/>
                  <a:gd name="T35" fmla="*/ 2762 h 3552"/>
                  <a:gd name="T36" fmla="*/ 190 w 3558"/>
                  <a:gd name="T37" fmla="*/ 2558 h 3552"/>
                  <a:gd name="T38" fmla="*/ 3465 w 3558"/>
                  <a:gd name="T39" fmla="*/ 2314 h 3552"/>
                  <a:gd name="T40" fmla="*/ 3464 w 3558"/>
                  <a:gd name="T41" fmla="*/ 2321 h 3552"/>
                  <a:gd name="T42" fmla="*/ 69 w 3558"/>
                  <a:gd name="T43" fmla="*/ 2239 h 3552"/>
                  <a:gd name="T44" fmla="*/ 67 w 3558"/>
                  <a:gd name="T45" fmla="*/ 2230 h 3552"/>
                  <a:gd name="T46" fmla="*/ 3558 w 3558"/>
                  <a:gd name="T47" fmla="*/ 1815 h 3552"/>
                  <a:gd name="T48" fmla="*/ 0 w 3558"/>
                  <a:gd name="T49" fmla="*/ 1739 h 3552"/>
                  <a:gd name="T50" fmla="*/ 0 w 3558"/>
                  <a:gd name="T51" fmla="*/ 1744 h 3552"/>
                  <a:gd name="T52" fmla="*/ 3498 w 3558"/>
                  <a:gd name="T53" fmla="*/ 1313 h 3552"/>
                  <a:gd name="T54" fmla="*/ 3495 w 3558"/>
                  <a:gd name="T55" fmla="*/ 1303 h 3552"/>
                  <a:gd name="T56" fmla="*/ 91 w 3558"/>
                  <a:gd name="T57" fmla="*/ 1238 h 3552"/>
                  <a:gd name="T58" fmla="*/ 3368 w 3558"/>
                  <a:gd name="T59" fmla="*/ 995 h 3552"/>
                  <a:gd name="T60" fmla="*/ 3370 w 3558"/>
                  <a:gd name="T61" fmla="*/ 1001 h 3552"/>
                  <a:gd name="T62" fmla="*/ 310 w 3558"/>
                  <a:gd name="T63" fmla="*/ 786 h 3552"/>
                  <a:gd name="T64" fmla="*/ 306 w 3558"/>
                  <a:gd name="T65" fmla="*/ 775 h 3552"/>
                  <a:gd name="T66" fmla="*/ 3092 w 3558"/>
                  <a:gd name="T67" fmla="*/ 588 h 3552"/>
                  <a:gd name="T68" fmla="*/ 517 w 3558"/>
                  <a:gd name="T69" fmla="*/ 520 h 3552"/>
                  <a:gd name="T70" fmla="*/ 511 w 3558"/>
                  <a:gd name="T71" fmla="*/ 526 h 3552"/>
                  <a:gd name="T72" fmla="*/ 2702 w 3558"/>
                  <a:gd name="T73" fmla="*/ 255 h 3552"/>
                  <a:gd name="T74" fmla="*/ 2695 w 3558"/>
                  <a:gd name="T75" fmla="*/ 250 h 3552"/>
                  <a:gd name="T76" fmla="*/ 919 w 3558"/>
                  <a:gd name="T77" fmla="*/ 228 h 3552"/>
                  <a:gd name="T78" fmla="*/ 2228 w 3558"/>
                  <a:gd name="T79" fmla="*/ 54 h 3552"/>
                  <a:gd name="T80" fmla="*/ 2232 w 3558"/>
                  <a:gd name="T81" fmla="*/ 64 h 3552"/>
                  <a:gd name="T82" fmla="*/ 1407 w 3558"/>
                  <a:gd name="T83" fmla="*/ 44 h 3552"/>
                  <a:gd name="T84" fmla="*/ 1402 w 3558"/>
                  <a:gd name="T85" fmla="*/ 36 h 3552"/>
                  <a:gd name="T86" fmla="*/ 1927 w 3558"/>
                  <a:gd name="T87" fmla="*/ 3 h 3552"/>
                  <a:gd name="T88" fmla="*/ 1901 w 3558"/>
                  <a:gd name="T89" fmla="*/ 0 h 3552"/>
                  <a:gd name="T90" fmla="*/ 1894 w 3558"/>
                  <a:gd name="T91" fmla="*/ 9 h 3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58" h="3552">
                    <a:moveTo>
                      <a:pt x="1653" y="3543"/>
                    </a:moveTo>
                    <a:lnTo>
                      <a:pt x="1660" y="3543"/>
                    </a:lnTo>
                    <a:lnTo>
                      <a:pt x="1653" y="3552"/>
                    </a:lnTo>
                    <a:lnTo>
                      <a:pt x="1619" y="3549"/>
                    </a:lnTo>
                    <a:lnTo>
                      <a:pt x="1619" y="3549"/>
                    </a:lnTo>
                    <a:lnTo>
                      <a:pt x="1619" y="3549"/>
                    </a:lnTo>
                    <a:lnTo>
                      <a:pt x="1631" y="3546"/>
                    </a:lnTo>
                    <a:lnTo>
                      <a:pt x="1636" y="3546"/>
                    </a:lnTo>
                    <a:lnTo>
                      <a:pt x="1641" y="3547"/>
                    </a:lnTo>
                    <a:lnTo>
                      <a:pt x="1645" y="3550"/>
                    </a:lnTo>
                    <a:lnTo>
                      <a:pt x="1653" y="3543"/>
                    </a:lnTo>
                    <a:close/>
                    <a:moveTo>
                      <a:pt x="2157" y="3506"/>
                    </a:moveTo>
                    <a:lnTo>
                      <a:pt x="2160" y="3516"/>
                    </a:lnTo>
                    <a:lnTo>
                      <a:pt x="2153" y="3518"/>
                    </a:lnTo>
                    <a:lnTo>
                      <a:pt x="2150" y="3509"/>
                    </a:lnTo>
                    <a:lnTo>
                      <a:pt x="2157" y="3506"/>
                    </a:lnTo>
                    <a:close/>
                    <a:moveTo>
                      <a:pt x="1338" y="3501"/>
                    </a:moveTo>
                    <a:lnTo>
                      <a:pt x="1340" y="3501"/>
                    </a:lnTo>
                    <a:lnTo>
                      <a:pt x="1343" y="3502"/>
                    </a:lnTo>
                    <a:lnTo>
                      <a:pt x="1338" y="3501"/>
                    </a:lnTo>
                    <a:close/>
                    <a:moveTo>
                      <a:pt x="1316" y="3485"/>
                    </a:moveTo>
                    <a:lnTo>
                      <a:pt x="1325" y="3488"/>
                    </a:lnTo>
                    <a:lnTo>
                      <a:pt x="1329" y="3498"/>
                    </a:lnTo>
                    <a:lnTo>
                      <a:pt x="1321" y="3497"/>
                    </a:lnTo>
                    <a:lnTo>
                      <a:pt x="1316" y="3485"/>
                    </a:lnTo>
                    <a:close/>
                    <a:moveTo>
                      <a:pt x="2637" y="3324"/>
                    </a:moveTo>
                    <a:lnTo>
                      <a:pt x="2641" y="3333"/>
                    </a:lnTo>
                    <a:lnTo>
                      <a:pt x="2634" y="3337"/>
                    </a:lnTo>
                    <a:lnTo>
                      <a:pt x="2632" y="3328"/>
                    </a:lnTo>
                    <a:lnTo>
                      <a:pt x="2637" y="3324"/>
                    </a:lnTo>
                    <a:close/>
                    <a:moveTo>
                      <a:pt x="861" y="3290"/>
                    </a:moveTo>
                    <a:lnTo>
                      <a:pt x="866" y="3294"/>
                    </a:lnTo>
                    <a:lnTo>
                      <a:pt x="860" y="3302"/>
                    </a:lnTo>
                    <a:lnTo>
                      <a:pt x="856" y="3297"/>
                    </a:lnTo>
                    <a:lnTo>
                      <a:pt x="861" y="3290"/>
                    </a:lnTo>
                    <a:close/>
                    <a:moveTo>
                      <a:pt x="3036" y="3025"/>
                    </a:moveTo>
                    <a:lnTo>
                      <a:pt x="3047" y="3026"/>
                    </a:lnTo>
                    <a:lnTo>
                      <a:pt x="3040" y="3032"/>
                    </a:lnTo>
                    <a:lnTo>
                      <a:pt x="3030" y="3030"/>
                    </a:lnTo>
                    <a:lnTo>
                      <a:pt x="3036" y="3025"/>
                    </a:lnTo>
                    <a:close/>
                    <a:moveTo>
                      <a:pt x="3057" y="3016"/>
                    </a:moveTo>
                    <a:lnTo>
                      <a:pt x="3057" y="3016"/>
                    </a:lnTo>
                    <a:lnTo>
                      <a:pt x="3057" y="3016"/>
                    </a:lnTo>
                    <a:lnTo>
                      <a:pt x="3057" y="3016"/>
                    </a:lnTo>
                    <a:close/>
                    <a:moveTo>
                      <a:pt x="463" y="2962"/>
                    </a:moveTo>
                    <a:lnTo>
                      <a:pt x="469" y="2968"/>
                    </a:lnTo>
                    <a:lnTo>
                      <a:pt x="463" y="2975"/>
                    </a:lnTo>
                    <a:lnTo>
                      <a:pt x="457" y="2969"/>
                    </a:lnTo>
                    <a:lnTo>
                      <a:pt x="463" y="2962"/>
                    </a:lnTo>
                    <a:close/>
                    <a:moveTo>
                      <a:pt x="3250" y="2762"/>
                    </a:moveTo>
                    <a:lnTo>
                      <a:pt x="3255" y="2772"/>
                    </a:lnTo>
                    <a:lnTo>
                      <a:pt x="3250" y="2779"/>
                    </a:lnTo>
                    <a:lnTo>
                      <a:pt x="3246" y="2769"/>
                    </a:lnTo>
                    <a:lnTo>
                      <a:pt x="3250" y="2762"/>
                    </a:lnTo>
                    <a:close/>
                    <a:moveTo>
                      <a:pt x="176" y="2548"/>
                    </a:moveTo>
                    <a:lnTo>
                      <a:pt x="186" y="2551"/>
                    </a:lnTo>
                    <a:lnTo>
                      <a:pt x="190" y="2558"/>
                    </a:lnTo>
                    <a:lnTo>
                      <a:pt x="179" y="2557"/>
                    </a:lnTo>
                    <a:lnTo>
                      <a:pt x="176" y="2548"/>
                    </a:lnTo>
                    <a:close/>
                    <a:moveTo>
                      <a:pt x="3465" y="2314"/>
                    </a:moveTo>
                    <a:lnTo>
                      <a:pt x="3475" y="2315"/>
                    </a:lnTo>
                    <a:lnTo>
                      <a:pt x="3472" y="2322"/>
                    </a:lnTo>
                    <a:lnTo>
                      <a:pt x="3464" y="2321"/>
                    </a:lnTo>
                    <a:lnTo>
                      <a:pt x="3465" y="2314"/>
                    </a:lnTo>
                    <a:close/>
                    <a:moveTo>
                      <a:pt x="67" y="2230"/>
                    </a:moveTo>
                    <a:lnTo>
                      <a:pt x="69" y="2239"/>
                    </a:lnTo>
                    <a:lnTo>
                      <a:pt x="62" y="2247"/>
                    </a:lnTo>
                    <a:lnTo>
                      <a:pt x="60" y="2239"/>
                    </a:lnTo>
                    <a:lnTo>
                      <a:pt x="67" y="2230"/>
                    </a:lnTo>
                    <a:close/>
                    <a:moveTo>
                      <a:pt x="3550" y="1806"/>
                    </a:moveTo>
                    <a:lnTo>
                      <a:pt x="3558" y="1808"/>
                    </a:lnTo>
                    <a:lnTo>
                      <a:pt x="3558" y="1815"/>
                    </a:lnTo>
                    <a:lnTo>
                      <a:pt x="3550" y="1813"/>
                    </a:lnTo>
                    <a:lnTo>
                      <a:pt x="3550" y="1806"/>
                    </a:lnTo>
                    <a:close/>
                    <a:moveTo>
                      <a:pt x="0" y="1739"/>
                    </a:moveTo>
                    <a:lnTo>
                      <a:pt x="8" y="1740"/>
                    </a:lnTo>
                    <a:lnTo>
                      <a:pt x="8" y="1746"/>
                    </a:lnTo>
                    <a:lnTo>
                      <a:pt x="0" y="1744"/>
                    </a:lnTo>
                    <a:lnTo>
                      <a:pt x="0" y="1739"/>
                    </a:lnTo>
                    <a:close/>
                    <a:moveTo>
                      <a:pt x="3495" y="1303"/>
                    </a:moveTo>
                    <a:lnTo>
                      <a:pt x="3498" y="1313"/>
                    </a:lnTo>
                    <a:lnTo>
                      <a:pt x="3491" y="1322"/>
                    </a:lnTo>
                    <a:lnTo>
                      <a:pt x="3488" y="1312"/>
                    </a:lnTo>
                    <a:lnTo>
                      <a:pt x="3495" y="1303"/>
                    </a:lnTo>
                    <a:close/>
                    <a:moveTo>
                      <a:pt x="84" y="1231"/>
                    </a:moveTo>
                    <a:lnTo>
                      <a:pt x="94" y="1233"/>
                    </a:lnTo>
                    <a:lnTo>
                      <a:pt x="91" y="1238"/>
                    </a:lnTo>
                    <a:lnTo>
                      <a:pt x="83" y="1237"/>
                    </a:lnTo>
                    <a:lnTo>
                      <a:pt x="84" y="1231"/>
                    </a:lnTo>
                    <a:close/>
                    <a:moveTo>
                      <a:pt x="3368" y="995"/>
                    </a:moveTo>
                    <a:lnTo>
                      <a:pt x="3379" y="997"/>
                    </a:lnTo>
                    <a:lnTo>
                      <a:pt x="3382" y="1004"/>
                    </a:lnTo>
                    <a:lnTo>
                      <a:pt x="3370" y="1001"/>
                    </a:lnTo>
                    <a:lnTo>
                      <a:pt x="3368" y="995"/>
                    </a:lnTo>
                    <a:close/>
                    <a:moveTo>
                      <a:pt x="306" y="775"/>
                    </a:moveTo>
                    <a:lnTo>
                      <a:pt x="310" y="786"/>
                    </a:lnTo>
                    <a:lnTo>
                      <a:pt x="305" y="793"/>
                    </a:lnTo>
                    <a:lnTo>
                      <a:pt x="302" y="783"/>
                    </a:lnTo>
                    <a:lnTo>
                      <a:pt x="306" y="775"/>
                    </a:lnTo>
                    <a:close/>
                    <a:moveTo>
                      <a:pt x="3095" y="577"/>
                    </a:moveTo>
                    <a:lnTo>
                      <a:pt x="3098" y="581"/>
                    </a:lnTo>
                    <a:lnTo>
                      <a:pt x="3092" y="588"/>
                    </a:lnTo>
                    <a:lnTo>
                      <a:pt x="3089" y="584"/>
                    </a:lnTo>
                    <a:lnTo>
                      <a:pt x="3095" y="577"/>
                    </a:lnTo>
                    <a:close/>
                    <a:moveTo>
                      <a:pt x="517" y="520"/>
                    </a:moveTo>
                    <a:lnTo>
                      <a:pt x="528" y="522"/>
                    </a:lnTo>
                    <a:lnTo>
                      <a:pt x="522" y="527"/>
                    </a:lnTo>
                    <a:lnTo>
                      <a:pt x="511" y="526"/>
                    </a:lnTo>
                    <a:lnTo>
                      <a:pt x="517" y="520"/>
                    </a:lnTo>
                    <a:close/>
                    <a:moveTo>
                      <a:pt x="2695" y="250"/>
                    </a:moveTo>
                    <a:lnTo>
                      <a:pt x="2702" y="255"/>
                    </a:lnTo>
                    <a:lnTo>
                      <a:pt x="2697" y="262"/>
                    </a:lnTo>
                    <a:lnTo>
                      <a:pt x="2690" y="258"/>
                    </a:lnTo>
                    <a:lnTo>
                      <a:pt x="2695" y="250"/>
                    </a:lnTo>
                    <a:close/>
                    <a:moveTo>
                      <a:pt x="922" y="217"/>
                    </a:moveTo>
                    <a:lnTo>
                      <a:pt x="925" y="225"/>
                    </a:lnTo>
                    <a:lnTo>
                      <a:pt x="919" y="228"/>
                    </a:lnTo>
                    <a:lnTo>
                      <a:pt x="915" y="219"/>
                    </a:lnTo>
                    <a:lnTo>
                      <a:pt x="922" y="217"/>
                    </a:lnTo>
                    <a:close/>
                    <a:moveTo>
                      <a:pt x="2228" y="54"/>
                    </a:moveTo>
                    <a:lnTo>
                      <a:pt x="2235" y="55"/>
                    </a:lnTo>
                    <a:lnTo>
                      <a:pt x="2239" y="65"/>
                    </a:lnTo>
                    <a:lnTo>
                      <a:pt x="2232" y="64"/>
                    </a:lnTo>
                    <a:lnTo>
                      <a:pt x="2228" y="54"/>
                    </a:lnTo>
                    <a:close/>
                    <a:moveTo>
                      <a:pt x="1402" y="36"/>
                    </a:moveTo>
                    <a:lnTo>
                      <a:pt x="1407" y="44"/>
                    </a:lnTo>
                    <a:lnTo>
                      <a:pt x="1400" y="46"/>
                    </a:lnTo>
                    <a:lnTo>
                      <a:pt x="1395" y="37"/>
                    </a:lnTo>
                    <a:lnTo>
                      <a:pt x="1402" y="36"/>
                    </a:lnTo>
                    <a:close/>
                    <a:moveTo>
                      <a:pt x="1920" y="2"/>
                    </a:moveTo>
                    <a:lnTo>
                      <a:pt x="1928" y="2"/>
                    </a:lnTo>
                    <a:lnTo>
                      <a:pt x="1927" y="3"/>
                    </a:lnTo>
                    <a:lnTo>
                      <a:pt x="1922" y="2"/>
                    </a:lnTo>
                    <a:lnTo>
                      <a:pt x="1920" y="2"/>
                    </a:lnTo>
                    <a:close/>
                    <a:moveTo>
                      <a:pt x="1901" y="0"/>
                    </a:moveTo>
                    <a:lnTo>
                      <a:pt x="1910" y="0"/>
                    </a:lnTo>
                    <a:lnTo>
                      <a:pt x="1903" y="9"/>
                    </a:lnTo>
                    <a:lnTo>
                      <a:pt x="1894" y="9"/>
                    </a:lnTo>
                    <a:lnTo>
                      <a:pt x="19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9" name="Freeform 734"/>
              <p:cNvSpPr>
                <a:spLocks noEditPoints="1"/>
              </p:cNvSpPr>
              <p:nvPr/>
            </p:nvSpPr>
            <p:spPr bwMode="auto">
              <a:xfrm>
                <a:off x="5327" y="760"/>
                <a:ext cx="3577" cy="3568"/>
              </a:xfrm>
              <a:custGeom>
                <a:avLst/>
                <a:gdLst>
                  <a:gd name="T0" fmla="*/ 1660 w 3577"/>
                  <a:gd name="T1" fmla="*/ 3562 h 3568"/>
                  <a:gd name="T2" fmla="*/ 1619 w 3577"/>
                  <a:gd name="T3" fmla="*/ 3565 h 3568"/>
                  <a:gd name="T4" fmla="*/ 2174 w 3577"/>
                  <a:gd name="T5" fmla="*/ 3533 h 3568"/>
                  <a:gd name="T6" fmla="*/ 1331 w 3577"/>
                  <a:gd name="T7" fmla="*/ 3505 h 3568"/>
                  <a:gd name="T8" fmla="*/ 1348 w 3577"/>
                  <a:gd name="T9" fmla="*/ 3509 h 3568"/>
                  <a:gd name="T10" fmla="*/ 1331 w 3577"/>
                  <a:gd name="T11" fmla="*/ 3513 h 3568"/>
                  <a:gd name="T12" fmla="*/ 2654 w 3577"/>
                  <a:gd name="T13" fmla="*/ 3349 h 3568"/>
                  <a:gd name="T14" fmla="*/ 866 w 3577"/>
                  <a:gd name="T15" fmla="*/ 3305 h 3568"/>
                  <a:gd name="T16" fmla="*/ 866 w 3577"/>
                  <a:gd name="T17" fmla="*/ 3305 h 3568"/>
                  <a:gd name="T18" fmla="*/ 3061 w 3577"/>
                  <a:gd name="T19" fmla="*/ 3042 h 3568"/>
                  <a:gd name="T20" fmla="*/ 3061 w 3577"/>
                  <a:gd name="T21" fmla="*/ 3035 h 3568"/>
                  <a:gd name="T22" fmla="*/ 3088 w 3577"/>
                  <a:gd name="T23" fmla="*/ 3014 h 3568"/>
                  <a:gd name="T24" fmla="*/ 462 w 3577"/>
                  <a:gd name="T25" fmla="*/ 2984 h 3568"/>
                  <a:gd name="T26" fmla="*/ 3270 w 3577"/>
                  <a:gd name="T27" fmla="*/ 2785 h 3568"/>
                  <a:gd name="T28" fmla="*/ 3249 w 3577"/>
                  <a:gd name="T29" fmla="*/ 2806 h 3568"/>
                  <a:gd name="T30" fmla="*/ 3260 w 3577"/>
                  <a:gd name="T31" fmla="*/ 2789 h 3568"/>
                  <a:gd name="T32" fmla="*/ 168 w 3577"/>
                  <a:gd name="T33" fmla="*/ 2534 h 3568"/>
                  <a:gd name="T34" fmla="*/ 189 w 3577"/>
                  <a:gd name="T35" fmla="*/ 2565 h 3568"/>
                  <a:gd name="T36" fmla="*/ 3493 w 3577"/>
                  <a:gd name="T37" fmla="*/ 2325 h 3568"/>
                  <a:gd name="T38" fmla="*/ 70 w 3577"/>
                  <a:gd name="T39" fmla="*/ 2247 h 3568"/>
                  <a:gd name="T40" fmla="*/ 75 w 3577"/>
                  <a:gd name="T41" fmla="*/ 2271 h 3568"/>
                  <a:gd name="T42" fmla="*/ 73 w 3577"/>
                  <a:gd name="T43" fmla="*/ 2291 h 3568"/>
                  <a:gd name="T44" fmla="*/ 3568 w 3577"/>
                  <a:gd name="T45" fmla="*/ 1816 h 3568"/>
                  <a:gd name="T46" fmla="*/ 3568 w 3577"/>
                  <a:gd name="T47" fmla="*/ 1816 h 3568"/>
                  <a:gd name="T48" fmla="*/ 0 w 3577"/>
                  <a:gd name="T49" fmla="*/ 1751 h 3568"/>
                  <a:gd name="T50" fmla="*/ 3515 w 3577"/>
                  <a:gd name="T51" fmla="*/ 1313 h 3568"/>
                  <a:gd name="T52" fmla="*/ 3508 w 3577"/>
                  <a:gd name="T53" fmla="*/ 1307 h 3568"/>
                  <a:gd name="T54" fmla="*/ 3502 w 3577"/>
                  <a:gd name="T55" fmla="*/ 1286 h 3568"/>
                  <a:gd name="T56" fmla="*/ 94 w 3577"/>
                  <a:gd name="T57" fmla="*/ 1239 h 3568"/>
                  <a:gd name="T58" fmla="*/ 3399 w 3577"/>
                  <a:gd name="T59" fmla="*/ 1003 h 3568"/>
                  <a:gd name="T60" fmla="*/ 3399 w 3577"/>
                  <a:gd name="T61" fmla="*/ 1013 h 3568"/>
                  <a:gd name="T62" fmla="*/ 3399 w 3577"/>
                  <a:gd name="T63" fmla="*/ 1003 h 3568"/>
                  <a:gd name="T64" fmla="*/ 327 w 3577"/>
                  <a:gd name="T65" fmla="*/ 766 h 3568"/>
                  <a:gd name="T66" fmla="*/ 316 w 3577"/>
                  <a:gd name="T67" fmla="*/ 783 h 3568"/>
                  <a:gd name="T68" fmla="*/ 329 w 3577"/>
                  <a:gd name="T69" fmla="*/ 750 h 3568"/>
                  <a:gd name="T70" fmla="*/ 3105 w 3577"/>
                  <a:gd name="T71" fmla="*/ 585 h 3568"/>
                  <a:gd name="T72" fmla="*/ 527 w 3577"/>
                  <a:gd name="T73" fmla="*/ 528 h 3568"/>
                  <a:gd name="T74" fmla="*/ 501 w 3577"/>
                  <a:gd name="T75" fmla="*/ 551 h 3568"/>
                  <a:gd name="T76" fmla="*/ 2711 w 3577"/>
                  <a:gd name="T77" fmla="*/ 251 h 3568"/>
                  <a:gd name="T78" fmla="*/ 2711 w 3577"/>
                  <a:gd name="T79" fmla="*/ 251 h 3568"/>
                  <a:gd name="T80" fmla="*/ 922 w 3577"/>
                  <a:gd name="T81" fmla="*/ 219 h 3568"/>
                  <a:gd name="T82" fmla="*/ 2240 w 3577"/>
                  <a:gd name="T83" fmla="*/ 55 h 3568"/>
                  <a:gd name="T84" fmla="*/ 2232 w 3577"/>
                  <a:gd name="T85" fmla="*/ 56 h 3568"/>
                  <a:gd name="T86" fmla="*/ 1410 w 3577"/>
                  <a:gd name="T87" fmla="*/ 35 h 3568"/>
                  <a:gd name="T88" fmla="*/ 1410 w 3577"/>
                  <a:gd name="T89" fmla="*/ 35 h 3568"/>
                  <a:gd name="T90" fmla="*/ 1948 w 3577"/>
                  <a:gd name="T91" fmla="*/ 8 h 3568"/>
                  <a:gd name="T92" fmla="*/ 1923 w 3577"/>
                  <a:gd name="T93" fmla="*/ 7 h 3568"/>
                  <a:gd name="T94" fmla="*/ 1915 w 3577"/>
                  <a:gd name="T95" fmla="*/ 0 h 3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77" h="3568">
                    <a:moveTo>
                      <a:pt x="1629" y="3557"/>
                    </a:moveTo>
                    <a:lnTo>
                      <a:pt x="1629" y="3557"/>
                    </a:lnTo>
                    <a:lnTo>
                      <a:pt x="1663" y="3560"/>
                    </a:lnTo>
                    <a:lnTo>
                      <a:pt x="1660" y="3562"/>
                    </a:lnTo>
                    <a:lnTo>
                      <a:pt x="1664" y="3568"/>
                    </a:lnTo>
                    <a:lnTo>
                      <a:pt x="1664" y="3568"/>
                    </a:lnTo>
                    <a:lnTo>
                      <a:pt x="1627" y="3567"/>
                    </a:lnTo>
                    <a:lnTo>
                      <a:pt x="1619" y="3565"/>
                    </a:lnTo>
                    <a:lnTo>
                      <a:pt x="1620" y="3565"/>
                    </a:lnTo>
                    <a:lnTo>
                      <a:pt x="1629" y="3557"/>
                    </a:lnTo>
                    <a:close/>
                    <a:moveTo>
                      <a:pt x="2170" y="3524"/>
                    </a:moveTo>
                    <a:lnTo>
                      <a:pt x="2174" y="3533"/>
                    </a:lnTo>
                    <a:lnTo>
                      <a:pt x="2166" y="3534"/>
                    </a:lnTo>
                    <a:lnTo>
                      <a:pt x="2163" y="3526"/>
                    </a:lnTo>
                    <a:lnTo>
                      <a:pt x="2170" y="3524"/>
                    </a:lnTo>
                    <a:close/>
                    <a:moveTo>
                      <a:pt x="1331" y="3505"/>
                    </a:moveTo>
                    <a:lnTo>
                      <a:pt x="1339" y="3506"/>
                    </a:lnTo>
                    <a:lnTo>
                      <a:pt x="1340" y="3509"/>
                    </a:lnTo>
                    <a:lnTo>
                      <a:pt x="1348" y="3509"/>
                    </a:lnTo>
                    <a:lnTo>
                      <a:pt x="1348" y="3509"/>
                    </a:lnTo>
                    <a:lnTo>
                      <a:pt x="1353" y="3510"/>
                    </a:lnTo>
                    <a:lnTo>
                      <a:pt x="1363" y="3514"/>
                    </a:lnTo>
                    <a:lnTo>
                      <a:pt x="1370" y="3523"/>
                    </a:lnTo>
                    <a:lnTo>
                      <a:pt x="1331" y="3513"/>
                    </a:lnTo>
                    <a:lnTo>
                      <a:pt x="1333" y="3512"/>
                    </a:lnTo>
                    <a:lnTo>
                      <a:pt x="1331" y="3505"/>
                    </a:lnTo>
                    <a:close/>
                    <a:moveTo>
                      <a:pt x="2651" y="3341"/>
                    </a:moveTo>
                    <a:lnTo>
                      <a:pt x="2654" y="3349"/>
                    </a:lnTo>
                    <a:lnTo>
                      <a:pt x="2647" y="3353"/>
                    </a:lnTo>
                    <a:lnTo>
                      <a:pt x="2644" y="3345"/>
                    </a:lnTo>
                    <a:lnTo>
                      <a:pt x="2651" y="3341"/>
                    </a:lnTo>
                    <a:close/>
                    <a:moveTo>
                      <a:pt x="866" y="3305"/>
                    </a:moveTo>
                    <a:lnTo>
                      <a:pt x="870" y="3310"/>
                    </a:lnTo>
                    <a:lnTo>
                      <a:pt x="864" y="3317"/>
                    </a:lnTo>
                    <a:lnTo>
                      <a:pt x="859" y="3312"/>
                    </a:lnTo>
                    <a:lnTo>
                      <a:pt x="866" y="3305"/>
                    </a:lnTo>
                    <a:close/>
                    <a:moveTo>
                      <a:pt x="3088" y="3014"/>
                    </a:moveTo>
                    <a:lnTo>
                      <a:pt x="3088" y="3014"/>
                    </a:lnTo>
                    <a:lnTo>
                      <a:pt x="3070" y="3034"/>
                    </a:lnTo>
                    <a:lnTo>
                      <a:pt x="3061" y="3042"/>
                    </a:lnTo>
                    <a:lnTo>
                      <a:pt x="3061" y="3041"/>
                    </a:lnTo>
                    <a:lnTo>
                      <a:pt x="3050" y="3040"/>
                    </a:lnTo>
                    <a:lnTo>
                      <a:pt x="3057" y="3034"/>
                    </a:lnTo>
                    <a:lnTo>
                      <a:pt x="3061" y="3035"/>
                    </a:lnTo>
                    <a:lnTo>
                      <a:pt x="3067" y="3024"/>
                    </a:lnTo>
                    <a:lnTo>
                      <a:pt x="3067" y="3024"/>
                    </a:lnTo>
                    <a:lnTo>
                      <a:pt x="3075" y="3017"/>
                    </a:lnTo>
                    <a:lnTo>
                      <a:pt x="3088" y="3014"/>
                    </a:lnTo>
                    <a:close/>
                    <a:moveTo>
                      <a:pt x="467" y="2977"/>
                    </a:moveTo>
                    <a:lnTo>
                      <a:pt x="473" y="2983"/>
                    </a:lnTo>
                    <a:lnTo>
                      <a:pt x="467" y="2990"/>
                    </a:lnTo>
                    <a:lnTo>
                      <a:pt x="462" y="2984"/>
                    </a:lnTo>
                    <a:lnTo>
                      <a:pt x="467" y="2977"/>
                    </a:lnTo>
                    <a:close/>
                    <a:moveTo>
                      <a:pt x="3265" y="2780"/>
                    </a:moveTo>
                    <a:lnTo>
                      <a:pt x="3267" y="2787"/>
                    </a:lnTo>
                    <a:lnTo>
                      <a:pt x="3270" y="2785"/>
                    </a:lnTo>
                    <a:lnTo>
                      <a:pt x="3272" y="2785"/>
                    </a:lnTo>
                    <a:lnTo>
                      <a:pt x="3249" y="2816"/>
                    </a:lnTo>
                    <a:lnTo>
                      <a:pt x="3249" y="2813"/>
                    </a:lnTo>
                    <a:lnTo>
                      <a:pt x="3249" y="2806"/>
                    </a:lnTo>
                    <a:lnTo>
                      <a:pt x="3251" y="2802"/>
                    </a:lnTo>
                    <a:lnTo>
                      <a:pt x="3253" y="2797"/>
                    </a:lnTo>
                    <a:lnTo>
                      <a:pt x="3258" y="2792"/>
                    </a:lnTo>
                    <a:lnTo>
                      <a:pt x="3260" y="2789"/>
                    </a:lnTo>
                    <a:lnTo>
                      <a:pt x="3260" y="2787"/>
                    </a:lnTo>
                    <a:lnTo>
                      <a:pt x="3265" y="2780"/>
                    </a:lnTo>
                    <a:close/>
                    <a:moveTo>
                      <a:pt x="164" y="2532"/>
                    </a:moveTo>
                    <a:lnTo>
                      <a:pt x="168" y="2534"/>
                    </a:lnTo>
                    <a:lnTo>
                      <a:pt x="176" y="2544"/>
                    </a:lnTo>
                    <a:lnTo>
                      <a:pt x="179" y="2555"/>
                    </a:lnTo>
                    <a:lnTo>
                      <a:pt x="186" y="2556"/>
                    </a:lnTo>
                    <a:lnTo>
                      <a:pt x="189" y="2565"/>
                    </a:lnTo>
                    <a:lnTo>
                      <a:pt x="179" y="2563"/>
                    </a:lnTo>
                    <a:lnTo>
                      <a:pt x="164" y="2532"/>
                    </a:lnTo>
                    <a:close/>
                    <a:moveTo>
                      <a:pt x="3485" y="2323"/>
                    </a:moveTo>
                    <a:lnTo>
                      <a:pt x="3493" y="2325"/>
                    </a:lnTo>
                    <a:lnTo>
                      <a:pt x="3491" y="2332"/>
                    </a:lnTo>
                    <a:lnTo>
                      <a:pt x="3482" y="2330"/>
                    </a:lnTo>
                    <a:lnTo>
                      <a:pt x="3485" y="2323"/>
                    </a:lnTo>
                    <a:close/>
                    <a:moveTo>
                      <a:pt x="70" y="2247"/>
                    </a:moveTo>
                    <a:lnTo>
                      <a:pt x="72" y="2255"/>
                    </a:lnTo>
                    <a:lnTo>
                      <a:pt x="69" y="2260"/>
                    </a:lnTo>
                    <a:lnTo>
                      <a:pt x="72" y="2265"/>
                    </a:lnTo>
                    <a:lnTo>
                      <a:pt x="75" y="2271"/>
                    </a:lnTo>
                    <a:lnTo>
                      <a:pt x="76" y="2276"/>
                    </a:lnTo>
                    <a:lnTo>
                      <a:pt x="76" y="2282"/>
                    </a:lnTo>
                    <a:lnTo>
                      <a:pt x="75" y="2288"/>
                    </a:lnTo>
                    <a:lnTo>
                      <a:pt x="73" y="2291"/>
                    </a:lnTo>
                    <a:lnTo>
                      <a:pt x="69" y="2282"/>
                    </a:lnTo>
                    <a:lnTo>
                      <a:pt x="63" y="2255"/>
                    </a:lnTo>
                    <a:lnTo>
                      <a:pt x="70" y="2247"/>
                    </a:lnTo>
                    <a:close/>
                    <a:moveTo>
                      <a:pt x="3568" y="1816"/>
                    </a:moveTo>
                    <a:lnTo>
                      <a:pt x="3577" y="1817"/>
                    </a:lnTo>
                    <a:lnTo>
                      <a:pt x="3577" y="1824"/>
                    </a:lnTo>
                    <a:lnTo>
                      <a:pt x="3568" y="1823"/>
                    </a:lnTo>
                    <a:lnTo>
                      <a:pt x="3568" y="1816"/>
                    </a:lnTo>
                    <a:close/>
                    <a:moveTo>
                      <a:pt x="0" y="1745"/>
                    </a:moveTo>
                    <a:lnTo>
                      <a:pt x="10" y="1747"/>
                    </a:lnTo>
                    <a:lnTo>
                      <a:pt x="10" y="1752"/>
                    </a:lnTo>
                    <a:lnTo>
                      <a:pt x="0" y="1751"/>
                    </a:lnTo>
                    <a:lnTo>
                      <a:pt x="0" y="1745"/>
                    </a:lnTo>
                    <a:close/>
                    <a:moveTo>
                      <a:pt x="3505" y="1277"/>
                    </a:moveTo>
                    <a:lnTo>
                      <a:pt x="3508" y="1287"/>
                    </a:lnTo>
                    <a:lnTo>
                      <a:pt x="3515" y="1313"/>
                    </a:lnTo>
                    <a:lnTo>
                      <a:pt x="3515" y="1313"/>
                    </a:lnTo>
                    <a:lnTo>
                      <a:pt x="3508" y="1321"/>
                    </a:lnTo>
                    <a:lnTo>
                      <a:pt x="3505" y="1311"/>
                    </a:lnTo>
                    <a:lnTo>
                      <a:pt x="3508" y="1307"/>
                    </a:lnTo>
                    <a:lnTo>
                      <a:pt x="3505" y="1303"/>
                    </a:lnTo>
                    <a:lnTo>
                      <a:pt x="3502" y="1297"/>
                    </a:lnTo>
                    <a:lnTo>
                      <a:pt x="3501" y="1292"/>
                    </a:lnTo>
                    <a:lnTo>
                      <a:pt x="3502" y="1286"/>
                    </a:lnTo>
                    <a:lnTo>
                      <a:pt x="3503" y="1280"/>
                    </a:lnTo>
                    <a:lnTo>
                      <a:pt x="3505" y="1277"/>
                    </a:lnTo>
                    <a:close/>
                    <a:moveTo>
                      <a:pt x="86" y="1238"/>
                    </a:moveTo>
                    <a:lnTo>
                      <a:pt x="94" y="1239"/>
                    </a:lnTo>
                    <a:lnTo>
                      <a:pt x="93" y="1245"/>
                    </a:lnTo>
                    <a:lnTo>
                      <a:pt x="85" y="1243"/>
                    </a:lnTo>
                    <a:lnTo>
                      <a:pt x="86" y="1238"/>
                    </a:lnTo>
                    <a:close/>
                    <a:moveTo>
                      <a:pt x="3399" y="1003"/>
                    </a:moveTo>
                    <a:lnTo>
                      <a:pt x="3413" y="1034"/>
                    </a:lnTo>
                    <a:lnTo>
                      <a:pt x="3409" y="1033"/>
                    </a:lnTo>
                    <a:lnTo>
                      <a:pt x="3402" y="1024"/>
                    </a:lnTo>
                    <a:lnTo>
                      <a:pt x="3399" y="1013"/>
                    </a:lnTo>
                    <a:lnTo>
                      <a:pt x="3392" y="1012"/>
                    </a:lnTo>
                    <a:lnTo>
                      <a:pt x="3389" y="1005"/>
                    </a:lnTo>
                    <a:lnTo>
                      <a:pt x="3397" y="1006"/>
                    </a:lnTo>
                    <a:lnTo>
                      <a:pt x="3399" y="1003"/>
                    </a:lnTo>
                    <a:close/>
                    <a:moveTo>
                      <a:pt x="329" y="750"/>
                    </a:moveTo>
                    <a:lnTo>
                      <a:pt x="329" y="755"/>
                    </a:lnTo>
                    <a:lnTo>
                      <a:pt x="329" y="760"/>
                    </a:lnTo>
                    <a:lnTo>
                      <a:pt x="327" y="766"/>
                    </a:lnTo>
                    <a:lnTo>
                      <a:pt x="325" y="771"/>
                    </a:lnTo>
                    <a:lnTo>
                      <a:pt x="320" y="776"/>
                    </a:lnTo>
                    <a:lnTo>
                      <a:pt x="315" y="779"/>
                    </a:lnTo>
                    <a:lnTo>
                      <a:pt x="316" y="783"/>
                    </a:lnTo>
                    <a:lnTo>
                      <a:pt x="312" y="791"/>
                    </a:lnTo>
                    <a:lnTo>
                      <a:pt x="308" y="783"/>
                    </a:lnTo>
                    <a:lnTo>
                      <a:pt x="306" y="783"/>
                    </a:lnTo>
                    <a:lnTo>
                      <a:pt x="329" y="750"/>
                    </a:lnTo>
                    <a:close/>
                    <a:moveTo>
                      <a:pt x="3111" y="579"/>
                    </a:moveTo>
                    <a:lnTo>
                      <a:pt x="3113" y="582"/>
                    </a:lnTo>
                    <a:lnTo>
                      <a:pt x="3108" y="589"/>
                    </a:lnTo>
                    <a:lnTo>
                      <a:pt x="3105" y="585"/>
                    </a:lnTo>
                    <a:lnTo>
                      <a:pt x="3111" y="579"/>
                    </a:lnTo>
                    <a:close/>
                    <a:moveTo>
                      <a:pt x="517" y="526"/>
                    </a:moveTo>
                    <a:lnTo>
                      <a:pt x="517" y="527"/>
                    </a:lnTo>
                    <a:lnTo>
                      <a:pt x="527" y="528"/>
                    </a:lnTo>
                    <a:lnTo>
                      <a:pt x="521" y="534"/>
                    </a:lnTo>
                    <a:lnTo>
                      <a:pt x="515" y="534"/>
                    </a:lnTo>
                    <a:lnTo>
                      <a:pt x="511" y="544"/>
                    </a:lnTo>
                    <a:lnTo>
                      <a:pt x="501" y="551"/>
                    </a:lnTo>
                    <a:lnTo>
                      <a:pt x="490" y="554"/>
                    </a:lnTo>
                    <a:lnTo>
                      <a:pt x="508" y="534"/>
                    </a:lnTo>
                    <a:lnTo>
                      <a:pt x="517" y="526"/>
                    </a:lnTo>
                    <a:close/>
                    <a:moveTo>
                      <a:pt x="2711" y="251"/>
                    </a:moveTo>
                    <a:lnTo>
                      <a:pt x="2718" y="256"/>
                    </a:lnTo>
                    <a:lnTo>
                      <a:pt x="2712" y="263"/>
                    </a:lnTo>
                    <a:lnTo>
                      <a:pt x="2705" y="258"/>
                    </a:lnTo>
                    <a:lnTo>
                      <a:pt x="2711" y="251"/>
                    </a:lnTo>
                    <a:close/>
                    <a:moveTo>
                      <a:pt x="928" y="216"/>
                    </a:moveTo>
                    <a:lnTo>
                      <a:pt x="932" y="225"/>
                    </a:lnTo>
                    <a:lnTo>
                      <a:pt x="925" y="227"/>
                    </a:lnTo>
                    <a:lnTo>
                      <a:pt x="922" y="219"/>
                    </a:lnTo>
                    <a:lnTo>
                      <a:pt x="928" y="216"/>
                    </a:lnTo>
                    <a:close/>
                    <a:moveTo>
                      <a:pt x="2212" y="47"/>
                    </a:moveTo>
                    <a:lnTo>
                      <a:pt x="2243" y="54"/>
                    </a:lnTo>
                    <a:lnTo>
                      <a:pt x="2240" y="55"/>
                    </a:lnTo>
                    <a:lnTo>
                      <a:pt x="2245" y="63"/>
                    </a:lnTo>
                    <a:lnTo>
                      <a:pt x="2238" y="62"/>
                    </a:lnTo>
                    <a:lnTo>
                      <a:pt x="2235" y="56"/>
                    </a:lnTo>
                    <a:lnTo>
                      <a:pt x="2232" y="56"/>
                    </a:lnTo>
                    <a:lnTo>
                      <a:pt x="2228" y="56"/>
                    </a:lnTo>
                    <a:lnTo>
                      <a:pt x="2216" y="52"/>
                    </a:lnTo>
                    <a:lnTo>
                      <a:pt x="2212" y="47"/>
                    </a:lnTo>
                    <a:close/>
                    <a:moveTo>
                      <a:pt x="1410" y="35"/>
                    </a:moveTo>
                    <a:lnTo>
                      <a:pt x="1412" y="44"/>
                    </a:lnTo>
                    <a:lnTo>
                      <a:pt x="1405" y="45"/>
                    </a:lnTo>
                    <a:lnTo>
                      <a:pt x="1403" y="37"/>
                    </a:lnTo>
                    <a:lnTo>
                      <a:pt x="1410" y="35"/>
                    </a:lnTo>
                    <a:close/>
                    <a:moveTo>
                      <a:pt x="1915" y="0"/>
                    </a:moveTo>
                    <a:lnTo>
                      <a:pt x="1949" y="1"/>
                    </a:lnTo>
                    <a:lnTo>
                      <a:pt x="1955" y="3"/>
                    </a:lnTo>
                    <a:lnTo>
                      <a:pt x="1948" y="8"/>
                    </a:lnTo>
                    <a:lnTo>
                      <a:pt x="1938" y="10"/>
                    </a:lnTo>
                    <a:lnTo>
                      <a:pt x="1930" y="10"/>
                    </a:lnTo>
                    <a:lnTo>
                      <a:pt x="1927" y="8"/>
                    </a:lnTo>
                    <a:lnTo>
                      <a:pt x="1923" y="7"/>
                    </a:lnTo>
                    <a:lnTo>
                      <a:pt x="1920" y="8"/>
                    </a:lnTo>
                    <a:lnTo>
                      <a:pt x="1911" y="8"/>
                    </a:lnTo>
                    <a:lnTo>
                      <a:pt x="1917" y="1"/>
                    </a:lnTo>
                    <a:lnTo>
                      <a:pt x="19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0" name="Freeform 735"/>
              <p:cNvSpPr>
                <a:spLocks noEditPoints="1"/>
              </p:cNvSpPr>
              <p:nvPr/>
            </p:nvSpPr>
            <p:spPr bwMode="auto">
              <a:xfrm>
                <a:off x="5318" y="750"/>
                <a:ext cx="3596" cy="3588"/>
              </a:xfrm>
              <a:custGeom>
                <a:avLst/>
                <a:gdLst>
                  <a:gd name="T0" fmla="*/ 1676 w 3596"/>
                  <a:gd name="T1" fmla="*/ 3582 h 3588"/>
                  <a:gd name="T2" fmla="*/ 1628 w 3596"/>
                  <a:gd name="T3" fmla="*/ 3575 h 3588"/>
                  <a:gd name="T4" fmla="*/ 1430 w 3596"/>
                  <a:gd name="T5" fmla="*/ 3554 h 3588"/>
                  <a:gd name="T6" fmla="*/ 2175 w 3596"/>
                  <a:gd name="T7" fmla="*/ 3544 h 3588"/>
                  <a:gd name="T8" fmla="*/ 1379 w 3596"/>
                  <a:gd name="T9" fmla="*/ 3534 h 3588"/>
                  <a:gd name="T10" fmla="*/ 1338 w 3596"/>
                  <a:gd name="T11" fmla="*/ 3526 h 3588"/>
                  <a:gd name="T12" fmla="*/ 2659 w 3596"/>
                  <a:gd name="T13" fmla="*/ 3372 h 3588"/>
                  <a:gd name="T14" fmla="*/ 873 w 3596"/>
                  <a:gd name="T15" fmla="*/ 3327 h 3588"/>
                  <a:gd name="T16" fmla="*/ 3097 w 3596"/>
                  <a:gd name="T17" fmla="*/ 3024 h 3588"/>
                  <a:gd name="T18" fmla="*/ 3086 w 3596"/>
                  <a:gd name="T19" fmla="*/ 3050 h 3588"/>
                  <a:gd name="T20" fmla="*/ 3097 w 3596"/>
                  <a:gd name="T21" fmla="*/ 3024 h 3588"/>
                  <a:gd name="T22" fmla="*/ 465 w 3596"/>
                  <a:gd name="T23" fmla="*/ 3002 h 3588"/>
                  <a:gd name="T24" fmla="*/ 3146 w 3596"/>
                  <a:gd name="T25" fmla="*/ 2983 h 3588"/>
                  <a:gd name="T26" fmla="*/ 3291 w 3596"/>
                  <a:gd name="T27" fmla="*/ 2797 h 3588"/>
                  <a:gd name="T28" fmla="*/ 3258 w 3596"/>
                  <a:gd name="T29" fmla="*/ 2826 h 3588"/>
                  <a:gd name="T30" fmla="*/ 166 w 3596"/>
                  <a:gd name="T31" fmla="*/ 2539 h 3588"/>
                  <a:gd name="T32" fmla="*/ 183 w 3596"/>
                  <a:gd name="T33" fmla="*/ 2582 h 3588"/>
                  <a:gd name="T34" fmla="*/ 110 w 3596"/>
                  <a:gd name="T35" fmla="*/ 2415 h 3588"/>
                  <a:gd name="T36" fmla="*/ 3511 w 3596"/>
                  <a:gd name="T37" fmla="*/ 2336 h 3588"/>
                  <a:gd name="T38" fmla="*/ 62 w 3596"/>
                  <a:gd name="T39" fmla="*/ 2262 h 3588"/>
                  <a:gd name="T40" fmla="*/ 72 w 3596"/>
                  <a:gd name="T41" fmla="*/ 2265 h 3588"/>
                  <a:gd name="T42" fmla="*/ 75 w 3596"/>
                  <a:gd name="T43" fmla="*/ 2308 h 3588"/>
                  <a:gd name="T44" fmla="*/ 3586 w 3596"/>
                  <a:gd name="T45" fmla="*/ 1827 h 3588"/>
                  <a:gd name="T46" fmla="*/ 3586 w 3596"/>
                  <a:gd name="T47" fmla="*/ 1827 h 3588"/>
                  <a:gd name="T48" fmla="*/ 0 w 3596"/>
                  <a:gd name="T49" fmla="*/ 1759 h 3588"/>
                  <a:gd name="T50" fmla="*/ 3534 w 3596"/>
                  <a:gd name="T51" fmla="*/ 1327 h 3588"/>
                  <a:gd name="T52" fmla="*/ 3517 w 3596"/>
                  <a:gd name="T53" fmla="*/ 1297 h 3588"/>
                  <a:gd name="T54" fmla="*/ 3521 w 3596"/>
                  <a:gd name="T55" fmla="*/ 1279 h 3588"/>
                  <a:gd name="T56" fmla="*/ 84 w 3596"/>
                  <a:gd name="T57" fmla="*/ 1252 h 3588"/>
                  <a:gd name="T58" fmla="*/ 3491 w 3596"/>
                  <a:gd name="T59" fmla="*/ 1187 h 3588"/>
                  <a:gd name="T60" fmla="*/ 3433 w 3596"/>
                  <a:gd name="T61" fmla="*/ 1049 h 3588"/>
                  <a:gd name="T62" fmla="*/ 3408 w 3596"/>
                  <a:gd name="T63" fmla="*/ 1013 h 3588"/>
                  <a:gd name="T64" fmla="*/ 334 w 3596"/>
                  <a:gd name="T65" fmla="*/ 753 h 3588"/>
                  <a:gd name="T66" fmla="*/ 312 w 3596"/>
                  <a:gd name="T67" fmla="*/ 793 h 3588"/>
                  <a:gd name="T68" fmla="*/ 445 w 3596"/>
                  <a:gd name="T69" fmla="*/ 608 h 3588"/>
                  <a:gd name="T70" fmla="*/ 3125 w 3596"/>
                  <a:gd name="T71" fmla="*/ 582 h 3588"/>
                  <a:gd name="T72" fmla="*/ 3125 w 3596"/>
                  <a:gd name="T73" fmla="*/ 582 h 3588"/>
                  <a:gd name="T74" fmla="*/ 499 w 3596"/>
                  <a:gd name="T75" fmla="*/ 564 h 3588"/>
                  <a:gd name="T76" fmla="*/ 489 w 3596"/>
                  <a:gd name="T77" fmla="*/ 561 h 3588"/>
                  <a:gd name="T78" fmla="*/ 2733 w 3596"/>
                  <a:gd name="T79" fmla="*/ 259 h 3588"/>
                  <a:gd name="T80" fmla="*/ 934 w 3596"/>
                  <a:gd name="T81" fmla="*/ 218 h 3588"/>
                  <a:gd name="T82" fmla="*/ 934 w 3596"/>
                  <a:gd name="T83" fmla="*/ 218 h 3588"/>
                  <a:gd name="T84" fmla="*/ 2255 w 3596"/>
                  <a:gd name="T85" fmla="*/ 62 h 3588"/>
                  <a:gd name="T86" fmla="*/ 2215 w 3596"/>
                  <a:gd name="T87" fmla="*/ 45 h 3588"/>
                  <a:gd name="T88" fmla="*/ 1409 w 3596"/>
                  <a:gd name="T89" fmla="*/ 38 h 3588"/>
                  <a:gd name="T90" fmla="*/ 2177 w 3596"/>
                  <a:gd name="T91" fmla="*/ 37 h 3588"/>
                  <a:gd name="T92" fmla="*/ 1960 w 3596"/>
                  <a:gd name="T93" fmla="*/ 3 h 3588"/>
                  <a:gd name="T94" fmla="*/ 1958 w 3596"/>
                  <a:gd name="T95" fmla="*/ 11 h 3588"/>
                  <a:gd name="T96" fmla="*/ 1919 w 3596"/>
                  <a:gd name="T97" fmla="*/ 0 h 3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96" h="3588">
                    <a:moveTo>
                      <a:pt x="1628" y="3575"/>
                    </a:moveTo>
                    <a:lnTo>
                      <a:pt x="1636" y="3577"/>
                    </a:lnTo>
                    <a:lnTo>
                      <a:pt x="1673" y="3578"/>
                    </a:lnTo>
                    <a:lnTo>
                      <a:pt x="1676" y="3582"/>
                    </a:lnTo>
                    <a:lnTo>
                      <a:pt x="1676" y="3588"/>
                    </a:lnTo>
                    <a:lnTo>
                      <a:pt x="1636" y="3585"/>
                    </a:lnTo>
                    <a:lnTo>
                      <a:pt x="1625" y="3584"/>
                    </a:lnTo>
                    <a:lnTo>
                      <a:pt x="1628" y="3575"/>
                    </a:lnTo>
                    <a:close/>
                    <a:moveTo>
                      <a:pt x="1430" y="3554"/>
                    </a:moveTo>
                    <a:lnTo>
                      <a:pt x="1567" y="3577"/>
                    </a:lnTo>
                    <a:lnTo>
                      <a:pt x="1526" y="3572"/>
                    </a:lnTo>
                    <a:lnTo>
                      <a:pt x="1430" y="3554"/>
                    </a:lnTo>
                    <a:close/>
                    <a:moveTo>
                      <a:pt x="2183" y="3543"/>
                    </a:moveTo>
                    <a:lnTo>
                      <a:pt x="2186" y="3551"/>
                    </a:lnTo>
                    <a:lnTo>
                      <a:pt x="2177" y="3553"/>
                    </a:lnTo>
                    <a:lnTo>
                      <a:pt x="2175" y="3544"/>
                    </a:lnTo>
                    <a:lnTo>
                      <a:pt x="2183" y="3543"/>
                    </a:lnTo>
                    <a:close/>
                    <a:moveTo>
                      <a:pt x="1340" y="3523"/>
                    </a:moveTo>
                    <a:lnTo>
                      <a:pt x="1379" y="3533"/>
                    </a:lnTo>
                    <a:lnTo>
                      <a:pt x="1379" y="3534"/>
                    </a:lnTo>
                    <a:lnTo>
                      <a:pt x="1381" y="3543"/>
                    </a:lnTo>
                    <a:lnTo>
                      <a:pt x="1332" y="3531"/>
                    </a:lnTo>
                    <a:lnTo>
                      <a:pt x="1334" y="3530"/>
                    </a:lnTo>
                    <a:lnTo>
                      <a:pt x="1338" y="3526"/>
                    </a:lnTo>
                    <a:lnTo>
                      <a:pt x="1340" y="3523"/>
                    </a:lnTo>
                    <a:close/>
                    <a:moveTo>
                      <a:pt x="2663" y="3359"/>
                    </a:moveTo>
                    <a:lnTo>
                      <a:pt x="2666" y="3368"/>
                    </a:lnTo>
                    <a:lnTo>
                      <a:pt x="2659" y="3372"/>
                    </a:lnTo>
                    <a:lnTo>
                      <a:pt x="2656" y="3363"/>
                    </a:lnTo>
                    <a:lnTo>
                      <a:pt x="2663" y="3359"/>
                    </a:lnTo>
                    <a:close/>
                    <a:moveTo>
                      <a:pt x="868" y="3322"/>
                    </a:moveTo>
                    <a:lnTo>
                      <a:pt x="873" y="3327"/>
                    </a:lnTo>
                    <a:lnTo>
                      <a:pt x="868" y="3334"/>
                    </a:lnTo>
                    <a:lnTo>
                      <a:pt x="862" y="3329"/>
                    </a:lnTo>
                    <a:lnTo>
                      <a:pt x="868" y="3322"/>
                    </a:lnTo>
                    <a:close/>
                    <a:moveTo>
                      <a:pt x="3097" y="3024"/>
                    </a:moveTo>
                    <a:lnTo>
                      <a:pt x="3101" y="3024"/>
                    </a:lnTo>
                    <a:lnTo>
                      <a:pt x="3106" y="3026"/>
                    </a:lnTo>
                    <a:lnTo>
                      <a:pt x="3107" y="3026"/>
                    </a:lnTo>
                    <a:lnTo>
                      <a:pt x="3086" y="3050"/>
                    </a:lnTo>
                    <a:lnTo>
                      <a:pt x="3073" y="3062"/>
                    </a:lnTo>
                    <a:lnTo>
                      <a:pt x="3070" y="3052"/>
                    </a:lnTo>
                    <a:lnTo>
                      <a:pt x="3079" y="3044"/>
                    </a:lnTo>
                    <a:lnTo>
                      <a:pt x="3097" y="3024"/>
                    </a:lnTo>
                    <a:close/>
                    <a:moveTo>
                      <a:pt x="471" y="2994"/>
                    </a:moveTo>
                    <a:lnTo>
                      <a:pt x="476" y="3000"/>
                    </a:lnTo>
                    <a:lnTo>
                      <a:pt x="471" y="3007"/>
                    </a:lnTo>
                    <a:lnTo>
                      <a:pt x="465" y="3002"/>
                    </a:lnTo>
                    <a:lnTo>
                      <a:pt x="471" y="2994"/>
                    </a:lnTo>
                    <a:close/>
                    <a:moveTo>
                      <a:pt x="3231" y="2880"/>
                    </a:moveTo>
                    <a:lnTo>
                      <a:pt x="3162" y="2966"/>
                    </a:lnTo>
                    <a:lnTo>
                      <a:pt x="3146" y="2983"/>
                    </a:lnTo>
                    <a:lnTo>
                      <a:pt x="3231" y="2880"/>
                    </a:lnTo>
                    <a:close/>
                    <a:moveTo>
                      <a:pt x="3284" y="2795"/>
                    </a:moveTo>
                    <a:lnTo>
                      <a:pt x="3288" y="2795"/>
                    </a:lnTo>
                    <a:lnTo>
                      <a:pt x="3291" y="2797"/>
                    </a:lnTo>
                    <a:lnTo>
                      <a:pt x="3262" y="2836"/>
                    </a:lnTo>
                    <a:lnTo>
                      <a:pt x="3262" y="2835"/>
                    </a:lnTo>
                    <a:lnTo>
                      <a:pt x="3260" y="2829"/>
                    </a:lnTo>
                    <a:lnTo>
                      <a:pt x="3258" y="2826"/>
                    </a:lnTo>
                    <a:lnTo>
                      <a:pt x="3281" y="2795"/>
                    </a:lnTo>
                    <a:lnTo>
                      <a:pt x="3284" y="2795"/>
                    </a:lnTo>
                    <a:close/>
                    <a:moveTo>
                      <a:pt x="163" y="2539"/>
                    </a:moveTo>
                    <a:lnTo>
                      <a:pt x="166" y="2539"/>
                    </a:lnTo>
                    <a:lnTo>
                      <a:pt x="173" y="2542"/>
                    </a:lnTo>
                    <a:lnTo>
                      <a:pt x="188" y="2573"/>
                    </a:lnTo>
                    <a:lnTo>
                      <a:pt x="187" y="2573"/>
                    </a:lnTo>
                    <a:lnTo>
                      <a:pt x="183" y="2582"/>
                    </a:lnTo>
                    <a:lnTo>
                      <a:pt x="161" y="2539"/>
                    </a:lnTo>
                    <a:lnTo>
                      <a:pt x="163" y="2539"/>
                    </a:lnTo>
                    <a:close/>
                    <a:moveTo>
                      <a:pt x="103" y="2397"/>
                    </a:moveTo>
                    <a:lnTo>
                      <a:pt x="110" y="2415"/>
                    </a:lnTo>
                    <a:lnTo>
                      <a:pt x="105" y="2402"/>
                    </a:lnTo>
                    <a:lnTo>
                      <a:pt x="103" y="2397"/>
                    </a:lnTo>
                    <a:close/>
                    <a:moveTo>
                      <a:pt x="3502" y="2335"/>
                    </a:moveTo>
                    <a:lnTo>
                      <a:pt x="3511" y="2336"/>
                    </a:lnTo>
                    <a:lnTo>
                      <a:pt x="3510" y="2343"/>
                    </a:lnTo>
                    <a:lnTo>
                      <a:pt x="3500" y="2342"/>
                    </a:lnTo>
                    <a:lnTo>
                      <a:pt x="3502" y="2335"/>
                    </a:lnTo>
                    <a:close/>
                    <a:moveTo>
                      <a:pt x="62" y="2262"/>
                    </a:moveTo>
                    <a:lnTo>
                      <a:pt x="64" y="2262"/>
                    </a:lnTo>
                    <a:lnTo>
                      <a:pt x="68" y="2264"/>
                    </a:lnTo>
                    <a:lnTo>
                      <a:pt x="72" y="2265"/>
                    </a:lnTo>
                    <a:lnTo>
                      <a:pt x="72" y="2265"/>
                    </a:lnTo>
                    <a:lnTo>
                      <a:pt x="78" y="2292"/>
                    </a:lnTo>
                    <a:lnTo>
                      <a:pt x="82" y="2301"/>
                    </a:lnTo>
                    <a:lnTo>
                      <a:pt x="79" y="2303"/>
                    </a:lnTo>
                    <a:lnTo>
                      <a:pt x="75" y="2308"/>
                    </a:lnTo>
                    <a:lnTo>
                      <a:pt x="75" y="2308"/>
                    </a:lnTo>
                    <a:lnTo>
                      <a:pt x="69" y="2294"/>
                    </a:lnTo>
                    <a:lnTo>
                      <a:pt x="62" y="2262"/>
                    </a:lnTo>
                    <a:close/>
                    <a:moveTo>
                      <a:pt x="3586" y="1827"/>
                    </a:moveTo>
                    <a:lnTo>
                      <a:pt x="3596" y="1829"/>
                    </a:lnTo>
                    <a:lnTo>
                      <a:pt x="3596" y="1836"/>
                    </a:lnTo>
                    <a:lnTo>
                      <a:pt x="3586" y="1834"/>
                    </a:lnTo>
                    <a:lnTo>
                      <a:pt x="3586" y="1827"/>
                    </a:lnTo>
                    <a:close/>
                    <a:moveTo>
                      <a:pt x="0" y="1754"/>
                    </a:moveTo>
                    <a:lnTo>
                      <a:pt x="9" y="1755"/>
                    </a:lnTo>
                    <a:lnTo>
                      <a:pt x="9" y="1761"/>
                    </a:lnTo>
                    <a:lnTo>
                      <a:pt x="0" y="1759"/>
                    </a:lnTo>
                    <a:lnTo>
                      <a:pt x="0" y="1754"/>
                    </a:lnTo>
                    <a:close/>
                    <a:moveTo>
                      <a:pt x="3521" y="1279"/>
                    </a:moveTo>
                    <a:lnTo>
                      <a:pt x="3525" y="1294"/>
                    </a:lnTo>
                    <a:lnTo>
                      <a:pt x="3534" y="1327"/>
                    </a:lnTo>
                    <a:lnTo>
                      <a:pt x="3532" y="1326"/>
                    </a:lnTo>
                    <a:lnTo>
                      <a:pt x="3528" y="1324"/>
                    </a:lnTo>
                    <a:lnTo>
                      <a:pt x="3524" y="1323"/>
                    </a:lnTo>
                    <a:lnTo>
                      <a:pt x="3517" y="1297"/>
                    </a:lnTo>
                    <a:lnTo>
                      <a:pt x="3514" y="1287"/>
                    </a:lnTo>
                    <a:lnTo>
                      <a:pt x="3515" y="1285"/>
                    </a:lnTo>
                    <a:lnTo>
                      <a:pt x="3518" y="1280"/>
                    </a:lnTo>
                    <a:lnTo>
                      <a:pt x="3521" y="1279"/>
                    </a:lnTo>
                    <a:close/>
                    <a:moveTo>
                      <a:pt x="86" y="1245"/>
                    </a:moveTo>
                    <a:lnTo>
                      <a:pt x="95" y="1248"/>
                    </a:lnTo>
                    <a:lnTo>
                      <a:pt x="94" y="1253"/>
                    </a:lnTo>
                    <a:lnTo>
                      <a:pt x="84" y="1252"/>
                    </a:lnTo>
                    <a:lnTo>
                      <a:pt x="86" y="1245"/>
                    </a:lnTo>
                    <a:close/>
                    <a:moveTo>
                      <a:pt x="3449" y="1080"/>
                    </a:moveTo>
                    <a:lnTo>
                      <a:pt x="3449" y="1080"/>
                    </a:lnTo>
                    <a:lnTo>
                      <a:pt x="3491" y="1187"/>
                    </a:lnTo>
                    <a:lnTo>
                      <a:pt x="3507" y="1237"/>
                    </a:lnTo>
                    <a:lnTo>
                      <a:pt x="3449" y="1080"/>
                    </a:lnTo>
                    <a:close/>
                    <a:moveTo>
                      <a:pt x="3412" y="1003"/>
                    </a:moveTo>
                    <a:lnTo>
                      <a:pt x="3433" y="1049"/>
                    </a:lnTo>
                    <a:lnTo>
                      <a:pt x="3433" y="1049"/>
                    </a:lnTo>
                    <a:lnTo>
                      <a:pt x="3429" y="1047"/>
                    </a:lnTo>
                    <a:lnTo>
                      <a:pt x="3422" y="1044"/>
                    </a:lnTo>
                    <a:lnTo>
                      <a:pt x="3408" y="1013"/>
                    </a:lnTo>
                    <a:lnTo>
                      <a:pt x="3412" y="1005"/>
                    </a:lnTo>
                    <a:lnTo>
                      <a:pt x="3412" y="1003"/>
                    </a:lnTo>
                    <a:close/>
                    <a:moveTo>
                      <a:pt x="334" y="752"/>
                    </a:moveTo>
                    <a:lnTo>
                      <a:pt x="334" y="753"/>
                    </a:lnTo>
                    <a:lnTo>
                      <a:pt x="336" y="757"/>
                    </a:lnTo>
                    <a:lnTo>
                      <a:pt x="338" y="760"/>
                    </a:lnTo>
                    <a:lnTo>
                      <a:pt x="315" y="793"/>
                    </a:lnTo>
                    <a:lnTo>
                      <a:pt x="312" y="793"/>
                    </a:lnTo>
                    <a:lnTo>
                      <a:pt x="307" y="793"/>
                    </a:lnTo>
                    <a:lnTo>
                      <a:pt x="305" y="791"/>
                    </a:lnTo>
                    <a:lnTo>
                      <a:pt x="334" y="752"/>
                    </a:lnTo>
                    <a:close/>
                    <a:moveTo>
                      <a:pt x="445" y="608"/>
                    </a:moveTo>
                    <a:lnTo>
                      <a:pt x="379" y="690"/>
                    </a:lnTo>
                    <a:lnTo>
                      <a:pt x="433" y="622"/>
                    </a:lnTo>
                    <a:lnTo>
                      <a:pt x="445" y="608"/>
                    </a:lnTo>
                    <a:close/>
                    <a:moveTo>
                      <a:pt x="3125" y="582"/>
                    </a:moveTo>
                    <a:lnTo>
                      <a:pt x="3130" y="585"/>
                    </a:lnTo>
                    <a:lnTo>
                      <a:pt x="3122" y="592"/>
                    </a:lnTo>
                    <a:lnTo>
                      <a:pt x="3120" y="589"/>
                    </a:lnTo>
                    <a:lnTo>
                      <a:pt x="3125" y="582"/>
                    </a:lnTo>
                    <a:close/>
                    <a:moveTo>
                      <a:pt x="523" y="526"/>
                    </a:moveTo>
                    <a:lnTo>
                      <a:pt x="526" y="536"/>
                    </a:lnTo>
                    <a:lnTo>
                      <a:pt x="517" y="544"/>
                    </a:lnTo>
                    <a:lnTo>
                      <a:pt x="499" y="564"/>
                    </a:lnTo>
                    <a:lnTo>
                      <a:pt x="499" y="564"/>
                    </a:lnTo>
                    <a:lnTo>
                      <a:pt x="495" y="564"/>
                    </a:lnTo>
                    <a:lnTo>
                      <a:pt x="490" y="562"/>
                    </a:lnTo>
                    <a:lnTo>
                      <a:pt x="489" y="561"/>
                    </a:lnTo>
                    <a:lnTo>
                      <a:pt x="510" y="538"/>
                    </a:lnTo>
                    <a:lnTo>
                      <a:pt x="523" y="526"/>
                    </a:lnTo>
                    <a:close/>
                    <a:moveTo>
                      <a:pt x="2727" y="254"/>
                    </a:moveTo>
                    <a:lnTo>
                      <a:pt x="2733" y="259"/>
                    </a:lnTo>
                    <a:lnTo>
                      <a:pt x="2727" y="266"/>
                    </a:lnTo>
                    <a:lnTo>
                      <a:pt x="2720" y="261"/>
                    </a:lnTo>
                    <a:lnTo>
                      <a:pt x="2727" y="254"/>
                    </a:lnTo>
                    <a:close/>
                    <a:moveTo>
                      <a:pt x="934" y="218"/>
                    </a:moveTo>
                    <a:lnTo>
                      <a:pt x="937" y="226"/>
                    </a:lnTo>
                    <a:lnTo>
                      <a:pt x="931" y="229"/>
                    </a:lnTo>
                    <a:lnTo>
                      <a:pt x="928" y="220"/>
                    </a:lnTo>
                    <a:lnTo>
                      <a:pt x="934" y="218"/>
                    </a:lnTo>
                    <a:close/>
                    <a:moveTo>
                      <a:pt x="2215" y="45"/>
                    </a:moveTo>
                    <a:lnTo>
                      <a:pt x="2261" y="57"/>
                    </a:lnTo>
                    <a:lnTo>
                      <a:pt x="2259" y="58"/>
                    </a:lnTo>
                    <a:lnTo>
                      <a:pt x="2255" y="62"/>
                    </a:lnTo>
                    <a:lnTo>
                      <a:pt x="2252" y="64"/>
                    </a:lnTo>
                    <a:lnTo>
                      <a:pt x="2221" y="57"/>
                    </a:lnTo>
                    <a:lnTo>
                      <a:pt x="2218" y="54"/>
                    </a:lnTo>
                    <a:lnTo>
                      <a:pt x="2215" y="45"/>
                    </a:lnTo>
                    <a:close/>
                    <a:moveTo>
                      <a:pt x="1416" y="37"/>
                    </a:moveTo>
                    <a:lnTo>
                      <a:pt x="1419" y="45"/>
                    </a:lnTo>
                    <a:lnTo>
                      <a:pt x="1412" y="47"/>
                    </a:lnTo>
                    <a:lnTo>
                      <a:pt x="1409" y="38"/>
                    </a:lnTo>
                    <a:lnTo>
                      <a:pt x="1416" y="37"/>
                    </a:lnTo>
                    <a:close/>
                    <a:moveTo>
                      <a:pt x="2028" y="11"/>
                    </a:moveTo>
                    <a:lnTo>
                      <a:pt x="2070" y="16"/>
                    </a:lnTo>
                    <a:lnTo>
                      <a:pt x="2177" y="37"/>
                    </a:lnTo>
                    <a:lnTo>
                      <a:pt x="2179" y="37"/>
                    </a:lnTo>
                    <a:lnTo>
                      <a:pt x="2028" y="11"/>
                    </a:lnTo>
                    <a:close/>
                    <a:moveTo>
                      <a:pt x="1919" y="0"/>
                    </a:moveTo>
                    <a:lnTo>
                      <a:pt x="1960" y="3"/>
                    </a:lnTo>
                    <a:lnTo>
                      <a:pt x="1970" y="4"/>
                    </a:lnTo>
                    <a:lnTo>
                      <a:pt x="1965" y="11"/>
                    </a:lnTo>
                    <a:lnTo>
                      <a:pt x="1964" y="13"/>
                    </a:lnTo>
                    <a:lnTo>
                      <a:pt x="1958" y="11"/>
                    </a:lnTo>
                    <a:lnTo>
                      <a:pt x="1924" y="10"/>
                    </a:lnTo>
                    <a:lnTo>
                      <a:pt x="1922" y="7"/>
                    </a:lnTo>
                    <a:lnTo>
                      <a:pt x="1919" y="1"/>
                    </a:lnTo>
                    <a:lnTo>
                      <a:pt x="19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1" name="Freeform 736"/>
              <p:cNvSpPr>
                <a:spLocks noEditPoints="1"/>
              </p:cNvSpPr>
              <p:nvPr/>
            </p:nvSpPr>
            <p:spPr bwMode="auto">
              <a:xfrm>
                <a:off x="5310" y="742"/>
                <a:ext cx="3612" cy="3604"/>
              </a:xfrm>
              <a:custGeom>
                <a:avLst/>
                <a:gdLst>
                  <a:gd name="T0" fmla="*/ 2190 w 3612"/>
                  <a:gd name="T1" fmla="*/ 3569 h 3604"/>
                  <a:gd name="T2" fmla="*/ 1340 w 3612"/>
                  <a:gd name="T3" fmla="*/ 3539 h 3604"/>
                  <a:gd name="T4" fmla="*/ 1438 w 3612"/>
                  <a:gd name="T5" fmla="*/ 3562 h 3604"/>
                  <a:gd name="T6" fmla="*/ 1632 w 3612"/>
                  <a:gd name="T7" fmla="*/ 3595 h 3604"/>
                  <a:gd name="T8" fmla="*/ 1684 w 3612"/>
                  <a:gd name="T9" fmla="*/ 3596 h 3604"/>
                  <a:gd name="T10" fmla="*/ 1684 w 3612"/>
                  <a:gd name="T11" fmla="*/ 3604 h 3604"/>
                  <a:gd name="T12" fmla="*/ 1397 w 3612"/>
                  <a:gd name="T13" fmla="*/ 3562 h 3604"/>
                  <a:gd name="T14" fmla="*/ 1340 w 3612"/>
                  <a:gd name="T15" fmla="*/ 3539 h 3604"/>
                  <a:gd name="T16" fmla="*/ 2671 w 3612"/>
                  <a:gd name="T17" fmla="*/ 3388 h 3604"/>
                  <a:gd name="T18" fmla="*/ 870 w 3612"/>
                  <a:gd name="T19" fmla="*/ 3337 h 3604"/>
                  <a:gd name="T20" fmla="*/ 864 w 3612"/>
                  <a:gd name="T21" fmla="*/ 3344 h 3604"/>
                  <a:gd name="T22" fmla="*/ 479 w 3612"/>
                  <a:gd name="T23" fmla="*/ 3015 h 3604"/>
                  <a:gd name="T24" fmla="*/ 473 w 3612"/>
                  <a:gd name="T25" fmla="*/ 3010 h 3604"/>
                  <a:gd name="T26" fmla="*/ 3266 w 3612"/>
                  <a:gd name="T27" fmla="*/ 2867 h 3604"/>
                  <a:gd name="T28" fmla="*/ 3087 w 3612"/>
                  <a:gd name="T29" fmla="*/ 3077 h 3604"/>
                  <a:gd name="T30" fmla="*/ 3094 w 3612"/>
                  <a:gd name="T31" fmla="*/ 3058 h 3604"/>
                  <a:gd name="T32" fmla="*/ 3154 w 3612"/>
                  <a:gd name="T33" fmla="*/ 2991 h 3604"/>
                  <a:gd name="T34" fmla="*/ 3273 w 3612"/>
                  <a:gd name="T35" fmla="*/ 2847 h 3604"/>
                  <a:gd name="T36" fmla="*/ 3519 w 3612"/>
                  <a:gd name="T37" fmla="*/ 2344 h 3604"/>
                  <a:gd name="T38" fmla="*/ 3518 w 3612"/>
                  <a:gd name="T39" fmla="*/ 2351 h 3604"/>
                  <a:gd name="T40" fmla="*/ 70 w 3612"/>
                  <a:gd name="T41" fmla="*/ 2270 h 3604"/>
                  <a:gd name="T42" fmla="*/ 79 w 3612"/>
                  <a:gd name="T43" fmla="*/ 2319 h 3604"/>
                  <a:gd name="T44" fmla="*/ 118 w 3612"/>
                  <a:gd name="T45" fmla="*/ 2423 h 3604"/>
                  <a:gd name="T46" fmla="*/ 169 w 3612"/>
                  <a:gd name="T47" fmla="*/ 2547 h 3604"/>
                  <a:gd name="T48" fmla="*/ 183 w 3612"/>
                  <a:gd name="T49" fmla="*/ 2595 h 3604"/>
                  <a:gd name="T50" fmla="*/ 69 w 3612"/>
                  <a:gd name="T51" fmla="*/ 2304 h 3604"/>
                  <a:gd name="T52" fmla="*/ 3604 w 3612"/>
                  <a:gd name="T53" fmla="*/ 1837 h 3604"/>
                  <a:gd name="T54" fmla="*/ 3604 w 3612"/>
                  <a:gd name="T55" fmla="*/ 1844 h 3604"/>
                  <a:gd name="T56" fmla="*/ 8 w 3612"/>
                  <a:gd name="T57" fmla="*/ 1762 h 3604"/>
                  <a:gd name="T58" fmla="*/ 0 w 3612"/>
                  <a:gd name="T59" fmla="*/ 1760 h 3604"/>
                  <a:gd name="T60" fmla="*/ 92 w 3612"/>
                  <a:gd name="T61" fmla="*/ 1260 h 3604"/>
                  <a:gd name="T62" fmla="*/ 3427 w 3612"/>
                  <a:gd name="T63" fmla="*/ 1006 h 3604"/>
                  <a:gd name="T64" fmla="*/ 3542 w 3612"/>
                  <a:gd name="T65" fmla="*/ 1300 h 3604"/>
                  <a:gd name="T66" fmla="*/ 3542 w 3612"/>
                  <a:gd name="T67" fmla="*/ 1335 h 3604"/>
                  <a:gd name="T68" fmla="*/ 3530 w 3612"/>
                  <a:gd name="T69" fmla="*/ 1285 h 3604"/>
                  <a:gd name="T70" fmla="*/ 3457 w 3612"/>
                  <a:gd name="T71" fmla="*/ 1088 h 3604"/>
                  <a:gd name="T72" fmla="*/ 3441 w 3612"/>
                  <a:gd name="T73" fmla="*/ 1057 h 3604"/>
                  <a:gd name="T74" fmla="*/ 3139 w 3612"/>
                  <a:gd name="T75" fmla="*/ 583 h 3604"/>
                  <a:gd name="T76" fmla="*/ 3133 w 3612"/>
                  <a:gd name="T77" fmla="*/ 590 h 3604"/>
                  <a:gd name="T78" fmla="*/ 531 w 3612"/>
                  <a:gd name="T79" fmla="*/ 532 h 3604"/>
                  <a:gd name="T80" fmla="*/ 497 w 3612"/>
                  <a:gd name="T81" fmla="*/ 569 h 3604"/>
                  <a:gd name="T82" fmla="*/ 441 w 3612"/>
                  <a:gd name="T83" fmla="*/ 630 h 3604"/>
                  <a:gd name="T84" fmla="*/ 342 w 3612"/>
                  <a:gd name="T85" fmla="*/ 760 h 3604"/>
                  <a:gd name="T86" fmla="*/ 363 w 3612"/>
                  <a:gd name="T87" fmla="*/ 713 h 3604"/>
                  <a:gd name="T88" fmla="*/ 511 w 3612"/>
                  <a:gd name="T89" fmla="*/ 539 h 3604"/>
                  <a:gd name="T90" fmla="*/ 2748 w 3612"/>
                  <a:gd name="T91" fmla="*/ 260 h 3604"/>
                  <a:gd name="T92" fmla="*/ 2741 w 3612"/>
                  <a:gd name="T93" fmla="*/ 255 h 3604"/>
                  <a:gd name="T94" fmla="*/ 936 w 3612"/>
                  <a:gd name="T95" fmla="*/ 228 h 3604"/>
                  <a:gd name="T96" fmla="*/ 1421 w 3612"/>
                  <a:gd name="T97" fmla="*/ 36 h 3604"/>
                  <a:gd name="T98" fmla="*/ 1414 w 3612"/>
                  <a:gd name="T99" fmla="*/ 38 h 3604"/>
                  <a:gd name="T100" fmla="*/ 1969 w 3612"/>
                  <a:gd name="T101" fmla="*/ 2 h 3604"/>
                  <a:gd name="T102" fmla="*/ 2274 w 3612"/>
                  <a:gd name="T103" fmla="*/ 56 h 3604"/>
                  <a:gd name="T104" fmla="*/ 2269 w 3612"/>
                  <a:gd name="T105" fmla="*/ 65 h 3604"/>
                  <a:gd name="T106" fmla="*/ 2187 w 3612"/>
                  <a:gd name="T107" fmla="*/ 45 h 3604"/>
                  <a:gd name="T108" fmla="*/ 2036 w 3612"/>
                  <a:gd name="T109" fmla="*/ 19 h 3604"/>
                  <a:gd name="T110" fmla="*/ 1968 w 3612"/>
                  <a:gd name="T111" fmla="*/ 11 h 3604"/>
                  <a:gd name="T112" fmla="*/ 1927 w 3612"/>
                  <a:gd name="T113" fmla="*/ 0 h 3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12" h="3604">
                    <a:moveTo>
                      <a:pt x="2194" y="3559"/>
                    </a:moveTo>
                    <a:lnTo>
                      <a:pt x="2197" y="3568"/>
                    </a:lnTo>
                    <a:lnTo>
                      <a:pt x="2190" y="3569"/>
                    </a:lnTo>
                    <a:lnTo>
                      <a:pt x="2185" y="3561"/>
                    </a:lnTo>
                    <a:lnTo>
                      <a:pt x="2194" y="3559"/>
                    </a:lnTo>
                    <a:close/>
                    <a:moveTo>
                      <a:pt x="1340" y="3539"/>
                    </a:moveTo>
                    <a:lnTo>
                      <a:pt x="1389" y="3551"/>
                    </a:lnTo>
                    <a:lnTo>
                      <a:pt x="1389" y="3554"/>
                    </a:lnTo>
                    <a:lnTo>
                      <a:pt x="1438" y="3562"/>
                    </a:lnTo>
                    <a:lnTo>
                      <a:pt x="1534" y="3580"/>
                    </a:lnTo>
                    <a:lnTo>
                      <a:pt x="1575" y="3585"/>
                    </a:lnTo>
                    <a:lnTo>
                      <a:pt x="1632" y="3595"/>
                    </a:lnTo>
                    <a:lnTo>
                      <a:pt x="1633" y="3592"/>
                    </a:lnTo>
                    <a:lnTo>
                      <a:pt x="1644" y="3593"/>
                    </a:lnTo>
                    <a:lnTo>
                      <a:pt x="1684" y="3596"/>
                    </a:lnTo>
                    <a:lnTo>
                      <a:pt x="1685" y="3596"/>
                    </a:lnTo>
                    <a:lnTo>
                      <a:pt x="1684" y="3603"/>
                    </a:lnTo>
                    <a:lnTo>
                      <a:pt x="1684" y="3604"/>
                    </a:lnTo>
                    <a:lnTo>
                      <a:pt x="1643" y="3602"/>
                    </a:lnTo>
                    <a:lnTo>
                      <a:pt x="1620" y="3599"/>
                    </a:lnTo>
                    <a:lnTo>
                      <a:pt x="1397" y="3562"/>
                    </a:lnTo>
                    <a:lnTo>
                      <a:pt x="1336" y="3547"/>
                    </a:lnTo>
                    <a:lnTo>
                      <a:pt x="1338" y="3542"/>
                    </a:lnTo>
                    <a:lnTo>
                      <a:pt x="1340" y="3539"/>
                    </a:lnTo>
                    <a:close/>
                    <a:moveTo>
                      <a:pt x="2674" y="3376"/>
                    </a:moveTo>
                    <a:lnTo>
                      <a:pt x="2677" y="3384"/>
                    </a:lnTo>
                    <a:lnTo>
                      <a:pt x="2671" y="3388"/>
                    </a:lnTo>
                    <a:lnTo>
                      <a:pt x="2667" y="3380"/>
                    </a:lnTo>
                    <a:lnTo>
                      <a:pt x="2674" y="3376"/>
                    </a:lnTo>
                    <a:close/>
                    <a:moveTo>
                      <a:pt x="870" y="3337"/>
                    </a:moveTo>
                    <a:lnTo>
                      <a:pt x="876" y="3342"/>
                    </a:lnTo>
                    <a:lnTo>
                      <a:pt x="870" y="3349"/>
                    </a:lnTo>
                    <a:lnTo>
                      <a:pt x="864" y="3344"/>
                    </a:lnTo>
                    <a:lnTo>
                      <a:pt x="870" y="3337"/>
                    </a:lnTo>
                    <a:close/>
                    <a:moveTo>
                      <a:pt x="473" y="3010"/>
                    </a:moveTo>
                    <a:lnTo>
                      <a:pt x="479" y="3015"/>
                    </a:lnTo>
                    <a:lnTo>
                      <a:pt x="473" y="3022"/>
                    </a:lnTo>
                    <a:lnTo>
                      <a:pt x="467" y="3017"/>
                    </a:lnTo>
                    <a:lnTo>
                      <a:pt x="473" y="3010"/>
                    </a:lnTo>
                    <a:close/>
                    <a:moveTo>
                      <a:pt x="3299" y="2805"/>
                    </a:moveTo>
                    <a:lnTo>
                      <a:pt x="3307" y="2809"/>
                    </a:lnTo>
                    <a:lnTo>
                      <a:pt x="3266" y="2867"/>
                    </a:lnTo>
                    <a:lnTo>
                      <a:pt x="3132" y="3029"/>
                    </a:lnTo>
                    <a:lnTo>
                      <a:pt x="3099" y="3065"/>
                    </a:lnTo>
                    <a:lnTo>
                      <a:pt x="3087" y="3077"/>
                    </a:lnTo>
                    <a:lnTo>
                      <a:pt x="3081" y="3072"/>
                    </a:lnTo>
                    <a:lnTo>
                      <a:pt x="3081" y="3070"/>
                    </a:lnTo>
                    <a:lnTo>
                      <a:pt x="3094" y="3058"/>
                    </a:lnTo>
                    <a:lnTo>
                      <a:pt x="3115" y="3034"/>
                    </a:lnTo>
                    <a:lnTo>
                      <a:pt x="3118" y="3035"/>
                    </a:lnTo>
                    <a:lnTo>
                      <a:pt x="3154" y="2991"/>
                    </a:lnTo>
                    <a:lnTo>
                      <a:pt x="3170" y="2974"/>
                    </a:lnTo>
                    <a:lnTo>
                      <a:pt x="3239" y="2888"/>
                    </a:lnTo>
                    <a:lnTo>
                      <a:pt x="3273" y="2847"/>
                    </a:lnTo>
                    <a:lnTo>
                      <a:pt x="3270" y="2844"/>
                    </a:lnTo>
                    <a:lnTo>
                      <a:pt x="3299" y="2805"/>
                    </a:lnTo>
                    <a:close/>
                    <a:moveTo>
                      <a:pt x="3519" y="2344"/>
                    </a:moveTo>
                    <a:lnTo>
                      <a:pt x="3529" y="2345"/>
                    </a:lnTo>
                    <a:lnTo>
                      <a:pt x="3526" y="2352"/>
                    </a:lnTo>
                    <a:lnTo>
                      <a:pt x="3518" y="2351"/>
                    </a:lnTo>
                    <a:lnTo>
                      <a:pt x="3519" y="2344"/>
                    </a:lnTo>
                    <a:close/>
                    <a:moveTo>
                      <a:pt x="66" y="2270"/>
                    </a:moveTo>
                    <a:lnTo>
                      <a:pt x="70" y="2270"/>
                    </a:lnTo>
                    <a:lnTo>
                      <a:pt x="77" y="2302"/>
                    </a:lnTo>
                    <a:lnTo>
                      <a:pt x="83" y="2316"/>
                    </a:lnTo>
                    <a:lnTo>
                      <a:pt x="79" y="2319"/>
                    </a:lnTo>
                    <a:lnTo>
                      <a:pt x="111" y="2405"/>
                    </a:lnTo>
                    <a:lnTo>
                      <a:pt x="113" y="2410"/>
                    </a:lnTo>
                    <a:lnTo>
                      <a:pt x="118" y="2423"/>
                    </a:lnTo>
                    <a:lnTo>
                      <a:pt x="165" y="2547"/>
                    </a:lnTo>
                    <a:lnTo>
                      <a:pt x="168" y="2547"/>
                    </a:lnTo>
                    <a:lnTo>
                      <a:pt x="169" y="2547"/>
                    </a:lnTo>
                    <a:lnTo>
                      <a:pt x="191" y="2590"/>
                    </a:lnTo>
                    <a:lnTo>
                      <a:pt x="189" y="2591"/>
                    </a:lnTo>
                    <a:lnTo>
                      <a:pt x="183" y="2595"/>
                    </a:lnTo>
                    <a:lnTo>
                      <a:pt x="150" y="2525"/>
                    </a:lnTo>
                    <a:lnTo>
                      <a:pt x="87" y="2359"/>
                    </a:lnTo>
                    <a:lnTo>
                      <a:pt x="69" y="2304"/>
                    </a:lnTo>
                    <a:lnTo>
                      <a:pt x="61" y="2272"/>
                    </a:lnTo>
                    <a:lnTo>
                      <a:pt x="66" y="2270"/>
                    </a:lnTo>
                    <a:close/>
                    <a:moveTo>
                      <a:pt x="3604" y="1837"/>
                    </a:moveTo>
                    <a:lnTo>
                      <a:pt x="3612" y="1839"/>
                    </a:lnTo>
                    <a:lnTo>
                      <a:pt x="3612" y="1845"/>
                    </a:lnTo>
                    <a:lnTo>
                      <a:pt x="3604" y="1844"/>
                    </a:lnTo>
                    <a:lnTo>
                      <a:pt x="3604" y="1837"/>
                    </a:lnTo>
                    <a:close/>
                    <a:moveTo>
                      <a:pt x="0" y="1760"/>
                    </a:moveTo>
                    <a:lnTo>
                      <a:pt x="8" y="1762"/>
                    </a:lnTo>
                    <a:lnTo>
                      <a:pt x="8" y="1767"/>
                    </a:lnTo>
                    <a:lnTo>
                      <a:pt x="0" y="1766"/>
                    </a:lnTo>
                    <a:lnTo>
                      <a:pt x="0" y="1760"/>
                    </a:lnTo>
                    <a:close/>
                    <a:moveTo>
                      <a:pt x="85" y="1252"/>
                    </a:moveTo>
                    <a:lnTo>
                      <a:pt x="94" y="1253"/>
                    </a:lnTo>
                    <a:lnTo>
                      <a:pt x="92" y="1260"/>
                    </a:lnTo>
                    <a:lnTo>
                      <a:pt x="83" y="1259"/>
                    </a:lnTo>
                    <a:lnTo>
                      <a:pt x="85" y="1252"/>
                    </a:lnTo>
                    <a:close/>
                    <a:moveTo>
                      <a:pt x="3427" y="1006"/>
                    </a:moveTo>
                    <a:lnTo>
                      <a:pt x="3464" y="1082"/>
                    </a:lnTo>
                    <a:lnTo>
                      <a:pt x="3523" y="1240"/>
                    </a:lnTo>
                    <a:lnTo>
                      <a:pt x="3542" y="1300"/>
                    </a:lnTo>
                    <a:lnTo>
                      <a:pt x="3550" y="1334"/>
                    </a:lnTo>
                    <a:lnTo>
                      <a:pt x="3544" y="1335"/>
                    </a:lnTo>
                    <a:lnTo>
                      <a:pt x="3542" y="1335"/>
                    </a:lnTo>
                    <a:lnTo>
                      <a:pt x="3533" y="1302"/>
                    </a:lnTo>
                    <a:lnTo>
                      <a:pt x="3529" y="1287"/>
                    </a:lnTo>
                    <a:lnTo>
                      <a:pt x="3530" y="1285"/>
                    </a:lnTo>
                    <a:lnTo>
                      <a:pt x="3515" y="1245"/>
                    </a:lnTo>
                    <a:lnTo>
                      <a:pt x="3499" y="1195"/>
                    </a:lnTo>
                    <a:lnTo>
                      <a:pt x="3457" y="1088"/>
                    </a:lnTo>
                    <a:lnTo>
                      <a:pt x="3457" y="1088"/>
                    </a:lnTo>
                    <a:lnTo>
                      <a:pt x="3444" y="1055"/>
                    </a:lnTo>
                    <a:lnTo>
                      <a:pt x="3441" y="1057"/>
                    </a:lnTo>
                    <a:lnTo>
                      <a:pt x="3420" y="1011"/>
                    </a:lnTo>
                    <a:lnTo>
                      <a:pt x="3427" y="1006"/>
                    </a:lnTo>
                    <a:close/>
                    <a:moveTo>
                      <a:pt x="3139" y="583"/>
                    </a:moveTo>
                    <a:lnTo>
                      <a:pt x="3143" y="586"/>
                    </a:lnTo>
                    <a:lnTo>
                      <a:pt x="3138" y="593"/>
                    </a:lnTo>
                    <a:lnTo>
                      <a:pt x="3133" y="590"/>
                    </a:lnTo>
                    <a:lnTo>
                      <a:pt x="3139" y="583"/>
                    </a:lnTo>
                    <a:close/>
                    <a:moveTo>
                      <a:pt x="525" y="527"/>
                    </a:moveTo>
                    <a:lnTo>
                      <a:pt x="531" y="532"/>
                    </a:lnTo>
                    <a:lnTo>
                      <a:pt x="531" y="534"/>
                    </a:lnTo>
                    <a:lnTo>
                      <a:pt x="518" y="546"/>
                    </a:lnTo>
                    <a:lnTo>
                      <a:pt x="497" y="569"/>
                    </a:lnTo>
                    <a:lnTo>
                      <a:pt x="494" y="568"/>
                    </a:lnTo>
                    <a:lnTo>
                      <a:pt x="453" y="616"/>
                    </a:lnTo>
                    <a:lnTo>
                      <a:pt x="441" y="630"/>
                    </a:lnTo>
                    <a:lnTo>
                      <a:pt x="387" y="698"/>
                    </a:lnTo>
                    <a:lnTo>
                      <a:pt x="339" y="756"/>
                    </a:lnTo>
                    <a:lnTo>
                      <a:pt x="342" y="760"/>
                    </a:lnTo>
                    <a:lnTo>
                      <a:pt x="313" y="799"/>
                    </a:lnTo>
                    <a:lnTo>
                      <a:pt x="305" y="795"/>
                    </a:lnTo>
                    <a:lnTo>
                      <a:pt x="363" y="713"/>
                    </a:lnTo>
                    <a:lnTo>
                      <a:pt x="383" y="689"/>
                    </a:lnTo>
                    <a:lnTo>
                      <a:pt x="445" y="613"/>
                    </a:lnTo>
                    <a:lnTo>
                      <a:pt x="511" y="539"/>
                    </a:lnTo>
                    <a:lnTo>
                      <a:pt x="525" y="527"/>
                    </a:lnTo>
                    <a:close/>
                    <a:moveTo>
                      <a:pt x="2741" y="255"/>
                    </a:moveTo>
                    <a:lnTo>
                      <a:pt x="2748" y="260"/>
                    </a:lnTo>
                    <a:lnTo>
                      <a:pt x="2741" y="267"/>
                    </a:lnTo>
                    <a:lnTo>
                      <a:pt x="2735" y="262"/>
                    </a:lnTo>
                    <a:lnTo>
                      <a:pt x="2741" y="255"/>
                    </a:lnTo>
                    <a:close/>
                    <a:moveTo>
                      <a:pt x="939" y="217"/>
                    </a:moveTo>
                    <a:lnTo>
                      <a:pt x="942" y="226"/>
                    </a:lnTo>
                    <a:lnTo>
                      <a:pt x="936" y="228"/>
                    </a:lnTo>
                    <a:lnTo>
                      <a:pt x="934" y="220"/>
                    </a:lnTo>
                    <a:lnTo>
                      <a:pt x="939" y="217"/>
                    </a:lnTo>
                    <a:close/>
                    <a:moveTo>
                      <a:pt x="1421" y="36"/>
                    </a:moveTo>
                    <a:lnTo>
                      <a:pt x="1424" y="45"/>
                    </a:lnTo>
                    <a:lnTo>
                      <a:pt x="1417" y="46"/>
                    </a:lnTo>
                    <a:lnTo>
                      <a:pt x="1414" y="38"/>
                    </a:lnTo>
                    <a:lnTo>
                      <a:pt x="1421" y="36"/>
                    </a:lnTo>
                    <a:close/>
                    <a:moveTo>
                      <a:pt x="1927" y="0"/>
                    </a:moveTo>
                    <a:lnTo>
                      <a:pt x="1969" y="2"/>
                    </a:lnTo>
                    <a:lnTo>
                      <a:pt x="1985" y="4"/>
                    </a:lnTo>
                    <a:lnTo>
                      <a:pt x="2214" y="42"/>
                    </a:lnTo>
                    <a:lnTo>
                      <a:pt x="2274" y="56"/>
                    </a:lnTo>
                    <a:lnTo>
                      <a:pt x="2273" y="57"/>
                    </a:lnTo>
                    <a:lnTo>
                      <a:pt x="2272" y="63"/>
                    </a:lnTo>
                    <a:lnTo>
                      <a:pt x="2269" y="65"/>
                    </a:lnTo>
                    <a:lnTo>
                      <a:pt x="2223" y="53"/>
                    </a:lnTo>
                    <a:lnTo>
                      <a:pt x="2222" y="50"/>
                    </a:lnTo>
                    <a:lnTo>
                      <a:pt x="2187" y="45"/>
                    </a:lnTo>
                    <a:lnTo>
                      <a:pt x="2185" y="45"/>
                    </a:lnTo>
                    <a:lnTo>
                      <a:pt x="2078" y="24"/>
                    </a:lnTo>
                    <a:lnTo>
                      <a:pt x="2036" y="19"/>
                    </a:lnTo>
                    <a:lnTo>
                      <a:pt x="1979" y="9"/>
                    </a:lnTo>
                    <a:lnTo>
                      <a:pt x="1978" y="12"/>
                    </a:lnTo>
                    <a:lnTo>
                      <a:pt x="1968" y="11"/>
                    </a:lnTo>
                    <a:lnTo>
                      <a:pt x="1927" y="8"/>
                    </a:lnTo>
                    <a:lnTo>
                      <a:pt x="1925" y="4"/>
                    </a:lnTo>
                    <a:lnTo>
                      <a:pt x="19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2" name="Freeform 737"/>
              <p:cNvSpPr>
                <a:spLocks noEditPoints="1"/>
              </p:cNvSpPr>
              <p:nvPr/>
            </p:nvSpPr>
            <p:spPr bwMode="auto">
              <a:xfrm>
                <a:off x="5300" y="732"/>
                <a:ext cx="3631" cy="3624"/>
              </a:xfrm>
              <a:custGeom>
                <a:avLst/>
                <a:gdLst>
                  <a:gd name="T0" fmla="*/ 1694 w 3631"/>
                  <a:gd name="T1" fmla="*/ 3614 h 3624"/>
                  <a:gd name="T2" fmla="*/ 1644 w 3631"/>
                  <a:gd name="T3" fmla="*/ 3620 h 3624"/>
                  <a:gd name="T4" fmla="*/ 2207 w 3631"/>
                  <a:gd name="T5" fmla="*/ 3578 h 3624"/>
                  <a:gd name="T6" fmla="*/ 2200 w 3631"/>
                  <a:gd name="T7" fmla="*/ 3579 h 3624"/>
                  <a:gd name="T8" fmla="*/ 1407 w 3631"/>
                  <a:gd name="T9" fmla="*/ 3572 h 3624"/>
                  <a:gd name="T10" fmla="*/ 1382 w 3631"/>
                  <a:gd name="T11" fmla="*/ 3576 h 3624"/>
                  <a:gd name="T12" fmla="*/ 1346 w 3631"/>
                  <a:gd name="T13" fmla="*/ 3559 h 3624"/>
                  <a:gd name="T14" fmla="*/ 2691 w 3631"/>
                  <a:gd name="T15" fmla="*/ 3403 h 3624"/>
                  <a:gd name="T16" fmla="*/ 2687 w 3631"/>
                  <a:gd name="T17" fmla="*/ 3394 h 3624"/>
                  <a:gd name="T18" fmla="*/ 874 w 3631"/>
                  <a:gd name="T19" fmla="*/ 3366 h 3624"/>
                  <a:gd name="T20" fmla="*/ 3142 w 3631"/>
                  <a:gd name="T21" fmla="*/ 3039 h 3624"/>
                  <a:gd name="T22" fmla="*/ 3138 w 3631"/>
                  <a:gd name="T23" fmla="*/ 3058 h 3624"/>
                  <a:gd name="T24" fmla="*/ 3099 w 3631"/>
                  <a:gd name="T25" fmla="*/ 3090 h 3624"/>
                  <a:gd name="T26" fmla="*/ 3142 w 3631"/>
                  <a:gd name="T27" fmla="*/ 3039 h 3624"/>
                  <a:gd name="T28" fmla="*/ 477 w 3631"/>
                  <a:gd name="T29" fmla="*/ 3039 h 3624"/>
                  <a:gd name="T30" fmla="*/ 3317 w 3631"/>
                  <a:gd name="T31" fmla="*/ 2819 h 3624"/>
                  <a:gd name="T32" fmla="*/ 3317 w 3631"/>
                  <a:gd name="T33" fmla="*/ 2836 h 3624"/>
                  <a:gd name="T34" fmla="*/ 3287 w 3631"/>
                  <a:gd name="T35" fmla="*/ 2863 h 3624"/>
                  <a:gd name="T36" fmla="*/ 160 w 3631"/>
                  <a:gd name="T37" fmla="*/ 2535 h 3624"/>
                  <a:gd name="T38" fmla="*/ 185 w 3631"/>
                  <a:gd name="T39" fmla="*/ 2610 h 3624"/>
                  <a:gd name="T40" fmla="*/ 169 w 3631"/>
                  <a:gd name="T41" fmla="*/ 2562 h 3624"/>
                  <a:gd name="T42" fmla="*/ 3547 w 3631"/>
                  <a:gd name="T43" fmla="*/ 2358 h 3624"/>
                  <a:gd name="T44" fmla="*/ 3539 w 3631"/>
                  <a:gd name="T45" fmla="*/ 2355 h 3624"/>
                  <a:gd name="T46" fmla="*/ 97 w 3631"/>
                  <a:gd name="T47" fmla="*/ 2369 h 3624"/>
                  <a:gd name="T48" fmla="*/ 76 w 3631"/>
                  <a:gd name="T49" fmla="*/ 2334 h 3624"/>
                  <a:gd name="T50" fmla="*/ 66 w 3631"/>
                  <a:gd name="T51" fmla="*/ 2282 h 3624"/>
                  <a:gd name="T52" fmla="*/ 3631 w 3631"/>
                  <a:gd name="T53" fmla="*/ 1851 h 3624"/>
                  <a:gd name="T54" fmla="*/ 3622 w 3631"/>
                  <a:gd name="T55" fmla="*/ 1849 h 3624"/>
                  <a:gd name="T56" fmla="*/ 10 w 3631"/>
                  <a:gd name="T57" fmla="*/ 1776 h 3624"/>
                  <a:gd name="T58" fmla="*/ 86 w 3631"/>
                  <a:gd name="T59" fmla="*/ 1260 h 3624"/>
                  <a:gd name="T60" fmla="*/ 83 w 3631"/>
                  <a:gd name="T61" fmla="*/ 1266 h 3624"/>
                  <a:gd name="T62" fmla="*/ 3549 w 3631"/>
                  <a:gd name="T63" fmla="*/ 1291 h 3624"/>
                  <a:gd name="T64" fmla="*/ 3569 w 3631"/>
                  <a:gd name="T65" fmla="*/ 1339 h 3624"/>
                  <a:gd name="T66" fmla="*/ 3552 w 3631"/>
                  <a:gd name="T67" fmla="*/ 1310 h 3624"/>
                  <a:gd name="T68" fmla="*/ 3468 w 3631"/>
                  <a:gd name="T69" fmla="*/ 1059 h 3624"/>
                  <a:gd name="T70" fmla="*/ 3474 w 3631"/>
                  <a:gd name="T71" fmla="*/ 1092 h 3624"/>
                  <a:gd name="T72" fmla="*/ 3446 w 3631"/>
                  <a:gd name="T73" fmla="*/ 1013 h 3624"/>
                  <a:gd name="T74" fmla="*/ 315 w 3631"/>
                  <a:gd name="T75" fmla="*/ 805 h 3624"/>
                  <a:gd name="T76" fmla="*/ 315 w 3631"/>
                  <a:gd name="T77" fmla="*/ 790 h 3624"/>
                  <a:gd name="T78" fmla="*/ 342 w 3631"/>
                  <a:gd name="T79" fmla="*/ 760 h 3624"/>
                  <a:gd name="T80" fmla="*/ 3159 w 3631"/>
                  <a:gd name="T81" fmla="*/ 589 h 3624"/>
                  <a:gd name="T82" fmla="*/ 3155 w 3631"/>
                  <a:gd name="T83" fmla="*/ 586 h 3624"/>
                  <a:gd name="T84" fmla="*/ 535 w 3631"/>
                  <a:gd name="T85" fmla="*/ 537 h 3624"/>
                  <a:gd name="T86" fmla="*/ 497 w 3631"/>
                  <a:gd name="T87" fmla="*/ 571 h 3624"/>
                  <a:gd name="T88" fmla="*/ 528 w 3631"/>
                  <a:gd name="T89" fmla="*/ 531 h 3624"/>
                  <a:gd name="T90" fmla="*/ 2758 w 3631"/>
                  <a:gd name="T91" fmla="*/ 270 h 3624"/>
                  <a:gd name="T92" fmla="*/ 946 w 3631"/>
                  <a:gd name="T93" fmla="*/ 219 h 3624"/>
                  <a:gd name="T94" fmla="*/ 939 w 3631"/>
                  <a:gd name="T95" fmla="*/ 221 h 3624"/>
                  <a:gd name="T96" fmla="*/ 2250 w 3631"/>
                  <a:gd name="T97" fmla="*/ 48 h 3624"/>
                  <a:gd name="T98" fmla="*/ 2284 w 3631"/>
                  <a:gd name="T99" fmla="*/ 66 h 3624"/>
                  <a:gd name="T100" fmla="*/ 2235 w 3631"/>
                  <a:gd name="T101" fmla="*/ 45 h 3624"/>
                  <a:gd name="T102" fmla="*/ 1424 w 3631"/>
                  <a:gd name="T103" fmla="*/ 48 h 3624"/>
                  <a:gd name="T104" fmla="*/ 1938 w 3631"/>
                  <a:gd name="T105" fmla="*/ 0 h 3624"/>
                  <a:gd name="T106" fmla="*/ 1995 w 3631"/>
                  <a:gd name="T107" fmla="*/ 14 h 3624"/>
                  <a:gd name="T108" fmla="*/ 1937 w 3631"/>
                  <a:gd name="T109" fmla="*/ 7 h 3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631" h="3624">
                    <a:moveTo>
                      <a:pt x="1630" y="3609"/>
                    </a:moveTo>
                    <a:lnTo>
                      <a:pt x="1653" y="3612"/>
                    </a:lnTo>
                    <a:lnTo>
                      <a:pt x="1694" y="3614"/>
                    </a:lnTo>
                    <a:lnTo>
                      <a:pt x="1692" y="3620"/>
                    </a:lnTo>
                    <a:lnTo>
                      <a:pt x="1690" y="3624"/>
                    </a:lnTo>
                    <a:lnTo>
                      <a:pt x="1644" y="3620"/>
                    </a:lnTo>
                    <a:lnTo>
                      <a:pt x="1643" y="3612"/>
                    </a:lnTo>
                    <a:lnTo>
                      <a:pt x="1630" y="3609"/>
                    </a:lnTo>
                    <a:close/>
                    <a:moveTo>
                      <a:pt x="2207" y="3578"/>
                    </a:moveTo>
                    <a:lnTo>
                      <a:pt x="2209" y="3585"/>
                    </a:lnTo>
                    <a:lnTo>
                      <a:pt x="2202" y="3586"/>
                    </a:lnTo>
                    <a:lnTo>
                      <a:pt x="2200" y="3579"/>
                    </a:lnTo>
                    <a:lnTo>
                      <a:pt x="2207" y="3578"/>
                    </a:lnTo>
                    <a:close/>
                    <a:moveTo>
                      <a:pt x="1346" y="3557"/>
                    </a:moveTo>
                    <a:lnTo>
                      <a:pt x="1407" y="3572"/>
                    </a:lnTo>
                    <a:lnTo>
                      <a:pt x="1399" y="3571"/>
                    </a:lnTo>
                    <a:lnTo>
                      <a:pt x="1394" y="3579"/>
                    </a:lnTo>
                    <a:lnTo>
                      <a:pt x="1382" y="3576"/>
                    </a:lnTo>
                    <a:lnTo>
                      <a:pt x="1346" y="3566"/>
                    </a:lnTo>
                    <a:lnTo>
                      <a:pt x="1346" y="3565"/>
                    </a:lnTo>
                    <a:lnTo>
                      <a:pt x="1346" y="3559"/>
                    </a:lnTo>
                    <a:lnTo>
                      <a:pt x="1346" y="3557"/>
                    </a:lnTo>
                    <a:close/>
                    <a:moveTo>
                      <a:pt x="2687" y="3394"/>
                    </a:moveTo>
                    <a:lnTo>
                      <a:pt x="2691" y="3403"/>
                    </a:lnTo>
                    <a:lnTo>
                      <a:pt x="2684" y="3407"/>
                    </a:lnTo>
                    <a:lnTo>
                      <a:pt x="2681" y="3398"/>
                    </a:lnTo>
                    <a:lnTo>
                      <a:pt x="2687" y="3394"/>
                    </a:lnTo>
                    <a:close/>
                    <a:moveTo>
                      <a:pt x="874" y="3354"/>
                    </a:moveTo>
                    <a:lnTo>
                      <a:pt x="880" y="3359"/>
                    </a:lnTo>
                    <a:lnTo>
                      <a:pt x="874" y="3366"/>
                    </a:lnTo>
                    <a:lnTo>
                      <a:pt x="869" y="3362"/>
                    </a:lnTo>
                    <a:lnTo>
                      <a:pt x="874" y="3354"/>
                    </a:lnTo>
                    <a:close/>
                    <a:moveTo>
                      <a:pt x="3142" y="3039"/>
                    </a:moveTo>
                    <a:lnTo>
                      <a:pt x="3132" y="3051"/>
                    </a:lnTo>
                    <a:lnTo>
                      <a:pt x="3136" y="3055"/>
                    </a:lnTo>
                    <a:lnTo>
                      <a:pt x="3138" y="3058"/>
                    </a:lnTo>
                    <a:lnTo>
                      <a:pt x="3107" y="3090"/>
                    </a:lnTo>
                    <a:lnTo>
                      <a:pt x="3104" y="3093"/>
                    </a:lnTo>
                    <a:lnTo>
                      <a:pt x="3099" y="3090"/>
                    </a:lnTo>
                    <a:lnTo>
                      <a:pt x="3097" y="3087"/>
                    </a:lnTo>
                    <a:lnTo>
                      <a:pt x="3109" y="3075"/>
                    </a:lnTo>
                    <a:lnTo>
                      <a:pt x="3142" y="3039"/>
                    </a:lnTo>
                    <a:close/>
                    <a:moveTo>
                      <a:pt x="477" y="3027"/>
                    </a:moveTo>
                    <a:lnTo>
                      <a:pt x="483" y="3032"/>
                    </a:lnTo>
                    <a:lnTo>
                      <a:pt x="477" y="3039"/>
                    </a:lnTo>
                    <a:lnTo>
                      <a:pt x="472" y="3034"/>
                    </a:lnTo>
                    <a:lnTo>
                      <a:pt x="477" y="3027"/>
                    </a:lnTo>
                    <a:close/>
                    <a:moveTo>
                      <a:pt x="3317" y="2819"/>
                    </a:moveTo>
                    <a:lnTo>
                      <a:pt x="3318" y="2819"/>
                    </a:lnTo>
                    <a:lnTo>
                      <a:pt x="3323" y="2826"/>
                    </a:lnTo>
                    <a:lnTo>
                      <a:pt x="3317" y="2836"/>
                    </a:lnTo>
                    <a:lnTo>
                      <a:pt x="3296" y="2866"/>
                    </a:lnTo>
                    <a:lnTo>
                      <a:pt x="3293" y="2864"/>
                    </a:lnTo>
                    <a:lnTo>
                      <a:pt x="3287" y="2863"/>
                    </a:lnTo>
                    <a:lnTo>
                      <a:pt x="3276" y="2877"/>
                    </a:lnTo>
                    <a:lnTo>
                      <a:pt x="3317" y="2819"/>
                    </a:lnTo>
                    <a:close/>
                    <a:moveTo>
                      <a:pt x="160" y="2535"/>
                    </a:moveTo>
                    <a:lnTo>
                      <a:pt x="193" y="2605"/>
                    </a:lnTo>
                    <a:lnTo>
                      <a:pt x="191" y="2608"/>
                    </a:lnTo>
                    <a:lnTo>
                      <a:pt x="185" y="2610"/>
                    </a:lnTo>
                    <a:lnTo>
                      <a:pt x="164" y="2566"/>
                    </a:lnTo>
                    <a:lnTo>
                      <a:pt x="164" y="2565"/>
                    </a:lnTo>
                    <a:lnTo>
                      <a:pt x="169" y="2562"/>
                    </a:lnTo>
                    <a:lnTo>
                      <a:pt x="160" y="2535"/>
                    </a:lnTo>
                    <a:close/>
                    <a:moveTo>
                      <a:pt x="3539" y="2355"/>
                    </a:moveTo>
                    <a:lnTo>
                      <a:pt x="3547" y="2358"/>
                    </a:lnTo>
                    <a:lnTo>
                      <a:pt x="3546" y="2364"/>
                    </a:lnTo>
                    <a:lnTo>
                      <a:pt x="3536" y="2362"/>
                    </a:lnTo>
                    <a:lnTo>
                      <a:pt x="3539" y="2355"/>
                    </a:lnTo>
                    <a:close/>
                    <a:moveTo>
                      <a:pt x="71" y="2282"/>
                    </a:moveTo>
                    <a:lnTo>
                      <a:pt x="79" y="2314"/>
                    </a:lnTo>
                    <a:lnTo>
                      <a:pt x="97" y="2369"/>
                    </a:lnTo>
                    <a:lnTo>
                      <a:pt x="83" y="2333"/>
                    </a:lnTo>
                    <a:lnTo>
                      <a:pt x="79" y="2333"/>
                    </a:lnTo>
                    <a:lnTo>
                      <a:pt x="76" y="2334"/>
                    </a:lnTo>
                    <a:lnTo>
                      <a:pt x="76" y="2334"/>
                    </a:lnTo>
                    <a:lnTo>
                      <a:pt x="62" y="2285"/>
                    </a:lnTo>
                    <a:lnTo>
                      <a:pt x="66" y="2282"/>
                    </a:lnTo>
                    <a:lnTo>
                      <a:pt x="71" y="2282"/>
                    </a:lnTo>
                    <a:close/>
                    <a:moveTo>
                      <a:pt x="3622" y="1849"/>
                    </a:moveTo>
                    <a:lnTo>
                      <a:pt x="3631" y="1851"/>
                    </a:lnTo>
                    <a:lnTo>
                      <a:pt x="3631" y="1857"/>
                    </a:lnTo>
                    <a:lnTo>
                      <a:pt x="3622" y="1855"/>
                    </a:lnTo>
                    <a:lnTo>
                      <a:pt x="3622" y="1849"/>
                    </a:lnTo>
                    <a:close/>
                    <a:moveTo>
                      <a:pt x="1" y="1769"/>
                    </a:moveTo>
                    <a:lnTo>
                      <a:pt x="10" y="1770"/>
                    </a:lnTo>
                    <a:lnTo>
                      <a:pt x="10" y="1776"/>
                    </a:lnTo>
                    <a:lnTo>
                      <a:pt x="0" y="1775"/>
                    </a:lnTo>
                    <a:lnTo>
                      <a:pt x="1" y="1769"/>
                    </a:lnTo>
                    <a:close/>
                    <a:moveTo>
                      <a:pt x="86" y="1260"/>
                    </a:moveTo>
                    <a:lnTo>
                      <a:pt x="95" y="1262"/>
                    </a:lnTo>
                    <a:lnTo>
                      <a:pt x="93" y="1269"/>
                    </a:lnTo>
                    <a:lnTo>
                      <a:pt x="83" y="1266"/>
                    </a:lnTo>
                    <a:lnTo>
                      <a:pt x="86" y="1260"/>
                    </a:lnTo>
                    <a:close/>
                    <a:moveTo>
                      <a:pt x="3533" y="1250"/>
                    </a:moveTo>
                    <a:lnTo>
                      <a:pt x="3549" y="1291"/>
                    </a:lnTo>
                    <a:lnTo>
                      <a:pt x="3552" y="1291"/>
                    </a:lnTo>
                    <a:lnTo>
                      <a:pt x="3556" y="1291"/>
                    </a:lnTo>
                    <a:lnTo>
                      <a:pt x="3569" y="1339"/>
                    </a:lnTo>
                    <a:lnTo>
                      <a:pt x="3566" y="1342"/>
                    </a:lnTo>
                    <a:lnTo>
                      <a:pt x="3560" y="1344"/>
                    </a:lnTo>
                    <a:lnTo>
                      <a:pt x="3552" y="1310"/>
                    </a:lnTo>
                    <a:lnTo>
                      <a:pt x="3533" y="1250"/>
                    </a:lnTo>
                    <a:close/>
                    <a:moveTo>
                      <a:pt x="3446" y="1013"/>
                    </a:moveTo>
                    <a:lnTo>
                      <a:pt x="3468" y="1059"/>
                    </a:lnTo>
                    <a:lnTo>
                      <a:pt x="3468" y="1061"/>
                    </a:lnTo>
                    <a:lnTo>
                      <a:pt x="3463" y="1064"/>
                    </a:lnTo>
                    <a:lnTo>
                      <a:pt x="3474" y="1092"/>
                    </a:lnTo>
                    <a:lnTo>
                      <a:pt x="3437" y="1016"/>
                    </a:lnTo>
                    <a:lnTo>
                      <a:pt x="3439" y="1016"/>
                    </a:lnTo>
                    <a:lnTo>
                      <a:pt x="3446" y="1013"/>
                    </a:lnTo>
                    <a:close/>
                    <a:moveTo>
                      <a:pt x="393" y="699"/>
                    </a:moveTo>
                    <a:lnTo>
                      <a:pt x="373" y="723"/>
                    </a:lnTo>
                    <a:lnTo>
                      <a:pt x="315" y="805"/>
                    </a:lnTo>
                    <a:lnTo>
                      <a:pt x="314" y="805"/>
                    </a:lnTo>
                    <a:lnTo>
                      <a:pt x="308" y="799"/>
                    </a:lnTo>
                    <a:lnTo>
                      <a:pt x="315" y="790"/>
                    </a:lnTo>
                    <a:lnTo>
                      <a:pt x="338" y="758"/>
                    </a:lnTo>
                    <a:lnTo>
                      <a:pt x="338" y="758"/>
                    </a:lnTo>
                    <a:lnTo>
                      <a:pt x="342" y="760"/>
                    </a:lnTo>
                    <a:lnTo>
                      <a:pt x="393" y="699"/>
                    </a:lnTo>
                    <a:close/>
                    <a:moveTo>
                      <a:pt x="3155" y="586"/>
                    </a:moveTo>
                    <a:lnTo>
                      <a:pt x="3159" y="589"/>
                    </a:lnTo>
                    <a:lnTo>
                      <a:pt x="3153" y="596"/>
                    </a:lnTo>
                    <a:lnTo>
                      <a:pt x="3149" y="593"/>
                    </a:lnTo>
                    <a:lnTo>
                      <a:pt x="3155" y="586"/>
                    </a:lnTo>
                    <a:close/>
                    <a:moveTo>
                      <a:pt x="528" y="531"/>
                    </a:moveTo>
                    <a:lnTo>
                      <a:pt x="533" y="534"/>
                    </a:lnTo>
                    <a:lnTo>
                      <a:pt x="535" y="537"/>
                    </a:lnTo>
                    <a:lnTo>
                      <a:pt x="521" y="549"/>
                    </a:lnTo>
                    <a:lnTo>
                      <a:pt x="455" y="623"/>
                    </a:lnTo>
                    <a:lnTo>
                      <a:pt x="497" y="571"/>
                    </a:lnTo>
                    <a:lnTo>
                      <a:pt x="494" y="566"/>
                    </a:lnTo>
                    <a:lnTo>
                      <a:pt x="525" y="534"/>
                    </a:lnTo>
                    <a:lnTo>
                      <a:pt x="528" y="531"/>
                    </a:lnTo>
                    <a:close/>
                    <a:moveTo>
                      <a:pt x="2756" y="258"/>
                    </a:moveTo>
                    <a:lnTo>
                      <a:pt x="2763" y="262"/>
                    </a:lnTo>
                    <a:lnTo>
                      <a:pt x="2758" y="270"/>
                    </a:lnTo>
                    <a:lnTo>
                      <a:pt x="2751" y="265"/>
                    </a:lnTo>
                    <a:lnTo>
                      <a:pt x="2756" y="258"/>
                    </a:lnTo>
                    <a:close/>
                    <a:moveTo>
                      <a:pt x="946" y="219"/>
                    </a:moveTo>
                    <a:lnTo>
                      <a:pt x="949" y="227"/>
                    </a:lnTo>
                    <a:lnTo>
                      <a:pt x="944" y="230"/>
                    </a:lnTo>
                    <a:lnTo>
                      <a:pt x="939" y="221"/>
                    </a:lnTo>
                    <a:lnTo>
                      <a:pt x="946" y="219"/>
                    </a:lnTo>
                    <a:close/>
                    <a:moveTo>
                      <a:pt x="2235" y="45"/>
                    </a:moveTo>
                    <a:lnTo>
                      <a:pt x="2250" y="48"/>
                    </a:lnTo>
                    <a:lnTo>
                      <a:pt x="2286" y="58"/>
                    </a:lnTo>
                    <a:lnTo>
                      <a:pt x="2284" y="62"/>
                    </a:lnTo>
                    <a:lnTo>
                      <a:pt x="2284" y="66"/>
                    </a:lnTo>
                    <a:lnTo>
                      <a:pt x="2224" y="52"/>
                    </a:lnTo>
                    <a:lnTo>
                      <a:pt x="2232" y="53"/>
                    </a:lnTo>
                    <a:lnTo>
                      <a:pt x="2235" y="45"/>
                    </a:lnTo>
                    <a:close/>
                    <a:moveTo>
                      <a:pt x="1427" y="38"/>
                    </a:moveTo>
                    <a:lnTo>
                      <a:pt x="1431" y="46"/>
                    </a:lnTo>
                    <a:lnTo>
                      <a:pt x="1424" y="48"/>
                    </a:lnTo>
                    <a:lnTo>
                      <a:pt x="1421" y="39"/>
                    </a:lnTo>
                    <a:lnTo>
                      <a:pt x="1427" y="38"/>
                    </a:lnTo>
                    <a:close/>
                    <a:moveTo>
                      <a:pt x="1938" y="0"/>
                    </a:moveTo>
                    <a:lnTo>
                      <a:pt x="1988" y="4"/>
                    </a:lnTo>
                    <a:lnTo>
                      <a:pt x="1989" y="12"/>
                    </a:lnTo>
                    <a:lnTo>
                      <a:pt x="1995" y="14"/>
                    </a:lnTo>
                    <a:lnTo>
                      <a:pt x="1979" y="12"/>
                    </a:lnTo>
                    <a:lnTo>
                      <a:pt x="1937" y="10"/>
                    </a:lnTo>
                    <a:lnTo>
                      <a:pt x="1937" y="7"/>
                    </a:lnTo>
                    <a:lnTo>
                      <a:pt x="1938" y="1"/>
                    </a:lnTo>
                    <a:lnTo>
                      <a:pt x="19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3" name="Freeform 738"/>
              <p:cNvSpPr>
                <a:spLocks noEditPoints="1"/>
              </p:cNvSpPr>
              <p:nvPr/>
            </p:nvSpPr>
            <p:spPr bwMode="auto">
              <a:xfrm>
                <a:off x="5291" y="723"/>
                <a:ext cx="3648" cy="3642"/>
              </a:xfrm>
              <a:custGeom>
                <a:avLst/>
                <a:gdLst>
                  <a:gd name="T0" fmla="*/ 1697 w 3648"/>
                  <a:gd name="T1" fmla="*/ 3635 h 3642"/>
                  <a:gd name="T2" fmla="*/ 1660 w 3648"/>
                  <a:gd name="T3" fmla="*/ 3639 h 3642"/>
                  <a:gd name="T4" fmla="*/ 2218 w 3648"/>
                  <a:gd name="T5" fmla="*/ 3594 h 3642"/>
                  <a:gd name="T6" fmla="*/ 2211 w 3648"/>
                  <a:gd name="T7" fmla="*/ 3595 h 3642"/>
                  <a:gd name="T8" fmla="*/ 1391 w 3648"/>
                  <a:gd name="T9" fmla="*/ 3585 h 3642"/>
                  <a:gd name="T10" fmla="*/ 1395 w 3648"/>
                  <a:gd name="T11" fmla="*/ 3595 h 3642"/>
                  <a:gd name="T12" fmla="*/ 1359 w 3648"/>
                  <a:gd name="T13" fmla="*/ 3585 h 3642"/>
                  <a:gd name="T14" fmla="*/ 2700 w 3648"/>
                  <a:gd name="T15" fmla="*/ 3412 h 3642"/>
                  <a:gd name="T16" fmla="*/ 2693 w 3648"/>
                  <a:gd name="T17" fmla="*/ 3416 h 3642"/>
                  <a:gd name="T18" fmla="*/ 883 w 3648"/>
                  <a:gd name="T19" fmla="*/ 3375 h 3642"/>
                  <a:gd name="T20" fmla="*/ 878 w 3648"/>
                  <a:gd name="T21" fmla="*/ 3371 h 3642"/>
                  <a:gd name="T22" fmla="*/ 3149 w 3648"/>
                  <a:gd name="T23" fmla="*/ 3075 h 3642"/>
                  <a:gd name="T24" fmla="*/ 3121 w 3648"/>
                  <a:gd name="T25" fmla="*/ 3103 h 3642"/>
                  <a:gd name="T26" fmla="*/ 3116 w 3648"/>
                  <a:gd name="T27" fmla="*/ 3099 h 3642"/>
                  <a:gd name="T28" fmla="*/ 486 w 3648"/>
                  <a:gd name="T29" fmla="*/ 3048 h 3642"/>
                  <a:gd name="T30" fmla="*/ 481 w 3648"/>
                  <a:gd name="T31" fmla="*/ 3043 h 3642"/>
                  <a:gd name="T32" fmla="*/ 3336 w 3648"/>
                  <a:gd name="T33" fmla="*/ 2845 h 3642"/>
                  <a:gd name="T34" fmla="*/ 3312 w 3648"/>
                  <a:gd name="T35" fmla="*/ 2875 h 3642"/>
                  <a:gd name="T36" fmla="*/ 3326 w 3648"/>
                  <a:gd name="T37" fmla="*/ 2845 h 3642"/>
                  <a:gd name="T38" fmla="*/ 194 w 3648"/>
                  <a:gd name="T39" fmla="*/ 2619 h 3642"/>
                  <a:gd name="T40" fmla="*/ 166 w 3648"/>
                  <a:gd name="T41" fmla="*/ 2582 h 3642"/>
                  <a:gd name="T42" fmla="*/ 3556 w 3648"/>
                  <a:gd name="T43" fmla="*/ 2367 h 3642"/>
                  <a:gd name="T44" fmla="*/ 3555 w 3648"/>
                  <a:gd name="T45" fmla="*/ 2373 h 3642"/>
                  <a:gd name="T46" fmla="*/ 85 w 3648"/>
                  <a:gd name="T47" fmla="*/ 2343 h 3642"/>
                  <a:gd name="T48" fmla="*/ 64 w 3648"/>
                  <a:gd name="T49" fmla="*/ 2301 h 3642"/>
                  <a:gd name="T50" fmla="*/ 3640 w 3648"/>
                  <a:gd name="T51" fmla="*/ 1860 h 3642"/>
                  <a:gd name="T52" fmla="*/ 3640 w 3648"/>
                  <a:gd name="T53" fmla="*/ 1866 h 3642"/>
                  <a:gd name="T54" fmla="*/ 10 w 3648"/>
                  <a:gd name="T55" fmla="*/ 1778 h 3642"/>
                  <a:gd name="T56" fmla="*/ 0 w 3648"/>
                  <a:gd name="T57" fmla="*/ 1776 h 3642"/>
                  <a:gd name="T58" fmla="*/ 3575 w 3648"/>
                  <a:gd name="T59" fmla="*/ 1303 h 3642"/>
                  <a:gd name="T60" fmla="*/ 3578 w 3648"/>
                  <a:gd name="T61" fmla="*/ 1348 h 3642"/>
                  <a:gd name="T62" fmla="*/ 85 w 3648"/>
                  <a:gd name="T63" fmla="*/ 1268 h 3642"/>
                  <a:gd name="T64" fmla="*/ 84 w 3648"/>
                  <a:gd name="T65" fmla="*/ 1273 h 3642"/>
                  <a:gd name="T66" fmla="*/ 3465 w 3648"/>
                  <a:gd name="T67" fmla="*/ 1022 h 3642"/>
                  <a:gd name="T68" fmla="*/ 3481 w 3648"/>
                  <a:gd name="T69" fmla="*/ 1064 h 3642"/>
                  <a:gd name="T70" fmla="*/ 3459 w 3648"/>
                  <a:gd name="T71" fmla="*/ 1022 h 3642"/>
                  <a:gd name="T72" fmla="*/ 347 w 3648"/>
                  <a:gd name="T73" fmla="*/ 767 h 3642"/>
                  <a:gd name="T74" fmla="*/ 314 w 3648"/>
                  <a:gd name="T75" fmla="*/ 804 h 3642"/>
                  <a:gd name="T76" fmla="*/ 335 w 3648"/>
                  <a:gd name="T77" fmla="*/ 766 h 3642"/>
                  <a:gd name="T78" fmla="*/ 3173 w 3648"/>
                  <a:gd name="T79" fmla="*/ 591 h 3642"/>
                  <a:gd name="T80" fmla="*/ 3169 w 3648"/>
                  <a:gd name="T81" fmla="*/ 588 h 3642"/>
                  <a:gd name="T82" fmla="*/ 537 w 3648"/>
                  <a:gd name="T83" fmla="*/ 540 h 3642"/>
                  <a:gd name="T84" fmla="*/ 503 w 3648"/>
                  <a:gd name="T85" fmla="*/ 575 h 3642"/>
                  <a:gd name="T86" fmla="*/ 527 w 3648"/>
                  <a:gd name="T87" fmla="*/ 537 h 3642"/>
                  <a:gd name="T88" fmla="*/ 2778 w 3648"/>
                  <a:gd name="T89" fmla="*/ 264 h 3642"/>
                  <a:gd name="T90" fmla="*/ 2771 w 3648"/>
                  <a:gd name="T91" fmla="*/ 260 h 3642"/>
                  <a:gd name="T92" fmla="*/ 948 w 3648"/>
                  <a:gd name="T93" fmla="*/ 230 h 3642"/>
                  <a:gd name="T94" fmla="*/ 2251 w 3648"/>
                  <a:gd name="T95" fmla="*/ 47 h 3642"/>
                  <a:gd name="T96" fmla="*/ 2293 w 3648"/>
                  <a:gd name="T97" fmla="*/ 60 h 3642"/>
                  <a:gd name="T98" fmla="*/ 2259 w 3648"/>
                  <a:gd name="T99" fmla="*/ 57 h 3642"/>
                  <a:gd name="T100" fmla="*/ 2251 w 3648"/>
                  <a:gd name="T101" fmla="*/ 47 h 3642"/>
                  <a:gd name="T102" fmla="*/ 1430 w 3648"/>
                  <a:gd name="T103" fmla="*/ 48 h 3642"/>
                  <a:gd name="T104" fmla="*/ 1954 w 3648"/>
                  <a:gd name="T105" fmla="*/ 0 h 3642"/>
                  <a:gd name="T106" fmla="*/ 1997 w 3648"/>
                  <a:gd name="T107" fmla="*/ 13 h 3642"/>
                  <a:gd name="T108" fmla="*/ 1954 w 3648"/>
                  <a:gd name="T109" fmla="*/ 0 h 3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648" h="3642">
                    <a:moveTo>
                      <a:pt x="1653" y="3629"/>
                    </a:moveTo>
                    <a:lnTo>
                      <a:pt x="1699" y="3633"/>
                    </a:lnTo>
                    <a:lnTo>
                      <a:pt x="1697" y="3635"/>
                    </a:lnTo>
                    <a:lnTo>
                      <a:pt x="1693" y="3639"/>
                    </a:lnTo>
                    <a:lnTo>
                      <a:pt x="1689" y="3642"/>
                    </a:lnTo>
                    <a:lnTo>
                      <a:pt x="1660" y="3639"/>
                    </a:lnTo>
                    <a:lnTo>
                      <a:pt x="1655" y="3632"/>
                    </a:lnTo>
                    <a:lnTo>
                      <a:pt x="1653" y="3629"/>
                    </a:lnTo>
                    <a:close/>
                    <a:moveTo>
                      <a:pt x="2218" y="3594"/>
                    </a:moveTo>
                    <a:lnTo>
                      <a:pt x="2223" y="3602"/>
                    </a:lnTo>
                    <a:lnTo>
                      <a:pt x="2214" y="3604"/>
                    </a:lnTo>
                    <a:lnTo>
                      <a:pt x="2211" y="3595"/>
                    </a:lnTo>
                    <a:lnTo>
                      <a:pt x="2218" y="3594"/>
                    </a:lnTo>
                    <a:close/>
                    <a:moveTo>
                      <a:pt x="1355" y="3575"/>
                    </a:moveTo>
                    <a:lnTo>
                      <a:pt x="1391" y="3585"/>
                    </a:lnTo>
                    <a:lnTo>
                      <a:pt x="1403" y="3588"/>
                    </a:lnTo>
                    <a:lnTo>
                      <a:pt x="1402" y="3590"/>
                    </a:lnTo>
                    <a:lnTo>
                      <a:pt x="1395" y="3595"/>
                    </a:lnTo>
                    <a:lnTo>
                      <a:pt x="1388" y="3594"/>
                    </a:lnTo>
                    <a:lnTo>
                      <a:pt x="1359" y="3585"/>
                    </a:lnTo>
                    <a:lnTo>
                      <a:pt x="1359" y="3585"/>
                    </a:lnTo>
                    <a:lnTo>
                      <a:pt x="1357" y="3580"/>
                    </a:lnTo>
                    <a:lnTo>
                      <a:pt x="1355" y="3575"/>
                    </a:lnTo>
                    <a:close/>
                    <a:moveTo>
                      <a:pt x="2700" y="3412"/>
                    </a:moveTo>
                    <a:lnTo>
                      <a:pt x="2703" y="3420"/>
                    </a:lnTo>
                    <a:lnTo>
                      <a:pt x="2696" y="3424"/>
                    </a:lnTo>
                    <a:lnTo>
                      <a:pt x="2693" y="3416"/>
                    </a:lnTo>
                    <a:lnTo>
                      <a:pt x="2700" y="3412"/>
                    </a:lnTo>
                    <a:close/>
                    <a:moveTo>
                      <a:pt x="878" y="3371"/>
                    </a:moveTo>
                    <a:lnTo>
                      <a:pt x="883" y="3375"/>
                    </a:lnTo>
                    <a:lnTo>
                      <a:pt x="878" y="3382"/>
                    </a:lnTo>
                    <a:lnTo>
                      <a:pt x="872" y="3378"/>
                    </a:lnTo>
                    <a:lnTo>
                      <a:pt x="878" y="3371"/>
                    </a:lnTo>
                    <a:close/>
                    <a:moveTo>
                      <a:pt x="3147" y="3067"/>
                    </a:moveTo>
                    <a:lnTo>
                      <a:pt x="3148" y="3070"/>
                    </a:lnTo>
                    <a:lnTo>
                      <a:pt x="3149" y="3075"/>
                    </a:lnTo>
                    <a:lnTo>
                      <a:pt x="3149" y="3077"/>
                    </a:lnTo>
                    <a:lnTo>
                      <a:pt x="3124" y="3103"/>
                    </a:lnTo>
                    <a:lnTo>
                      <a:pt x="3121" y="3103"/>
                    </a:lnTo>
                    <a:lnTo>
                      <a:pt x="3118" y="3103"/>
                    </a:lnTo>
                    <a:lnTo>
                      <a:pt x="3113" y="3102"/>
                    </a:lnTo>
                    <a:lnTo>
                      <a:pt x="3116" y="3099"/>
                    </a:lnTo>
                    <a:lnTo>
                      <a:pt x="3147" y="3067"/>
                    </a:lnTo>
                    <a:close/>
                    <a:moveTo>
                      <a:pt x="481" y="3043"/>
                    </a:moveTo>
                    <a:lnTo>
                      <a:pt x="486" y="3048"/>
                    </a:lnTo>
                    <a:lnTo>
                      <a:pt x="481" y="3055"/>
                    </a:lnTo>
                    <a:lnTo>
                      <a:pt x="475" y="3050"/>
                    </a:lnTo>
                    <a:lnTo>
                      <a:pt x="481" y="3043"/>
                    </a:lnTo>
                    <a:close/>
                    <a:moveTo>
                      <a:pt x="3332" y="2835"/>
                    </a:moveTo>
                    <a:lnTo>
                      <a:pt x="3336" y="2839"/>
                    </a:lnTo>
                    <a:lnTo>
                      <a:pt x="3336" y="2845"/>
                    </a:lnTo>
                    <a:lnTo>
                      <a:pt x="3333" y="2849"/>
                    </a:lnTo>
                    <a:lnTo>
                      <a:pt x="3315" y="2875"/>
                    </a:lnTo>
                    <a:lnTo>
                      <a:pt x="3312" y="2875"/>
                    </a:lnTo>
                    <a:lnTo>
                      <a:pt x="3306" y="2875"/>
                    </a:lnTo>
                    <a:lnTo>
                      <a:pt x="3305" y="2875"/>
                    </a:lnTo>
                    <a:lnTo>
                      <a:pt x="3326" y="2845"/>
                    </a:lnTo>
                    <a:lnTo>
                      <a:pt x="3332" y="2835"/>
                    </a:lnTo>
                    <a:close/>
                    <a:moveTo>
                      <a:pt x="173" y="2575"/>
                    </a:moveTo>
                    <a:lnTo>
                      <a:pt x="194" y="2619"/>
                    </a:lnTo>
                    <a:lnTo>
                      <a:pt x="188" y="2620"/>
                    </a:lnTo>
                    <a:lnTo>
                      <a:pt x="184" y="2620"/>
                    </a:lnTo>
                    <a:lnTo>
                      <a:pt x="166" y="2582"/>
                    </a:lnTo>
                    <a:lnTo>
                      <a:pt x="169" y="2578"/>
                    </a:lnTo>
                    <a:lnTo>
                      <a:pt x="173" y="2575"/>
                    </a:lnTo>
                    <a:close/>
                    <a:moveTo>
                      <a:pt x="3556" y="2367"/>
                    </a:moveTo>
                    <a:lnTo>
                      <a:pt x="3566" y="2369"/>
                    </a:lnTo>
                    <a:lnTo>
                      <a:pt x="3563" y="2374"/>
                    </a:lnTo>
                    <a:lnTo>
                      <a:pt x="3555" y="2373"/>
                    </a:lnTo>
                    <a:lnTo>
                      <a:pt x="3556" y="2367"/>
                    </a:lnTo>
                    <a:close/>
                    <a:moveTo>
                      <a:pt x="71" y="2294"/>
                    </a:moveTo>
                    <a:lnTo>
                      <a:pt x="85" y="2343"/>
                    </a:lnTo>
                    <a:lnTo>
                      <a:pt x="82" y="2342"/>
                    </a:lnTo>
                    <a:lnTo>
                      <a:pt x="74" y="2339"/>
                    </a:lnTo>
                    <a:lnTo>
                      <a:pt x="64" y="2301"/>
                    </a:lnTo>
                    <a:lnTo>
                      <a:pt x="67" y="2298"/>
                    </a:lnTo>
                    <a:lnTo>
                      <a:pt x="71" y="2294"/>
                    </a:lnTo>
                    <a:close/>
                    <a:moveTo>
                      <a:pt x="3640" y="1860"/>
                    </a:moveTo>
                    <a:lnTo>
                      <a:pt x="3648" y="1861"/>
                    </a:lnTo>
                    <a:lnTo>
                      <a:pt x="3648" y="1867"/>
                    </a:lnTo>
                    <a:lnTo>
                      <a:pt x="3640" y="1866"/>
                    </a:lnTo>
                    <a:lnTo>
                      <a:pt x="3640" y="1860"/>
                    </a:lnTo>
                    <a:close/>
                    <a:moveTo>
                      <a:pt x="0" y="1776"/>
                    </a:moveTo>
                    <a:lnTo>
                      <a:pt x="10" y="1778"/>
                    </a:lnTo>
                    <a:lnTo>
                      <a:pt x="9" y="1784"/>
                    </a:lnTo>
                    <a:lnTo>
                      <a:pt x="0" y="1782"/>
                    </a:lnTo>
                    <a:lnTo>
                      <a:pt x="0" y="1776"/>
                    </a:lnTo>
                    <a:close/>
                    <a:moveTo>
                      <a:pt x="3565" y="1300"/>
                    </a:moveTo>
                    <a:lnTo>
                      <a:pt x="3569" y="1300"/>
                    </a:lnTo>
                    <a:lnTo>
                      <a:pt x="3575" y="1303"/>
                    </a:lnTo>
                    <a:lnTo>
                      <a:pt x="3585" y="1341"/>
                    </a:lnTo>
                    <a:lnTo>
                      <a:pt x="3583" y="1345"/>
                    </a:lnTo>
                    <a:lnTo>
                      <a:pt x="3578" y="1348"/>
                    </a:lnTo>
                    <a:lnTo>
                      <a:pt x="3565" y="1300"/>
                    </a:lnTo>
                    <a:lnTo>
                      <a:pt x="3565" y="1300"/>
                    </a:lnTo>
                    <a:close/>
                    <a:moveTo>
                      <a:pt x="85" y="1268"/>
                    </a:moveTo>
                    <a:lnTo>
                      <a:pt x="95" y="1269"/>
                    </a:lnTo>
                    <a:lnTo>
                      <a:pt x="92" y="1275"/>
                    </a:lnTo>
                    <a:lnTo>
                      <a:pt x="84" y="1273"/>
                    </a:lnTo>
                    <a:lnTo>
                      <a:pt x="85" y="1268"/>
                    </a:lnTo>
                    <a:close/>
                    <a:moveTo>
                      <a:pt x="3459" y="1022"/>
                    </a:moveTo>
                    <a:lnTo>
                      <a:pt x="3465" y="1022"/>
                    </a:lnTo>
                    <a:lnTo>
                      <a:pt x="3465" y="1022"/>
                    </a:lnTo>
                    <a:lnTo>
                      <a:pt x="3484" y="1061"/>
                    </a:lnTo>
                    <a:lnTo>
                      <a:pt x="3481" y="1064"/>
                    </a:lnTo>
                    <a:lnTo>
                      <a:pt x="3477" y="1068"/>
                    </a:lnTo>
                    <a:lnTo>
                      <a:pt x="3455" y="1022"/>
                    </a:lnTo>
                    <a:lnTo>
                      <a:pt x="3459" y="1022"/>
                    </a:lnTo>
                    <a:close/>
                    <a:moveTo>
                      <a:pt x="339" y="766"/>
                    </a:moveTo>
                    <a:lnTo>
                      <a:pt x="342" y="766"/>
                    </a:lnTo>
                    <a:lnTo>
                      <a:pt x="347" y="767"/>
                    </a:lnTo>
                    <a:lnTo>
                      <a:pt x="324" y="799"/>
                    </a:lnTo>
                    <a:lnTo>
                      <a:pt x="317" y="808"/>
                    </a:lnTo>
                    <a:lnTo>
                      <a:pt x="314" y="804"/>
                    </a:lnTo>
                    <a:lnTo>
                      <a:pt x="313" y="797"/>
                    </a:lnTo>
                    <a:lnTo>
                      <a:pt x="315" y="793"/>
                    </a:lnTo>
                    <a:lnTo>
                      <a:pt x="335" y="766"/>
                    </a:lnTo>
                    <a:lnTo>
                      <a:pt x="339" y="766"/>
                    </a:lnTo>
                    <a:close/>
                    <a:moveTo>
                      <a:pt x="3169" y="588"/>
                    </a:moveTo>
                    <a:lnTo>
                      <a:pt x="3173" y="591"/>
                    </a:lnTo>
                    <a:lnTo>
                      <a:pt x="3168" y="598"/>
                    </a:lnTo>
                    <a:lnTo>
                      <a:pt x="3164" y="595"/>
                    </a:lnTo>
                    <a:lnTo>
                      <a:pt x="3169" y="588"/>
                    </a:lnTo>
                    <a:close/>
                    <a:moveTo>
                      <a:pt x="527" y="537"/>
                    </a:moveTo>
                    <a:lnTo>
                      <a:pt x="530" y="537"/>
                    </a:lnTo>
                    <a:lnTo>
                      <a:pt x="537" y="540"/>
                    </a:lnTo>
                    <a:lnTo>
                      <a:pt x="534" y="543"/>
                    </a:lnTo>
                    <a:lnTo>
                      <a:pt x="503" y="575"/>
                    </a:lnTo>
                    <a:lnTo>
                      <a:pt x="503" y="575"/>
                    </a:lnTo>
                    <a:lnTo>
                      <a:pt x="501" y="570"/>
                    </a:lnTo>
                    <a:lnTo>
                      <a:pt x="499" y="567"/>
                    </a:lnTo>
                    <a:lnTo>
                      <a:pt x="527" y="537"/>
                    </a:lnTo>
                    <a:lnTo>
                      <a:pt x="527" y="537"/>
                    </a:lnTo>
                    <a:close/>
                    <a:moveTo>
                      <a:pt x="2771" y="260"/>
                    </a:moveTo>
                    <a:lnTo>
                      <a:pt x="2778" y="264"/>
                    </a:lnTo>
                    <a:lnTo>
                      <a:pt x="2772" y="271"/>
                    </a:lnTo>
                    <a:lnTo>
                      <a:pt x="2765" y="267"/>
                    </a:lnTo>
                    <a:lnTo>
                      <a:pt x="2771" y="260"/>
                    </a:lnTo>
                    <a:close/>
                    <a:moveTo>
                      <a:pt x="951" y="219"/>
                    </a:moveTo>
                    <a:lnTo>
                      <a:pt x="955" y="228"/>
                    </a:lnTo>
                    <a:lnTo>
                      <a:pt x="948" y="230"/>
                    </a:lnTo>
                    <a:lnTo>
                      <a:pt x="946" y="222"/>
                    </a:lnTo>
                    <a:lnTo>
                      <a:pt x="951" y="219"/>
                    </a:lnTo>
                    <a:close/>
                    <a:moveTo>
                      <a:pt x="2251" y="47"/>
                    </a:moveTo>
                    <a:lnTo>
                      <a:pt x="2261" y="48"/>
                    </a:lnTo>
                    <a:lnTo>
                      <a:pt x="2292" y="57"/>
                    </a:lnTo>
                    <a:lnTo>
                      <a:pt x="2293" y="60"/>
                    </a:lnTo>
                    <a:lnTo>
                      <a:pt x="2295" y="65"/>
                    </a:lnTo>
                    <a:lnTo>
                      <a:pt x="2295" y="67"/>
                    </a:lnTo>
                    <a:lnTo>
                      <a:pt x="2259" y="57"/>
                    </a:lnTo>
                    <a:lnTo>
                      <a:pt x="2244" y="54"/>
                    </a:lnTo>
                    <a:lnTo>
                      <a:pt x="2245" y="51"/>
                    </a:lnTo>
                    <a:lnTo>
                      <a:pt x="2251" y="47"/>
                    </a:lnTo>
                    <a:close/>
                    <a:moveTo>
                      <a:pt x="1433" y="38"/>
                    </a:moveTo>
                    <a:lnTo>
                      <a:pt x="1436" y="47"/>
                    </a:lnTo>
                    <a:lnTo>
                      <a:pt x="1430" y="48"/>
                    </a:lnTo>
                    <a:lnTo>
                      <a:pt x="1426" y="40"/>
                    </a:lnTo>
                    <a:lnTo>
                      <a:pt x="1433" y="38"/>
                    </a:lnTo>
                    <a:close/>
                    <a:moveTo>
                      <a:pt x="1954" y="0"/>
                    </a:moveTo>
                    <a:lnTo>
                      <a:pt x="1991" y="4"/>
                    </a:lnTo>
                    <a:lnTo>
                      <a:pt x="1997" y="10"/>
                    </a:lnTo>
                    <a:lnTo>
                      <a:pt x="1997" y="13"/>
                    </a:lnTo>
                    <a:lnTo>
                      <a:pt x="1947" y="9"/>
                    </a:lnTo>
                    <a:lnTo>
                      <a:pt x="1950" y="4"/>
                    </a:lnTo>
                    <a:lnTo>
                      <a:pt x="19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4" name="Freeform 739"/>
              <p:cNvSpPr>
                <a:spLocks noEditPoints="1"/>
              </p:cNvSpPr>
              <p:nvPr/>
            </p:nvSpPr>
            <p:spPr bwMode="auto">
              <a:xfrm>
                <a:off x="5283" y="715"/>
                <a:ext cx="3666" cy="3658"/>
              </a:xfrm>
              <a:custGeom>
                <a:avLst/>
                <a:gdLst>
                  <a:gd name="T0" fmla="*/ 1695 w 3666"/>
                  <a:gd name="T1" fmla="*/ 3650 h 3658"/>
                  <a:gd name="T2" fmla="*/ 1688 w 3666"/>
                  <a:gd name="T3" fmla="*/ 3653 h 3658"/>
                  <a:gd name="T4" fmla="*/ 1670 w 3666"/>
                  <a:gd name="T5" fmla="*/ 3648 h 3658"/>
                  <a:gd name="T6" fmla="*/ 2234 w 3666"/>
                  <a:gd name="T7" fmla="*/ 3619 h 3658"/>
                  <a:gd name="T8" fmla="*/ 2231 w 3666"/>
                  <a:gd name="T9" fmla="*/ 3610 h 3658"/>
                  <a:gd name="T10" fmla="*/ 1403 w 3666"/>
                  <a:gd name="T11" fmla="*/ 3603 h 3658"/>
                  <a:gd name="T12" fmla="*/ 1386 w 3666"/>
                  <a:gd name="T13" fmla="*/ 3607 h 3658"/>
                  <a:gd name="T14" fmla="*/ 1375 w 3666"/>
                  <a:gd name="T15" fmla="*/ 3605 h 3658"/>
                  <a:gd name="T16" fmla="*/ 1367 w 3666"/>
                  <a:gd name="T17" fmla="*/ 3593 h 3658"/>
                  <a:gd name="T18" fmla="*/ 2708 w 3666"/>
                  <a:gd name="T19" fmla="*/ 3441 h 3658"/>
                  <a:gd name="T20" fmla="*/ 880 w 3666"/>
                  <a:gd name="T21" fmla="*/ 3386 h 3658"/>
                  <a:gd name="T22" fmla="*/ 874 w 3666"/>
                  <a:gd name="T23" fmla="*/ 3393 h 3658"/>
                  <a:gd name="T24" fmla="*/ 3157 w 3666"/>
                  <a:gd name="T25" fmla="*/ 3090 h 3658"/>
                  <a:gd name="T26" fmla="*/ 3150 w 3666"/>
                  <a:gd name="T27" fmla="*/ 3104 h 3658"/>
                  <a:gd name="T28" fmla="*/ 3143 w 3666"/>
                  <a:gd name="T29" fmla="*/ 3113 h 3658"/>
                  <a:gd name="T30" fmla="*/ 3133 w 3666"/>
                  <a:gd name="T31" fmla="*/ 3111 h 3658"/>
                  <a:gd name="T32" fmla="*/ 483 w 3666"/>
                  <a:gd name="T33" fmla="*/ 3058 h 3658"/>
                  <a:gd name="T34" fmla="*/ 477 w 3666"/>
                  <a:gd name="T35" fmla="*/ 3065 h 3658"/>
                  <a:gd name="T36" fmla="*/ 3345 w 3666"/>
                  <a:gd name="T37" fmla="*/ 2860 h 3658"/>
                  <a:gd name="T38" fmla="*/ 3345 w 3666"/>
                  <a:gd name="T39" fmla="*/ 2866 h 3658"/>
                  <a:gd name="T40" fmla="*/ 3330 w 3666"/>
                  <a:gd name="T41" fmla="*/ 2881 h 3658"/>
                  <a:gd name="T42" fmla="*/ 3344 w 3666"/>
                  <a:gd name="T43" fmla="*/ 2853 h 3658"/>
                  <a:gd name="T44" fmla="*/ 192 w 3666"/>
                  <a:gd name="T45" fmla="*/ 2628 h 3658"/>
                  <a:gd name="T46" fmla="*/ 181 w 3666"/>
                  <a:gd name="T47" fmla="*/ 2625 h 3658"/>
                  <a:gd name="T48" fmla="*/ 178 w 3666"/>
                  <a:gd name="T49" fmla="*/ 2618 h 3658"/>
                  <a:gd name="T50" fmla="*/ 172 w 3666"/>
                  <a:gd name="T51" fmla="*/ 2597 h 3658"/>
                  <a:gd name="T52" fmla="*/ 3574 w 3666"/>
                  <a:gd name="T53" fmla="*/ 2377 h 3658"/>
                  <a:gd name="T54" fmla="*/ 3571 w 3666"/>
                  <a:gd name="T55" fmla="*/ 2382 h 3658"/>
                  <a:gd name="T56" fmla="*/ 82 w 3666"/>
                  <a:gd name="T57" fmla="*/ 2347 h 3658"/>
                  <a:gd name="T58" fmla="*/ 68 w 3666"/>
                  <a:gd name="T59" fmla="*/ 2321 h 3658"/>
                  <a:gd name="T60" fmla="*/ 69 w 3666"/>
                  <a:gd name="T61" fmla="*/ 2314 h 3658"/>
                  <a:gd name="T62" fmla="*/ 3666 w 3666"/>
                  <a:gd name="T63" fmla="*/ 1871 h 3658"/>
                  <a:gd name="T64" fmla="*/ 3656 w 3666"/>
                  <a:gd name="T65" fmla="*/ 1869 h 3658"/>
                  <a:gd name="T66" fmla="*/ 8 w 3666"/>
                  <a:gd name="T67" fmla="*/ 1790 h 3658"/>
                  <a:gd name="T68" fmla="*/ 3583 w 3666"/>
                  <a:gd name="T69" fmla="*/ 1311 h 3658"/>
                  <a:gd name="T70" fmla="*/ 3601 w 3666"/>
                  <a:gd name="T71" fmla="*/ 1345 h 3658"/>
                  <a:gd name="T72" fmla="*/ 3583 w 3666"/>
                  <a:gd name="T73" fmla="*/ 1311 h 3658"/>
                  <a:gd name="T74" fmla="*/ 92 w 3666"/>
                  <a:gd name="T75" fmla="*/ 1281 h 3658"/>
                  <a:gd name="T76" fmla="*/ 3473 w 3666"/>
                  <a:gd name="T77" fmla="*/ 1030 h 3658"/>
                  <a:gd name="T78" fmla="*/ 3484 w 3666"/>
                  <a:gd name="T79" fmla="*/ 1030 h 3658"/>
                  <a:gd name="T80" fmla="*/ 3494 w 3666"/>
                  <a:gd name="T81" fmla="*/ 1068 h 3658"/>
                  <a:gd name="T82" fmla="*/ 343 w 3666"/>
                  <a:gd name="T83" fmla="*/ 774 h 3658"/>
                  <a:gd name="T84" fmla="*/ 321 w 3666"/>
                  <a:gd name="T85" fmla="*/ 798 h 3658"/>
                  <a:gd name="T86" fmla="*/ 319 w 3666"/>
                  <a:gd name="T87" fmla="*/ 792 h 3658"/>
                  <a:gd name="T88" fmla="*/ 336 w 3666"/>
                  <a:gd name="T89" fmla="*/ 777 h 3658"/>
                  <a:gd name="T90" fmla="*/ 3187 w 3666"/>
                  <a:gd name="T91" fmla="*/ 592 h 3658"/>
                  <a:gd name="T92" fmla="*/ 3183 w 3666"/>
                  <a:gd name="T93" fmla="*/ 589 h 3658"/>
                  <a:gd name="T94" fmla="*/ 533 w 3666"/>
                  <a:gd name="T95" fmla="*/ 545 h 3658"/>
                  <a:gd name="T96" fmla="*/ 507 w 3666"/>
                  <a:gd name="T97" fmla="*/ 572 h 3658"/>
                  <a:gd name="T98" fmla="*/ 511 w 3666"/>
                  <a:gd name="T99" fmla="*/ 558 h 3658"/>
                  <a:gd name="T100" fmla="*/ 521 w 3666"/>
                  <a:gd name="T101" fmla="*/ 547 h 3658"/>
                  <a:gd name="T102" fmla="*/ 2792 w 3666"/>
                  <a:gd name="T103" fmla="*/ 265 h 3658"/>
                  <a:gd name="T104" fmla="*/ 2784 w 3666"/>
                  <a:gd name="T105" fmla="*/ 261 h 3658"/>
                  <a:gd name="T106" fmla="*/ 954 w 3666"/>
                  <a:gd name="T107" fmla="*/ 230 h 3658"/>
                  <a:gd name="T108" fmla="*/ 2273 w 3666"/>
                  <a:gd name="T109" fmla="*/ 48 h 3658"/>
                  <a:gd name="T110" fmla="*/ 2299 w 3666"/>
                  <a:gd name="T111" fmla="*/ 62 h 3658"/>
                  <a:gd name="T112" fmla="*/ 2259 w 3666"/>
                  <a:gd name="T113" fmla="*/ 55 h 3658"/>
                  <a:gd name="T114" fmla="*/ 1438 w 3666"/>
                  <a:gd name="T115" fmla="*/ 38 h 3658"/>
                  <a:gd name="T116" fmla="*/ 1431 w 3666"/>
                  <a:gd name="T117" fmla="*/ 39 h 3658"/>
                  <a:gd name="T118" fmla="*/ 1974 w 3666"/>
                  <a:gd name="T119" fmla="*/ 1 h 3658"/>
                  <a:gd name="T120" fmla="*/ 1985 w 3666"/>
                  <a:gd name="T121" fmla="*/ 2 h 3658"/>
                  <a:gd name="T122" fmla="*/ 1962 w 3666"/>
                  <a:gd name="T123" fmla="*/ 8 h 3658"/>
                  <a:gd name="T124" fmla="*/ 1965 w 3666"/>
                  <a:gd name="T125" fmla="*/ 0 h 3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66" h="3658">
                    <a:moveTo>
                      <a:pt x="1668" y="3647"/>
                    </a:moveTo>
                    <a:lnTo>
                      <a:pt x="1697" y="3650"/>
                    </a:lnTo>
                    <a:lnTo>
                      <a:pt x="1695" y="3650"/>
                    </a:lnTo>
                    <a:lnTo>
                      <a:pt x="1698" y="3658"/>
                    </a:lnTo>
                    <a:lnTo>
                      <a:pt x="1691" y="3657"/>
                    </a:lnTo>
                    <a:lnTo>
                      <a:pt x="1688" y="3653"/>
                    </a:lnTo>
                    <a:lnTo>
                      <a:pt x="1685" y="3653"/>
                    </a:lnTo>
                    <a:lnTo>
                      <a:pt x="1681" y="3653"/>
                    </a:lnTo>
                    <a:lnTo>
                      <a:pt x="1670" y="3648"/>
                    </a:lnTo>
                    <a:lnTo>
                      <a:pt x="1668" y="3647"/>
                    </a:lnTo>
                    <a:close/>
                    <a:moveTo>
                      <a:pt x="2231" y="3610"/>
                    </a:moveTo>
                    <a:lnTo>
                      <a:pt x="2234" y="3619"/>
                    </a:lnTo>
                    <a:lnTo>
                      <a:pt x="2225" y="3620"/>
                    </a:lnTo>
                    <a:lnTo>
                      <a:pt x="2222" y="3612"/>
                    </a:lnTo>
                    <a:lnTo>
                      <a:pt x="2231" y="3610"/>
                    </a:lnTo>
                    <a:close/>
                    <a:moveTo>
                      <a:pt x="1367" y="3593"/>
                    </a:moveTo>
                    <a:lnTo>
                      <a:pt x="1396" y="3602"/>
                    </a:lnTo>
                    <a:lnTo>
                      <a:pt x="1403" y="3603"/>
                    </a:lnTo>
                    <a:lnTo>
                      <a:pt x="1401" y="3605"/>
                    </a:lnTo>
                    <a:lnTo>
                      <a:pt x="1390" y="3607"/>
                    </a:lnTo>
                    <a:lnTo>
                      <a:pt x="1386" y="3607"/>
                    </a:lnTo>
                    <a:lnTo>
                      <a:pt x="1380" y="3606"/>
                    </a:lnTo>
                    <a:lnTo>
                      <a:pt x="1376" y="3603"/>
                    </a:lnTo>
                    <a:lnTo>
                      <a:pt x="1375" y="3605"/>
                    </a:lnTo>
                    <a:lnTo>
                      <a:pt x="1366" y="3603"/>
                    </a:lnTo>
                    <a:lnTo>
                      <a:pt x="1370" y="3598"/>
                    </a:lnTo>
                    <a:lnTo>
                      <a:pt x="1367" y="3593"/>
                    </a:lnTo>
                    <a:close/>
                    <a:moveTo>
                      <a:pt x="2711" y="3428"/>
                    </a:moveTo>
                    <a:lnTo>
                      <a:pt x="2714" y="3436"/>
                    </a:lnTo>
                    <a:lnTo>
                      <a:pt x="2708" y="3441"/>
                    </a:lnTo>
                    <a:lnTo>
                      <a:pt x="2704" y="3432"/>
                    </a:lnTo>
                    <a:lnTo>
                      <a:pt x="2711" y="3428"/>
                    </a:lnTo>
                    <a:close/>
                    <a:moveTo>
                      <a:pt x="880" y="3386"/>
                    </a:moveTo>
                    <a:lnTo>
                      <a:pt x="886" y="3390"/>
                    </a:lnTo>
                    <a:lnTo>
                      <a:pt x="880" y="3397"/>
                    </a:lnTo>
                    <a:lnTo>
                      <a:pt x="874" y="3393"/>
                    </a:lnTo>
                    <a:lnTo>
                      <a:pt x="880" y="3386"/>
                    </a:lnTo>
                    <a:close/>
                    <a:moveTo>
                      <a:pt x="3157" y="3085"/>
                    </a:moveTo>
                    <a:lnTo>
                      <a:pt x="3157" y="3090"/>
                    </a:lnTo>
                    <a:lnTo>
                      <a:pt x="3156" y="3094"/>
                    </a:lnTo>
                    <a:lnTo>
                      <a:pt x="3153" y="3100"/>
                    </a:lnTo>
                    <a:lnTo>
                      <a:pt x="3150" y="3104"/>
                    </a:lnTo>
                    <a:lnTo>
                      <a:pt x="3146" y="3107"/>
                    </a:lnTo>
                    <a:lnTo>
                      <a:pt x="3142" y="3110"/>
                    </a:lnTo>
                    <a:lnTo>
                      <a:pt x="3143" y="3113"/>
                    </a:lnTo>
                    <a:lnTo>
                      <a:pt x="3136" y="3120"/>
                    </a:lnTo>
                    <a:lnTo>
                      <a:pt x="3136" y="3120"/>
                    </a:lnTo>
                    <a:lnTo>
                      <a:pt x="3133" y="3111"/>
                    </a:lnTo>
                    <a:lnTo>
                      <a:pt x="3132" y="3111"/>
                    </a:lnTo>
                    <a:lnTo>
                      <a:pt x="3157" y="3085"/>
                    </a:lnTo>
                    <a:close/>
                    <a:moveTo>
                      <a:pt x="483" y="3058"/>
                    </a:moveTo>
                    <a:lnTo>
                      <a:pt x="489" y="3063"/>
                    </a:lnTo>
                    <a:lnTo>
                      <a:pt x="482" y="3070"/>
                    </a:lnTo>
                    <a:lnTo>
                      <a:pt x="477" y="3065"/>
                    </a:lnTo>
                    <a:lnTo>
                      <a:pt x="483" y="3058"/>
                    </a:lnTo>
                    <a:close/>
                    <a:moveTo>
                      <a:pt x="3344" y="2853"/>
                    </a:moveTo>
                    <a:lnTo>
                      <a:pt x="3345" y="2860"/>
                    </a:lnTo>
                    <a:lnTo>
                      <a:pt x="3350" y="2860"/>
                    </a:lnTo>
                    <a:lnTo>
                      <a:pt x="3348" y="2863"/>
                    </a:lnTo>
                    <a:lnTo>
                      <a:pt x="3345" y="2866"/>
                    </a:lnTo>
                    <a:lnTo>
                      <a:pt x="3344" y="2866"/>
                    </a:lnTo>
                    <a:lnTo>
                      <a:pt x="3338" y="2874"/>
                    </a:lnTo>
                    <a:lnTo>
                      <a:pt x="3330" y="2881"/>
                    </a:lnTo>
                    <a:lnTo>
                      <a:pt x="3323" y="2883"/>
                    </a:lnTo>
                    <a:lnTo>
                      <a:pt x="3341" y="2857"/>
                    </a:lnTo>
                    <a:lnTo>
                      <a:pt x="3344" y="2853"/>
                    </a:lnTo>
                    <a:close/>
                    <a:moveTo>
                      <a:pt x="174" y="2590"/>
                    </a:moveTo>
                    <a:lnTo>
                      <a:pt x="192" y="2628"/>
                    </a:lnTo>
                    <a:lnTo>
                      <a:pt x="192" y="2628"/>
                    </a:lnTo>
                    <a:lnTo>
                      <a:pt x="186" y="2627"/>
                    </a:lnTo>
                    <a:lnTo>
                      <a:pt x="182" y="2624"/>
                    </a:lnTo>
                    <a:lnTo>
                      <a:pt x="181" y="2625"/>
                    </a:lnTo>
                    <a:lnTo>
                      <a:pt x="178" y="2620"/>
                    </a:lnTo>
                    <a:lnTo>
                      <a:pt x="178" y="2620"/>
                    </a:lnTo>
                    <a:lnTo>
                      <a:pt x="178" y="2618"/>
                    </a:lnTo>
                    <a:lnTo>
                      <a:pt x="172" y="2606"/>
                    </a:lnTo>
                    <a:lnTo>
                      <a:pt x="171" y="2603"/>
                    </a:lnTo>
                    <a:lnTo>
                      <a:pt x="172" y="2597"/>
                    </a:lnTo>
                    <a:lnTo>
                      <a:pt x="174" y="2591"/>
                    </a:lnTo>
                    <a:lnTo>
                      <a:pt x="174" y="2590"/>
                    </a:lnTo>
                    <a:close/>
                    <a:moveTo>
                      <a:pt x="3574" y="2377"/>
                    </a:moveTo>
                    <a:lnTo>
                      <a:pt x="3583" y="2378"/>
                    </a:lnTo>
                    <a:lnTo>
                      <a:pt x="3581" y="2384"/>
                    </a:lnTo>
                    <a:lnTo>
                      <a:pt x="3571" y="2382"/>
                    </a:lnTo>
                    <a:lnTo>
                      <a:pt x="3574" y="2377"/>
                    </a:lnTo>
                    <a:close/>
                    <a:moveTo>
                      <a:pt x="72" y="2309"/>
                    </a:moveTo>
                    <a:lnTo>
                      <a:pt x="82" y="2347"/>
                    </a:lnTo>
                    <a:lnTo>
                      <a:pt x="78" y="2344"/>
                    </a:lnTo>
                    <a:lnTo>
                      <a:pt x="71" y="2334"/>
                    </a:lnTo>
                    <a:lnTo>
                      <a:pt x="68" y="2321"/>
                    </a:lnTo>
                    <a:lnTo>
                      <a:pt x="66" y="2321"/>
                    </a:lnTo>
                    <a:lnTo>
                      <a:pt x="65" y="2314"/>
                    </a:lnTo>
                    <a:lnTo>
                      <a:pt x="69" y="2314"/>
                    </a:lnTo>
                    <a:lnTo>
                      <a:pt x="72" y="2309"/>
                    </a:lnTo>
                    <a:close/>
                    <a:moveTo>
                      <a:pt x="3656" y="1869"/>
                    </a:moveTo>
                    <a:lnTo>
                      <a:pt x="3666" y="1871"/>
                    </a:lnTo>
                    <a:lnTo>
                      <a:pt x="3666" y="1876"/>
                    </a:lnTo>
                    <a:lnTo>
                      <a:pt x="3656" y="1875"/>
                    </a:lnTo>
                    <a:lnTo>
                      <a:pt x="3656" y="1869"/>
                    </a:lnTo>
                    <a:close/>
                    <a:moveTo>
                      <a:pt x="0" y="1782"/>
                    </a:moveTo>
                    <a:lnTo>
                      <a:pt x="8" y="1784"/>
                    </a:lnTo>
                    <a:lnTo>
                      <a:pt x="8" y="1790"/>
                    </a:lnTo>
                    <a:lnTo>
                      <a:pt x="0" y="1789"/>
                    </a:lnTo>
                    <a:lnTo>
                      <a:pt x="0" y="1782"/>
                    </a:lnTo>
                    <a:close/>
                    <a:moveTo>
                      <a:pt x="3583" y="1311"/>
                    </a:moveTo>
                    <a:lnTo>
                      <a:pt x="3590" y="1314"/>
                    </a:lnTo>
                    <a:lnTo>
                      <a:pt x="3595" y="1321"/>
                    </a:lnTo>
                    <a:lnTo>
                      <a:pt x="3601" y="1345"/>
                    </a:lnTo>
                    <a:lnTo>
                      <a:pt x="3595" y="1345"/>
                    </a:lnTo>
                    <a:lnTo>
                      <a:pt x="3593" y="1349"/>
                    </a:lnTo>
                    <a:lnTo>
                      <a:pt x="3583" y="1311"/>
                    </a:lnTo>
                    <a:close/>
                    <a:moveTo>
                      <a:pt x="85" y="1274"/>
                    </a:moveTo>
                    <a:lnTo>
                      <a:pt x="93" y="1276"/>
                    </a:lnTo>
                    <a:lnTo>
                      <a:pt x="92" y="1281"/>
                    </a:lnTo>
                    <a:lnTo>
                      <a:pt x="83" y="1280"/>
                    </a:lnTo>
                    <a:lnTo>
                      <a:pt x="85" y="1274"/>
                    </a:lnTo>
                    <a:close/>
                    <a:moveTo>
                      <a:pt x="3473" y="1030"/>
                    </a:moveTo>
                    <a:lnTo>
                      <a:pt x="3477" y="1031"/>
                    </a:lnTo>
                    <a:lnTo>
                      <a:pt x="3481" y="1034"/>
                    </a:lnTo>
                    <a:lnTo>
                      <a:pt x="3484" y="1030"/>
                    </a:lnTo>
                    <a:lnTo>
                      <a:pt x="3495" y="1054"/>
                    </a:lnTo>
                    <a:lnTo>
                      <a:pt x="3495" y="1061"/>
                    </a:lnTo>
                    <a:lnTo>
                      <a:pt x="3494" y="1068"/>
                    </a:lnTo>
                    <a:lnTo>
                      <a:pt x="3492" y="1069"/>
                    </a:lnTo>
                    <a:lnTo>
                      <a:pt x="3473" y="1030"/>
                    </a:lnTo>
                    <a:close/>
                    <a:moveTo>
                      <a:pt x="343" y="774"/>
                    </a:moveTo>
                    <a:lnTo>
                      <a:pt x="323" y="801"/>
                    </a:lnTo>
                    <a:lnTo>
                      <a:pt x="321" y="805"/>
                    </a:lnTo>
                    <a:lnTo>
                      <a:pt x="321" y="798"/>
                    </a:lnTo>
                    <a:lnTo>
                      <a:pt x="315" y="798"/>
                    </a:lnTo>
                    <a:lnTo>
                      <a:pt x="316" y="795"/>
                    </a:lnTo>
                    <a:lnTo>
                      <a:pt x="319" y="792"/>
                    </a:lnTo>
                    <a:lnTo>
                      <a:pt x="321" y="792"/>
                    </a:lnTo>
                    <a:lnTo>
                      <a:pt x="326" y="783"/>
                    </a:lnTo>
                    <a:lnTo>
                      <a:pt x="336" y="777"/>
                    </a:lnTo>
                    <a:lnTo>
                      <a:pt x="343" y="774"/>
                    </a:lnTo>
                    <a:close/>
                    <a:moveTo>
                      <a:pt x="3183" y="589"/>
                    </a:moveTo>
                    <a:lnTo>
                      <a:pt x="3187" y="592"/>
                    </a:lnTo>
                    <a:lnTo>
                      <a:pt x="3181" y="599"/>
                    </a:lnTo>
                    <a:lnTo>
                      <a:pt x="3177" y="596"/>
                    </a:lnTo>
                    <a:lnTo>
                      <a:pt x="3183" y="589"/>
                    </a:lnTo>
                    <a:close/>
                    <a:moveTo>
                      <a:pt x="528" y="539"/>
                    </a:moveTo>
                    <a:lnTo>
                      <a:pt x="530" y="547"/>
                    </a:lnTo>
                    <a:lnTo>
                      <a:pt x="533" y="545"/>
                    </a:lnTo>
                    <a:lnTo>
                      <a:pt x="535" y="545"/>
                    </a:lnTo>
                    <a:lnTo>
                      <a:pt x="507" y="575"/>
                    </a:lnTo>
                    <a:lnTo>
                      <a:pt x="507" y="572"/>
                    </a:lnTo>
                    <a:lnTo>
                      <a:pt x="507" y="566"/>
                    </a:lnTo>
                    <a:lnTo>
                      <a:pt x="510" y="559"/>
                    </a:lnTo>
                    <a:lnTo>
                      <a:pt x="511" y="558"/>
                    </a:lnTo>
                    <a:lnTo>
                      <a:pt x="520" y="549"/>
                    </a:lnTo>
                    <a:lnTo>
                      <a:pt x="523" y="547"/>
                    </a:lnTo>
                    <a:lnTo>
                      <a:pt x="521" y="547"/>
                    </a:lnTo>
                    <a:lnTo>
                      <a:pt x="528" y="539"/>
                    </a:lnTo>
                    <a:close/>
                    <a:moveTo>
                      <a:pt x="2784" y="261"/>
                    </a:moveTo>
                    <a:lnTo>
                      <a:pt x="2792" y="265"/>
                    </a:lnTo>
                    <a:lnTo>
                      <a:pt x="2786" y="272"/>
                    </a:lnTo>
                    <a:lnTo>
                      <a:pt x="2779" y="268"/>
                    </a:lnTo>
                    <a:lnTo>
                      <a:pt x="2784" y="261"/>
                    </a:lnTo>
                    <a:close/>
                    <a:moveTo>
                      <a:pt x="956" y="219"/>
                    </a:moveTo>
                    <a:lnTo>
                      <a:pt x="959" y="227"/>
                    </a:lnTo>
                    <a:lnTo>
                      <a:pt x="954" y="230"/>
                    </a:lnTo>
                    <a:lnTo>
                      <a:pt x="951" y="222"/>
                    </a:lnTo>
                    <a:lnTo>
                      <a:pt x="956" y="219"/>
                    </a:lnTo>
                    <a:close/>
                    <a:moveTo>
                      <a:pt x="2273" y="48"/>
                    </a:moveTo>
                    <a:lnTo>
                      <a:pt x="2297" y="55"/>
                    </a:lnTo>
                    <a:lnTo>
                      <a:pt x="2296" y="58"/>
                    </a:lnTo>
                    <a:lnTo>
                      <a:pt x="2299" y="62"/>
                    </a:lnTo>
                    <a:lnTo>
                      <a:pt x="2300" y="65"/>
                    </a:lnTo>
                    <a:lnTo>
                      <a:pt x="2269" y="56"/>
                    </a:lnTo>
                    <a:lnTo>
                      <a:pt x="2259" y="55"/>
                    </a:lnTo>
                    <a:lnTo>
                      <a:pt x="2263" y="51"/>
                    </a:lnTo>
                    <a:lnTo>
                      <a:pt x="2273" y="48"/>
                    </a:lnTo>
                    <a:close/>
                    <a:moveTo>
                      <a:pt x="1438" y="38"/>
                    </a:moveTo>
                    <a:lnTo>
                      <a:pt x="1441" y="46"/>
                    </a:lnTo>
                    <a:lnTo>
                      <a:pt x="1434" y="48"/>
                    </a:lnTo>
                    <a:lnTo>
                      <a:pt x="1431" y="39"/>
                    </a:lnTo>
                    <a:lnTo>
                      <a:pt x="1438" y="38"/>
                    </a:lnTo>
                    <a:close/>
                    <a:moveTo>
                      <a:pt x="1965" y="0"/>
                    </a:moveTo>
                    <a:lnTo>
                      <a:pt x="1974" y="1"/>
                    </a:lnTo>
                    <a:lnTo>
                      <a:pt x="1974" y="4"/>
                    </a:lnTo>
                    <a:lnTo>
                      <a:pt x="1981" y="2"/>
                    </a:lnTo>
                    <a:lnTo>
                      <a:pt x="1985" y="2"/>
                    </a:lnTo>
                    <a:lnTo>
                      <a:pt x="1996" y="8"/>
                    </a:lnTo>
                    <a:lnTo>
                      <a:pt x="1999" y="12"/>
                    </a:lnTo>
                    <a:lnTo>
                      <a:pt x="1962" y="8"/>
                    </a:lnTo>
                    <a:lnTo>
                      <a:pt x="1962" y="8"/>
                    </a:lnTo>
                    <a:lnTo>
                      <a:pt x="1968" y="5"/>
                    </a:lnTo>
                    <a:lnTo>
                      <a:pt x="19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5" name="Freeform 740"/>
              <p:cNvSpPr>
                <a:spLocks noEditPoints="1"/>
              </p:cNvSpPr>
              <p:nvPr/>
            </p:nvSpPr>
            <p:spPr bwMode="auto">
              <a:xfrm>
                <a:off x="5274" y="705"/>
                <a:ext cx="3684" cy="3678"/>
              </a:xfrm>
              <a:custGeom>
                <a:avLst/>
                <a:gdLst>
                  <a:gd name="T0" fmla="*/ 1710 w 3684"/>
                  <a:gd name="T1" fmla="*/ 3678 h 3678"/>
                  <a:gd name="T2" fmla="*/ 2243 w 3684"/>
                  <a:gd name="T3" fmla="*/ 3629 h 3678"/>
                  <a:gd name="T4" fmla="*/ 2234 w 3684"/>
                  <a:gd name="T5" fmla="*/ 3630 h 3678"/>
                  <a:gd name="T6" fmla="*/ 1384 w 3684"/>
                  <a:gd name="T7" fmla="*/ 3615 h 3678"/>
                  <a:gd name="T8" fmla="*/ 1375 w 3684"/>
                  <a:gd name="T9" fmla="*/ 3613 h 3678"/>
                  <a:gd name="T10" fmla="*/ 2720 w 3684"/>
                  <a:gd name="T11" fmla="*/ 3459 h 3678"/>
                  <a:gd name="T12" fmla="*/ 883 w 3684"/>
                  <a:gd name="T13" fmla="*/ 3403 h 3678"/>
                  <a:gd name="T14" fmla="*/ 878 w 3684"/>
                  <a:gd name="T15" fmla="*/ 3410 h 3678"/>
                  <a:gd name="T16" fmla="*/ 3155 w 3684"/>
                  <a:gd name="T17" fmla="*/ 3133 h 3678"/>
                  <a:gd name="T18" fmla="*/ 3145 w 3684"/>
                  <a:gd name="T19" fmla="*/ 3130 h 3678"/>
                  <a:gd name="T20" fmla="*/ 486 w 3684"/>
                  <a:gd name="T21" fmla="*/ 3075 h 3678"/>
                  <a:gd name="T22" fmla="*/ 481 w 3684"/>
                  <a:gd name="T23" fmla="*/ 3082 h 3678"/>
                  <a:gd name="T24" fmla="*/ 3368 w 3684"/>
                  <a:gd name="T25" fmla="*/ 2873 h 3678"/>
                  <a:gd name="T26" fmla="*/ 3354 w 3684"/>
                  <a:gd name="T27" fmla="*/ 2876 h 3678"/>
                  <a:gd name="T28" fmla="*/ 187 w 3684"/>
                  <a:gd name="T29" fmla="*/ 2630 h 3678"/>
                  <a:gd name="T30" fmla="*/ 181 w 3684"/>
                  <a:gd name="T31" fmla="*/ 2637 h 3678"/>
                  <a:gd name="T32" fmla="*/ 187 w 3684"/>
                  <a:gd name="T33" fmla="*/ 2628 h 3678"/>
                  <a:gd name="T34" fmla="*/ 181 w 3684"/>
                  <a:gd name="T35" fmla="*/ 2616 h 3678"/>
                  <a:gd name="T36" fmla="*/ 3599 w 3684"/>
                  <a:gd name="T37" fmla="*/ 2395 h 3678"/>
                  <a:gd name="T38" fmla="*/ 64 w 3684"/>
                  <a:gd name="T39" fmla="*/ 2323 h 3678"/>
                  <a:gd name="T40" fmla="*/ 65 w 3684"/>
                  <a:gd name="T41" fmla="*/ 2330 h 3678"/>
                  <a:gd name="T42" fmla="*/ 3684 w 3684"/>
                  <a:gd name="T43" fmla="*/ 1882 h 3678"/>
                  <a:gd name="T44" fmla="*/ 3675 w 3684"/>
                  <a:gd name="T45" fmla="*/ 1881 h 3678"/>
                  <a:gd name="T46" fmla="*/ 9 w 3684"/>
                  <a:gd name="T47" fmla="*/ 1799 h 3678"/>
                  <a:gd name="T48" fmla="*/ 3604 w 3684"/>
                  <a:gd name="T49" fmla="*/ 1331 h 3678"/>
                  <a:gd name="T50" fmla="*/ 3619 w 3684"/>
                  <a:gd name="T51" fmla="*/ 1349 h 3678"/>
                  <a:gd name="T52" fmla="*/ 3604 w 3684"/>
                  <a:gd name="T53" fmla="*/ 1331 h 3678"/>
                  <a:gd name="T54" fmla="*/ 92 w 3684"/>
                  <a:gd name="T55" fmla="*/ 1290 h 3678"/>
                  <a:gd name="T56" fmla="*/ 3498 w 3684"/>
                  <a:gd name="T57" fmla="*/ 1033 h 3678"/>
                  <a:gd name="T58" fmla="*/ 3503 w 3684"/>
                  <a:gd name="T59" fmla="*/ 1058 h 3678"/>
                  <a:gd name="T60" fmla="*/ 3498 w 3684"/>
                  <a:gd name="T61" fmla="*/ 1033 h 3678"/>
                  <a:gd name="T62" fmla="*/ 325 w 3684"/>
                  <a:gd name="T63" fmla="*/ 805 h 3678"/>
                  <a:gd name="T64" fmla="*/ 318 w 3684"/>
                  <a:gd name="T65" fmla="*/ 801 h 3678"/>
                  <a:gd name="T66" fmla="*/ 3202 w 3684"/>
                  <a:gd name="T67" fmla="*/ 595 h 3678"/>
                  <a:gd name="T68" fmla="*/ 3199 w 3684"/>
                  <a:gd name="T69" fmla="*/ 592 h 3678"/>
                  <a:gd name="T70" fmla="*/ 522 w 3684"/>
                  <a:gd name="T71" fmla="*/ 565 h 3678"/>
                  <a:gd name="T72" fmla="*/ 533 w 3684"/>
                  <a:gd name="T73" fmla="*/ 541 h 3678"/>
                  <a:gd name="T74" fmla="*/ 527 w 3684"/>
                  <a:gd name="T75" fmla="*/ 547 h 3678"/>
                  <a:gd name="T76" fmla="*/ 2799 w 3684"/>
                  <a:gd name="T77" fmla="*/ 264 h 3678"/>
                  <a:gd name="T78" fmla="*/ 2793 w 3684"/>
                  <a:gd name="T79" fmla="*/ 271 h 3678"/>
                  <a:gd name="T80" fmla="*/ 965 w 3684"/>
                  <a:gd name="T81" fmla="*/ 229 h 3678"/>
                  <a:gd name="T82" fmla="*/ 963 w 3684"/>
                  <a:gd name="T83" fmla="*/ 220 h 3678"/>
                  <a:gd name="T84" fmla="*/ 2306 w 3684"/>
                  <a:gd name="T85" fmla="*/ 65 h 3678"/>
                  <a:gd name="T86" fmla="*/ 2289 w 3684"/>
                  <a:gd name="T87" fmla="*/ 59 h 3678"/>
                  <a:gd name="T88" fmla="*/ 2305 w 3684"/>
                  <a:gd name="T89" fmla="*/ 55 h 3678"/>
                  <a:gd name="T90" fmla="*/ 1440 w 3684"/>
                  <a:gd name="T91" fmla="*/ 49 h 3678"/>
                  <a:gd name="T92" fmla="*/ 1971 w 3684"/>
                  <a:gd name="T93" fmla="*/ 0 h 3678"/>
                  <a:gd name="T94" fmla="*/ 1974 w 3684"/>
                  <a:gd name="T95" fmla="*/ 10 h 3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84" h="3678">
                    <a:moveTo>
                      <a:pt x="1700" y="3667"/>
                    </a:moveTo>
                    <a:lnTo>
                      <a:pt x="1707" y="3668"/>
                    </a:lnTo>
                    <a:lnTo>
                      <a:pt x="1710" y="3678"/>
                    </a:lnTo>
                    <a:lnTo>
                      <a:pt x="1703" y="3677"/>
                    </a:lnTo>
                    <a:lnTo>
                      <a:pt x="1700" y="3667"/>
                    </a:lnTo>
                    <a:close/>
                    <a:moveTo>
                      <a:pt x="2243" y="3629"/>
                    </a:moveTo>
                    <a:lnTo>
                      <a:pt x="2245" y="3637"/>
                    </a:lnTo>
                    <a:lnTo>
                      <a:pt x="2238" y="3640"/>
                    </a:lnTo>
                    <a:lnTo>
                      <a:pt x="2234" y="3630"/>
                    </a:lnTo>
                    <a:lnTo>
                      <a:pt x="2243" y="3629"/>
                    </a:lnTo>
                    <a:close/>
                    <a:moveTo>
                      <a:pt x="1375" y="3613"/>
                    </a:moveTo>
                    <a:lnTo>
                      <a:pt x="1384" y="3615"/>
                    </a:lnTo>
                    <a:lnTo>
                      <a:pt x="1376" y="3623"/>
                    </a:lnTo>
                    <a:lnTo>
                      <a:pt x="1369" y="3620"/>
                    </a:lnTo>
                    <a:lnTo>
                      <a:pt x="1375" y="3613"/>
                    </a:lnTo>
                    <a:close/>
                    <a:moveTo>
                      <a:pt x="2723" y="3446"/>
                    </a:moveTo>
                    <a:lnTo>
                      <a:pt x="2726" y="3456"/>
                    </a:lnTo>
                    <a:lnTo>
                      <a:pt x="2720" y="3459"/>
                    </a:lnTo>
                    <a:lnTo>
                      <a:pt x="2717" y="3451"/>
                    </a:lnTo>
                    <a:lnTo>
                      <a:pt x="2723" y="3446"/>
                    </a:lnTo>
                    <a:close/>
                    <a:moveTo>
                      <a:pt x="883" y="3403"/>
                    </a:moveTo>
                    <a:lnTo>
                      <a:pt x="889" y="3407"/>
                    </a:lnTo>
                    <a:lnTo>
                      <a:pt x="883" y="3414"/>
                    </a:lnTo>
                    <a:lnTo>
                      <a:pt x="878" y="3410"/>
                    </a:lnTo>
                    <a:lnTo>
                      <a:pt x="883" y="3403"/>
                    </a:lnTo>
                    <a:close/>
                    <a:moveTo>
                      <a:pt x="3152" y="3123"/>
                    </a:moveTo>
                    <a:lnTo>
                      <a:pt x="3155" y="3133"/>
                    </a:lnTo>
                    <a:lnTo>
                      <a:pt x="3152" y="3136"/>
                    </a:lnTo>
                    <a:lnTo>
                      <a:pt x="3150" y="3138"/>
                    </a:lnTo>
                    <a:lnTo>
                      <a:pt x="3145" y="3130"/>
                    </a:lnTo>
                    <a:lnTo>
                      <a:pt x="3145" y="3130"/>
                    </a:lnTo>
                    <a:lnTo>
                      <a:pt x="3152" y="3123"/>
                    </a:lnTo>
                    <a:close/>
                    <a:moveTo>
                      <a:pt x="486" y="3075"/>
                    </a:moveTo>
                    <a:lnTo>
                      <a:pt x="491" y="3080"/>
                    </a:lnTo>
                    <a:lnTo>
                      <a:pt x="485" y="3088"/>
                    </a:lnTo>
                    <a:lnTo>
                      <a:pt x="481" y="3082"/>
                    </a:lnTo>
                    <a:lnTo>
                      <a:pt x="486" y="3075"/>
                    </a:lnTo>
                    <a:close/>
                    <a:moveTo>
                      <a:pt x="3359" y="2870"/>
                    </a:moveTo>
                    <a:lnTo>
                      <a:pt x="3368" y="2873"/>
                    </a:lnTo>
                    <a:lnTo>
                      <a:pt x="3366" y="2877"/>
                    </a:lnTo>
                    <a:lnTo>
                      <a:pt x="3364" y="2878"/>
                    </a:lnTo>
                    <a:lnTo>
                      <a:pt x="3354" y="2876"/>
                    </a:lnTo>
                    <a:lnTo>
                      <a:pt x="3357" y="2873"/>
                    </a:lnTo>
                    <a:lnTo>
                      <a:pt x="3359" y="2870"/>
                    </a:lnTo>
                    <a:close/>
                    <a:moveTo>
                      <a:pt x="187" y="2630"/>
                    </a:moveTo>
                    <a:lnTo>
                      <a:pt x="190" y="2635"/>
                    </a:lnTo>
                    <a:lnTo>
                      <a:pt x="184" y="2644"/>
                    </a:lnTo>
                    <a:lnTo>
                      <a:pt x="181" y="2637"/>
                    </a:lnTo>
                    <a:lnTo>
                      <a:pt x="187" y="2630"/>
                    </a:lnTo>
                    <a:close/>
                    <a:moveTo>
                      <a:pt x="181" y="2616"/>
                    </a:moveTo>
                    <a:lnTo>
                      <a:pt x="187" y="2628"/>
                    </a:lnTo>
                    <a:lnTo>
                      <a:pt x="184" y="2624"/>
                    </a:lnTo>
                    <a:lnTo>
                      <a:pt x="181" y="2618"/>
                    </a:lnTo>
                    <a:lnTo>
                      <a:pt x="181" y="2616"/>
                    </a:lnTo>
                    <a:close/>
                    <a:moveTo>
                      <a:pt x="3592" y="2388"/>
                    </a:moveTo>
                    <a:lnTo>
                      <a:pt x="3600" y="2389"/>
                    </a:lnTo>
                    <a:lnTo>
                      <a:pt x="3599" y="2395"/>
                    </a:lnTo>
                    <a:lnTo>
                      <a:pt x="3590" y="2394"/>
                    </a:lnTo>
                    <a:lnTo>
                      <a:pt x="3592" y="2388"/>
                    </a:lnTo>
                    <a:close/>
                    <a:moveTo>
                      <a:pt x="64" y="2323"/>
                    </a:moveTo>
                    <a:lnTo>
                      <a:pt x="74" y="2324"/>
                    </a:lnTo>
                    <a:lnTo>
                      <a:pt x="75" y="2331"/>
                    </a:lnTo>
                    <a:lnTo>
                      <a:pt x="65" y="2330"/>
                    </a:lnTo>
                    <a:lnTo>
                      <a:pt x="64" y="2323"/>
                    </a:lnTo>
                    <a:close/>
                    <a:moveTo>
                      <a:pt x="3675" y="1881"/>
                    </a:moveTo>
                    <a:lnTo>
                      <a:pt x="3684" y="1882"/>
                    </a:lnTo>
                    <a:lnTo>
                      <a:pt x="3684" y="1888"/>
                    </a:lnTo>
                    <a:lnTo>
                      <a:pt x="3675" y="1886"/>
                    </a:lnTo>
                    <a:lnTo>
                      <a:pt x="3675" y="1881"/>
                    </a:lnTo>
                    <a:close/>
                    <a:moveTo>
                      <a:pt x="0" y="1790"/>
                    </a:moveTo>
                    <a:lnTo>
                      <a:pt x="9" y="1792"/>
                    </a:lnTo>
                    <a:lnTo>
                      <a:pt x="9" y="1799"/>
                    </a:lnTo>
                    <a:lnTo>
                      <a:pt x="0" y="1797"/>
                    </a:lnTo>
                    <a:lnTo>
                      <a:pt x="0" y="1790"/>
                    </a:lnTo>
                    <a:close/>
                    <a:moveTo>
                      <a:pt x="3604" y="1331"/>
                    </a:moveTo>
                    <a:lnTo>
                      <a:pt x="3607" y="1334"/>
                    </a:lnTo>
                    <a:lnTo>
                      <a:pt x="3609" y="1348"/>
                    </a:lnTo>
                    <a:lnTo>
                      <a:pt x="3619" y="1349"/>
                    </a:lnTo>
                    <a:lnTo>
                      <a:pt x="3620" y="1356"/>
                    </a:lnTo>
                    <a:lnTo>
                      <a:pt x="3610" y="1355"/>
                    </a:lnTo>
                    <a:lnTo>
                      <a:pt x="3604" y="1331"/>
                    </a:lnTo>
                    <a:close/>
                    <a:moveTo>
                      <a:pt x="85" y="1283"/>
                    </a:moveTo>
                    <a:lnTo>
                      <a:pt x="94" y="1284"/>
                    </a:lnTo>
                    <a:lnTo>
                      <a:pt x="92" y="1290"/>
                    </a:lnTo>
                    <a:lnTo>
                      <a:pt x="82" y="1289"/>
                    </a:lnTo>
                    <a:lnTo>
                      <a:pt x="85" y="1283"/>
                    </a:lnTo>
                    <a:close/>
                    <a:moveTo>
                      <a:pt x="3498" y="1033"/>
                    </a:moveTo>
                    <a:lnTo>
                      <a:pt x="3503" y="1041"/>
                    </a:lnTo>
                    <a:lnTo>
                      <a:pt x="3497" y="1048"/>
                    </a:lnTo>
                    <a:lnTo>
                      <a:pt x="3503" y="1058"/>
                    </a:lnTo>
                    <a:lnTo>
                      <a:pt x="3504" y="1064"/>
                    </a:lnTo>
                    <a:lnTo>
                      <a:pt x="3493" y="1040"/>
                    </a:lnTo>
                    <a:lnTo>
                      <a:pt x="3498" y="1033"/>
                    </a:lnTo>
                    <a:close/>
                    <a:moveTo>
                      <a:pt x="318" y="800"/>
                    </a:moveTo>
                    <a:lnTo>
                      <a:pt x="328" y="802"/>
                    </a:lnTo>
                    <a:lnTo>
                      <a:pt x="325" y="805"/>
                    </a:lnTo>
                    <a:lnTo>
                      <a:pt x="324" y="808"/>
                    </a:lnTo>
                    <a:lnTo>
                      <a:pt x="314" y="807"/>
                    </a:lnTo>
                    <a:lnTo>
                      <a:pt x="318" y="801"/>
                    </a:lnTo>
                    <a:lnTo>
                      <a:pt x="318" y="800"/>
                    </a:lnTo>
                    <a:close/>
                    <a:moveTo>
                      <a:pt x="3199" y="592"/>
                    </a:moveTo>
                    <a:lnTo>
                      <a:pt x="3202" y="595"/>
                    </a:lnTo>
                    <a:lnTo>
                      <a:pt x="3196" y="602"/>
                    </a:lnTo>
                    <a:lnTo>
                      <a:pt x="3192" y="599"/>
                    </a:lnTo>
                    <a:lnTo>
                      <a:pt x="3199" y="592"/>
                    </a:lnTo>
                    <a:close/>
                    <a:moveTo>
                      <a:pt x="529" y="559"/>
                    </a:moveTo>
                    <a:lnTo>
                      <a:pt x="520" y="568"/>
                    </a:lnTo>
                    <a:lnTo>
                      <a:pt x="522" y="565"/>
                    </a:lnTo>
                    <a:lnTo>
                      <a:pt x="526" y="561"/>
                    </a:lnTo>
                    <a:lnTo>
                      <a:pt x="529" y="559"/>
                    </a:lnTo>
                    <a:close/>
                    <a:moveTo>
                      <a:pt x="533" y="541"/>
                    </a:moveTo>
                    <a:lnTo>
                      <a:pt x="537" y="549"/>
                    </a:lnTo>
                    <a:lnTo>
                      <a:pt x="530" y="557"/>
                    </a:lnTo>
                    <a:lnTo>
                      <a:pt x="527" y="547"/>
                    </a:lnTo>
                    <a:lnTo>
                      <a:pt x="532" y="542"/>
                    </a:lnTo>
                    <a:lnTo>
                      <a:pt x="533" y="541"/>
                    </a:lnTo>
                    <a:close/>
                    <a:moveTo>
                      <a:pt x="2799" y="264"/>
                    </a:moveTo>
                    <a:lnTo>
                      <a:pt x="2806" y="268"/>
                    </a:lnTo>
                    <a:lnTo>
                      <a:pt x="2801" y="275"/>
                    </a:lnTo>
                    <a:lnTo>
                      <a:pt x="2793" y="271"/>
                    </a:lnTo>
                    <a:lnTo>
                      <a:pt x="2799" y="264"/>
                    </a:lnTo>
                    <a:close/>
                    <a:moveTo>
                      <a:pt x="963" y="220"/>
                    </a:moveTo>
                    <a:lnTo>
                      <a:pt x="965" y="229"/>
                    </a:lnTo>
                    <a:lnTo>
                      <a:pt x="960" y="232"/>
                    </a:lnTo>
                    <a:lnTo>
                      <a:pt x="957" y="223"/>
                    </a:lnTo>
                    <a:lnTo>
                      <a:pt x="963" y="220"/>
                    </a:lnTo>
                    <a:close/>
                    <a:moveTo>
                      <a:pt x="2305" y="55"/>
                    </a:moveTo>
                    <a:lnTo>
                      <a:pt x="2312" y="58"/>
                    </a:lnTo>
                    <a:lnTo>
                      <a:pt x="2306" y="65"/>
                    </a:lnTo>
                    <a:lnTo>
                      <a:pt x="2282" y="58"/>
                    </a:lnTo>
                    <a:lnTo>
                      <a:pt x="2283" y="58"/>
                    </a:lnTo>
                    <a:lnTo>
                      <a:pt x="2289" y="59"/>
                    </a:lnTo>
                    <a:lnTo>
                      <a:pt x="2293" y="61"/>
                    </a:lnTo>
                    <a:lnTo>
                      <a:pt x="2299" y="63"/>
                    </a:lnTo>
                    <a:lnTo>
                      <a:pt x="2305" y="55"/>
                    </a:lnTo>
                    <a:close/>
                    <a:moveTo>
                      <a:pt x="1444" y="39"/>
                    </a:moveTo>
                    <a:lnTo>
                      <a:pt x="1447" y="48"/>
                    </a:lnTo>
                    <a:lnTo>
                      <a:pt x="1440" y="49"/>
                    </a:lnTo>
                    <a:lnTo>
                      <a:pt x="1437" y="41"/>
                    </a:lnTo>
                    <a:lnTo>
                      <a:pt x="1444" y="39"/>
                    </a:lnTo>
                    <a:close/>
                    <a:moveTo>
                      <a:pt x="1971" y="0"/>
                    </a:moveTo>
                    <a:lnTo>
                      <a:pt x="1978" y="1"/>
                    </a:lnTo>
                    <a:lnTo>
                      <a:pt x="1983" y="11"/>
                    </a:lnTo>
                    <a:lnTo>
                      <a:pt x="1974" y="10"/>
                    </a:lnTo>
                    <a:lnTo>
                      <a:pt x="19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6" name="Freeform 741"/>
              <p:cNvSpPr>
                <a:spLocks noEditPoints="1"/>
              </p:cNvSpPr>
              <p:nvPr/>
            </p:nvSpPr>
            <p:spPr bwMode="auto">
              <a:xfrm>
                <a:off x="5265" y="696"/>
                <a:ext cx="3701" cy="3696"/>
              </a:xfrm>
              <a:custGeom>
                <a:avLst/>
                <a:gdLst>
                  <a:gd name="T0" fmla="*/ 1719 w 3701"/>
                  <a:gd name="T1" fmla="*/ 3687 h 3696"/>
                  <a:gd name="T2" fmla="*/ 1716 w 3701"/>
                  <a:gd name="T3" fmla="*/ 3696 h 3696"/>
                  <a:gd name="T4" fmla="*/ 2254 w 3701"/>
                  <a:gd name="T5" fmla="*/ 3646 h 3696"/>
                  <a:gd name="T6" fmla="*/ 2250 w 3701"/>
                  <a:gd name="T7" fmla="*/ 3658 h 3696"/>
                  <a:gd name="T8" fmla="*/ 2254 w 3701"/>
                  <a:gd name="T9" fmla="*/ 3646 h 3696"/>
                  <a:gd name="T10" fmla="*/ 1385 w 3701"/>
                  <a:gd name="T11" fmla="*/ 3632 h 3696"/>
                  <a:gd name="T12" fmla="*/ 1373 w 3701"/>
                  <a:gd name="T13" fmla="*/ 3636 h 3696"/>
                  <a:gd name="T14" fmla="*/ 2735 w 3701"/>
                  <a:gd name="T15" fmla="*/ 3465 h 3696"/>
                  <a:gd name="T16" fmla="*/ 2732 w 3701"/>
                  <a:gd name="T17" fmla="*/ 3477 h 3696"/>
                  <a:gd name="T18" fmla="*/ 2735 w 3701"/>
                  <a:gd name="T19" fmla="*/ 3465 h 3696"/>
                  <a:gd name="T20" fmla="*/ 892 w 3701"/>
                  <a:gd name="T21" fmla="*/ 3423 h 3696"/>
                  <a:gd name="T22" fmla="*/ 881 w 3701"/>
                  <a:gd name="T23" fmla="*/ 3426 h 3696"/>
                  <a:gd name="T24" fmla="*/ 3164 w 3701"/>
                  <a:gd name="T25" fmla="*/ 3142 h 3696"/>
                  <a:gd name="T26" fmla="*/ 3167 w 3701"/>
                  <a:gd name="T27" fmla="*/ 3152 h 3696"/>
                  <a:gd name="T28" fmla="*/ 3159 w 3701"/>
                  <a:gd name="T29" fmla="*/ 3147 h 3696"/>
                  <a:gd name="T30" fmla="*/ 3164 w 3701"/>
                  <a:gd name="T31" fmla="*/ 3142 h 3696"/>
                  <a:gd name="T32" fmla="*/ 494 w 3701"/>
                  <a:gd name="T33" fmla="*/ 3097 h 3696"/>
                  <a:gd name="T34" fmla="*/ 484 w 3701"/>
                  <a:gd name="T35" fmla="*/ 3098 h 3696"/>
                  <a:gd name="T36" fmla="*/ 3377 w 3701"/>
                  <a:gd name="T37" fmla="*/ 2882 h 3696"/>
                  <a:gd name="T38" fmla="*/ 3383 w 3701"/>
                  <a:gd name="T39" fmla="*/ 2889 h 3696"/>
                  <a:gd name="T40" fmla="*/ 3375 w 3701"/>
                  <a:gd name="T41" fmla="*/ 2886 h 3696"/>
                  <a:gd name="T42" fmla="*/ 190 w 3701"/>
                  <a:gd name="T43" fmla="*/ 2646 h 3696"/>
                  <a:gd name="T44" fmla="*/ 186 w 3701"/>
                  <a:gd name="T45" fmla="*/ 2660 h 3696"/>
                  <a:gd name="T46" fmla="*/ 190 w 3701"/>
                  <a:gd name="T47" fmla="*/ 2646 h 3696"/>
                  <a:gd name="T48" fmla="*/ 3619 w 3701"/>
                  <a:gd name="T49" fmla="*/ 2400 h 3696"/>
                  <a:gd name="T50" fmla="*/ 3608 w 3701"/>
                  <a:gd name="T51" fmla="*/ 2404 h 3696"/>
                  <a:gd name="T52" fmla="*/ 63 w 3701"/>
                  <a:gd name="T53" fmla="*/ 2329 h 3696"/>
                  <a:gd name="T54" fmla="*/ 74 w 3701"/>
                  <a:gd name="T55" fmla="*/ 2339 h 3696"/>
                  <a:gd name="T56" fmla="*/ 63 w 3701"/>
                  <a:gd name="T57" fmla="*/ 2329 h 3696"/>
                  <a:gd name="T58" fmla="*/ 3701 w 3701"/>
                  <a:gd name="T59" fmla="*/ 1893 h 3696"/>
                  <a:gd name="T60" fmla="*/ 3693 w 3701"/>
                  <a:gd name="T61" fmla="*/ 1897 h 3696"/>
                  <a:gd name="T62" fmla="*/ 0 w 3701"/>
                  <a:gd name="T63" fmla="*/ 1798 h 3696"/>
                  <a:gd name="T64" fmla="*/ 9 w 3701"/>
                  <a:gd name="T65" fmla="*/ 1806 h 3696"/>
                  <a:gd name="T66" fmla="*/ 0 w 3701"/>
                  <a:gd name="T67" fmla="*/ 1798 h 3696"/>
                  <a:gd name="T68" fmla="*/ 3637 w 3701"/>
                  <a:gd name="T69" fmla="*/ 1360 h 3696"/>
                  <a:gd name="T70" fmla="*/ 3629 w 3701"/>
                  <a:gd name="T71" fmla="*/ 1365 h 3696"/>
                  <a:gd name="T72" fmla="*/ 84 w 3701"/>
                  <a:gd name="T73" fmla="*/ 1291 h 3696"/>
                  <a:gd name="T74" fmla="*/ 91 w 3701"/>
                  <a:gd name="T75" fmla="*/ 1298 h 3696"/>
                  <a:gd name="T76" fmla="*/ 84 w 3701"/>
                  <a:gd name="T77" fmla="*/ 1291 h 3696"/>
                  <a:gd name="T78" fmla="*/ 3517 w 3701"/>
                  <a:gd name="T79" fmla="*/ 1043 h 3696"/>
                  <a:gd name="T80" fmla="*/ 3507 w 3701"/>
                  <a:gd name="T81" fmla="*/ 1042 h 3696"/>
                  <a:gd name="T82" fmla="*/ 317 w 3701"/>
                  <a:gd name="T83" fmla="*/ 807 h 3696"/>
                  <a:gd name="T84" fmla="*/ 327 w 3701"/>
                  <a:gd name="T85" fmla="*/ 810 h 3696"/>
                  <a:gd name="T86" fmla="*/ 315 w 3701"/>
                  <a:gd name="T87" fmla="*/ 814 h 3696"/>
                  <a:gd name="T88" fmla="*/ 3214 w 3701"/>
                  <a:gd name="T89" fmla="*/ 594 h 3696"/>
                  <a:gd name="T90" fmla="*/ 3211 w 3701"/>
                  <a:gd name="T91" fmla="*/ 604 h 3696"/>
                  <a:gd name="T92" fmla="*/ 3214 w 3701"/>
                  <a:gd name="T93" fmla="*/ 594 h 3696"/>
                  <a:gd name="T94" fmla="*/ 542 w 3701"/>
                  <a:gd name="T95" fmla="*/ 550 h 3696"/>
                  <a:gd name="T96" fmla="*/ 536 w 3701"/>
                  <a:gd name="T97" fmla="*/ 556 h 3696"/>
                  <a:gd name="T98" fmla="*/ 534 w 3701"/>
                  <a:gd name="T99" fmla="*/ 544 h 3696"/>
                  <a:gd name="T100" fmla="*/ 2814 w 3701"/>
                  <a:gd name="T101" fmla="*/ 266 h 3696"/>
                  <a:gd name="T102" fmla="*/ 2815 w 3701"/>
                  <a:gd name="T103" fmla="*/ 277 h 3696"/>
                  <a:gd name="T104" fmla="*/ 2814 w 3701"/>
                  <a:gd name="T105" fmla="*/ 266 h 3696"/>
                  <a:gd name="T106" fmla="*/ 972 w 3701"/>
                  <a:gd name="T107" fmla="*/ 229 h 3696"/>
                  <a:gd name="T108" fmla="*/ 962 w 3701"/>
                  <a:gd name="T109" fmla="*/ 224 h 3696"/>
                  <a:gd name="T110" fmla="*/ 2321 w 3701"/>
                  <a:gd name="T111" fmla="*/ 57 h 3696"/>
                  <a:gd name="T112" fmla="*/ 2321 w 3701"/>
                  <a:gd name="T113" fmla="*/ 67 h 3696"/>
                  <a:gd name="T114" fmla="*/ 2321 w 3701"/>
                  <a:gd name="T115" fmla="*/ 57 h 3696"/>
                  <a:gd name="T116" fmla="*/ 1453 w 3701"/>
                  <a:gd name="T117" fmla="*/ 48 h 3696"/>
                  <a:gd name="T118" fmla="*/ 1442 w 3701"/>
                  <a:gd name="T119" fmla="*/ 41 h 3696"/>
                  <a:gd name="T120" fmla="*/ 1977 w 3701"/>
                  <a:gd name="T121" fmla="*/ 0 h 3696"/>
                  <a:gd name="T122" fmla="*/ 1987 w 3701"/>
                  <a:gd name="T123" fmla="*/ 10 h 3696"/>
                  <a:gd name="T124" fmla="*/ 1977 w 3701"/>
                  <a:gd name="T125" fmla="*/ 0 h 3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01" h="3696">
                    <a:moveTo>
                      <a:pt x="1712" y="3686"/>
                    </a:moveTo>
                    <a:lnTo>
                      <a:pt x="1719" y="3687"/>
                    </a:lnTo>
                    <a:lnTo>
                      <a:pt x="1723" y="3696"/>
                    </a:lnTo>
                    <a:lnTo>
                      <a:pt x="1716" y="3696"/>
                    </a:lnTo>
                    <a:lnTo>
                      <a:pt x="1712" y="3686"/>
                    </a:lnTo>
                    <a:close/>
                    <a:moveTo>
                      <a:pt x="2254" y="3646"/>
                    </a:moveTo>
                    <a:lnTo>
                      <a:pt x="2257" y="3655"/>
                    </a:lnTo>
                    <a:lnTo>
                      <a:pt x="2250" y="3658"/>
                    </a:lnTo>
                    <a:lnTo>
                      <a:pt x="2247" y="3649"/>
                    </a:lnTo>
                    <a:lnTo>
                      <a:pt x="2254" y="3646"/>
                    </a:lnTo>
                    <a:close/>
                    <a:moveTo>
                      <a:pt x="1378" y="3629"/>
                    </a:moveTo>
                    <a:lnTo>
                      <a:pt x="1385" y="3632"/>
                    </a:lnTo>
                    <a:lnTo>
                      <a:pt x="1380" y="3639"/>
                    </a:lnTo>
                    <a:lnTo>
                      <a:pt x="1373" y="3636"/>
                    </a:lnTo>
                    <a:lnTo>
                      <a:pt x="1378" y="3629"/>
                    </a:lnTo>
                    <a:close/>
                    <a:moveTo>
                      <a:pt x="2735" y="3465"/>
                    </a:moveTo>
                    <a:lnTo>
                      <a:pt x="2739" y="3474"/>
                    </a:lnTo>
                    <a:lnTo>
                      <a:pt x="2732" y="3477"/>
                    </a:lnTo>
                    <a:lnTo>
                      <a:pt x="2729" y="3468"/>
                    </a:lnTo>
                    <a:lnTo>
                      <a:pt x="2735" y="3465"/>
                    </a:lnTo>
                    <a:close/>
                    <a:moveTo>
                      <a:pt x="887" y="3419"/>
                    </a:moveTo>
                    <a:lnTo>
                      <a:pt x="892" y="3423"/>
                    </a:lnTo>
                    <a:lnTo>
                      <a:pt x="885" y="3430"/>
                    </a:lnTo>
                    <a:lnTo>
                      <a:pt x="881" y="3426"/>
                    </a:lnTo>
                    <a:lnTo>
                      <a:pt x="887" y="3419"/>
                    </a:lnTo>
                    <a:close/>
                    <a:moveTo>
                      <a:pt x="3164" y="3142"/>
                    </a:moveTo>
                    <a:lnTo>
                      <a:pt x="3168" y="3152"/>
                    </a:lnTo>
                    <a:lnTo>
                      <a:pt x="3167" y="3152"/>
                    </a:lnTo>
                    <a:lnTo>
                      <a:pt x="3161" y="3157"/>
                    </a:lnTo>
                    <a:lnTo>
                      <a:pt x="3159" y="3147"/>
                    </a:lnTo>
                    <a:lnTo>
                      <a:pt x="3161" y="3145"/>
                    </a:lnTo>
                    <a:lnTo>
                      <a:pt x="3164" y="3142"/>
                    </a:lnTo>
                    <a:close/>
                    <a:moveTo>
                      <a:pt x="490" y="3091"/>
                    </a:moveTo>
                    <a:lnTo>
                      <a:pt x="494" y="3097"/>
                    </a:lnTo>
                    <a:lnTo>
                      <a:pt x="488" y="3104"/>
                    </a:lnTo>
                    <a:lnTo>
                      <a:pt x="484" y="3098"/>
                    </a:lnTo>
                    <a:lnTo>
                      <a:pt x="490" y="3091"/>
                    </a:lnTo>
                    <a:close/>
                    <a:moveTo>
                      <a:pt x="3377" y="2882"/>
                    </a:moveTo>
                    <a:lnTo>
                      <a:pt x="3387" y="2883"/>
                    </a:lnTo>
                    <a:lnTo>
                      <a:pt x="3383" y="2889"/>
                    </a:lnTo>
                    <a:lnTo>
                      <a:pt x="3373" y="2887"/>
                    </a:lnTo>
                    <a:lnTo>
                      <a:pt x="3375" y="2886"/>
                    </a:lnTo>
                    <a:lnTo>
                      <a:pt x="3377" y="2882"/>
                    </a:lnTo>
                    <a:close/>
                    <a:moveTo>
                      <a:pt x="190" y="2646"/>
                    </a:moveTo>
                    <a:lnTo>
                      <a:pt x="193" y="2653"/>
                    </a:lnTo>
                    <a:lnTo>
                      <a:pt x="186" y="2660"/>
                    </a:lnTo>
                    <a:lnTo>
                      <a:pt x="183" y="2654"/>
                    </a:lnTo>
                    <a:lnTo>
                      <a:pt x="190" y="2646"/>
                    </a:lnTo>
                    <a:close/>
                    <a:moveTo>
                      <a:pt x="3609" y="2398"/>
                    </a:moveTo>
                    <a:lnTo>
                      <a:pt x="3619" y="2400"/>
                    </a:lnTo>
                    <a:lnTo>
                      <a:pt x="3616" y="2405"/>
                    </a:lnTo>
                    <a:lnTo>
                      <a:pt x="3608" y="2404"/>
                    </a:lnTo>
                    <a:lnTo>
                      <a:pt x="3609" y="2398"/>
                    </a:lnTo>
                    <a:close/>
                    <a:moveTo>
                      <a:pt x="63" y="2329"/>
                    </a:moveTo>
                    <a:lnTo>
                      <a:pt x="73" y="2332"/>
                    </a:lnTo>
                    <a:lnTo>
                      <a:pt x="74" y="2339"/>
                    </a:lnTo>
                    <a:lnTo>
                      <a:pt x="65" y="2336"/>
                    </a:lnTo>
                    <a:lnTo>
                      <a:pt x="63" y="2329"/>
                    </a:lnTo>
                    <a:close/>
                    <a:moveTo>
                      <a:pt x="3693" y="1891"/>
                    </a:moveTo>
                    <a:lnTo>
                      <a:pt x="3701" y="1893"/>
                    </a:lnTo>
                    <a:lnTo>
                      <a:pt x="3701" y="1898"/>
                    </a:lnTo>
                    <a:lnTo>
                      <a:pt x="3693" y="1897"/>
                    </a:lnTo>
                    <a:lnTo>
                      <a:pt x="3693" y="1891"/>
                    </a:lnTo>
                    <a:close/>
                    <a:moveTo>
                      <a:pt x="0" y="1798"/>
                    </a:moveTo>
                    <a:lnTo>
                      <a:pt x="9" y="1799"/>
                    </a:lnTo>
                    <a:lnTo>
                      <a:pt x="9" y="1806"/>
                    </a:lnTo>
                    <a:lnTo>
                      <a:pt x="0" y="1805"/>
                    </a:lnTo>
                    <a:lnTo>
                      <a:pt x="0" y="1798"/>
                    </a:lnTo>
                    <a:close/>
                    <a:moveTo>
                      <a:pt x="3628" y="1358"/>
                    </a:moveTo>
                    <a:lnTo>
                      <a:pt x="3637" y="1360"/>
                    </a:lnTo>
                    <a:lnTo>
                      <a:pt x="3639" y="1367"/>
                    </a:lnTo>
                    <a:lnTo>
                      <a:pt x="3629" y="1365"/>
                    </a:lnTo>
                    <a:lnTo>
                      <a:pt x="3628" y="1358"/>
                    </a:lnTo>
                    <a:close/>
                    <a:moveTo>
                      <a:pt x="84" y="1291"/>
                    </a:moveTo>
                    <a:lnTo>
                      <a:pt x="94" y="1292"/>
                    </a:lnTo>
                    <a:lnTo>
                      <a:pt x="91" y="1298"/>
                    </a:lnTo>
                    <a:lnTo>
                      <a:pt x="83" y="1296"/>
                    </a:lnTo>
                    <a:lnTo>
                      <a:pt x="84" y="1291"/>
                    </a:lnTo>
                    <a:close/>
                    <a:moveTo>
                      <a:pt x="3515" y="1035"/>
                    </a:moveTo>
                    <a:lnTo>
                      <a:pt x="3517" y="1043"/>
                    </a:lnTo>
                    <a:lnTo>
                      <a:pt x="3512" y="1050"/>
                    </a:lnTo>
                    <a:lnTo>
                      <a:pt x="3507" y="1042"/>
                    </a:lnTo>
                    <a:lnTo>
                      <a:pt x="3515" y="1035"/>
                    </a:lnTo>
                    <a:close/>
                    <a:moveTo>
                      <a:pt x="317" y="807"/>
                    </a:moveTo>
                    <a:lnTo>
                      <a:pt x="327" y="809"/>
                    </a:lnTo>
                    <a:lnTo>
                      <a:pt x="327" y="810"/>
                    </a:lnTo>
                    <a:lnTo>
                      <a:pt x="323" y="816"/>
                    </a:lnTo>
                    <a:lnTo>
                      <a:pt x="315" y="814"/>
                    </a:lnTo>
                    <a:lnTo>
                      <a:pt x="317" y="807"/>
                    </a:lnTo>
                    <a:close/>
                    <a:moveTo>
                      <a:pt x="3214" y="594"/>
                    </a:moveTo>
                    <a:lnTo>
                      <a:pt x="3216" y="597"/>
                    </a:lnTo>
                    <a:lnTo>
                      <a:pt x="3211" y="604"/>
                    </a:lnTo>
                    <a:lnTo>
                      <a:pt x="3208" y="601"/>
                    </a:lnTo>
                    <a:lnTo>
                      <a:pt x="3214" y="594"/>
                    </a:lnTo>
                    <a:close/>
                    <a:moveTo>
                      <a:pt x="539" y="540"/>
                    </a:moveTo>
                    <a:lnTo>
                      <a:pt x="542" y="550"/>
                    </a:lnTo>
                    <a:lnTo>
                      <a:pt x="541" y="551"/>
                    </a:lnTo>
                    <a:lnTo>
                      <a:pt x="536" y="556"/>
                    </a:lnTo>
                    <a:lnTo>
                      <a:pt x="532" y="546"/>
                    </a:lnTo>
                    <a:lnTo>
                      <a:pt x="534" y="544"/>
                    </a:lnTo>
                    <a:lnTo>
                      <a:pt x="539" y="540"/>
                    </a:lnTo>
                    <a:close/>
                    <a:moveTo>
                      <a:pt x="2814" y="266"/>
                    </a:moveTo>
                    <a:lnTo>
                      <a:pt x="2821" y="270"/>
                    </a:lnTo>
                    <a:lnTo>
                      <a:pt x="2815" y="277"/>
                    </a:lnTo>
                    <a:lnTo>
                      <a:pt x="2808" y="273"/>
                    </a:lnTo>
                    <a:lnTo>
                      <a:pt x="2814" y="266"/>
                    </a:lnTo>
                    <a:close/>
                    <a:moveTo>
                      <a:pt x="967" y="221"/>
                    </a:moveTo>
                    <a:lnTo>
                      <a:pt x="972" y="229"/>
                    </a:lnTo>
                    <a:lnTo>
                      <a:pt x="966" y="232"/>
                    </a:lnTo>
                    <a:lnTo>
                      <a:pt x="962" y="224"/>
                    </a:lnTo>
                    <a:lnTo>
                      <a:pt x="967" y="221"/>
                    </a:lnTo>
                    <a:close/>
                    <a:moveTo>
                      <a:pt x="2321" y="57"/>
                    </a:moveTo>
                    <a:lnTo>
                      <a:pt x="2328" y="58"/>
                    </a:lnTo>
                    <a:lnTo>
                      <a:pt x="2321" y="67"/>
                    </a:lnTo>
                    <a:lnTo>
                      <a:pt x="2314" y="64"/>
                    </a:lnTo>
                    <a:lnTo>
                      <a:pt x="2321" y="57"/>
                    </a:lnTo>
                    <a:close/>
                    <a:moveTo>
                      <a:pt x="1449" y="40"/>
                    </a:moveTo>
                    <a:lnTo>
                      <a:pt x="1453" y="48"/>
                    </a:lnTo>
                    <a:lnTo>
                      <a:pt x="1446" y="50"/>
                    </a:lnTo>
                    <a:lnTo>
                      <a:pt x="1442" y="41"/>
                    </a:lnTo>
                    <a:lnTo>
                      <a:pt x="1449" y="40"/>
                    </a:lnTo>
                    <a:close/>
                    <a:moveTo>
                      <a:pt x="1977" y="0"/>
                    </a:moveTo>
                    <a:lnTo>
                      <a:pt x="1985" y="0"/>
                    </a:lnTo>
                    <a:lnTo>
                      <a:pt x="1987" y="10"/>
                    </a:lnTo>
                    <a:lnTo>
                      <a:pt x="1980" y="9"/>
                    </a:lnTo>
                    <a:lnTo>
                      <a:pt x="19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7" name="Freeform 742"/>
              <p:cNvSpPr>
                <a:spLocks noEditPoints="1"/>
              </p:cNvSpPr>
              <p:nvPr/>
            </p:nvSpPr>
            <p:spPr bwMode="auto">
              <a:xfrm>
                <a:off x="5256" y="686"/>
                <a:ext cx="3720" cy="3716"/>
              </a:xfrm>
              <a:custGeom>
                <a:avLst/>
                <a:gdLst>
                  <a:gd name="T0" fmla="*/ 1732 w 3720"/>
                  <a:gd name="T1" fmla="*/ 3706 h 3716"/>
                  <a:gd name="T2" fmla="*/ 1728 w 3720"/>
                  <a:gd name="T3" fmla="*/ 3714 h 3716"/>
                  <a:gd name="T4" fmla="*/ 2266 w 3720"/>
                  <a:gd name="T5" fmla="*/ 3665 h 3716"/>
                  <a:gd name="T6" fmla="*/ 2262 w 3720"/>
                  <a:gd name="T7" fmla="*/ 3676 h 3716"/>
                  <a:gd name="T8" fmla="*/ 2266 w 3720"/>
                  <a:gd name="T9" fmla="*/ 3665 h 3716"/>
                  <a:gd name="T10" fmla="*/ 1389 w 3720"/>
                  <a:gd name="T11" fmla="*/ 3649 h 3716"/>
                  <a:gd name="T12" fmla="*/ 1375 w 3720"/>
                  <a:gd name="T13" fmla="*/ 3655 h 3716"/>
                  <a:gd name="T14" fmla="*/ 2748 w 3720"/>
                  <a:gd name="T15" fmla="*/ 3484 h 3716"/>
                  <a:gd name="T16" fmla="*/ 2744 w 3720"/>
                  <a:gd name="T17" fmla="*/ 3495 h 3716"/>
                  <a:gd name="T18" fmla="*/ 2748 w 3720"/>
                  <a:gd name="T19" fmla="*/ 3484 h 3716"/>
                  <a:gd name="T20" fmla="*/ 894 w 3720"/>
                  <a:gd name="T21" fmla="*/ 3440 h 3716"/>
                  <a:gd name="T22" fmla="*/ 884 w 3720"/>
                  <a:gd name="T23" fmla="*/ 3443 h 3716"/>
                  <a:gd name="T24" fmla="*/ 3177 w 3720"/>
                  <a:gd name="T25" fmla="*/ 3162 h 3716"/>
                  <a:gd name="T26" fmla="*/ 3173 w 3720"/>
                  <a:gd name="T27" fmla="*/ 3176 h 3716"/>
                  <a:gd name="T28" fmla="*/ 3176 w 3720"/>
                  <a:gd name="T29" fmla="*/ 3162 h 3716"/>
                  <a:gd name="T30" fmla="*/ 493 w 3720"/>
                  <a:gd name="T31" fmla="*/ 3108 h 3716"/>
                  <a:gd name="T32" fmla="*/ 492 w 3720"/>
                  <a:gd name="T33" fmla="*/ 3119 h 3716"/>
                  <a:gd name="T34" fmla="*/ 493 w 3720"/>
                  <a:gd name="T35" fmla="*/ 3108 h 3716"/>
                  <a:gd name="T36" fmla="*/ 3406 w 3720"/>
                  <a:gd name="T37" fmla="*/ 2895 h 3716"/>
                  <a:gd name="T38" fmla="*/ 3392 w 3720"/>
                  <a:gd name="T39" fmla="*/ 2899 h 3716"/>
                  <a:gd name="T40" fmla="*/ 192 w 3720"/>
                  <a:gd name="T41" fmla="*/ 2664 h 3716"/>
                  <a:gd name="T42" fmla="*/ 189 w 3720"/>
                  <a:gd name="T43" fmla="*/ 2677 h 3716"/>
                  <a:gd name="T44" fmla="*/ 192 w 3720"/>
                  <a:gd name="T45" fmla="*/ 2664 h 3716"/>
                  <a:gd name="T46" fmla="*/ 3637 w 3720"/>
                  <a:gd name="T47" fmla="*/ 2411 h 3716"/>
                  <a:gd name="T48" fmla="*/ 3625 w 3720"/>
                  <a:gd name="T49" fmla="*/ 2415 h 3716"/>
                  <a:gd name="T50" fmla="*/ 62 w 3720"/>
                  <a:gd name="T51" fmla="*/ 2338 h 3716"/>
                  <a:gd name="T52" fmla="*/ 74 w 3720"/>
                  <a:gd name="T53" fmla="*/ 2346 h 3716"/>
                  <a:gd name="T54" fmla="*/ 62 w 3720"/>
                  <a:gd name="T55" fmla="*/ 2338 h 3716"/>
                  <a:gd name="T56" fmla="*/ 3720 w 3720"/>
                  <a:gd name="T57" fmla="*/ 1904 h 3716"/>
                  <a:gd name="T58" fmla="*/ 3710 w 3720"/>
                  <a:gd name="T59" fmla="*/ 1908 h 3716"/>
                  <a:gd name="T60" fmla="*/ 0 w 3720"/>
                  <a:gd name="T61" fmla="*/ 1806 h 3716"/>
                  <a:gd name="T62" fmla="*/ 9 w 3720"/>
                  <a:gd name="T63" fmla="*/ 1815 h 3716"/>
                  <a:gd name="T64" fmla="*/ 0 w 3720"/>
                  <a:gd name="T65" fmla="*/ 1806 h 3716"/>
                  <a:gd name="T66" fmla="*/ 3656 w 3720"/>
                  <a:gd name="T67" fmla="*/ 1371 h 3716"/>
                  <a:gd name="T68" fmla="*/ 3648 w 3720"/>
                  <a:gd name="T69" fmla="*/ 1377 h 3716"/>
                  <a:gd name="T70" fmla="*/ 85 w 3720"/>
                  <a:gd name="T71" fmla="*/ 1299 h 3716"/>
                  <a:gd name="T72" fmla="*/ 92 w 3720"/>
                  <a:gd name="T73" fmla="*/ 1306 h 3716"/>
                  <a:gd name="T74" fmla="*/ 85 w 3720"/>
                  <a:gd name="T75" fmla="*/ 1299 h 3716"/>
                  <a:gd name="T76" fmla="*/ 3533 w 3720"/>
                  <a:gd name="T77" fmla="*/ 1045 h 3716"/>
                  <a:gd name="T78" fmla="*/ 3524 w 3720"/>
                  <a:gd name="T79" fmla="*/ 1045 h 3716"/>
                  <a:gd name="T80" fmla="*/ 318 w 3720"/>
                  <a:gd name="T81" fmla="*/ 816 h 3716"/>
                  <a:gd name="T82" fmla="*/ 324 w 3720"/>
                  <a:gd name="T83" fmla="*/ 824 h 3716"/>
                  <a:gd name="T84" fmla="*/ 318 w 3720"/>
                  <a:gd name="T85" fmla="*/ 816 h 3716"/>
                  <a:gd name="T86" fmla="*/ 3231 w 3720"/>
                  <a:gd name="T87" fmla="*/ 600 h 3716"/>
                  <a:gd name="T88" fmla="*/ 3223 w 3720"/>
                  <a:gd name="T89" fmla="*/ 604 h 3716"/>
                  <a:gd name="T90" fmla="*/ 544 w 3720"/>
                  <a:gd name="T91" fmla="*/ 542 h 3716"/>
                  <a:gd name="T92" fmla="*/ 543 w 3720"/>
                  <a:gd name="T93" fmla="*/ 554 h 3716"/>
                  <a:gd name="T94" fmla="*/ 538 w 3720"/>
                  <a:gd name="T95" fmla="*/ 547 h 3716"/>
                  <a:gd name="T96" fmla="*/ 2828 w 3720"/>
                  <a:gd name="T97" fmla="*/ 269 h 3716"/>
                  <a:gd name="T98" fmla="*/ 2830 w 3720"/>
                  <a:gd name="T99" fmla="*/ 280 h 3716"/>
                  <a:gd name="T100" fmla="*/ 2828 w 3720"/>
                  <a:gd name="T101" fmla="*/ 269 h 3716"/>
                  <a:gd name="T102" fmla="*/ 976 w 3720"/>
                  <a:gd name="T103" fmla="*/ 231 h 3716"/>
                  <a:gd name="T104" fmla="*/ 968 w 3720"/>
                  <a:gd name="T105" fmla="*/ 225 h 3716"/>
                  <a:gd name="T106" fmla="*/ 2335 w 3720"/>
                  <a:gd name="T107" fmla="*/ 60 h 3716"/>
                  <a:gd name="T108" fmla="*/ 2337 w 3720"/>
                  <a:gd name="T109" fmla="*/ 68 h 3716"/>
                  <a:gd name="T110" fmla="*/ 2335 w 3720"/>
                  <a:gd name="T111" fmla="*/ 60 h 3716"/>
                  <a:gd name="T112" fmla="*/ 1458 w 3720"/>
                  <a:gd name="T113" fmla="*/ 50 h 3716"/>
                  <a:gd name="T114" fmla="*/ 1448 w 3720"/>
                  <a:gd name="T115" fmla="*/ 43 h 3716"/>
                  <a:gd name="T116" fmla="*/ 1982 w 3720"/>
                  <a:gd name="T117" fmla="*/ 0 h 3716"/>
                  <a:gd name="T118" fmla="*/ 1994 w 3720"/>
                  <a:gd name="T119" fmla="*/ 10 h 3716"/>
                  <a:gd name="T120" fmla="*/ 1982 w 3720"/>
                  <a:gd name="T121" fmla="*/ 0 h 3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20" h="3716">
                    <a:moveTo>
                      <a:pt x="1725" y="3706"/>
                    </a:moveTo>
                    <a:lnTo>
                      <a:pt x="1732" y="3706"/>
                    </a:lnTo>
                    <a:lnTo>
                      <a:pt x="1735" y="3716"/>
                    </a:lnTo>
                    <a:lnTo>
                      <a:pt x="1728" y="3714"/>
                    </a:lnTo>
                    <a:lnTo>
                      <a:pt x="1725" y="3706"/>
                    </a:lnTo>
                    <a:close/>
                    <a:moveTo>
                      <a:pt x="2266" y="3665"/>
                    </a:moveTo>
                    <a:lnTo>
                      <a:pt x="2270" y="3673"/>
                    </a:lnTo>
                    <a:lnTo>
                      <a:pt x="2262" y="3676"/>
                    </a:lnTo>
                    <a:lnTo>
                      <a:pt x="2259" y="3668"/>
                    </a:lnTo>
                    <a:lnTo>
                      <a:pt x="2266" y="3665"/>
                    </a:lnTo>
                    <a:close/>
                    <a:moveTo>
                      <a:pt x="1382" y="3646"/>
                    </a:moveTo>
                    <a:lnTo>
                      <a:pt x="1389" y="3649"/>
                    </a:lnTo>
                    <a:lnTo>
                      <a:pt x="1383" y="3656"/>
                    </a:lnTo>
                    <a:lnTo>
                      <a:pt x="1375" y="3655"/>
                    </a:lnTo>
                    <a:lnTo>
                      <a:pt x="1382" y="3646"/>
                    </a:lnTo>
                    <a:close/>
                    <a:moveTo>
                      <a:pt x="2748" y="3484"/>
                    </a:moveTo>
                    <a:lnTo>
                      <a:pt x="2751" y="3492"/>
                    </a:lnTo>
                    <a:lnTo>
                      <a:pt x="2744" y="3495"/>
                    </a:lnTo>
                    <a:lnTo>
                      <a:pt x="2741" y="3487"/>
                    </a:lnTo>
                    <a:lnTo>
                      <a:pt x="2748" y="3484"/>
                    </a:lnTo>
                    <a:close/>
                    <a:moveTo>
                      <a:pt x="890" y="3436"/>
                    </a:moveTo>
                    <a:lnTo>
                      <a:pt x="894" y="3440"/>
                    </a:lnTo>
                    <a:lnTo>
                      <a:pt x="889" y="3447"/>
                    </a:lnTo>
                    <a:lnTo>
                      <a:pt x="884" y="3443"/>
                    </a:lnTo>
                    <a:lnTo>
                      <a:pt x="890" y="3436"/>
                    </a:lnTo>
                    <a:close/>
                    <a:moveTo>
                      <a:pt x="3177" y="3162"/>
                    </a:moveTo>
                    <a:lnTo>
                      <a:pt x="3180" y="3170"/>
                    </a:lnTo>
                    <a:lnTo>
                      <a:pt x="3173" y="3176"/>
                    </a:lnTo>
                    <a:lnTo>
                      <a:pt x="3170" y="3167"/>
                    </a:lnTo>
                    <a:lnTo>
                      <a:pt x="3176" y="3162"/>
                    </a:lnTo>
                    <a:lnTo>
                      <a:pt x="3177" y="3162"/>
                    </a:lnTo>
                    <a:close/>
                    <a:moveTo>
                      <a:pt x="493" y="3108"/>
                    </a:moveTo>
                    <a:lnTo>
                      <a:pt x="497" y="3114"/>
                    </a:lnTo>
                    <a:lnTo>
                      <a:pt x="492" y="3119"/>
                    </a:lnTo>
                    <a:lnTo>
                      <a:pt x="488" y="3115"/>
                    </a:lnTo>
                    <a:lnTo>
                      <a:pt x="493" y="3108"/>
                    </a:lnTo>
                    <a:close/>
                    <a:moveTo>
                      <a:pt x="3396" y="2893"/>
                    </a:moveTo>
                    <a:lnTo>
                      <a:pt x="3406" y="2895"/>
                    </a:lnTo>
                    <a:lnTo>
                      <a:pt x="3402" y="2900"/>
                    </a:lnTo>
                    <a:lnTo>
                      <a:pt x="3392" y="2899"/>
                    </a:lnTo>
                    <a:lnTo>
                      <a:pt x="3396" y="2893"/>
                    </a:lnTo>
                    <a:close/>
                    <a:moveTo>
                      <a:pt x="192" y="2664"/>
                    </a:moveTo>
                    <a:lnTo>
                      <a:pt x="195" y="2670"/>
                    </a:lnTo>
                    <a:lnTo>
                      <a:pt x="189" y="2677"/>
                    </a:lnTo>
                    <a:lnTo>
                      <a:pt x="187" y="2671"/>
                    </a:lnTo>
                    <a:lnTo>
                      <a:pt x="192" y="2664"/>
                    </a:lnTo>
                    <a:close/>
                    <a:moveTo>
                      <a:pt x="3628" y="2410"/>
                    </a:moveTo>
                    <a:lnTo>
                      <a:pt x="3637" y="2411"/>
                    </a:lnTo>
                    <a:lnTo>
                      <a:pt x="3635" y="2417"/>
                    </a:lnTo>
                    <a:lnTo>
                      <a:pt x="3625" y="2415"/>
                    </a:lnTo>
                    <a:lnTo>
                      <a:pt x="3628" y="2410"/>
                    </a:lnTo>
                    <a:close/>
                    <a:moveTo>
                      <a:pt x="62" y="2338"/>
                    </a:moveTo>
                    <a:lnTo>
                      <a:pt x="72" y="2339"/>
                    </a:lnTo>
                    <a:lnTo>
                      <a:pt x="74" y="2346"/>
                    </a:lnTo>
                    <a:lnTo>
                      <a:pt x="64" y="2345"/>
                    </a:lnTo>
                    <a:lnTo>
                      <a:pt x="62" y="2338"/>
                    </a:lnTo>
                    <a:close/>
                    <a:moveTo>
                      <a:pt x="3710" y="1903"/>
                    </a:moveTo>
                    <a:lnTo>
                      <a:pt x="3720" y="1904"/>
                    </a:lnTo>
                    <a:lnTo>
                      <a:pt x="3720" y="1910"/>
                    </a:lnTo>
                    <a:lnTo>
                      <a:pt x="3710" y="1908"/>
                    </a:lnTo>
                    <a:lnTo>
                      <a:pt x="3710" y="1903"/>
                    </a:lnTo>
                    <a:close/>
                    <a:moveTo>
                      <a:pt x="0" y="1806"/>
                    </a:moveTo>
                    <a:lnTo>
                      <a:pt x="9" y="1808"/>
                    </a:lnTo>
                    <a:lnTo>
                      <a:pt x="9" y="1815"/>
                    </a:lnTo>
                    <a:lnTo>
                      <a:pt x="0" y="1813"/>
                    </a:lnTo>
                    <a:lnTo>
                      <a:pt x="0" y="1806"/>
                    </a:lnTo>
                    <a:close/>
                    <a:moveTo>
                      <a:pt x="3646" y="1370"/>
                    </a:moveTo>
                    <a:lnTo>
                      <a:pt x="3656" y="1371"/>
                    </a:lnTo>
                    <a:lnTo>
                      <a:pt x="3658" y="1380"/>
                    </a:lnTo>
                    <a:lnTo>
                      <a:pt x="3648" y="1377"/>
                    </a:lnTo>
                    <a:lnTo>
                      <a:pt x="3646" y="1370"/>
                    </a:lnTo>
                    <a:close/>
                    <a:moveTo>
                      <a:pt x="85" y="1299"/>
                    </a:moveTo>
                    <a:lnTo>
                      <a:pt x="93" y="1301"/>
                    </a:lnTo>
                    <a:lnTo>
                      <a:pt x="92" y="1306"/>
                    </a:lnTo>
                    <a:lnTo>
                      <a:pt x="83" y="1305"/>
                    </a:lnTo>
                    <a:lnTo>
                      <a:pt x="85" y="1299"/>
                    </a:lnTo>
                    <a:close/>
                    <a:moveTo>
                      <a:pt x="3529" y="1036"/>
                    </a:moveTo>
                    <a:lnTo>
                      <a:pt x="3533" y="1045"/>
                    </a:lnTo>
                    <a:lnTo>
                      <a:pt x="3526" y="1053"/>
                    </a:lnTo>
                    <a:lnTo>
                      <a:pt x="3524" y="1045"/>
                    </a:lnTo>
                    <a:lnTo>
                      <a:pt x="3529" y="1036"/>
                    </a:lnTo>
                    <a:close/>
                    <a:moveTo>
                      <a:pt x="318" y="816"/>
                    </a:moveTo>
                    <a:lnTo>
                      <a:pt x="326" y="817"/>
                    </a:lnTo>
                    <a:lnTo>
                      <a:pt x="324" y="824"/>
                    </a:lnTo>
                    <a:lnTo>
                      <a:pt x="314" y="823"/>
                    </a:lnTo>
                    <a:lnTo>
                      <a:pt x="318" y="816"/>
                    </a:lnTo>
                    <a:close/>
                    <a:moveTo>
                      <a:pt x="3228" y="597"/>
                    </a:moveTo>
                    <a:lnTo>
                      <a:pt x="3231" y="600"/>
                    </a:lnTo>
                    <a:lnTo>
                      <a:pt x="3225" y="607"/>
                    </a:lnTo>
                    <a:lnTo>
                      <a:pt x="3223" y="604"/>
                    </a:lnTo>
                    <a:lnTo>
                      <a:pt x="3228" y="597"/>
                    </a:lnTo>
                    <a:close/>
                    <a:moveTo>
                      <a:pt x="544" y="542"/>
                    </a:moveTo>
                    <a:lnTo>
                      <a:pt x="548" y="550"/>
                    </a:lnTo>
                    <a:lnTo>
                      <a:pt x="543" y="554"/>
                    </a:lnTo>
                    <a:lnTo>
                      <a:pt x="541" y="556"/>
                    </a:lnTo>
                    <a:lnTo>
                      <a:pt x="538" y="547"/>
                    </a:lnTo>
                    <a:lnTo>
                      <a:pt x="544" y="542"/>
                    </a:lnTo>
                    <a:close/>
                    <a:moveTo>
                      <a:pt x="2828" y="269"/>
                    </a:moveTo>
                    <a:lnTo>
                      <a:pt x="2836" y="273"/>
                    </a:lnTo>
                    <a:lnTo>
                      <a:pt x="2830" y="280"/>
                    </a:lnTo>
                    <a:lnTo>
                      <a:pt x="2823" y="276"/>
                    </a:lnTo>
                    <a:lnTo>
                      <a:pt x="2828" y="269"/>
                    </a:lnTo>
                    <a:close/>
                    <a:moveTo>
                      <a:pt x="973" y="222"/>
                    </a:moveTo>
                    <a:lnTo>
                      <a:pt x="976" y="231"/>
                    </a:lnTo>
                    <a:lnTo>
                      <a:pt x="971" y="234"/>
                    </a:lnTo>
                    <a:lnTo>
                      <a:pt x="968" y="225"/>
                    </a:lnTo>
                    <a:lnTo>
                      <a:pt x="973" y="222"/>
                    </a:lnTo>
                    <a:close/>
                    <a:moveTo>
                      <a:pt x="2335" y="60"/>
                    </a:moveTo>
                    <a:lnTo>
                      <a:pt x="2342" y="61"/>
                    </a:lnTo>
                    <a:lnTo>
                      <a:pt x="2337" y="68"/>
                    </a:lnTo>
                    <a:lnTo>
                      <a:pt x="2330" y="67"/>
                    </a:lnTo>
                    <a:lnTo>
                      <a:pt x="2335" y="60"/>
                    </a:lnTo>
                    <a:close/>
                    <a:moveTo>
                      <a:pt x="1455" y="41"/>
                    </a:moveTo>
                    <a:lnTo>
                      <a:pt x="1458" y="50"/>
                    </a:lnTo>
                    <a:lnTo>
                      <a:pt x="1451" y="51"/>
                    </a:lnTo>
                    <a:lnTo>
                      <a:pt x="1448" y="43"/>
                    </a:lnTo>
                    <a:lnTo>
                      <a:pt x="1455" y="41"/>
                    </a:lnTo>
                    <a:close/>
                    <a:moveTo>
                      <a:pt x="1982" y="0"/>
                    </a:moveTo>
                    <a:lnTo>
                      <a:pt x="1989" y="2"/>
                    </a:lnTo>
                    <a:lnTo>
                      <a:pt x="1994" y="10"/>
                    </a:lnTo>
                    <a:lnTo>
                      <a:pt x="1986" y="10"/>
                    </a:lnTo>
                    <a:lnTo>
                      <a:pt x="19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8" name="Freeform 743"/>
              <p:cNvSpPr>
                <a:spLocks noEditPoints="1"/>
              </p:cNvSpPr>
              <p:nvPr/>
            </p:nvSpPr>
            <p:spPr bwMode="auto">
              <a:xfrm>
                <a:off x="5248" y="678"/>
                <a:ext cx="3736" cy="3732"/>
              </a:xfrm>
              <a:custGeom>
                <a:avLst/>
                <a:gdLst>
                  <a:gd name="T0" fmla="*/ 1743 w 3736"/>
                  <a:gd name="T1" fmla="*/ 3724 h 3732"/>
                  <a:gd name="T2" fmla="*/ 1740 w 3736"/>
                  <a:gd name="T3" fmla="*/ 3732 h 3732"/>
                  <a:gd name="T4" fmla="*/ 2278 w 3736"/>
                  <a:gd name="T5" fmla="*/ 3681 h 3732"/>
                  <a:gd name="T6" fmla="*/ 2274 w 3736"/>
                  <a:gd name="T7" fmla="*/ 3693 h 3732"/>
                  <a:gd name="T8" fmla="*/ 2278 w 3736"/>
                  <a:gd name="T9" fmla="*/ 3681 h 3732"/>
                  <a:gd name="T10" fmla="*/ 1391 w 3736"/>
                  <a:gd name="T11" fmla="*/ 3664 h 3732"/>
                  <a:gd name="T12" fmla="*/ 1377 w 3736"/>
                  <a:gd name="T13" fmla="*/ 3670 h 3732"/>
                  <a:gd name="T14" fmla="*/ 2759 w 3736"/>
                  <a:gd name="T15" fmla="*/ 3500 h 3732"/>
                  <a:gd name="T16" fmla="*/ 2756 w 3736"/>
                  <a:gd name="T17" fmla="*/ 3512 h 3732"/>
                  <a:gd name="T18" fmla="*/ 2759 w 3736"/>
                  <a:gd name="T19" fmla="*/ 3500 h 3732"/>
                  <a:gd name="T20" fmla="*/ 897 w 3736"/>
                  <a:gd name="T21" fmla="*/ 3455 h 3732"/>
                  <a:gd name="T22" fmla="*/ 887 w 3736"/>
                  <a:gd name="T23" fmla="*/ 3458 h 3732"/>
                  <a:gd name="T24" fmla="*/ 3188 w 3736"/>
                  <a:gd name="T25" fmla="*/ 3178 h 3732"/>
                  <a:gd name="T26" fmla="*/ 3185 w 3736"/>
                  <a:gd name="T27" fmla="*/ 3194 h 3732"/>
                  <a:gd name="T28" fmla="*/ 3188 w 3736"/>
                  <a:gd name="T29" fmla="*/ 3178 h 3732"/>
                  <a:gd name="T30" fmla="*/ 500 w 3736"/>
                  <a:gd name="T31" fmla="*/ 3127 h 3732"/>
                  <a:gd name="T32" fmla="*/ 490 w 3736"/>
                  <a:gd name="T33" fmla="*/ 3130 h 3732"/>
                  <a:gd name="T34" fmla="*/ 3414 w 3736"/>
                  <a:gd name="T35" fmla="*/ 2903 h 3732"/>
                  <a:gd name="T36" fmla="*/ 3420 w 3736"/>
                  <a:gd name="T37" fmla="*/ 2910 h 3732"/>
                  <a:gd name="T38" fmla="*/ 3414 w 3736"/>
                  <a:gd name="T39" fmla="*/ 2903 h 3732"/>
                  <a:gd name="T40" fmla="*/ 197 w 3736"/>
                  <a:gd name="T41" fmla="*/ 2685 h 3732"/>
                  <a:gd name="T42" fmla="*/ 188 w 3736"/>
                  <a:gd name="T43" fmla="*/ 2686 h 3732"/>
                  <a:gd name="T44" fmla="*/ 3645 w 3736"/>
                  <a:gd name="T45" fmla="*/ 2419 h 3732"/>
                  <a:gd name="T46" fmla="*/ 3652 w 3736"/>
                  <a:gd name="T47" fmla="*/ 2426 h 3732"/>
                  <a:gd name="T48" fmla="*/ 3645 w 3736"/>
                  <a:gd name="T49" fmla="*/ 2419 h 3732"/>
                  <a:gd name="T50" fmla="*/ 70 w 3736"/>
                  <a:gd name="T51" fmla="*/ 2346 h 3732"/>
                  <a:gd name="T52" fmla="*/ 62 w 3736"/>
                  <a:gd name="T53" fmla="*/ 2351 h 3732"/>
                  <a:gd name="T54" fmla="*/ 3728 w 3736"/>
                  <a:gd name="T55" fmla="*/ 1912 h 3732"/>
                  <a:gd name="T56" fmla="*/ 3736 w 3736"/>
                  <a:gd name="T57" fmla="*/ 1919 h 3732"/>
                  <a:gd name="T58" fmla="*/ 3728 w 3736"/>
                  <a:gd name="T59" fmla="*/ 1912 h 3732"/>
                  <a:gd name="T60" fmla="*/ 8 w 3736"/>
                  <a:gd name="T61" fmla="*/ 1814 h 3732"/>
                  <a:gd name="T62" fmla="*/ 0 w 3736"/>
                  <a:gd name="T63" fmla="*/ 1819 h 3732"/>
                  <a:gd name="T64" fmla="*/ 3664 w 3736"/>
                  <a:gd name="T65" fmla="*/ 1379 h 3732"/>
                  <a:gd name="T66" fmla="*/ 3676 w 3736"/>
                  <a:gd name="T67" fmla="*/ 1389 h 3732"/>
                  <a:gd name="T68" fmla="*/ 3664 w 3736"/>
                  <a:gd name="T69" fmla="*/ 1379 h 3732"/>
                  <a:gd name="T70" fmla="*/ 93 w 3736"/>
                  <a:gd name="T71" fmla="*/ 1307 h 3732"/>
                  <a:gd name="T72" fmla="*/ 82 w 3736"/>
                  <a:gd name="T73" fmla="*/ 1311 h 3732"/>
                  <a:gd name="T74" fmla="*/ 3543 w 3736"/>
                  <a:gd name="T75" fmla="*/ 1037 h 3732"/>
                  <a:gd name="T76" fmla="*/ 3541 w 3736"/>
                  <a:gd name="T77" fmla="*/ 1053 h 3732"/>
                  <a:gd name="T78" fmla="*/ 3543 w 3736"/>
                  <a:gd name="T79" fmla="*/ 1037 h 3732"/>
                  <a:gd name="T80" fmla="*/ 326 w 3736"/>
                  <a:gd name="T81" fmla="*/ 824 h 3732"/>
                  <a:gd name="T82" fmla="*/ 312 w 3736"/>
                  <a:gd name="T83" fmla="*/ 828 h 3732"/>
                  <a:gd name="T84" fmla="*/ 3242 w 3736"/>
                  <a:gd name="T85" fmla="*/ 598 h 3732"/>
                  <a:gd name="T86" fmla="*/ 3239 w 3736"/>
                  <a:gd name="T87" fmla="*/ 608 h 3732"/>
                  <a:gd name="T88" fmla="*/ 3242 w 3736"/>
                  <a:gd name="T89" fmla="*/ 598 h 3732"/>
                  <a:gd name="T90" fmla="*/ 552 w 3736"/>
                  <a:gd name="T91" fmla="*/ 550 h 3732"/>
                  <a:gd name="T92" fmla="*/ 544 w 3736"/>
                  <a:gd name="T93" fmla="*/ 545 h 3732"/>
                  <a:gd name="T94" fmla="*/ 2842 w 3736"/>
                  <a:gd name="T95" fmla="*/ 270 h 3732"/>
                  <a:gd name="T96" fmla="*/ 2844 w 3736"/>
                  <a:gd name="T97" fmla="*/ 281 h 3732"/>
                  <a:gd name="T98" fmla="*/ 2842 w 3736"/>
                  <a:gd name="T99" fmla="*/ 270 h 3732"/>
                  <a:gd name="T100" fmla="*/ 981 w 3736"/>
                  <a:gd name="T101" fmla="*/ 230 h 3732"/>
                  <a:gd name="T102" fmla="*/ 973 w 3736"/>
                  <a:gd name="T103" fmla="*/ 225 h 3732"/>
                  <a:gd name="T104" fmla="*/ 2350 w 3736"/>
                  <a:gd name="T105" fmla="*/ 59 h 3732"/>
                  <a:gd name="T106" fmla="*/ 2350 w 3736"/>
                  <a:gd name="T107" fmla="*/ 69 h 3732"/>
                  <a:gd name="T108" fmla="*/ 2350 w 3736"/>
                  <a:gd name="T109" fmla="*/ 59 h 3732"/>
                  <a:gd name="T110" fmla="*/ 1463 w 3736"/>
                  <a:gd name="T111" fmla="*/ 49 h 3732"/>
                  <a:gd name="T112" fmla="*/ 1453 w 3736"/>
                  <a:gd name="T113" fmla="*/ 42 h 3732"/>
                  <a:gd name="T114" fmla="*/ 1987 w 3736"/>
                  <a:gd name="T115" fmla="*/ 0 h 3732"/>
                  <a:gd name="T116" fmla="*/ 1994 w 3736"/>
                  <a:gd name="T117" fmla="*/ 0 h 3732"/>
                  <a:gd name="T118" fmla="*/ 1990 w 3736"/>
                  <a:gd name="T119" fmla="*/ 8 h 3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736" h="3732">
                    <a:moveTo>
                      <a:pt x="1736" y="3722"/>
                    </a:moveTo>
                    <a:lnTo>
                      <a:pt x="1743" y="3724"/>
                    </a:lnTo>
                    <a:lnTo>
                      <a:pt x="1747" y="3732"/>
                    </a:lnTo>
                    <a:lnTo>
                      <a:pt x="1740" y="3732"/>
                    </a:lnTo>
                    <a:lnTo>
                      <a:pt x="1736" y="3722"/>
                    </a:lnTo>
                    <a:close/>
                    <a:moveTo>
                      <a:pt x="2278" y="3681"/>
                    </a:moveTo>
                    <a:lnTo>
                      <a:pt x="2281" y="3690"/>
                    </a:lnTo>
                    <a:lnTo>
                      <a:pt x="2274" y="3693"/>
                    </a:lnTo>
                    <a:lnTo>
                      <a:pt x="2270" y="3684"/>
                    </a:lnTo>
                    <a:lnTo>
                      <a:pt x="2278" y="3681"/>
                    </a:lnTo>
                    <a:close/>
                    <a:moveTo>
                      <a:pt x="1383" y="3663"/>
                    </a:moveTo>
                    <a:lnTo>
                      <a:pt x="1391" y="3664"/>
                    </a:lnTo>
                    <a:lnTo>
                      <a:pt x="1384" y="3673"/>
                    </a:lnTo>
                    <a:lnTo>
                      <a:pt x="1377" y="3670"/>
                    </a:lnTo>
                    <a:lnTo>
                      <a:pt x="1383" y="3663"/>
                    </a:lnTo>
                    <a:close/>
                    <a:moveTo>
                      <a:pt x="2759" y="3500"/>
                    </a:moveTo>
                    <a:lnTo>
                      <a:pt x="2762" y="3509"/>
                    </a:lnTo>
                    <a:lnTo>
                      <a:pt x="2756" y="3512"/>
                    </a:lnTo>
                    <a:lnTo>
                      <a:pt x="2752" y="3503"/>
                    </a:lnTo>
                    <a:lnTo>
                      <a:pt x="2759" y="3500"/>
                    </a:lnTo>
                    <a:close/>
                    <a:moveTo>
                      <a:pt x="892" y="3451"/>
                    </a:moveTo>
                    <a:lnTo>
                      <a:pt x="897" y="3455"/>
                    </a:lnTo>
                    <a:lnTo>
                      <a:pt x="891" y="3461"/>
                    </a:lnTo>
                    <a:lnTo>
                      <a:pt x="887" y="3458"/>
                    </a:lnTo>
                    <a:lnTo>
                      <a:pt x="892" y="3451"/>
                    </a:lnTo>
                    <a:close/>
                    <a:moveTo>
                      <a:pt x="3188" y="3178"/>
                    </a:moveTo>
                    <a:lnTo>
                      <a:pt x="3191" y="3188"/>
                    </a:lnTo>
                    <a:lnTo>
                      <a:pt x="3185" y="3194"/>
                    </a:lnTo>
                    <a:lnTo>
                      <a:pt x="3181" y="3184"/>
                    </a:lnTo>
                    <a:lnTo>
                      <a:pt x="3188" y="3178"/>
                    </a:lnTo>
                    <a:close/>
                    <a:moveTo>
                      <a:pt x="496" y="3123"/>
                    </a:moveTo>
                    <a:lnTo>
                      <a:pt x="500" y="3127"/>
                    </a:lnTo>
                    <a:lnTo>
                      <a:pt x="494" y="3134"/>
                    </a:lnTo>
                    <a:lnTo>
                      <a:pt x="490" y="3130"/>
                    </a:lnTo>
                    <a:lnTo>
                      <a:pt x="496" y="3123"/>
                    </a:lnTo>
                    <a:close/>
                    <a:moveTo>
                      <a:pt x="3414" y="2903"/>
                    </a:moveTo>
                    <a:lnTo>
                      <a:pt x="3424" y="2904"/>
                    </a:lnTo>
                    <a:lnTo>
                      <a:pt x="3420" y="2910"/>
                    </a:lnTo>
                    <a:lnTo>
                      <a:pt x="3410" y="2908"/>
                    </a:lnTo>
                    <a:lnTo>
                      <a:pt x="3414" y="2903"/>
                    </a:lnTo>
                    <a:close/>
                    <a:moveTo>
                      <a:pt x="195" y="2679"/>
                    </a:moveTo>
                    <a:lnTo>
                      <a:pt x="197" y="2685"/>
                    </a:lnTo>
                    <a:lnTo>
                      <a:pt x="192" y="2693"/>
                    </a:lnTo>
                    <a:lnTo>
                      <a:pt x="188" y="2686"/>
                    </a:lnTo>
                    <a:lnTo>
                      <a:pt x="195" y="2679"/>
                    </a:lnTo>
                    <a:close/>
                    <a:moveTo>
                      <a:pt x="3645" y="2419"/>
                    </a:moveTo>
                    <a:lnTo>
                      <a:pt x="3654" y="2421"/>
                    </a:lnTo>
                    <a:lnTo>
                      <a:pt x="3652" y="2426"/>
                    </a:lnTo>
                    <a:lnTo>
                      <a:pt x="3643" y="2425"/>
                    </a:lnTo>
                    <a:lnTo>
                      <a:pt x="3645" y="2419"/>
                    </a:lnTo>
                    <a:close/>
                    <a:moveTo>
                      <a:pt x="60" y="2344"/>
                    </a:moveTo>
                    <a:lnTo>
                      <a:pt x="70" y="2346"/>
                    </a:lnTo>
                    <a:lnTo>
                      <a:pt x="72" y="2353"/>
                    </a:lnTo>
                    <a:lnTo>
                      <a:pt x="62" y="2351"/>
                    </a:lnTo>
                    <a:lnTo>
                      <a:pt x="60" y="2344"/>
                    </a:lnTo>
                    <a:close/>
                    <a:moveTo>
                      <a:pt x="3728" y="1912"/>
                    </a:moveTo>
                    <a:lnTo>
                      <a:pt x="3736" y="1913"/>
                    </a:lnTo>
                    <a:lnTo>
                      <a:pt x="3736" y="1919"/>
                    </a:lnTo>
                    <a:lnTo>
                      <a:pt x="3728" y="1918"/>
                    </a:lnTo>
                    <a:lnTo>
                      <a:pt x="3728" y="1912"/>
                    </a:lnTo>
                    <a:close/>
                    <a:moveTo>
                      <a:pt x="0" y="1813"/>
                    </a:moveTo>
                    <a:lnTo>
                      <a:pt x="8" y="1814"/>
                    </a:lnTo>
                    <a:lnTo>
                      <a:pt x="8" y="1821"/>
                    </a:lnTo>
                    <a:lnTo>
                      <a:pt x="0" y="1819"/>
                    </a:lnTo>
                    <a:lnTo>
                      <a:pt x="0" y="1813"/>
                    </a:lnTo>
                    <a:close/>
                    <a:moveTo>
                      <a:pt x="3664" y="1379"/>
                    </a:moveTo>
                    <a:lnTo>
                      <a:pt x="3673" y="1381"/>
                    </a:lnTo>
                    <a:lnTo>
                      <a:pt x="3676" y="1389"/>
                    </a:lnTo>
                    <a:lnTo>
                      <a:pt x="3666" y="1388"/>
                    </a:lnTo>
                    <a:lnTo>
                      <a:pt x="3664" y="1379"/>
                    </a:lnTo>
                    <a:close/>
                    <a:moveTo>
                      <a:pt x="84" y="1306"/>
                    </a:moveTo>
                    <a:lnTo>
                      <a:pt x="93" y="1307"/>
                    </a:lnTo>
                    <a:lnTo>
                      <a:pt x="91" y="1313"/>
                    </a:lnTo>
                    <a:lnTo>
                      <a:pt x="82" y="1311"/>
                    </a:lnTo>
                    <a:lnTo>
                      <a:pt x="84" y="1306"/>
                    </a:lnTo>
                    <a:close/>
                    <a:moveTo>
                      <a:pt x="3543" y="1037"/>
                    </a:moveTo>
                    <a:lnTo>
                      <a:pt x="3547" y="1046"/>
                    </a:lnTo>
                    <a:lnTo>
                      <a:pt x="3541" y="1053"/>
                    </a:lnTo>
                    <a:lnTo>
                      <a:pt x="3537" y="1044"/>
                    </a:lnTo>
                    <a:lnTo>
                      <a:pt x="3543" y="1037"/>
                    </a:lnTo>
                    <a:close/>
                    <a:moveTo>
                      <a:pt x="316" y="822"/>
                    </a:moveTo>
                    <a:lnTo>
                      <a:pt x="326" y="824"/>
                    </a:lnTo>
                    <a:lnTo>
                      <a:pt x="322" y="831"/>
                    </a:lnTo>
                    <a:lnTo>
                      <a:pt x="312" y="828"/>
                    </a:lnTo>
                    <a:lnTo>
                      <a:pt x="316" y="822"/>
                    </a:lnTo>
                    <a:close/>
                    <a:moveTo>
                      <a:pt x="3242" y="598"/>
                    </a:moveTo>
                    <a:lnTo>
                      <a:pt x="3245" y="601"/>
                    </a:lnTo>
                    <a:lnTo>
                      <a:pt x="3239" y="608"/>
                    </a:lnTo>
                    <a:lnTo>
                      <a:pt x="3236" y="605"/>
                    </a:lnTo>
                    <a:lnTo>
                      <a:pt x="3242" y="598"/>
                    </a:lnTo>
                    <a:close/>
                    <a:moveTo>
                      <a:pt x="549" y="540"/>
                    </a:moveTo>
                    <a:lnTo>
                      <a:pt x="552" y="550"/>
                    </a:lnTo>
                    <a:lnTo>
                      <a:pt x="546" y="555"/>
                    </a:lnTo>
                    <a:lnTo>
                      <a:pt x="544" y="545"/>
                    </a:lnTo>
                    <a:lnTo>
                      <a:pt x="549" y="540"/>
                    </a:lnTo>
                    <a:close/>
                    <a:moveTo>
                      <a:pt x="2842" y="270"/>
                    </a:moveTo>
                    <a:lnTo>
                      <a:pt x="2849" y="274"/>
                    </a:lnTo>
                    <a:lnTo>
                      <a:pt x="2844" y="281"/>
                    </a:lnTo>
                    <a:lnTo>
                      <a:pt x="2836" y="277"/>
                    </a:lnTo>
                    <a:lnTo>
                      <a:pt x="2842" y="270"/>
                    </a:lnTo>
                    <a:close/>
                    <a:moveTo>
                      <a:pt x="979" y="222"/>
                    </a:moveTo>
                    <a:lnTo>
                      <a:pt x="981" y="230"/>
                    </a:lnTo>
                    <a:lnTo>
                      <a:pt x="976" y="233"/>
                    </a:lnTo>
                    <a:lnTo>
                      <a:pt x="973" y="225"/>
                    </a:lnTo>
                    <a:lnTo>
                      <a:pt x="979" y="222"/>
                    </a:lnTo>
                    <a:close/>
                    <a:moveTo>
                      <a:pt x="2350" y="59"/>
                    </a:moveTo>
                    <a:lnTo>
                      <a:pt x="2358" y="62"/>
                    </a:lnTo>
                    <a:lnTo>
                      <a:pt x="2350" y="69"/>
                    </a:lnTo>
                    <a:lnTo>
                      <a:pt x="2343" y="68"/>
                    </a:lnTo>
                    <a:lnTo>
                      <a:pt x="2350" y="59"/>
                    </a:lnTo>
                    <a:close/>
                    <a:moveTo>
                      <a:pt x="1460" y="41"/>
                    </a:moveTo>
                    <a:lnTo>
                      <a:pt x="1463" y="49"/>
                    </a:lnTo>
                    <a:lnTo>
                      <a:pt x="1456" y="51"/>
                    </a:lnTo>
                    <a:lnTo>
                      <a:pt x="1453" y="42"/>
                    </a:lnTo>
                    <a:lnTo>
                      <a:pt x="1460" y="41"/>
                    </a:lnTo>
                    <a:close/>
                    <a:moveTo>
                      <a:pt x="1987" y="0"/>
                    </a:moveTo>
                    <a:lnTo>
                      <a:pt x="1987" y="0"/>
                    </a:lnTo>
                    <a:lnTo>
                      <a:pt x="1994" y="0"/>
                    </a:lnTo>
                    <a:lnTo>
                      <a:pt x="1997" y="10"/>
                    </a:lnTo>
                    <a:lnTo>
                      <a:pt x="1990" y="8"/>
                    </a:lnTo>
                    <a:lnTo>
                      <a:pt x="19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9" name="Freeform 744"/>
              <p:cNvSpPr>
                <a:spLocks noEditPoints="1"/>
              </p:cNvSpPr>
              <p:nvPr/>
            </p:nvSpPr>
            <p:spPr bwMode="auto">
              <a:xfrm>
                <a:off x="5238" y="668"/>
                <a:ext cx="3755" cy="3752"/>
              </a:xfrm>
              <a:custGeom>
                <a:avLst/>
                <a:gdLst>
                  <a:gd name="T0" fmla="*/ 1757 w 3755"/>
                  <a:gd name="T1" fmla="*/ 3742 h 3752"/>
                  <a:gd name="T2" fmla="*/ 1757 w 3755"/>
                  <a:gd name="T3" fmla="*/ 3752 h 3752"/>
                  <a:gd name="T4" fmla="*/ 1750 w 3755"/>
                  <a:gd name="T5" fmla="*/ 3742 h 3752"/>
                  <a:gd name="T6" fmla="*/ 2294 w 3755"/>
                  <a:gd name="T7" fmla="*/ 3710 h 3752"/>
                  <a:gd name="T8" fmla="*/ 2284 w 3755"/>
                  <a:gd name="T9" fmla="*/ 3703 h 3752"/>
                  <a:gd name="T10" fmla="*/ 1387 w 3755"/>
                  <a:gd name="T11" fmla="*/ 3680 h 3752"/>
                  <a:gd name="T12" fmla="*/ 1388 w 3755"/>
                  <a:gd name="T13" fmla="*/ 3690 h 3752"/>
                  <a:gd name="T14" fmla="*/ 1387 w 3755"/>
                  <a:gd name="T15" fmla="*/ 3680 h 3752"/>
                  <a:gd name="T16" fmla="*/ 2774 w 3755"/>
                  <a:gd name="T17" fmla="*/ 3527 h 3752"/>
                  <a:gd name="T18" fmla="*/ 2766 w 3755"/>
                  <a:gd name="T19" fmla="*/ 3522 h 3752"/>
                  <a:gd name="T20" fmla="*/ 897 w 3755"/>
                  <a:gd name="T21" fmla="*/ 3468 h 3752"/>
                  <a:gd name="T22" fmla="*/ 895 w 3755"/>
                  <a:gd name="T23" fmla="*/ 3478 h 3752"/>
                  <a:gd name="T24" fmla="*/ 897 w 3755"/>
                  <a:gd name="T25" fmla="*/ 3468 h 3752"/>
                  <a:gd name="T26" fmla="*/ 3205 w 3755"/>
                  <a:gd name="T27" fmla="*/ 3206 h 3752"/>
                  <a:gd name="T28" fmla="*/ 3195 w 3755"/>
                  <a:gd name="T29" fmla="*/ 3204 h 3752"/>
                  <a:gd name="T30" fmla="*/ 500 w 3755"/>
                  <a:gd name="T31" fmla="*/ 3140 h 3752"/>
                  <a:gd name="T32" fmla="*/ 498 w 3755"/>
                  <a:gd name="T33" fmla="*/ 3151 h 3752"/>
                  <a:gd name="T34" fmla="*/ 500 w 3755"/>
                  <a:gd name="T35" fmla="*/ 3140 h 3752"/>
                  <a:gd name="T36" fmla="*/ 3443 w 3755"/>
                  <a:gd name="T37" fmla="*/ 2915 h 3752"/>
                  <a:gd name="T38" fmla="*/ 3430 w 3755"/>
                  <a:gd name="T39" fmla="*/ 2920 h 3752"/>
                  <a:gd name="T40" fmla="*/ 198 w 3755"/>
                  <a:gd name="T41" fmla="*/ 2696 h 3752"/>
                  <a:gd name="T42" fmla="*/ 195 w 3755"/>
                  <a:gd name="T43" fmla="*/ 2710 h 3752"/>
                  <a:gd name="T44" fmla="*/ 198 w 3755"/>
                  <a:gd name="T45" fmla="*/ 2696 h 3752"/>
                  <a:gd name="T46" fmla="*/ 3673 w 3755"/>
                  <a:gd name="T47" fmla="*/ 2432 h 3752"/>
                  <a:gd name="T48" fmla="*/ 3670 w 3755"/>
                  <a:gd name="T49" fmla="*/ 2438 h 3752"/>
                  <a:gd name="T50" fmla="*/ 3664 w 3755"/>
                  <a:gd name="T51" fmla="*/ 2431 h 3752"/>
                  <a:gd name="T52" fmla="*/ 70 w 3755"/>
                  <a:gd name="T53" fmla="*/ 2354 h 3752"/>
                  <a:gd name="T54" fmla="*/ 62 w 3755"/>
                  <a:gd name="T55" fmla="*/ 2360 h 3752"/>
                  <a:gd name="T56" fmla="*/ 3746 w 3755"/>
                  <a:gd name="T57" fmla="*/ 1923 h 3752"/>
                  <a:gd name="T58" fmla="*/ 3755 w 3755"/>
                  <a:gd name="T59" fmla="*/ 1932 h 3752"/>
                  <a:gd name="T60" fmla="*/ 3746 w 3755"/>
                  <a:gd name="T61" fmla="*/ 1923 h 3752"/>
                  <a:gd name="T62" fmla="*/ 10 w 3755"/>
                  <a:gd name="T63" fmla="*/ 1823 h 3752"/>
                  <a:gd name="T64" fmla="*/ 0 w 3755"/>
                  <a:gd name="T65" fmla="*/ 1827 h 3752"/>
                  <a:gd name="T66" fmla="*/ 3683 w 3755"/>
                  <a:gd name="T67" fmla="*/ 1391 h 3752"/>
                  <a:gd name="T68" fmla="*/ 3696 w 3755"/>
                  <a:gd name="T69" fmla="*/ 1400 h 3752"/>
                  <a:gd name="T70" fmla="*/ 3683 w 3755"/>
                  <a:gd name="T71" fmla="*/ 1391 h 3752"/>
                  <a:gd name="T72" fmla="*/ 94 w 3755"/>
                  <a:gd name="T73" fmla="*/ 1316 h 3752"/>
                  <a:gd name="T74" fmla="*/ 83 w 3755"/>
                  <a:gd name="T75" fmla="*/ 1320 h 3752"/>
                  <a:gd name="T76" fmla="*/ 84 w 3755"/>
                  <a:gd name="T77" fmla="*/ 1314 h 3752"/>
                  <a:gd name="T78" fmla="*/ 3564 w 3755"/>
                  <a:gd name="T79" fmla="*/ 1049 h 3752"/>
                  <a:gd name="T80" fmla="*/ 3553 w 3755"/>
                  <a:gd name="T81" fmla="*/ 1047 h 3752"/>
                  <a:gd name="T82" fmla="*/ 316 w 3755"/>
                  <a:gd name="T83" fmla="*/ 831 h 3752"/>
                  <a:gd name="T84" fmla="*/ 322 w 3755"/>
                  <a:gd name="T85" fmla="*/ 838 h 3752"/>
                  <a:gd name="T86" fmla="*/ 316 w 3755"/>
                  <a:gd name="T87" fmla="*/ 831 h 3752"/>
                  <a:gd name="T88" fmla="*/ 3260 w 3755"/>
                  <a:gd name="T89" fmla="*/ 603 h 3752"/>
                  <a:gd name="T90" fmla="*/ 3252 w 3755"/>
                  <a:gd name="T91" fmla="*/ 608 h 3752"/>
                  <a:gd name="T92" fmla="*/ 555 w 3755"/>
                  <a:gd name="T93" fmla="*/ 541 h 3752"/>
                  <a:gd name="T94" fmla="*/ 554 w 3755"/>
                  <a:gd name="T95" fmla="*/ 555 h 3752"/>
                  <a:gd name="T96" fmla="*/ 555 w 3755"/>
                  <a:gd name="T97" fmla="*/ 541 h 3752"/>
                  <a:gd name="T98" fmla="*/ 2865 w 3755"/>
                  <a:gd name="T99" fmla="*/ 277 h 3752"/>
                  <a:gd name="T100" fmla="*/ 2852 w 3755"/>
                  <a:gd name="T101" fmla="*/ 280 h 3752"/>
                  <a:gd name="T102" fmla="*/ 986 w 3755"/>
                  <a:gd name="T103" fmla="*/ 223 h 3752"/>
                  <a:gd name="T104" fmla="*/ 983 w 3755"/>
                  <a:gd name="T105" fmla="*/ 235 h 3752"/>
                  <a:gd name="T106" fmla="*/ 986 w 3755"/>
                  <a:gd name="T107" fmla="*/ 223 h 3752"/>
                  <a:gd name="T108" fmla="*/ 2373 w 3755"/>
                  <a:gd name="T109" fmla="*/ 64 h 3752"/>
                  <a:gd name="T110" fmla="*/ 2360 w 3755"/>
                  <a:gd name="T111" fmla="*/ 69 h 3752"/>
                  <a:gd name="T112" fmla="*/ 1468 w 3755"/>
                  <a:gd name="T113" fmla="*/ 42 h 3752"/>
                  <a:gd name="T114" fmla="*/ 1463 w 3755"/>
                  <a:gd name="T115" fmla="*/ 52 h 3752"/>
                  <a:gd name="T116" fmla="*/ 1468 w 3755"/>
                  <a:gd name="T117" fmla="*/ 42 h 3752"/>
                  <a:gd name="T118" fmla="*/ 1999 w 3755"/>
                  <a:gd name="T119" fmla="*/ 0 h 3752"/>
                  <a:gd name="T120" fmla="*/ 2004 w 3755"/>
                  <a:gd name="T121" fmla="*/ 10 h 3752"/>
                  <a:gd name="T122" fmla="*/ 1997 w 3755"/>
                  <a:gd name="T123" fmla="*/ 10 h 3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55" h="3752">
                    <a:moveTo>
                      <a:pt x="1750" y="3742"/>
                    </a:moveTo>
                    <a:lnTo>
                      <a:pt x="1757" y="3742"/>
                    </a:lnTo>
                    <a:lnTo>
                      <a:pt x="1760" y="3752"/>
                    </a:lnTo>
                    <a:lnTo>
                      <a:pt x="1757" y="3752"/>
                    </a:lnTo>
                    <a:lnTo>
                      <a:pt x="1753" y="3752"/>
                    </a:lnTo>
                    <a:lnTo>
                      <a:pt x="1750" y="3742"/>
                    </a:lnTo>
                    <a:close/>
                    <a:moveTo>
                      <a:pt x="2291" y="3700"/>
                    </a:moveTo>
                    <a:lnTo>
                      <a:pt x="2294" y="3710"/>
                    </a:lnTo>
                    <a:lnTo>
                      <a:pt x="2287" y="3711"/>
                    </a:lnTo>
                    <a:lnTo>
                      <a:pt x="2284" y="3703"/>
                    </a:lnTo>
                    <a:lnTo>
                      <a:pt x="2291" y="3700"/>
                    </a:lnTo>
                    <a:close/>
                    <a:moveTo>
                      <a:pt x="1387" y="3680"/>
                    </a:moveTo>
                    <a:lnTo>
                      <a:pt x="1394" y="3683"/>
                    </a:lnTo>
                    <a:lnTo>
                      <a:pt x="1388" y="3690"/>
                    </a:lnTo>
                    <a:lnTo>
                      <a:pt x="1380" y="3688"/>
                    </a:lnTo>
                    <a:lnTo>
                      <a:pt x="1387" y="3680"/>
                    </a:lnTo>
                    <a:close/>
                    <a:moveTo>
                      <a:pt x="2772" y="3519"/>
                    </a:moveTo>
                    <a:lnTo>
                      <a:pt x="2774" y="3527"/>
                    </a:lnTo>
                    <a:lnTo>
                      <a:pt x="2769" y="3530"/>
                    </a:lnTo>
                    <a:lnTo>
                      <a:pt x="2766" y="3522"/>
                    </a:lnTo>
                    <a:lnTo>
                      <a:pt x="2772" y="3519"/>
                    </a:lnTo>
                    <a:close/>
                    <a:moveTo>
                      <a:pt x="897" y="3468"/>
                    </a:moveTo>
                    <a:lnTo>
                      <a:pt x="901" y="3471"/>
                    </a:lnTo>
                    <a:lnTo>
                      <a:pt x="895" y="3478"/>
                    </a:lnTo>
                    <a:lnTo>
                      <a:pt x="890" y="3475"/>
                    </a:lnTo>
                    <a:lnTo>
                      <a:pt x="897" y="3468"/>
                    </a:lnTo>
                    <a:close/>
                    <a:moveTo>
                      <a:pt x="3201" y="3198"/>
                    </a:moveTo>
                    <a:lnTo>
                      <a:pt x="3205" y="3206"/>
                    </a:lnTo>
                    <a:lnTo>
                      <a:pt x="3198" y="3212"/>
                    </a:lnTo>
                    <a:lnTo>
                      <a:pt x="3195" y="3204"/>
                    </a:lnTo>
                    <a:lnTo>
                      <a:pt x="3201" y="3198"/>
                    </a:lnTo>
                    <a:close/>
                    <a:moveTo>
                      <a:pt x="500" y="3140"/>
                    </a:moveTo>
                    <a:lnTo>
                      <a:pt x="504" y="3144"/>
                    </a:lnTo>
                    <a:lnTo>
                      <a:pt x="498" y="3151"/>
                    </a:lnTo>
                    <a:lnTo>
                      <a:pt x="494" y="3147"/>
                    </a:lnTo>
                    <a:lnTo>
                      <a:pt x="500" y="3140"/>
                    </a:lnTo>
                    <a:close/>
                    <a:moveTo>
                      <a:pt x="3434" y="2914"/>
                    </a:moveTo>
                    <a:lnTo>
                      <a:pt x="3443" y="2915"/>
                    </a:lnTo>
                    <a:lnTo>
                      <a:pt x="3440" y="2921"/>
                    </a:lnTo>
                    <a:lnTo>
                      <a:pt x="3430" y="2920"/>
                    </a:lnTo>
                    <a:lnTo>
                      <a:pt x="3434" y="2914"/>
                    </a:lnTo>
                    <a:close/>
                    <a:moveTo>
                      <a:pt x="198" y="2696"/>
                    </a:moveTo>
                    <a:lnTo>
                      <a:pt x="202" y="2703"/>
                    </a:lnTo>
                    <a:lnTo>
                      <a:pt x="195" y="2710"/>
                    </a:lnTo>
                    <a:lnTo>
                      <a:pt x="192" y="2705"/>
                    </a:lnTo>
                    <a:lnTo>
                      <a:pt x="198" y="2696"/>
                    </a:lnTo>
                    <a:close/>
                    <a:moveTo>
                      <a:pt x="3664" y="2431"/>
                    </a:moveTo>
                    <a:lnTo>
                      <a:pt x="3673" y="2432"/>
                    </a:lnTo>
                    <a:lnTo>
                      <a:pt x="3673" y="2432"/>
                    </a:lnTo>
                    <a:lnTo>
                      <a:pt x="3670" y="2438"/>
                    </a:lnTo>
                    <a:lnTo>
                      <a:pt x="3662" y="2436"/>
                    </a:lnTo>
                    <a:lnTo>
                      <a:pt x="3664" y="2431"/>
                    </a:lnTo>
                    <a:close/>
                    <a:moveTo>
                      <a:pt x="60" y="2353"/>
                    </a:moveTo>
                    <a:lnTo>
                      <a:pt x="70" y="2354"/>
                    </a:lnTo>
                    <a:lnTo>
                      <a:pt x="72" y="2361"/>
                    </a:lnTo>
                    <a:lnTo>
                      <a:pt x="62" y="2360"/>
                    </a:lnTo>
                    <a:lnTo>
                      <a:pt x="60" y="2353"/>
                    </a:lnTo>
                    <a:close/>
                    <a:moveTo>
                      <a:pt x="3746" y="1923"/>
                    </a:moveTo>
                    <a:lnTo>
                      <a:pt x="3755" y="1925"/>
                    </a:lnTo>
                    <a:lnTo>
                      <a:pt x="3755" y="1932"/>
                    </a:lnTo>
                    <a:lnTo>
                      <a:pt x="3746" y="1929"/>
                    </a:lnTo>
                    <a:lnTo>
                      <a:pt x="3746" y="1923"/>
                    </a:lnTo>
                    <a:close/>
                    <a:moveTo>
                      <a:pt x="0" y="1822"/>
                    </a:moveTo>
                    <a:lnTo>
                      <a:pt x="10" y="1823"/>
                    </a:lnTo>
                    <a:lnTo>
                      <a:pt x="10" y="1829"/>
                    </a:lnTo>
                    <a:lnTo>
                      <a:pt x="0" y="1827"/>
                    </a:lnTo>
                    <a:lnTo>
                      <a:pt x="0" y="1822"/>
                    </a:lnTo>
                    <a:close/>
                    <a:moveTo>
                      <a:pt x="3683" y="1391"/>
                    </a:moveTo>
                    <a:lnTo>
                      <a:pt x="3693" y="1393"/>
                    </a:lnTo>
                    <a:lnTo>
                      <a:pt x="3696" y="1400"/>
                    </a:lnTo>
                    <a:lnTo>
                      <a:pt x="3686" y="1399"/>
                    </a:lnTo>
                    <a:lnTo>
                      <a:pt x="3683" y="1391"/>
                    </a:lnTo>
                    <a:close/>
                    <a:moveTo>
                      <a:pt x="84" y="1314"/>
                    </a:moveTo>
                    <a:lnTo>
                      <a:pt x="94" y="1316"/>
                    </a:lnTo>
                    <a:lnTo>
                      <a:pt x="92" y="1321"/>
                    </a:lnTo>
                    <a:lnTo>
                      <a:pt x="83" y="1320"/>
                    </a:lnTo>
                    <a:lnTo>
                      <a:pt x="83" y="1320"/>
                    </a:lnTo>
                    <a:lnTo>
                      <a:pt x="84" y="1314"/>
                    </a:lnTo>
                    <a:close/>
                    <a:moveTo>
                      <a:pt x="3560" y="1039"/>
                    </a:moveTo>
                    <a:lnTo>
                      <a:pt x="3564" y="1049"/>
                    </a:lnTo>
                    <a:lnTo>
                      <a:pt x="3557" y="1056"/>
                    </a:lnTo>
                    <a:lnTo>
                      <a:pt x="3553" y="1047"/>
                    </a:lnTo>
                    <a:lnTo>
                      <a:pt x="3560" y="1039"/>
                    </a:lnTo>
                    <a:close/>
                    <a:moveTo>
                      <a:pt x="316" y="831"/>
                    </a:moveTo>
                    <a:lnTo>
                      <a:pt x="326" y="832"/>
                    </a:lnTo>
                    <a:lnTo>
                      <a:pt x="322" y="838"/>
                    </a:lnTo>
                    <a:lnTo>
                      <a:pt x="312" y="837"/>
                    </a:lnTo>
                    <a:lnTo>
                      <a:pt x="316" y="831"/>
                    </a:lnTo>
                    <a:close/>
                    <a:moveTo>
                      <a:pt x="3258" y="601"/>
                    </a:moveTo>
                    <a:lnTo>
                      <a:pt x="3260" y="603"/>
                    </a:lnTo>
                    <a:lnTo>
                      <a:pt x="3255" y="611"/>
                    </a:lnTo>
                    <a:lnTo>
                      <a:pt x="3252" y="608"/>
                    </a:lnTo>
                    <a:lnTo>
                      <a:pt x="3258" y="601"/>
                    </a:lnTo>
                    <a:close/>
                    <a:moveTo>
                      <a:pt x="555" y="541"/>
                    </a:moveTo>
                    <a:lnTo>
                      <a:pt x="559" y="550"/>
                    </a:lnTo>
                    <a:lnTo>
                      <a:pt x="554" y="555"/>
                    </a:lnTo>
                    <a:lnTo>
                      <a:pt x="549" y="547"/>
                    </a:lnTo>
                    <a:lnTo>
                      <a:pt x="555" y="541"/>
                    </a:lnTo>
                    <a:close/>
                    <a:moveTo>
                      <a:pt x="2859" y="273"/>
                    </a:moveTo>
                    <a:lnTo>
                      <a:pt x="2865" y="277"/>
                    </a:lnTo>
                    <a:lnTo>
                      <a:pt x="2859" y="284"/>
                    </a:lnTo>
                    <a:lnTo>
                      <a:pt x="2852" y="280"/>
                    </a:lnTo>
                    <a:lnTo>
                      <a:pt x="2859" y="273"/>
                    </a:lnTo>
                    <a:close/>
                    <a:moveTo>
                      <a:pt x="986" y="223"/>
                    </a:moveTo>
                    <a:lnTo>
                      <a:pt x="989" y="232"/>
                    </a:lnTo>
                    <a:lnTo>
                      <a:pt x="983" y="235"/>
                    </a:lnTo>
                    <a:lnTo>
                      <a:pt x="979" y="226"/>
                    </a:lnTo>
                    <a:lnTo>
                      <a:pt x="986" y="223"/>
                    </a:lnTo>
                    <a:close/>
                    <a:moveTo>
                      <a:pt x="2366" y="62"/>
                    </a:moveTo>
                    <a:lnTo>
                      <a:pt x="2373" y="64"/>
                    </a:lnTo>
                    <a:lnTo>
                      <a:pt x="2368" y="72"/>
                    </a:lnTo>
                    <a:lnTo>
                      <a:pt x="2360" y="69"/>
                    </a:lnTo>
                    <a:lnTo>
                      <a:pt x="2366" y="62"/>
                    </a:lnTo>
                    <a:close/>
                    <a:moveTo>
                      <a:pt x="1468" y="42"/>
                    </a:moveTo>
                    <a:lnTo>
                      <a:pt x="1470" y="51"/>
                    </a:lnTo>
                    <a:lnTo>
                      <a:pt x="1463" y="52"/>
                    </a:lnTo>
                    <a:lnTo>
                      <a:pt x="1461" y="44"/>
                    </a:lnTo>
                    <a:lnTo>
                      <a:pt x="1468" y="42"/>
                    </a:lnTo>
                    <a:close/>
                    <a:moveTo>
                      <a:pt x="1993" y="0"/>
                    </a:moveTo>
                    <a:lnTo>
                      <a:pt x="1999" y="0"/>
                    </a:lnTo>
                    <a:lnTo>
                      <a:pt x="2000" y="0"/>
                    </a:lnTo>
                    <a:lnTo>
                      <a:pt x="2004" y="10"/>
                    </a:lnTo>
                    <a:lnTo>
                      <a:pt x="1997" y="10"/>
                    </a:lnTo>
                    <a:lnTo>
                      <a:pt x="1997" y="10"/>
                    </a:lnTo>
                    <a:lnTo>
                      <a:pt x="19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0" name="Freeform 745"/>
              <p:cNvSpPr>
                <a:spLocks noEditPoints="1"/>
              </p:cNvSpPr>
              <p:nvPr/>
            </p:nvSpPr>
            <p:spPr bwMode="auto">
              <a:xfrm>
                <a:off x="5087" y="451"/>
                <a:ext cx="3774" cy="3768"/>
              </a:xfrm>
              <a:custGeom>
                <a:avLst/>
                <a:gdLst>
                  <a:gd name="T0" fmla="*/ 1766 w 3774"/>
                  <a:gd name="T1" fmla="*/ 3760 h 3768"/>
                  <a:gd name="T2" fmla="*/ 1772 w 3774"/>
                  <a:gd name="T3" fmla="*/ 3768 h 3768"/>
                  <a:gd name="T4" fmla="*/ 1766 w 3774"/>
                  <a:gd name="T5" fmla="*/ 3768 h 3768"/>
                  <a:gd name="T6" fmla="*/ 2303 w 3774"/>
                  <a:gd name="T7" fmla="*/ 3718 h 3768"/>
                  <a:gd name="T8" fmla="*/ 2299 w 3774"/>
                  <a:gd name="T9" fmla="*/ 3727 h 3768"/>
                  <a:gd name="T10" fmla="*/ 2303 w 3774"/>
                  <a:gd name="T11" fmla="*/ 3718 h 3768"/>
                  <a:gd name="T12" fmla="*/ 1397 w 3774"/>
                  <a:gd name="T13" fmla="*/ 3698 h 3768"/>
                  <a:gd name="T14" fmla="*/ 1383 w 3774"/>
                  <a:gd name="T15" fmla="*/ 3703 h 3768"/>
                  <a:gd name="T16" fmla="*/ 2783 w 3774"/>
                  <a:gd name="T17" fmla="*/ 3535 h 3768"/>
                  <a:gd name="T18" fmla="*/ 2781 w 3774"/>
                  <a:gd name="T19" fmla="*/ 3547 h 3768"/>
                  <a:gd name="T20" fmla="*/ 2783 w 3774"/>
                  <a:gd name="T21" fmla="*/ 3535 h 3768"/>
                  <a:gd name="T22" fmla="*/ 904 w 3774"/>
                  <a:gd name="T23" fmla="*/ 3486 h 3768"/>
                  <a:gd name="T24" fmla="*/ 893 w 3774"/>
                  <a:gd name="T25" fmla="*/ 3490 h 3768"/>
                  <a:gd name="T26" fmla="*/ 3214 w 3774"/>
                  <a:gd name="T27" fmla="*/ 3214 h 3768"/>
                  <a:gd name="T28" fmla="*/ 3211 w 3774"/>
                  <a:gd name="T29" fmla="*/ 3230 h 3768"/>
                  <a:gd name="T30" fmla="*/ 3214 w 3774"/>
                  <a:gd name="T31" fmla="*/ 3214 h 3768"/>
                  <a:gd name="T32" fmla="*/ 507 w 3774"/>
                  <a:gd name="T33" fmla="*/ 3159 h 3768"/>
                  <a:gd name="T34" fmla="*/ 498 w 3774"/>
                  <a:gd name="T35" fmla="*/ 3162 h 3768"/>
                  <a:gd name="T36" fmla="*/ 3452 w 3774"/>
                  <a:gd name="T37" fmla="*/ 2923 h 3768"/>
                  <a:gd name="T38" fmla="*/ 3459 w 3774"/>
                  <a:gd name="T39" fmla="*/ 2930 h 3768"/>
                  <a:gd name="T40" fmla="*/ 3452 w 3774"/>
                  <a:gd name="T41" fmla="*/ 2923 h 3768"/>
                  <a:gd name="T42" fmla="*/ 204 w 3774"/>
                  <a:gd name="T43" fmla="*/ 2718 h 3768"/>
                  <a:gd name="T44" fmla="*/ 194 w 3774"/>
                  <a:gd name="T45" fmla="*/ 2720 h 3768"/>
                  <a:gd name="T46" fmla="*/ 3682 w 3774"/>
                  <a:gd name="T47" fmla="*/ 2440 h 3768"/>
                  <a:gd name="T48" fmla="*/ 3690 w 3774"/>
                  <a:gd name="T49" fmla="*/ 2443 h 3768"/>
                  <a:gd name="T50" fmla="*/ 3679 w 3774"/>
                  <a:gd name="T51" fmla="*/ 2446 h 3768"/>
                  <a:gd name="T52" fmla="*/ 3682 w 3774"/>
                  <a:gd name="T53" fmla="*/ 2440 h 3768"/>
                  <a:gd name="T54" fmla="*/ 69 w 3774"/>
                  <a:gd name="T55" fmla="*/ 2361 h 3768"/>
                  <a:gd name="T56" fmla="*/ 62 w 3774"/>
                  <a:gd name="T57" fmla="*/ 2367 h 3768"/>
                  <a:gd name="T58" fmla="*/ 3764 w 3774"/>
                  <a:gd name="T59" fmla="*/ 1933 h 3768"/>
                  <a:gd name="T60" fmla="*/ 3774 w 3774"/>
                  <a:gd name="T61" fmla="*/ 1941 h 3768"/>
                  <a:gd name="T62" fmla="*/ 3764 w 3774"/>
                  <a:gd name="T63" fmla="*/ 1933 h 3768"/>
                  <a:gd name="T64" fmla="*/ 9 w 3774"/>
                  <a:gd name="T65" fmla="*/ 1830 h 3768"/>
                  <a:gd name="T66" fmla="*/ 0 w 3774"/>
                  <a:gd name="T67" fmla="*/ 1834 h 3768"/>
                  <a:gd name="T68" fmla="*/ 3702 w 3774"/>
                  <a:gd name="T69" fmla="*/ 1401 h 3768"/>
                  <a:gd name="T70" fmla="*/ 3714 w 3774"/>
                  <a:gd name="T71" fmla="*/ 1410 h 3768"/>
                  <a:gd name="T72" fmla="*/ 3702 w 3774"/>
                  <a:gd name="T73" fmla="*/ 1401 h 3768"/>
                  <a:gd name="T74" fmla="*/ 93 w 3774"/>
                  <a:gd name="T75" fmla="*/ 1322 h 3768"/>
                  <a:gd name="T76" fmla="*/ 92 w 3774"/>
                  <a:gd name="T77" fmla="*/ 1328 h 3768"/>
                  <a:gd name="T78" fmla="*/ 84 w 3774"/>
                  <a:gd name="T79" fmla="*/ 1325 h 3768"/>
                  <a:gd name="T80" fmla="*/ 3575 w 3774"/>
                  <a:gd name="T81" fmla="*/ 1040 h 3768"/>
                  <a:gd name="T82" fmla="*/ 3573 w 3774"/>
                  <a:gd name="T83" fmla="*/ 1057 h 3768"/>
                  <a:gd name="T84" fmla="*/ 3575 w 3774"/>
                  <a:gd name="T85" fmla="*/ 1040 h 3768"/>
                  <a:gd name="T86" fmla="*/ 325 w 3774"/>
                  <a:gd name="T87" fmla="*/ 839 h 3768"/>
                  <a:gd name="T88" fmla="*/ 311 w 3774"/>
                  <a:gd name="T89" fmla="*/ 843 h 3768"/>
                  <a:gd name="T90" fmla="*/ 3272 w 3774"/>
                  <a:gd name="T91" fmla="*/ 602 h 3768"/>
                  <a:gd name="T92" fmla="*/ 3269 w 3774"/>
                  <a:gd name="T93" fmla="*/ 611 h 3768"/>
                  <a:gd name="T94" fmla="*/ 3272 w 3774"/>
                  <a:gd name="T95" fmla="*/ 602 h 3768"/>
                  <a:gd name="T96" fmla="*/ 564 w 3774"/>
                  <a:gd name="T97" fmla="*/ 549 h 3768"/>
                  <a:gd name="T98" fmla="*/ 555 w 3774"/>
                  <a:gd name="T99" fmla="*/ 545 h 3768"/>
                  <a:gd name="T100" fmla="*/ 2874 w 3774"/>
                  <a:gd name="T101" fmla="*/ 274 h 3768"/>
                  <a:gd name="T102" fmla="*/ 2874 w 3774"/>
                  <a:gd name="T103" fmla="*/ 285 h 3768"/>
                  <a:gd name="T104" fmla="*/ 2874 w 3774"/>
                  <a:gd name="T105" fmla="*/ 274 h 3768"/>
                  <a:gd name="T106" fmla="*/ 995 w 3774"/>
                  <a:gd name="T107" fmla="*/ 231 h 3768"/>
                  <a:gd name="T108" fmla="*/ 985 w 3774"/>
                  <a:gd name="T109" fmla="*/ 226 h 3768"/>
                  <a:gd name="T110" fmla="*/ 2381 w 3774"/>
                  <a:gd name="T111" fmla="*/ 62 h 3768"/>
                  <a:gd name="T112" fmla="*/ 2382 w 3774"/>
                  <a:gd name="T113" fmla="*/ 72 h 3768"/>
                  <a:gd name="T114" fmla="*/ 2381 w 3774"/>
                  <a:gd name="T115" fmla="*/ 62 h 3768"/>
                  <a:gd name="T116" fmla="*/ 1477 w 3774"/>
                  <a:gd name="T117" fmla="*/ 50 h 3768"/>
                  <a:gd name="T118" fmla="*/ 1465 w 3774"/>
                  <a:gd name="T119" fmla="*/ 43 h 3768"/>
                  <a:gd name="T120" fmla="*/ 1999 w 3774"/>
                  <a:gd name="T121" fmla="*/ 0 h 3768"/>
                  <a:gd name="T122" fmla="*/ 2009 w 3774"/>
                  <a:gd name="T123" fmla="*/ 8 h 3768"/>
                  <a:gd name="T124" fmla="*/ 2002 w 3774"/>
                  <a:gd name="T125" fmla="*/ 8 h 3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74" h="3768">
                    <a:moveTo>
                      <a:pt x="1762" y="3760"/>
                    </a:moveTo>
                    <a:lnTo>
                      <a:pt x="1766" y="3760"/>
                    </a:lnTo>
                    <a:lnTo>
                      <a:pt x="1769" y="3760"/>
                    </a:lnTo>
                    <a:lnTo>
                      <a:pt x="1772" y="3768"/>
                    </a:lnTo>
                    <a:lnTo>
                      <a:pt x="1766" y="3768"/>
                    </a:lnTo>
                    <a:lnTo>
                      <a:pt x="1766" y="3768"/>
                    </a:lnTo>
                    <a:lnTo>
                      <a:pt x="1762" y="3760"/>
                    </a:lnTo>
                    <a:close/>
                    <a:moveTo>
                      <a:pt x="2303" y="3718"/>
                    </a:moveTo>
                    <a:lnTo>
                      <a:pt x="2306" y="3726"/>
                    </a:lnTo>
                    <a:lnTo>
                      <a:pt x="2299" y="3727"/>
                    </a:lnTo>
                    <a:lnTo>
                      <a:pt x="2296" y="3719"/>
                    </a:lnTo>
                    <a:lnTo>
                      <a:pt x="2303" y="3718"/>
                    </a:lnTo>
                    <a:close/>
                    <a:moveTo>
                      <a:pt x="1389" y="3696"/>
                    </a:moveTo>
                    <a:lnTo>
                      <a:pt x="1397" y="3698"/>
                    </a:lnTo>
                    <a:lnTo>
                      <a:pt x="1390" y="3705"/>
                    </a:lnTo>
                    <a:lnTo>
                      <a:pt x="1383" y="3703"/>
                    </a:lnTo>
                    <a:lnTo>
                      <a:pt x="1389" y="3696"/>
                    </a:lnTo>
                    <a:close/>
                    <a:moveTo>
                      <a:pt x="2783" y="3535"/>
                    </a:moveTo>
                    <a:lnTo>
                      <a:pt x="2788" y="3544"/>
                    </a:lnTo>
                    <a:lnTo>
                      <a:pt x="2781" y="3547"/>
                    </a:lnTo>
                    <a:lnTo>
                      <a:pt x="2778" y="3538"/>
                    </a:lnTo>
                    <a:lnTo>
                      <a:pt x="2783" y="3535"/>
                    </a:lnTo>
                    <a:close/>
                    <a:moveTo>
                      <a:pt x="899" y="3483"/>
                    </a:moveTo>
                    <a:lnTo>
                      <a:pt x="904" y="3486"/>
                    </a:lnTo>
                    <a:lnTo>
                      <a:pt x="899" y="3493"/>
                    </a:lnTo>
                    <a:lnTo>
                      <a:pt x="893" y="3490"/>
                    </a:lnTo>
                    <a:lnTo>
                      <a:pt x="899" y="3483"/>
                    </a:lnTo>
                    <a:close/>
                    <a:moveTo>
                      <a:pt x="3214" y="3214"/>
                    </a:moveTo>
                    <a:lnTo>
                      <a:pt x="3217" y="3223"/>
                    </a:lnTo>
                    <a:lnTo>
                      <a:pt x="3211" y="3230"/>
                    </a:lnTo>
                    <a:lnTo>
                      <a:pt x="3207" y="3220"/>
                    </a:lnTo>
                    <a:lnTo>
                      <a:pt x="3214" y="3214"/>
                    </a:lnTo>
                    <a:close/>
                    <a:moveTo>
                      <a:pt x="503" y="3155"/>
                    </a:moveTo>
                    <a:lnTo>
                      <a:pt x="507" y="3159"/>
                    </a:lnTo>
                    <a:lnTo>
                      <a:pt x="502" y="3166"/>
                    </a:lnTo>
                    <a:lnTo>
                      <a:pt x="498" y="3162"/>
                    </a:lnTo>
                    <a:lnTo>
                      <a:pt x="503" y="3155"/>
                    </a:lnTo>
                    <a:close/>
                    <a:moveTo>
                      <a:pt x="3452" y="2923"/>
                    </a:moveTo>
                    <a:lnTo>
                      <a:pt x="3462" y="2925"/>
                    </a:lnTo>
                    <a:lnTo>
                      <a:pt x="3459" y="2930"/>
                    </a:lnTo>
                    <a:lnTo>
                      <a:pt x="3449" y="2929"/>
                    </a:lnTo>
                    <a:lnTo>
                      <a:pt x="3452" y="2923"/>
                    </a:lnTo>
                    <a:close/>
                    <a:moveTo>
                      <a:pt x="201" y="2713"/>
                    </a:moveTo>
                    <a:lnTo>
                      <a:pt x="204" y="2718"/>
                    </a:lnTo>
                    <a:lnTo>
                      <a:pt x="198" y="2727"/>
                    </a:lnTo>
                    <a:lnTo>
                      <a:pt x="194" y="2720"/>
                    </a:lnTo>
                    <a:lnTo>
                      <a:pt x="201" y="2713"/>
                    </a:lnTo>
                    <a:close/>
                    <a:moveTo>
                      <a:pt x="3682" y="2440"/>
                    </a:moveTo>
                    <a:lnTo>
                      <a:pt x="3690" y="2441"/>
                    </a:lnTo>
                    <a:lnTo>
                      <a:pt x="3690" y="2443"/>
                    </a:lnTo>
                    <a:lnTo>
                      <a:pt x="3689" y="2449"/>
                    </a:lnTo>
                    <a:lnTo>
                      <a:pt x="3679" y="2446"/>
                    </a:lnTo>
                    <a:lnTo>
                      <a:pt x="3682" y="2440"/>
                    </a:lnTo>
                    <a:lnTo>
                      <a:pt x="3682" y="2440"/>
                    </a:lnTo>
                    <a:close/>
                    <a:moveTo>
                      <a:pt x="60" y="2360"/>
                    </a:moveTo>
                    <a:lnTo>
                      <a:pt x="69" y="2361"/>
                    </a:lnTo>
                    <a:lnTo>
                      <a:pt x="71" y="2368"/>
                    </a:lnTo>
                    <a:lnTo>
                      <a:pt x="62" y="2367"/>
                    </a:lnTo>
                    <a:lnTo>
                      <a:pt x="60" y="2360"/>
                    </a:lnTo>
                    <a:close/>
                    <a:moveTo>
                      <a:pt x="3764" y="1933"/>
                    </a:moveTo>
                    <a:lnTo>
                      <a:pt x="3774" y="1934"/>
                    </a:lnTo>
                    <a:lnTo>
                      <a:pt x="3774" y="1941"/>
                    </a:lnTo>
                    <a:lnTo>
                      <a:pt x="3764" y="1940"/>
                    </a:lnTo>
                    <a:lnTo>
                      <a:pt x="3764" y="1933"/>
                    </a:lnTo>
                    <a:close/>
                    <a:moveTo>
                      <a:pt x="0" y="1828"/>
                    </a:moveTo>
                    <a:lnTo>
                      <a:pt x="9" y="1830"/>
                    </a:lnTo>
                    <a:lnTo>
                      <a:pt x="9" y="1835"/>
                    </a:lnTo>
                    <a:lnTo>
                      <a:pt x="0" y="1834"/>
                    </a:lnTo>
                    <a:lnTo>
                      <a:pt x="0" y="1828"/>
                    </a:lnTo>
                    <a:close/>
                    <a:moveTo>
                      <a:pt x="3702" y="1401"/>
                    </a:moveTo>
                    <a:lnTo>
                      <a:pt x="3712" y="1403"/>
                    </a:lnTo>
                    <a:lnTo>
                      <a:pt x="3714" y="1410"/>
                    </a:lnTo>
                    <a:lnTo>
                      <a:pt x="3705" y="1408"/>
                    </a:lnTo>
                    <a:lnTo>
                      <a:pt x="3702" y="1401"/>
                    </a:lnTo>
                    <a:close/>
                    <a:moveTo>
                      <a:pt x="85" y="1321"/>
                    </a:moveTo>
                    <a:lnTo>
                      <a:pt x="93" y="1322"/>
                    </a:lnTo>
                    <a:lnTo>
                      <a:pt x="92" y="1328"/>
                    </a:lnTo>
                    <a:lnTo>
                      <a:pt x="92" y="1328"/>
                    </a:lnTo>
                    <a:lnTo>
                      <a:pt x="84" y="1327"/>
                    </a:lnTo>
                    <a:lnTo>
                      <a:pt x="84" y="1325"/>
                    </a:lnTo>
                    <a:lnTo>
                      <a:pt x="85" y="1321"/>
                    </a:lnTo>
                    <a:close/>
                    <a:moveTo>
                      <a:pt x="3575" y="1040"/>
                    </a:moveTo>
                    <a:lnTo>
                      <a:pt x="3579" y="1048"/>
                    </a:lnTo>
                    <a:lnTo>
                      <a:pt x="3573" y="1057"/>
                    </a:lnTo>
                    <a:lnTo>
                      <a:pt x="3569" y="1047"/>
                    </a:lnTo>
                    <a:lnTo>
                      <a:pt x="3575" y="1040"/>
                    </a:lnTo>
                    <a:close/>
                    <a:moveTo>
                      <a:pt x="315" y="838"/>
                    </a:moveTo>
                    <a:lnTo>
                      <a:pt x="325" y="839"/>
                    </a:lnTo>
                    <a:lnTo>
                      <a:pt x="321" y="845"/>
                    </a:lnTo>
                    <a:lnTo>
                      <a:pt x="311" y="843"/>
                    </a:lnTo>
                    <a:lnTo>
                      <a:pt x="315" y="838"/>
                    </a:lnTo>
                    <a:close/>
                    <a:moveTo>
                      <a:pt x="3272" y="602"/>
                    </a:moveTo>
                    <a:lnTo>
                      <a:pt x="3275" y="606"/>
                    </a:lnTo>
                    <a:lnTo>
                      <a:pt x="3269" y="611"/>
                    </a:lnTo>
                    <a:lnTo>
                      <a:pt x="3267" y="609"/>
                    </a:lnTo>
                    <a:lnTo>
                      <a:pt x="3272" y="602"/>
                    </a:lnTo>
                    <a:close/>
                    <a:moveTo>
                      <a:pt x="561" y="539"/>
                    </a:moveTo>
                    <a:lnTo>
                      <a:pt x="564" y="549"/>
                    </a:lnTo>
                    <a:lnTo>
                      <a:pt x="558" y="555"/>
                    </a:lnTo>
                    <a:lnTo>
                      <a:pt x="555" y="545"/>
                    </a:lnTo>
                    <a:lnTo>
                      <a:pt x="561" y="539"/>
                    </a:lnTo>
                    <a:close/>
                    <a:moveTo>
                      <a:pt x="2874" y="274"/>
                    </a:moveTo>
                    <a:lnTo>
                      <a:pt x="2879" y="278"/>
                    </a:lnTo>
                    <a:lnTo>
                      <a:pt x="2874" y="285"/>
                    </a:lnTo>
                    <a:lnTo>
                      <a:pt x="2868" y="281"/>
                    </a:lnTo>
                    <a:lnTo>
                      <a:pt x="2874" y="274"/>
                    </a:lnTo>
                    <a:close/>
                    <a:moveTo>
                      <a:pt x="991" y="223"/>
                    </a:moveTo>
                    <a:lnTo>
                      <a:pt x="995" y="231"/>
                    </a:lnTo>
                    <a:lnTo>
                      <a:pt x="988" y="234"/>
                    </a:lnTo>
                    <a:lnTo>
                      <a:pt x="985" y="226"/>
                    </a:lnTo>
                    <a:lnTo>
                      <a:pt x="991" y="223"/>
                    </a:lnTo>
                    <a:close/>
                    <a:moveTo>
                      <a:pt x="2381" y="62"/>
                    </a:moveTo>
                    <a:lnTo>
                      <a:pt x="2388" y="65"/>
                    </a:lnTo>
                    <a:lnTo>
                      <a:pt x="2382" y="72"/>
                    </a:lnTo>
                    <a:lnTo>
                      <a:pt x="2375" y="70"/>
                    </a:lnTo>
                    <a:lnTo>
                      <a:pt x="2381" y="62"/>
                    </a:lnTo>
                    <a:close/>
                    <a:moveTo>
                      <a:pt x="1472" y="42"/>
                    </a:moveTo>
                    <a:lnTo>
                      <a:pt x="1477" y="50"/>
                    </a:lnTo>
                    <a:lnTo>
                      <a:pt x="1470" y="52"/>
                    </a:lnTo>
                    <a:lnTo>
                      <a:pt x="1465" y="43"/>
                    </a:lnTo>
                    <a:lnTo>
                      <a:pt x="1472" y="42"/>
                    </a:lnTo>
                    <a:close/>
                    <a:moveTo>
                      <a:pt x="1999" y="0"/>
                    </a:moveTo>
                    <a:lnTo>
                      <a:pt x="2006" y="0"/>
                    </a:lnTo>
                    <a:lnTo>
                      <a:pt x="2009" y="8"/>
                    </a:lnTo>
                    <a:lnTo>
                      <a:pt x="2008" y="8"/>
                    </a:lnTo>
                    <a:lnTo>
                      <a:pt x="2002" y="8"/>
                    </a:lnTo>
                    <a:lnTo>
                      <a:pt x="19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1" name="Freeform 746"/>
              <p:cNvSpPr>
                <a:spLocks noEditPoints="1"/>
              </p:cNvSpPr>
              <p:nvPr/>
            </p:nvSpPr>
            <p:spPr bwMode="auto">
              <a:xfrm>
                <a:off x="5221" y="650"/>
                <a:ext cx="3790" cy="3788"/>
              </a:xfrm>
              <a:custGeom>
                <a:avLst/>
                <a:gdLst>
                  <a:gd name="T0" fmla="*/ 1774 w 3790"/>
                  <a:gd name="T1" fmla="*/ 3778 h 3788"/>
                  <a:gd name="T2" fmla="*/ 1784 w 3790"/>
                  <a:gd name="T3" fmla="*/ 3788 h 3788"/>
                  <a:gd name="T4" fmla="*/ 1774 w 3790"/>
                  <a:gd name="T5" fmla="*/ 3778 h 3788"/>
                  <a:gd name="T6" fmla="*/ 2318 w 3790"/>
                  <a:gd name="T7" fmla="*/ 3745 h 3788"/>
                  <a:gd name="T8" fmla="*/ 2307 w 3790"/>
                  <a:gd name="T9" fmla="*/ 3737 h 3788"/>
                  <a:gd name="T10" fmla="*/ 1391 w 3790"/>
                  <a:gd name="T11" fmla="*/ 3713 h 3788"/>
                  <a:gd name="T12" fmla="*/ 1393 w 3790"/>
                  <a:gd name="T13" fmla="*/ 3723 h 3788"/>
                  <a:gd name="T14" fmla="*/ 1391 w 3790"/>
                  <a:gd name="T15" fmla="*/ 3713 h 3788"/>
                  <a:gd name="T16" fmla="*/ 2798 w 3790"/>
                  <a:gd name="T17" fmla="*/ 3562 h 3788"/>
                  <a:gd name="T18" fmla="*/ 2789 w 3790"/>
                  <a:gd name="T19" fmla="*/ 3557 h 3788"/>
                  <a:gd name="T20" fmla="*/ 901 w 3790"/>
                  <a:gd name="T21" fmla="*/ 3500 h 3788"/>
                  <a:gd name="T22" fmla="*/ 901 w 3790"/>
                  <a:gd name="T23" fmla="*/ 3510 h 3788"/>
                  <a:gd name="T24" fmla="*/ 901 w 3790"/>
                  <a:gd name="T25" fmla="*/ 3500 h 3788"/>
                  <a:gd name="T26" fmla="*/ 3229 w 3790"/>
                  <a:gd name="T27" fmla="*/ 3243 h 3788"/>
                  <a:gd name="T28" fmla="*/ 3219 w 3790"/>
                  <a:gd name="T29" fmla="*/ 3240 h 3788"/>
                  <a:gd name="T30" fmla="*/ 506 w 3790"/>
                  <a:gd name="T31" fmla="*/ 3172 h 3788"/>
                  <a:gd name="T32" fmla="*/ 504 w 3790"/>
                  <a:gd name="T33" fmla="*/ 3184 h 3788"/>
                  <a:gd name="T34" fmla="*/ 506 w 3790"/>
                  <a:gd name="T35" fmla="*/ 3172 h 3788"/>
                  <a:gd name="T36" fmla="*/ 3479 w 3790"/>
                  <a:gd name="T37" fmla="*/ 2936 h 3788"/>
                  <a:gd name="T38" fmla="*/ 3467 w 3790"/>
                  <a:gd name="T39" fmla="*/ 2940 h 3788"/>
                  <a:gd name="T40" fmla="*/ 202 w 3790"/>
                  <a:gd name="T41" fmla="*/ 2730 h 3788"/>
                  <a:gd name="T42" fmla="*/ 199 w 3790"/>
                  <a:gd name="T43" fmla="*/ 2744 h 3788"/>
                  <a:gd name="T44" fmla="*/ 202 w 3790"/>
                  <a:gd name="T45" fmla="*/ 2730 h 3788"/>
                  <a:gd name="T46" fmla="*/ 3707 w 3790"/>
                  <a:gd name="T47" fmla="*/ 2453 h 3788"/>
                  <a:gd name="T48" fmla="*/ 3705 w 3790"/>
                  <a:gd name="T49" fmla="*/ 2460 h 3788"/>
                  <a:gd name="T50" fmla="*/ 3698 w 3790"/>
                  <a:gd name="T51" fmla="*/ 2453 h 3788"/>
                  <a:gd name="T52" fmla="*/ 58 w 3790"/>
                  <a:gd name="T53" fmla="*/ 2368 h 3788"/>
                  <a:gd name="T54" fmla="*/ 70 w 3790"/>
                  <a:gd name="T55" fmla="*/ 2377 h 3788"/>
                  <a:gd name="T56" fmla="*/ 58 w 3790"/>
                  <a:gd name="T57" fmla="*/ 2368 h 3788"/>
                  <a:gd name="T58" fmla="*/ 3790 w 3790"/>
                  <a:gd name="T59" fmla="*/ 1946 h 3788"/>
                  <a:gd name="T60" fmla="*/ 3782 w 3790"/>
                  <a:gd name="T61" fmla="*/ 1951 h 3788"/>
                  <a:gd name="T62" fmla="*/ 0 w 3790"/>
                  <a:gd name="T63" fmla="*/ 1837 h 3788"/>
                  <a:gd name="T64" fmla="*/ 8 w 3790"/>
                  <a:gd name="T65" fmla="*/ 1844 h 3788"/>
                  <a:gd name="T66" fmla="*/ 0 w 3790"/>
                  <a:gd name="T67" fmla="*/ 1837 h 3788"/>
                  <a:gd name="T68" fmla="*/ 3729 w 3790"/>
                  <a:gd name="T69" fmla="*/ 1414 h 3788"/>
                  <a:gd name="T70" fmla="*/ 3722 w 3790"/>
                  <a:gd name="T71" fmla="*/ 1420 h 3788"/>
                  <a:gd name="T72" fmla="*/ 83 w 3790"/>
                  <a:gd name="T73" fmla="*/ 1329 h 3788"/>
                  <a:gd name="T74" fmla="*/ 92 w 3790"/>
                  <a:gd name="T75" fmla="*/ 1335 h 3788"/>
                  <a:gd name="T76" fmla="*/ 82 w 3790"/>
                  <a:gd name="T77" fmla="*/ 1335 h 3788"/>
                  <a:gd name="T78" fmla="*/ 83 w 3790"/>
                  <a:gd name="T79" fmla="*/ 1329 h 3788"/>
                  <a:gd name="T80" fmla="*/ 3594 w 3790"/>
                  <a:gd name="T81" fmla="*/ 1051 h 3788"/>
                  <a:gd name="T82" fmla="*/ 3583 w 3790"/>
                  <a:gd name="T83" fmla="*/ 1050 h 3788"/>
                  <a:gd name="T84" fmla="*/ 313 w 3790"/>
                  <a:gd name="T85" fmla="*/ 846 h 3788"/>
                  <a:gd name="T86" fmla="*/ 319 w 3790"/>
                  <a:gd name="T87" fmla="*/ 853 h 3788"/>
                  <a:gd name="T88" fmla="*/ 313 w 3790"/>
                  <a:gd name="T89" fmla="*/ 846 h 3788"/>
                  <a:gd name="T90" fmla="*/ 3289 w 3790"/>
                  <a:gd name="T91" fmla="*/ 609 h 3788"/>
                  <a:gd name="T92" fmla="*/ 3280 w 3790"/>
                  <a:gd name="T93" fmla="*/ 612 h 3788"/>
                  <a:gd name="T94" fmla="*/ 566 w 3790"/>
                  <a:gd name="T95" fmla="*/ 541 h 3788"/>
                  <a:gd name="T96" fmla="*/ 563 w 3790"/>
                  <a:gd name="T97" fmla="*/ 555 h 3788"/>
                  <a:gd name="T98" fmla="*/ 566 w 3790"/>
                  <a:gd name="T99" fmla="*/ 541 h 3788"/>
                  <a:gd name="T100" fmla="*/ 2895 w 3790"/>
                  <a:gd name="T101" fmla="*/ 281 h 3788"/>
                  <a:gd name="T102" fmla="*/ 2882 w 3790"/>
                  <a:gd name="T103" fmla="*/ 284 h 3788"/>
                  <a:gd name="T104" fmla="*/ 996 w 3790"/>
                  <a:gd name="T105" fmla="*/ 224 h 3788"/>
                  <a:gd name="T106" fmla="*/ 993 w 3790"/>
                  <a:gd name="T107" fmla="*/ 236 h 3788"/>
                  <a:gd name="T108" fmla="*/ 996 w 3790"/>
                  <a:gd name="T109" fmla="*/ 224 h 3788"/>
                  <a:gd name="T110" fmla="*/ 2403 w 3790"/>
                  <a:gd name="T111" fmla="*/ 66 h 3788"/>
                  <a:gd name="T112" fmla="*/ 2389 w 3790"/>
                  <a:gd name="T113" fmla="*/ 72 h 3788"/>
                  <a:gd name="T114" fmla="*/ 1478 w 3790"/>
                  <a:gd name="T115" fmla="*/ 43 h 3788"/>
                  <a:gd name="T116" fmla="*/ 1473 w 3790"/>
                  <a:gd name="T117" fmla="*/ 53 h 3788"/>
                  <a:gd name="T118" fmla="*/ 1478 w 3790"/>
                  <a:gd name="T119" fmla="*/ 43 h 3788"/>
                  <a:gd name="T120" fmla="*/ 2010 w 3790"/>
                  <a:gd name="T121" fmla="*/ 0 h 3788"/>
                  <a:gd name="T122" fmla="*/ 2007 w 3790"/>
                  <a:gd name="T123" fmla="*/ 10 h 3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90" h="3788">
                    <a:moveTo>
                      <a:pt x="1774" y="3778"/>
                    </a:moveTo>
                    <a:lnTo>
                      <a:pt x="1774" y="3778"/>
                    </a:lnTo>
                    <a:lnTo>
                      <a:pt x="1780" y="3778"/>
                    </a:lnTo>
                    <a:lnTo>
                      <a:pt x="1784" y="3788"/>
                    </a:lnTo>
                    <a:lnTo>
                      <a:pt x="1777" y="3788"/>
                    </a:lnTo>
                    <a:lnTo>
                      <a:pt x="1774" y="3778"/>
                    </a:lnTo>
                    <a:close/>
                    <a:moveTo>
                      <a:pt x="2314" y="3736"/>
                    </a:moveTo>
                    <a:lnTo>
                      <a:pt x="2318" y="3745"/>
                    </a:lnTo>
                    <a:lnTo>
                      <a:pt x="2310" y="3746"/>
                    </a:lnTo>
                    <a:lnTo>
                      <a:pt x="2307" y="3737"/>
                    </a:lnTo>
                    <a:lnTo>
                      <a:pt x="2314" y="3736"/>
                    </a:lnTo>
                    <a:close/>
                    <a:moveTo>
                      <a:pt x="1391" y="3713"/>
                    </a:moveTo>
                    <a:lnTo>
                      <a:pt x="1398" y="3715"/>
                    </a:lnTo>
                    <a:lnTo>
                      <a:pt x="1393" y="3723"/>
                    </a:lnTo>
                    <a:lnTo>
                      <a:pt x="1386" y="3721"/>
                    </a:lnTo>
                    <a:lnTo>
                      <a:pt x="1391" y="3713"/>
                    </a:lnTo>
                    <a:close/>
                    <a:moveTo>
                      <a:pt x="2796" y="3554"/>
                    </a:moveTo>
                    <a:lnTo>
                      <a:pt x="2798" y="3562"/>
                    </a:lnTo>
                    <a:lnTo>
                      <a:pt x="2791" y="3565"/>
                    </a:lnTo>
                    <a:lnTo>
                      <a:pt x="2789" y="3557"/>
                    </a:lnTo>
                    <a:lnTo>
                      <a:pt x="2796" y="3554"/>
                    </a:lnTo>
                    <a:close/>
                    <a:moveTo>
                      <a:pt x="901" y="3500"/>
                    </a:moveTo>
                    <a:lnTo>
                      <a:pt x="907" y="3503"/>
                    </a:lnTo>
                    <a:lnTo>
                      <a:pt x="901" y="3510"/>
                    </a:lnTo>
                    <a:lnTo>
                      <a:pt x="895" y="3507"/>
                    </a:lnTo>
                    <a:lnTo>
                      <a:pt x="901" y="3500"/>
                    </a:lnTo>
                    <a:close/>
                    <a:moveTo>
                      <a:pt x="3225" y="3233"/>
                    </a:moveTo>
                    <a:lnTo>
                      <a:pt x="3229" y="3243"/>
                    </a:lnTo>
                    <a:lnTo>
                      <a:pt x="3222" y="3249"/>
                    </a:lnTo>
                    <a:lnTo>
                      <a:pt x="3219" y="3240"/>
                    </a:lnTo>
                    <a:lnTo>
                      <a:pt x="3225" y="3233"/>
                    </a:lnTo>
                    <a:close/>
                    <a:moveTo>
                      <a:pt x="506" y="3172"/>
                    </a:moveTo>
                    <a:lnTo>
                      <a:pt x="510" y="3176"/>
                    </a:lnTo>
                    <a:lnTo>
                      <a:pt x="504" y="3184"/>
                    </a:lnTo>
                    <a:lnTo>
                      <a:pt x="500" y="3179"/>
                    </a:lnTo>
                    <a:lnTo>
                      <a:pt x="506" y="3172"/>
                    </a:lnTo>
                    <a:close/>
                    <a:moveTo>
                      <a:pt x="3470" y="2935"/>
                    </a:moveTo>
                    <a:lnTo>
                      <a:pt x="3479" y="2936"/>
                    </a:lnTo>
                    <a:lnTo>
                      <a:pt x="3475" y="2943"/>
                    </a:lnTo>
                    <a:lnTo>
                      <a:pt x="3467" y="2940"/>
                    </a:lnTo>
                    <a:lnTo>
                      <a:pt x="3470" y="2935"/>
                    </a:lnTo>
                    <a:close/>
                    <a:moveTo>
                      <a:pt x="202" y="2730"/>
                    </a:moveTo>
                    <a:lnTo>
                      <a:pt x="206" y="2737"/>
                    </a:lnTo>
                    <a:lnTo>
                      <a:pt x="199" y="2744"/>
                    </a:lnTo>
                    <a:lnTo>
                      <a:pt x="196" y="2738"/>
                    </a:lnTo>
                    <a:lnTo>
                      <a:pt x="202" y="2730"/>
                    </a:lnTo>
                    <a:close/>
                    <a:moveTo>
                      <a:pt x="3698" y="2451"/>
                    </a:moveTo>
                    <a:lnTo>
                      <a:pt x="3707" y="2453"/>
                    </a:lnTo>
                    <a:lnTo>
                      <a:pt x="3707" y="2456"/>
                    </a:lnTo>
                    <a:lnTo>
                      <a:pt x="3705" y="2460"/>
                    </a:lnTo>
                    <a:lnTo>
                      <a:pt x="3697" y="2459"/>
                    </a:lnTo>
                    <a:lnTo>
                      <a:pt x="3698" y="2453"/>
                    </a:lnTo>
                    <a:lnTo>
                      <a:pt x="3698" y="2451"/>
                    </a:lnTo>
                    <a:close/>
                    <a:moveTo>
                      <a:pt x="58" y="2368"/>
                    </a:moveTo>
                    <a:lnTo>
                      <a:pt x="68" y="2370"/>
                    </a:lnTo>
                    <a:lnTo>
                      <a:pt x="70" y="2377"/>
                    </a:lnTo>
                    <a:lnTo>
                      <a:pt x="61" y="2375"/>
                    </a:lnTo>
                    <a:lnTo>
                      <a:pt x="58" y="2368"/>
                    </a:lnTo>
                    <a:close/>
                    <a:moveTo>
                      <a:pt x="3782" y="1944"/>
                    </a:moveTo>
                    <a:lnTo>
                      <a:pt x="3790" y="1946"/>
                    </a:lnTo>
                    <a:lnTo>
                      <a:pt x="3790" y="1953"/>
                    </a:lnTo>
                    <a:lnTo>
                      <a:pt x="3782" y="1951"/>
                    </a:lnTo>
                    <a:lnTo>
                      <a:pt x="3782" y="1944"/>
                    </a:lnTo>
                    <a:close/>
                    <a:moveTo>
                      <a:pt x="0" y="1837"/>
                    </a:moveTo>
                    <a:lnTo>
                      <a:pt x="8" y="1838"/>
                    </a:lnTo>
                    <a:lnTo>
                      <a:pt x="8" y="1844"/>
                    </a:lnTo>
                    <a:lnTo>
                      <a:pt x="0" y="1842"/>
                    </a:lnTo>
                    <a:lnTo>
                      <a:pt x="0" y="1837"/>
                    </a:lnTo>
                    <a:close/>
                    <a:moveTo>
                      <a:pt x="3720" y="1413"/>
                    </a:moveTo>
                    <a:lnTo>
                      <a:pt x="3729" y="1414"/>
                    </a:lnTo>
                    <a:lnTo>
                      <a:pt x="3732" y="1421"/>
                    </a:lnTo>
                    <a:lnTo>
                      <a:pt x="3722" y="1420"/>
                    </a:lnTo>
                    <a:lnTo>
                      <a:pt x="3720" y="1413"/>
                    </a:lnTo>
                    <a:close/>
                    <a:moveTo>
                      <a:pt x="83" y="1329"/>
                    </a:moveTo>
                    <a:lnTo>
                      <a:pt x="93" y="1331"/>
                    </a:lnTo>
                    <a:lnTo>
                      <a:pt x="92" y="1335"/>
                    </a:lnTo>
                    <a:lnTo>
                      <a:pt x="92" y="1337"/>
                    </a:lnTo>
                    <a:lnTo>
                      <a:pt x="82" y="1335"/>
                    </a:lnTo>
                    <a:lnTo>
                      <a:pt x="83" y="1332"/>
                    </a:lnTo>
                    <a:lnTo>
                      <a:pt x="83" y="1329"/>
                    </a:lnTo>
                    <a:close/>
                    <a:moveTo>
                      <a:pt x="3590" y="1043"/>
                    </a:moveTo>
                    <a:lnTo>
                      <a:pt x="3594" y="1051"/>
                    </a:lnTo>
                    <a:lnTo>
                      <a:pt x="3587" y="1058"/>
                    </a:lnTo>
                    <a:lnTo>
                      <a:pt x="3583" y="1050"/>
                    </a:lnTo>
                    <a:lnTo>
                      <a:pt x="3590" y="1043"/>
                    </a:lnTo>
                    <a:close/>
                    <a:moveTo>
                      <a:pt x="313" y="846"/>
                    </a:moveTo>
                    <a:lnTo>
                      <a:pt x="323" y="848"/>
                    </a:lnTo>
                    <a:lnTo>
                      <a:pt x="319" y="853"/>
                    </a:lnTo>
                    <a:lnTo>
                      <a:pt x="309" y="852"/>
                    </a:lnTo>
                    <a:lnTo>
                      <a:pt x="313" y="846"/>
                    </a:lnTo>
                    <a:close/>
                    <a:moveTo>
                      <a:pt x="3286" y="604"/>
                    </a:moveTo>
                    <a:lnTo>
                      <a:pt x="3289" y="609"/>
                    </a:lnTo>
                    <a:lnTo>
                      <a:pt x="3283" y="616"/>
                    </a:lnTo>
                    <a:lnTo>
                      <a:pt x="3280" y="612"/>
                    </a:lnTo>
                    <a:lnTo>
                      <a:pt x="3286" y="604"/>
                    </a:lnTo>
                    <a:close/>
                    <a:moveTo>
                      <a:pt x="566" y="541"/>
                    </a:moveTo>
                    <a:lnTo>
                      <a:pt x="569" y="549"/>
                    </a:lnTo>
                    <a:lnTo>
                      <a:pt x="563" y="555"/>
                    </a:lnTo>
                    <a:lnTo>
                      <a:pt x="559" y="547"/>
                    </a:lnTo>
                    <a:lnTo>
                      <a:pt x="566" y="541"/>
                    </a:lnTo>
                    <a:close/>
                    <a:moveTo>
                      <a:pt x="2887" y="277"/>
                    </a:moveTo>
                    <a:lnTo>
                      <a:pt x="2895" y="281"/>
                    </a:lnTo>
                    <a:lnTo>
                      <a:pt x="2887" y="288"/>
                    </a:lnTo>
                    <a:lnTo>
                      <a:pt x="2882" y="284"/>
                    </a:lnTo>
                    <a:lnTo>
                      <a:pt x="2887" y="277"/>
                    </a:lnTo>
                    <a:close/>
                    <a:moveTo>
                      <a:pt x="996" y="224"/>
                    </a:moveTo>
                    <a:lnTo>
                      <a:pt x="999" y="233"/>
                    </a:lnTo>
                    <a:lnTo>
                      <a:pt x="993" y="236"/>
                    </a:lnTo>
                    <a:lnTo>
                      <a:pt x="990" y="227"/>
                    </a:lnTo>
                    <a:lnTo>
                      <a:pt x="996" y="224"/>
                    </a:lnTo>
                    <a:close/>
                    <a:moveTo>
                      <a:pt x="2396" y="65"/>
                    </a:moveTo>
                    <a:lnTo>
                      <a:pt x="2403" y="66"/>
                    </a:lnTo>
                    <a:lnTo>
                      <a:pt x="2396" y="75"/>
                    </a:lnTo>
                    <a:lnTo>
                      <a:pt x="2389" y="72"/>
                    </a:lnTo>
                    <a:lnTo>
                      <a:pt x="2396" y="65"/>
                    </a:lnTo>
                    <a:close/>
                    <a:moveTo>
                      <a:pt x="1478" y="43"/>
                    </a:moveTo>
                    <a:lnTo>
                      <a:pt x="1480" y="52"/>
                    </a:lnTo>
                    <a:lnTo>
                      <a:pt x="1473" y="53"/>
                    </a:lnTo>
                    <a:lnTo>
                      <a:pt x="1470" y="45"/>
                    </a:lnTo>
                    <a:lnTo>
                      <a:pt x="1478" y="43"/>
                    </a:lnTo>
                    <a:close/>
                    <a:moveTo>
                      <a:pt x="2003" y="0"/>
                    </a:moveTo>
                    <a:lnTo>
                      <a:pt x="2010" y="0"/>
                    </a:lnTo>
                    <a:lnTo>
                      <a:pt x="2014" y="10"/>
                    </a:lnTo>
                    <a:lnTo>
                      <a:pt x="2007" y="10"/>
                    </a:lnTo>
                    <a:lnTo>
                      <a:pt x="20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2" name="Freeform 747"/>
              <p:cNvSpPr>
                <a:spLocks noEditPoints="1"/>
              </p:cNvSpPr>
              <p:nvPr/>
            </p:nvSpPr>
            <p:spPr bwMode="auto">
              <a:xfrm>
                <a:off x="5211" y="641"/>
                <a:ext cx="3809" cy="3806"/>
              </a:xfrm>
              <a:custGeom>
                <a:avLst/>
                <a:gdLst>
                  <a:gd name="T0" fmla="*/ 1794 w 3809"/>
                  <a:gd name="T1" fmla="*/ 3797 h 3806"/>
                  <a:gd name="T2" fmla="*/ 1790 w 3809"/>
                  <a:gd name="T3" fmla="*/ 3806 h 3806"/>
                  <a:gd name="T4" fmla="*/ 2328 w 3809"/>
                  <a:gd name="T5" fmla="*/ 3754 h 3806"/>
                  <a:gd name="T6" fmla="*/ 2324 w 3809"/>
                  <a:gd name="T7" fmla="*/ 3763 h 3806"/>
                  <a:gd name="T8" fmla="*/ 2328 w 3809"/>
                  <a:gd name="T9" fmla="*/ 3754 h 3806"/>
                  <a:gd name="T10" fmla="*/ 1403 w 3809"/>
                  <a:gd name="T11" fmla="*/ 3732 h 3806"/>
                  <a:gd name="T12" fmla="*/ 1389 w 3809"/>
                  <a:gd name="T13" fmla="*/ 3738 h 3806"/>
                  <a:gd name="T14" fmla="*/ 2808 w 3809"/>
                  <a:gd name="T15" fmla="*/ 3571 h 3806"/>
                  <a:gd name="T16" fmla="*/ 2806 w 3809"/>
                  <a:gd name="T17" fmla="*/ 3583 h 3806"/>
                  <a:gd name="T18" fmla="*/ 2808 w 3809"/>
                  <a:gd name="T19" fmla="*/ 3571 h 3806"/>
                  <a:gd name="T20" fmla="*/ 911 w 3809"/>
                  <a:gd name="T21" fmla="*/ 3519 h 3806"/>
                  <a:gd name="T22" fmla="*/ 900 w 3809"/>
                  <a:gd name="T23" fmla="*/ 3523 h 3806"/>
                  <a:gd name="T24" fmla="*/ 3239 w 3809"/>
                  <a:gd name="T25" fmla="*/ 3252 h 3806"/>
                  <a:gd name="T26" fmla="*/ 3237 w 3809"/>
                  <a:gd name="T27" fmla="*/ 3267 h 3806"/>
                  <a:gd name="T28" fmla="*/ 3239 w 3809"/>
                  <a:gd name="T29" fmla="*/ 3252 h 3806"/>
                  <a:gd name="T30" fmla="*/ 514 w 3809"/>
                  <a:gd name="T31" fmla="*/ 3193 h 3806"/>
                  <a:gd name="T32" fmla="*/ 504 w 3809"/>
                  <a:gd name="T33" fmla="*/ 3195 h 3806"/>
                  <a:gd name="T34" fmla="*/ 3489 w 3809"/>
                  <a:gd name="T35" fmla="*/ 2945 h 3806"/>
                  <a:gd name="T36" fmla="*/ 3495 w 3809"/>
                  <a:gd name="T37" fmla="*/ 2954 h 3806"/>
                  <a:gd name="T38" fmla="*/ 3489 w 3809"/>
                  <a:gd name="T39" fmla="*/ 2945 h 3806"/>
                  <a:gd name="T40" fmla="*/ 209 w 3809"/>
                  <a:gd name="T41" fmla="*/ 2753 h 3806"/>
                  <a:gd name="T42" fmla="*/ 201 w 3809"/>
                  <a:gd name="T43" fmla="*/ 2754 h 3806"/>
                  <a:gd name="T44" fmla="*/ 3717 w 3809"/>
                  <a:gd name="T45" fmla="*/ 2462 h 3806"/>
                  <a:gd name="T46" fmla="*/ 3725 w 3809"/>
                  <a:gd name="T47" fmla="*/ 2468 h 3806"/>
                  <a:gd name="T48" fmla="*/ 3715 w 3809"/>
                  <a:gd name="T49" fmla="*/ 2469 h 3806"/>
                  <a:gd name="T50" fmla="*/ 3717 w 3809"/>
                  <a:gd name="T51" fmla="*/ 2462 h 3806"/>
                  <a:gd name="T52" fmla="*/ 68 w 3809"/>
                  <a:gd name="T53" fmla="*/ 2377 h 3806"/>
                  <a:gd name="T54" fmla="*/ 61 w 3809"/>
                  <a:gd name="T55" fmla="*/ 2383 h 3806"/>
                  <a:gd name="T56" fmla="*/ 3800 w 3809"/>
                  <a:gd name="T57" fmla="*/ 1955 h 3806"/>
                  <a:gd name="T58" fmla="*/ 3809 w 3809"/>
                  <a:gd name="T59" fmla="*/ 1963 h 3806"/>
                  <a:gd name="T60" fmla="*/ 3800 w 3809"/>
                  <a:gd name="T61" fmla="*/ 1955 h 3806"/>
                  <a:gd name="T62" fmla="*/ 10 w 3809"/>
                  <a:gd name="T63" fmla="*/ 1846 h 3806"/>
                  <a:gd name="T64" fmla="*/ 0 w 3809"/>
                  <a:gd name="T65" fmla="*/ 1850 h 3806"/>
                  <a:gd name="T66" fmla="*/ 3739 w 3809"/>
                  <a:gd name="T67" fmla="*/ 1423 h 3806"/>
                  <a:gd name="T68" fmla="*/ 3752 w 3809"/>
                  <a:gd name="T69" fmla="*/ 1432 h 3806"/>
                  <a:gd name="T70" fmla="*/ 3739 w 3809"/>
                  <a:gd name="T71" fmla="*/ 1423 h 3806"/>
                  <a:gd name="T72" fmla="*/ 93 w 3809"/>
                  <a:gd name="T73" fmla="*/ 1338 h 3806"/>
                  <a:gd name="T74" fmla="*/ 92 w 3809"/>
                  <a:gd name="T75" fmla="*/ 1344 h 3806"/>
                  <a:gd name="T76" fmla="*/ 85 w 3809"/>
                  <a:gd name="T77" fmla="*/ 1338 h 3806"/>
                  <a:gd name="T78" fmla="*/ 3605 w 3809"/>
                  <a:gd name="T79" fmla="*/ 1043 h 3806"/>
                  <a:gd name="T80" fmla="*/ 3604 w 3809"/>
                  <a:gd name="T81" fmla="*/ 1060 h 3806"/>
                  <a:gd name="T82" fmla="*/ 3605 w 3809"/>
                  <a:gd name="T83" fmla="*/ 1043 h 3806"/>
                  <a:gd name="T84" fmla="*/ 323 w 3809"/>
                  <a:gd name="T85" fmla="*/ 855 h 3806"/>
                  <a:gd name="T86" fmla="*/ 311 w 3809"/>
                  <a:gd name="T87" fmla="*/ 859 h 3806"/>
                  <a:gd name="T88" fmla="*/ 3302 w 3809"/>
                  <a:gd name="T89" fmla="*/ 606 h 3806"/>
                  <a:gd name="T90" fmla="*/ 3299 w 3809"/>
                  <a:gd name="T91" fmla="*/ 618 h 3806"/>
                  <a:gd name="T92" fmla="*/ 3302 w 3809"/>
                  <a:gd name="T93" fmla="*/ 606 h 3806"/>
                  <a:gd name="T94" fmla="*/ 576 w 3809"/>
                  <a:gd name="T95" fmla="*/ 550 h 3806"/>
                  <a:gd name="T96" fmla="*/ 566 w 3809"/>
                  <a:gd name="T97" fmla="*/ 546 h 3806"/>
                  <a:gd name="T98" fmla="*/ 2903 w 3809"/>
                  <a:gd name="T99" fmla="*/ 279 h 3806"/>
                  <a:gd name="T100" fmla="*/ 2905 w 3809"/>
                  <a:gd name="T101" fmla="*/ 290 h 3806"/>
                  <a:gd name="T102" fmla="*/ 2903 w 3809"/>
                  <a:gd name="T103" fmla="*/ 279 h 3806"/>
                  <a:gd name="T104" fmla="*/ 1006 w 3809"/>
                  <a:gd name="T105" fmla="*/ 233 h 3806"/>
                  <a:gd name="T106" fmla="*/ 997 w 3809"/>
                  <a:gd name="T107" fmla="*/ 228 h 3806"/>
                  <a:gd name="T108" fmla="*/ 2411 w 3809"/>
                  <a:gd name="T109" fmla="*/ 67 h 3806"/>
                  <a:gd name="T110" fmla="*/ 2413 w 3809"/>
                  <a:gd name="T111" fmla="*/ 75 h 3806"/>
                  <a:gd name="T112" fmla="*/ 2411 w 3809"/>
                  <a:gd name="T113" fmla="*/ 67 h 3806"/>
                  <a:gd name="T114" fmla="*/ 1488 w 3809"/>
                  <a:gd name="T115" fmla="*/ 52 h 3806"/>
                  <a:gd name="T116" fmla="*/ 1478 w 3809"/>
                  <a:gd name="T117" fmla="*/ 45 h 3806"/>
                  <a:gd name="T118" fmla="*/ 2010 w 3809"/>
                  <a:gd name="T119" fmla="*/ 0 h 3806"/>
                  <a:gd name="T120" fmla="*/ 2020 w 3809"/>
                  <a:gd name="T121" fmla="*/ 9 h 3806"/>
                  <a:gd name="T122" fmla="*/ 2010 w 3809"/>
                  <a:gd name="T123" fmla="*/ 0 h 3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09" h="3806">
                    <a:moveTo>
                      <a:pt x="1787" y="3797"/>
                    </a:moveTo>
                    <a:lnTo>
                      <a:pt x="1794" y="3797"/>
                    </a:lnTo>
                    <a:lnTo>
                      <a:pt x="1797" y="3806"/>
                    </a:lnTo>
                    <a:lnTo>
                      <a:pt x="1790" y="3806"/>
                    </a:lnTo>
                    <a:lnTo>
                      <a:pt x="1787" y="3797"/>
                    </a:lnTo>
                    <a:close/>
                    <a:moveTo>
                      <a:pt x="2328" y="3754"/>
                    </a:moveTo>
                    <a:lnTo>
                      <a:pt x="2331" y="3762"/>
                    </a:lnTo>
                    <a:lnTo>
                      <a:pt x="2324" y="3763"/>
                    </a:lnTo>
                    <a:lnTo>
                      <a:pt x="2320" y="3755"/>
                    </a:lnTo>
                    <a:lnTo>
                      <a:pt x="2328" y="3754"/>
                    </a:lnTo>
                    <a:close/>
                    <a:moveTo>
                      <a:pt x="1396" y="3730"/>
                    </a:moveTo>
                    <a:lnTo>
                      <a:pt x="1403" y="3732"/>
                    </a:lnTo>
                    <a:lnTo>
                      <a:pt x="1396" y="3739"/>
                    </a:lnTo>
                    <a:lnTo>
                      <a:pt x="1389" y="3738"/>
                    </a:lnTo>
                    <a:lnTo>
                      <a:pt x="1396" y="3730"/>
                    </a:lnTo>
                    <a:close/>
                    <a:moveTo>
                      <a:pt x="2808" y="3571"/>
                    </a:moveTo>
                    <a:lnTo>
                      <a:pt x="2811" y="3580"/>
                    </a:lnTo>
                    <a:lnTo>
                      <a:pt x="2806" y="3583"/>
                    </a:lnTo>
                    <a:lnTo>
                      <a:pt x="2801" y="3574"/>
                    </a:lnTo>
                    <a:lnTo>
                      <a:pt x="2808" y="3571"/>
                    </a:lnTo>
                    <a:close/>
                    <a:moveTo>
                      <a:pt x="905" y="3516"/>
                    </a:moveTo>
                    <a:lnTo>
                      <a:pt x="911" y="3519"/>
                    </a:lnTo>
                    <a:lnTo>
                      <a:pt x="905" y="3526"/>
                    </a:lnTo>
                    <a:lnTo>
                      <a:pt x="900" y="3523"/>
                    </a:lnTo>
                    <a:lnTo>
                      <a:pt x="905" y="3516"/>
                    </a:lnTo>
                    <a:close/>
                    <a:moveTo>
                      <a:pt x="3239" y="3252"/>
                    </a:moveTo>
                    <a:lnTo>
                      <a:pt x="3242" y="3260"/>
                    </a:lnTo>
                    <a:lnTo>
                      <a:pt x="3237" y="3267"/>
                    </a:lnTo>
                    <a:lnTo>
                      <a:pt x="3232" y="3258"/>
                    </a:lnTo>
                    <a:lnTo>
                      <a:pt x="3239" y="3252"/>
                    </a:lnTo>
                    <a:close/>
                    <a:moveTo>
                      <a:pt x="510" y="3188"/>
                    </a:moveTo>
                    <a:lnTo>
                      <a:pt x="514" y="3193"/>
                    </a:lnTo>
                    <a:lnTo>
                      <a:pt x="508" y="3200"/>
                    </a:lnTo>
                    <a:lnTo>
                      <a:pt x="504" y="3195"/>
                    </a:lnTo>
                    <a:lnTo>
                      <a:pt x="510" y="3188"/>
                    </a:lnTo>
                    <a:close/>
                    <a:moveTo>
                      <a:pt x="3489" y="2945"/>
                    </a:moveTo>
                    <a:lnTo>
                      <a:pt x="3499" y="2948"/>
                    </a:lnTo>
                    <a:lnTo>
                      <a:pt x="3495" y="2954"/>
                    </a:lnTo>
                    <a:lnTo>
                      <a:pt x="3485" y="2952"/>
                    </a:lnTo>
                    <a:lnTo>
                      <a:pt x="3489" y="2945"/>
                    </a:lnTo>
                    <a:close/>
                    <a:moveTo>
                      <a:pt x="206" y="2747"/>
                    </a:moveTo>
                    <a:lnTo>
                      <a:pt x="209" y="2753"/>
                    </a:lnTo>
                    <a:lnTo>
                      <a:pt x="203" y="2761"/>
                    </a:lnTo>
                    <a:lnTo>
                      <a:pt x="201" y="2754"/>
                    </a:lnTo>
                    <a:lnTo>
                      <a:pt x="206" y="2747"/>
                    </a:lnTo>
                    <a:close/>
                    <a:moveTo>
                      <a:pt x="3717" y="2462"/>
                    </a:moveTo>
                    <a:lnTo>
                      <a:pt x="3727" y="2463"/>
                    </a:lnTo>
                    <a:lnTo>
                      <a:pt x="3725" y="2468"/>
                    </a:lnTo>
                    <a:lnTo>
                      <a:pt x="3724" y="2470"/>
                    </a:lnTo>
                    <a:lnTo>
                      <a:pt x="3715" y="2469"/>
                    </a:lnTo>
                    <a:lnTo>
                      <a:pt x="3717" y="2465"/>
                    </a:lnTo>
                    <a:lnTo>
                      <a:pt x="3717" y="2462"/>
                    </a:lnTo>
                    <a:close/>
                    <a:moveTo>
                      <a:pt x="58" y="2376"/>
                    </a:moveTo>
                    <a:lnTo>
                      <a:pt x="68" y="2377"/>
                    </a:lnTo>
                    <a:lnTo>
                      <a:pt x="71" y="2384"/>
                    </a:lnTo>
                    <a:lnTo>
                      <a:pt x="61" y="2383"/>
                    </a:lnTo>
                    <a:lnTo>
                      <a:pt x="58" y="2376"/>
                    </a:lnTo>
                    <a:close/>
                    <a:moveTo>
                      <a:pt x="3800" y="1955"/>
                    </a:moveTo>
                    <a:lnTo>
                      <a:pt x="3809" y="1956"/>
                    </a:lnTo>
                    <a:lnTo>
                      <a:pt x="3809" y="1963"/>
                    </a:lnTo>
                    <a:lnTo>
                      <a:pt x="3800" y="1962"/>
                    </a:lnTo>
                    <a:lnTo>
                      <a:pt x="3800" y="1955"/>
                    </a:lnTo>
                    <a:close/>
                    <a:moveTo>
                      <a:pt x="0" y="1844"/>
                    </a:moveTo>
                    <a:lnTo>
                      <a:pt x="10" y="1846"/>
                    </a:lnTo>
                    <a:lnTo>
                      <a:pt x="10" y="1851"/>
                    </a:lnTo>
                    <a:lnTo>
                      <a:pt x="0" y="1850"/>
                    </a:lnTo>
                    <a:lnTo>
                      <a:pt x="0" y="1844"/>
                    </a:lnTo>
                    <a:close/>
                    <a:moveTo>
                      <a:pt x="3739" y="1423"/>
                    </a:moveTo>
                    <a:lnTo>
                      <a:pt x="3749" y="1425"/>
                    </a:lnTo>
                    <a:lnTo>
                      <a:pt x="3752" y="1432"/>
                    </a:lnTo>
                    <a:lnTo>
                      <a:pt x="3742" y="1430"/>
                    </a:lnTo>
                    <a:lnTo>
                      <a:pt x="3739" y="1423"/>
                    </a:lnTo>
                    <a:close/>
                    <a:moveTo>
                      <a:pt x="85" y="1337"/>
                    </a:moveTo>
                    <a:lnTo>
                      <a:pt x="93" y="1338"/>
                    </a:lnTo>
                    <a:lnTo>
                      <a:pt x="93" y="1341"/>
                    </a:lnTo>
                    <a:lnTo>
                      <a:pt x="92" y="1344"/>
                    </a:lnTo>
                    <a:lnTo>
                      <a:pt x="83" y="1343"/>
                    </a:lnTo>
                    <a:lnTo>
                      <a:pt x="85" y="1338"/>
                    </a:lnTo>
                    <a:lnTo>
                      <a:pt x="85" y="1337"/>
                    </a:lnTo>
                    <a:close/>
                    <a:moveTo>
                      <a:pt x="3605" y="1043"/>
                    </a:moveTo>
                    <a:lnTo>
                      <a:pt x="3609" y="1052"/>
                    </a:lnTo>
                    <a:lnTo>
                      <a:pt x="3604" y="1060"/>
                    </a:lnTo>
                    <a:lnTo>
                      <a:pt x="3600" y="1052"/>
                    </a:lnTo>
                    <a:lnTo>
                      <a:pt x="3605" y="1043"/>
                    </a:lnTo>
                    <a:close/>
                    <a:moveTo>
                      <a:pt x="314" y="854"/>
                    </a:moveTo>
                    <a:lnTo>
                      <a:pt x="323" y="855"/>
                    </a:lnTo>
                    <a:lnTo>
                      <a:pt x="319" y="861"/>
                    </a:lnTo>
                    <a:lnTo>
                      <a:pt x="311" y="859"/>
                    </a:lnTo>
                    <a:lnTo>
                      <a:pt x="314" y="854"/>
                    </a:lnTo>
                    <a:close/>
                    <a:moveTo>
                      <a:pt x="3302" y="606"/>
                    </a:moveTo>
                    <a:lnTo>
                      <a:pt x="3304" y="611"/>
                    </a:lnTo>
                    <a:lnTo>
                      <a:pt x="3299" y="618"/>
                    </a:lnTo>
                    <a:lnTo>
                      <a:pt x="3296" y="613"/>
                    </a:lnTo>
                    <a:lnTo>
                      <a:pt x="3302" y="606"/>
                    </a:lnTo>
                    <a:close/>
                    <a:moveTo>
                      <a:pt x="572" y="540"/>
                    </a:moveTo>
                    <a:lnTo>
                      <a:pt x="576" y="550"/>
                    </a:lnTo>
                    <a:lnTo>
                      <a:pt x="569" y="556"/>
                    </a:lnTo>
                    <a:lnTo>
                      <a:pt x="566" y="546"/>
                    </a:lnTo>
                    <a:lnTo>
                      <a:pt x="572" y="540"/>
                    </a:lnTo>
                    <a:close/>
                    <a:moveTo>
                      <a:pt x="2903" y="279"/>
                    </a:moveTo>
                    <a:lnTo>
                      <a:pt x="2910" y="283"/>
                    </a:lnTo>
                    <a:lnTo>
                      <a:pt x="2905" y="290"/>
                    </a:lnTo>
                    <a:lnTo>
                      <a:pt x="2897" y="286"/>
                    </a:lnTo>
                    <a:lnTo>
                      <a:pt x="2903" y="279"/>
                    </a:lnTo>
                    <a:close/>
                    <a:moveTo>
                      <a:pt x="1003" y="223"/>
                    </a:moveTo>
                    <a:lnTo>
                      <a:pt x="1006" y="233"/>
                    </a:lnTo>
                    <a:lnTo>
                      <a:pt x="1000" y="236"/>
                    </a:lnTo>
                    <a:lnTo>
                      <a:pt x="997" y="228"/>
                    </a:lnTo>
                    <a:lnTo>
                      <a:pt x="1003" y="223"/>
                    </a:lnTo>
                    <a:close/>
                    <a:moveTo>
                      <a:pt x="2411" y="67"/>
                    </a:moveTo>
                    <a:lnTo>
                      <a:pt x="2419" y="68"/>
                    </a:lnTo>
                    <a:lnTo>
                      <a:pt x="2413" y="75"/>
                    </a:lnTo>
                    <a:lnTo>
                      <a:pt x="2406" y="74"/>
                    </a:lnTo>
                    <a:lnTo>
                      <a:pt x="2411" y="67"/>
                    </a:lnTo>
                    <a:close/>
                    <a:moveTo>
                      <a:pt x="1485" y="44"/>
                    </a:moveTo>
                    <a:lnTo>
                      <a:pt x="1488" y="52"/>
                    </a:lnTo>
                    <a:lnTo>
                      <a:pt x="1480" y="54"/>
                    </a:lnTo>
                    <a:lnTo>
                      <a:pt x="1478" y="45"/>
                    </a:lnTo>
                    <a:lnTo>
                      <a:pt x="1485" y="44"/>
                    </a:lnTo>
                    <a:close/>
                    <a:moveTo>
                      <a:pt x="2010" y="0"/>
                    </a:moveTo>
                    <a:lnTo>
                      <a:pt x="2017" y="0"/>
                    </a:lnTo>
                    <a:lnTo>
                      <a:pt x="2020" y="9"/>
                    </a:lnTo>
                    <a:lnTo>
                      <a:pt x="2013" y="9"/>
                    </a:lnTo>
                    <a:lnTo>
                      <a:pt x="20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3" name="Freeform 748"/>
              <p:cNvSpPr>
                <a:spLocks noEditPoints="1"/>
              </p:cNvSpPr>
              <p:nvPr/>
            </p:nvSpPr>
            <p:spPr bwMode="auto">
              <a:xfrm>
                <a:off x="5202" y="631"/>
                <a:ext cx="3828" cy="3826"/>
              </a:xfrm>
              <a:custGeom>
                <a:avLst/>
                <a:gdLst>
                  <a:gd name="T0" fmla="*/ 1806 w 3828"/>
                  <a:gd name="T1" fmla="*/ 3816 h 3826"/>
                  <a:gd name="T2" fmla="*/ 1803 w 3828"/>
                  <a:gd name="T3" fmla="*/ 3826 h 3826"/>
                  <a:gd name="T4" fmla="*/ 2340 w 3828"/>
                  <a:gd name="T5" fmla="*/ 3772 h 3826"/>
                  <a:gd name="T6" fmla="*/ 2336 w 3828"/>
                  <a:gd name="T7" fmla="*/ 3782 h 3826"/>
                  <a:gd name="T8" fmla="*/ 2340 w 3828"/>
                  <a:gd name="T9" fmla="*/ 3772 h 3826"/>
                  <a:gd name="T10" fmla="*/ 1405 w 3828"/>
                  <a:gd name="T11" fmla="*/ 3749 h 3826"/>
                  <a:gd name="T12" fmla="*/ 1392 w 3828"/>
                  <a:gd name="T13" fmla="*/ 3755 h 3826"/>
                  <a:gd name="T14" fmla="*/ 2820 w 3828"/>
                  <a:gd name="T15" fmla="*/ 3590 h 3826"/>
                  <a:gd name="T16" fmla="*/ 2817 w 3828"/>
                  <a:gd name="T17" fmla="*/ 3601 h 3826"/>
                  <a:gd name="T18" fmla="*/ 2820 w 3828"/>
                  <a:gd name="T19" fmla="*/ 3590 h 3826"/>
                  <a:gd name="T20" fmla="*/ 914 w 3828"/>
                  <a:gd name="T21" fmla="*/ 3536 h 3826"/>
                  <a:gd name="T22" fmla="*/ 903 w 3828"/>
                  <a:gd name="T23" fmla="*/ 3540 h 3826"/>
                  <a:gd name="T24" fmla="*/ 3251 w 3828"/>
                  <a:gd name="T25" fmla="*/ 3270 h 3826"/>
                  <a:gd name="T26" fmla="*/ 3248 w 3828"/>
                  <a:gd name="T27" fmla="*/ 3286 h 3826"/>
                  <a:gd name="T28" fmla="*/ 3251 w 3828"/>
                  <a:gd name="T29" fmla="*/ 3270 h 3826"/>
                  <a:gd name="T30" fmla="*/ 517 w 3828"/>
                  <a:gd name="T31" fmla="*/ 3210 h 3826"/>
                  <a:gd name="T32" fmla="*/ 506 w 3828"/>
                  <a:gd name="T33" fmla="*/ 3212 h 3826"/>
                  <a:gd name="T34" fmla="*/ 3508 w 3828"/>
                  <a:gd name="T35" fmla="*/ 2958 h 3826"/>
                  <a:gd name="T36" fmla="*/ 3514 w 3828"/>
                  <a:gd name="T37" fmla="*/ 2965 h 3826"/>
                  <a:gd name="T38" fmla="*/ 3508 w 3828"/>
                  <a:gd name="T39" fmla="*/ 2958 h 3826"/>
                  <a:gd name="T40" fmla="*/ 212 w 3828"/>
                  <a:gd name="T41" fmla="*/ 2771 h 3826"/>
                  <a:gd name="T42" fmla="*/ 202 w 3828"/>
                  <a:gd name="T43" fmla="*/ 2771 h 3826"/>
                  <a:gd name="T44" fmla="*/ 3736 w 3828"/>
                  <a:gd name="T45" fmla="*/ 2473 h 3826"/>
                  <a:gd name="T46" fmla="*/ 3743 w 3828"/>
                  <a:gd name="T47" fmla="*/ 2480 h 3826"/>
                  <a:gd name="T48" fmla="*/ 3733 w 3828"/>
                  <a:gd name="T49" fmla="*/ 2480 h 3826"/>
                  <a:gd name="T50" fmla="*/ 3736 w 3828"/>
                  <a:gd name="T51" fmla="*/ 2473 h 3826"/>
                  <a:gd name="T52" fmla="*/ 67 w 3828"/>
                  <a:gd name="T53" fmla="*/ 2386 h 3826"/>
                  <a:gd name="T54" fmla="*/ 60 w 3828"/>
                  <a:gd name="T55" fmla="*/ 2390 h 3826"/>
                  <a:gd name="T56" fmla="*/ 3818 w 3828"/>
                  <a:gd name="T57" fmla="*/ 1966 h 3826"/>
                  <a:gd name="T58" fmla="*/ 3828 w 3828"/>
                  <a:gd name="T59" fmla="*/ 1974 h 3826"/>
                  <a:gd name="T60" fmla="*/ 3818 w 3828"/>
                  <a:gd name="T61" fmla="*/ 1966 h 3826"/>
                  <a:gd name="T62" fmla="*/ 9 w 3828"/>
                  <a:gd name="T63" fmla="*/ 1854 h 3826"/>
                  <a:gd name="T64" fmla="*/ 0 w 3828"/>
                  <a:gd name="T65" fmla="*/ 1859 h 3826"/>
                  <a:gd name="T66" fmla="*/ 3758 w 3828"/>
                  <a:gd name="T67" fmla="*/ 1435 h 3826"/>
                  <a:gd name="T68" fmla="*/ 3770 w 3828"/>
                  <a:gd name="T69" fmla="*/ 1443 h 3826"/>
                  <a:gd name="T70" fmla="*/ 3758 w 3828"/>
                  <a:gd name="T71" fmla="*/ 1435 h 3826"/>
                  <a:gd name="T72" fmla="*/ 94 w 3828"/>
                  <a:gd name="T73" fmla="*/ 1347 h 3826"/>
                  <a:gd name="T74" fmla="*/ 92 w 3828"/>
                  <a:gd name="T75" fmla="*/ 1353 h 3826"/>
                  <a:gd name="T76" fmla="*/ 85 w 3828"/>
                  <a:gd name="T77" fmla="*/ 1346 h 3826"/>
                  <a:gd name="T78" fmla="*/ 3621 w 3828"/>
                  <a:gd name="T79" fmla="*/ 1046 h 3826"/>
                  <a:gd name="T80" fmla="*/ 3618 w 3828"/>
                  <a:gd name="T81" fmla="*/ 1062 h 3826"/>
                  <a:gd name="T82" fmla="*/ 3621 w 3828"/>
                  <a:gd name="T83" fmla="*/ 1046 h 3826"/>
                  <a:gd name="T84" fmla="*/ 323 w 3828"/>
                  <a:gd name="T85" fmla="*/ 864 h 3826"/>
                  <a:gd name="T86" fmla="*/ 310 w 3828"/>
                  <a:gd name="T87" fmla="*/ 868 h 3826"/>
                  <a:gd name="T88" fmla="*/ 3316 w 3828"/>
                  <a:gd name="T89" fmla="*/ 609 h 3826"/>
                  <a:gd name="T90" fmla="*/ 3313 w 3828"/>
                  <a:gd name="T91" fmla="*/ 621 h 3826"/>
                  <a:gd name="T92" fmla="*/ 3316 w 3828"/>
                  <a:gd name="T93" fmla="*/ 609 h 3826"/>
                  <a:gd name="T94" fmla="*/ 581 w 3828"/>
                  <a:gd name="T95" fmla="*/ 550 h 3826"/>
                  <a:gd name="T96" fmla="*/ 571 w 3828"/>
                  <a:gd name="T97" fmla="*/ 547 h 3826"/>
                  <a:gd name="T98" fmla="*/ 2918 w 3828"/>
                  <a:gd name="T99" fmla="*/ 282 h 3826"/>
                  <a:gd name="T100" fmla="*/ 2919 w 3828"/>
                  <a:gd name="T101" fmla="*/ 293 h 3826"/>
                  <a:gd name="T102" fmla="*/ 2918 w 3828"/>
                  <a:gd name="T103" fmla="*/ 282 h 3826"/>
                  <a:gd name="T104" fmla="*/ 1012 w 3828"/>
                  <a:gd name="T105" fmla="*/ 233 h 3826"/>
                  <a:gd name="T106" fmla="*/ 1002 w 3828"/>
                  <a:gd name="T107" fmla="*/ 229 h 3826"/>
                  <a:gd name="T108" fmla="*/ 2428 w 3828"/>
                  <a:gd name="T109" fmla="*/ 68 h 3826"/>
                  <a:gd name="T110" fmla="*/ 2428 w 3828"/>
                  <a:gd name="T111" fmla="*/ 78 h 3826"/>
                  <a:gd name="T112" fmla="*/ 2428 w 3828"/>
                  <a:gd name="T113" fmla="*/ 68 h 3826"/>
                  <a:gd name="T114" fmla="*/ 1494 w 3828"/>
                  <a:gd name="T115" fmla="*/ 54 h 3826"/>
                  <a:gd name="T116" fmla="*/ 1484 w 3828"/>
                  <a:gd name="T117" fmla="*/ 47 h 3826"/>
                  <a:gd name="T118" fmla="*/ 2015 w 3828"/>
                  <a:gd name="T119" fmla="*/ 0 h 3826"/>
                  <a:gd name="T120" fmla="*/ 2026 w 3828"/>
                  <a:gd name="T121" fmla="*/ 10 h 3826"/>
                  <a:gd name="T122" fmla="*/ 2015 w 3828"/>
                  <a:gd name="T123" fmla="*/ 0 h 3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28" h="3826">
                    <a:moveTo>
                      <a:pt x="1799" y="3816"/>
                    </a:moveTo>
                    <a:lnTo>
                      <a:pt x="1806" y="3816"/>
                    </a:lnTo>
                    <a:lnTo>
                      <a:pt x="1810" y="3826"/>
                    </a:lnTo>
                    <a:lnTo>
                      <a:pt x="1803" y="3826"/>
                    </a:lnTo>
                    <a:lnTo>
                      <a:pt x="1799" y="3816"/>
                    </a:lnTo>
                    <a:close/>
                    <a:moveTo>
                      <a:pt x="2340" y="3772"/>
                    </a:moveTo>
                    <a:lnTo>
                      <a:pt x="2343" y="3780"/>
                    </a:lnTo>
                    <a:lnTo>
                      <a:pt x="2336" y="3782"/>
                    </a:lnTo>
                    <a:lnTo>
                      <a:pt x="2333" y="3773"/>
                    </a:lnTo>
                    <a:lnTo>
                      <a:pt x="2340" y="3772"/>
                    </a:lnTo>
                    <a:close/>
                    <a:moveTo>
                      <a:pt x="1398" y="3748"/>
                    </a:moveTo>
                    <a:lnTo>
                      <a:pt x="1405" y="3749"/>
                    </a:lnTo>
                    <a:lnTo>
                      <a:pt x="1399" y="3758"/>
                    </a:lnTo>
                    <a:lnTo>
                      <a:pt x="1392" y="3755"/>
                    </a:lnTo>
                    <a:lnTo>
                      <a:pt x="1398" y="3748"/>
                    </a:lnTo>
                    <a:close/>
                    <a:moveTo>
                      <a:pt x="2820" y="3590"/>
                    </a:moveTo>
                    <a:lnTo>
                      <a:pt x="2823" y="3598"/>
                    </a:lnTo>
                    <a:lnTo>
                      <a:pt x="2817" y="3601"/>
                    </a:lnTo>
                    <a:lnTo>
                      <a:pt x="2815" y="3593"/>
                    </a:lnTo>
                    <a:lnTo>
                      <a:pt x="2820" y="3590"/>
                    </a:lnTo>
                    <a:close/>
                    <a:moveTo>
                      <a:pt x="909" y="3533"/>
                    </a:moveTo>
                    <a:lnTo>
                      <a:pt x="914" y="3536"/>
                    </a:lnTo>
                    <a:lnTo>
                      <a:pt x="909" y="3543"/>
                    </a:lnTo>
                    <a:lnTo>
                      <a:pt x="903" y="3540"/>
                    </a:lnTo>
                    <a:lnTo>
                      <a:pt x="909" y="3533"/>
                    </a:lnTo>
                    <a:close/>
                    <a:moveTo>
                      <a:pt x="3251" y="3270"/>
                    </a:moveTo>
                    <a:lnTo>
                      <a:pt x="3255" y="3280"/>
                    </a:lnTo>
                    <a:lnTo>
                      <a:pt x="3248" y="3286"/>
                    </a:lnTo>
                    <a:lnTo>
                      <a:pt x="3246" y="3277"/>
                    </a:lnTo>
                    <a:lnTo>
                      <a:pt x="3251" y="3270"/>
                    </a:lnTo>
                    <a:close/>
                    <a:moveTo>
                      <a:pt x="513" y="3205"/>
                    </a:moveTo>
                    <a:lnTo>
                      <a:pt x="517" y="3210"/>
                    </a:lnTo>
                    <a:lnTo>
                      <a:pt x="512" y="3217"/>
                    </a:lnTo>
                    <a:lnTo>
                      <a:pt x="506" y="3212"/>
                    </a:lnTo>
                    <a:lnTo>
                      <a:pt x="513" y="3205"/>
                    </a:lnTo>
                    <a:close/>
                    <a:moveTo>
                      <a:pt x="3508" y="2958"/>
                    </a:moveTo>
                    <a:lnTo>
                      <a:pt x="3518" y="2959"/>
                    </a:lnTo>
                    <a:lnTo>
                      <a:pt x="3514" y="2965"/>
                    </a:lnTo>
                    <a:lnTo>
                      <a:pt x="3504" y="2964"/>
                    </a:lnTo>
                    <a:lnTo>
                      <a:pt x="3508" y="2958"/>
                    </a:lnTo>
                    <a:close/>
                    <a:moveTo>
                      <a:pt x="210" y="2764"/>
                    </a:moveTo>
                    <a:lnTo>
                      <a:pt x="212" y="2771"/>
                    </a:lnTo>
                    <a:lnTo>
                      <a:pt x="205" y="2779"/>
                    </a:lnTo>
                    <a:lnTo>
                      <a:pt x="202" y="2771"/>
                    </a:lnTo>
                    <a:lnTo>
                      <a:pt x="210" y="2764"/>
                    </a:lnTo>
                    <a:close/>
                    <a:moveTo>
                      <a:pt x="3736" y="2473"/>
                    </a:moveTo>
                    <a:lnTo>
                      <a:pt x="3744" y="2475"/>
                    </a:lnTo>
                    <a:lnTo>
                      <a:pt x="3743" y="2480"/>
                    </a:lnTo>
                    <a:lnTo>
                      <a:pt x="3743" y="2482"/>
                    </a:lnTo>
                    <a:lnTo>
                      <a:pt x="3733" y="2480"/>
                    </a:lnTo>
                    <a:lnTo>
                      <a:pt x="3734" y="2478"/>
                    </a:lnTo>
                    <a:lnTo>
                      <a:pt x="3736" y="2473"/>
                    </a:lnTo>
                    <a:close/>
                    <a:moveTo>
                      <a:pt x="57" y="2383"/>
                    </a:moveTo>
                    <a:lnTo>
                      <a:pt x="67" y="2386"/>
                    </a:lnTo>
                    <a:lnTo>
                      <a:pt x="70" y="2393"/>
                    </a:lnTo>
                    <a:lnTo>
                      <a:pt x="60" y="2390"/>
                    </a:lnTo>
                    <a:lnTo>
                      <a:pt x="57" y="2383"/>
                    </a:lnTo>
                    <a:close/>
                    <a:moveTo>
                      <a:pt x="3818" y="1966"/>
                    </a:moveTo>
                    <a:lnTo>
                      <a:pt x="3828" y="1967"/>
                    </a:lnTo>
                    <a:lnTo>
                      <a:pt x="3828" y="1974"/>
                    </a:lnTo>
                    <a:lnTo>
                      <a:pt x="3818" y="1973"/>
                    </a:lnTo>
                    <a:lnTo>
                      <a:pt x="3818" y="1966"/>
                    </a:lnTo>
                    <a:close/>
                    <a:moveTo>
                      <a:pt x="0" y="1853"/>
                    </a:moveTo>
                    <a:lnTo>
                      <a:pt x="9" y="1854"/>
                    </a:lnTo>
                    <a:lnTo>
                      <a:pt x="9" y="1860"/>
                    </a:lnTo>
                    <a:lnTo>
                      <a:pt x="0" y="1859"/>
                    </a:lnTo>
                    <a:lnTo>
                      <a:pt x="0" y="1853"/>
                    </a:lnTo>
                    <a:close/>
                    <a:moveTo>
                      <a:pt x="3758" y="1435"/>
                    </a:moveTo>
                    <a:lnTo>
                      <a:pt x="3768" y="1436"/>
                    </a:lnTo>
                    <a:lnTo>
                      <a:pt x="3770" y="1443"/>
                    </a:lnTo>
                    <a:lnTo>
                      <a:pt x="3761" y="1442"/>
                    </a:lnTo>
                    <a:lnTo>
                      <a:pt x="3758" y="1435"/>
                    </a:lnTo>
                    <a:close/>
                    <a:moveTo>
                      <a:pt x="85" y="1346"/>
                    </a:moveTo>
                    <a:lnTo>
                      <a:pt x="94" y="1347"/>
                    </a:lnTo>
                    <a:lnTo>
                      <a:pt x="94" y="1348"/>
                    </a:lnTo>
                    <a:lnTo>
                      <a:pt x="92" y="1353"/>
                    </a:lnTo>
                    <a:lnTo>
                      <a:pt x="84" y="1351"/>
                    </a:lnTo>
                    <a:lnTo>
                      <a:pt x="85" y="1346"/>
                    </a:lnTo>
                    <a:lnTo>
                      <a:pt x="85" y="1346"/>
                    </a:lnTo>
                    <a:close/>
                    <a:moveTo>
                      <a:pt x="3621" y="1046"/>
                    </a:moveTo>
                    <a:lnTo>
                      <a:pt x="3626" y="1055"/>
                    </a:lnTo>
                    <a:lnTo>
                      <a:pt x="3618" y="1062"/>
                    </a:lnTo>
                    <a:lnTo>
                      <a:pt x="3614" y="1053"/>
                    </a:lnTo>
                    <a:lnTo>
                      <a:pt x="3621" y="1046"/>
                    </a:lnTo>
                    <a:close/>
                    <a:moveTo>
                      <a:pt x="314" y="861"/>
                    </a:moveTo>
                    <a:lnTo>
                      <a:pt x="323" y="864"/>
                    </a:lnTo>
                    <a:lnTo>
                      <a:pt x="320" y="869"/>
                    </a:lnTo>
                    <a:lnTo>
                      <a:pt x="310" y="868"/>
                    </a:lnTo>
                    <a:lnTo>
                      <a:pt x="314" y="861"/>
                    </a:lnTo>
                    <a:close/>
                    <a:moveTo>
                      <a:pt x="3316" y="609"/>
                    </a:moveTo>
                    <a:lnTo>
                      <a:pt x="3319" y="614"/>
                    </a:lnTo>
                    <a:lnTo>
                      <a:pt x="3313" y="621"/>
                    </a:lnTo>
                    <a:lnTo>
                      <a:pt x="3311" y="616"/>
                    </a:lnTo>
                    <a:lnTo>
                      <a:pt x="3316" y="609"/>
                    </a:lnTo>
                    <a:close/>
                    <a:moveTo>
                      <a:pt x="578" y="542"/>
                    </a:moveTo>
                    <a:lnTo>
                      <a:pt x="581" y="550"/>
                    </a:lnTo>
                    <a:lnTo>
                      <a:pt x="575" y="556"/>
                    </a:lnTo>
                    <a:lnTo>
                      <a:pt x="571" y="547"/>
                    </a:lnTo>
                    <a:lnTo>
                      <a:pt x="578" y="542"/>
                    </a:lnTo>
                    <a:close/>
                    <a:moveTo>
                      <a:pt x="2918" y="282"/>
                    </a:moveTo>
                    <a:lnTo>
                      <a:pt x="2925" y="286"/>
                    </a:lnTo>
                    <a:lnTo>
                      <a:pt x="2919" y="293"/>
                    </a:lnTo>
                    <a:lnTo>
                      <a:pt x="2912" y="289"/>
                    </a:lnTo>
                    <a:lnTo>
                      <a:pt x="2918" y="282"/>
                    </a:lnTo>
                    <a:close/>
                    <a:moveTo>
                      <a:pt x="1009" y="225"/>
                    </a:moveTo>
                    <a:lnTo>
                      <a:pt x="1012" y="233"/>
                    </a:lnTo>
                    <a:lnTo>
                      <a:pt x="1006" y="238"/>
                    </a:lnTo>
                    <a:lnTo>
                      <a:pt x="1002" y="229"/>
                    </a:lnTo>
                    <a:lnTo>
                      <a:pt x="1009" y="225"/>
                    </a:lnTo>
                    <a:close/>
                    <a:moveTo>
                      <a:pt x="2428" y="68"/>
                    </a:moveTo>
                    <a:lnTo>
                      <a:pt x="2435" y="71"/>
                    </a:lnTo>
                    <a:lnTo>
                      <a:pt x="2428" y="78"/>
                    </a:lnTo>
                    <a:lnTo>
                      <a:pt x="2420" y="77"/>
                    </a:lnTo>
                    <a:lnTo>
                      <a:pt x="2428" y="68"/>
                    </a:lnTo>
                    <a:close/>
                    <a:moveTo>
                      <a:pt x="1489" y="46"/>
                    </a:moveTo>
                    <a:lnTo>
                      <a:pt x="1494" y="54"/>
                    </a:lnTo>
                    <a:lnTo>
                      <a:pt x="1487" y="55"/>
                    </a:lnTo>
                    <a:lnTo>
                      <a:pt x="1484" y="47"/>
                    </a:lnTo>
                    <a:lnTo>
                      <a:pt x="1489" y="46"/>
                    </a:lnTo>
                    <a:close/>
                    <a:moveTo>
                      <a:pt x="2015" y="0"/>
                    </a:moveTo>
                    <a:lnTo>
                      <a:pt x="2022" y="0"/>
                    </a:lnTo>
                    <a:lnTo>
                      <a:pt x="2026" y="10"/>
                    </a:lnTo>
                    <a:lnTo>
                      <a:pt x="2019" y="10"/>
                    </a:lnTo>
                    <a:lnTo>
                      <a:pt x="20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4" name="Freeform 749"/>
              <p:cNvSpPr>
                <a:spLocks noEditPoints="1"/>
              </p:cNvSpPr>
              <p:nvPr/>
            </p:nvSpPr>
            <p:spPr bwMode="auto">
              <a:xfrm>
                <a:off x="5194" y="623"/>
                <a:ext cx="3844" cy="3842"/>
              </a:xfrm>
              <a:custGeom>
                <a:avLst/>
                <a:gdLst>
                  <a:gd name="T0" fmla="*/ 1821 w 3844"/>
                  <a:gd name="T1" fmla="*/ 3842 h 3842"/>
                  <a:gd name="T2" fmla="*/ 2351 w 3844"/>
                  <a:gd name="T3" fmla="*/ 3788 h 3842"/>
                  <a:gd name="T4" fmla="*/ 2362 w 3844"/>
                  <a:gd name="T5" fmla="*/ 3790 h 3842"/>
                  <a:gd name="T6" fmla="*/ 2366 w 3844"/>
                  <a:gd name="T7" fmla="*/ 3794 h 3842"/>
                  <a:gd name="T8" fmla="*/ 2345 w 3844"/>
                  <a:gd name="T9" fmla="*/ 3793 h 3842"/>
                  <a:gd name="T10" fmla="*/ 1400 w 3844"/>
                  <a:gd name="T11" fmla="*/ 3763 h 3842"/>
                  <a:gd name="T12" fmla="*/ 1393 w 3844"/>
                  <a:gd name="T13" fmla="*/ 3770 h 3842"/>
                  <a:gd name="T14" fmla="*/ 2834 w 3844"/>
                  <a:gd name="T15" fmla="*/ 3610 h 3842"/>
                  <a:gd name="T16" fmla="*/ 2845 w 3844"/>
                  <a:gd name="T17" fmla="*/ 3609 h 3842"/>
                  <a:gd name="T18" fmla="*/ 2827 w 3844"/>
                  <a:gd name="T19" fmla="*/ 3613 h 3842"/>
                  <a:gd name="T20" fmla="*/ 911 w 3844"/>
                  <a:gd name="T21" fmla="*/ 3548 h 3842"/>
                  <a:gd name="T22" fmla="*/ 917 w 3844"/>
                  <a:gd name="T23" fmla="*/ 3561 h 3842"/>
                  <a:gd name="T24" fmla="*/ 898 w 3844"/>
                  <a:gd name="T25" fmla="*/ 3550 h 3842"/>
                  <a:gd name="T26" fmla="*/ 911 w 3844"/>
                  <a:gd name="T27" fmla="*/ 3548 h 3842"/>
                  <a:gd name="T28" fmla="*/ 3259 w 3844"/>
                  <a:gd name="T29" fmla="*/ 3304 h 3842"/>
                  <a:gd name="T30" fmla="*/ 514 w 3844"/>
                  <a:gd name="T31" fmla="*/ 3220 h 3842"/>
                  <a:gd name="T32" fmla="*/ 518 w 3844"/>
                  <a:gd name="T33" fmla="*/ 3235 h 3842"/>
                  <a:gd name="T34" fmla="*/ 509 w 3844"/>
                  <a:gd name="T35" fmla="*/ 3226 h 3842"/>
                  <a:gd name="T36" fmla="*/ 3535 w 3844"/>
                  <a:gd name="T37" fmla="*/ 2969 h 3842"/>
                  <a:gd name="T38" fmla="*/ 3526 w 3844"/>
                  <a:gd name="T39" fmla="*/ 2967 h 3842"/>
                  <a:gd name="T40" fmla="*/ 208 w 3844"/>
                  <a:gd name="T41" fmla="*/ 2795 h 3842"/>
                  <a:gd name="T42" fmla="*/ 3764 w 3844"/>
                  <a:gd name="T43" fmla="*/ 2477 h 3842"/>
                  <a:gd name="T44" fmla="*/ 3759 w 3844"/>
                  <a:gd name="T45" fmla="*/ 2491 h 3842"/>
                  <a:gd name="T46" fmla="*/ 3752 w 3844"/>
                  <a:gd name="T47" fmla="*/ 2483 h 3842"/>
                  <a:gd name="T48" fmla="*/ 56 w 3844"/>
                  <a:gd name="T49" fmla="*/ 2389 h 3842"/>
                  <a:gd name="T50" fmla="*/ 58 w 3844"/>
                  <a:gd name="T51" fmla="*/ 2397 h 3842"/>
                  <a:gd name="T52" fmla="*/ 3844 w 3844"/>
                  <a:gd name="T53" fmla="*/ 1977 h 3842"/>
                  <a:gd name="T54" fmla="*/ 3836 w 3844"/>
                  <a:gd name="T55" fmla="*/ 1982 h 3842"/>
                  <a:gd name="T56" fmla="*/ 8 w 3844"/>
                  <a:gd name="T57" fmla="*/ 1861 h 3842"/>
                  <a:gd name="T58" fmla="*/ 0 w 3844"/>
                  <a:gd name="T59" fmla="*/ 1867 h 3842"/>
                  <a:gd name="T60" fmla="*/ 3786 w 3844"/>
                  <a:gd name="T61" fmla="*/ 1445 h 3842"/>
                  <a:gd name="T62" fmla="*/ 3776 w 3844"/>
                  <a:gd name="T63" fmla="*/ 1444 h 3842"/>
                  <a:gd name="T64" fmla="*/ 93 w 3844"/>
                  <a:gd name="T65" fmla="*/ 1354 h 3842"/>
                  <a:gd name="T66" fmla="*/ 80 w 3844"/>
                  <a:gd name="T67" fmla="*/ 1362 h 3842"/>
                  <a:gd name="T68" fmla="*/ 3639 w 3844"/>
                  <a:gd name="T69" fmla="*/ 1054 h 3842"/>
                  <a:gd name="T70" fmla="*/ 3635 w 3844"/>
                  <a:gd name="T71" fmla="*/ 1046 h 3842"/>
                  <a:gd name="T72" fmla="*/ 318 w 3844"/>
                  <a:gd name="T73" fmla="*/ 876 h 3842"/>
                  <a:gd name="T74" fmla="*/ 3328 w 3844"/>
                  <a:gd name="T75" fmla="*/ 609 h 3842"/>
                  <a:gd name="T76" fmla="*/ 3324 w 3844"/>
                  <a:gd name="T77" fmla="*/ 617 h 3842"/>
                  <a:gd name="T78" fmla="*/ 582 w 3844"/>
                  <a:gd name="T79" fmla="*/ 540 h 3842"/>
                  <a:gd name="T80" fmla="*/ 576 w 3844"/>
                  <a:gd name="T81" fmla="*/ 545 h 3842"/>
                  <a:gd name="T82" fmla="*/ 2943 w 3844"/>
                  <a:gd name="T83" fmla="*/ 290 h 3842"/>
                  <a:gd name="T84" fmla="*/ 2933 w 3844"/>
                  <a:gd name="T85" fmla="*/ 294 h 3842"/>
                  <a:gd name="T86" fmla="*/ 1023 w 3844"/>
                  <a:gd name="T87" fmla="*/ 220 h 3842"/>
                  <a:gd name="T88" fmla="*/ 1014 w 3844"/>
                  <a:gd name="T89" fmla="*/ 227 h 3842"/>
                  <a:gd name="T90" fmla="*/ 1007 w 3844"/>
                  <a:gd name="T91" fmla="*/ 229 h 3842"/>
                  <a:gd name="T92" fmla="*/ 2441 w 3844"/>
                  <a:gd name="T93" fmla="*/ 69 h 3842"/>
                  <a:gd name="T94" fmla="*/ 2436 w 3844"/>
                  <a:gd name="T95" fmla="*/ 76 h 3842"/>
                  <a:gd name="T96" fmla="*/ 1496 w 3844"/>
                  <a:gd name="T97" fmla="*/ 46 h 3842"/>
                  <a:gd name="T98" fmla="*/ 1490 w 3844"/>
                  <a:gd name="T99" fmla="*/ 52 h 3842"/>
                  <a:gd name="T100" fmla="*/ 1473 w 3844"/>
                  <a:gd name="T101" fmla="*/ 49 h 3842"/>
                  <a:gd name="T102" fmla="*/ 2020 w 3844"/>
                  <a:gd name="T103" fmla="*/ 0 h 3842"/>
                  <a:gd name="T104" fmla="*/ 2023 w 3844"/>
                  <a:gd name="T105" fmla="*/ 8 h 3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44" h="3842">
                    <a:moveTo>
                      <a:pt x="1811" y="3834"/>
                    </a:moveTo>
                    <a:lnTo>
                      <a:pt x="1818" y="3834"/>
                    </a:lnTo>
                    <a:lnTo>
                      <a:pt x="1821" y="3842"/>
                    </a:lnTo>
                    <a:lnTo>
                      <a:pt x="1814" y="3842"/>
                    </a:lnTo>
                    <a:lnTo>
                      <a:pt x="1811" y="3834"/>
                    </a:lnTo>
                    <a:close/>
                    <a:moveTo>
                      <a:pt x="2351" y="3788"/>
                    </a:moveTo>
                    <a:lnTo>
                      <a:pt x="2352" y="3791"/>
                    </a:lnTo>
                    <a:lnTo>
                      <a:pt x="2356" y="3790"/>
                    </a:lnTo>
                    <a:lnTo>
                      <a:pt x="2362" y="3790"/>
                    </a:lnTo>
                    <a:lnTo>
                      <a:pt x="2365" y="3790"/>
                    </a:lnTo>
                    <a:lnTo>
                      <a:pt x="2371" y="3793"/>
                    </a:lnTo>
                    <a:lnTo>
                      <a:pt x="2366" y="3794"/>
                    </a:lnTo>
                    <a:lnTo>
                      <a:pt x="2338" y="3800"/>
                    </a:lnTo>
                    <a:lnTo>
                      <a:pt x="2341" y="3796"/>
                    </a:lnTo>
                    <a:lnTo>
                      <a:pt x="2345" y="3793"/>
                    </a:lnTo>
                    <a:lnTo>
                      <a:pt x="2344" y="3790"/>
                    </a:lnTo>
                    <a:lnTo>
                      <a:pt x="2351" y="3788"/>
                    </a:lnTo>
                    <a:close/>
                    <a:moveTo>
                      <a:pt x="1400" y="3763"/>
                    </a:moveTo>
                    <a:lnTo>
                      <a:pt x="1407" y="3766"/>
                    </a:lnTo>
                    <a:lnTo>
                      <a:pt x="1401" y="3773"/>
                    </a:lnTo>
                    <a:lnTo>
                      <a:pt x="1393" y="3770"/>
                    </a:lnTo>
                    <a:lnTo>
                      <a:pt x="1400" y="3763"/>
                    </a:lnTo>
                    <a:close/>
                    <a:moveTo>
                      <a:pt x="2831" y="3606"/>
                    </a:moveTo>
                    <a:lnTo>
                      <a:pt x="2834" y="3610"/>
                    </a:lnTo>
                    <a:lnTo>
                      <a:pt x="2838" y="3609"/>
                    </a:lnTo>
                    <a:lnTo>
                      <a:pt x="2844" y="3609"/>
                    </a:lnTo>
                    <a:lnTo>
                      <a:pt x="2845" y="3609"/>
                    </a:lnTo>
                    <a:lnTo>
                      <a:pt x="2818" y="3623"/>
                    </a:lnTo>
                    <a:lnTo>
                      <a:pt x="2823" y="3619"/>
                    </a:lnTo>
                    <a:lnTo>
                      <a:pt x="2827" y="3613"/>
                    </a:lnTo>
                    <a:lnTo>
                      <a:pt x="2825" y="3609"/>
                    </a:lnTo>
                    <a:lnTo>
                      <a:pt x="2831" y="3606"/>
                    </a:lnTo>
                    <a:close/>
                    <a:moveTo>
                      <a:pt x="911" y="3548"/>
                    </a:moveTo>
                    <a:lnTo>
                      <a:pt x="917" y="3551"/>
                    </a:lnTo>
                    <a:lnTo>
                      <a:pt x="913" y="3557"/>
                    </a:lnTo>
                    <a:lnTo>
                      <a:pt x="917" y="3561"/>
                    </a:lnTo>
                    <a:lnTo>
                      <a:pt x="917" y="3562"/>
                    </a:lnTo>
                    <a:lnTo>
                      <a:pt x="896" y="3548"/>
                    </a:lnTo>
                    <a:lnTo>
                      <a:pt x="898" y="3550"/>
                    </a:lnTo>
                    <a:lnTo>
                      <a:pt x="903" y="3550"/>
                    </a:lnTo>
                    <a:lnTo>
                      <a:pt x="907" y="3552"/>
                    </a:lnTo>
                    <a:lnTo>
                      <a:pt x="911" y="3548"/>
                    </a:lnTo>
                    <a:close/>
                    <a:moveTo>
                      <a:pt x="3263" y="3288"/>
                    </a:moveTo>
                    <a:lnTo>
                      <a:pt x="3266" y="3297"/>
                    </a:lnTo>
                    <a:lnTo>
                      <a:pt x="3259" y="3304"/>
                    </a:lnTo>
                    <a:lnTo>
                      <a:pt x="3256" y="3294"/>
                    </a:lnTo>
                    <a:lnTo>
                      <a:pt x="3263" y="3288"/>
                    </a:lnTo>
                    <a:close/>
                    <a:moveTo>
                      <a:pt x="514" y="3220"/>
                    </a:moveTo>
                    <a:lnTo>
                      <a:pt x="520" y="3225"/>
                    </a:lnTo>
                    <a:lnTo>
                      <a:pt x="516" y="3230"/>
                    </a:lnTo>
                    <a:lnTo>
                      <a:pt x="518" y="3235"/>
                    </a:lnTo>
                    <a:lnTo>
                      <a:pt x="520" y="3239"/>
                    </a:lnTo>
                    <a:lnTo>
                      <a:pt x="509" y="3226"/>
                    </a:lnTo>
                    <a:lnTo>
                      <a:pt x="509" y="3226"/>
                    </a:lnTo>
                    <a:lnTo>
                      <a:pt x="514" y="3220"/>
                    </a:lnTo>
                    <a:close/>
                    <a:moveTo>
                      <a:pt x="3526" y="2967"/>
                    </a:moveTo>
                    <a:lnTo>
                      <a:pt x="3535" y="2969"/>
                    </a:lnTo>
                    <a:lnTo>
                      <a:pt x="3532" y="2975"/>
                    </a:lnTo>
                    <a:lnTo>
                      <a:pt x="3522" y="2973"/>
                    </a:lnTo>
                    <a:lnTo>
                      <a:pt x="3526" y="2967"/>
                    </a:lnTo>
                    <a:close/>
                    <a:moveTo>
                      <a:pt x="210" y="2779"/>
                    </a:moveTo>
                    <a:lnTo>
                      <a:pt x="213" y="2787"/>
                    </a:lnTo>
                    <a:lnTo>
                      <a:pt x="208" y="2795"/>
                    </a:lnTo>
                    <a:lnTo>
                      <a:pt x="205" y="2788"/>
                    </a:lnTo>
                    <a:lnTo>
                      <a:pt x="210" y="2779"/>
                    </a:lnTo>
                    <a:close/>
                    <a:moveTo>
                      <a:pt x="3764" y="2477"/>
                    </a:moveTo>
                    <a:lnTo>
                      <a:pt x="3759" y="2491"/>
                    </a:lnTo>
                    <a:lnTo>
                      <a:pt x="3759" y="2491"/>
                    </a:lnTo>
                    <a:lnTo>
                      <a:pt x="3759" y="2491"/>
                    </a:lnTo>
                    <a:lnTo>
                      <a:pt x="3751" y="2490"/>
                    </a:lnTo>
                    <a:lnTo>
                      <a:pt x="3751" y="2488"/>
                    </a:lnTo>
                    <a:lnTo>
                      <a:pt x="3752" y="2483"/>
                    </a:lnTo>
                    <a:lnTo>
                      <a:pt x="3761" y="2484"/>
                    </a:lnTo>
                    <a:lnTo>
                      <a:pt x="3764" y="2477"/>
                    </a:lnTo>
                    <a:close/>
                    <a:moveTo>
                      <a:pt x="56" y="2389"/>
                    </a:moveTo>
                    <a:lnTo>
                      <a:pt x="65" y="2391"/>
                    </a:lnTo>
                    <a:lnTo>
                      <a:pt x="68" y="2398"/>
                    </a:lnTo>
                    <a:lnTo>
                      <a:pt x="58" y="2397"/>
                    </a:lnTo>
                    <a:lnTo>
                      <a:pt x="56" y="2389"/>
                    </a:lnTo>
                    <a:close/>
                    <a:moveTo>
                      <a:pt x="3836" y="1975"/>
                    </a:moveTo>
                    <a:lnTo>
                      <a:pt x="3844" y="1977"/>
                    </a:lnTo>
                    <a:lnTo>
                      <a:pt x="3844" y="1977"/>
                    </a:lnTo>
                    <a:lnTo>
                      <a:pt x="3844" y="1984"/>
                    </a:lnTo>
                    <a:lnTo>
                      <a:pt x="3836" y="1982"/>
                    </a:lnTo>
                    <a:lnTo>
                      <a:pt x="3836" y="1975"/>
                    </a:lnTo>
                    <a:close/>
                    <a:moveTo>
                      <a:pt x="0" y="1860"/>
                    </a:moveTo>
                    <a:lnTo>
                      <a:pt x="8" y="1861"/>
                    </a:lnTo>
                    <a:lnTo>
                      <a:pt x="8" y="1867"/>
                    </a:lnTo>
                    <a:lnTo>
                      <a:pt x="0" y="1865"/>
                    </a:lnTo>
                    <a:lnTo>
                      <a:pt x="0" y="1867"/>
                    </a:lnTo>
                    <a:lnTo>
                      <a:pt x="0" y="1860"/>
                    </a:lnTo>
                    <a:close/>
                    <a:moveTo>
                      <a:pt x="3776" y="1444"/>
                    </a:moveTo>
                    <a:lnTo>
                      <a:pt x="3786" y="1445"/>
                    </a:lnTo>
                    <a:lnTo>
                      <a:pt x="3788" y="1454"/>
                    </a:lnTo>
                    <a:lnTo>
                      <a:pt x="3778" y="1451"/>
                    </a:lnTo>
                    <a:lnTo>
                      <a:pt x="3776" y="1444"/>
                    </a:lnTo>
                    <a:close/>
                    <a:moveTo>
                      <a:pt x="83" y="1352"/>
                    </a:moveTo>
                    <a:lnTo>
                      <a:pt x="93" y="1354"/>
                    </a:lnTo>
                    <a:lnTo>
                      <a:pt x="93" y="1354"/>
                    </a:lnTo>
                    <a:lnTo>
                      <a:pt x="92" y="1359"/>
                    </a:lnTo>
                    <a:lnTo>
                      <a:pt x="83" y="1358"/>
                    </a:lnTo>
                    <a:lnTo>
                      <a:pt x="80" y="1362"/>
                    </a:lnTo>
                    <a:lnTo>
                      <a:pt x="83" y="1352"/>
                    </a:lnTo>
                    <a:close/>
                    <a:moveTo>
                      <a:pt x="3635" y="1046"/>
                    </a:moveTo>
                    <a:lnTo>
                      <a:pt x="3639" y="1054"/>
                    </a:lnTo>
                    <a:lnTo>
                      <a:pt x="3634" y="1063"/>
                    </a:lnTo>
                    <a:lnTo>
                      <a:pt x="3629" y="1054"/>
                    </a:lnTo>
                    <a:lnTo>
                      <a:pt x="3635" y="1046"/>
                    </a:lnTo>
                    <a:close/>
                    <a:moveTo>
                      <a:pt x="312" y="867"/>
                    </a:moveTo>
                    <a:lnTo>
                      <a:pt x="322" y="869"/>
                    </a:lnTo>
                    <a:lnTo>
                      <a:pt x="318" y="876"/>
                    </a:lnTo>
                    <a:lnTo>
                      <a:pt x="308" y="875"/>
                    </a:lnTo>
                    <a:lnTo>
                      <a:pt x="312" y="867"/>
                    </a:lnTo>
                    <a:close/>
                    <a:moveTo>
                      <a:pt x="3328" y="609"/>
                    </a:moveTo>
                    <a:lnTo>
                      <a:pt x="3334" y="615"/>
                    </a:lnTo>
                    <a:lnTo>
                      <a:pt x="3327" y="622"/>
                    </a:lnTo>
                    <a:lnTo>
                      <a:pt x="3324" y="617"/>
                    </a:lnTo>
                    <a:lnTo>
                      <a:pt x="3330" y="612"/>
                    </a:lnTo>
                    <a:lnTo>
                      <a:pt x="3328" y="609"/>
                    </a:lnTo>
                    <a:close/>
                    <a:moveTo>
                      <a:pt x="582" y="540"/>
                    </a:moveTo>
                    <a:lnTo>
                      <a:pt x="586" y="550"/>
                    </a:lnTo>
                    <a:lnTo>
                      <a:pt x="579" y="555"/>
                    </a:lnTo>
                    <a:lnTo>
                      <a:pt x="576" y="545"/>
                    </a:lnTo>
                    <a:lnTo>
                      <a:pt x="582" y="540"/>
                    </a:lnTo>
                    <a:close/>
                    <a:moveTo>
                      <a:pt x="2931" y="282"/>
                    </a:moveTo>
                    <a:lnTo>
                      <a:pt x="2943" y="290"/>
                    </a:lnTo>
                    <a:lnTo>
                      <a:pt x="2941" y="290"/>
                    </a:lnTo>
                    <a:lnTo>
                      <a:pt x="2937" y="288"/>
                    </a:lnTo>
                    <a:lnTo>
                      <a:pt x="2933" y="294"/>
                    </a:lnTo>
                    <a:lnTo>
                      <a:pt x="2926" y="290"/>
                    </a:lnTo>
                    <a:lnTo>
                      <a:pt x="2931" y="282"/>
                    </a:lnTo>
                    <a:close/>
                    <a:moveTo>
                      <a:pt x="1023" y="220"/>
                    </a:moveTo>
                    <a:lnTo>
                      <a:pt x="1023" y="220"/>
                    </a:lnTo>
                    <a:lnTo>
                      <a:pt x="1019" y="225"/>
                    </a:lnTo>
                    <a:lnTo>
                      <a:pt x="1014" y="227"/>
                    </a:lnTo>
                    <a:lnTo>
                      <a:pt x="1017" y="233"/>
                    </a:lnTo>
                    <a:lnTo>
                      <a:pt x="1010" y="237"/>
                    </a:lnTo>
                    <a:lnTo>
                      <a:pt x="1007" y="229"/>
                    </a:lnTo>
                    <a:lnTo>
                      <a:pt x="1006" y="230"/>
                    </a:lnTo>
                    <a:lnTo>
                      <a:pt x="1023" y="220"/>
                    </a:lnTo>
                    <a:close/>
                    <a:moveTo>
                      <a:pt x="2441" y="69"/>
                    </a:moveTo>
                    <a:lnTo>
                      <a:pt x="2448" y="70"/>
                    </a:lnTo>
                    <a:lnTo>
                      <a:pt x="2443" y="79"/>
                    </a:lnTo>
                    <a:lnTo>
                      <a:pt x="2436" y="76"/>
                    </a:lnTo>
                    <a:lnTo>
                      <a:pt x="2441" y="69"/>
                    </a:lnTo>
                    <a:close/>
                    <a:moveTo>
                      <a:pt x="1500" y="44"/>
                    </a:moveTo>
                    <a:lnTo>
                      <a:pt x="1496" y="46"/>
                    </a:lnTo>
                    <a:lnTo>
                      <a:pt x="1497" y="54"/>
                    </a:lnTo>
                    <a:lnTo>
                      <a:pt x="1492" y="55"/>
                    </a:lnTo>
                    <a:lnTo>
                      <a:pt x="1490" y="52"/>
                    </a:lnTo>
                    <a:lnTo>
                      <a:pt x="1485" y="52"/>
                    </a:lnTo>
                    <a:lnTo>
                      <a:pt x="1481" y="52"/>
                    </a:lnTo>
                    <a:lnTo>
                      <a:pt x="1473" y="49"/>
                    </a:lnTo>
                    <a:lnTo>
                      <a:pt x="1476" y="48"/>
                    </a:lnTo>
                    <a:lnTo>
                      <a:pt x="1500" y="44"/>
                    </a:lnTo>
                    <a:close/>
                    <a:moveTo>
                      <a:pt x="2020" y="0"/>
                    </a:moveTo>
                    <a:lnTo>
                      <a:pt x="2027" y="0"/>
                    </a:lnTo>
                    <a:lnTo>
                      <a:pt x="2030" y="8"/>
                    </a:lnTo>
                    <a:lnTo>
                      <a:pt x="2023" y="8"/>
                    </a:lnTo>
                    <a:lnTo>
                      <a:pt x="20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5" name="Freeform 750"/>
              <p:cNvSpPr>
                <a:spLocks noEditPoints="1"/>
              </p:cNvSpPr>
              <p:nvPr/>
            </p:nvSpPr>
            <p:spPr bwMode="auto">
              <a:xfrm>
                <a:off x="5184" y="613"/>
                <a:ext cx="3864" cy="3862"/>
              </a:xfrm>
              <a:custGeom>
                <a:avLst/>
                <a:gdLst>
                  <a:gd name="T0" fmla="*/ 1835 w 3864"/>
                  <a:gd name="T1" fmla="*/ 3862 h 3862"/>
                  <a:gd name="T2" fmla="*/ 2381 w 3864"/>
                  <a:gd name="T3" fmla="*/ 3803 h 3862"/>
                  <a:gd name="T4" fmla="*/ 2379 w 3864"/>
                  <a:gd name="T5" fmla="*/ 3813 h 3862"/>
                  <a:gd name="T6" fmla="*/ 2348 w 3864"/>
                  <a:gd name="T7" fmla="*/ 3810 h 3862"/>
                  <a:gd name="T8" fmla="*/ 2381 w 3864"/>
                  <a:gd name="T9" fmla="*/ 3803 h 3862"/>
                  <a:gd name="T10" fmla="*/ 1404 w 3864"/>
                  <a:gd name="T11" fmla="*/ 3790 h 3862"/>
                  <a:gd name="T12" fmla="*/ 2855 w 3864"/>
                  <a:gd name="T13" fmla="*/ 3619 h 3862"/>
                  <a:gd name="T14" fmla="*/ 2826 w 3864"/>
                  <a:gd name="T15" fmla="*/ 3646 h 3862"/>
                  <a:gd name="T16" fmla="*/ 2828 w 3864"/>
                  <a:gd name="T17" fmla="*/ 3633 h 3862"/>
                  <a:gd name="T18" fmla="*/ 906 w 3864"/>
                  <a:gd name="T19" fmla="*/ 3558 h 3862"/>
                  <a:gd name="T20" fmla="*/ 930 w 3864"/>
                  <a:gd name="T21" fmla="*/ 3582 h 3862"/>
                  <a:gd name="T22" fmla="*/ 903 w 3864"/>
                  <a:gd name="T23" fmla="*/ 3558 h 3862"/>
                  <a:gd name="T24" fmla="*/ 3273 w 3864"/>
                  <a:gd name="T25" fmla="*/ 3322 h 3862"/>
                  <a:gd name="T26" fmla="*/ 504 w 3864"/>
                  <a:gd name="T27" fmla="*/ 3232 h 3862"/>
                  <a:gd name="T28" fmla="*/ 519 w 3864"/>
                  <a:gd name="T29" fmla="*/ 3236 h 3862"/>
                  <a:gd name="T30" fmla="*/ 533 w 3864"/>
                  <a:gd name="T31" fmla="*/ 3256 h 3862"/>
                  <a:gd name="T32" fmla="*/ 503 w 3864"/>
                  <a:gd name="T33" fmla="*/ 3232 h 3862"/>
                  <a:gd name="T34" fmla="*/ 3555 w 3864"/>
                  <a:gd name="T35" fmla="*/ 2980 h 3862"/>
                  <a:gd name="T36" fmla="*/ 3545 w 3864"/>
                  <a:gd name="T37" fmla="*/ 2979 h 3862"/>
                  <a:gd name="T38" fmla="*/ 211 w 3864"/>
                  <a:gd name="T39" fmla="*/ 2812 h 3862"/>
                  <a:gd name="T40" fmla="*/ 3786 w 3864"/>
                  <a:gd name="T41" fmla="*/ 2476 h 3862"/>
                  <a:gd name="T42" fmla="*/ 3772 w 3864"/>
                  <a:gd name="T43" fmla="*/ 2513 h 3862"/>
                  <a:gd name="T44" fmla="*/ 3774 w 3864"/>
                  <a:gd name="T45" fmla="*/ 2487 h 3862"/>
                  <a:gd name="T46" fmla="*/ 3786 w 3864"/>
                  <a:gd name="T47" fmla="*/ 2476 h 3862"/>
                  <a:gd name="T48" fmla="*/ 68 w 3864"/>
                  <a:gd name="T49" fmla="*/ 2407 h 3862"/>
                  <a:gd name="T50" fmla="*/ 3864 w 3864"/>
                  <a:gd name="T51" fmla="*/ 1973 h 3862"/>
                  <a:gd name="T52" fmla="*/ 3854 w 3864"/>
                  <a:gd name="T53" fmla="*/ 1994 h 3862"/>
                  <a:gd name="T54" fmla="*/ 3860 w 3864"/>
                  <a:gd name="T55" fmla="*/ 1976 h 3862"/>
                  <a:gd name="T56" fmla="*/ 6 w 3864"/>
                  <a:gd name="T57" fmla="*/ 1858 h 3862"/>
                  <a:gd name="T58" fmla="*/ 10 w 3864"/>
                  <a:gd name="T59" fmla="*/ 1877 h 3862"/>
                  <a:gd name="T60" fmla="*/ 1 w 3864"/>
                  <a:gd name="T61" fmla="*/ 1851 h 3862"/>
                  <a:gd name="T62" fmla="*/ 3807 w 3864"/>
                  <a:gd name="T63" fmla="*/ 1465 h 3862"/>
                  <a:gd name="T64" fmla="*/ 89 w 3864"/>
                  <a:gd name="T65" fmla="*/ 1348 h 3862"/>
                  <a:gd name="T66" fmla="*/ 93 w 3864"/>
                  <a:gd name="T67" fmla="*/ 1362 h 3862"/>
                  <a:gd name="T68" fmla="*/ 79 w 3864"/>
                  <a:gd name="T69" fmla="*/ 1385 h 3862"/>
                  <a:gd name="T70" fmla="*/ 89 w 3864"/>
                  <a:gd name="T71" fmla="*/ 1348 h 3862"/>
                  <a:gd name="T72" fmla="*/ 3649 w 3864"/>
                  <a:gd name="T73" fmla="*/ 1064 h 3862"/>
                  <a:gd name="T74" fmla="*/ 312 w 3864"/>
                  <a:gd name="T75" fmla="*/ 876 h 3862"/>
                  <a:gd name="T76" fmla="*/ 308 w 3864"/>
                  <a:gd name="T77" fmla="*/ 882 h 3862"/>
                  <a:gd name="T78" fmla="*/ 3360 w 3864"/>
                  <a:gd name="T79" fmla="*/ 627 h 3862"/>
                  <a:gd name="T80" fmla="*/ 3348 w 3864"/>
                  <a:gd name="T81" fmla="*/ 626 h 3862"/>
                  <a:gd name="T82" fmla="*/ 3338 w 3864"/>
                  <a:gd name="T83" fmla="*/ 619 h 3862"/>
                  <a:gd name="T84" fmla="*/ 3333 w 3864"/>
                  <a:gd name="T85" fmla="*/ 605 h 3862"/>
                  <a:gd name="T86" fmla="*/ 592 w 3864"/>
                  <a:gd name="T87" fmla="*/ 550 h 3862"/>
                  <a:gd name="T88" fmla="*/ 589 w 3864"/>
                  <a:gd name="T89" fmla="*/ 541 h 3862"/>
                  <a:gd name="T90" fmla="*/ 2961 w 3864"/>
                  <a:gd name="T91" fmla="*/ 302 h 3862"/>
                  <a:gd name="T92" fmla="*/ 2941 w 3864"/>
                  <a:gd name="T93" fmla="*/ 292 h 3862"/>
                  <a:gd name="T94" fmla="*/ 2934 w 3864"/>
                  <a:gd name="T95" fmla="*/ 278 h 3862"/>
                  <a:gd name="T96" fmla="*/ 1036 w 3864"/>
                  <a:gd name="T97" fmla="*/ 225 h 3862"/>
                  <a:gd name="T98" fmla="*/ 1012 w 3864"/>
                  <a:gd name="T99" fmla="*/ 240 h 3862"/>
                  <a:gd name="T100" fmla="*/ 1037 w 3864"/>
                  <a:gd name="T101" fmla="*/ 218 h 3862"/>
                  <a:gd name="T102" fmla="*/ 2458 w 3864"/>
                  <a:gd name="T103" fmla="*/ 80 h 3862"/>
                  <a:gd name="T104" fmla="*/ 1519 w 3864"/>
                  <a:gd name="T105" fmla="*/ 42 h 3862"/>
                  <a:gd name="T106" fmla="*/ 1512 w 3864"/>
                  <a:gd name="T107" fmla="*/ 54 h 3862"/>
                  <a:gd name="T108" fmla="*/ 1483 w 3864"/>
                  <a:gd name="T109" fmla="*/ 59 h 3862"/>
                  <a:gd name="T110" fmla="*/ 1485 w 3864"/>
                  <a:gd name="T111" fmla="*/ 49 h 3862"/>
                  <a:gd name="T112" fmla="*/ 2034 w 3864"/>
                  <a:gd name="T113" fmla="*/ 1 h 3862"/>
                  <a:gd name="T114" fmla="*/ 2027 w 3864"/>
                  <a:gd name="T115" fmla="*/ 0 h 3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64" h="3862">
                    <a:moveTo>
                      <a:pt x="1824" y="3852"/>
                    </a:moveTo>
                    <a:lnTo>
                      <a:pt x="1831" y="3852"/>
                    </a:lnTo>
                    <a:lnTo>
                      <a:pt x="1835" y="3862"/>
                    </a:lnTo>
                    <a:lnTo>
                      <a:pt x="1828" y="3861"/>
                    </a:lnTo>
                    <a:lnTo>
                      <a:pt x="1824" y="3852"/>
                    </a:lnTo>
                    <a:close/>
                    <a:moveTo>
                      <a:pt x="2381" y="3803"/>
                    </a:moveTo>
                    <a:lnTo>
                      <a:pt x="2388" y="3806"/>
                    </a:lnTo>
                    <a:lnTo>
                      <a:pt x="2390" y="3810"/>
                    </a:lnTo>
                    <a:lnTo>
                      <a:pt x="2379" y="3813"/>
                    </a:lnTo>
                    <a:lnTo>
                      <a:pt x="2344" y="3820"/>
                    </a:lnTo>
                    <a:lnTo>
                      <a:pt x="2345" y="3815"/>
                    </a:lnTo>
                    <a:lnTo>
                      <a:pt x="2348" y="3810"/>
                    </a:lnTo>
                    <a:lnTo>
                      <a:pt x="2348" y="3810"/>
                    </a:lnTo>
                    <a:lnTo>
                      <a:pt x="2376" y="3804"/>
                    </a:lnTo>
                    <a:lnTo>
                      <a:pt x="2381" y="3803"/>
                    </a:lnTo>
                    <a:close/>
                    <a:moveTo>
                      <a:pt x="1403" y="3780"/>
                    </a:moveTo>
                    <a:lnTo>
                      <a:pt x="1411" y="3783"/>
                    </a:lnTo>
                    <a:lnTo>
                      <a:pt x="1404" y="3790"/>
                    </a:lnTo>
                    <a:lnTo>
                      <a:pt x="1397" y="3789"/>
                    </a:lnTo>
                    <a:lnTo>
                      <a:pt x="1403" y="3780"/>
                    </a:lnTo>
                    <a:close/>
                    <a:moveTo>
                      <a:pt x="2855" y="3619"/>
                    </a:moveTo>
                    <a:lnTo>
                      <a:pt x="2858" y="3619"/>
                    </a:lnTo>
                    <a:lnTo>
                      <a:pt x="2867" y="3623"/>
                    </a:lnTo>
                    <a:lnTo>
                      <a:pt x="2826" y="3646"/>
                    </a:lnTo>
                    <a:lnTo>
                      <a:pt x="2826" y="3642"/>
                    </a:lnTo>
                    <a:lnTo>
                      <a:pt x="2828" y="3635"/>
                    </a:lnTo>
                    <a:lnTo>
                      <a:pt x="2828" y="3633"/>
                    </a:lnTo>
                    <a:lnTo>
                      <a:pt x="2855" y="3619"/>
                    </a:lnTo>
                    <a:close/>
                    <a:moveTo>
                      <a:pt x="903" y="3558"/>
                    </a:moveTo>
                    <a:lnTo>
                      <a:pt x="906" y="3558"/>
                    </a:lnTo>
                    <a:lnTo>
                      <a:pt x="927" y="3572"/>
                    </a:lnTo>
                    <a:lnTo>
                      <a:pt x="930" y="3577"/>
                    </a:lnTo>
                    <a:lnTo>
                      <a:pt x="930" y="3582"/>
                    </a:lnTo>
                    <a:lnTo>
                      <a:pt x="930" y="3585"/>
                    </a:lnTo>
                    <a:lnTo>
                      <a:pt x="893" y="3561"/>
                    </a:lnTo>
                    <a:lnTo>
                      <a:pt x="903" y="3558"/>
                    </a:lnTo>
                    <a:close/>
                    <a:moveTo>
                      <a:pt x="3276" y="3307"/>
                    </a:moveTo>
                    <a:lnTo>
                      <a:pt x="3279" y="3317"/>
                    </a:lnTo>
                    <a:lnTo>
                      <a:pt x="3273" y="3322"/>
                    </a:lnTo>
                    <a:lnTo>
                      <a:pt x="3269" y="3314"/>
                    </a:lnTo>
                    <a:lnTo>
                      <a:pt x="3276" y="3307"/>
                    </a:lnTo>
                    <a:close/>
                    <a:moveTo>
                      <a:pt x="504" y="3232"/>
                    </a:moveTo>
                    <a:lnTo>
                      <a:pt x="509" y="3232"/>
                    </a:lnTo>
                    <a:lnTo>
                      <a:pt x="514" y="3235"/>
                    </a:lnTo>
                    <a:lnTo>
                      <a:pt x="519" y="3236"/>
                    </a:lnTo>
                    <a:lnTo>
                      <a:pt x="530" y="3249"/>
                    </a:lnTo>
                    <a:lnTo>
                      <a:pt x="531" y="3250"/>
                    </a:lnTo>
                    <a:lnTo>
                      <a:pt x="533" y="3256"/>
                    </a:lnTo>
                    <a:lnTo>
                      <a:pt x="531" y="3263"/>
                    </a:lnTo>
                    <a:lnTo>
                      <a:pt x="531" y="3263"/>
                    </a:lnTo>
                    <a:lnTo>
                      <a:pt x="503" y="3232"/>
                    </a:lnTo>
                    <a:lnTo>
                      <a:pt x="504" y="3232"/>
                    </a:lnTo>
                    <a:close/>
                    <a:moveTo>
                      <a:pt x="3545" y="2979"/>
                    </a:moveTo>
                    <a:lnTo>
                      <a:pt x="3555" y="2980"/>
                    </a:lnTo>
                    <a:lnTo>
                      <a:pt x="3552" y="2986"/>
                    </a:lnTo>
                    <a:lnTo>
                      <a:pt x="3542" y="2985"/>
                    </a:lnTo>
                    <a:lnTo>
                      <a:pt x="3545" y="2979"/>
                    </a:lnTo>
                    <a:close/>
                    <a:moveTo>
                      <a:pt x="215" y="2798"/>
                    </a:moveTo>
                    <a:lnTo>
                      <a:pt x="218" y="2805"/>
                    </a:lnTo>
                    <a:lnTo>
                      <a:pt x="211" y="2812"/>
                    </a:lnTo>
                    <a:lnTo>
                      <a:pt x="208" y="2805"/>
                    </a:lnTo>
                    <a:lnTo>
                      <a:pt x="215" y="2798"/>
                    </a:lnTo>
                    <a:close/>
                    <a:moveTo>
                      <a:pt x="3786" y="2476"/>
                    </a:moveTo>
                    <a:lnTo>
                      <a:pt x="3778" y="2504"/>
                    </a:lnTo>
                    <a:lnTo>
                      <a:pt x="3775" y="2514"/>
                    </a:lnTo>
                    <a:lnTo>
                      <a:pt x="3772" y="2513"/>
                    </a:lnTo>
                    <a:lnTo>
                      <a:pt x="3769" y="2501"/>
                    </a:lnTo>
                    <a:lnTo>
                      <a:pt x="3769" y="2501"/>
                    </a:lnTo>
                    <a:lnTo>
                      <a:pt x="3774" y="2487"/>
                    </a:lnTo>
                    <a:lnTo>
                      <a:pt x="3775" y="2483"/>
                    </a:lnTo>
                    <a:lnTo>
                      <a:pt x="3785" y="2476"/>
                    </a:lnTo>
                    <a:lnTo>
                      <a:pt x="3786" y="2476"/>
                    </a:lnTo>
                    <a:close/>
                    <a:moveTo>
                      <a:pt x="57" y="2398"/>
                    </a:moveTo>
                    <a:lnTo>
                      <a:pt x="66" y="2399"/>
                    </a:lnTo>
                    <a:lnTo>
                      <a:pt x="68" y="2407"/>
                    </a:lnTo>
                    <a:lnTo>
                      <a:pt x="58" y="2405"/>
                    </a:lnTo>
                    <a:lnTo>
                      <a:pt x="57" y="2398"/>
                    </a:lnTo>
                    <a:close/>
                    <a:moveTo>
                      <a:pt x="3864" y="1973"/>
                    </a:moveTo>
                    <a:lnTo>
                      <a:pt x="3863" y="2011"/>
                    </a:lnTo>
                    <a:lnTo>
                      <a:pt x="3857" y="2005"/>
                    </a:lnTo>
                    <a:lnTo>
                      <a:pt x="3854" y="1994"/>
                    </a:lnTo>
                    <a:lnTo>
                      <a:pt x="3854" y="1994"/>
                    </a:lnTo>
                    <a:lnTo>
                      <a:pt x="3854" y="1987"/>
                    </a:lnTo>
                    <a:lnTo>
                      <a:pt x="3860" y="1976"/>
                    </a:lnTo>
                    <a:lnTo>
                      <a:pt x="3864" y="1973"/>
                    </a:lnTo>
                    <a:close/>
                    <a:moveTo>
                      <a:pt x="1" y="1851"/>
                    </a:moveTo>
                    <a:lnTo>
                      <a:pt x="6" y="1858"/>
                    </a:lnTo>
                    <a:lnTo>
                      <a:pt x="9" y="1870"/>
                    </a:lnTo>
                    <a:lnTo>
                      <a:pt x="10" y="1870"/>
                    </a:lnTo>
                    <a:lnTo>
                      <a:pt x="10" y="1877"/>
                    </a:lnTo>
                    <a:lnTo>
                      <a:pt x="4" y="1886"/>
                    </a:lnTo>
                    <a:lnTo>
                      <a:pt x="0" y="1889"/>
                    </a:lnTo>
                    <a:lnTo>
                      <a:pt x="1" y="1851"/>
                    </a:lnTo>
                    <a:close/>
                    <a:moveTo>
                      <a:pt x="3796" y="1455"/>
                    </a:moveTo>
                    <a:lnTo>
                      <a:pt x="3806" y="1457"/>
                    </a:lnTo>
                    <a:lnTo>
                      <a:pt x="3807" y="1465"/>
                    </a:lnTo>
                    <a:lnTo>
                      <a:pt x="3798" y="1464"/>
                    </a:lnTo>
                    <a:lnTo>
                      <a:pt x="3796" y="1455"/>
                    </a:lnTo>
                    <a:close/>
                    <a:moveTo>
                      <a:pt x="89" y="1348"/>
                    </a:moveTo>
                    <a:lnTo>
                      <a:pt x="90" y="1349"/>
                    </a:lnTo>
                    <a:lnTo>
                      <a:pt x="93" y="1362"/>
                    </a:lnTo>
                    <a:lnTo>
                      <a:pt x="93" y="1362"/>
                    </a:lnTo>
                    <a:lnTo>
                      <a:pt x="90" y="1372"/>
                    </a:lnTo>
                    <a:lnTo>
                      <a:pt x="88" y="1378"/>
                    </a:lnTo>
                    <a:lnTo>
                      <a:pt x="79" y="1385"/>
                    </a:lnTo>
                    <a:lnTo>
                      <a:pt x="78" y="1385"/>
                    </a:lnTo>
                    <a:lnTo>
                      <a:pt x="85" y="1359"/>
                    </a:lnTo>
                    <a:lnTo>
                      <a:pt x="89" y="1348"/>
                    </a:lnTo>
                    <a:close/>
                    <a:moveTo>
                      <a:pt x="3652" y="1048"/>
                    </a:moveTo>
                    <a:lnTo>
                      <a:pt x="3656" y="1057"/>
                    </a:lnTo>
                    <a:lnTo>
                      <a:pt x="3649" y="1064"/>
                    </a:lnTo>
                    <a:lnTo>
                      <a:pt x="3645" y="1056"/>
                    </a:lnTo>
                    <a:lnTo>
                      <a:pt x="3652" y="1048"/>
                    </a:lnTo>
                    <a:close/>
                    <a:moveTo>
                      <a:pt x="312" y="876"/>
                    </a:moveTo>
                    <a:lnTo>
                      <a:pt x="322" y="877"/>
                    </a:lnTo>
                    <a:lnTo>
                      <a:pt x="318" y="885"/>
                    </a:lnTo>
                    <a:lnTo>
                      <a:pt x="308" y="882"/>
                    </a:lnTo>
                    <a:lnTo>
                      <a:pt x="312" y="876"/>
                    </a:lnTo>
                    <a:close/>
                    <a:moveTo>
                      <a:pt x="3333" y="601"/>
                    </a:moveTo>
                    <a:lnTo>
                      <a:pt x="3360" y="627"/>
                    </a:lnTo>
                    <a:lnTo>
                      <a:pt x="3358" y="629"/>
                    </a:lnTo>
                    <a:lnTo>
                      <a:pt x="3354" y="627"/>
                    </a:lnTo>
                    <a:lnTo>
                      <a:pt x="3348" y="626"/>
                    </a:lnTo>
                    <a:lnTo>
                      <a:pt x="3344" y="625"/>
                    </a:lnTo>
                    <a:lnTo>
                      <a:pt x="3344" y="625"/>
                    </a:lnTo>
                    <a:lnTo>
                      <a:pt x="3338" y="619"/>
                    </a:lnTo>
                    <a:lnTo>
                      <a:pt x="3337" y="616"/>
                    </a:lnTo>
                    <a:lnTo>
                      <a:pt x="3334" y="610"/>
                    </a:lnTo>
                    <a:lnTo>
                      <a:pt x="3333" y="605"/>
                    </a:lnTo>
                    <a:lnTo>
                      <a:pt x="3333" y="601"/>
                    </a:lnTo>
                    <a:close/>
                    <a:moveTo>
                      <a:pt x="589" y="541"/>
                    </a:moveTo>
                    <a:lnTo>
                      <a:pt x="592" y="550"/>
                    </a:lnTo>
                    <a:lnTo>
                      <a:pt x="586" y="555"/>
                    </a:lnTo>
                    <a:lnTo>
                      <a:pt x="584" y="547"/>
                    </a:lnTo>
                    <a:lnTo>
                      <a:pt x="589" y="541"/>
                    </a:lnTo>
                    <a:close/>
                    <a:moveTo>
                      <a:pt x="2934" y="278"/>
                    </a:moveTo>
                    <a:lnTo>
                      <a:pt x="2968" y="300"/>
                    </a:lnTo>
                    <a:lnTo>
                      <a:pt x="2961" y="302"/>
                    </a:lnTo>
                    <a:lnTo>
                      <a:pt x="2957" y="301"/>
                    </a:lnTo>
                    <a:lnTo>
                      <a:pt x="2953" y="300"/>
                    </a:lnTo>
                    <a:lnTo>
                      <a:pt x="2941" y="292"/>
                    </a:lnTo>
                    <a:lnTo>
                      <a:pt x="2941" y="292"/>
                    </a:lnTo>
                    <a:lnTo>
                      <a:pt x="2934" y="283"/>
                    </a:lnTo>
                    <a:lnTo>
                      <a:pt x="2934" y="278"/>
                    </a:lnTo>
                    <a:close/>
                    <a:moveTo>
                      <a:pt x="1037" y="218"/>
                    </a:moveTo>
                    <a:lnTo>
                      <a:pt x="1037" y="219"/>
                    </a:lnTo>
                    <a:lnTo>
                      <a:pt x="1036" y="225"/>
                    </a:lnTo>
                    <a:lnTo>
                      <a:pt x="1033" y="230"/>
                    </a:lnTo>
                    <a:lnTo>
                      <a:pt x="1016" y="240"/>
                    </a:lnTo>
                    <a:lnTo>
                      <a:pt x="1012" y="240"/>
                    </a:lnTo>
                    <a:lnTo>
                      <a:pt x="1006" y="240"/>
                    </a:lnTo>
                    <a:lnTo>
                      <a:pt x="1000" y="237"/>
                    </a:lnTo>
                    <a:lnTo>
                      <a:pt x="1037" y="218"/>
                    </a:lnTo>
                    <a:close/>
                    <a:moveTo>
                      <a:pt x="2458" y="72"/>
                    </a:moveTo>
                    <a:lnTo>
                      <a:pt x="2465" y="73"/>
                    </a:lnTo>
                    <a:lnTo>
                      <a:pt x="2458" y="80"/>
                    </a:lnTo>
                    <a:lnTo>
                      <a:pt x="2451" y="79"/>
                    </a:lnTo>
                    <a:lnTo>
                      <a:pt x="2458" y="72"/>
                    </a:lnTo>
                    <a:close/>
                    <a:moveTo>
                      <a:pt x="1519" y="42"/>
                    </a:moveTo>
                    <a:lnTo>
                      <a:pt x="1519" y="44"/>
                    </a:lnTo>
                    <a:lnTo>
                      <a:pt x="1516" y="49"/>
                    </a:lnTo>
                    <a:lnTo>
                      <a:pt x="1512" y="54"/>
                    </a:lnTo>
                    <a:lnTo>
                      <a:pt x="1510" y="54"/>
                    </a:lnTo>
                    <a:lnTo>
                      <a:pt x="1486" y="58"/>
                    </a:lnTo>
                    <a:lnTo>
                      <a:pt x="1483" y="59"/>
                    </a:lnTo>
                    <a:lnTo>
                      <a:pt x="1478" y="56"/>
                    </a:lnTo>
                    <a:lnTo>
                      <a:pt x="1475" y="52"/>
                    </a:lnTo>
                    <a:lnTo>
                      <a:pt x="1485" y="49"/>
                    </a:lnTo>
                    <a:lnTo>
                      <a:pt x="1519" y="42"/>
                    </a:lnTo>
                    <a:close/>
                    <a:moveTo>
                      <a:pt x="2027" y="0"/>
                    </a:moveTo>
                    <a:lnTo>
                      <a:pt x="2034" y="1"/>
                    </a:lnTo>
                    <a:lnTo>
                      <a:pt x="2037" y="10"/>
                    </a:lnTo>
                    <a:lnTo>
                      <a:pt x="2030" y="10"/>
                    </a:lnTo>
                    <a:lnTo>
                      <a:pt x="20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6" name="Freeform 751"/>
              <p:cNvSpPr>
                <a:spLocks noEditPoints="1"/>
              </p:cNvSpPr>
              <p:nvPr/>
            </p:nvSpPr>
            <p:spPr bwMode="auto">
              <a:xfrm>
                <a:off x="5174" y="604"/>
                <a:ext cx="3882" cy="3880"/>
              </a:xfrm>
              <a:custGeom>
                <a:avLst/>
                <a:gdLst>
                  <a:gd name="T0" fmla="*/ 1848 w 3882"/>
                  <a:gd name="T1" fmla="*/ 3880 h 3880"/>
                  <a:gd name="T2" fmla="*/ 2400 w 3882"/>
                  <a:gd name="T3" fmla="*/ 3819 h 3880"/>
                  <a:gd name="T4" fmla="*/ 2391 w 3882"/>
                  <a:gd name="T5" fmla="*/ 3830 h 3880"/>
                  <a:gd name="T6" fmla="*/ 2354 w 3882"/>
                  <a:gd name="T7" fmla="*/ 3829 h 3880"/>
                  <a:gd name="T8" fmla="*/ 1407 w 3882"/>
                  <a:gd name="T9" fmla="*/ 3798 h 3880"/>
                  <a:gd name="T10" fmla="*/ 1400 w 3882"/>
                  <a:gd name="T11" fmla="*/ 3805 h 3880"/>
                  <a:gd name="T12" fmla="*/ 2879 w 3882"/>
                  <a:gd name="T13" fmla="*/ 3634 h 3880"/>
                  <a:gd name="T14" fmla="*/ 2837 w 3882"/>
                  <a:gd name="T15" fmla="*/ 3662 h 3880"/>
                  <a:gd name="T16" fmla="*/ 2877 w 3882"/>
                  <a:gd name="T17" fmla="*/ 3632 h 3880"/>
                  <a:gd name="T18" fmla="*/ 940 w 3882"/>
                  <a:gd name="T19" fmla="*/ 3598 h 3880"/>
                  <a:gd name="T20" fmla="*/ 903 w 3882"/>
                  <a:gd name="T21" fmla="*/ 3570 h 3880"/>
                  <a:gd name="T22" fmla="*/ 3293 w 3882"/>
                  <a:gd name="T23" fmla="*/ 3334 h 3880"/>
                  <a:gd name="T24" fmla="*/ 3289 w 3882"/>
                  <a:gd name="T25" fmla="*/ 3326 h 3880"/>
                  <a:gd name="T26" fmla="*/ 540 w 3882"/>
                  <a:gd name="T27" fmla="*/ 3278 h 3880"/>
                  <a:gd name="T28" fmla="*/ 503 w 3882"/>
                  <a:gd name="T29" fmla="*/ 3244 h 3880"/>
                  <a:gd name="T30" fmla="*/ 3574 w 3882"/>
                  <a:gd name="T31" fmla="*/ 2991 h 3880"/>
                  <a:gd name="T32" fmla="*/ 3565 w 3882"/>
                  <a:gd name="T33" fmla="*/ 2989 h 3880"/>
                  <a:gd name="T34" fmla="*/ 215 w 3882"/>
                  <a:gd name="T35" fmla="*/ 2828 h 3880"/>
                  <a:gd name="T36" fmla="*/ 3806 w 3882"/>
                  <a:gd name="T37" fmla="*/ 2482 h 3880"/>
                  <a:gd name="T38" fmla="*/ 3792 w 3882"/>
                  <a:gd name="T39" fmla="*/ 2530 h 3880"/>
                  <a:gd name="T40" fmla="*/ 3788 w 3882"/>
                  <a:gd name="T41" fmla="*/ 2513 h 3880"/>
                  <a:gd name="T42" fmla="*/ 57 w 3882"/>
                  <a:gd name="T43" fmla="*/ 2406 h 3880"/>
                  <a:gd name="T44" fmla="*/ 58 w 3882"/>
                  <a:gd name="T45" fmla="*/ 2413 h 3880"/>
                  <a:gd name="T46" fmla="*/ 3881 w 3882"/>
                  <a:gd name="T47" fmla="*/ 2025 h 3880"/>
                  <a:gd name="T48" fmla="*/ 3874 w 3882"/>
                  <a:gd name="T49" fmla="*/ 1982 h 3880"/>
                  <a:gd name="T50" fmla="*/ 3 w 3882"/>
                  <a:gd name="T51" fmla="*/ 1855 h 3880"/>
                  <a:gd name="T52" fmla="*/ 10 w 3882"/>
                  <a:gd name="T53" fmla="*/ 1898 h 3880"/>
                  <a:gd name="T54" fmla="*/ 3 w 3882"/>
                  <a:gd name="T55" fmla="*/ 1855 h 3880"/>
                  <a:gd name="T56" fmla="*/ 3827 w 3882"/>
                  <a:gd name="T57" fmla="*/ 1476 h 3880"/>
                  <a:gd name="T58" fmla="*/ 92 w 3882"/>
                  <a:gd name="T59" fmla="*/ 1349 h 3880"/>
                  <a:gd name="T60" fmla="*/ 95 w 3882"/>
                  <a:gd name="T61" fmla="*/ 1368 h 3880"/>
                  <a:gd name="T62" fmla="*/ 86 w 3882"/>
                  <a:gd name="T63" fmla="*/ 1366 h 3880"/>
                  <a:gd name="T64" fmla="*/ 3672 w 3882"/>
                  <a:gd name="T65" fmla="*/ 1059 h 3880"/>
                  <a:gd name="T66" fmla="*/ 3668 w 3882"/>
                  <a:gd name="T67" fmla="*/ 1049 h 3880"/>
                  <a:gd name="T68" fmla="*/ 318 w 3882"/>
                  <a:gd name="T69" fmla="*/ 891 h 3880"/>
                  <a:gd name="T70" fmla="*/ 3346 w 3882"/>
                  <a:gd name="T71" fmla="*/ 600 h 3880"/>
                  <a:gd name="T72" fmla="*/ 3370 w 3882"/>
                  <a:gd name="T73" fmla="*/ 636 h 3880"/>
                  <a:gd name="T74" fmla="*/ 3346 w 3882"/>
                  <a:gd name="T75" fmla="*/ 601 h 3880"/>
                  <a:gd name="T76" fmla="*/ 599 w 3882"/>
                  <a:gd name="T77" fmla="*/ 550 h 3880"/>
                  <a:gd name="T78" fmla="*/ 595 w 3882"/>
                  <a:gd name="T79" fmla="*/ 540 h 3880"/>
                  <a:gd name="T80" fmla="*/ 2981 w 3882"/>
                  <a:gd name="T81" fmla="*/ 309 h 3880"/>
                  <a:gd name="T82" fmla="*/ 2944 w 3882"/>
                  <a:gd name="T83" fmla="*/ 279 h 3880"/>
                  <a:gd name="T84" fmla="*/ 1048 w 3882"/>
                  <a:gd name="T85" fmla="*/ 222 h 3880"/>
                  <a:gd name="T86" fmla="*/ 1005 w 3882"/>
                  <a:gd name="T87" fmla="*/ 244 h 3880"/>
                  <a:gd name="T88" fmla="*/ 2474 w 3882"/>
                  <a:gd name="T89" fmla="*/ 73 h 3880"/>
                  <a:gd name="T90" fmla="*/ 2468 w 3882"/>
                  <a:gd name="T91" fmla="*/ 81 h 3880"/>
                  <a:gd name="T92" fmla="*/ 1530 w 3882"/>
                  <a:gd name="T93" fmla="*/ 47 h 3880"/>
                  <a:gd name="T94" fmla="*/ 1485 w 3882"/>
                  <a:gd name="T95" fmla="*/ 61 h 3880"/>
                  <a:gd name="T96" fmla="*/ 1492 w 3882"/>
                  <a:gd name="T97" fmla="*/ 50 h 3880"/>
                  <a:gd name="T98" fmla="*/ 2040 w 3882"/>
                  <a:gd name="T99" fmla="*/ 0 h 3880"/>
                  <a:gd name="T100" fmla="*/ 2033 w 3882"/>
                  <a:gd name="T101" fmla="*/ 0 h 3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882" h="3880">
                    <a:moveTo>
                      <a:pt x="1838" y="3870"/>
                    </a:moveTo>
                    <a:lnTo>
                      <a:pt x="1845" y="3871"/>
                    </a:lnTo>
                    <a:lnTo>
                      <a:pt x="1848" y="3880"/>
                    </a:lnTo>
                    <a:lnTo>
                      <a:pt x="1841" y="3880"/>
                    </a:lnTo>
                    <a:lnTo>
                      <a:pt x="1838" y="3870"/>
                    </a:lnTo>
                    <a:close/>
                    <a:moveTo>
                      <a:pt x="2400" y="3819"/>
                    </a:moveTo>
                    <a:lnTo>
                      <a:pt x="2406" y="3826"/>
                    </a:lnTo>
                    <a:lnTo>
                      <a:pt x="2406" y="3826"/>
                    </a:lnTo>
                    <a:lnTo>
                      <a:pt x="2391" y="3830"/>
                    </a:lnTo>
                    <a:lnTo>
                      <a:pt x="2354" y="3839"/>
                    </a:lnTo>
                    <a:lnTo>
                      <a:pt x="2354" y="3830"/>
                    </a:lnTo>
                    <a:lnTo>
                      <a:pt x="2354" y="3829"/>
                    </a:lnTo>
                    <a:lnTo>
                      <a:pt x="2389" y="3822"/>
                    </a:lnTo>
                    <a:lnTo>
                      <a:pt x="2400" y="3819"/>
                    </a:lnTo>
                    <a:close/>
                    <a:moveTo>
                      <a:pt x="1407" y="3798"/>
                    </a:moveTo>
                    <a:lnTo>
                      <a:pt x="1414" y="3799"/>
                    </a:lnTo>
                    <a:lnTo>
                      <a:pt x="1409" y="3807"/>
                    </a:lnTo>
                    <a:lnTo>
                      <a:pt x="1400" y="3805"/>
                    </a:lnTo>
                    <a:lnTo>
                      <a:pt x="1407" y="3798"/>
                    </a:lnTo>
                    <a:close/>
                    <a:moveTo>
                      <a:pt x="2877" y="3632"/>
                    </a:moveTo>
                    <a:lnTo>
                      <a:pt x="2879" y="3634"/>
                    </a:lnTo>
                    <a:lnTo>
                      <a:pt x="2884" y="3638"/>
                    </a:lnTo>
                    <a:lnTo>
                      <a:pt x="2837" y="3663"/>
                    </a:lnTo>
                    <a:lnTo>
                      <a:pt x="2837" y="3662"/>
                    </a:lnTo>
                    <a:lnTo>
                      <a:pt x="2836" y="3656"/>
                    </a:lnTo>
                    <a:lnTo>
                      <a:pt x="2836" y="3655"/>
                    </a:lnTo>
                    <a:lnTo>
                      <a:pt x="2877" y="3632"/>
                    </a:lnTo>
                    <a:close/>
                    <a:moveTo>
                      <a:pt x="903" y="3570"/>
                    </a:moveTo>
                    <a:lnTo>
                      <a:pt x="940" y="3594"/>
                    </a:lnTo>
                    <a:lnTo>
                      <a:pt x="940" y="3598"/>
                    </a:lnTo>
                    <a:lnTo>
                      <a:pt x="938" y="3603"/>
                    </a:lnTo>
                    <a:lnTo>
                      <a:pt x="894" y="3576"/>
                    </a:lnTo>
                    <a:lnTo>
                      <a:pt x="903" y="3570"/>
                    </a:lnTo>
                    <a:lnTo>
                      <a:pt x="903" y="3570"/>
                    </a:lnTo>
                    <a:close/>
                    <a:moveTo>
                      <a:pt x="3289" y="3326"/>
                    </a:moveTo>
                    <a:lnTo>
                      <a:pt x="3293" y="3334"/>
                    </a:lnTo>
                    <a:lnTo>
                      <a:pt x="3286" y="3341"/>
                    </a:lnTo>
                    <a:lnTo>
                      <a:pt x="3283" y="3331"/>
                    </a:lnTo>
                    <a:lnTo>
                      <a:pt x="3289" y="3326"/>
                    </a:lnTo>
                    <a:close/>
                    <a:moveTo>
                      <a:pt x="513" y="3241"/>
                    </a:moveTo>
                    <a:lnTo>
                      <a:pt x="541" y="3272"/>
                    </a:lnTo>
                    <a:lnTo>
                      <a:pt x="540" y="3278"/>
                    </a:lnTo>
                    <a:lnTo>
                      <a:pt x="538" y="3282"/>
                    </a:lnTo>
                    <a:lnTo>
                      <a:pt x="503" y="3244"/>
                    </a:lnTo>
                    <a:lnTo>
                      <a:pt x="503" y="3244"/>
                    </a:lnTo>
                    <a:lnTo>
                      <a:pt x="513" y="3241"/>
                    </a:lnTo>
                    <a:close/>
                    <a:moveTo>
                      <a:pt x="3565" y="2989"/>
                    </a:moveTo>
                    <a:lnTo>
                      <a:pt x="3574" y="2991"/>
                    </a:lnTo>
                    <a:lnTo>
                      <a:pt x="3570" y="2996"/>
                    </a:lnTo>
                    <a:lnTo>
                      <a:pt x="3562" y="2995"/>
                    </a:lnTo>
                    <a:lnTo>
                      <a:pt x="3565" y="2989"/>
                    </a:lnTo>
                    <a:close/>
                    <a:moveTo>
                      <a:pt x="218" y="2814"/>
                    </a:moveTo>
                    <a:lnTo>
                      <a:pt x="221" y="2821"/>
                    </a:lnTo>
                    <a:lnTo>
                      <a:pt x="215" y="2828"/>
                    </a:lnTo>
                    <a:lnTo>
                      <a:pt x="212" y="2823"/>
                    </a:lnTo>
                    <a:lnTo>
                      <a:pt x="218" y="2814"/>
                    </a:lnTo>
                    <a:close/>
                    <a:moveTo>
                      <a:pt x="3806" y="2482"/>
                    </a:moveTo>
                    <a:lnTo>
                      <a:pt x="3806" y="2482"/>
                    </a:lnTo>
                    <a:lnTo>
                      <a:pt x="3796" y="2514"/>
                    </a:lnTo>
                    <a:lnTo>
                      <a:pt x="3792" y="2530"/>
                    </a:lnTo>
                    <a:lnTo>
                      <a:pt x="3791" y="2530"/>
                    </a:lnTo>
                    <a:lnTo>
                      <a:pt x="3785" y="2523"/>
                    </a:lnTo>
                    <a:lnTo>
                      <a:pt x="3788" y="2513"/>
                    </a:lnTo>
                    <a:lnTo>
                      <a:pt x="3796" y="2485"/>
                    </a:lnTo>
                    <a:lnTo>
                      <a:pt x="3806" y="2482"/>
                    </a:lnTo>
                    <a:close/>
                    <a:moveTo>
                      <a:pt x="57" y="2406"/>
                    </a:moveTo>
                    <a:lnTo>
                      <a:pt x="67" y="2407"/>
                    </a:lnTo>
                    <a:lnTo>
                      <a:pt x="68" y="2414"/>
                    </a:lnTo>
                    <a:lnTo>
                      <a:pt x="58" y="2413"/>
                    </a:lnTo>
                    <a:lnTo>
                      <a:pt x="57" y="2406"/>
                    </a:lnTo>
                    <a:close/>
                    <a:moveTo>
                      <a:pt x="3882" y="1976"/>
                    </a:moveTo>
                    <a:lnTo>
                      <a:pt x="3881" y="2025"/>
                    </a:lnTo>
                    <a:lnTo>
                      <a:pt x="3874" y="2023"/>
                    </a:lnTo>
                    <a:lnTo>
                      <a:pt x="3873" y="2020"/>
                    </a:lnTo>
                    <a:lnTo>
                      <a:pt x="3874" y="1982"/>
                    </a:lnTo>
                    <a:lnTo>
                      <a:pt x="3878" y="1977"/>
                    </a:lnTo>
                    <a:lnTo>
                      <a:pt x="3882" y="1976"/>
                    </a:lnTo>
                    <a:close/>
                    <a:moveTo>
                      <a:pt x="3" y="1855"/>
                    </a:moveTo>
                    <a:lnTo>
                      <a:pt x="9" y="1857"/>
                    </a:lnTo>
                    <a:lnTo>
                      <a:pt x="11" y="1860"/>
                    </a:lnTo>
                    <a:lnTo>
                      <a:pt x="10" y="1898"/>
                    </a:lnTo>
                    <a:lnTo>
                      <a:pt x="6" y="1903"/>
                    </a:lnTo>
                    <a:lnTo>
                      <a:pt x="0" y="1903"/>
                    </a:lnTo>
                    <a:lnTo>
                      <a:pt x="3" y="1855"/>
                    </a:lnTo>
                    <a:close/>
                    <a:moveTo>
                      <a:pt x="3816" y="1466"/>
                    </a:moveTo>
                    <a:lnTo>
                      <a:pt x="3826" y="1469"/>
                    </a:lnTo>
                    <a:lnTo>
                      <a:pt x="3827" y="1476"/>
                    </a:lnTo>
                    <a:lnTo>
                      <a:pt x="3817" y="1474"/>
                    </a:lnTo>
                    <a:lnTo>
                      <a:pt x="3816" y="1466"/>
                    </a:lnTo>
                    <a:close/>
                    <a:moveTo>
                      <a:pt x="92" y="1349"/>
                    </a:moveTo>
                    <a:lnTo>
                      <a:pt x="93" y="1350"/>
                    </a:lnTo>
                    <a:lnTo>
                      <a:pt x="99" y="1357"/>
                    </a:lnTo>
                    <a:lnTo>
                      <a:pt x="95" y="1368"/>
                    </a:lnTo>
                    <a:lnTo>
                      <a:pt x="88" y="1394"/>
                    </a:lnTo>
                    <a:lnTo>
                      <a:pt x="78" y="1397"/>
                    </a:lnTo>
                    <a:lnTo>
                      <a:pt x="86" y="1366"/>
                    </a:lnTo>
                    <a:lnTo>
                      <a:pt x="92" y="1349"/>
                    </a:lnTo>
                    <a:close/>
                    <a:moveTo>
                      <a:pt x="3668" y="1049"/>
                    </a:moveTo>
                    <a:lnTo>
                      <a:pt x="3672" y="1059"/>
                    </a:lnTo>
                    <a:lnTo>
                      <a:pt x="3666" y="1066"/>
                    </a:lnTo>
                    <a:lnTo>
                      <a:pt x="3662" y="1057"/>
                    </a:lnTo>
                    <a:lnTo>
                      <a:pt x="3668" y="1049"/>
                    </a:lnTo>
                    <a:close/>
                    <a:moveTo>
                      <a:pt x="312" y="884"/>
                    </a:moveTo>
                    <a:lnTo>
                      <a:pt x="322" y="885"/>
                    </a:lnTo>
                    <a:lnTo>
                      <a:pt x="318" y="891"/>
                    </a:lnTo>
                    <a:lnTo>
                      <a:pt x="308" y="889"/>
                    </a:lnTo>
                    <a:lnTo>
                      <a:pt x="312" y="884"/>
                    </a:lnTo>
                    <a:close/>
                    <a:moveTo>
                      <a:pt x="3346" y="600"/>
                    </a:moveTo>
                    <a:lnTo>
                      <a:pt x="3379" y="635"/>
                    </a:lnTo>
                    <a:lnTo>
                      <a:pt x="3378" y="635"/>
                    </a:lnTo>
                    <a:lnTo>
                      <a:pt x="3370" y="636"/>
                    </a:lnTo>
                    <a:lnTo>
                      <a:pt x="3343" y="610"/>
                    </a:lnTo>
                    <a:lnTo>
                      <a:pt x="3343" y="608"/>
                    </a:lnTo>
                    <a:lnTo>
                      <a:pt x="3346" y="601"/>
                    </a:lnTo>
                    <a:lnTo>
                      <a:pt x="3346" y="600"/>
                    </a:lnTo>
                    <a:close/>
                    <a:moveTo>
                      <a:pt x="595" y="540"/>
                    </a:moveTo>
                    <a:lnTo>
                      <a:pt x="599" y="550"/>
                    </a:lnTo>
                    <a:lnTo>
                      <a:pt x="594" y="556"/>
                    </a:lnTo>
                    <a:lnTo>
                      <a:pt x="589" y="547"/>
                    </a:lnTo>
                    <a:lnTo>
                      <a:pt x="595" y="540"/>
                    </a:lnTo>
                    <a:close/>
                    <a:moveTo>
                      <a:pt x="2944" y="276"/>
                    </a:moveTo>
                    <a:lnTo>
                      <a:pt x="2988" y="304"/>
                    </a:lnTo>
                    <a:lnTo>
                      <a:pt x="2981" y="309"/>
                    </a:lnTo>
                    <a:lnTo>
                      <a:pt x="2978" y="309"/>
                    </a:lnTo>
                    <a:lnTo>
                      <a:pt x="2944" y="287"/>
                    </a:lnTo>
                    <a:lnTo>
                      <a:pt x="2944" y="279"/>
                    </a:lnTo>
                    <a:lnTo>
                      <a:pt x="2944" y="276"/>
                    </a:lnTo>
                    <a:close/>
                    <a:moveTo>
                      <a:pt x="1047" y="217"/>
                    </a:moveTo>
                    <a:lnTo>
                      <a:pt x="1048" y="222"/>
                    </a:lnTo>
                    <a:lnTo>
                      <a:pt x="1047" y="227"/>
                    </a:lnTo>
                    <a:lnTo>
                      <a:pt x="1010" y="246"/>
                    </a:lnTo>
                    <a:lnTo>
                      <a:pt x="1005" y="244"/>
                    </a:lnTo>
                    <a:lnTo>
                      <a:pt x="1002" y="241"/>
                    </a:lnTo>
                    <a:lnTo>
                      <a:pt x="1047" y="217"/>
                    </a:lnTo>
                    <a:close/>
                    <a:moveTo>
                      <a:pt x="2474" y="73"/>
                    </a:moveTo>
                    <a:lnTo>
                      <a:pt x="2481" y="75"/>
                    </a:lnTo>
                    <a:lnTo>
                      <a:pt x="2475" y="82"/>
                    </a:lnTo>
                    <a:lnTo>
                      <a:pt x="2468" y="81"/>
                    </a:lnTo>
                    <a:lnTo>
                      <a:pt x="2474" y="73"/>
                    </a:lnTo>
                    <a:close/>
                    <a:moveTo>
                      <a:pt x="1530" y="41"/>
                    </a:moveTo>
                    <a:lnTo>
                      <a:pt x="1530" y="47"/>
                    </a:lnTo>
                    <a:lnTo>
                      <a:pt x="1529" y="51"/>
                    </a:lnTo>
                    <a:lnTo>
                      <a:pt x="1495" y="58"/>
                    </a:lnTo>
                    <a:lnTo>
                      <a:pt x="1485" y="61"/>
                    </a:lnTo>
                    <a:lnTo>
                      <a:pt x="1481" y="56"/>
                    </a:lnTo>
                    <a:lnTo>
                      <a:pt x="1481" y="53"/>
                    </a:lnTo>
                    <a:lnTo>
                      <a:pt x="1492" y="50"/>
                    </a:lnTo>
                    <a:lnTo>
                      <a:pt x="1530" y="41"/>
                    </a:lnTo>
                    <a:close/>
                    <a:moveTo>
                      <a:pt x="2033" y="0"/>
                    </a:moveTo>
                    <a:lnTo>
                      <a:pt x="2040" y="0"/>
                    </a:lnTo>
                    <a:lnTo>
                      <a:pt x="2044" y="10"/>
                    </a:lnTo>
                    <a:lnTo>
                      <a:pt x="2037" y="9"/>
                    </a:lnTo>
                    <a:lnTo>
                      <a:pt x="20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7" name="Freeform 752"/>
              <p:cNvSpPr>
                <a:spLocks noEditPoints="1"/>
              </p:cNvSpPr>
              <p:nvPr/>
            </p:nvSpPr>
            <p:spPr bwMode="auto">
              <a:xfrm>
                <a:off x="5166" y="596"/>
                <a:ext cx="3900" cy="3897"/>
              </a:xfrm>
              <a:custGeom>
                <a:avLst/>
                <a:gdLst>
                  <a:gd name="T0" fmla="*/ 1859 w 3900"/>
                  <a:gd name="T1" fmla="*/ 3897 h 3897"/>
                  <a:gd name="T2" fmla="*/ 2414 w 3900"/>
                  <a:gd name="T3" fmla="*/ 3834 h 3897"/>
                  <a:gd name="T4" fmla="*/ 2365 w 3900"/>
                  <a:gd name="T5" fmla="*/ 3855 h 3897"/>
                  <a:gd name="T6" fmla="*/ 2399 w 3900"/>
                  <a:gd name="T7" fmla="*/ 3838 h 3897"/>
                  <a:gd name="T8" fmla="*/ 1417 w 3900"/>
                  <a:gd name="T9" fmla="*/ 3815 h 3897"/>
                  <a:gd name="T10" fmla="*/ 1408 w 3900"/>
                  <a:gd name="T11" fmla="*/ 3813 h 3897"/>
                  <a:gd name="T12" fmla="*/ 2896 w 3900"/>
                  <a:gd name="T13" fmla="*/ 3654 h 3897"/>
                  <a:gd name="T14" fmla="*/ 2845 w 3900"/>
                  <a:gd name="T15" fmla="*/ 3671 h 3897"/>
                  <a:gd name="T16" fmla="*/ 946 w 3900"/>
                  <a:gd name="T17" fmla="*/ 3611 h 3897"/>
                  <a:gd name="T18" fmla="*/ 941 w 3900"/>
                  <a:gd name="T19" fmla="*/ 3619 h 3897"/>
                  <a:gd name="T20" fmla="*/ 902 w 3900"/>
                  <a:gd name="T21" fmla="*/ 3584 h 3897"/>
                  <a:gd name="T22" fmla="*/ 3298 w 3900"/>
                  <a:gd name="T23" fmla="*/ 3358 h 3897"/>
                  <a:gd name="T24" fmla="*/ 511 w 3900"/>
                  <a:gd name="T25" fmla="*/ 3252 h 3897"/>
                  <a:gd name="T26" fmla="*/ 541 w 3900"/>
                  <a:gd name="T27" fmla="*/ 3295 h 3897"/>
                  <a:gd name="T28" fmla="*/ 511 w 3900"/>
                  <a:gd name="T29" fmla="*/ 3252 h 3897"/>
                  <a:gd name="T30" fmla="*/ 3588 w 3900"/>
                  <a:gd name="T31" fmla="*/ 3006 h 3897"/>
                  <a:gd name="T32" fmla="*/ 220 w 3900"/>
                  <a:gd name="T33" fmla="*/ 2831 h 3897"/>
                  <a:gd name="T34" fmla="*/ 213 w 3900"/>
                  <a:gd name="T35" fmla="*/ 2838 h 3897"/>
                  <a:gd name="T36" fmla="*/ 3818 w 3900"/>
                  <a:gd name="T37" fmla="*/ 2490 h 3897"/>
                  <a:gd name="T38" fmla="*/ 3807 w 3900"/>
                  <a:gd name="T39" fmla="*/ 2542 h 3897"/>
                  <a:gd name="T40" fmla="*/ 3814 w 3900"/>
                  <a:gd name="T41" fmla="*/ 2490 h 3897"/>
                  <a:gd name="T42" fmla="*/ 66 w 3900"/>
                  <a:gd name="T43" fmla="*/ 2421 h 3897"/>
                  <a:gd name="T44" fmla="*/ 3897 w 3900"/>
                  <a:gd name="T45" fmla="*/ 1983 h 3897"/>
                  <a:gd name="T46" fmla="*/ 3893 w 3900"/>
                  <a:gd name="T47" fmla="*/ 2036 h 3897"/>
                  <a:gd name="T48" fmla="*/ 3897 w 3900"/>
                  <a:gd name="T49" fmla="*/ 1983 h 3897"/>
                  <a:gd name="T50" fmla="*/ 11 w 3900"/>
                  <a:gd name="T51" fmla="*/ 1863 h 3897"/>
                  <a:gd name="T52" fmla="*/ 0 w 3900"/>
                  <a:gd name="T53" fmla="*/ 1912 h 3897"/>
                  <a:gd name="T54" fmla="*/ 3844 w 3900"/>
                  <a:gd name="T55" fmla="*/ 1478 h 3897"/>
                  <a:gd name="T56" fmla="*/ 3834 w 3900"/>
                  <a:gd name="T57" fmla="*/ 1477 h 3897"/>
                  <a:gd name="T58" fmla="*/ 94 w 3900"/>
                  <a:gd name="T59" fmla="*/ 1374 h 3897"/>
                  <a:gd name="T60" fmla="*/ 82 w 3900"/>
                  <a:gd name="T61" fmla="*/ 1405 h 3897"/>
                  <a:gd name="T62" fmla="*/ 92 w 3900"/>
                  <a:gd name="T63" fmla="*/ 1354 h 3897"/>
                  <a:gd name="T64" fmla="*/ 3687 w 3900"/>
                  <a:gd name="T65" fmla="*/ 1058 h 3897"/>
                  <a:gd name="T66" fmla="*/ 3681 w 3900"/>
                  <a:gd name="T67" fmla="*/ 1050 h 3897"/>
                  <a:gd name="T68" fmla="*/ 316 w 3900"/>
                  <a:gd name="T69" fmla="*/ 897 h 3897"/>
                  <a:gd name="T70" fmla="*/ 3359 w 3900"/>
                  <a:gd name="T71" fmla="*/ 601 h 3897"/>
                  <a:gd name="T72" fmla="*/ 3387 w 3900"/>
                  <a:gd name="T73" fmla="*/ 643 h 3897"/>
                  <a:gd name="T74" fmla="*/ 3359 w 3900"/>
                  <a:gd name="T75" fmla="*/ 601 h 3897"/>
                  <a:gd name="T76" fmla="*/ 597 w 3900"/>
                  <a:gd name="T77" fmla="*/ 555 h 3897"/>
                  <a:gd name="T78" fmla="*/ 2957 w 3900"/>
                  <a:gd name="T79" fmla="*/ 276 h 3897"/>
                  <a:gd name="T80" fmla="*/ 2996 w 3900"/>
                  <a:gd name="T81" fmla="*/ 312 h 3897"/>
                  <a:gd name="T82" fmla="*/ 2955 w 3900"/>
                  <a:gd name="T83" fmla="*/ 277 h 3897"/>
                  <a:gd name="T84" fmla="*/ 1052 w 3900"/>
                  <a:gd name="T85" fmla="*/ 219 h 3897"/>
                  <a:gd name="T86" fmla="*/ 1010 w 3900"/>
                  <a:gd name="T87" fmla="*/ 249 h 3897"/>
                  <a:gd name="T88" fmla="*/ 1051 w 3900"/>
                  <a:gd name="T89" fmla="*/ 216 h 3897"/>
                  <a:gd name="T90" fmla="*/ 2489 w 3900"/>
                  <a:gd name="T91" fmla="*/ 83 h 3897"/>
                  <a:gd name="T92" fmla="*/ 1537 w 3900"/>
                  <a:gd name="T93" fmla="*/ 41 h 3897"/>
                  <a:gd name="T94" fmla="*/ 1538 w 3900"/>
                  <a:gd name="T95" fmla="*/ 49 h 3897"/>
                  <a:gd name="T96" fmla="*/ 1487 w 3900"/>
                  <a:gd name="T97" fmla="*/ 52 h 3897"/>
                  <a:gd name="T98" fmla="*/ 2038 w 3900"/>
                  <a:gd name="T99" fmla="*/ 0 h 3897"/>
                  <a:gd name="T100" fmla="*/ 2041 w 3900"/>
                  <a:gd name="T101" fmla="*/ 8 h 3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900" h="3897">
                    <a:moveTo>
                      <a:pt x="1849" y="3888"/>
                    </a:moveTo>
                    <a:lnTo>
                      <a:pt x="1856" y="3888"/>
                    </a:lnTo>
                    <a:lnTo>
                      <a:pt x="1859" y="3897"/>
                    </a:lnTo>
                    <a:lnTo>
                      <a:pt x="1853" y="3896"/>
                    </a:lnTo>
                    <a:lnTo>
                      <a:pt x="1849" y="3888"/>
                    </a:lnTo>
                    <a:close/>
                    <a:moveTo>
                      <a:pt x="2414" y="3834"/>
                    </a:moveTo>
                    <a:lnTo>
                      <a:pt x="2414" y="3844"/>
                    </a:lnTo>
                    <a:lnTo>
                      <a:pt x="2401" y="3847"/>
                    </a:lnTo>
                    <a:lnTo>
                      <a:pt x="2365" y="3855"/>
                    </a:lnTo>
                    <a:lnTo>
                      <a:pt x="2362" y="3851"/>
                    </a:lnTo>
                    <a:lnTo>
                      <a:pt x="2362" y="3847"/>
                    </a:lnTo>
                    <a:lnTo>
                      <a:pt x="2399" y="3838"/>
                    </a:lnTo>
                    <a:lnTo>
                      <a:pt x="2414" y="3834"/>
                    </a:lnTo>
                    <a:close/>
                    <a:moveTo>
                      <a:pt x="1408" y="3813"/>
                    </a:moveTo>
                    <a:lnTo>
                      <a:pt x="1417" y="3815"/>
                    </a:lnTo>
                    <a:lnTo>
                      <a:pt x="1410" y="3823"/>
                    </a:lnTo>
                    <a:lnTo>
                      <a:pt x="1403" y="3821"/>
                    </a:lnTo>
                    <a:lnTo>
                      <a:pt x="1408" y="3813"/>
                    </a:lnTo>
                    <a:close/>
                    <a:moveTo>
                      <a:pt x="2892" y="3646"/>
                    </a:moveTo>
                    <a:lnTo>
                      <a:pt x="2896" y="3653"/>
                    </a:lnTo>
                    <a:lnTo>
                      <a:pt x="2896" y="3654"/>
                    </a:lnTo>
                    <a:lnTo>
                      <a:pt x="2851" y="3680"/>
                    </a:lnTo>
                    <a:lnTo>
                      <a:pt x="2848" y="3676"/>
                    </a:lnTo>
                    <a:lnTo>
                      <a:pt x="2845" y="3671"/>
                    </a:lnTo>
                    <a:lnTo>
                      <a:pt x="2892" y="3646"/>
                    </a:lnTo>
                    <a:close/>
                    <a:moveTo>
                      <a:pt x="902" y="3584"/>
                    </a:moveTo>
                    <a:lnTo>
                      <a:pt x="946" y="3611"/>
                    </a:lnTo>
                    <a:lnTo>
                      <a:pt x="946" y="3612"/>
                    </a:lnTo>
                    <a:lnTo>
                      <a:pt x="943" y="3618"/>
                    </a:lnTo>
                    <a:lnTo>
                      <a:pt x="941" y="3619"/>
                    </a:lnTo>
                    <a:lnTo>
                      <a:pt x="898" y="3591"/>
                    </a:lnTo>
                    <a:lnTo>
                      <a:pt x="902" y="3585"/>
                    </a:lnTo>
                    <a:lnTo>
                      <a:pt x="902" y="3584"/>
                    </a:lnTo>
                    <a:close/>
                    <a:moveTo>
                      <a:pt x="3301" y="3342"/>
                    </a:moveTo>
                    <a:lnTo>
                      <a:pt x="3304" y="3352"/>
                    </a:lnTo>
                    <a:lnTo>
                      <a:pt x="3298" y="3358"/>
                    </a:lnTo>
                    <a:lnTo>
                      <a:pt x="3294" y="3349"/>
                    </a:lnTo>
                    <a:lnTo>
                      <a:pt x="3301" y="3342"/>
                    </a:lnTo>
                    <a:close/>
                    <a:moveTo>
                      <a:pt x="511" y="3252"/>
                    </a:moveTo>
                    <a:lnTo>
                      <a:pt x="546" y="3290"/>
                    </a:lnTo>
                    <a:lnTo>
                      <a:pt x="545" y="3291"/>
                    </a:lnTo>
                    <a:lnTo>
                      <a:pt x="541" y="3295"/>
                    </a:lnTo>
                    <a:lnTo>
                      <a:pt x="539" y="3295"/>
                    </a:lnTo>
                    <a:lnTo>
                      <a:pt x="504" y="3257"/>
                    </a:lnTo>
                    <a:lnTo>
                      <a:pt x="511" y="3252"/>
                    </a:lnTo>
                    <a:close/>
                    <a:moveTo>
                      <a:pt x="3582" y="2999"/>
                    </a:moveTo>
                    <a:lnTo>
                      <a:pt x="3592" y="3000"/>
                    </a:lnTo>
                    <a:lnTo>
                      <a:pt x="3588" y="3006"/>
                    </a:lnTo>
                    <a:lnTo>
                      <a:pt x="3578" y="3004"/>
                    </a:lnTo>
                    <a:lnTo>
                      <a:pt x="3582" y="2999"/>
                    </a:lnTo>
                    <a:close/>
                    <a:moveTo>
                      <a:pt x="220" y="2831"/>
                    </a:moveTo>
                    <a:lnTo>
                      <a:pt x="223" y="2836"/>
                    </a:lnTo>
                    <a:lnTo>
                      <a:pt x="217" y="2845"/>
                    </a:lnTo>
                    <a:lnTo>
                      <a:pt x="213" y="2838"/>
                    </a:lnTo>
                    <a:lnTo>
                      <a:pt x="220" y="2831"/>
                    </a:lnTo>
                    <a:close/>
                    <a:moveTo>
                      <a:pt x="3814" y="2490"/>
                    </a:moveTo>
                    <a:lnTo>
                      <a:pt x="3818" y="2490"/>
                    </a:lnTo>
                    <a:lnTo>
                      <a:pt x="3823" y="2491"/>
                    </a:lnTo>
                    <a:lnTo>
                      <a:pt x="3813" y="2525"/>
                    </a:lnTo>
                    <a:lnTo>
                      <a:pt x="3807" y="2542"/>
                    </a:lnTo>
                    <a:lnTo>
                      <a:pt x="3800" y="2538"/>
                    </a:lnTo>
                    <a:lnTo>
                      <a:pt x="3804" y="2522"/>
                    </a:lnTo>
                    <a:lnTo>
                      <a:pt x="3814" y="2490"/>
                    </a:lnTo>
                    <a:close/>
                    <a:moveTo>
                      <a:pt x="55" y="2412"/>
                    </a:moveTo>
                    <a:lnTo>
                      <a:pt x="65" y="2414"/>
                    </a:lnTo>
                    <a:lnTo>
                      <a:pt x="66" y="2421"/>
                    </a:lnTo>
                    <a:lnTo>
                      <a:pt x="56" y="2419"/>
                    </a:lnTo>
                    <a:lnTo>
                      <a:pt x="55" y="2412"/>
                    </a:lnTo>
                    <a:close/>
                    <a:moveTo>
                      <a:pt x="3897" y="1983"/>
                    </a:moveTo>
                    <a:lnTo>
                      <a:pt x="3900" y="1983"/>
                    </a:lnTo>
                    <a:lnTo>
                      <a:pt x="3897" y="2036"/>
                    </a:lnTo>
                    <a:lnTo>
                      <a:pt x="3893" y="2036"/>
                    </a:lnTo>
                    <a:lnTo>
                      <a:pt x="3889" y="2033"/>
                    </a:lnTo>
                    <a:lnTo>
                      <a:pt x="3890" y="1984"/>
                    </a:lnTo>
                    <a:lnTo>
                      <a:pt x="3897" y="1983"/>
                    </a:lnTo>
                    <a:close/>
                    <a:moveTo>
                      <a:pt x="1" y="1860"/>
                    </a:moveTo>
                    <a:lnTo>
                      <a:pt x="5" y="1861"/>
                    </a:lnTo>
                    <a:lnTo>
                      <a:pt x="11" y="1863"/>
                    </a:lnTo>
                    <a:lnTo>
                      <a:pt x="8" y="1911"/>
                    </a:lnTo>
                    <a:lnTo>
                      <a:pt x="3" y="1912"/>
                    </a:lnTo>
                    <a:lnTo>
                      <a:pt x="0" y="1912"/>
                    </a:lnTo>
                    <a:lnTo>
                      <a:pt x="1" y="1860"/>
                    </a:lnTo>
                    <a:close/>
                    <a:moveTo>
                      <a:pt x="3834" y="1477"/>
                    </a:moveTo>
                    <a:lnTo>
                      <a:pt x="3844" y="1478"/>
                    </a:lnTo>
                    <a:lnTo>
                      <a:pt x="3845" y="1485"/>
                    </a:lnTo>
                    <a:lnTo>
                      <a:pt x="3835" y="1484"/>
                    </a:lnTo>
                    <a:lnTo>
                      <a:pt x="3834" y="1477"/>
                    </a:lnTo>
                    <a:close/>
                    <a:moveTo>
                      <a:pt x="92" y="1354"/>
                    </a:moveTo>
                    <a:lnTo>
                      <a:pt x="100" y="1357"/>
                    </a:lnTo>
                    <a:lnTo>
                      <a:pt x="94" y="1374"/>
                    </a:lnTo>
                    <a:lnTo>
                      <a:pt x="86" y="1405"/>
                    </a:lnTo>
                    <a:lnTo>
                      <a:pt x="86" y="1405"/>
                    </a:lnTo>
                    <a:lnTo>
                      <a:pt x="82" y="1405"/>
                    </a:lnTo>
                    <a:lnTo>
                      <a:pt x="77" y="1403"/>
                    </a:lnTo>
                    <a:lnTo>
                      <a:pt x="86" y="1371"/>
                    </a:lnTo>
                    <a:lnTo>
                      <a:pt x="92" y="1354"/>
                    </a:lnTo>
                    <a:close/>
                    <a:moveTo>
                      <a:pt x="3681" y="1050"/>
                    </a:moveTo>
                    <a:lnTo>
                      <a:pt x="3683" y="1051"/>
                    </a:lnTo>
                    <a:lnTo>
                      <a:pt x="3687" y="1058"/>
                    </a:lnTo>
                    <a:lnTo>
                      <a:pt x="3680" y="1067"/>
                    </a:lnTo>
                    <a:lnTo>
                      <a:pt x="3676" y="1057"/>
                    </a:lnTo>
                    <a:lnTo>
                      <a:pt x="3681" y="1050"/>
                    </a:lnTo>
                    <a:close/>
                    <a:moveTo>
                      <a:pt x="310" y="890"/>
                    </a:moveTo>
                    <a:lnTo>
                      <a:pt x="320" y="892"/>
                    </a:lnTo>
                    <a:lnTo>
                      <a:pt x="316" y="897"/>
                    </a:lnTo>
                    <a:lnTo>
                      <a:pt x="308" y="896"/>
                    </a:lnTo>
                    <a:lnTo>
                      <a:pt x="310" y="890"/>
                    </a:lnTo>
                    <a:close/>
                    <a:moveTo>
                      <a:pt x="3359" y="601"/>
                    </a:moveTo>
                    <a:lnTo>
                      <a:pt x="3395" y="637"/>
                    </a:lnTo>
                    <a:lnTo>
                      <a:pt x="3395" y="637"/>
                    </a:lnTo>
                    <a:lnTo>
                      <a:pt x="3387" y="643"/>
                    </a:lnTo>
                    <a:lnTo>
                      <a:pt x="3354" y="608"/>
                    </a:lnTo>
                    <a:lnTo>
                      <a:pt x="3358" y="603"/>
                    </a:lnTo>
                    <a:lnTo>
                      <a:pt x="3359" y="601"/>
                    </a:lnTo>
                    <a:close/>
                    <a:moveTo>
                      <a:pt x="600" y="540"/>
                    </a:moveTo>
                    <a:lnTo>
                      <a:pt x="603" y="548"/>
                    </a:lnTo>
                    <a:lnTo>
                      <a:pt x="597" y="555"/>
                    </a:lnTo>
                    <a:lnTo>
                      <a:pt x="594" y="545"/>
                    </a:lnTo>
                    <a:lnTo>
                      <a:pt x="600" y="540"/>
                    </a:lnTo>
                    <a:close/>
                    <a:moveTo>
                      <a:pt x="2957" y="276"/>
                    </a:moveTo>
                    <a:lnTo>
                      <a:pt x="3002" y="305"/>
                    </a:lnTo>
                    <a:lnTo>
                      <a:pt x="2998" y="311"/>
                    </a:lnTo>
                    <a:lnTo>
                      <a:pt x="2996" y="312"/>
                    </a:lnTo>
                    <a:lnTo>
                      <a:pt x="2952" y="284"/>
                    </a:lnTo>
                    <a:lnTo>
                      <a:pt x="2954" y="281"/>
                    </a:lnTo>
                    <a:lnTo>
                      <a:pt x="2955" y="277"/>
                    </a:lnTo>
                    <a:lnTo>
                      <a:pt x="2957" y="276"/>
                    </a:lnTo>
                    <a:close/>
                    <a:moveTo>
                      <a:pt x="1051" y="216"/>
                    </a:moveTo>
                    <a:lnTo>
                      <a:pt x="1052" y="219"/>
                    </a:lnTo>
                    <a:lnTo>
                      <a:pt x="1055" y="225"/>
                    </a:lnTo>
                    <a:lnTo>
                      <a:pt x="1055" y="225"/>
                    </a:lnTo>
                    <a:lnTo>
                      <a:pt x="1010" y="249"/>
                    </a:lnTo>
                    <a:lnTo>
                      <a:pt x="1006" y="242"/>
                    </a:lnTo>
                    <a:lnTo>
                      <a:pt x="1006" y="242"/>
                    </a:lnTo>
                    <a:lnTo>
                      <a:pt x="1051" y="216"/>
                    </a:lnTo>
                    <a:close/>
                    <a:moveTo>
                      <a:pt x="2488" y="73"/>
                    </a:moveTo>
                    <a:lnTo>
                      <a:pt x="2495" y="75"/>
                    </a:lnTo>
                    <a:lnTo>
                      <a:pt x="2489" y="83"/>
                    </a:lnTo>
                    <a:lnTo>
                      <a:pt x="2482" y="81"/>
                    </a:lnTo>
                    <a:lnTo>
                      <a:pt x="2488" y="73"/>
                    </a:lnTo>
                    <a:close/>
                    <a:moveTo>
                      <a:pt x="1537" y="41"/>
                    </a:moveTo>
                    <a:lnTo>
                      <a:pt x="1537" y="42"/>
                    </a:lnTo>
                    <a:lnTo>
                      <a:pt x="1538" y="48"/>
                    </a:lnTo>
                    <a:lnTo>
                      <a:pt x="1538" y="49"/>
                    </a:lnTo>
                    <a:lnTo>
                      <a:pt x="1500" y="58"/>
                    </a:lnTo>
                    <a:lnTo>
                      <a:pt x="1489" y="61"/>
                    </a:lnTo>
                    <a:lnTo>
                      <a:pt x="1487" y="52"/>
                    </a:lnTo>
                    <a:lnTo>
                      <a:pt x="1499" y="49"/>
                    </a:lnTo>
                    <a:lnTo>
                      <a:pt x="1537" y="41"/>
                    </a:lnTo>
                    <a:close/>
                    <a:moveTo>
                      <a:pt x="2038" y="0"/>
                    </a:moveTo>
                    <a:lnTo>
                      <a:pt x="2045" y="0"/>
                    </a:lnTo>
                    <a:lnTo>
                      <a:pt x="2048" y="8"/>
                    </a:lnTo>
                    <a:lnTo>
                      <a:pt x="2041" y="8"/>
                    </a:lnTo>
                    <a:lnTo>
                      <a:pt x="20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8" name="Freeform 753"/>
              <p:cNvSpPr>
                <a:spLocks noEditPoints="1"/>
              </p:cNvSpPr>
              <p:nvPr/>
            </p:nvSpPr>
            <p:spPr bwMode="auto">
              <a:xfrm>
                <a:off x="5157" y="586"/>
                <a:ext cx="3918" cy="3916"/>
              </a:xfrm>
              <a:custGeom>
                <a:avLst/>
                <a:gdLst>
                  <a:gd name="T0" fmla="*/ 1872 w 3918"/>
                  <a:gd name="T1" fmla="*/ 3916 h 3916"/>
                  <a:gd name="T2" fmla="*/ 2423 w 3918"/>
                  <a:gd name="T3" fmla="*/ 3854 h 3916"/>
                  <a:gd name="T4" fmla="*/ 2412 w 3918"/>
                  <a:gd name="T5" fmla="*/ 3866 h 3916"/>
                  <a:gd name="T6" fmla="*/ 2374 w 3918"/>
                  <a:gd name="T7" fmla="*/ 3865 h 3916"/>
                  <a:gd name="T8" fmla="*/ 1412 w 3918"/>
                  <a:gd name="T9" fmla="*/ 3831 h 3916"/>
                  <a:gd name="T10" fmla="*/ 1406 w 3918"/>
                  <a:gd name="T11" fmla="*/ 3838 h 3916"/>
                  <a:gd name="T12" fmla="*/ 2906 w 3918"/>
                  <a:gd name="T13" fmla="*/ 3673 h 3916"/>
                  <a:gd name="T14" fmla="*/ 2865 w 3918"/>
                  <a:gd name="T15" fmla="*/ 3697 h 3916"/>
                  <a:gd name="T16" fmla="*/ 2860 w 3918"/>
                  <a:gd name="T17" fmla="*/ 3690 h 3916"/>
                  <a:gd name="T18" fmla="*/ 907 w 3918"/>
                  <a:gd name="T19" fmla="*/ 3601 h 3916"/>
                  <a:gd name="T20" fmla="*/ 943 w 3918"/>
                  <a:gd name="T21" fmla="*/ 3635 h 3916"/>
                  <a:gd name="T22" fmla="*/ 906 w 3918"/>
                  <a:gd name="T23" fmla="*/ 3605 h 3916"/>
                  <a:gd name="T24" fmla="*/ 3317 w 3918"/>
                  <a:gd name="T25" fmla="*/ 3370 h 3916"/>
                  <a:gd name="T26" fmla="*/ 3313 w 3918"/>
                  <a:gd name="T27" fmla="*/ 3362 h 3916"/>
                  <a:gd name="T28" fmla="*/ 546 w 3918"/>
                  <a:gd name="T29" fmla="*/ 3308 h 3916"/>
                  <a:gd name="T30" fmla="*/ 512 w 3918"/>
                  <a:gd name="T31" fmla="*/ 3267 h 3916"/>
                  <a:gd name="T32" fmla="*/ 3611 w 3918"/>
                  <a:gd name="T33" fmla="*/ 3012 h 3916"/>
                  <a:gd name="T34" fmla="*/ 3601 w 3918"/>
                  <a:gd name="T35" fmla="*/ 3010 h 3916"/>
                  <a:gd name="T36" fmla="*/ 219 w 3918"/>
                  <a:gd name="T37" fmla="*/ 2862 h 3916"/>
                  <a:gd name="T38" fmla="*/ 222 w 3918"/>
                  <a:gd name="T39" fmla="*/ 2848 h 3916"/>
                  <a:gd name="T40" fmla="*/ 3826 w 3918"/>
                  <a:gd name="T41" fmla="*/ 2552 h 3916"/>
                  <a:gd name="T42" fmla="*/ 3816 w 3918"/>
                  <a:gd name="T43" fmla="*/ 2552 h 3916"/>
                  <a:gd name="T44" fmla="*/ 3833 w 3918"/>
                  <a:gd name="T45" fmla="*/ 2501 h 3916"/>
                  <a:gd name="T46" fmla="*/ 54 w 3918"/>
                  <a:gd name="T47" fmla="*/ 2421 h 3916"/>
                  <a:gd name="T48" fmla="*/ 55 w 3918"/>
                  <a:gd name="T49" fmla="*/ 2428 h 3916"/>
                  <a:gd name="T50" fmla="*/ 3911 w 3918"/>
                  <a:gd name="T51" fmla="*/ 1993 h 3916"/>
                  <a:gd name="T52" fmla="*/ 3916 w 3918"/>
                  <a:gd name="T53" fmla="*/ 2042 h 3916"/>
                  <a:gd name="T54" fmla="*/ 3916 w 3918"/>
                  <a:gd name="T55" fmla="*/ 2056 h 3916"/>
                  <a:gd name="T56" fmla="*/ 3906 w 3918"/>
                  <a:gd name="T57" fmla="*/ 2046 h 3916"/>
                  <a:gd name="T58" fmla="*/ 4 w 3918"/>
                  <a:gd name="T59" fmla="*/ 1871 h 3916"/>
                  <a:gd name="T60" fmla="*/ 9 w 3918"/>
                  <a:gd name="T61" fmla="*/ 1922 h 3916"/>
                  <a:gd name="T62" fmla="*/ 0 w 3918"/>
                  <a:gd name="T63" fmla="*/ 1921 h 3916"/>
                  <a:gd name="T64" fmla="*/ 3861 w 3918"/>
                  <a:gd name="T65" fmla="*/ 1490 h 3916"/>
                  <a:gd name="T66" fmla="*/ 3853 w 3918"/>
                  <a:gd name="T67" fmla="*/ 1488 h 3916"/>
                  <a:gd name="T68" fmla="*/ 101 w 3918"/>
                  <a:gd name="T69" fmla="*/ 1364 h 3916"/>
                  <a:gd name="T70" fmla="*/ 85 w 3918"/>
                  <a:gd name="T71" fmla="*/ 1413 h 3916"/>
                  <a:gd name="T72" fmla="*/ 86 w 3918"/>
                  <a:gd name="T73" fmla="*/ 1378 h 3916"/>
                  <a:gd name="T74" fmla="*/ 3697 w 3918"/>
                  <a:gd name="T75" fmla="*/ 1053 h 3916"/>
                  <a:gd name="T76" fmla="*/ 3696 w 3918"/>
                  <a:gd name="T77" fmla="*/ 1068 h 3916"/>
                  <a:gd name="T78" fmla="*/ 3697 w 3918"/>
                  <a:gd name="T79" fmla="*/ 1053 h 3916"/>
                  <a:gd name="T80" fmla="*/ 317 w 3918"/>
                  <a:gd name="T81" fmla="*/ 906 h 3916"/>
                  <a:gd name="T82" fmla="*/ 3365 w 3918"/>
                  <a:gd name="T83" fmla="*/ 594 h 3916"/>
                  <a:gd name="T84" fmla="*/ 3368 w 3918"/>
                  <a:gd name="T85" fmla="*/ 611 h 3916"/>
                  <a:gd name="T86" fmla="*/ 606 w 3918"/>
                  <a:gd name="T87" fmla="*/ 541 h 3916"/>
                  <a:gd name="T88" fmla="*/ 599 w 3918"/>
                  <a:gd name="T89" fmla="*/ 547 h 3916"/>
                  <a:gd name="T90" fmla="*/ 3012 w 3918"/>
                  <a:gd name="T91" fmla="*/ 305 h 3916"/>
                  <a:gd name="T92" fmla="*/ 3028 w 3918"/>
                  <a:gd name="T93" fmla="*/ 315 h 3916"/>
                  <a:gd name="T94" fmla="*/ 2966 w 3918"/>
                  <a:gd name="T95" fmla="*/ 286 h 3916"/>
                  <a:gd name="T96" fmla="*/ 1068 w 3918"/>
                  <a:gd name="T97" fmla="*/ 212 h 3916"/>
                  <a:gd name="T98" fmla="*/ 1015 w 3918"/>
                  <a:gd name="T99" fmla="*/ 252 h 3916"/>
                  <a:gd name="T100" fmla="*/ 1054 w 3918"/>
                  <a:gd name="T101" fmla="*/ 221 h 3916"/>
                  <a:gd name="T102" fmla="*/ 1068 w 3918"/>
                  <a:gd name="T103" fmla="*/ 212 h 3916"/>
                  <a:gd name="T104" fmla="*/ 2504 w 3918"/>
                  <a:gd name="T105" fmla="*/ 85 h 3916"/>
                  <a:gd name="T106" fmla="*/ 1540 w 3918"/>
                  <a:gd name="T107" fmla="*/ 42 h 3916"/>
                  <a:gd name="T108" fmla="*/ 1508 w 3918"/>
                  <a:gd name="T109" fmla="*/ 59 h 3916"/>
                  <a:gd name="T110" fmla="*/ 1477 w 3918"/>
                  <a:gd name="T111" fmla="*/ 58 h 3916"/>
                  <a:gd name="T112" fmla="*/ 1498 w 3918"/>
                  <a:gd name="T113" fmla="*/ 52 h 3916"/>
                  <a:gd name="T114" fmla="*/ 2043 w 3918"/>
                  <a:gd name="T115" fmla="*/ 0 h 3916"/>
                  <a:gd name="T116" fmla="*/ 2047 w 3918"/>
                  <a:gd name="T117" fmla="*/ 10 h 3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18" h="3916">
                    <a:moveTo>
                      <a:pt x="1862" y="3906"/>
                    </a:moveTo>
                    <a:lnTo>
                      <a:pt x="1868" y="3907"/>
                    </a:lnTo>
                    <a:lnTo>
                      <a:pt x="1872" y="3916"/>
                    </a:lnTo>
                    <a:lnTo>
                      <a:pt x="1865" y="3916"/>
                    </a:lnTo>
                    <a:lnTo>
                      <a:pt x="1862" y="3906"/>
                    </a:lnTo>
                    <a:close/>
                    <a:moveTo>
                      <a:pt x="2423" y="3854"/>
                    </a:moveTo>
                    <a:lnTo>
                      <a:pt x="2425" y="3858"/>
                    </a:lnTo>
                    <a:lnTo>
                      <a:pt x="2436" y="3859"/>
                    </a:lnTo>
                    <a:lnTo>
                      <a:pt x="2412" y="3866"/>
                    </a:lnTo>
                    <a:lnTo>
                      <a:pt x="2375" y="3874"/>
                    </a:lnTo>
                    <a:lnTo>
                      <a:pt x="2378" y="3871"/>
                    </a:lnTo>
                    <a:lnTo>
                      <a:pt x="2374" y="3865"/>
                    </a:lnTo>
                    <a:lnTo>
                      <a:pt x="2410" y="3857"/>
                    </a:lnTo>
                    <a:lnTo>
                      <a:pt x="2423" y="3854"/>
                    </a:lnTo>
                    <a:close/>
                    <a:moveTo>
                      <a:pt x="1412" y="3831"/>
                    </a:moveTo>
                    <a:lnTo>
                      <a:pt x="1419" y="3833"/>
                    </a:lnTo>
                    <a:lnTo>
                      <a:pt x="1413" y="3840"/>
                    </a:lnTo>
                    <a:lnTo>
                      <a:pt x="1406" y="3838"/>
                    </a:lnTo>
                    <a:lnTo>
                      <a:pt x="1412" y="3831"/>
                    </a:lnTo>
                    <a:close/>
                    <a:moveTo>
                      <a:pt x="2905" y="3664"/>
                    </a:moveTo>
                    <a:lnTo>
                      <a:pt x="2906" y="3673"/>
                    </a:lnTo>
                    <a:lnTo>
                      <a:pt x="2865" y="3695"/>
                    </a:lnTo>
                    <a:lnTo>
                      <a:pt x="2865" y="3695"/>
                    </a:lnTo>
                    <a:lnTo>
                      <a:pt x="2865" y="3697"/>
                    </a:lnTo>
                    <a:lnTo>
                      <a:pt x="2860" y="3700"/>
                    </a:lnTo>
                    <a:lnTo>
                      <a:pt x="2848" y="3705"/>
                    </a:lnTo>
                    <a:lnTo>
                      <a:pt x="2860" y="3690"/>
                    </a:lnTo>
                    <a:lnTo>
                      <a:pt x="2860" y="3690"/>
                    </a:lnTo>
                    <a:lnTo>
                      <a:pt x="2905" y="3664"/>
                    </a:lnTo>
                    <a:close/>
                    <a:moveTo>
                      <a:pt x="907" y="3601"/>
                    </a:moveTo>
                    <a:lnTo>
                      <a:pt x="950" y="3629"/>
                    </a:lnTo>
                    <a:lnTo>
                      <a:pt x="948" y="3632"/>
                    </a:lnTo>
                    <a:lnTo>
                      <a:pt x="943" y="3635"/>
                    </a:lnTo>
                    <a:lnTo>
                      <a:pt x="943" y="3635"/>
                    </a:lnTo>
                    <a:lnTo>
                      <a:pt x="892" y="3602"/>
                    </a:lnTo>
                    <a:lnTo>
                      <a:pt x="906" y="3605"/>
                    </a:lnTo>
                    <a:lnTo>
                      <a:pt x="907" y="3601"/>
                    </a:lnTo>
                    <a:close/>
                    <a:moveTo>
                      <a:pt x="3313" y="3362"/>
                    </a:moveTo>
                    <a:lnTo>
                      <a:pt x="3317" y="3370"/>
                    </a:lnTo>
                    <a:lnTo>
                      <a:pt x="3310" y="3376"/>
                    </a:lnTo>
                    <a:lnTo>
                      <a:pt x="3307" y="3368"/>
                    </a:lnTo>
                    <a:lnTo>
                      <a:pt x="3313" y="3362"/>
                    </a:lnTo>
                    <a:close/>
                    <a:moveTo>
                      <a:pt x="513" y="3267"/>
                    </a:moveTo>
                    <a:lnTo>
                      <a:pt x="548" y="3305"/>
                    </a:lnTo>
                    <a:lnTo>
                      <a:pt x="546" y="3308"/>
                    </a:lnTo>
                    <a:lnTo>
                      <a:pt x="550" y="3321"/>
                    </a:lnTo>
                    <a:lnTo>
                      <a:pt x="507" y="3276"/>
                    </a:lnTo>
                    <a:lnTo>
                      <a:pt x="512" y="3267"/>
                    </a:lnTo>
                    <a:lnTo>
                      <a:pt x="513" y="3267"/>
                    </a:lnTo>
                    <a:close/>
                    <a:moveTo>
                      <a:pt x="3601" y="3010"/>
                    </a:moveTo>
                    <a:lnTo>
                      <a:pt x="3611" y="3012"/>
                    </a:lnTo>
                    <a:lnTo>
                      <a:pt x="3607" y="3019"/>
                    </a:lnTo>
                    <a:lnTo>
                      <a:pt x="3597" y="3016"/>
                    </a:lnTo>
                    <a:lnTo>
                      <a:pt x="3601" y="3010"/>
                    </a:lnTo>
                    <a:close/>
                    <a:moveTo>
                      <a:pt x="222" y="2848"/>
                    </a:moveTo>
                    <a:lnTo>
                      <a:pt x="226" y="2855"/>
                    </a:lnTo>
                    <a:lnTo>
                      <a:pt x="219" y="2862"/>
                    </a:lnTo>
                    <a:lnTo>
                      <a:pt x="218" y="2859"/>
                    </a:lnTo>
                    <a:lnTo>
                      <a:pt x="216" y="2855"/>
                    </a:lnTo>
                    <a:lnTo>
                      <a:pt x="222" y="2848"/>
                    </a:lnTo>
                    <a:close/>
                    <a:moveTo>
                      <a:pt x="3842" y="2499"/>
                    </a:moveTo>
                    <a:lnTo>
                      <a:pt x="3832" y="2538"/>
                    </a:lnTo>
                    <a:lnTo>
                      <a:pt x="3826" y="2552"/>
                    </a:lnTo>
                    <a:lnTo>
                      <a:pt x="3822" y="2554"/>
                    </a:lnTo>
                    <a:lnTo>
                      <a:pt x="3819" y="2554"/>
                    </a:lnTo>
                    <a:lnTo>
                      <a:pt x="3816" y="2552"/>
                    </a:lnTo>
                    <a:lnTo>
                      <a:pt x="3822" y="2535"/>
                    </a:lnTo>
                    <a:lnTo>
                      <a:pt x="3832" y="2501"/>
                    </a:lnTo>
                    <a:lnTo>
                      <a:pt x="3833" y="2501"/>
                    </a:lnTo>
                    <a:lnTo>
                      <a:pt x="3837" y="2504"/>
                    </a:lnTo>
                    <a:lnTo>
                      <a:pt x="3842" y="2499"/>
                    </a:lnTo>
                    <a:close/>
                    <a:moveTo>
                      <a:pt x="54" y="2421"/>
                    </a:moveTo>
                    <a:lnTo>
                      <a:pt x="64" y="2422"/>
                    </a:lnTo>
                    <a:lnTo>
                      <a:pt x="65" y="2429"/>
                    </a:lnTo>
                    <a:lnTo>
                      <a:pt x="55" y="2428"/>
                    </a:lnTo>
                    <a:lnTo>
                      <a:pt x="54" y="2421"/>
                    </a:lnTo>
                    <a:close/>
                    <a:moveTo>
                      <a:pt x="3909" y="1993"/>
                    </a:moveTo>
                    <a:lnTo>
                      <a:pt x="3911" y="1993"/>
                    </a:lnTo>
                    <a:lnTo>
                      <a:pt x="3916" y="1994"/>
                    </a:lnTo>
                    <a:lnTo>
                      <a:pt x="3918" y="1995"/>
                    </a:lnTo>
                    <a:lnTo>
                      <a:pt x="3916" y="2042"/>
                    </a:lnTo>
                    <a:lnTo>
                      <a:pt x="3916" y="2043"/>
                    </a:lnTo>
                    <a:lnTo>
                      <a:pt x="3916" y="2043"/>
                    </a:lnTo>
                    <a:lnTo>
                      <a:pt x="3916" y="2056"/>
                    </a:lnTo>
                    <a:lnTo>
                      <a:pt x="3912" y="2045"/>
                    </a:lnTo>
                    <a:lnTo>
                      <a:pt x="3906" y="2046"/>
                    </a:lnTo>
                    <a:lnTo>
                      <a:pt x="3906" y="2046"/>
                    </a:lnTo>
                    <a:lnTo>
                      <a:pt x="3909" y="1993"/>
                    </a:lnTo>
                    <a:close/>
                    <a:moveTo>
                      <a:pt x="2" y="1865"/>
                    </a:moveTo>
                    <a:lnTo>
                      <a:pt x="4" y="1871"/>
                    </a:lnTo>
                    <a:lnTo>
                      <a:pt x="10" y="1870"/>
                    </a:lnTo>
                    <a:lnTo>
                      <a:pt x="10" y="1870"/>
                    </a:lnTo>
                    <a:lnTo>
                      <a:pt x="9" y="1922"/>
                    </a:lnTo>
                    <a:lnTo>
                      <a:pt x="7" y="1922"/>
                    </a:lnTo>
                    <a:lnTo>
                      <a:pt x="0" y="1921"/>
                    </a:lnTo>
                    <a:lnTo>
                      <a:pt x="0" y="1921"/>
                    </a:lnTo>
                    <a:lnTo>
                      <a:pt x="2" y="1865"/>
                    </a:lnTo>
                    <a:close/>
                    <a:moveTo>
                      <a:pt x="3853" y="1488"/>
                    </a:moveTo>
                    <a:lnTo>
                      <a:pt x="3861" y="1490"/>
                    </a:lnTo>
                    <a:lnTo>
                      <a:pt x="3864" y="1497"/>
                    </a:lnTo>
                    <a:lnTo>
                      <a:pt x="3854" y="1495"/>
                    </a:lnTo>
                    <a:lnTo>
                      <a:pt x="3853" y="1488"/>
                    </a:lnTo>
                    <a:close/>
                    <a:moveTo>
                      <a:pt x="96" y="1362"/>
                    </a:moveTo>
                    <a:lnTo>
                      <a:pt x="99" y="1362"/>
                    </a:lnTo>
                    <a:lnTo>
                      <a:pt x="101" y="1364"/>
                    </a:lnTo>
                    <a:lnTo>
                      <a:pt x="95" y="1381"/>
                    </a:lnTo>
                    <a:lnTo>
                      <a:pt x="86" y="1413"/>
                    </a:lnTo>
                    <a:lnTo>
                      <a:pt x="85" y="1413"/>
                    </a:lnTo>
                    <a:lnTo>
                      <a:pt x="79" y="1410"/>
                    </a:lnTo>
                    <a:lnTo>
                      <a:pt x="76" y="1413"/>
                    </a:lnTo>
                    <a:lnTo>
                      <a:pt x="86" y="1378"/>
                    </a:lnTo>
                    <a:lnTo>
                      <a:pt x="92" y="1362"/>
                    </a:lnTo>
                    <a:lnTo>
                      <a:pt x="96" y="1362"/>
                    </a:lnTo>
                    <a:close/>
                    <a:moveTo>
                      <a:pt x="3697" y="1053"/>
                    </a:moveTo>
                    <a:lnTo>
                      <a:pt x="3700" y="1057"/>
                    </a:lnTo>
                    <a:lnTo>
                      <a:pt x="3702" y="1061"/>
                    </a:lnTo>
                    <a:lnTo>
                      <a:pt x="3696" y="1068"/>
                    </a:lnTo>
                    <a:lnTo>
                      <a:pt x="3692" y="1061"/>
                    </a:lnTo>
                    <a:lnTo>
                      <a:pt x="3690" y="1060"/>
                    </a:lnTo>
                    <a:lnTo>
                      <a:pt x="3697" y="1053"/>
                    </a:lnTo>
                    <a:close/>
                    <a:moveTo>
                      <a:pt x="310" y="899"/>
                    </a:moveTo>
                    <a:lnTo>
                      <a:pt x="319" y="900"/>
                    </a:lnTo>
                    <a:lnTo>
                      <a:pt x="317" y="906"/>
                    </a:lnTo>
                    <a:lnTo>
                      <a:pt x="307" y="904"/>
                    </a:lnTo>
                    <a:lnTo>
                      <a:pt x="310" y="899"/>
                    </a:lnTo>
                    <a:close/>
                    <a:moveTo>
                      <a:pt x="3365" y="594"/>
                    </a:moveTo>
                    <a:lnTo>
                      <a:pt x="3409" y="639"/>
                    </a:lnTo>
                    <a:lnTo>
                      <a:pt x="3404" y="647"/>
                    </a:lnTo>
                    <a:lnTo>
                      <a:pt x="3368" y="611"/>
                    </a:lnTo>
                    <a:lnTo>
                      <a:pt x="3371" y="609"/>
                    </a:lnTo>
                    <a:lnTo>
                      <a:pt x="3365" y="594"/>
                    </a:lnTo>
                    <a:close/>
                    <a:moveTo>
                      <a:pt x="606" y="541"/>
                    </a:moveTo>
                    <a:lnTo>
                      <a:pt x="609" y="550"/>
                    </a:lnTo>
                    <a:lnTo>
                      <a:pt x="603" y="555"/>
                    </a:lnTo>
                    <a:lnTo>
                      <a:pt x="599" y="547"/>
                    </a:lnTo>
                    <a:lnTo>
                      <a:pt x="606" y="541"/>
                    </a:lnTo>
                    <a:close/>
                    <a:moveTo>
                      <a:pt x="2971" y="280"/>
                    </a:moveTo>
                    <a:lnTo>
                      <a:pt x="3012" y="305"/>
                    </a:lnTo>
                    <a:lnTo>
                      <a:pt x="3012" y="305"/>
                    </a:lnTo>
                    <a:lnTo>
                      <a:pt x="3014" y="307"/>
                    </a:lnTo>
                    <a:lnTo>
                      <a:pt x="3028" y="315"/>
                    </a:lnTo>
                    <a:lnTo>
                      <a:pt x="3012" y="312"/>
                    </a:lnTo>
                    <a:lnTo>
                      <a:pt x="3011" y="315"/>
                    </a:lnTo>
                    <a:lnTo>
                      <a:pt x="2966" y="286"/>
                    </a:lnTo>
                    <a:lnTo>
                      <a:pt x="2968" y="283"/>
                    </a:lnTo>
                    <a:lnTo>
                      <a:pt x="2971" y="280"/>
                    </a:lnTo>
                    <a:close/>
                    <a:moveTo>
                      <a:pt x="1068" y="212"/>
                    </a:moveTo>
                    <a:lnTo>
                      <a:pt x="1058" y="223"/>
                    </a:lnTo>
                    <a:lnTo>
                      <a:pt x="1060" y="226"/>
                    </a:lnTo>
                    <a:lnTo>
                      <a:pt x="1015" y="252"/>
                    </a:lnTo>
                    <a:lnTo>
                      <a:pt x="1012" y="242"/>
                    </a:lnTo>
                    <a:lnTo>
                      <a:pt x="1053" y="219"/>
                    </a:lnTo>
                    <a:lnTo>
                      <a:pt x="1054" y="221"/>
                    </a:lnTo>
                    <a:lnTo>
                      <a:pt x="1056" y="218"/>
                    </a:lnTo>
                    <a:lnTo>
                      <a:pt x="1058" y="216"/>
                    </a:lnTo>
                    <a:lnTo>
                      <a:pt x="1068" y="212"/>
                    </a:lnTo>
                    <a:close/>
                    <a:moveTo>
                      <a:pt x="2504" y="75"/>
                    </a:moveTo>
                    <a:lnTo>
                      <a:pt x="2511" y="78"/>
                    </a:lnTo>
                    <a:lnTo>
                      <a:pt x="2504" y="85"/>
                    </a:lnTo>
                    <a:lnTo>
                      <a:pt x="2497" y="83"/>
                    </a:lnTo>
                    <a:lnTo>
                      <a:pt x="2504" y="75"/>
                    </a:lnTo>
                    <a:close/>
                    <a:moveTo>
                      <a:pt x="1540" y="42"/>
                    </a:moveTo>
                    <a:lnTo>
                      <a:pt x="1544" y="47"/>
                    </a:lnTo>
                    <a:lnTo>
                      <a:pt x="1546" y="51"/>
                    </a:lnTo>
                    <a:lnTo>
                      <a:pt x="1508" y="59"/>
                    </a:lnTo>
                    <a:lnTo>
                      <a:pt x="1496" y="62"/>
                    </a:lnTo>
                    <a:lnTo>
                      <a:pt x="1495" y="61"/>
                    </a:lnTo>
                    <a:lnTo>
                      <a:pt x="1477" y="58"/>
                    </a:lnTo>
                    <a:lnTo>
                      <a:pt x="1492" y="54"/>
                    </a:lnTo>
                    <a:lnTo>
                      <a:pt x="1496" y="55"/>
                    </a:lnTo>
                    <a:lnTo>
                      <a:pt x="1498" y="52"/>
                    </a:lnTo>
                    <a:lnTo>
                      <a:pt x="1505" y="51"/>
                    </a:lnTo>
                    <a:lnTo>
                      <a:pt x="1540" y="42"/>
                    </a:lnTo>
                    <a:close/>
                    <a:moveTo>
                      <a:pt x="2043" y="0"/>
                    </a:moveTo>
                    <a:lnTo>
                      <a:pt x="2050" y="0"/>
                    </a:lnTo>
                    <a:lnTo>
                      <a:pt x="2054" y="10"/>
                    </a:lnTo>
                    <a:lnTo>
                      <a:pt x="2047" y="10"/>
                    </a:lnTo>
                    <a:lnTo>
                      <a:pt x="20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9" name="Freeform 754"/>
              <p:cNvSpPr>
                <a:spLocks noEditPoints="1"/>
              </p:cNvSpPr>
              <p:nvPr/>
            </p:nvSpPr>
            <p:spPr bwMode="auto">
              <a:xfrm>
                <a:off x="5147" y="576"/>
                <a:ext cx="3936" cy="3936"/>
              </a:xfrm>
              <a:custGeom>
                <a:avLst/>
                <a:gdLst>
                  <a:gd name="T0" fmla="*/ 1878 w 3936"/>
                  <a:gd name="T1" fmla="*/ 3936 h 3936"/>
                  <a:gd name="T2" fmla="*/ 2453 w 3936"/>
                  <a:gd name="T3" fmla="*/ 3878 h 3936"/>
                  <a:gd name="T4" fmla="*/ 2401 w 3936"/>
                  <a:gd name="T5" fmla="*/ 3889 h 3936"/>
                  <a:gd name="T6" fmla="*/ 2377 w 3936"/>
                  <a:gd name="T7" fmla="*/ 3895 h 3936"/>
                  <a:gd name="T8" fmla="*/ 1416 w 3936"/>
                  <a:gd name="T9" fmla="*/ 3848 h 3936"/>
                  <a:gd name="T10" fmla="*/ 1416 w 3936"/>
                  <a:gd name="T11" fmla="*/ 3848 h 3936"/>
                  <a:gd name="T12" fmla="*/ 2858 w 3936"/>
                  <a:gd name="T13" fmla="*/ 3715 h 3936"/>
                  <a:gd name="T14" fmla="*/ 2916 w 3936"/>
                  <a:gd name="T15" fmla="*/ 3687 h 3936"/>
                  <a:gd name="T16" fmla="*/ 2912 w 3936"/>
                  <a:gd name="T17" fmla="*/ 3696 h 3936"/>
                  <a:gd name="T18" fmla="*/ 2878 w 3936"/>
                  <a:gd name="T19" fmla="*/ 3707 h 3936"/>
                  <a:gd name="T20" fmla="*/ 902 w 3936"/>
                  <a:gd name="T21" fmla="*/ 3612 h 3936"/>
                  <a:gd name="T22" fmla="*/ 947 w 3936"/>
                  <a:gd name="T23" fmla="*/ 3648 h 3936"/>
                  <a:gd name="T24" fmla="*/ 914 w 3936"/>
                  <a:gd name="T25" fmla="*/ 3621 h 3936"/>
                  <a:gd name="T26" fmla="*/ 3330 w 3936"/>
                  <a:gd name="T27" fmla="*/ 3390 h 3936"/>
                  <a:gd name="T28" fmla="*/ 517 w 3936"/>
                  <a:gd name="T29" fmla="*/ 3286 h 3936"/>
                  <a:gd name="T30" fmla="*/ 548 w 3936"/>
                  <a:gd name="T31" fmla="*/ 3321 h 3936"/>
                  <a:gd name="T32" fmla="*/ 516 w 3936"/>
                  <a:gd name="T33" fmla="*/ 3296 h 3936"/>
                  <a:gd name="T34" fmla="*/ 517 w 3936"/>
                  <a:gd name="T35" fmla="*/ 3286 h 3936"/>
                  <a:gd name="T36" fmla="*/ 3617 w 3936"/>
                  <a:gd name="T37" fmla="*/ 3029 h 3936"/>
                  <a:gd name="T38" fmla="*/ 229 w 3936"/>
                  <a:gd name="T39" fmla="*/ 2872 h 3936"/>
                  <a:gd name="T40" fmla="*/ 3867 w 3936"/>
                  <a:gd name="T41" fmla="*/ 2490 h 3936"/>
                  <a:gd name="T42" fmla="*/ 3856 w 3936"/>
                  <a:gd name="T43" fmla="*/ 2525 h 3936"/>
                  <a:gd name="T44" fmla="*/ 3842 w 3936"/>
                  <a:gd name="T45" fmla="*/ 2574 h 3936"/>
                  <a:gd name="T46" fmla="*/ 3852 w 3936"/>
                  <a:gd name="T47" fmla="*/ 2509 h 3936"/>
                  <a:gd name="T48" fmla="*/ 65 w 3936"/>
                  <a:gd name="T49" fmla="*/ 2438 h 3936"/>
                  <a:gd name="T50" fmla="*/ 3935 w 3936"/>
                  <a:gd name="T51" fmla="*/ 2075 h 3936"/>
                  <a:gd name="T52" fmla="*/ 3936 w 3936"/>
                  <a:gd name="T53" fmla="*/ 2001 h 3936"/>
                  <a:gd name="T54" fmla="*/ 3936 w 3936"/>
                  <a:gd name="T55" fmla="*/ 2045 h 3936"/>
                  <a:gd name="T56" fmla="*/ 3928 w 3936"/>
                  <a:gd name="T57" fmla="*/ 2005 h 3936"/>
                  <a:gd name="T58" fmla="*/ 12 w 3936"/>
                  <a:gd name="T59" fmla="*/ 1875 h 3936"/>
                  <a:gd name="T60" fmla="*/ 2 w 3936"/>
                  <a:gd name="T61" fmla="*/ 1890 h 3936"/>
                  <a:gd name="T62" fmla="*/ 3 w 3936"/>
                  <a:gd name="T63" fmla="*/ 1870 h 3936"/>
                  <a:gd name="T64" fmla="*/ 3883 w 3936"/>
                  <a:gd name="T65" fmla="*/ 1508 h 3936"/>
                  <a:gd name="T66" fmla="*/ 98 w 3936"/>
                  <a:gd name="T67" fmla="*/ 1372 h 3936"/>
                  <a:gd name="T68" fmla="*/ 71 w 3936"/>
                  <a:gd name="T69" fmla="*/ 1442 h 3936"/>
                  <a:gd name="T70" fmla="*/ 81 w 3936"/>
                  <a:gd name="T71" fmla="*/ 1412 h 3936"/>
                  <a:gd name="T72" fmla="*/ 95 w 3936"/>
                  <a:gd name="T73" fmla="*/ 1364 h 3936"/>
                  <a:gd name="T74" fmla="*/ 3712 w 3936"/>
                  <a:gd name="T75" fmla="*/ 1071 h 3936"/>
                  <a:gd name="T76" fmla="*/ 310 w 3936"/>
                  <a:gd name="T77" fmla="*/ 907 h 3936"/>
                  <a:gd name="T78" fmla="*/ 310 w 3936"/>
                  <a:gd name="T79" fmla="*/ 907 h 3936"/>
                  <a:gd name="T80" fmla="*/ 3391 w 3936"/>
                  <a:gd name="T81" fmla="*/ 612 h 3936"/>
                  <a:gd name="T82" fmla="*/ 3425 w 3936"/>
                  <a:gd name="T83" fmla="*/ 643 h 3936"/>
                  <a:gd name="T84" fmla="*/ 3375 w 3936"/>
                  <a:gd name="T85" fmla="*/ 604 h 3936"/>
                  <a:gd name="T86" fmla="*/ 609 w 3936"/>
                  <a:gd name="T87" fmla="*/ 557 h 3936"/>
                  <a:gd name="T88" fmla="*/ 3046 w 3936"/>
                  <a:gd name="T89" fmla="*/ 320 h 3936"/>
                  <a:gd name="T90" fmla="*/ 2977 w 3936"/>
                  <a:gd name="T91" fmla="*/ 277 h 3936"/>
                  <a:gd name="T92" fmla="*/ 3004 w 3936"/>
                  <a:gd name="T93" fmla="*/ 293 h 3936"/>
                  <a:gd name="T94" fmla="*/ 2983 w 3936"/>
                  <a:gd name="T95" fmla="*/ 290 h 3936"/>
                  <a:gd name="T96" fmla="*/ 1058 w 3936"/>
                  <a:gd name="T97" fmla="*/ 228 h 3936"/>
                  <a:gd name="T98" fmla="*/ 1012 w 3936"/>
                  <a:gd name="T99" fmla="*/ 247 h 3936"/>
                  <a:gd name="T100" fmla="*/ 1051 w 3936"/>
                  <a:gd name="T101" fmla="*/ 226 h 3936"/>
                  <a:gd name="T102" fmla="*/ 1066 w 3936"/>
                  <a:gd name="T103" fmla="*/ 228 h 3936"/>
                  <a:gd name="T104" fmla="*/ 2526 w 3936"/>
                  <a:gd name="T105" fmla="*/ 81 h 3936"/>
                  <a:gd name="T106" fmla="*/ 1479 w 3936"/>
                  <a:gd name="T107" fmla="*/ 60 h 3936"/>
                  <a:gd name="T108" fmla="*/ 1479 w 3936"/>
                  <a:gd name="T109" fmla="*/ 60 h 3936"/>
                  <a:gd name="T110" fmla="*/ 1515 w 3936"/>
                  <a:gd name="T111" fmla="*/ 61 h 3936"/>
                  <a:gd name="T112" fmla="*/ 1539 w 3936"/>
                  <a:gd name="T113" fmla="*/ 47 h 3936"/>
                  <a:gd name="T114" fmla="*/ 1559 w 3936"/>
                  <a:gd name="T115" fmla="*/ 43 h 3936"/>
                  <a:gd name="T116" fmla="*/ 2053 w 3936"/>
                  <a:gd name="T117" fmla="*/ 10 h 3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36" h="3936">
                    <a:moveTo>
                      <a:pt x="1875" y="3926"/>
                    </a:moveTo>
                    <a:lnTo>
                      <a:pt x="1882" y="3926"/>
                    </a:lnTo>
                    <a:lnTo>
                      <a:pt x="1885" y="3936"/>
                    </a:lnTo>
                    <a:lnTo>
                      <a:pt x="1878" y="3936"/>
                    </a:lnTo>
                    <a:lnTo>
                      <a:pt x="1875" y="3926"/>
                    </a:lnTo>
                    <a:close/>
                    <a:moveTo>
                      <a:pt x="2446" y="3869"/>
                    </a:moveTo>
                    <a:lnTo>
                      <a:pt x="2468" y="3874"/>
                    </a:lnTo>
                    <a:lnTo>
                      <a:pt x="2453" y="3878"/>
                    </a:lnTo>
                    <a:lnTo>
                      <a:pt x="2432" y="3874"/>
                    </a:lnTo>
                    <a:lnTo>
                      <a:pt x="2426" y="3882"/>
                    </a:lnTo>
                    <a:lnTo>
                      <a:pt x="2422" y="3885"/>
                    </a:lnTo>
                    <a:lnTo>
                      <a:pt x="2401" y="3889"/>
                    </a:lnTo>
                    <a:lnTo>
                      <a:pt x="2398" y="3888"/>
                    </a:lnTo>
                    <a:lnTo>
                      <a:pt x="2394" y="3886"/>
                    </a:lnTo>
                    <a:lnTo>
                      <a:pt x="2388" y="3892"/>
                    </a:lnTo>
                    <a:lnTo>
                      <a:pt x="2377" y="3895"/>
                    </a:lnTo>
                    <a:lnTo>
                      <a:pt x="2385" y="3884"/>
                    </a:lnTo>
                    <a:lnTo>
                      <a:pt x="2422" y="3876"/>
                    </a:lnTo>
                    <a:lnTo>
                      <a:pt x="2446" y="3869"/>
                    </a:lnTo>
                    <a:close/>
                    <a:moveTo>
                      <a:pt x="1416" y="3848"/>
                    </a:moveTo>
                    <a:lnTo>
                      <a:pt x="1423" y="3850"/>
                    </a:lnTo>
                    <a:lnTo>
                      <a:pt x="1416" y="3858"/>
                    </a:lnTo>
                    <a:lnTo>
                      <a:pt x="1409" y="3855"/>
                    </a:lnTo>
                    <a:lnTo>
                      <a:pt x="1416" y="3848"/>
                    </a:lnTo>
                    <a:close/>
                    <a:moveTo>
                      <a:pt x="2875" y="3707"/>
                    </a:moveTo>
                    <a:lnTo>
                      <a:pt x="2861" y="3724"/>
                    </a:lnTo>
                    <a:lnTo>
                      <a:pt x="2844" y="3731"/>
                    </a:lnTo>
                    <a:lnTo>
                      <a:pt x="2858" y="3715"/>
                    </a:lnTo>
                    <a:lnTo>
                      <a:pt x="2870" y="3710"/>
                    </a:lnTo>
                    <a:lnTo>
                      <a:pt x="2875" y="3707"/>
                    </a:lnTo>
                    <a:close/>
                    <a:moveTo>
                      <a:pt x="2916" y="3683"/>
                    </a:moveTo>
                    <a:lnTo>
                      <a:pt x="2916" y="3687"/>
                    </a:lnTo>
                    <a:lnTo>
                      <a:pt x="2926" y="3689"/>
                    </a:lnTo>
                    <a:lnTo>
                      <a:pt x="2916" y="3694"/>
                    </a:lnTo>
                    <a:lnTo>
                      <a:pt x="2913" y="3694"/>
                    </a:lnTo>
                    <a:lnTo>
                      <a:pt x="2912" y="3696"/>
                    </a:lnTo>
                    <a:lnTo>
                      <a:pt x="2887" y="3710"/>
                    </a:lnTo>
                    <a:lnTo>
                      <a:pt x="2885" y="3710"/>
                    </a:lnTo>
                    <a:lnTo>
                      <a:pt x="2881" y="3710"/>
                    </a:lnTo>
                    <a:lnTo>
                      <a:pt x="2878" y="3707"/>
                    </a:lnTo>
                    <a:lnTo>
                      <a:pt x="2875" y="3705"/>
                    </a:lnTo>
                    <a:lnTo>
                      <a:pt x="2916" y="3683"/>
                    </a:lnTo>
                    <a:close/>
                    <a:moveTo>
                      <a:pt x="880" y="3608"/>
                    </a:moveTo>
                    <a:lnTo>
                      <a:pt x="902" y="3612"/>
                    </a:lnTo>
                    <a:lnTo>
                      <a:pt x="953" y="3645"/>
                    </a:lnTo>
                    <a:lnTo>
                      <a:pt x="958" y="3657"/>
                    </a:lnTo>
                    <a:lnTo>
                      <a:pt x="948" y="3653"/>
                    </a:lnTo>
                    <a:lnTo>
                      <a:pt x="947" y="3648"/>
                    </a:lnTo>
                    <a:lnTo>
                      <a:pt x="941" y="3649"/>
                    </a:lnTo>
                    <a:lnTo>
                      <a:pt x="933" y="3643"/>
                    </a:lnTo>
                    <a:lnTo>
                      <a:pt x="917" y="3633"/>
                    </a:lnTo>
                    <a:lnTo>
                      <a:pt x="914" y="3621"/>
                    </a:lnTo>
                    <a:lnTo>
                      <a:pt x="893" y="3618"/>
                    </a:lnTo>
                    <a:lnTo>
                      <a:pt x="880" y="3608"/>
                    </a:lnTo>
                    <a:close/>
                    <a:moveTo>
                      <a:pt x="3327" y="3380"/>
                    </a:moveTo>
                    <a:lnTo>
                      <a:pt x="3330" y="3390"/>
                    </a:lnTo>
                    <a:lnTo>
                      <a:pt x="3325" y="3396"/>
                    </a:lnTo>
                    <a:lnTo>
                      <a:pt x="3320" y="3386"/>
                    </a:lnTo>
                    <a:lnTo>
                      <a:pt x="3327" y="3380"/>
                    </a:lnTo>
                    <a:close/>
                    <a:moveTo>
                      <a:pt x="517" y="3286"/>
                    </a:moveTo>
                    <a:lnTo>
                      <a:pt x="560" y="3331"/>
                    </a:lnTo>
                    <a:lnTo>
                      <a:pt x="568" y="3352"/>
                    </a:lnTo>
                    <a:lnTo>
                      <a:pt x="556" y="3338"/>
                    </a:lnTo>
                    <a:lnTo>
                      <a:pt x="548" y="3321"/>
                    </a:lnTo>
                    <a:lnTo>
                      <a:pt x="544" y="3323"/>
                    </a:lnTo>
                    <a:lnTo>
                      <a:pt x="541" y="3323"/>
                    </a:lnTo>
                    <a:lnTo>
                      <a:pt x="516" y="3297"/>
                    </a:lnTo>
                    <a:lnTo>
                      <a:pt x="516" y="3296"/>
                    </a:lnTo>
                    <a:lnTo>
                      <a:pt x="515" y="3296"/>
                    </a:lnTo>
                    <a:lnTo>
                      <a:pt x="506" y="3286"/>
                    </a:lnTo>
                    <a:lnTo>
                      <a:pt x="516" y="3289"/>
                    </a:lnTo>
                    <a:lnTo>
                      <a:pt x="517" y="3286"/>
                    </a:lnTo>
                    <a:close/>
                    <a:moveTo>
                      <a:pt x="3621" y="3022"/>
                    </a:moveTo>
                    <a:lnTo>
                      <a:pt x="3631" y="3024"/>
                    </a:lnTo>
                    <a:lnTo>
                      <a:pt x="3627" y="3030"/>
                    </a:lnTo>
                    <a:lnTo>
                      <a:pt x="3617" y="3029"/>
                    </a:lnTo>
                    <a:lnTo>
                      <a:pt x="3621" y="3022"/>
                    </a:lnTo>
                    <a:close/>
                    <a:moveTo>
                      <a:pt x="226" y="2865"/>
                    </a:moveTo>
                    <a:lnTo>
                      <a:pt x="228" y="2869"/>
                    </a:lnTo>
                    <a:lnTo>
                      <a:pt x="229" y="2872"/>
                    </a:lnTo>
                    <a:lnTo>
                      <a:pt x="224" y="2880"/>
                    </a:lnTo>
                    <a:lnTo>
                      <a:pt x="219" y="2873"/>
                    </a:lnTo>
                    <a:lnTo>
                      <a:pt x="226" y="2865"/>
                    </a:lnTo>
                    <a:close/>
                    <a:moveTo>
                      <a:pt x="3867" y="2490"/>
                    </a:moveTo>
                    <a:lnTo>
                      <a:pt x="3863" y="2506"/>
                    </a:lnTo>
                    <a:lnTo>
                      <a:pt x="3852" y="2520"/>
                    </a:lnTo>
                    <a:lnTo>
                      <a:pt x="3856" y="2524"/>
                    </a:lnTo>
                    <a:lnTo>
                      <a:pt x="3856" y="2525"/>
                    </a:lnTo>
                    <a:lnTo>
                      <a:pt x="3846" y="2559"/>
                    </a:lnTo>
                    <a:lnTo>
                      <a:pt x="3843" y="2561"/>
                    </a:lnTo>
                    <a:lnTo>
                      <a:pt x="3844" y="2565"/>
                    </a:lnTo>
                    <a:lnTo>
                      <a:pt x="3842" y="2574"/>
                    </a:lnTo>
                    <a:lnTo>
                      <a:pt x="3837" y="2562"/>
                    </a:lnTo>
                    <a:lnTo>
                      <a:pt x="3836" y="2562"/>
                    </a:lnTo>
                    <a:lnTo>
                      <a:pt x="3842" y="2548"/>
                    </a:lnTo>
                    <a:lnTo>
                      <a:pt x="3852" y="2509"/>
                    </a:lnTo>
                    <a:lnTo>
                      <a:pt x="3867" y="2490"/>
                    </a:lnTo>
                    <a:close/>
                    <a:moveTo>
                      <a:pt x="54" y="2429"/>
                    </a:moveTo>
                    <a:lnTo>
                      <a:pt x="64" y="2431"/>
                    </a:lnTo>
                    <a:lnTo>
                      <a:pt x="65" y="2438"/>
                    </a:lnTo>
                    <a:lnTo>
                      <a:pt x="55" y="2436"/>
                    </a:lnTo>
                    <a:lnTo>
                      <a:pt x="54" y="2429"/>
                    </a:lnTo>
                    <a:close/>
                    <a:moveTo>
                      <a:pt x="3926" y="2053"/>
                    </a:moveTo>
                    <a:lnTo>
                      <a:pt x="3935" y="2075"/>
                    </a:lnTo>
                    <a:lnTo>
                      <a:pt x="3933" y="2087"/>
                    </a:lnTo>
                    <a:lnTo>
                      <a:pt x="3926" y="2066"/>
                    </a:lnTo>
                    <a:lnTo>
                      <a:pt x="3926" y="2053"/>
                    </a:lnTo>
                    <a:close/>
                    <a:moveTo>
                      <a:pt x="3936" y="2001"/>
                    </a:moveTo>
                    <a:lnTo>
                      <a:pt x="3936" y="2007"/>
                    </a:lnTo>
                    <a:lnTo>
                      <a:pt x="3935" y="2010"/>
                    </a:lnTo>
                    <a:lnTo>
                      <a:pt x="3936" y="2014"/>
                    </a:lnTo>
                    <a:lnTo>
                      <a:pt x="3936" y="2045"/>
                    </a:lnTo>
                    <a:lnTo>
                      <a:pt x="3936" y="2045"/>
                    </a:lnTo>
                    <a:lnTo>
                      <a:pt x="3932" y="2049"/>
                    </a:lnTo>
                    <a:lnTo>
                      <a:pt x="3926" y="2052"/>
                    </a:lnTo>
                    <a:lnTo>
                      <a:pt x="3928" y="2005"/>
                    </a:lnTo>
                    <a:lnTo>
                      <a:pt x="3931" y="2007"/>
                    </a:lnTo>
                    <a:lnTo>
                      <a:pt x="3936" y="2001"/>
                    </a:lnTo>
                    <a:close/>
                    <a:moveTo>
                      <a:pt x="3" y="1854"/>
                    </a:moveTo>
                    <a:lnTo>
                      <a:pt x="12" y="1875"/>
                    </a:lnTo>
                    <a:lnTo>
                      <a:pt x="10" y="1931"/>
                    </a:lnTo>
                    <a:lnTo>
                      <a:pt x="6" y="1928"/>
                    </a:lnTo>
                    <a:lnTo>
                      <a:pt x="0" y="1933"/>
                    </a:lnTo>
                    <a:lnTo>
                      <a:pt x="2" y="1890"/>
                    </a:lnTo>
                    <a:lnTo>
                      <a:pt x="2" y="1888"/>
                    </a:lnTo>
                    <a:lnTo>
                      <a:pt x="3" y="1887"/>
                    </a:lnTo>
                    <a:lnTo>
                      <a:pt x="7" y="1884"/>
                    </a:lnTo>
                    <a:lnTo>
                      <a:pt x="3" y="1870"/>
                    </a:lnTo>
                    <a:lnTo>
                      <a:pt x="3" y="1854"/>
                    </a:lnTo>
                    <a:close/>
                    <a:moveTo>
                      <a:pt x="3871" y="1500"/>
                    </a:moveTo>
                    <a:lnTo>
                      <a:pt x="3881" y="1501"/>
                    </a:lnTo>
                    <a:lnTo>
                      <a:pt x="3883" y="1508"/>
                    </a:lnTo>
                    <a:lnTo>
                      <a:pt x="3874" y="1507"/>
                    </a:lnTo>
                    <a:lnTo>
                      <a:pt x="3871" y="1500"/>
                    </a:lnTo>
                    <a:close/>
                    <a:moveTo>
                      <a:pt x="95" y="1364"/>
                    </a:moveTo>
                    <a:lnTo>
                      <a:pt x="98" y="1372"/>
                    </a:lnTo>
                    <a:lnTo>
                      <a:pt x="102" y="1372"/>
                    </a:lnTo>
                    <a:lnTo>
                      <a:pt x="96" y="1388"/>
                    </a:lnTo>
                    <a:lnTo>
                      <a:pt x="86" y="1423"/>
                    </a:lnTo>
                    <a:lnTo>
                      <a:pt x="71" y="1442"/>
                    </a:lnTo>
                    <a:lnTo>
                      <a:pt x="75" y="1429"/>
                    </a:lnTo>
                    <a:lnTo>
                      <a:pt x="85" y="1418"/>
                    </a:lnTo>
                    <a:lnTo>
                      <a:pt x="82" y="1413"/>
                    </a:lnTo>
                    <a:lnTo>
                      <a:pt x="81" y="1412"/>
                    </a:lnTo>
                    <a:lnTo>
                      <a:pt x="91" y="1378"/>
                    </a:lnTo>
                    <a:lnTo>
                      <a:pt x="94" y="1377"/>
                    </a:lnTo>
                    <a:lnTo>
                      <a:pt x="92" y="1375"/>
                    </a:lnTo>
                    <a:lnTo>
                      <a:pt x="95" y="1364"/>
                    </a:lnTo>
                    <a:close/>
                    <a:moveTo>
                      <a:pt x="3713" y="1054"/>
                    </a:moveTo>
                    <a:lnTo>
                      <a:pt x="3713" y="1056"/>
                    </a:lnTo>
                    <a:lnTo>
                      <a:pt x="3717" y="1064"/>
                    </a:lnTo>
                    <a:lnTo>
                      <a:pt x="3712" y="1071"/>
                    </a:lnTo>
                    <a:lnTo>
                      <a:pt x="3710" y="1067"/>
                    </a:lnTo>
                    <a:lnTo>
                      <a:pt x="3707" y="1063"/>
                    </a:lnTo>
                    <a:lnTo>
                      <a:pt x="3713" y="1054"/>
                    </a:lnTo>
                    <a:close/>
                    <a:moveTo>
                      <a:pt x="310" y="907"/>
                    </a:moveTo>
                    <a:lnTo>
                      <a:pt x="320" y="909"/>
                    </a:lnTo>
                    <a:lnTo>
                      <a:pt x="317" y="914"/>
                    </a:lnTo>
                    <a:lnTo>
                      <a:pt x="307" y="913"/>
                    </a:lnTo>
                    <a:lnTo>
                      <a:pt x="310" y="907"/>
                    </a:lnTo>
                    <a:close/>
                    <a:moveTo>
                      <a:pt x="3367" y="581"/>
                    </a:moveTo>
                    <a:lnTo>
                      <a:pt x="3378" y="594"/>
                    </a:lnTo>
                    <a:lnTo>
                      <a:pt x="3387" y="615"/>
                    </a:lnTo>
                    <a:lnTo>
                      <a:pt x="3391" y="612"/>
                    </a:lnTo>
                    <a:lnTo>
                      <a:pt x="3397" y="612"/>
                    </a:lnTo>
                    <a:lnTo>
                      <a:pt x="3422" y="640"/>
                    </a:lnTo>
                    <a:lnTo>
                      <a:pt x="3422" y="643"/>
                    </a:lnTo>
                    <a:lnTo>
                      <a:pt x="3425" y="643"/>
                    </a:lnTo>
                    <a:lnTo>
                      <a:pt x="3433" y="652"/>
                    </a:lnTo>
                    <a:lnTo>
                      <a:pt x="3419" y="649"/>
                    </a:lnTo>
                    <a:lnTo>
                      <a:pt x="3419" y="649"/>
                    </a:lnTo>
                    <a:lnTo>
                      <a:pt x="3375" y="604"/>
                    </a:lnTo>
                    <a:lnTo>
                      <a:pt x="3367" y="581"/>
                    </a:lnTo>
                    <a:close/>
                    <a:moveTo>
                      <a:pt x="612" y="541"/>
                    </a:moveTo>
                    <a:lnTo>
                      <a:pt x="616" y="551"/>
                    </a:lnTo>
                    <a:lnTo>
                      <a:pt x="609" y="557"/>
                    </a:lnTo>
                    <a:lnTo>
                      <a:pt x="606" y="547"/>
                    </a:lnTo>
                    <a:lnTo>
                      <a:pt x="612" y="541"/>
                    </a:lnTo>
                    <a:close/>
                    <a:moveTo>
                      <a:pt x="3024" y="317"/>
                    </a:moveTo>
                    <a:lnTo>
                      <a:pt x="3046" y="320"/>
                    </a:lnTo>
                    <a:lnTo>
                      <a:pt x="3059" y="329"/>
                    </a:lnTo>
                    <a:lnTo>
                      <a:pt x="3038" y="325"/>
                    </a:lnTo>
                    <a:lnTo>
                      <a:pt x="3024" y="317"/>
                    </a:lnTo>
                    <a:close/>
                    <a:moveTo>
                      <a:pt x="2977" y="277"/>
                    </a:moveTo>
                    <a:lnTo>
                      <a:pt x="2985" y="281"/>
                    </a:lnTo>
                    <a:lnTo>
                      <a:pt x="2987" y="287"/>
                    </a:lnTo>
                    <a:lnTo>
                      <a:pt x="2993" y="286"/>
                    </a:lnTo>
                    <a:lnTo>
                      <a:pt x="3004" y="293"/>
                    </a:lnTo>
                    <a:lnTo>
                      <a:pt x="3021" y="304"/>
                    </a:lnTo>
                    <a:lnTo>
                      <a:pt x="3022" y="315"/>
                    </a:lnTo>
                    <a:lnTo>
                      <a:pt x="2981" y="290"/>
                    </a:lnTo>
                    <a:lnTo>
                      <a:pt x="2983" y="290"/>
                    </a:lnTo>
                    <a:lnTo>
                      <a:pt x="2977" y="277"/>
                    </a:lnTo>
                    <a:close/>
                    <a:moveTo>
                      <a:pt x="1051" y="226"/>
                    </a:moveTo>
                    <a:lnTo>
                      <a:pt x="1053" y="226"/>
                    </a:lnTo>
                    <a:lnTo>
                      <a:pt x="1058" y="228"/>
                    </a:lnTo>
                    <a:lnTo>
                      <a:pt x="1063" y="229"/>
                    </a:lnTo>
                    <a:lnTo>
                      <a:pt x="1022" y="252"/>
                    </a:lnTo>
                    <a:lnTo>
                      <a:pt x="1022" y="249"/>
                    </a:lnTo>
                    <a:lnTo>
                      <a:pt x="1012" y="247"/>
                    </a:lnTo>
                    <a:lnTo>
                      <a:pt x="1019" y="243"/>
                    </a:lnTo>
                    <a:lnTo>
                      <a:pt x="1023" y="245"/>
                    </a:lnTo>
                    <a:lnTo>
                      <a:pt x="1026" y="239"/>
                    </a:lnTo>
                    <a:lnTo>
                      <a:pt x="1051" y="226"/>
                    </a:lnTo>
                    <a:close/>
                    <a:moveTo>
                      <a:pt x="1091" y="205"/>
                    </a:moveTo>
                    <a:lnTo>
                      <a:pt x="1078" y="222"/>
                    </a:lnTo>
                    <a:lnTo>
                      <a:pt x="1068" y="226"/>
                    </a:lnTo>
                    <a:lnTo>
                      <a:pt x="1066" y="228"/>
                    </a:lnTo>
                    <a:lnTo>
                      <a:pt x="1080" y="212"/>
                    </a:lnTo>
                    <a:lnTo>
                      <a:pt x="1091" y="205"/>
                    </a:lnTo>
                    <a:close/>
                    <a:moveTo>
                      <a:pt x="2519" y="78"/>
                    </a:moveTo>
                    <a:lnTo>
                      <a:pt x="2526" y="81"/>
                    </a:lnTo>
                    <a:lnTo>
                      <a:pt x="2521" y="88"/>
                    </a:lnTo>
                    <a:lnTo>
                      <a:pt x="2514" y="85"/>
                    </a:lnTo>
                    <a:lnTo>
                      <a:pt x="2519" y="78"/>
                    </a:lnTo>
                    <a:close/>
                    <a:moveTo>
                      <a:pt x="1479" y="60"/>
                    </a:moveTo>
                    <a:lnTo>
                      <a:pt x="1502" y="64"/>
                    </a:lnTo>
                    <a:lnTo>
                      <a:pt x="1487" y="68"/>
                    </a:lnTo>
                    <a:lnTo>
                      <a:pt x="1465" y="64"/>
                    </a:lnTo>
                    <a:lnTo>
                      <a:pt x="1479" y="60"/>
                    </a:lnTo>
                    <a:close/>
                    <a:moveTo>
                      <a:pt x="1559" y="43"/>
                    </a:moveTo>
                    <a:lnTo>
                      <a:pt x="1550" y="52"/>
                    </a:lnTo>
                    <a:lnTo>
                      <a:pt x="1550" y="52"/>
                    </a:lnTo>
                    <a:lnTo>
                      <a:pt x="1515" y="61"/>
                    </a:lnTo>
                    <a:lnTo>
                      <a:pt x="1508" y="62"/>
                    </a:lnTo>
                    <a:lnTo>
                      <a:pt x="1511" y="55"/>
                    </a:lnTo>
                    <a:lnTo>
                      <a:pt x="1515" y="52"/>
                    </a:lnTo>
                    <a:lnTo>
                      <a:pt x="1539" y="47"/>
                    </a:lnTo>
                    <a:lnTo>
                      <a:pt x="1540" y="47"/>
                    </a:lnTo>
                    <a:lnTo>
                      <a:pt x="1546" y="50"/>
                    </a:lnTo>
                    <a:lnTo>
                      <a:pt x="1550" y="44"/>
                    </a:lnTo>
                    <a:lnTo>
                      <a:pt x="1559" y="43"/>
                    </a:lnTo>
                    <a:close/>
                    <a:moveTo>
                      <a:pt x="2050" y="0"/>
                    </a:moveTo>
                    <a:lnTo>
                      <a:pt x="2057" y="0"/>
                    </a:lnTo>
                    <a:lnTo>
                      <a:pt x="2060" y="10"/>
                    </a:lnTo>
                    <a:lnTo>
                      <a:pt x="2053" y="10"/>
                    </a:lnTo>
                    <a:lnTo>
                      <a:pt x="20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0" name="Freeform 755"/>
              <p:cNvSpPr>
                <a:spLocks noEditPoints="1"/>
              </p:cNvSpPr>
              <p:nvPr/>
            </p:nvSpPr>
            <p:spPr bwMode="auto">
              <a:xfrm>
                <a:off x="5139" y="568"/>
                <a:ext cx="3954" cy="3954"/>
              </a:xfrm>
              <a:custGeom>
                <a:avLst/>
                <a:gdLst>
                  <a:gd name="T0" fmla="*/ 1886 w 3954"/>
                  <a:gd name="T1" fmla="*/ 3944 h 3954"/>
                  <a:gd name="T2" fmla="*/ 2396 w 3954"/>
                  <a:gd name="T3" fmla="*/ 3900 h 3954"/>
                  <a:gd name="T4" fmla="*/ 2409 w 3954"/>
                  <a:gd name="T5" fmla="*/ 3897 h 3954"/>
                  <a:gd name="T6" fmla="*/ 2461 w 3954"/>
                  <a:gd name="T7" fmla="*/ 3886 h 3954"/>
                  <a:gd name="T8" fmla="*/ 1411 w 3954"/>
                  <a:gd name="T9" fmla="*/ 3872 h 3954"/>
                  <a:gd name="T10" fmla="*/ 2852 w 3954"/>
                  <a:gd name="T11" fmla="*/ 3739 h 3954"/>
                  <a:gd name="T12" fmla="*/ 2897 w 3954"/>
                  <a:gd name="T13" fmla="*/ 3718 h 3954"/>
                  <a:gd name="T14" fmla="*/ 2938 w 3954"/>
                  <a:gd name="T15" fmla="*/ 3705 h 3954"/>
                  <a:gd name="T16" fmla="*/ 970 w 3954"/>
                  <a:gd name="T17" fmla="*/ 3680 h 3954"/>
                  <a:gd name="T18" fmla="*/ 949 w 3954"/>
                  <a:gd name="T19" fmla="*/ 3657 h 3954"/>
                  <a:gd name="T20" fmla="*/ 925 w 3954"/>
                  <a:gd name="T21" fmla="*/ 3641 h 3954"/>
                  <a:gd name="T22" fmla="*/ 866 w 3954"/>
                  <a:gd name="T23" fmla="*/ 3613 h 3954"/>
                  <a:gd name="T24" fmla="*/ 3338 w 3954"/>
                  <a:gd name="T25" fmla="*/ 3398 h 3954"/>
                  <a:gd name="T26" fmla="*/ 572 w 3954"/>
                  <a:gd name="T27" fmla="*/ 3369 h 3954"/>
                  <a:gd name="T28" fmla="*/ 545 w 3954"/>
                  <a:gd name="T29" fmla="*/ 3331 h 3954"/>
                  <a:gd name="T30" fmla="*/ 514 w 3954"/>
                  <a:gd name="T31" fmla="*/ 3294 h 3954"/>
                  <a:gd name="T32" fmla="*/ 3649 w 3954"/>
                  <a:gd name="T33" fmla="*/ 3034 h 3954"/>
                  <a:gd name="T34" fmla="*/ 232 w 3954"/>
                  <a:gd name="T35" fmla="*/ 2888 h 3954"/>
                  <a:gd name="T36" fmla="*/ 3852 w 3954"/>
                  <a:gd name="T37" fmla="*/ 2573 h 3954"/>
                  <a:gd name="T38" fmla="*/ 3864 w 3954"/>
                  <a:gd name="T39" fmla="*/ 2533 h 3954"/>
                  <a:gd name="T40" fmla="*/ 3861 w 3954"/>
                  <a:gd name="T41" fmla="*/ 2562 h 3954"/>
                  <a:gd name="T42" fmla="*/ 3885 w 3954"/>
                  <a:gd name="T43" fmla="*/ 2495 h 3954"/>
                  <a:gd name="T44" fmla="*/ 62 w 3954"/>
                  <a:gd name="T45" fmla="*/ 2437 h 3954"/>
                  <a:gd name="T46" fmla="*/ 3950 w 3954"/>
                  <a:gd name="T47" fmla="*/ 2104 h 3954"/>
                  <a:gd name="T48" fmla="*/ 3949 w 3954"/>
                  <a:gd name="T49" fmla="*/ 2029 h 3954"/>
                  <a:gd name="T50" fmla="*/ 3954 w 3954"/>
                  <a:gd name="T51" fmla="*/ 1998 h 3954"/>
                  <a:gd name="T52" fmla="*/ 10 w 3954"/>
                  <a:gd name="T53" fmla="*/ 1896 h 3954"/>
                  <a:gd name="T54" fmla="*/ 8 w 3954"/>
                  <a:gd name="T55" fmla="*/ 1933 h 3954"/>
                  <a:gd name="T56" fmla="*/ 3 w 3954"/>
                  <a:gd name="T57" fmla="*/ 1905 h 3954"/>
                  <a:gd name="T58" fmla="*/ 11 w 3954"/>
                  <a:gd name="T59" fmla="*/ 1878 h 3954"/>
                  <a:gd name="T60" fmla="*/ 3900 w 3954"/>
                  <a:gd name="T61" fmla="*/ 1517 h 3954"/>
                  <a:gd name="T62" fmla="*/ 66 w 3954"/>
                  <a:gd name="T63" fmla="*/ 1467 h 3954"/>
                  <a:gd name="T64" fmla="*/ 87 w 3954"/>
                  <a:gd name="T65" fmla="*/ 1416 h 3954"/>
                  <a:gd name="T66" fmla="*/ 96 w 3954"/>
                  <a:gd name="T67" fmla="*/ 1387 h 3954"/>
                  <a:gd name="T68" fmla="*/ 94 w 3954"/>
                  <a:gd name="T69" fmla="*/ 1369 h 3954"/>
                  <a:gd name="T70" fmla="*/ 3725 w 3954"/>
                  <a:gd name="T71" fmla="*/ 1072 h 3954"/>
                  <a:gd name="T72" fmla="*/ 318 w 3954"/>
                  <a:gd name="T73" fmla="*/ 915 h 3954"/>
                  <a:gd name="T74" fmla="*/ 3448 w 3954"/>
                  <a:gd name="T75" fmla="*/ 654 h 3954"/>
                  <a:gd name="T76" fmla="*/ 3409 w 3954"/>
                  <a:gd name="T77" fmla="*/ 620 h 3954"/>
                  <a:gd name="T78" fmla="*/ 3405 w 3954"/>
                  <a:gd name="T79" fmla="*/ 620 h 3954"/>
                  <a:gd name="T80" fmla="*/ 3375 w 3954"/>
                  <a:gd name="T81" fmla="*/ 589 h 3954"/>
                  <a:gd name="T82" fmla="*/ 610 w 3954"/>
                  <a:gd name="T83" fmla="*/ 547 h 3954"/>
                  <a:gd name="T84" fmla="*/ 3067 w 3954"/>
                  <a:gd name="T85" fmla="*/ 337 h 3954"/>
                  <a:gd name="T86" fmla="*/ 3029 w 3954"/>
                  <a:gd name="T87" fmla="*/ 311 h 3954"/>
                  <a:gd name="T88" fmla="*/ 3006 w 3954"/>
                  <a:gd name="T89" fmla="*/ 294 h 3954"/>
                  <a:gd name="T90" fmla="*/ 2981 w 3954"/>
                  <a:gd name="T91" fmla="*/ 271 h 3954"/>
                  <a:gd name="T92" fmla="*/ 1013 w 3954"/>
                  <a:gd name="T93" fmla="*/ 250 h 3954"/>
                  <a:gd name="T94" fmla="*/ 1045 w 3954"/>
                  <a:gd name="T95" fmla="*/ 236 h 3954"/>
                  <a:gd name="T96" fmla="*/ 1100 w 3954"/>
                  <a:gd name="T97" fmla="*/ 203 h 3954"/>
                  <a:gd name="T98" fmla="*/ 2527 w 3954"/>
                  <a:gd name="T99" fmla="*/ 86 h 3954"/>
                  <a:gd name="T100" fmla="*/ 1452 w 3954"/>
                  <a:gd name="T101" fmla="*/ 69 h 3954"/>
                  <a:gd name="T102" fmla="*/ 1523 w 3954"/>
                  <a:gd name="T103" fmla="*/ 60 h 3954"/>
                  <a:gd name="T104" fmla="*/ 1558 w 3954"/>
                  <a:gd name="T105" fmla="*/ 52 h 3954"/>
                  <a:gd name="T106" fmla="*/ 2061 w 3954"/>
                  <a:gd name="T107" fmla="*/ 0 h 3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54" h="3954">
                    <a:moveTo>
                      <a:pt x="1886" y="3944"/>
                    </a:moveTo>
                    <a:lnTo>
                      <a:pt x="1893" y="3944"/>
                    </a:lnTo>
                    <a:lnTo>
                      <a:pt x="1897" y="3954"/>
                    </a:lnTo>
                    <a:lnTo>
                      <a:pt x="1890" y="3952"/>
                    </a:lnTo>
                    <a:lnTo>
                      <a:pt x="1886" y="3944"/>
                    </a:lnTo>
                    <a:close/>
                    <a:moveTo>
                      <a:pt x="2396" y="3900"/>
                    </a:moveTo>
                    <a:lnTo>
                      <a:pt x="2386" y="3911"/>
                    </a:lnTo>
                    <a:lnTo>
                      <a:pt x="2375" y="3914"/>
                    </a:lnTo>
                    <a:lnTo>
                      <a:pt x="2385" y="3903"/>
                    </a:lnTo>
                    <a:lnTo>
                      <a:pt x="2396" y="3900"/>
                    </a:lnTo>
                    <a:close/>
                    <a:moveTo>
                      <a:pt x="2430" y="3893"/>
                    </a:moveTo>
                    <a:lnTo>
                      <a:pt x="2426" y="3896"/>
                    </a:lnTo>
                    <a:lnTo>
                      <a:pt x="2416" y="3899"/>
                    </a:lnTo>
                    <a:lnTo>
                      <a:pt x="2410" y="3897"/>
                    </a:lnTo>
                    <a:lnTo>
                      <a:pt x="2409" y="3897"/>
                    </a:lnTo>
                    <a:lnTo>
                      <a:pt x="2430" y="3893"/>
                    </a:lnTo>
                    <a:close/>
                    <a:moveTo>
                      <a:pt x="2476" y="3882"/>
                    </a:moveTo>
                    <a:lnTo>
                      <a:pt x="2496" y="3884"/>
                    </a:lnTo>
                    <a:lnTo>
                      <a:pt x="2482" y="3889"/>
                    </a:lnTo>
                    <a:lnTo>
                      <a:pt x="2461" y="3886"/>
                    </a:lnTo>
                    <a:lnTo>
                      <a:pt x="2476" y="3882"/>
                    </a:lnTo>
                    <a:close/>
                    <a:moveTo>
                      <a:pt x="1417" y="3863"/>
                    </a:moveTo>
                    <a:lnTo>
                      <a:pt x="1424" y="3866"/>
                    </a:lnTo>
                    <a:lnTo>
                      <a:pt x="1418" y="3873"/>
                    </a:lnTo>
                    <a:lnTo>
                      <a:pt x="1411" y="3872"/>
                    </a:lnTo>
                    <a:lnTo>
                      <a:pt x="1417" y="3863"/>
                    </a:lnTo>
                    <a:close/>
                    <a:moveTo>
                      <a:pt x="2869" y="3732"/>
                    </a:moveTo>
                    <a:lnTo>
                      <a:pt x="2855" y="3749"/>
                    </a:lnTo>
                    <a:lnTo>
                      <a:pt x="2838" y="3756"/>
                    </a:lnTo>
                    <a:lnTo>
                      <a:pt x="2852" y="3739"/>
                    </a:lnTo>
                    <a:lnTo>
                      <a:pt x="2869" y="3732"/>
                    </a:lnTo>
                    <a:close/>
                    <a:moveTo>
                      <a:pt x="2920" y="3704"/>
                    </a:moveTo>
                    <a:lnTo>
                      <a:pt x="2916" y="3711"/>
                    </a:lnTo>
                    <a:lnTo>
                      <a:pt x="2907" y="3716"/>
                    </a:lnTo>
                    <a:lnTo>
                      <a:pt x="2897" y="3718"/>
                    </a:lnTo>
                    <a:lnTo>
                      <a:pt x="2895" y="3718"/>
                    </a:lnTo>
                    <a:lnTo>
                      <a:pt x="2920" y="3704"/>
                    </a:lnTo>
                    <a:close/>
                    <a:moveTo>
                      <a:pt x="2934" y="3697"/>
                    </a:moveTo>
                    <a:lnTo>
                      <a:pt x="2948" y="3698"/>
                    </a:lnTo>
                    <a:lnTo>
                      <a:pt x="2938" y="3705"/>
                    </a:lnTo>
                    <a:lnTo>
                      <a:pt x="2924" y="3702"/>
                    </a:lnTo>
                    <a:lnTo>
                      <a:pt x="2934" y="3697"/>
                    </a:lnTo>
                    <a:close/>
                    <a:moveTo>
                      <a:pt x="956" y="3661"/>
                    </a:moveTo>
                    <a:lnTo>
                      <a:pt x="966" y="3665"/>
                    </a:lnTo>
                    <a:lnTo>
                      <a:pt x="970" y="3680"/>
                    </a:lnTo>
                    <a:lnTo>
                      <a:pt x="962" y="3674"/>
                    </a:lnTo>
                    <a:lnTo>
                      <a:pt x="956" y="3661"/>
                    </a:lnTo>
                    <a:close/>
                    <a:moveTo>
                      <a:pt x="925" y="3641"/>
                    </a:moveTo>
                    <a:lnTo>
                      <a:pt x="941" y="3651"/>
                    </a:lnTo>
                    <a:lnTo>
                      <a:pt x="949" y="3657"/>
                    </a:lnTo>
                    <a:lnTo>
                      <a:pt x="948" y="3657"/>
                    </a:lnTo>
                    <a:lnTo>
                      <a:pt x="944" y="3657"/>
                    </a:lnTo>
                    <a:lnTo>
                      <a:pt x="932" y="3651"/>
                    </a:lnTo>
                    <a:lnTo>
                      <a:pt x="925" y="3641"/>
                    </a:lnTo>
                    <a:lnTo>
                      <a:pt x="925" y="3641"/>
                    </a:lnTo>
                    <a:close/>
                    <a:moveTo>
                      <a:pt x="866" y="3613"/>
                    </a:moveTo>
                    <a:lnTo>
                      <a:pt x="888" y="3616"/>
                    </a:lnTo>
                    <a:lnTo>
                      <a:pt x="901" y="3626"/>
                    </a:lnTo>
                    <a:lnTo>
                      <a:pt x="880" y="3622"/>
                    </a:lnTo>
                    <a:lnTo>
                      <a:pt x="866" y="3613"/>
                    </a:lnTo>
                    <a:close/>
                    <a:moveTo>
                      <a:pt x="3338" y="3398"/>
                    </a:moveTo>
                    <a:lnTo>
                      <a:pt x="3342" y="3407"/>
                    </a:lnTo>
                    <a:lnTo>
                      <a:pt x="3335" y="3412"/>
                    </a:lnTo>
                    <a:lnTo>
                      <a:pt x="3333" y="3404"/>
                    </a:lnTo>
                    <a:lnTo>
                      <a:pt x="3338" y="3398"/>
                    </a:lnTo>
                    <a:close/>
                    <a:moveTo>
                      <a:pt x="564" y="3346"/>
                    </a:moveTo>
                    <a:lnTo>
                      <a:pt x="576" y="3360"/>
                    </a:lnTo>
                    <a:lnTo>
                      <a:pt x="585" y="3381"/>
                    </a:lnTo>
                    <a:lnTo>
                      <a:pt x="576" y="3373"/>
                    </a:lnTo>
                    <a:lnTo>
                      <a:pt x="572" y="3369"/>
                    </a:lnTo>
                    <a:lnTo>
                      <a:pt x="564" y="3346"/>
                    </a:lnTo>
                    <a:close/>
                    <a:moveTo>
                      <a:pt x="524" y="3305"/>
                    </a:moveTo>
                    <a:lnTo>
                      <a:pt x="549" y="3331"/>
                    </a:lnTo>
                    <a:lnTo>
                      <a:pt x="548" y="3331"/>
                    </a:lnTo>
                    <a:lnTo>
                      <a:pt x="545" y="3331"/>
                    </a:lnTo>
                    <a:lnTo>
                      <a:pt x="534" y="3326"/>
                    </a:lnTo>
                    <a:lnTo>
                      <a:pt x="527" y="3316"/>
                    </a:lnTo>
                    <a:lnTo>
                      <a:pt x="524" y="3305"/>
                    </a:lnTo>
                    <a:close/>
                    <a:moveTo>
                      <a:pt x="500" y="3292"/>
                    </a:moveTo>
                    <a:lnTo>
                      <a:pt x="514" y="3294"/>
                    </a:lnTo>
                    <a:lnTo>
                      <a:pt x="523" y="3304"/>
                    </a:lnTo>
                    <a:lnTo>
                      <a:pt x="508" y="3301"/>
                    </a:lnTo>
                    <a:lnTo>
                      <a:pt x="500" y="3292"/>
                    </a:lnTo>
                    <a:close/>
                    <a:moveTo>
                      <a:pt x="3639" y="3032"/>
                    </a:moveTo>
                    <a:lnTo>
                      <a:pt x="3649" y="3034"/>
                    </a:lnTo>
                    <a:lnTo>
                      <a:pt x="3645" y="3039"/>
                    </a:lnTo>
                    <a:lnTo>
                      <a:pt x="3635" y="3038"/>
                    </a:lnTo>
                    <a:lnTo>
                      <a:pt x="3639" y="3032"/>
                    </a:lnTo>
                    <a:close/>
                    <a:moveTo>
                      <a:pt x="227" y="2881"/>
                    </a:moveTo>
                    <a:lnTo>
                      <a:pt x="232" y="2888"/>
                    </a:lnTo>
                    <a:lnTo>
                      <a:pt x="224" y="2895"/>
                    </a:lnTo>
                    <a:lnTo>
                      <a:pt x="224" y="2892"/>
                    </a:lnTo>
                    <a:lnTo>
                      <a:pt x="222" y="2888"/>
                    </a:lnTo>
                    <a:lnTo>
                      <a:pt x="227" y="2881"/>
                    </a:lnTo>
                    <a:close/>
                    <a:moveTo>
                      <a:pt x="3852" y="2573"/>
                    </a:moveTo>
                    <a:lnTo>
                      <a:pt x="3858" y="2587"/>
                    </a:lnTo>
                    <a:lnTo>
                      <a:pt x="3855" y="2596"/>
                    </a:lnTo>
                    <a:lnTo>
                      <a:pt x="3850" y="2582"/>
                    </a:lnTo>
                    <a:lnTo>
                      <a:pt x="3852" y="2573"/>
                    </a:lnTo>
                    <a:close/>
                    <a:moveTo>
                      <a:pt x="3864" y="2533"/>
                    </a:moveTo>
                    <a:lnTo>
                      <a:pt x="3865" y="2538"/>
                    </a:lnTo>
                    <a:lnTo>
                      <a:pt x="3867" y="2543"/>
                    </a:lnTo>
                    <a:lnTo>
                      <a:pt x="3867" y="2549"/>
                    </a:lnTo>
                    <a:lnTo>
                      <a:pt x="3865" y="2556"/>
                    </a:lnTo>
                    <a:lnTo>
                      <a:pt x="3861" y="2562"/>
                    </a:lnTo>
                    <a:lnTo>
                      <a:pt x="3857" y="2566"/>
                    </a:lnTo>
                    <a:lnTo>
                      <a:pt x="3854" y="2567"/>
                    </a:lnTo>
                    <a:lnTo>
                      <a:pt x="3864" y="2533"/>
                    </a:lnTo>
                    <a:close/>
                    <a:moveTo>
                      <a:pt x="3889" y="2483"/>
                    </a:moveTo>
                    <a:lnTo>
                      <a:pt x="3885" y="2495"/>
                    </a:lnTo>
                    <a:lnTo>
                      <a:pt x="3871" y="2514"/>
                    </a:lnTo>
                    <a:lnTo>
                      <a:pt x="3875" y="2498"/>
                    </a:lnTo>
                    <a:lnTo>
                      <a:pt x="3889" y="2483"/>
                    </a:lnTo>
                    <a:close/>
                    <a:moveTo>
                      <a:pt x="54" y="2435"/>
                    </a:moveTo>
                    <a:lnTo>
                      <a:pt x="62" y="2437"/>
                    </a:lnTo>
                    <a:lnTo>
                      <a:pt x="63" y="2444"/>
                    </a:lnTo>
                    <a:lnTo>
                      <a:pt x="55" y="2442"/>
                    </a:lnTo>
                    <a:lnTo>
                      <a:pt x="54" y="2435"/>
                    </a:lnTo>
                    <a:close/>
                    <a:moveTo>
                      <a:pt x="3943" y="2083"/>
                    </a:moveTo>
                    <a:lnTo>
                      <a:pt x="3950" y="2104"/>
                    </a:lnTo>
                    <a:lnTo>
                      <a:pt x="3949" y="2115"/>
                    </a:lnTo>
                    <a:lnTo>
                      <a:pt x="3941" y="2095"/>
                    </a:lnTo>
                    <a:lnTo>
                      <a:pt x="3943" y="2083"/>
                    </a:lnTo>
                    <a:close/>
                    <a:moveTo>
                      <a:pt x="3944" y="2022"/>
                    </a:moveTo>
                    <a:lnTo>
                      <a:pt x="3949" y="2029"/>
                    </a:lnTo>
                    <a:lnTo>
                      <a:pt x="3950" y="2042"/>
                    </a:lnTo>
                    <a:lnTo>
                      <a:pt x="3947" y="2047"/>
                    </a:lnTo>
                    <a:lnTo>
                      <a:pt x="3944" y="2053"/>
                    </a:lnTo>
                    <a:lnTo>
                      <a:pt x="3944" y="2022"/>
                    </a:lnTo>
                    <a:close/>
                    <a:moveTo>
                      <a:pt x="3954" y="1998"/>
                    </a:moveTo>
                    <a:lnTo>
                      <a:pt x="3954" y="2005"/>
                    </a:lnTo>
                    <a:lnTo>
                      <a:pt x="3944" y="2015"/>
                    </a:lnTo>
                    <a:lnTo>
                      <a:pt x="3944" y="2009"/>
                    </a:lnTo>
                    <a:lnTo>
                      <a:pt x="3954" y="1998"/>
                    </a:lnTo>
                    <a:close/>
                    <a:moveTo>
                      <a:pt x="10" y="1896"/>
                    </a:moveTo>
                    <a:lnTo>
                      <a:pt x="10" y="1898"/>
                    </a:lnTo>
                    <a:lnTo>
                      <a:pt x="8" y="1941"/>
                    </a:lnTo>
                    <a:lnTo>
                      <a:pt x="0" y="1953"/>
                    </a:lnTo>
                    <a:lnTo>
                      <a:pt x="0" y="1943"/>
                    </a:lnTo>
                    <a:lnTo>
                      <a:pt x="8" y="1933"/>
                    </a:lnTo>
                    <a:lnTo>
                      <a:pt x="4" y="1927"/>
                    </a:lnTo>
                    <a:lnTo>
                      <a:pt x="3" y="1923"/>
                    </a:lnTo>
                    <a:lnTo>
                      <a:pt x="1" y="1917"/>
                    </a:lnTo>
                    <a:lnTo>
                      <a:pt x="1" y="1910"/>
                    </a:lnTo>
                    <a:lnTo>
                      <a:pt x="3" y="1905"/>
                    </a:lnTo>
                    <a:lnTo>
                      <a:pt x="7" y="1899"/>
                    </a:lnTo>
                    <a:lnTo>
                      <a:pt x="10" y="1896"/>
                    </a:lnTo>
                    <a:close/>
                    <a:moveTo>
                      <a:pt x="4" y="1841"/>
                    </a:moveTo>
                    <a:lnTo>
                      <a:pt x="11" y="1862"/>
                    </a:lnTo>
                    <a:lnTo>
                      <a:pt x="11" y="1878"/>
                    </a:lnTo>
                    <a:lnTo>
                      <a:pt x="3" y="1858"/>
                    </a:lnTo>
                    <a:lnTo>
                      <a:pt x="4" y="1841"/>
                    </a:lnTo>
                    <a:close/>
                    <a:moveTo>
                      <a:pt x="3889" y="1509"/>
                    </a:moveTo>
                    <a:lnTo>
                      <a:pt x="3899" y="1510"/>
                    </a:lnTo>
                    <a:lnTo>
                      <a:pt x="3900" y="1517"/>
                    </a:lnTo>
                    <a:lnTo>
                      <a:pt x="3891" y="1516"/>
                    </a:lnTo>
                    <a:lnTo>
                      <a:pt x="3889" y="1509"/>
                    </a:lnTo>
                    <a:close/>
                    <a:moveTo>
                      <a:pt x="83" y="1437"/>
                    </a:moveTo>
                    <a:lnTo>
                      <a:pt x="79" y="1450"/>
                    </a:lnTo>
                    <a:lnTo>
                      <a:pt x="66" y="1467"/>
                    </a:lnTo>
                    <a:lnTo>
                      <a:pt x="69" y="1455"/>
                    </a:lnTo>
                    <a:lnTo>
                      <a:pt x="83" y="1437"/>
                    </a:lnTo>
                    <a:close/>
                    <a:moveTo>
                      <a:pt x="99" y="1386"/>
                    </a:moveTo>
                    <a:lnTo>
                      <a:pt x="89" y="1420"/>
                    </a:lnTo>
                    <a:lnTo>
                      <a:pt x="87" y="1416"/>
                    </a:lnTo>
                    <a:lnTo>
                      <a:pt x="86" y="1410"/>
                    </a:lnTo>
                    <a:lnTo>
                      <a:pt x="86" y="1404"/>
                    </a:lnTo>
                    <a:lnTo>
                      <a:pt x="89" y="1397"/>
                    </a:lnTo>
                    <a:lnTo>
                      <a:pt x="92" y="1393"/>
                    </a:lnTo>
                    <a:lnTo>
                      <a:pt x="96" y="1387"/>
                    </a:lnTo>
                    <a:lnTo>
                      <a:pt x="99" y="1386"/>
                    </a:lnTo>
                    <a:close/>
                    <a:moveTo>
                      <a:pt x="97" y="1359"/>
                    </a:moveTo>
                    <a:lnTo>
                      <a:pt x="103" y="1372"/>
                    </a:lnTo>
                    <a:lnTo>
                      <a:pt x="100" y="1383"/>
                    </a:lnTo>
                    <a:lnTo>
                      <a:pt x="94" y="1369"/>
                    </a:lnTo>
                    <a:lnTo>
                      <a:pt x="97" y="1359"/>
                    </a:lnTo>
                    <a:close/>
                    <a:moveTo>
                      <a:pt x="3728" y="1055"/>
                    </a:moveTo>
                    <a:lnTo>
                      <a:pt x="3730" y="1060"/>
                    </a:lnTo>
                    <a:lnTo>
                      <a:pt x="3732" y="1064"/>
                    </a:lnTo>
                    <a:lnTo>
                      <a:pt x="3725" y="1072"/>
                    </a:lnTo>
                    <a:lnTo>
                      <a:pt x="3721" y="1064"/>
                    </a:lnTo>
                    <a:lnTo>
                      <a:pt x="3721" y="1062"/>
                    </a:lnTo>
                    <a:lnTo>
                      <a:pt x="3728" y="1055"/>
                    </a:lnTo>
                    <a:close/>
                    <a:moveTo>
                      <a:pt x="309" y="913"/>
                    </a:moveTo>
                    <a:lnTo>
                      <a:pt x="318" y="915"/>
                    </a:lnTo>
                    <a:lnTo>
                      <a:pt x="315" y="921"/>
                    </a:lnTo>
                    <a:lnTo>
                      <a:pt x="305" y="920"/>
                    </a:lnTo>
                    <a:lnTo>
                      <a:pt x="309" y="913"/>
                    </a:lnTo>
                    <a:close/>
                    <a:moveTo>
                      <a:pt x="3433" y="651"/>
                    </a:moveTo>
                    <a:lnTo>
                      <a:pt x="3448" y="654"/>
                    </a:lnTo>
                    <a:lnTo>
                      <a:pt x="3455" y="662"/>
                    </a:lnTo>
                    <a:lnTo>
                      <a:pt x="3441" y="660"/>
                    </a:lnTo>
                    <a:lnTo>
                      <a:pt x="3433" y="651"/>
                    </a:lnTo>
                    <a:close/>
                    <a:moveTo>
                      <a:pt x="3405" y="620"/>
                    </a:moveTo>
                    <a:lnTo>
                      <a:pt x="3409" y="620"/>
                    </a:lnTo>
                    <a:lnTo>
                      <a:pt x="3422" y="626"/>
                    </a:lnTo>
                    <a:lnTo>
                      <a:pt x="3429" y="637"/>
                    </a:lnTo>
                    <a:lnTo>
                      <a:pt x="3430" y="648"/>
                    </a:lnTo>
                    <a:lnTo>
                      <a:pt x="3405" y="620"/>
                    </a:lnTo>
                    <a:lnTo>
                      <a:pt x="3405" y="620"/>
                    </a:lnTo>
                    <a:close/>
                    <a:moveTo>
                      <a:pt x="3368" y="569"/>
                    </a:moveTo>
                    <a:lnTo>
                      <a:pt x="3378" y="579"/>
                    </a:lnTo>
                    <a:lnTo>
                      <a:pt x="3379" y="581"/>
                    </a:lnTo>
                    <a:lnTo>
                      <a:pt x="3386" y="602"/>
                    </a:lnTo>
                    <a:lnTo>
                      <a:pt x="3375" y="589"/>
                    </a:lnTo>
                    <a:lnTo>
                      <a:pt x="3368" y="569"/>
                    </a:lnTo>
                    <a:close/>
                    <a:moveTo>
                      <a:pt x="617" y="541"/>
                    </a:moveTo>
                    <a:lnTo>
                      <a:pt x="620" y="549"/>
                    </a:lnTo>
                    <a:lnTo>
                      <a:pt x="614" y="555"/>
                    </a:lnTo>
                    <a:lnTo>
                      <a:pt x="610" y="547"/>
                    </a:lnTo>
                    <a:lnTo>
                      <a:pt x="617" y="541"/>
                    </a:lnTo>
                    <a:close/>
                    <a:moveTo>
                      <a:pt x="3054" y="328"/>
                    </a:moveTo>
                    <a:lnTo>
                      <a:pt x="3075" y="332"/>
                    </a:lnTo>
                    <a:lnTo>
                      <a:pt x="3090" y="340"/>
                    </a:lnTo>
                    <a:lnTo>
                      <a:pt x="3067" y="337"/>
                    </a:lnTo>
                    <a:lnTo>
                      <a:pt x="3054" y="328"/>
                    </a:lnTo>
                    <a:close/>
                    <a:moveTo>
                      <a:pt x="3006" y="294"/>
                    </a:moveTo>
                    <a:lnTo>
                      <a:pt x="3009" y="294"/>
                    </a:lnTo>
                    <a:lnTo>
                      <a:pt x="3022" y="299"/>
                    </a:lnTo>
                    <a:lnTo>
                      <a:pt x="3029" y="311"/>
                    </a:lnTo>
                    <a:lnTo>
                      <a:pt x="3029" y="312"/>
                    </a:lnTo>
                    <a:lnTo>
                      <a:pt x="3012" y="301"/>
                    </a:lnTo>
                    <a:lnTo>
                      <a:pt x="3001" y="294"/>
                    </a:lnTo>
                    <a:lnTo>
                      <a:pt x="3001" y="294"/>
                    </a:lnTo>
                    <a:lnTo>
                      <a:pt x="3006" y="294"/>
                    </a:lnTo>
                    <a:close/>
                    <a:moveTo>
                      <a:pt x="2981" y="271"/>
                    </a:moveTo>
                    <a:lnTo>
                      <a:pt x="2988" y="277"/>
                    </a:lnTo>
                    <a:lnTo>
                      <a:pt x="2993" y="289"/>
                    </a:lnTo>
                    <a:lnTo>
                      <a:pt x="2985" y="285"/>
                    </a:lnTo>
                    <a:lnTo>
                      <a:pt x="2981" y="271"/>
                    </a:lnTo>
                    <a:close/>
                    <a:moveTo>
                      <a:pt x="1013" y="250"/>
                    </a:moveTo>
                    <a:lnTo>
                      <a:pt x="1027" y="251"/>
                    </a:lnTo>
                    <a:lnTo>
                      <a:pt x="1020" y="255"/>
                    </a:lnTo>
                    <a:lnTo>
                      <a:pt x="1006" y="253"/>
                    </a:lnTo>
                    <a:lnTo>
                      <a:pt x="1013" y="250"/>
                    </a:lnTo>
                    <a:close/>
                    <a:moveTo>
                      <a:pt x="1057" y="233"/>
                    </a:moveTo>
                    <a:lnTo>
                      <a:pt x="1059" y="234"/>
                    </a:lnTo>
                    <a:lnTo>
                      <a:pt x="1034" y="247"/>
                    </a:lnTo>
                    <a:lnTo>
                      <a:pt x="1037" y="243"/>
                    </a:lnTo>
                    <a:lnTo>
                      <a:pt x="1045" y="236"/>
                    </a:lnTo>
                    <a:lnTo>
                      <a:pt x="1057" y="233"/>
                    </a:lnTo>
                    <a:close/>
                    <a:moveTo>
                      <a:pt x="1113" y="196"/>
                    </a:moveTo>
                    <a:lnTo>
                      <a:pt x="1099" y="213"/>
                    </a:lnTo>
                    <a:lnTo>
                      <a:pt x="1088" y="220"/>
                    </a:lnTo>
                    <a:lnTo>
                      <a:pt x="1100" y="203"/>
                    </a:lnTo>
                    <a:lnTo>
                      <a:pt x="1113" y="196"/>
                    </a:lnTo>
                    <a:close/>
                    <a:moveTo>
                      <a:pt x="2534" y="79"/>
                    </a:moveTo>
                    <a:lnTo>
                      <a:pt x="2541" y="80"/>
                    </a:lnTo>
                    <a:lnTo>
                      <a:pt x="2534" y="89"/>
                    </a:lnTo>
                    <a:lnTo>
                      <a:pt x="2527" y="86"/>
                    </a:lnTo>
                    <a:lnTo>
                      <a:pt x="2534" y="79"/>
                    </a:lnTo>
                    <a:close/>
                    <a:moveTo>
                      <a:pt x="1466" y="65"/>
                    </a:moveTo>
                    <a:lnTo>
                      <a:pt x="1487" y="68"/>
                    </a:lnTo>
                    <a:lnTo>
                      <a:pt x="1473" y="72"/>
                    </a:lnTo>
                    <a:lnTo>
                      <a:pt x="1452" y="69"/>
                    </a:lnTo>
                    <a:lnTo>
                      <a:pt x="1466" y="65"/>
                    </a:lnTo>
                    <a:close/>
                    <a:moveTo>
                      <a:pt x="1538" y="53"/>
                    </a:moveTo>
                    <a:lnTo>
                      <a:pt x="1544" y="53"/>
                    </a:lnTo>
                    <a:lnTo>
                      <a:pt x="1547" y="55"/>
                    </a:lnTo>
                    <a:lnTo>
                      <a:pt x="1523" y="60"/>
                    </a:lnTo>
                    <a:lnTo>
                      <a:pt x="1528" y="56"/>
                    </a:lnTo>
                    <a:lnTo>
                      <a:pt x="1538" y="53"/>
                    </a:lnTo>
                    <a:close/>
                    <a:moveTo>
                      <a:pt x="1575" y="39"/>
                    </a:moveTo>
                    <a:lnTo>
                      <a:pt x="1567" y="51"/>
                    </a:lnTo>
                    <a:lnTo>
                      <a:pt x="1558" y="52"/>
                    </a:lnTo>
                    <a:lnTo>
                      <a:pt x="1568" y="41"/>
                    </a:lnTo>
                    <a:lnTo>
                      <a:pt x="1575" y="39"/>
                    </a:lnTo>
                    <a:close/>
                    <a:moveTo>
                      <a:pt x="2054" y="0"/>
                    </a:moveTo>
                    <a:lnTo>
                      <a:pt x="2055" y="0"/>
                    </a:lnTo>
                    <a:lnTo>
                      <a:pt x="2061" y="0"/>
                    </a:lnTo>
                    <a:lnTo>
                      <a:pt x="2065" y="8"/>
                    </a:lnTo>
                    <a:lnTo>
                      <a:pt x="2058" y="8"/>
                    </a:lnTo>
                    <a:lnTo>
                      <a:pt x="20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1" name="Freeform 756"/>
              <p:cNvSpPr>
                <a:spLocks noEditPoints="1"/>
              </p:cNvSpPr>
              <p:nvPr/>
            </p:nvSpPr>
            <p:spPr bwMode="auto">
              <a:xfrm>
                <a:off x="5129" y="558"/>
                <a:ext cx="3973" cy="3972"/>
              </a:xfrm>
              <a:custGeom>
                <a:avLst/>
                <a:gdLst>
                  <a:gd name="T0" fmla="*/ 1910 w 3973"/>
                  <a:gd name="T1" fmla="*/ 3972 h 3972"/>
                  <a:gd name="T2" fmla="*/ 1900 w 3973"/>
                  <a:gd name="T3" fmla="*/ 3962 h 3972"/>
                  <a:gd name="T4" fmla="*/ 2376 w 3973"/>
                  <a:gd name="T5" fmla="*/ 3935 h 3972"/>
                  <a:gd name="T6" fmla="*/ 2506 w 3973"/>
                  <a:gd name="T7" fmla="*/ 3894 h 3972"/>
                  <a:gd name="T8" fmla="*/ 2492 w 3973"/>
                  <a:gd name="T9" fmla="*/ 3899 h 3972"/>
                  <a:gd name="T10" fmla="*/ 1428 w 3973"/>
                  <a:gd name="T11" fmla="*/ 3883 h 3972"/>
                  <a:gd name="T12" fmla="*/ 1421 w 3973"/>
                  <a:gd name="T13" fmla="*/ 3882 h 3972"/>
                  <a:gd name="T14" fmla="*/ 2835 w 3973"/>
                  <a:gd name="T15" fmla="*/ 3783 h 3972"/>
                  <a:gd name="T16" fmla="*/ 2958 w 3973"/>
                  <a:gd name="T17" fmla="*/ 3708 h 3972"/>
                  <a:gd name="T18" fmla="*/ 2948 w 3973"/>
                  <a:gd name="T19" fmla="*/ 3715 h 3972"/>
                  <a:gd name="T20" fmla="*/ 980 w 3973"/>
                  <a:gd name="T21" fmla="*/ 3690 h 3972"/>
                  <a:gd name="T22" fmla="*/ 972 w 3973"/>
                  <a:gd name="T23" fmla="*/ 3684 h 3972"/>
                  <a:gd name="T24" fmla="*/ 890 w 3973"/>
                  <a:gd name="T25" fmla="*/ 3632 h 3972"/>
                  <a:gd name="T26" fmla="*/ 3352 w 3973"/>
                  <a:gd name="T27" fmla="*/ 3417 h 3972"/>
                  <a:gd name="T28" fmla="*/ 3345 w 3973"/>
                  <a:gd name="T29" fmla="*/ 3422 h 3972"/>
                  <a:gd name="T30" fmla="*/ 586 w 3973"/>
                  <a:gd name="T31" fmla="*/ 3383 h 3972"/>
                  <a:gd name="T32" fmla="*/ 589 w 3973"/>
                  <a:gd name="T33" fmla="*/ 3398 h 3972"/>
                  <a:gd name="T34" fmla="*/ 510 w 3973"/>
                  <a:gd name="T35" fmla="*/ 3302 h 3972"/>
                  <a:gd name="T36" fmla="*/ 499 w 3973"/>
                  <a:gd name="T37" fmla="*/ 3302 h 3972"/>
                  <a:gd name="T38" fmla="*/ 3669 w 3973"/>
                  <a:gd name="T39" fmla="*/ 3045 h 3972"/>
                  <a:gd name="T40" fmla="*/ 3659 w 3973"/>
                  <a:gd name="T41" fmla="*/ 3044 h 3972"/>
                  <a:gd name="T42" fmla="*/ 234 w 3973"/>
                  <a:gd name="T43" fmla="*/ 2905 h 3972"/>
                  <a:gd name="T44" fmla="*/ 226 w 3973"/>
                  <a:gd name="T45" fmla="*/ 2905 h 3972"/>
                  <a:gd name="T46" fmla="*/ 3872 w 3973"/>
                  <a:gd name="T47" fmla="*/ 2610 h 3972"/>
                  <a:gd name="T48" fmla="*/ 3868 w 3973"/>
                  <a:gd name="T49" fmla="*/ 2597 h 3972"/>
                  <a:gd name="T50" fmla="*/ 3895 w 3973"/>
                  <a:gd name="T51" fmla="*/ 2505 h 3972"/>
                  <a:gd name="T52" fmla="*/ 54 w 3973"/>
                  <a:gd name="T53" fmla="*/ 2443 h 3972"/>
                  <a:gd name="T54" fmla="*/ 55 w 3973"/>
                  <a:gd name="T55" fmla="*/ 2450 h 3972"/>
                  <a:gd name="T56" fmla="*/ 3967 w 3973"/>
                  <a:gd name="T57" fmla="*/ 2134 h 3972"/>
                  <a:gd name="T58" fmla="*/ 3960 w 3973"/>
                  <a:gd name="T59" fmla="*/ 2114 h 3972"/>
                  <a:gd name="T60" fmla="*/ 3964 w 3973"/>
                  <a:gd name="T61" fmla="*/ 2015 h 3972"/>
                  <a:gd name="T62" fmla="*/ 10 w 3973"/>
                  <a:gd name="T63" fmla="*/ 1953 h 3972"/>
                  <a:gd name="T64" fmla="*/ 1 w 3973"/>
                  <a:gd name="T65" fmla="*/ 1964 h 3972"/>
                  <a:gd name="T66" fmla="*/ 14 w 3973"/>
                  <a:gd name="T67" fmla="*/ 1851 h 3972"/>
                  <a:gd name="T68" fmla="*/ 7 w 3973"/>
                  <a:gd name="T69" fmla="*/ 1831 h 3972"/>
                  <a:gd name="T70" fmla="*/ 3920 w 3973"/>
                  <a:gd name="T71" fmla="*/ 1530 h 3972"/>
                  <a:gd name="T72" fmla="*/ 79 w 3973"/>
                  <a:gd name="T73" fmla="*/ 1465 h 3972"/>
                  <a:gd name="T74" fmla="*/ 65 w 3973"/>
                  <a:gd name="T75" fmla="*/ 1481 h 3972"/>
                  <a:gd name="T76" fmla="*/ 107 w 3973"/>
                  <a:gd name="T77" fmla="*/ 1369 h 3972"/>
                  <a:gd name="T78" fmla="*/ 103 w 3973"/>
                  <a:gd name="T79" fmla="*/ 1355 h 3972"/>
                  <a:gd name="T80" fmla="*/ 3748 w 3973"/>
                  <a:gd name="T81" fmla="*/ 1067 h 3972"/>
                  <a:gd name="T82" fmla="*/ 3738 w 3973"/>
                  <a:gd name="T83" fmla="*/ 1065 h 3972"/>
                  <a:gd name="T84" fmla="*/ 319 w 3973"/>
                  <a:gd name="T85" fmla="*/ 923 h 3972"/>
                  <a:gd name="T86" fmla="*/ 309 w 3973"/>
                  <a:gd name="T87" fmla="*/ 921 h 3972"/>
                  <a:gd name="T88" fmla="*/ 3475 w 3973"/>
                  <a:gd name="T89" fmla="*/ 670 h 3972"/>
                  <a:gd name="T90" fmla="*/ 3458 w 3973"/>
                  <a:gd name="T91" fmla="*/ 664 h 3972"/>
                  <a:gd name="T92" fmla="*/ 3389 w 3973"/>
                  <a:gd name="T93" fmla="*/ 591 h 3972"/>
                  <a:gd name="T94" fmla="*/ 3371 w 3973"/>
                  <a:gd name="T95" fmla="*/ 561 h 3972"/>
                  <a:gd name="T96" fmla="*/ 620 w 3973"/>
                  <a:gd name="T97" fmla="*/ 557 h 3972"/>
                  <a:gd name="T98" fmla="*/ 3085 w 3973"/>
                  <a:gd name="T99" fmla="*/ 342 h 3972"/>
                  <a:gd name="T100" fmla="*/ 3100 w 3973"/>
                  <a:gd name="T101" fmla="*/ 350 h 3972"/>
                  <a:gd name="T102" fmla="*/ 2994 w 3973"/>
                  <a:gd name="T103" fmla="*/ 273 h 3972"/>
                  <a:gd name="T104" fmla="*/ 2985 w 3973"/>
                  <a:gd name="T105" fmla="*/ 268 h 3972"/>
                  <a:gd name="T106" fmla="*/ 1016 w 3973"/>
                  <a:gd name="T107" fmla="*/ 263 h 3972"/>
                  <a:gd name="T108" fmla="*/ 1137 w 3973"/>
                  <a:gd name="T109" fmla="*/ 191 h 3972"/>
                  <a:gd name="T110" fmla="*/ 1125 w 3973"/>
                  <a:gd name="T111" fmla="*/ 196 h 3972"/>
                  <a:gd name="T112" fmla="*/ 2557 w 3973"/>
                  <a:gd name="T113" fmla="*/ 83 h 3972"/>
                  <a:gd name="T114" fmla="*/ 2550 w 3973"/>
                  <a:gd name="T115" fmla="*/ 80 h 3972"/>
                  <a:gd name="T116" fmla="*/ 1462 w 3973"/>
                  <a:gd name="T117" fmla="*/ 79 h 3972"/>
                  <a:gd name="T118" fmla="*/ 1595 w 3973"/>
                  <a:gd name="T119" fmla="*/ 38 h 3972"/>
                  <a:gd name="T120" fmla="*/ 1586 w 3973"/>
                  <a:gd name="T121" fmla="*/ 39 h 3972"/>
                  <a:gd name="T122" fmla="*/ 2067 w 3973"/>
                  <a:gd name="T123" fmla="*/ 0 h 3972"/>
                  <a:gd name="T124" fmla="*/ 2065 w 3973"/>
                  <a:gd name="T125" fmla="*/ 10 h 3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73" h="3972">
                    <a:moveTo>
                      <a:pt x="1900" y="3962"/>
                    </a:moveTo>
                    <a:lnTo>
                      <a:pt x="1907" y="3964"/>
                    </a:lnTo>
                    <a:lnTo>
                      <a:pt x="1910" y="3972"/>
                    </a:lnTo>
                    <a:lnTo>
                      <a:pt x="1907" y="3972"/>
                    </a:lnTo>
                    <a:lnTo>
                      <a:pt x="1903" y="3972"/>
                    </a:lnTo>
                    <a:lnTo>
                      <a:pt x="1900" y="3962"/>
                    </a:lnTo>
                    <a:close/>
                    <a:moveTo>
                      <a:pt x="2396" y="3921"/>
                    </a:moveTo>
                    <a:lnTo>
                      <a:pt x="2388" y="3933"/>
                    </a:lnTo>
                    <a:lnTo>
                      <a:pt x="2376" y="3935"/>
                    </a:lnTo>
                    <a:lnTo>
                      <a:pt x="2385" y="3924"/>
                    </a:lnTo>
                    <a:lnTo>
                      <a:pt x="2396" y="3921"/>
                    </a:lnTo>
                    <a:close/>
                    <a:moveTo>
                      <a:pt x="2506" y="3894"/>
                    </a:moveTo>
                    <a:lnTo>
                      <a:pt x="2527" y="3899"/>
                    </a:lnTo>
                    <a:lnTo>
                      <a:pt x="2512" y="3903"/>
                    </a:lnTo>
                    <a:lnTo>
                      <a:pt x="2492" y="3899"/>
                    </a:lnTo>
                    <a:lnTo>
                      <a:pt x="2506" y="3894"/>
                    </a:lnTo>
                    <a:close/>
                    <a:moveTo>
                      <a:pt x="1421" y="3882"/>
                    </a:moveTo>
                    <a:lnTo>
                      <a:pt x="1428" y="3883"/>
                    </a:lnTo>
                    <a:lnTo>
                      <a:pt x="1423" y="3890"/>
                    </a:lnTo>
                    <a:lnTo>
                      <a:pt x="1416" y="3889"/>
                    </a:lnTo>
                    <a:lnTo>
                      <a:pt x="1421" y="3882"/>
                    </a:lnTo>
                    <a:close/>
                    <a:moveTo>
                      <a:pt x="2865" y="3759"/>
                    </a:moveTo>
                    <a:lnTo>
                      <a:pt x="2851" y="3774"/>
                    </a:lnTo>
                    <a:lnTo>
                      <a:pt x="2835" y="3783"/>
                    </a:lnTo>
                    <a:lnTo>
                      <a:pt x="2848" y="3766"/>
                    </a:lnTo>
                    <a:lnTo>
                      <a:pt x="2865" y="3759"/>
                    </a:lnTo>
                    <a:close/>
                    <a:moveTo>
                      <a:pt x="2958" y="3708"/>
                    </a:moveTo>
                    <a:lnTo>
                      <a:pt x="2972" y="3711"/>
                    </a:lnTo>
                    <a:lnTo>
                      <a:pt x="2963" y="3716"/>
                    </a:lnTo>
                    <a:lnTo>
                      <a:pt x="2948" y="3715"/>
                    </a:lnTo>
                    <a:lnTo>
                      <a:pt x="2958" y="3708"/>
                    </a:lnTo>
                    <a:close/>
                    <a:moveTo>
                      <a:pt x="972" y="3684"/>
                    </a:moveTo>
                    <a:lnTo>
                      <a:pt x="980" y="3690"/>
                    </a:lnTo>
                    <a:lnTo>
                      <a:pt x="986" y="3702"/>
                    </a:lnTo>
                    <a:lnTo>
                      <a:pt x="976" y="3697"/>
                    </a:lnTo>
                    <a:lnTo>
                      <a:pt x="972" y="3684"/>
                    </a:lnTo>
                    <a:close/>
                    <a:moveTo>
                      <a:pt x="855" y="3619"/>
                    </a:moveTo>
                    <a:lnTo>
                      <a:pt x="876" y="3623"/>
                    </a:lnTo>
                    <a:lnTo>
                      <a:pt x="890" y="3632"/>
                    </a:lnTo>
                    <a:lnTo>
                      <a:pt x="869" y="3629"/>
                    </a:lnTo>
                    <a:lnTo>
                      <a:pt x="855" y="3619"/>
                    </a:lnTo>
                    <a:close/>
                    <a:moveTo>
                      <a:pt x="3352" y="3417"/>
                    </a:moveTo>
                    <a:lnTo>
                      <a:pt x="3355" y="3427"/>
                    </a:lnTo>
                    <a:lnTo>
                      <a:pt x="3348" y="3432"/>
                    </a:lnTo>
                    <a:lnTo>
                      <a:pt x="3345" y="3422"/>
                    </a:lnTo>
                    <a:lnTo>
                      <a:pt x="3352" y="3417"/>
                    </a:lnTo>
                    <a:close/>
                    <a:moveTo>
                      <a:pt x="582" y="3379"/>
                    </a:moveTo>
                    <a:lnTo>
                      <a:pt x="586" y="3383"/>
                    </a:lnTo>
                    <a:lnTo>
                      <a:pt x="595" y="3391"/>
                    </a:lnTo>
                    <a:lnTo>
                      <a:pt x="602" y="3410"/>
                    </a:lnTo>
                    <a:lnTo>
                      <a:pt x="589" y="3398"/>
                    </a:lnTo>
                    <a:lnTo>
                      <a:pt x="582" y="3379"/>
                    </a:lnTo>
                    <a:close/>
                    <a:moveTo>
                      <a:pt x="496" y="3300"/>
                    </a:moveTo>
                    <a:lnTo>
                      <a:pt x="510" y="3302"/>
                    </a:lnTo>
                    <a:lnTo>
                      <a:pt x="518" y="3311"/>
                    </a:lnTo>
                    <a:lnTo>
                      <a:pt x="503" y="3308"/>
                    </a:lnTo>
                    <a:lnTo>
                      <a:pt x="499" y="3302"/>
                    </a:lnTo>
                    <a:lnTo>
                      <a:pt x="496" y="3300"/>
                    </a:lnTo>
                    <a:close/>
                    <a:moveTo>
                      <a:pt x="3659" y="3044"/>
                    </a:moveTo>
                    <a:lnTo>
                      <a:pt x="3669" y="3045"/>
                    </a:lnTo>
                    <a:lnTo>
                      <a:pt x="3665" y="3051"/>
                    </a:lnTo>
                    <a:lnTo>
                      <a:pt x="3655" y="3049"/>
                    </a:lnTo>
                    <a:lnTo>
                      <a:pt x="3659" y="3044"/>
                    </a:lnTo>
                    <a:close/>
                    <a:moveTo>
                      <a:pt x="232" y="2898"/>
                    </a:moveTo>
                    <a:lnTo>
                      <a:pt x="234" y="2902"/>
                    </a:lnTo>
                    <a:lnTo>
                      <a:pt x="234" y="2905"/>
                    </a:lnTo>
                    <a:lnTo>
                      <a:pt x="229" y="2912"/>
                    </a:lnTo>
                    <a:lnTo>
                      <a:pt x="226" y="2907"/>
                    </a:lnTo>
                    <a:lnTo>
                      <a:pt x="226" y="2905"/>
                    </a:lnTo>
                    <a:lnTo>
                      <a:pt x="232" y="2898"/>
                    </a:lnTo>
                    <a:close/>
                    <a:moveTo>
                      <a:pt x="3868" y="2597"/>
                    </a:moveTo>
                    <a:lnTo>
                      <a:pt x="3872" y="2610"/>
                    </a:lnTo>
                    <a:lnTo>
                      <a:pt x="3870" y="2620"/>
                    </a:lnTo>
                    <a:lnTo>
                      <a:pt x="3865" y="2606"/>
                    </a:lnTo>
                    <a:lnTo>
                      <a:pt x="3868" y="2597"/>
                    </a:lnTo>
                    <a:close/>
                    <a:moveTo>
                      <a:pt x="3912" y="2476"/>
                    </a:moveTo>
                    <a:lnTo>
                      <a:pt x="3909" y="2490"/>
                    </a:lnTo>
                    <a:lnTo>
                      <a:pt x="3895" y="2505"/>
                    </a:lnTo>
                    <a:lnTo>
                      <a:pt x="3899" y="2493"/>
                    </a:lnTo>
                    <a:lnTo>
                      <a:pt x="3912" y="2476"/>
                    </a:lnTo>
                    <a:close/>
                    <a:moveTo>
                      <a:pt x="54" y="2443"/>
                    </a:moveTo>
                    <a:lnTo>
                      <a:pt x="64" y="2445"/>
                    </a:lnTo>
                    <a:lnTo>
                      <a:pt x="65" y="2452"/>
                    </a:lnTo>
                    <a:lnTo>
                      <a:pt x="55" y="2450"/>
                    </a:lnTo>
                    <a:lnTo>
                      <a:pt x="54" y="2443"/>
                    </a:lnTo>
                    <a:close/>
                    <a:moveTo>
                      <a:pt x="3960" y="2114"/>
                    </a:moveTo>
                    <a:lnTo>
                      <a:pt x="3967" y="2134"/>
                    </a:lnTo>
                    <a:lnTo>
                      <a:pt x="3967" y="2145"/>
                    </a:lnTo>
                    <a:lnTo>
                      <a:pt x="3959" y="2125"/>
                    </a:lnTo>
                    <a:lnTo>
                      <a:pt x="3960" y="2114"/>
                    </a:lnTo>
                    <a:close/>
                    <a:moveTo>
                      <a:pt x="3973" y="1997"/>
                    </a:moveTo>
                    <a:lnTo>
                      <a:pt x="3973" y="2004"/>
                    </a:lnTo>
                    <a:lnTo>
                      <a:pt x="3964" y="2015"/>
                    </a:lnTo>
                    <a:lnTo>
                      <a:pt x="3964" y="2008"/>
                    </a:lnTo>
                    <a:lnTo>
                      <a:pt x="3973" y="1997"/>
                    </a:lnTo>
                    <a:close/>
                    <a:moveTo>
                      <a:pt x="10" y="1953"/>
                    </a:moveTo>
                    <a:lnTo>
                      <a:pt x="10" y="1963"/>
                    </a:lnTo>
                    <a:lnTo>
                      <a:pt x="0" y="1974"/>
                    </a:lnTo>
                    <a:lnTo>
                      <a:pt x="1" y="1964"/>
                    </a:lnTo>
                    <a:lnTo>
                      <a:pt x="10" y="1953"/>
                    </a:lnTo>
                    <a:close/>
                    <a:moveTo>
                      <a:pt x="7" y="1831"/>
                    </a:moveTo>
                    <a:lnTo>
                      <a:pt x="14" y="1851"/>
                    </a:lnTo>
                    <a:lnTo>
                      <a:pt x="13" y="1868"/>
                    </a:lnTo>
                    <a:lnTo>
                      <a:pt x="6" y="1847"/>
                    </a:lnTo>
                    <a:lnTo>
                      <a:pt x="7" y="1831"/>
                    </a:lnTo>
                    <a:close/>
                    <a:moveTo>
                      <a:pt x="3909" y="1520"/>
                    </a:moveTo>
                    <a:lnTo>
                      <a:pt x="3919" y="1522"/>
                    </a:lnTo>
                    <a:lnTo>
                      <a:pt x="3920" y="1530"/>
                    </a:lnTo>
                    <a:lnTo>
                      <a:pt x="3910" y="1527"/>
                    </a:lnTo>
                    <a:lnTo>
                      <a:pt x="3909" y="1520"/>
                    </a:lnTo>
                    <a:close/>
                    <a:moveTo>
                      <a:pt x="79" y="1465"/>
                    </a:moveTo>
                    <a:lnTo>
                      <a:pt x="76" y="1477"/>
                    </a:lnTo>
                    <a:lnTo>
                      <a:pt x="62" y="1494"/>
                    </a:lnTo>
                    <a:lnTo>
                      <a:pt x="65" y="1481"/>
                    </a:lnTo>
                    <a:lnTo>
                      <a:pt x="79" y="1465"/>
                    </a:lnTo>
                    <a:close/>
                    <a:moveTo>
                      <a:pt x="103" y="1355"/>
                    </a:moveTo>
                    <a:lnTo>
                      <a:pt x="107" y="1369"/>
                    </a:lnTo>
                    <a:lnTo>
                      <a:pt x="104" y="1379"/>
                    </a:lnTo>
                    <a:lnTo>
                      <a:pt x="100" y="1365"/>
                    </a:lnTo>
                    <a:lnTo>
                      <a:pt x="103" y="1355"/>
                    </a:lnTo>
                    <a:close/>
                    <a:moveTo>
                      <a:pt x="3744" y="1058"/>
                    </a:moveTo>
                    <a:lnTo>
                      <a:pt x="3748" y="1065"/>
                    </a:lnTo>
                    <a:lnTo>
                      <a:pt x="3748" y="1067"/>
                    </a:lnTo>
                    <a:lnTo>
                      <a:pt x="3742" y="1074"/>
                    </a:lnTo>
                    <a:lnTo>
                      <a:pt x="3740" y="1070"/>
                    </a:lnTo>
                    <a:lnTo>
                      <a:pt x="3738" y="1065"/>
                    </a:lnTo>
                    <a:lnTo>
                      <a:pt x="3744" y="1058"/>
                    </a:lnTo>
                    <a:close/>
                    <a:moveTo>
                      <a:pt x="309" y="921"/>
                    </a:moveTo>
                    <a:lnTo>
                      <a:pt x="319" y="923"/>
                    </a:lnTo>
                    <a:lnTo>
                      <a:pt x="315" y="930"/>
                    </a:lnTo>
                    <a:lnTo>
                      <a:pt x="305" y="928"/>
                    </a:lnTo>
                    <a:lnTo>
                      <a:pt x="309" y="921"/>
                    </a:lnTo>
                    <a:close/>
                    <a:moveTo>
                      <a:pt x="3458" y="664"/>
                    </a:moveTo>
                    <a:lnTo>
                      <a:pt x="3473" y="667"/>
                    </a:lnTo>
                    <a:lnTo>
                      <a:pt x="3475" y="670"/>
                    </a:lnTo>
                    <a:lnTo>
                      <a:pt x="3480" y="674"/>
                    </a:lnTo>
                    <a:lnTo>
                      <a:pt x="3465" y="672"/>
                    </a:lnTo>
                    <a:lnTo>
                      <a:pt x="3458" y="664"/>
                    </a:lnTo>
                    <a:close/>
                    <a:moveTo>
                      <a:pt x="3371" y="561"/>
                    </a:moveTo>
                    <a:lnTo>
                      <a:pt x="3381" y="571"/>
                    </a:lnTo>
                    <a:lnTo>
                      <a:pt x="3389" y="591"/>
                    </a:lnTo>
                    <a:lnTo>
                      <a:pt x="3388" y="589"/>
                    </a:lnTo>
                    <a:lnTo>
                      <a:pt x="3378" y="579"/>
                    </a:lnTo>
                    <a:lnTo>
                      <a:pt x="3371" y="561"/>
                    </a:lnTo>
                    <a:close/>
                    <a:moveTo>
                      <a:pt x="623" y="541"/>
                    </a:moveTo>
                    <a:lnTo>
                      <a:pt x="627" y="551"/>
                    </a:lnTo>
                    <a:lnTo>
                      <a:pt x="620" y="557"/>
                    </a:lnTo>
                    <a:lnTo>
                      <a:pt x="617" y="547"/>
                    </a:lnTo>
                    <a:lnTo>
                      <a:pt x="623" y="541"/>
                    </a:lnTo>
                    <a:close/>
                    <a:moveTo>
                      <a:pt x="3085" y="342"/>
                    </a:moveTo>
                    <a:lnTo>
                      <a:pt x="3107" y="345"/>
                    </a:lnTo>
                    <a:lnTo>
                      <a:pt x="3121" y="355"/>
                    </a:lnTo>
                    <a:lnTo>
                      <a:pt x="3100" y="350"/>
                    </a:lnTo>
                    <a:lnTo>
                      <a:pt x="3085" y="342"/>
                    </a:lnTo>
                    <a:close/>
                    <a:moveTo>
                      <a:pt x="2985" y="268"/>
                    </a:moveTo>
                    <a:lnTo>
                      <a:pt x="2994" y="273"/>
                    </a:lnTo>
                    <a:lnTo>
                      <a:pt x="2998" y="287"/>
                    </a:lnTo>
                    <a:lnTo>
                      <a:pt x="2991" y="281"/>
                    </a:lnTo>
                    <a:lnTo>
                      <a:pt x="2985" y="268"/>
                    </a:lnTo>
                    <a:close/>
                    <a:moveTo>
                      <a:pt x="1009" y="257"/>
                    </a:moveTo>
                    <a:lnTo>
                      <a:pt x="1023" y="260"/>
                    </a:lnTo>
                    <a:lnTo>
                      <a:pt x="1016" y="263"/>
                    </a:lnTo>
                    <a:lnTo>
                      <a:pt x="1002" y="261"/>
                    </a:lnTo>
                    <a:lnTo>
                      <a:pt x="1009" y="257"/>
                    </a:lnTo>
                    <a:close/>
                    <a:moveTo>
                      <a:pt x="1137" y="191"/>
                    </a:moveTo>
                    <a:lnTo>
                      <a:pt x="1123" y="206"/>
                    </a:lnTo>
                    <a:lnTo>
                      <a:pt x="1110" y="213"/>
                    </a:lnTo>
                    <a:lnTo>
                      <a:pt x="1125" y="196"/>
                    </a:lnTo>
                    <a:lnTo>
                      <a:pt x="1137" y="191"/>
                    </a:lnTo>
                    <a:close/>
                    <a:moveTo>
                      <a:pt x="2550" y="80"/>
                    </a:moveTo>
                    <a:lnTo>
                      <a:pt x="2557" y="83"/>
                    </a:lnTo>
                    <a:lnTo>
                      <a:pt x="2551" y="90"/>
                    </a:lnTo>
                    <a:lnTo>
                      <a:pt x="2544" y="89"/>
                    </a:lnTo>
                    <a:lnTo>
                      <a:pt x="2550" y="80"/>
                    </a:lnTo>
                    <a:close/>
                    <a:moveTo>
                      <a:pt x="1457" y="72"/>
                    </a:moveTo>
                    <a:lnTo>
                      <a:pt x="1476" y="75"/>
                    </a:lnTo>
                    <a:lnTo>
                      <a:pt x="1462" y="79"/>
                    </a:lnTo>
                    <a:lnTo>
                      <a:pt x="1441" y="75"/>
                    </a:lnTo>
                    <a:lnTo>
                      <a:pt x="1457" y="72"/>
                    </a:lnTo>
                    <a:close/>
                    <a:moveTo>
                      <a:pt x="1595" y="38"/>
                    </a:moveTo>
                    <a:lnTo>
                      <a:pt x="1585" y="49"/>
                    </a:lnTo>
                    <a:lnTo>
                      <a:pt x="1578" y="51"/>
                    </a:lnTo>
                    <a:lnTo>
                      <a:pt x="1586" y="39"/>
                    </a:lnTo>
                    <a:lnTo>
                      <a:pt x="1595" y="38"/>
                    </a:lnTo>
                    <a:close/>
                    <a:moveTo>
                      <a:pt x="2061" y="0"/>
                    </a:moveTo>
                    <a:lnTo>
                      <a:pt x="2067" y="0"/>
                    </a:lnTo>
                    <a:lnTo>
                      <a:pt x="2068" y="0"/>
                    </a:lnTo>
                    <a:lnTo>
                      <a:pt x="2071" y="10"/>
                    </a:lnTo>
                    <a:lnTo>
                      <a:pt x="2065" y="10"/>
                    </a:lnTo>
                    <a:lnTo>
                      <a:pt x="2064" y="10"/>
                    </a:lnTo>
                    <a:lnTo>
                      <a:pt x="20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2" name="Freeform 757"/>
              <p:cNvSpPr>
                <a:spLocks noEditPoints="1"/>
              </p:cNvSpPr>
              <p:nvPr/>
            </p:nvSpPr>
            <p:spPr bwMode="auto">
              <a:xfrm>
                <a:off x="5120" y="549"/>
                <a:ext cx="3992" cy="3990"/>
              </a:xfrm>
              <a:custGeom>
                <a:avLst/>
                <a:gdLst>
                  <a:gd name="T0" fmla="*/ 1919 w 3992"/>
                  <a:gd name="T1" fmla="*/ 3981 h 3990"/>
                  <a:gd name="T2" fmla="*/ 1912 w 3992"/>
                  <a:gd name="T3" fmla="*/ 3981 h 3990"/>
                  <a:gd name="T4" fmla="*/ 2375 w 3992"/>
                  <a:gd name="T5" fmla="*/ 3956 h 3990"/>
                  <a:gd name="T6" fmla="*/ 2536 w 3992"/>
                  <a:gd name="T7" fmla="*/ 3908 h 3990"/>
                  <a:gd name="T8" fmla="*/ 2521 w 3992"/>
                  <a:gd name="T9" fmla="*/ 3912 h 3990"/>
                  <a:gd name="T10" fmla="*/ 1432 w 3992"/>
                  <a:gd name="T11" fmla="*/ 3899 h 3990"/>
                  <a:gd name="T12" fmla="*/ 1425 w 3992"/>
                  <a:gd name="T13" fmla="*/ 3898 h 3990"/>
                  <a:gd name="T14" fmla="*/ 2830 w 3992"/>
                  <a:gd name="T15" fmla="*/ 3809 h 3990"/>
                  <a:gd name="T16" fmla="*/ 2981 w 3992"/>
                  <a:gd name="T17" fmla="*/ 3720 h 3990"/>
                  <a:gd name="T18" fmla="*/ 2972 w 3992"/>
                  <a:gd name="T19" fmla="*/ 3725 h 3990"/>
                  <a:gd name="T20" fmla="*/ 995 w 3992"/>
                  <a:gd name="T21" fmla="*/ 3711 h 3990"/>
                  <a:gd name="T22" fmla="*/ 985 w 3992"/>
                  <a:gd name="T23" fmla="*/ 3706 h 3990"/>
                  <a:gd name="T24" fmla="*/ 878 w 3992"/>
                  <a:gd name="T25" fmla="*/ 3638 h 3990"/>
                  <a:gd name="T26" fmla="*/ 842 w 3992"/>
                  <a:gd name="T27" fmla="*/ 3625 h 3990"/>
                  <a:gd name="T28" fmla="*/ 3361 w 3992"/>
                  <a:gd name="T29" fmla="*/ 3450 h 3990"/>
                  <a:gd name="T30" fmla="*/ 598 w 3992"/>
                  <a:gd name="T31" fmla="*/ 3407 h 3990"/>
                  <a:gd name="T32" fmla="*/ 605 w 3992"/>
                  <a:gd name="T33" fmla="*/ 3427 h 3990"/>
                  <a:gd name="T34" fmla="*/ 505 w 3992"/>
                  <a:gd name="T35" fmla="*/ 3309 h 3990"/>
                  <a:gd name="T36" fmla="*/ 498 w 3992"/>
                  <a:gd name="T37" fmla="*/ 3314 h 3990"/>
                  <a:gd name="T38" fmla="*/ 3686 w 3992"/>
                  <a:gd name="T39" fmla="*/ 3056 h 3990"/>
                  <a:gd name="T40" fmla="*/ 3678 w 3992"/>
                  <a:gd name="T41" fmla="*/ 3054 h 3990"/>
                  <a:gd name="T42" fmla="*/ 238 w 3992"/>
                  <a:gd name="T43" fmla="*/ 2921 h 3990"/>
                  <a:gd name="T44" fmla="*/ 235 w 3992"/>
                  <a:gd name="T45" fmla="*/ 2914 h 3990"/>
                  <a:gd name="T46" fmla="*/ 3884 w 3992"/>
                  <a:gd name="T47" fmla="*/ 2642 h 3990"/>
                  <a:gd name="T48" fmla="*/ 3934 w 3992"/>
                  <a:gd name="T49" fmla="*/ 2469 h 3990"/>
                  <a:gd name="T50" fmla="*/ 3921 w 3992"/>
                  <a:gd name="T51" fmla="*/ 2485 h 3990"/>
                  <a:gd name="T52" fmla="*/ 63 w 3992"/>
                  <a:gd name="T53" fmla="*/ 2452 h 3990"/>
                  <a:gd name="T54" fmla="*/ 53 w 3992"/>
                  <a:gd name="T55" fmla="*/ 2451 h 3990"/>
                  <a:gd name="T56" fmla="*/ 3983 w 3992"/>
                  <a:gd name="T57" fmla="*/ 2175 h 3990"/>
                  <a:gd name="T58" fmla="*/ 3992 w 3992"/>
                  <a:gd name="T59" fmla="*/ 1994 h 3990"/>
                  <a:gd name="T60" fmla="*/ 3982 w 3992"/>
                  <a:gd name="T61" fmla="*/ 2006 h 3990"/>
                  <a:gd name="T62" fmla="*/ 9 w 3992"/>
                  <a:gd name="T63" fmla="*/ 1983 h 3990"/>
                  <a:gd name="T64" fmla="*/ 10 w 3992"/>
                  <a:gd name="T65" fmla="*/ 1973 h 3990"/>
                  <a:gd name="T66" fmla="*/ 15 w 3992"/>
                  <a:gd name="T67" fmla="*/ 1856 h 3990"/>
                  <a:gd name="T68" fmla="*/ 3928 w 3992"/>
                  <a:gd name="T69" fmla="*/ 1531 h 3990"/>
                  <a:gd name="T70" fmla="*/ 3929 w 3992"/>
                  <a:gd name="T71" fmla="*/ 1539 h 3990"/>
                  <a:gd name="T72" fmla="*/ 71 w 3992"/>
                  <a:gd name="T73" fmla="*/ 1503 h 3990"/>
                  <a:gd name="T74" fmla="*/ 74 w 3992"/>
                  <a:gd name="T75" fmla="*/ 1490 h 3990"/>
                  <a:gd name="T76" fmla="*/ 109 w 3992"/>
                  <a:gd name="T77" fmla="*/ 1374 h 3990"/>
                  <a:gd name="T78" fmla="*/ 106 w 3992"/>
                  <a:gd name="T79" fmla="*/ 1350 h 3990"/>
                  <a:gd name="T80" fmla="*/ 3757 w 3992"/>
                  <a:gd name="T81" fmla="*/ 1076 h 3990"/>
                  <a:gd name="T82" fmla="*/ 3758 w 3992"/>
                  <a:gd name="T83" fmla="*/ 1060 h 3990"/>
                  <a:gd name="T84" fmla="*/ 314 w 3992"/>
                  <a:gd name="T85" fmla="*/ 937 h 3990"/>
                  <a:gd name="T86" fmla="*/ 3482 w 3992"/>
                  <a:gd name="T87" fmla="*/ 676 h 3990"/>
                  <a:gd name="T88" fmla="*/ 3489 w 3992"/>
                  <a:gd name="T89" fmla="*/ 683 h 3990"/>
                  <a:gd name="T90" fmla="*/ 3373 w 3992"/>
                  <a:gd name="T91" fmla="*/ 550 h 3990"/>
                  <a:gd name="T92" fmla="*/ 3380 w 3992"/>
                  <a:gd name="T93" fmla="*/ 570 h 3990"/>
                  <a:gd name="T94" fmla="*/ 632 w 3992"/>
                  <a:gd name="T95" fmla="*/ 550 h 3990"/>
                  <a:gd name="T96" fmla="*/ 629 w 3992"/>
                  <a:gd name="T97" fmla="*/ 542 h 3990"/>
                  <a:gd name="T98" fmla="*/ 3142 w 3992"/>
                  <a:gd name="T99" fmla="*/ 359 h 3990"/>
                  <a:gd name="T100" fmla="*/ 3116 w 3992"/>
                  <a:gd name="T101" fmla="*/ 354 h 3990"/>
                  <a:gd name="T102" fmla="*/ 3003 w 3992"/>
                  <a:gd name="T103" fmla="*/ 282 h 3990"/>
                  <a:gd name="T104" fmla="*/ 1004 w 3992"/>
                  <a:gd name="T105" fmla="*/ 263 h 3990"/>
                  <a:gd name="T106" fmla="*/ 996 w 3992"/>
                  <a:gd name="T107" fmla="*/ 267 h 3990"/>
                  <a:gd name="T108" fmla="*/ 1146 w 3992"/>
                  <a:gd name="T109" fmla="*/ 200 h 3990"/>
                  <a:gd name="T110" fmla="*/ 1160 w 3992"/>
                  <a:gd name="T111" fmla="*/ 183 h 3990"/>
                  <a:gd name="T112" fmla="*/ 2566 w 3992"/>
                  <a:gd name="T113" fmla="*/ 92 h 3990"/>
                  <a:gd name="T114" fmla="*/ 1444 w 3992"/>
                  <a:gd name="T115" fmla="*/ 77 h 3990"/>
                  <a:gd name="T116" fmla="*/ 1429 w 3992"/>
                  <a:gd name="T117" fmla="*/ 81 h 3990"/>
                  <a:gd name="T118" fmla="*/ 1604 w 3992"/>
                  <a:gd name="T119" fmla="*/ 47 h 3990"/>
                  <a:gd name="T120" fmla="*/ 1612 w 3992"/>
                  <a:gd name="T121" fmla="*/ 36 h 3990"/>
                  <a:gd name="T122" fmla="*/ 2077 w 3992"/>
                  <a:gd name="T123" fmla="*/ 9 h 3990"/>
                  <a:gd name="T124" fmla="*/ 2067 w 3992"/>
                  <a:gd name="T125" fmla="*/ 0 h 3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92" h="3990">
                    <a:moveTo>
                      <a:pt x="1912" y="3981"/>
                    </a:moveTo>
                    <a:lnTo>
                      <a:pt x="1916" y="3981"/>
                    </a:lnTo>
                    <a:lnTo>
                      <a:pt x="1919" y="3981"/>
                    </a:lnTo>
                    <a:lnTo>
                      <a:pt x="1923" y="3990"/>
                    </a:lnTo>
                    <a:lnTo>
                      <a:pt x="1916" y="3990"/>
                    </a:lnTo>
                    <a:lnTo>
                      <a:pt x="1912" y="3981"/>
                    </a:lnTo>
                    <a:close/>
                    <a:moveTo>
                      <a:pt x="2397" y="3942"/>
                    </a:moveTo>
                    <a:lnTo>
                      <a:pt x="2387" y="3953"/>
                    </a:lnTo>
                    <a:lnTo>
                      <a:pt x="2375" y="3956"/>
                    </a:lnTo>
                    <a:lnTo>
                      <a:pt x="2385" y="3944"/>
                    </a:lnTo>
                    <a:lnTo>
                      <a:pt x="2397" y="3942"/>
                    </a:lnTo>
                    <a:close/>
                    <a:moveTo>
                      <a:pt x="2536" y="3908"/>
                    </a:moveTo>
                    <a:lnTo>
                      <a:pt x="2558" y="3911"/>
                    </a:lnTo>
                    <a:lnTo>
                      <a:pt x="2542" y="3915"/>
                    </a:lnTo>
                    <a:lnTo>
                      <a:pt x="2521" y="3912"/>
                    </a:lnTo>
                    <a:lnTo>
                      <a:pt x="2536" y="3908"/>
                    </a:lnTo>
                    <a:close/>
                    <a:moveTo>
                      <a:pt x="1425" y="3898"/>
                    </a:moveTo>
                    <a:lnTo>
                      <a:pt x="1432" y="3899"/>
                    </a:lnTo>
                    <a:lnTo>
                      <a:pt x="1425" y="3908"/>
                    </a:lnTo>
                    <a:lnTo>
                      <a:pt x="1417" y="3905"/>
                    </a:lnTo>
                    <a:lnTo>
                      <a:pt x="1425" y="3898"/>
                    </a:lnTo>
                    <a:close/>
                    <a:moveTo>
                      <a:pt x="2860" y="3783"/>
                    </a:moveTo>
                    <a:lnTo>
                      <a:pt x="2846" y="3800"/>
                    </a:lnTo>
                    <a:lnTo>
                      <a:pt x="2830" y="3809"/>
                    </a:lnTo>
                    <a:lnTo>
                      <a:pt x="2844" y="3792"/>
                    </a:lnTo>
                    <a:lnTo>
                      <a:pt x="2860" y="3783"/>
                    </a:lnTo>
                    <a:close/>
                    <a:moveTo>
                      <a:pt x="2981" y="3720"/>
                    </a:moveTo>
                    <a:lnTo>
                      <a:pt x="2996" y="3723"/>
                    </a:lnTo>
                    <a:lnTo>
                      <a:pt x="2986" y="3728"/>
                    </a:lnTo>
                    <a:lnTo>
                      <a:pt x="2972" y="3725"/>
                    </a:lnTo>
                    <a:lnTo>
                      <a:pt x="2981" y="3720"/>
                    </a:lnTo>
                    <a:close/>
                    <a:moveTo>
                      <a:pt x="985" y="3706"/>
                    </a:moveTo>
                    <a:lnTo>
                      <a:pt x="995" y="3711"/>
                    </a:lnTo>
                    <a:lnTo>
                      <a:pt x="999" y="3724"/>
                    </a:lnTo>
                    <a:lnTo>
                      <a:pt x="991" y="3720"/>
                    </a:lnTo>
                    <a:lnTo>
                      <a:pt x="985" y="3706"/>
                    </a:lnTo>
                    <a:close/>
                    <a:moveTo>
                      <a:pt x="842" y="3625"/>
                    </a:moveTo>
                    <a:lnTo>
                      <a:pt x="864" y="3628"/>
                    </a:lnTo>
                    <a:lnTo>
                      <a:pt x="878" y="3638"/>
                    </a:lnTo>
                    <a:lnTo>
                      <a:pt x="855" y="3634"/>
                    </a:lnTo>
                    <a:lnTo>
                      <a:pt x="850" y="3631"/>
                    </a:lnTo>
                    <a:lnTo>
                      <a:pt x="842" y="3625"/>
                    </a:lnTo>
                    <a:close/>
                    <a:moveTo>
                      <a:pt x="3364" y="3436"/>
                    </a:moveTo>
                    <a:lnTo>
                      <a:pt x="3367" y="3444"/>
                    </a:lnTo>
                    <a:lnTo>
                      <a:pt x="3361" y="3450"/>
                    </a:lnTo>
                    <a:lnTo>
                      <a:pt x="3357" y="3441"/>
                    </a:lnTo>
                    <a:lnTo>
                      <a:pt x="3364" y="3436"/>
                    </a:lnTo>
                    <a:close/>
                    <a:moveTo>
                      <a:pt x="598" y="3407"/>
                    </a:moveTo>
                    <a:lnTo>
                      <a:pt x="611" y="3419"/>
                    </a:lnTo>
                    <a:lnTo>
                      <a:pt x="618" y="3439"/>
                    </a:lnTo>
                    <a:lnTo>
                      <a:pt x="605" y="3427"/>
                    </a:lnTo>
                    <a:lnTo>
                      <a:pt x="598" y="3407"/>
                    </a:lnTo>
                    <a:close/>
                    <a:moveTo>
                      <a:pt x="491" y="3306"/>
                    </a:moveTo>
                    <a:lnTo>
                      <a:pt x="505" y="3309"/>
                    </a:lnTo>
                    <a:lnTo>
                      <a:pt x="508" y="3311"/>
                    </a:lnTo>
                    <a:lnTo>
                      <a:pt x="512" y="3317"/>
                    </a:lnTo>
                    <a:lnTo>
                      <a:pt x="498" y="3314"/>
                    </a:lnTo>
                    <a:lnTo>
                      <a:pt x="491" y="3306"/>
                    </a:lnTo>
                    <a:close/>
                    <a:moveTo>
                      <a:pt x="3678" y="3054"/>
                    </a:moveTo>
                    <a:lnTo>
                      <a:pt x="3686" y="3056"/>
                    </a:lnTo>
                    <a:lnTo>
                      <a:pt x="3684" y="3061"/>
                    </a:lnTo>
                    <a:lnTo>
                      <a:pt x="3674" y="3060"/>
                    </a:lnTo>
                    <a:lnTo>
                      <a:pt x="3678" y="3054"/>
                    </a:lnTo>
                    <a:close/>
                    <a:moveTo>
                      <a:pt x="235" y="2914"/>
                    </a:moveTo>
                    <a:lnTo>
                      <a:pt x="235" y="2916"/>
                    </a:lnTo>
                    <a:lnTo>
                      <a:pt x="238" y="2921"/>
                    </a:lnTo>
                    <a:lnTo>
                      <a:pt x="232" y="2928"/>
                    </a:lnTo>
                    <a:lnTo>
                      <a:pt x="228" y="2923"/>
                    </a:lnTo>
                    <a:lnTo>
                      <a:pt x="235" y="2914"/>
                    </a:lnTo>
                    <a:close/>
                    <a:moveTo>
                      <a:pt x="3881" y="2619"/>
                    </a:moveTo>
                    <a:lnTo>
                      <a:pt x="3887" y="2633"/>
                    </a:lnTo>
                    <a:lnTo>
                      <a:pt x="3884" y="2642"/>
                    </a:lnTo>
                    <a:lnTo>
                      <a:pt x="3879" y="2629"/>
                    </a:lnTo>
                    <a:lnTo>
                      <a:pt x="3881" y="2619"/>
                    </a:lnTo>
                    <a:close/>
                    <a:moveTo>
                      <a:pt x="3934" y="2469"/>
                    </a:moveTo>
                    <a:lnTo>
                      <a:pt x="3931" y="2482"/>
                    </a:lnTo>
                    <a:lnTo>
                      <a:pt x="3918" y="2499"/>
                    </a:lnTo>
                    <a:lnTo>
                      <a:pt x="3921" y="2485"/>
                    </a:lnTo>
                    <a:lnTo>
                      <a:pt x="3934" y="2469"/>
                    </a:lnTo>
                    <a:close/>
                    <a:moveTo>
                      <a:pt x="53" y="2451"/>
                    </a:moveTo>
                    <a:lnTo>
                      <a:pt x="63" y="2452"/>
                    </a:lnTo>
                    <a:lnTo>
                      <a:pt x="64" y="2459"/>
                    </a:lnTo>
                    <a:lnTo>
                      <a:pt x="54" y="2458"/>
                    </a:lnTo>
                    <a:lnTo>
                      <a:pt x="53" y="2451"/>
                    </a:lnTo>
                    <a:close/>
                    <a:moveTo>
                      <a:pt x="3976" y="2143"/>
                    </a:moveTo>
                    <a:lnTo>
                      <a:pt x="3984" y="2162"/>
                    </a:lnTo>
                    <a:lnTo>
                      <a:pt x="3983" y="2175"/>
                    </a:lnTo>
                    <a:lnTo>
                      <a:pt x="3976" y="2154"/>
                    </a:lnTo>
                    <a:lnTo>
                      <a:pt x="3976" y="2143"/>
                    </a:lnTo>
                    <a:close/>
                    <a:moveTo>
                      <a:pt x="3992" y="1994"/>
                    </a:moveTo>
                    <a:lnTo>
                      <a:pt x="3992" y="2001"/>
                    </a:lnTo>
                    <a:lnTo>
                      <a:pt x="3982" y="2013"/>
                    </a:lnTo>
                    <a:lnTo>
                      <a:pt x="3982" y="2006"/>
                    </a:lnTo>
                    <a:lnTo>
                      <a:pt x="3992" y="1994"/>
                    </a:lnTo>
                    <a:close/>
                    <a:moveTo>
                      <a:pt x="10" y="1973"/>
                    </a:moveTo>
                    <a:lnTo>
                      <a:pt x="9" y="1983"/>
                    </a:lnTo>
                    <a:lnTo>
                      <a:pt x="0" y="1993"/>
                    </a:lnTo>
                    <a:lnTo>
                      <a:pt x="0" y="1983"/>
                    </a:lnTo>
                    <a:lnTo>
                      <a:pt x="10" y="1973"/>
                    </a:lnTo>
                    <a:close/>
                    <a:moveTo>
                      <a:pt x="8" y="1820"/>
                    </a:moveTo>
                    <a:lnTo>
                      <a:pt x="16" y="1840"/>
                    </a:lnTo>
                    <a:lnTo>
                      <a:pt x="15" y="1856"/>
                    </a:lnTo>
                    <a:lnTo>
                      <a:pt x="8" y="1836"/>
                    </a:lnTo>
                    <a:lnTo>
                      <a:pt x="8" y="1820"/>
                    </a:lnTo>
                    <a:close/>
                    <a:moveTo>
                      <a:pt x="3928" y="1531"/>
                    </a:moveTo>
                    <a:lnTo>
                      <a:pt x="3938" y="1532"/>
                    </a:lnTo>
                    <a:lnTo>
                      <a:pt x="3939" y="1541"/>
                    </a:lnTo>
                    <a:lnTo>
                      <a:pt x="3929" y="1539"/>
                    </a:lnTo>
                    <a:lnTo>
                      <a:pt x="3928" y="1531"/>
                    </a:lnTo>
                    <a:close/>
                    <a:moveTo>
                      <a:pt x="74" y="1490"/>
                    </a:moveTo>
                    <a:lnTo>
                      <a:pt x="71" y="1503"/>
                    </a:lnTo>
                    <a:lnTo>
                      <a:pt x="58" y="1518"/>
                    </a:lnTo>
                    <a:lnTo>
                      <a:pt x="61" y="1507"/>
                    </a:lnTo>
                    <a:lnTo>
                      <a:pt x="74" y="1490"/>
                    </a:lnTo>
                    <a:close/>
                    <a:moveTo>
                      <a:pt x="106" y="1350"/>
                    </a:moveTo>
                    <a:lnTo>
                      <a:pt x="112" y="1364"/>
                    </a:lnTo>
                    <a:lnTo>
                      <a:pt x="109" y="1374"/>
                    </a:lnTo>
                    <a:lnTo>
                      <a:pt x="104" y="1360"/>
                    </a:lnTo>
                    <a:lnTo>
                      <a:pt x="104" y="1358"/>
                    </a:lnTo>
                    <a:lnTo>
                      <a:pt x="106" y="1350"/>
                    </a:lnTo>
                    <a:close/>
                    <a:moveTo>
                      <a:pt x="3758" y="1060"/>
                    </a:moveTo>
                    <a:lnTo>
                      <a:pt x="3764" y="1067"/>
                    </a:lnTo>
                    <a:lnTo>
                      <a:pt x="3757" y="1076"/>
                    </a:lnTo>
                    <a:lnTo>
                      <a:pt x="3757" y="1074"/>
                    </a:lnTo>
                    <a:lnTo>
                      <a:pt x="3753" y="1067"/>
                    </a:lnTo>
                    <a:lnTo>
                      <a:pt x="3758" y="1060"/>
                    </a:lnTo>
                    <a:close/>
                    <a:moveTo>
                      <a:pt x="308" y="929"/>
                    </a:moveTo>
                    <a:lnTo>
                      <a:pt x="318" y="930"/>
                    </a:lnTo>
                    <a:lnTo>
                      <a:pt x="314" y="937"/>
                    </a:lnTo>
                    <a:lnTo>
                      <a:pt x="304" y="934"/>
                    </a:lnTo>
                    <a:lnTo>
                      <a:pt x="308" y="929"/>
                    </a:lnTo>
                    <a:close/>
                    <a:moveTo>
                      <a:pt x="3482" y="676"/>
                    </a:moveTo>
                    <a:lnTo>
                      <a:pt x="3496" y="677"/>
                    </a:lnTo>
                    <a:lnTo>
                      <a:pt x="3501" y="686"/>
                    </a:lnTo>
                    <a:lnTo>
                      <a:pt x="3489" y="683"/>
                    </a:lnTo>
                    <a:lnTo>
                      <a:pt x="3484" y="679"/>
                    </a:lnTo>
                    <a:lnTo>
                      <a:pt x="3482" y="676"/>
                    </a:lnTo>
                    <a:close/>
                    <a:moveTo>
                      <a:pt x="3373" y="550"/>
                    </a:moveTo>
                    <a:lnTo>
                      <a:pt x="3383" y="560"/>
                    </a:lnTo>
                    <a:lnTo>
                      <a:pt x="3390" y="580"/>
                    </a:lnTo>
                    <a:lnTo>
                      <a:pt x="3380" y="570"/>
                    </a:lnTo>
                    <a:lnTo>
                      <a:pt x="3373" y="550"/>
                    </a:lnTo>
                    <a:close/>
                    <a:moveTo>
                      <a:pt x="629" y="542"/>
                    </a:moveTo>
                    <a:lnTo>
                      <a:pt x="632" y="550"/>
                    </a:lnTo>
                    <a:lnTo>
                      <a:pt x="626" y="556"/>
                    </a:lnTo>
                    <a:lnTo>
                      <a:pt x="624" y="547"/>
                    </a:lnTo>
                    <a:lnTo>
                      <a:pt x="629" y="542"/>
                    </a:lnTo>
                    <a:close/>
                    <a:moveTo>
                      <a:pt x="3116" y="354"/>
                    </a:moveTo>
                    <a:lnTo>
                      <a:pt x="3138" y="358"/>
                    </a:lnTo>
                    <a:lnTo>
                      <a:pt x="3142" y="359"/>
                    </a:lnTo>
                    <a:lnTo>
                      <a:pt x="3151" y="366"/>
                    </a:lnTo>
                    <a:lnTo>
                      <a:pt x="3130" y="364"/>
                    </a:lnTo>
                    <a:lnTo>
                      <a:pt x="3116" y="354"/>
                    </a:lnTo>
                    <a:close/>
                    <a:moveTo>
                      <a:pt x="2990" y="265"/>
                    </a:moveTo>
                    <a:lnTo>
                      <a:pt x="2997" y="269"/>
                    </a:lnTo>
                    <a:lnTo>
                      <a:pt x="3003" y="282"/>
                    </a:lnTo>
                    <a:lnTo>
                      <a:pt x="2994" y="277"/>
                    </a:lnTo>
                    <a:lnTo>
                      <a:pt x="2990" y="265"/>
                    </a:lnTo>
                    <a:close/>
                    <a:moveTo>
                      <a:pt x="1004" y="263"/>
                    </a:moveTo>
                    <a:lnTo>
                      <a:pt x="1018" y="266"/>
                    </a:lnTo>
                    <a:lnTo>
                      <a:pt x="1011" y="270"/>
                    </a:lnTo>
                    <a:lnTo>
                      <a:pt x="996" y="267"/>
                    </a:lnTo>
                    <a:lnTo>
                      <a:pt x="1004" y="263"/>
                    </a:lnTo>
                    <a:close/>
                    <a:moveTo>
                      <a:pt x="1160" y="183"/>
                    </a:moveTo>
                    <a:lnTo>
                      <a:pt x="1146" y="200"/>
                    </a:lnTo>
                    <a:lnTo>
                      <a:pt x="1134" y="205"/>
                    </a:lnTo>
                    <a:lnTo>
                      <a:pt x="1148" y="188"/>
                    </a:lnTo>
                    <a:lnTo>
                      <a:pt x="1160" y="183"/>
                    </a:lnTo>
                    <a:close/>
                    <a:moveTo>
                      <a:pt x="2565" y="82"/>
                    </a:moveTo>
                    <a:lnTo>
                      <a:pt x="2572" y="85"/>
                    </a:lnTo>
                    <a:lnTo>
                      <a:pt x="2566" y="92"/>
                    </a:lnTo>
                    <a:lnTo>
                      <a:pt x="2559" y="89"/>
                    </a:lnTo>
                    <a:lnTo>
                      <a:pt x="2565" y="82"/>
                    </a:lnTo>
                    <a:close/>
                    <a:moveTo>
                      <a:pt x="1444" y="77"/>
                    </a:moveTo>
                    <a:lnTo>
                      <a:pt x="1466" y="81"/>
                    </a:lnTo>
                    <a:lnTo>
                      <a:pt x="1450" y="84"/>
                    </a:lnTo>
                    <a:lnTo>
                      <a:pt x="1429" y="81"/>
                    </a:lnTo>
                    <a:lnTo>
                      <a:pt x="1444" y="77"/>
                    </a:lnTo>
                    <a:close/>
                    <a:moveTo>
                      <a:pt x="1612" y="36"/>
                    </a:moveTo>
                    <a:lnTo>
                      <a:pt x="1604" y="47"/>
                    </a:lnTo>
                    <a:lnTo>
                      <a:pt x="1595" y="48"/>
                    </a:lnTo>
                    <a:lnTo>
                      <a:pt x="1605" y="37"/>
                    </a:lnTo>
                    <a:lnTo>
                      <a:pt x="1612" y="36"/>
                    </a:lnTo>
                    <a:close/>
                    <a:moveTo>
                      <a:pt x="2067" y="0"/>
                    </a:moveTo>
                    <a:lnTo>
                      <a:pt x="2073" y="0"/>
                    </a:lnTo>
                    <a:lnTo>
                      <a:pt x="2077" y="9"/>
                    </a:lnTo>
                    <a:lnTo>
                      <a:pt x="2076" y="9"/>
                    </a:lnTo>
                    <a:lnTo>
                      <a:pt x="2070" y="9"/>
                    </a:lnTo>
                    <a:lnTo>
                      <a:pt x="20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3" name="Freeform 758"/>
              <p:cNvSpPr>
                <a:spLocks noEditPoints="1"/>
              </p:cNvSpPr>
              <p:nvPr/>
            </p:nvSpPr>
            <p:spPr bwMode="auto">
              <a:xfrm>
                <a:off x="5111" y="539"/>
                <a:ext cx="4009" cy="4010"/>
              </a:xfrm>
              <a:custGeom>
                <a:avLst/>
                <a:gdLst>
                  <a:gd name="T0" fmla="*/ 1935 w 4009"/>
                  <a:gd name="T1" fmla="*/ 4010 h 4010"/>
                  <a:gd name="T2" fmla="*/ 2396 w 4009"/>
                  <a:gd name="T3" fmla="*/ 3963 h 4010"/>
                  <a:gd name="T4" fmla="*/ 2376 w 4009"/>
                  <a:gd name="T5" fmla="*/ 3976 h 4010"/>
                  <a:gd name="T6" fmla="*/ 2567 w 4009"/>
                  <a:gd name="T7" fmla="*/ 3921 h 4010"/>
                  <a:gd name="T8" fmla="*/ 2551 w 4009"/>
                  <a:gd name="T9" fmla="*/ 3925 h 4010"/>
                  <a:gd name="T10" fmla="*/ 1434 w 4009"/>
                  <a:gd name="T11" fmla="*/ 3918 h 4010"/>
                  <a:gd name="T12" fmla="*/ 1426 w 4009"/>
                  <a:gd name="T13" fmla="*/ 3915 h 4010"/>
                  <a:gd name="T14" fmla="*/ 2827 w 4009"/>
                  <a:gd name="T15" fmla="*/ 3834 h 4010"/>
                  <a:gd name="T16" fmla="*/ 2855 w 4009"/>
                  <a:gd name="T17" fmla="*/ 3810 h 4010"/>
                  <a:gd name="T18" fmla="*/ 3009 w 4009"/>
                  <a:gd name="T19" fmla="*/ 3741 h 4010"/>
                  <a:gd name="T20" fmla="*/ 1000 w 4009"/>
                  <a:gd name="T21" fmla="*/ 3730 h 4010"/>
                  <a:gd name="T22" fmla="*/ 1004 w 4009"/>
                  <a:gd name="T23" fmla="*/ 3742 h 4010"/>
                  <a:gd name="T24" fmla="*/ 851 w 4009"/>
                  <a:gd name="T25" fmla="*/ 3635 h 4010"/>
                  <a:gd name="T26" fmla="*/ 844 w 4009"/>
                  <a:gd name="T27" fmla="*/ 3641 h 4010"/>
                  <a:gd name="T28" fmla="*/ 3380 w 4009"/>
                  <a:gd name="T29" fmla="*/ 3464 h 4010"/>
                  <a:gd name="T30" fmla="*/ 3376 w 4009"/>
                  <a:gd name="T31" fmla="*/ 3454 h 4010"/>
                  <a:gd name="T32" fmla="*/ 634 w 4009"/>
                  <a:gd name="T33" fmla="*/ 3467 h 4010"/>
                  <a:gd name="T34" fmla="*/ 487 w 4009"/>
                  <a:gd name="T35" fmla="*/ 3314 h 4010"/>
                  <a:gd name="T36" fmla="*/ 494 w 4009"/>
                  <a:gd name="T37" fmla="*/ 3323 h 4010"/>
                  <a:gd name="T38" fmla="*/ 3705 w 4009"/>
                  <a:gd name="T39" fmla="*/ 3067 h 4010"/>
                  <a:gd name="T40" fmla="*/ 3695 w 4009"/>
                  <a:gd name="T41" fmla="*/ 3066 h 4010"/>
                  <a:gd name="T42" fmla="*/ 234 w 4009"/>
                  <a:gd name="T43" fmla="*/ 2947 h 4010"/>
                  <a:gd name="T44" fmla="*/ 3896 w 4009"/>
                  <a:gd name="T45" fmla="*/ 2643 h 4010"/>
                  <a:gd name="T46" fmla="*/ 3893 w 4009"/>
                  <a:gd name="T47" fmla="*/ 2652 h 4010"/>
                  <a:gd name="T48" fmla="*/ 3952 w 4009"/>
                  <a:gd name="T49" fmla="*/ 2476 h 4010"/>
                  <a:gd name="T50" fmla="*/ 3955 w 4009"/>
                  <a:gd name="T51" fmla="*/ 2464 h 4010"/>
                  <a:gd name="T52" fmla="*/ 63 w 4009"/>
                  <a:gd name="T53" fmla="*/ 2468 h 4010"/>
                  <a:gd name="T54" fmla="*/ 3993 w 4009"/>
                  <a:gd name="T55" fmla="*/ 2172 h 4010"/>
                  <a:gd name="T56" fmla="*/ 3999 w 4009"/>
                  <a:gd name="T57" fmla="*/ 2205 h 4010"/>
                  <a:gd name="T58" fmla="*/ 9 w 4009"/>
                  <a:gd name="T59" fmla="*/ 1993 h 4010"/>
                  <a:gd name="T60" fmla="*/ 1 w 4009"/>
                  <a:gd name="T61" fmla="*/ 2004 h 4010"/>
                  <a:gd name="T62" fmla="*/ 4009 w 4009"/>
                  <a:gd name="T63" fmla="*/ 2000 h 4010"/>
                  <a:gd name="T64" fmla="*/ 4009 w 4009"/>
                  <a:gd name="T65" fmla="*/ 1993 h 4010"/>
                  <a:gd name="T66" fmla="*/ 17 w 4009"/>
                  <a:gd name="T67" fmla="*/ 1846 h 4010"/>
                  <a:gd name="T68" fmla="*/ 9 w 4009"/>
                  <a:gd name="T69" fmla="*/ 1811 h 4010"/>
                  <a:gd name="T70" fmla="*/ 3958 w 4009"/>
                  <a:gd name="T71" fmla="*/ 1552 h 4010"/>
                  <a:gd name="T72" fmla="*/ 70 w 4009"/>
                  <a:gd name="T73" fmla="*/ 1517 h 4010"/>
                  <a:gd name="T74" fmla="*/ 58 w 4009"/>
                  <a:gd name="T75" fmla="*/ 1532 h 4010"/>
                  <a:gd name="T76" fmla="*/ 115 w 4009"/>
                  <a:gd name="T77" fmla="*/ 1360 h 4010"/>
                  <a:gd name="T78" fmla="*/ 107 w 4009"/>
                  <a:gd name="T79" fmla="*/ 1357 h 4010"/>
                  <a:gd name="T80" fmla="*/ 3779 w 4009"/>
                  <a:gd name="T81" fmla="*/ 1070 h 4010"/>
                  <a:gd name="T82" fmla="*/ 3774 w 4009"/>
                  <a:gd name="T83" fmla="*/ 1062 h 4010"/>
                  <a:gd name="T84" fmla="*/ 313 w 4009"/>
                  <a:gd name="T85" fmla="*/ 944 h 4010"/>
                  <a:gd name="T86" fmla="*/ 3505 w 4009"/>
                  <a:gd name="T87" fmla="*/ 687 h 4010"/>
                  <a:gd name="T88" fmla="*/ 3510 w 4009"/>
                  <a:gd name="T89" fmla="*/ 696 h 4010"/>
                  <a:gd name="T90" fmla="*/ 638 w 4009"/>
                  <a:gd name="T91" fmla="*/ 552 h 4010"/>
                  <a:gd name="T92" fmla="*/ 634 w 4009"/>
                  <a:gd name="T93" fmla="*/ 542 h 4010"/>
                  <a:gd name="T94" fmla="*/ 3392 w 4009"/>
                  <a:gd name="T95" fmla="*/ 570 h 4010"/>
                  <a:gd name="T96" fmla="*/ 3147 w 4009"/>
                  <a:gd name="T97" fmla="*/ 368 h 4010"/>
                  <a:gd name="T98" fmla="*/ 3160 w 4009"/>
                  <a:gd name="T99" fmla="*/ 376 h 4010"/>
                  <a:gd name="T100" fmla="*/ 998 w 4009"/>
                  <a:gd name="T101" fmla="*/ 272 h 4010"/>
                  <a:gd name="T102" fmla="*/ 991 w 4009"/>
                  <a:gd name="T103" fmla="*/ 276 h 4010"/>
                  <a:gd name="T104" fmla="*/ 3002 w 4009"/>
                  <a:gd name="T105" fmla="*/ 266 h 4010"/>
                  <a:gd name="T106" fmla="*/ 2993 w 4009"/>
                  <a:gd name="T107" fmla="*/ 260 h 4010"/>
                  <a:gd name="T108" fmla="*/ 1157 w 4009"/>
                  <a:gd name="T109" fmla="*/ 198 h 4010"/>
                  <a:gd name="T110" fmla="*/ 1183 w 4009"/>
                  <a:gd name="T111" fmla="*/ 176 h 4010"/>
                  <a:gd name="T112" fmla="*/ 2581 w 4009"/>
                  <a:gd name="T113" fmla="*/ 95 h 4010"/>
                  <a:gd name="T114" fmla="*/ 1432 w 4009"/>
                  <a:gd name="T115" fmla="*/ 84 h 4010"/>
                  <a:gd name="T116" fmla="*/ 1418 w 4009"/>
                  <a:gd name="T117" fmla="*/ 88 h 4010"/>
                  <a:gd name="T118" fmla="*/ 1621 w 4009"/>
                  <a:gd name="T119" fmla="*/ 46 h 4010"/>
                  <a:gd name="T120" fmla="*/ 1628 w 4009"/>
                  <a:gd name="T121" fmla="*/ 34 h 4010"/>
                  <a:gd name="T122" fmla="*/ 2079 w 4009"/>
                  <a:gd name="T123" fmla="*/ 0 h 4010"/>
                  <a:gd name="T124" fmla="*/ 2072 w 4009"/>
                  <a:gd name="T125" fmla="*/ 0 h 4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09" h="4010">
                    <a:moveTo>
                      <a:pt x="1925" y="4000"/>
                    </a:moveTo>
                    <a:lnTo>
                      <a:pt x="1932" y="4000"/>
                    </a:lnTo>
                    <a:lnTo>
                      <a:pt x="1935" y="4010"/>
                    </a:lnTo>
                    <a:lnTo>
                      <a:pt x="1928" y="4010"/>
                    </a:lnTo>
                    <a:lnTo>
                      <a:pt x="1925" y="4000"/>
                    </a:lnTo>
                    <a:close/>
                    <a:moveTo>
                      <a:pt x="2396" y="3963"/>
                    </a:moveTo>
                    <a:lnTo>
                      <a:pt x="2387" y="3974"/>
                    </a:lnTo>
                    <a:lnTo>
                      <a:pt x="2382" y="3976"/>
                    </a:lnTo>
                    <a:lnTo>
                      <a:pt x="2376" y="3976"/>
                    </a:lnTo>
                    <a:lnTo>
                      <a:pt x="2384" y="3966"/>
                    </a:lnTo>
                    <a:lnTo>
                      <a:pt x="2396" y="3963"/>
                    </a:lnTo>
                    <a:close/>
                    <a:moveTo>
                      <a:pt x="2567" y="3921"/>
                    </a:moveTo>
                    <a:lnTo>
                      <a:pt x="2588" y="3923"/>
                    </a:lnTo>
                    <a:lnTo>
                      <a:pt x="2572" y="3929"/>
                    </a:lnTo>
                    <a:lnTo>
                      <a:pt x="2551" y="3925"/>
                    </a:lnTo>
                    <a:lnTo>
                      <a:pt x="2567" y="3921"/>
                    </a:lnTo>
                    <a:close/>
                    <a:moveTo>
                      <a:pt x="1426" y="3915"/>
                    </a:moveTo>
                    <a:lnTo>
                      <a:pt x="1434" y="3918"/>
                    </a:lnTo>
                    <a:lnTo>
                      <a:pt x="1428" y="3925"/>
                    </a:lnTo>
                    <a:lnTo>
                      <a:pt x="1421" y="3923"/>
                    </a:lnTo>
                    <a:lnTo>
                      <a:pt x="1426" y="3915"/>
                    </a:lnTo>
                    <a:close/>
                    <a:moveTo>
                      <a:pt x="2855" y="3810"/>
                    </a:moveTo>
                    <a:lnTo>
                      <a:pt x="2842" y="3827"/>
                    </a:lnTo>
                    <a:lnTo>
                      <a:pt x="2827" y="3834"/>
                    </a:lnTo>
                    <a:lnTo>
                      <a:pt x="2825" y="3834"/>
                    </a:lnTo>
                    <a:lnTo>
                      <a:pt x="2839" y="3819"/>
                    </a:lnTo>
                    <a:lnTo>
                      <a:pt x="2855" y="3810"/>
                    </a:lnTo>
                    <a:close/>
                    <a:moveTo>
                      <a:pt x="3005" y="3733"/>
                    </a:moveTo>
                    <a:lnTo>
                      <a:pt x="3019" y="3734"/>
                    </a:lnTo>
                    <a:lnTo>
                      <a:pt x="3009" y="3741"/>
                    </a:lnTo>
                    <a:lnTo>
                      <a:pt x="2995" y="3738"/>
                    </a:lnTo>
                    <a:lnTo>
                      <a:pt x="3005" y="3733"/>
                    </a:lnTo>
                    <a:close/>
                    <a:moveTo>
                      <a:pt x="1000" y="3730"/>
                    </a:moveTo>
                    <a:lnTo>
                      <a:pt x="1008" y="3734"/>
                    </a:lnTo>
                    <a:lnTo>
                      <a:pt x="1014" y="3748"/>
                    </a:lnTo>
                    <a:lnTo>
                      <a:pt x="1004" y="3742"/>
                    </a:lnTo>
                    <a:lnTo>
                      <a:pt x="1000" y="3730"/>
                    </a:lnTo>
                    <a:close/>
                    <a:moveTo>
                      <a:pt x="832" y="3631"/>
                    </a:moveTo>
                    <a:lnTo>
                      <a:pt x="851" y="3635"/>
                    </a:lnTo>
                    <a:lnTo>
                      <a:pt x="859" y="3641"/>
                    </a:lnTo>
                    <a:lnTo>
                      <a:pt x="864" y="3644"/>
                    </a:lnTo>
                    <a:lnTo>
                      <a:pt x="844" y="3641"/>
                    </a:lnTo>
                    <a:lnTo>
                      <a:pt x="832" y="3631"/>
                    </a:lnTo>
                    <a:close/>
                    <a:moveTo>
                      <a:pt x="3376" y="3454"/>
                    </a:moveTo>
                    <a:lnTo>
                      <a:pt x="3380" y="3464"/>
                    </a:lnTo>
                    <a:lnTo>
                      <a:pt x="3373" y="3470"/>
                    </a:lnTo>
                    <a:lnTo>
                      <a:pt x="3370" y="3460"/>
                    </a:lnTo>
                    <a:lnTo>
                      <a:pt x="3376" y="3454"/>
                    </a:lnTo>
                    <a:close/>
                    <a:moveTo>
                      <a:pt x="614" y="3437"/>
                    </a:moveTo>
                    <a:lnTo>
                      <a:pt x="627" y="3449"/>
                    </a:lnTo>
                    <a:lnTo>
                      <a:pt x="634" y="3467"/>
                    </a:lnTo>
                    <a:lnTo>
                      <a:pt x="621" y="3456"/>
                    </a:lnTo>
                    <a:lnTo>
                      <a:pt x="614" y="3437"/>
                    </a:lnTo>
                    <a:close/>
                    <a:moveTo>
                      <a:pt x="487" y="3314"/>
                    </a:moveTo>
                    <a:lnTo>
                      <a:pt x="500" y="3316"/>
                    </a:lnTo>
                    <a:lnTo>
                      <a:pt x="507" y="3324"/>
                    </a:lnTo>
                    <a:lnTo>
                      <a:pt x="494" y="3323"/>
                    </a:lnTo>
                    <a:lnTo>
                      <a:pt x="487" y="3314"/>
                    </a:lnTo>
                    <a:close/>
                    <a:moveTo>
                      <a:pt x="3695" y="3066"/>
                    </a:moveTo>
                    <a:lnTo>
                      <a:pt x="3705" y="3067"/>
                    </a:lnTo>
                    <a:lnTo>
                      <a:pt x="3702" y="3073"/>
                    </a:lnTo>
                    <a:lnTo>
                      <a:pt x="3693" y="3071"/>
                    </a:lnTo>
                    <a:lnTo>
                      <a:pt x="3695" y="3066"/>
                    </a:lnTo>
                    <a:close/>
                    <a:moveTo>
                      <a:pt x="237" y="2933"/>
                    </a:moveTo>
                    <a:lnTo>
                      <a:pt x="241" y="2938"/>
                    </a:lnTo>
                    <a:lnTo>
                      <a:pt x="234" y="2947"/>
                    </a:lnTo>
                    <a:lnTo>
                      <a:pt x="231" y="2940"/>
                    </a:lnTo>
                    <a:lnTo>
                      <a:pt x="237" y="2933"/>
                    </a:lnTo>
                    <a:close/>
                    <a:moveTo>
                      <a:pt x="3896" y="2643"/>
                    </a:moveTo>
                    <a:lnTo>
                      <a:pt x="3900" y="2656"/>
                    </a:lnTo>
                    <a:lnTo>
                      <a:pt x="3897" y="2664"/>
                    </a:lnTo>
                    <a:lnTo>
                      <a:pt x="3893" y="2652"/>
                    </a:lnTo>
                    <a:lnTo>
                      <a:pt x="3896" y="2643"/>
                    </a:lnTo>
                    <a:close/>
                    <a:moveTo>
                      <a:pt x="3955" y="2464"/>
                    </a:moveTo>
                    <a:lnTo>
                      <a:pt x="3952" y="2476"/>
                    </a:lnTo>
                    <a:lnTo>
                      <a:pt x="3940" y="2492"/>
                    </a:lnTo>
                    <a:lnTo>
                      <a:pt x="3943" y="2479"/>
                    </a:lnTo>
                    <a:lnTo>
                      <a:pt x="3955" y="2464"/>
                    </a:lnTo>
                    <a:close/>
                    <a:moveTo>
                      <a:pt x="52" y="2459"/>
                    </a:moveTo>
                    <a:lnTo>
                      <a:pt x="62" y="2461"/>
                    </a:lnTo>
                    <a:lnTo>
                      <a:pt x="63" y="2468"/>
                    </a:lnTo>
                    <a:lnTo>
                      <a:pt x="53" y="2466"/>
                    </a:lnTo>
                    <a:lnTo>
                      <a:pt x="52" y="2459"/>
                    </a:lnTo>
                    <a:close/>
                    <a:moveTo>
                      <a:pt x="3993" y="2172"/>
                    </a:moveTo>
                    <a:lnTo>
                      <a:pt x="4001" y="2194"/>
                    </a:lnTo>
                    <a:lnTo>
                      <a:pt x="4001" y="2199"/>
                    </a:lnTo>
                    <a:lnTo>
                      <a:pt x="3999" y="2205"/>
                    </a:lnTo>
                    <a:lnTo>
                      <a:pt x="3992" y="2185"/>
                    </a:lnTo>
                    <a:lnTo>
                      <a:pt x="3993" y="2172"/>
                    </a:lnTo>
                    <a:close/>
                    <a:moveTo>
                      <a:pt x="9" y="1993"/>
                    </a:moveTo>
                    <a:lnTo>
                      <a:pt x="9" y="2003"/>
                    </a:lnTo>
                    <a:lnTo>
                      <a:pt x="0" y="2016"/>
                    </a:lnTo>
                    <a:lnTo>
                      <a:pt x="1" y="2004"/>
                    </a:lnTo>
                    <a:lnTo>
                      <a:pt x="9" y="1993"/>
                    </a:lnTo>
                    <a:close/>
                    <a:moveTo>
                      <a:pt x="4009" y="1993"/>
                    </a:moveTo>
                    <a:lnTo>
                      <a:pt x="4009" y="2000"/>
                    </a:lnTo>
                    <a:lnTo>
                      <a:pt x="4001" y="2011"/>
                    </a:lnTo>
                    <a:lnTo>
                      <a:pt x="4001" y="2004"/>
                    </a:lnTo>
                    <a:lnTo>
                      <a:pt x="4009" y="1993"/>
                    </a:lnTo>
                    <a:close/>
                    <a:moveTo>
                      <a:pt x="9" y="1811"/>
                    </a:moveTo>
                    <a:lnTo>
                      <a:pt x="17" y="1830"/>
                    </a:lnTo>
                    <a:lnTo>
                      <a:pt x="17" y="1846"/>
                    </a:lnTo>
                    <a:lnTo>
                      <a:pt x="8" y="1826"/>
                    </a:lnTo>
                    <a:lnTo>
                      <a:pt x="9" y="1811"/>
                    </a:lnTo>
                    <a:lnTo>
                      <a:pt x="9" y="1811"/>
                    </a:lnTo>
                    <a:close/>
                    <a:moveTo>
                      <a:pt x="3947" y="1542"/>
                    </a:moveTo>
                    <a:lnTo>
                      <a:pt x="3955" y="1545"/>
                    </a:lnTo>
                    <a:lnTo>
                      <a:pt x="3958" y="1552"/>
                    </a:lnTo>
                    <a:lnTo>
                      <a:pt x="3948" y="1551"/>
                    </a:lnTo>
                    <a:lnTo>
                      <a:pt x="3947" y="1542"/>
                    </a:lnTo>
                    <a:close/>
                    <a:moveTo>
                      <a:pt x="70" y="1517"/>
                    </a:moveTo>
                    <a:lnTo>
                      <a:pt x="67" y="1528"/>
                    </a:lnTo>
                    <a:lnTo>
                      <a:pt x="55" y="1544"/>
                    </a:lnTo>
                    <a:lnTo>
                      <a:pt x="58" y="1532"/>
                    </a:lnTo>
                    <a:lnTo>
                      <a:pt x="70" y="1517"/>
                    </a:lnTo>
                    <a:close/>
                    <a:moveTo>
                      <a:pt x="111" y="1347"/>
                    </a:moveTo>
                    <a:lnTo>
                      <a:pt x="115" y="1360"/>
                    </a:lnTo>
                    <a:lnTo>
                      <a:pt x="113" y="1368"/>
                    </a:lnTo>
                    <a:lnTo>
                      <a:pt x="113" y="1370"/>
                    </a:lnTo>
                    <a:lnTo>
                      <a:pt x="107" y="1357"/>
                    </a:lnTo>
                    <a:lnTo>
                      <a:pt x="111" y="1347"/>
                    </a:lnTo>
                    <a:close/>
                    <a:moveTo>
                      <a:pt x="3774" y="1062"/>
                    </a:moveTo>
                    <a:lnTo>
                      <a:pt x="3779" y="1070"/>
                    </a:lnTo>
                    <a:lnTo>
                      <a:pt x="3773" y="1077"/>
                    </a:lnTo>
                    <a:lnTo>
                      <a:pt x="3767" y="1070"/>
                    </a:lnTo>
                    <a:lnTo>
                      <a:pt x="3774" y="1062"/>
                    </a:lnTo>
                    <a:close/>
                    <a:moveTo>
                      <a:pt x="308" y="937"/>
                    </a:moveTo>
                    <a:lnTo>
                      <a:pt x="317" y="939"/>
                    </a:lnTo>
                    <a:lnTo>
                      <a:pt x="313" y="944"/>
                    </a:lnTo>
                    <a:lnTo>
                      <a:pt x="303" y="943"/>
                    </a:lnTo>
                    <a:lnTo>
                      <a:pt x="308" y="937"/>
                    </a:lnTo>
                    <a:close/>
                    <a:moveTo>
                      <a:pt x="3505" y="687"/>
                    </a:moveTo>
                    <a:lnTo>
                      <a:pt x="3517" y="690"/>
                    </a:lnTo>
                    <a:lnTo>
                      <a:pt x="3524" y="697"/>
                    </a:lnTo>
                    <a:lnTo>
                      <a:pt x="3510" y="696"/>
                    </a:lnTo>
                    <a:lnTo>
                      <a:pt x="3505" y="687"/>
                    </a:lnTo>
                    <a:close/>
                    <a:moveTo>
                      <a:pt x="634" y="542"/>
                    </a:moveTo>
                    <a:lnTo>
                      <a:pt x="638" y="552"/>
                    </a:lnTo>
                    <a:lnTo>
                      <a:pt x="633" y="557"/>
                    </a:lnTo>
                    <a:lnTo>
                      <a:pt x="628" y="547"/>
                    </a:lnTo>
                    <a:lnTo>
                      <a:pt x="634" y="542"/>
                    </a:lnTo>
                    <a:close/>
                    <a:moveTo>
                      <a:pt x="3375" y="542"/>
                    </a:moveTo>
                    <a:lnTo>
                      <a:pt x="3385" y="552"/>
                    </a:lnTo>
                    <a:lnTo>
                      <a:pt x="3392" y="570"/>
                    </a:lnTo>
                    <a:lnTo>
                      <a:pt x="3382" y="560"/>
                    </a:lnTo>
                    <a:lnTo>
                      <a:pt x="3375" y="542"/>
                    </a:lnTo>
                    <a:close/>
                    <a:moveTo>
                      <a:pt x="3147" y="368"/>
                    </a:moveTo>
                    <a:lnTo>
                      <a:pt x="3167" y="371"/>
                    </a:lnTo>
                    <a:lnTo>
                      <a:pt x="3178" y="379"/>
                    </a:lnTo>
                    <a:lnTo>
                      <a:pt x="3160" y="376"/>
                    </a:lnTo>
                    <a:lnTo>
                      <a:pt x="3151" y="369"/>
                    </a:lnTo>
                    <a:lnTo>
                      <a:pt x="3147" y="368"/>
                    </a:lnTo>
                    <a:close/>
                    <a:moveTo>
                      <a:pt x="998" y="272"/>
                    </a:moveTo>
                    <a:lnTo>
                      <a:pt x="1013" y="273"/>
                    </a:lnTo>
                    <a:lnTo>
                      <a:pt x="1005" y="277"/>
                    </a:lnTo>
                    <a:lnTo>
                      <a:pt x="991" y="276"/>
                    </a:lnTo>
                    <a:lnTo>
                      <a:pt x="998" y="272"/>
                    </a:lnTo>
                    <a:close/>
                    <a:moveTo>
                      <a:pt x="2993" y="260"/>
                    </a:moveTo>
                    <a:lnTo>
                      <a:pt x="3002" y="266"/>
                    </a:lnTo>
                    <a:lnTo>
                      <a:pt x="3006" y="279"/>
                    </a:lnTo>
                    <a:lnTo>
                      <a:pt x="2999" y="275"/>
                    </a:lnTo>
                    <a:lnTo>
                      <a:pt x="2993" y="260"/>
                    </a:lnTo>
                    <a:close/>
                    <a:moveTo>
                      <a:pt x="1183" y="176"/>
                    </a:moveTo>
                    <a:lnTo>
                      <a:pt x="1169" y="193"/>
                    </a:lnTo>
                    <a:lnTo>
                      <a:pt x="1157" y="198"/>
                    </a:lnTo>
                    <a:lnTo>
                      <a:pt x="1169" y="181"/>
                    </a:lnTo>
                    <a:lnTo>
                      <a:pt x="1183" y="176"/>
                    </a:lnTo>
                    <a:lnTo>
                      <a:pt x="1183" y="176"/>
                    </a:lnTo>
                    <a:close/>
                    <a:moveTo>
                      <a:pt x="2581" y="85"/>
                    </a:moveTo>
                    <a:lnTo>
                      <a:pt x="2588" y="87"/>
                    </a:lnTo>
                    <a:lnTo>
                      <a:pt x="2581" y="95"/>
                    </a:lnTo>
                    <a:lnTo>
                      <a:pt x="2574" y="92"/>
                    </a:lnTo>
                    <a:lnTo>
                      <a:pt x="2581" y="85"/>
                    </a:lnTo>
                    <a:close/>
                    <a:moveTo>
                      <a:pt x="1432" y="84"/>
                    </a:moveTo>
                    <a:lnTo>
                      <a:pt x="1453" y="87"/>
                    </a:lnTo>
                    <a:lnTo>
                      <a:pt x="1438" y="91"/>
                    </a:lnTo>
                    <a:lnTo>
                      <a:pt x="1418" y="88"/>
                    </a:lnTo>
                    <a:lnTo>
                      <a:pt x="1432" y="84"/>
                    </a:lnTo>
                    <a:close/>
                    <a:moveTo>
                      <a:pt x="1631" y="34"/>
                    </a:moveTo>
                    <a:lnTo>
                      <a:pt x="1621" y="46"/>
                    </a:lnTo>
                    <a:lnTo>
                      <a:pt x="1614" y="47"/>
                    </a:lnTo>
                    <a:lnTo>
                      <a:pt x="1623" y="36"/>
                    </a:lnTo>
                    <a:lnTo>
                      <a:pt x="1628" y="34"/>
                    </a:lnTo>
                    <a:lnTo>
                      <a:pt x="1631" y="34"/>
                    </a:lnTo>
                    <a:close/>
                    <a:moveTo>
                      <a:pt x="2072" y="0"/>
                    </a:moveTo>
                    <a:lnTo>
                      <a:pt x="2079" y="0"/>
                    </a:lnTo>
                    <a:lnTo>
                      <a:pt x="2082" y="10"/>
                    </a:lnTo>
                    <a:lnTo>
                      <a:pt x="2076" y="10"/>
                    </a:lnTo>
                    <a:lnTo>
                      <a:pt x="207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4" name="Freeform 759"/>
              <p:cNvSpPr>
                <a:spLocks noEditPoints="1"/>
              </p:cNvSpPr>
              <p:nvPr/>
            </p:nvSpPr>
            <p:spPr bwMode="auto">
              <a:xfrm>
                <a:off x="5102" y="531"/>
                <a:ext cx="4028" cy="4026"/>
              </a:xfrm>
              <a:custGeom>
                <a:avLst/>
                <a:gdLst>
                  <a:gd name="T0" fmla="*/ 1947 w 4028"/>
                  <a:gd name="T1" fmla="*/ 4026 h 4026"/>
                  <a:gd name="T2" fmla="*/ 2396 w 4028"/>
                  <a:gd name="T3" fmla="*/ 3982 h 4026"/>
                  <a:gd name="T4" fmla="*/ 2385 w 4028"/>
                  <a:gd name="T5" fmla="*/ 3984 h 4026"/>
                  <a:gd name="T6" fmla="*/ 2597 w 4028"/>
                  <a:gd name="T7" fmla="*/ 3931 h 4026"/>
                  <a:gd name="T8" fmla="*/ 2581 w 4028"/>
                  <a:gd name="T9" fmla="*/ 3937 h 4026"/>
                  <a:gd name="T10" fmla="*/ 1437 w 4028"/>
                  <a:gd name="T11" fmla="*/ 3933 h 4026"/>
                  <a:gd name="T12" fmla="*/ 1430 w 4028"/>
                  <a:gd name="T13" fmla="*/ 3931 h 4026"/>
                  <a:gd name="T14" fmla="*/ 2823 w 4028"/>
                  <a:gd name="T15" fmla="*/ 3858 h 4026"/>
                  <a:gd name="T16" fmla="*/ 2851 w 4028"/>
                  <a:gd name="T17" fmla="*/ 3835 h 4026"/>
                  <a:gd name="T18" fmla="*/ 1027 w 4028"/>
                  <a:gd name="T19" fmla="*/ 3769 h 4026"/>
                  <a:gd name="T20" fmla="*/ 3028 w 4028"/>
                  <a:gd name="T21" fmla="*/ 3742 h 4026"/>
                  <a:gd name="T22" fmla="*/ 3018 w 4028"/>
                  <a:gd name="T23" fmla="*/ 3749 h 4026"/>
                  <a:gd name="T24" fmla="*/ 841 w 4028"/>
                  <a:gd name="T25" fmla="*/ 3639 h 4026"/>
                  <a:gd name="T26" fmla="*/ 821 w 4028"/>
                  <a:gd name="T27" fmla="*/ 3636 h 4026"/>
                  <a:gd name="T28" fmla="*/ 3386 w 4028"/>
                  <a:gd name="T29" fmla="*/ 3486 h 4026"/>
                  <a:gd name="T30" fmla="*/ 630 w 4028"/>
                  <a:gd name="T31" fmla="*/ 3464 h 4026"/>
                  <a:gd name="T32" fmla="*/ 637 w 4028"/>
                  <a:gd name="T33" fmla="*/ 3483 h 4026"/>
                  <a:gd name="T34" fmla="*/ 496 w 4028"/>
                  <a:gd name="T35" fmla="*/ 3322 h 4026"/>
                  <a:gd name="T36" fmla="*/ 482 w 4028"/>
                  <a:gd name="T37" fmla="*/ 3319 h 4026"/>
                  <a:gd name="T38" fmla="*/ 3720 w 4028"/>
                  <a:gd name="T39" fmla="*/ 3083 h 4026"/>
                  <a:gd name="T40" fmla="*/ 240 w 4028"/>
                  <a:gd name="T41" fmla="*/ 2948 h 4026"/>
                  <a:gd name="T42" fmla="*/ 233 w 4028"/>
                  <a:gd name="T43" fmla="*/ 2955 h 4026"/>
                  <a:gd name="T44" fmla="*/ 3915 w 4028"/>
                  <a:gd name="T45" fmla="*/ 2676 h 4026"/>
                  <a:gd name="T46" fmla="*/ 3909 w 4028"/>
                  <a:gd name="T47" fmla="*/ 2664 h 4026"/>
                  <a:gd name="T48" fmla="*/ 62 w 4028"/>
                  <a:gd name="T49" fmla="*/ 2474 h 4026"/>
                  <a:gd name="T50" fmla="*/ 3978 w 4028"/>
                  <a:gd name="T51" fmla="*/ 2455 h 4026"/>
                  <a:gd name="T52" fmla="*/ 3964 w 4028"/>
                  <a:gd name="T53" fmla="*/ 2472 h 4026"/>
                  <a:gd name="T54" fmla="*/ 4017 w 4028"/>
                  <a:gd name="T55" fmla="*/ 2220 h 4026"/>
                  <a:gd name="T56" fmla="*/ 4010 w 4028"/>
                  <a:gd name="T57" fmla="*/ 2207 h 4026"/>
                  <a:gd name="T58" fmla="*/ 9 w 4028"/>
                  <a:gd name="T59" fmla="*/ 2024 h 4026"/>
                  <a:gd name="T60" fmla="*/ 10 w 4028"/>
                  <a:gd name="T61" fmla="*/ 2012 h 4026"/>
                  <a:gd name="T62" fmla="*/ 4018 w 4028"/>
                  <a:gd name="T63" fmla="*/ 2008 h 4026"/>
                  <a:gd name="T64" fmla="*/ 11 w 4028"/>
                  <a:gd name="T65" fmla="*/ 1800 h 4026"/>
                  <a:gd name="T66" fmla="*/ 17 w 4028"/>
                  <a:gd name="T67" fmla="*/ 1834 h 4026"/>
                  <a:gd name="T68" fmla="*/ 3964 w 4028"/>
                  <a:gd name="T69" fmla="*/ 1553 h 4026"/>
                  <a:gd name="T70" fmla="*/ 3967 w 4028"/>
                  <a:gd name="T71" fmla="*/ 1560 h 4026"/>
                  <a:gd name="T72" fmla="*/ 64 w 4028"/>
                  <a:gd name="T73" fmla="*/ 1552 h 4026"/>
                  <a:gd name="T74" fmla="*/ 67 w 4028"/>
                  <a:gd name="T75" fmla="*/ 1540 h 4026"/>
                  <a:gd name="T76" fmla="*/ 116 w 4028"/>
                  <a:gd name="T77" fmla="*/ 1365 h 4026"/>
                  <a:gd name="T78" fmla="*/ 3789 w 4028"/>
                  <a:gd name="T79" fmla="*/ 1063 h 4026"/>
                  <a:gd name="T80" fmla="*/ 3783 w 4028"/>
                  <a:gd name="T81" fmla="*/ 1070 h 4026"/>
                  <a:gd name="T82" fmla="*/ 317 w 4028"/>
                  <a:gd name="T83" fmla="*/ 945 h 4026"/>
                  <a:gd name="T84" fmla="*/ 307 w 4028"/>
                  <a:gd name="T85" fmla="*/ 944 h 4026"/>
                  <a:gd name="T86" fmla="*/ 3546 w 4028"/>
                  <a:gd name="T87" fmla="*/ 708 h 4026"/>
                  <a:gd name="T88" fmla="*/ 640 w 4028"/>
                  <a:gd name="T89" fmla="*/ 541 h 4026"/>
                  <a:gd name="T90" fmla="*/ 634 w 4028"/>
                  <a:gd name="T91" fmla="*/ 547 h 4026"/>
                  <a:gd name="T92" fmla="*/ 3386 w 4028"/>
                  <a:gd name="T93" fmla="*/ 540 h 4026"/>
                  <a:gd name="T94" fmla="*/ 3377 w 4028"/>
                  <a:gd name="T95" fmla="*/ 530 h 4026"/>
                  <a:gd name="T96" fmla="*/ 3207 w 4028"/>
                  <a:gd name="T97" fmla="*/ 391 h 4026"/>
                  <a:gd name="T98" fmla="*/ 993 w 4028"/>
                  <a:gd name="T99" fmla="*/ 277 h 4026"/>
                  <a:gd name="T100" fmla="*/ 986 w 4028"/>
                  <a:gd name="T101" fmla="*/ 281 h 4026"/>
                  <a:gd name="T102" fmla="*/ 3005 w 4028"/>
                  <a:gd name="T103" fmla="*/ 260 h 4026"/>
                  <a:gd name="T104" fmla="*/ 2998 w 4028"/>
                  <a:gd name="T105" fmla="*/ 256 h 4026"/>
                  <a:gd name="T106" fmla="*/ 1192 w 4028"/>
                  <a:gd name="T107" fmla="*/ 184 h 4026"/>
                  <a:gd name="T108" fmla="*/ 1205 w 4028"/>
                  <a:gd name="T109" fmla="*/ 168 h 4026"/>
                  <a:gd name="T110" fmla="*/ 1427 w 4028"/>
                  <a:gd name="T111" fmla="*/ 96 h 4026"/>
                  <a:gd name="T112" fmla="*/ 1420 w 4028"/>
                  <a:gd name="T113" fmla="*/ 88 h 4026"/>
                  <a:gd name="T114" fmla="*/ 2597 w 4028"/>
                  <a:gd name="T115" fmla="*/ 95 h 4026"/>
                  <a:gd name="T116" fmla="*/ 1649 w 4028"/>
                  <a:gd name="T117" fmla="*/ 32 h 4026"/>
                  <a:gd name="T118" fmla="*/ 1632 w 4028"/>
                  <a:gd name="T119" fmla="*/ 44 h 4026"/>
                  <a:gd name="T120" fmla="*/ 2078 w 4028"/>
                  <a:gd name="T121" fmla="*/ 0 h 4026"/>
                  <a:gd name="T122" fmla="*/ 2081 w 4028"/>
                  <a:gd name="T123" fmla="*/ 8 h 4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28" h="4026">
                    <a:moveTo>
                      <a:pt x="1937" y="4018"/>
                    </a:moveTo>
                    <a:lnTo>
                      <a:pt x="1944" y="4018"/>
                    </a:lnTo>
                    <a:lnTo>
                      <a:pt x="1947" y="4026"/>
                    </a:lnTo>
                    <a:lnTo>
                      <a:pt x="1941" y="4026"/>
                    </a:lnTo>
                    <a:lnTo>
                      <a:pt x="1937" y="4018"/>
                    </a:lnTo>
                    <a:close/>
                    <a:moveTo>
                      <a:pt x="2396" y="3982"/>
                    </a:moveTo>
                    <a:lnTo>
                      <a:pt x="2386" y="3994"/>
                    </a:lnTo>
                    <a:lnTo>
                      <a:pt x="2376" y="3995"/>
                    </a:lnTo>
                    <a:lnTo>
                      <a:pt x="2385" y="3984"/>
                    </a:lnTo>
                    <a:lnTo>
                      <a:pt x="2391" y="3984"/>
                    </a:lnTo>
                    <a:lnTo>
                      <a:pt x="2396" y="3982"/>
                    </a:lnTo>
                    <a:close/>
                    <a:moveTo>
                      <a:pt x="2597" y="3931"/>
                    </a:moveTo>
                    <a:lnTo>
                      <a:pt x="2618" y="3936"/>
                    </a:lnTo>
                    <a:lnTo>
                      <a:pt x="2602" y="3940"/>
                    </a:lnTo>
                    <a:lnTo>
                      <a:pt x="2581" y="3937"/>
                    </a:lnTo>
                    <a:lnTo>
                      <a:pt x="2597" y="3931"/>
                    </a:lnTo>
                    <a:close/>
                    <a:moveTo>
                      <a:pt x="1430" y="3931"/>
                    </a:moveTo>
                    <a:lnTo>
                      <a:pt x="1437" y="3933"/>
                    </a:lnTo>
                    <a:lnTo>
                      <a:pt x="1430" y="3940"/>
                    </a:lnTo>
                    <a:lnTo>
                      <a:pt x="1423" y="3938"/>
                    </a:lnTo>
                    <a:lnTo>
                      <a:pt x="1430" y="3931"/>
                    </a:lnTo>
                    <a:close/>
                    <a:moveTo>
                      <a:pt x="2851" y="3835"/>
                    </a:moveTo>
                    <a:lnTo>
                      <a:pt x="2837" y="3852"/>
                    </a:lnTo>
                    <a:lnTo>
                      <a:pt x="2823" y="3858"/>
                    </a:lnTo>
                    <a:lnTo>
                      <a:pt x="2834" y="3842"/>
                    </a:lnTo>
                    <a:lnTo>
                      <a:pt x="2836" y="3842"/>
                    </a:lnTo>
                    <a:lnTo>
                      <a:pt x="2851" y="3835"/>
                    </a:lnTo>
                    <a:close/>
                    <a:moveTo>
                      <a:pt x="1013" y="3750"/>
                    </a:moveTo>
                    <a:lnTo>
                      <a:pt x="1023" y="3756"/>
                    </a:lnTo>
                    <a:lnTo>
                      <a:pt x="1027" y="3769"/>
                    </a:lnTo>
                    <a:lnTo>
                      <a:pt x="1019" y="3765"/>
                    </a:lnTo>
                    <a:lnTo>
                      <a:pt x="1013" y="3750"/>
                    </a:lnTo>
                    <a:close/>
                    <a:moveTo>
                      <a:pt x="3028" y="3742"/>
                    </a:moveTo>
                    <a:lnTo>
                      <a:pt x="3042" y="3745"/>
                    </a:lnTo>
                    <a:lnTo>
                      <a:pt x="3032" y="3750"/>
                    </a:lnTo>
                    <a:lnTo>
                      <a:pt x="3018" y="3749"/>
                    </a:lnTo>
                    <a:lnTo>
                      <a:pt x="3028" y="3742"/>
                    </a:lnTo>
                    <a:close/>
                    <a:moveTo>
                      <a:pt x="821" y="3636"/>
                    </a:moveTo>
                    <a:lnTo>
                      <a:pt x="841" y="3639"/>
                    </a:lnTo>
                    <a:lnTo>
                      <a:pt x="853" y="3649"/>
                    </a:lnTo>
                    <a:lnTo>
                      <a:pt x="834" y="3646"/>
                    </a:lnTo>
                    <a:lnTo>
                      <a:pt x="821" y="3636"/>
                    </a:lnTo>
                    <a:close/>
                    <a:moveTo>
                      <a:pt x="3389" y="3472"/>
                    </a:moveTo>
                    <a:lnTo>
                      <a:pt x="3392" y="3481"/>
                    </a:lnTo>
                    <a:lnTo>
                      <a:pt x="3386" y="3486"/>
                    </a:lnTo>
                    <a:lnTo>
                      <a:pt x="3382" y="3478"/>
                    </a:lnTo>
                    <a:lnTo>
                      <a:pt x="3389" y="3472"/>
                    </a:lnTo>
                    <a:close/>
                    <a:moveTo>
                      <a:pt x="630" y="3464"/>
                    </a:moveTo>
                    <a:lnTo>
                      <a:pt x="643" y="3475"/>
                    </a:lnTo>
                    <a:lnTo>
                      <a:pt x="650" y="3495"/>
                    </a:lnTo>
                    <a:lnTo>
                      <a:pt x="637" y="3483"/>
                    </a:lnTo>
                    <a:lnTo>
                      <a:pt x="630" y="3464"/>
                    </a:lnTo>
                    <a:close/>
                    <a:moveTo>
                      <a:pt x="482" y="3319"/>
                    </a:moveTo>
                    <a:lnTo>
                      <a:pt x="496" y="3322"/>
                    </a:lnTo>
                    <a:lnTo>
                      <a:pt x="503" y="3331"/>
                    </a:lnTo>
                    <a:lnTo>
                      <a:pt x="489" y="3328"/>
                    </a:lnTo>
                    <a:lnTo>
                      <a:pt x="482" y="3319"/>
                    </a:lnTo>
                    <a:close/>
                    <a:moveTo>
                      <a:pt x="3714" y="3075"/>
                    </a:moveTo>
                    <a:lnTo>
                      <a:pt x="3724" y="3076"/>
                    </a:lnTo>
                    <a:lnTo>
                      <a:pt x="3720" y="3083"/>
                    </a:lnTo>
                    <a:lnTo>
                      <a:pt x="3711" y="3081"/>
                    </a:lnTo>
                    <a:lnTo>
                      <a:pt x="3714" y="3075"/>
                    </a:lnTo>
                    <a:close/>
                    <a:moveTo>
                      <a:pt x="240" y="2948"/>
                    </a:moveTo>
                    <a:lnTo>
                      <a:pt x="243" y="2955"/>
                    </a:lnTo>
                    <a:lnTo>
                      <a:pt x="237" y="2962"/>
                    </a:lnTo>
                    <a:lnTo>
                      <a:pt x="233" y="2955"/>
                    </a:lnTo>
                    <a:lnTo>
                      <a:pt x="240" y="2948"/>
                    </a:lnTo>
                    <a:close/>
                    <a:moveTo>
                      <a:pt x="3909" y="2664"/>
                    </a:moveTo>
                    <a:lnTo>
                      <a:pt x="3915" y="2676"/>
                    </a:lnTo>
                    <a:lnTo>
                      <a:pt x="3912" y="2685"/>
                    </a:lnTo>
                    <a:lnTo>
                      <a:pt x="3906" y="2672"/>
                    </a:lnTo>
                    <a:lnTo>
                      <a:pt x="3909" y="2664"/>
                    </a:lnTo>
                    <a:close/>
                    <a:moveTo>
                      <a:pt x="52" y="2466"/>
                    </a:moveTo>
                    <a:lnTo>
                      <a:pt x="61" y="2467"/>
                    </a:lnTo>
                    <a:lnTo>
                      <a:pt x="62" y="2474"/>
                    </a:lnTo>
                    <a:lnTo>
                      <a:pt x="54" y="2473"/>
                    </a:lnTo>
                    <a:lnTo>
                      <a:pt x="52" y="2466"/>
                    </a:lnTo>
                    <a:close/>
                    <a:moveTo>
                      <a:pt x="3978" y="2455"/>
                    </a:moveTo>
                    <a:lnTo>
                      <a:pt x="3976" y="2467"/>
                    </a:lnTo>
                    <a:lnTo>
                      <a:pt x="3961" y="2484"/>
                    </a:lnTo>
                    <a:lnTo>
                      <a:pt x="3964" y="2472"/>
                    </a:lnTo>
                    <a:lnTo>
                      <a:pt x="3978" y="2455"/>
                    </a:lnTo>
                    <a:close/>
                    <a:moveTo>
                      <a:pt x="4010" y="2202"/>
                    </a:moveTo>
                    <a:lnTo>
                      <a:pt x="4017" y="2220"/>
                    </a:lnTo>
                    <a:lnTo>
                      <a:pt x="4015" y="2230"/>
                    </a:lnTo>
                    <a:lnTo>
                      <a:pt x="4008" y="2213"/>
                    </a:lnTo>
                    <a:lnTo>
                      <a:pt x="4010" y="2207"/>
                    </a:lnTo>
                    <a:lnTo>
                      <a:pt x="4010" y="2202"/>
                    </a:lnTo>
                    <a:close/>
                    <a:moveTo>
                      <a:pt x="10" y="2012"/>
                    </a:moveTo>
                    <a:lnTo>
                      <a:pt x="9" y="2024"/>
                    </a:lnTo>
                    <a:lnTo>
                      <a:pt x="0" y="2035"/>
                    </a:lnTo>
                    <a:lnTo>
                      <a:pt x="0" y="2024"/>
                    </a:lnTo>
                    <a:lnTo>
                      <a:pt x="10" y="2012"/>
                    </a:lnTo>
                    <a:close/>
                    <a:moveTo>
                      <a:pt x="4028" y="1990"/>
                    </a:moveTo>
                    <a:lnTo>
                      <a:pt x="4028" y="1997"/>
                    </a:lnTo>
                    <a:lnTo>
                      <a:pt x="4018" y="2008"/>
                    </a:lnTo>
                    <a:lnTo>
                      <a:pt x="4018" y="2001"/>
                    </a:lnTo>
                    <a:lnTo>
                      <a:pt x="4028" y="1990"/>
                    </a:lnTo>
                    <a:close/>
                    <a:moveTo>
                      <a:pt x="11" y="1800"/>
                    </a:moveTo>
                    <a:lnTo>
                      <a:pt x="18" y="1819"/>
                    </a:lnTo>
                    <a:lnTo>
                      <a:pt x="18" y="1819"/>
                    </a:lnTo>
                    <a:lnTo>
                      <a:pt x="17" y="1834"/>
                    </a:lnTo>
                    <a:lnTo>
                      <a:pt x="10" y="1814"/>
                    </a:lnTo>
                    <a:lnTo>
                      <a:pt x="11" y="1800"/>
                    </a:lnTo>
                    <a:close/>
                    <a:moveTo>
                      <a:pt x="3964" y="1553"/>
                    </a:moveTo>
                    <a:lnTo>
                      <a:pt x="3974" y="1554"/>
                    </a:lnTo>
                    <a:lnTo>
                      <a:pt x="3976" y="1561"/>
                    </a:lnTo>
                    <a:lnTo>
                      <a:pt x="3967" y="1560"/>
                    </a:lnTo>
                    <a:lnTo>
                      <a:pt x="3964" y="1553"/>
                    </a:lnTo>
                    <a:close/>
                    <a:moveTo>
                      <a:pt x="67" y="1540"/>
                    </a:moveTo>
                    <a:lnTo>
                      <a:pt x="64" y="1552"/>
                    </a:lnTo>
                    <a:lnTo>
                      <a:pt x="50" y="1569"/>
                    </a:lnTo>
                    <a:lnTo>
                      <a:pt x="54" y="1556"/>
                    </a:lnTo>
                    <a:lnTo>
                      <a:pt x="67" y="1540"/>
                    </a:lnTo>
                    <a:close/>
                    <a:moveTo>
                      <a:pt x="115" y="1342"/>
                    </a:moveTo>
                    <a:lnTo>
                      <a:pt x="120" y="1355"/>
                    </a:lnTo>
                    <a:lnTo>
                      <a:pt x="116" y="1365"/>
                    </a:lnTo>
                    <a:lnTo>
                      <a:pt x="112" y="1352"/>
                    </a:lnTo>
                    <a:lnTo>
                      <a:pt x="115" y="1342"/>
                    </a:lnTo>
                    <a:close/>
                    <a:moveTo>
                      <a:pt x="3789" y="1063"/>
                    </a:moveTo>
                    <a:lnTo>
                      <a:pt x="3793" y="1071"/>
                    </a:lnTo>
                    <a:lnTo>
                      <a:pt x="3788" y="1078"/>
                    </a:lnTo>
                    <a:lnTo>
                      <a:pt x="3783" y="1070"/>
                    </a:lnTo>
                    <a:lnTo>
                      <a:pt x="3789" y="1063"/>
                    </a:lnTo>
                    <a:close/>
                    <a:moveTo>
                      <a:pt x="307" y="944"/>
                    </a:moveTo>
                    <a:lnTo>
                      <a:pt x="317" y="945"/>
                    </a:lnTo>
                    <a:lnTo>
                      <a:pt x="312" y="951"/>
                    </a:lnTo>
                    <a:lnTo>
                      <a:pt x="302" y="950"/>
                    </a:lnTo>
                    <a:lnTo>
                      <a:pt x="307" y="944"/>
                    </a:lnTo>
                    <a:close/>
                    <a:moveTo>
                      <a:pt x="3526" y="698"/>
                    </a:moveTo>
                    <a:lnTo>
                      <a:pt x="3540" y="701"/>
                    </a:lnTo>
                    <a:lnTo>
                      <a:pt x="3546" y="708"/>
                    </a:lnTo>
                    <a:lnTo>
                      <a:pt x="3533" y="705"/>
                    </a:lnTo>
                    <a:lnTo>
                      <a:pt x="3526" y="698"/>
                    </a:lnTo>
                    <a:close/>
                    <a:moveTo>
                      <a:pt x="640" y="541"/>
                    </a:moveTo>
                    <a:lnTo>
                      <a:pt x="643" y="550"/>
                    </a:lnTo>
                    <a:lnTo>
                      <a:pt x="637" y="555"/>
                    </a:lnTo>
                    <a:lnTo>
                      <a:pt x="634" y="547"/>
                    </a:lnTo>
                    <a:lnTo>
                      <a:pt x="640" y="541"/>
                    </a:lnTo>
                    <a:close/>
                    <a:moveTo>
                      <a:pt x="3377" y="530"/>
                    </a:moveTo>
                    <a:lnTo>
                      <a:pt x="3386" y="540"/>
                    </a:lnTo>
                    <a:lnTo>
                      <a:pt x="3394" y="560"/>
                    </a:lnTo>
                    <a:lnTo>
                      <a:pt x="3384" y="550"/>
                    </a:lnTo>
                    <a:lnTo>
                      <a:pt x="3377" y="530"/>
                    </a:lnTo>
                    <a:close/>
                    <a:moveTo>
                      <a:pt x="3176" y="379"/>
                    </a:moveTo>
                    <a:lnTo>
                      <a:pt x="3196" y="382"/>
                    </a:lnTo>
                    <a:lnTo>
                      <a:pt x="3207" y="391"/>
                    </a:lnTo>
                    <a:lnTo>
                      <a:pt x="3187" y="387"/>
                    </a:lnTo>
                    <a:lnTo>
                      <a:pt x="3176" y="379"/>
                    </a:lnTo>
                    <a:close/>
                    <a:moveTo>
                      <a:pt x="993" y="277"/>
                    </a:moveTo>
                    <a:lnTo>
                      <a:pt x="1007" y="280"/>
                    </a:lnTo>
                    <a:lnTo>
                      <a:pt x="1000" y="284"/>
                    </a:lnTo>
                    <a:lnTo>
                      <a:pt x="986" y="281"/>
                    </a:lnTo>
                    <a:lnTo>
                      <a:pt x="993" y="277"/>
                    </a:lnTo>
                    <a:close/>
                    <a:moveTo>
                      <a:pt x="2998" y="256"/>
                    </a:moveTo>
                    <a:lnTo>
                      <a:pt x="3005" y="260"/>
                    </a:lnTo>
                    <a:lnTo>
                      <a:pt x="3011" y="274"/>
                    </a:lnTo>
                    <a:lnTo>
                      <a:pt x="3002" y="268"/>
                    </a:lnTo>
                    <a:lnTo>
                      <a:pt x="2998" y="256"/>
                    </a:lnTo>
                    <a:close/>
                    <a:moveTo>
                      <a:pt x="1205" y="168"/>
                    </a:moveTo>
                    <a:lnTo>
                      <a:pt x="1192" y="184"/>
                    </a:lnTo>
                    <a:lnTo>
                      <a:pt x="1192" y="184"/>
                    </a:lnTo>
                    <a:lnTo>
                      <a:pt x="1178" y="189"/>
                    </a:lnTo>
                    <a:lnTo>
                      <a:pt x="1192" y="174"/>
                    </a:lnTo>
                    <a:lnTo>
                      <a:pt x="1205" y="168"/>
                    </a:lnTo>
                    <a:close/>
                    <a:moveTo>
                      <a:pt x="1420" y="88"/>
                    </a:moveTo>
                    <a:lnTo>
                      <a:pt x="1441" y="92"/>
                    </a:lnTo>
                    <a:lnTo>
                      <a:pt x="1427" y="96"/>
                    </a:lnTo>
                    <a:lnTo>
                      <a:pt x="1406" y="92"/>
                    </a:lnTo>
                    <a:lnTo>
                      <a:pt x="1409" y="90"/>
                    </a:lnTo>
                    <a:lnTo>
                      <a:pt x="1420" y="88"/>
                    </a:lnTo>
                    <a:close/>
                    <a:moveTo>
                      <a:pt x="2595" y="85"/>
                    </a:moveTo>
                    <a:lnTo>
                      <a:pt x="2602" y="88"/>
                    </a:lnTo>
                    <a:lnTo>
                      <a:pt x="2597" y="95"/>
                    </a:lnTo>
                    <a:lnTo>
                      <a:pt x="2590" y="93"/>
                    </a:lnTo>
                    <a:lnTo>
                      <a:pt x="2595" y="85"/>
                    </a:lnTo>
                    <a:close/>
                    <a:moveTo>
                      <a:pt x="1649" y="32"/>
                    </a:moveTo>
                    <a:lnTo>
                      <a:pt x="1640" y="42"/>
                    </a:lnTo>
                    <a:lnTo>
                      <a:pt x="1637" y="42"/>
                    </a:lnTo>
                    <a:lnTo>
                      <a:pt x="1632" y="44"/>
                    </a:lnTo>
                    <a:lnTo>
                      <a:pt x="1642" y="32"/>
                    </a:lnTo>
                    <a:lnTo>
                      <a:pt x="1649" y="32"/>
                    </a:lnTo>
                    <a:close/>
                    <a:moveTo>
                      <a:pt x="2078" y="0"/>
                    </a:moveTo>
                    <a:lnTo>
                      <a:pt x="2085" y="0"/>
                    </a:lnTo>
                    <a:lnTo>
                      <a:pt x="2088" y="8"/>
                    </a:lnTo>
                    <a:lnTo>
                      <a:pt x="2081" y="8"/>
                    </a:lnTo>
                    <a:lnTo>
                      <a:pt x="20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5" name="Freeform 760"/>
              <p:cNvSpPr>
                <a:spLocks noEditPoints="1"/>
              </p:cNvSpPr>
              <p:nvPr/>
            </p:nvSpPr>
            <p:spPr bwMode="auto">
              <a:xfrm>
                <a:off x="5094" y="522"/>
                <a:ext cx="4044" cy="4044"/>
              </a:xfrm>
              <a:custGeom>
                <a:avLst/>
                <a:gdLst>
                  <a:gd name="T0" fmla="*/ 1959 w 4044"/>
                  <a:gd name="T1" fmla="*/ 4044 h 4044"/>
                  <a:gd name="T2" fmla="*/ 2394 w 4044"/>
                  <a:gd name="T3" fmla="*/ 4003 h 4044"/>
                  <a:gd name="T4" fmla="*/ 2384 w 4044"/>
                  <a:gd name="T5" fmla="*/ 4004 h 4044"/>
                  <a:gd name="T6" fmla="*/ 1438 w 4044"/>
                  <a:gd name="T7" fmla="*/ 3949 h 4044"/>
                  <a:gd name="T8" fmla="*/ 1431 w 4044"/>
                  <a:gd name="T9" fmla="*/ 3947 h 4044"/>
                  <a:gd name="T10" fmla="*/ 2630 w 4044"/>
                  <a:gd name="T11" fmla="*/ 3952 h 4044"/>
                  <a:gd name="T12" fmla="*/ 2845 w 4044"/>
                  <a:gd name="T13" fmla="*/ 3861 h 4044"/>
                  <a:gd name="T14" fmla="*/ 2831 w 4044"/>
                  <a:gd name="T15" fmla="*/ 3867 h 4044"/>
                  <a:gd name="T16" fmla="*/ 1035 w 4044"/>
                  <a:gd name="T17" fmla="*/ 3778 h 4044"/>
                  <a:gd name="T18" fmla="*/ 1027 w 4044"/>
                  <a:gd name="T19" fmla="*/ 3774 h 4044"/>
                  <a:gd name="T20" fmla="*/ 3054 w 4044"/>
                  <a:gd name="T21" fmla="*/ 3762 h 4044"/>
                  <a:gd name="T22" fmla="*/ 811 w 4044"/>
                  <a:gd name="T23" fmla="*/ 3642 h 4044"/>
                  <a:gd name="T24" fmla="*/ 823 w 4044"/>
                  <a:gd name="T25" fmla="*/ 3651 h 4044"/>
                  <a:gd name="T26" fmla="*/ 658 w 4044"/>
                  <a:gd name="T27" fmla="*/ 3504 h 4044"/>
                  <a:gd name="T28" fmla="*/ 645 w 4044"/>
                  <a:gd name="T29" fmla="*/ 3492 h 4044"/>
                  <a:gd name="T30" fmla="*/ 3397 w 4044"/>
                  <a:gd name="T31" fmla="*/ 3505 h 4044"/>
                  <a:gd name="T32" fmla="*/ 476 w 4044"/>
                  <a:gd name="T33" fmla="*/ 3327 h 4044"/>
                  <a:gd name="T34" fmla="*/ 483 w 4044"/>
                  <a:gd name="T35" fmla="*/ 3336 h 4044"/>
                  <a:gd name="T36" fmla="*/ 3742 w 4044"/>
                  <a:gd name="T37" fmla="*/ 3087 h 4044"/>
                  <a:gd name="T38" fmla="*/ 3732 w 4044"/>
                  <a:gd name="T39" fmla="*/ 3085 h 4044"/>
                  <a:gd name="T40" fmla="*/ 240 w 4044"/>
                  <a:gd name="T41" fmla="*/ 2978 h 4044"/>
                  <a:gd name="T42" fmla="*/ 3923 w 4044"/>
                  <a:gd name="T43" fmla="*/ 2685 h 4044"/>
                  <a:gd name="T44" fmla="*/ 3920 w 4044"/>
                  <a:gd name="T45" fmla="*/ 2694 h 4044"/>
                  <a:gd name="T46" fmla="*/ 60 w 4044"/>
                  <a:gd name="T47" fmla="*/ 2475 h 4044"/>
                  <a:gd name="T48" fmla="*/ 50 w 4044"/>
                  <a:gd name="T49" fmla="*/ 2474 h 4044"/>
                  <a:gd name="T50" fmla="*/ 3984 w 4044"/>
                  <a:gd name="T51" fmla="*/ 2476 h 4044"/>
                  <a:gd name="T52" fmla="*/ 4025 w 4044"/>
                  <a:gd name="T53" fmla="*/ 2229 h 4044"/>
                  <a:gd name="T54" fmla="*/ 4023 w 4044"/>
                  <a:gd name="T55" fmla="*/ 2239 h 4044"/>
                  <a:gd name="T56" fmla="*/ 8 w 4044"/>
                  <a:gd name="T57" fmla="*/ 2044 h 4044"/>
                  <a:gd name="T58" fmla="*/ 8 w 4044"/>
                  <a:gd name="T59" fmla="*/ 2033 h 4044"/>
                  <a:gd name="T60" fmla="*/ 4036 w 4044"/>
                  <a:gd name="T61" fmla="*/ 2006 h 4044"/>
                  <a:gd name="T62" fmla="*/ 12 w 4044"/>
                  <a:gd name="T63" fmla="*/ 1791 h 4044"/>
                  <a:gd name="T64" fmla="*/ 11 w 4044"/>
                  <a:gd name="T65" fmla="*/ 1805 h 4044"/>
                  <a:gd name="T66" fmla="*/ 58 w 4044"/>
                  <a:gd name="T67" fmla="*/ 1578 h 4044"/>
                  <a:gd name="T68" fmla="*/ 62 w 4044"/>
                  <a:gd name="T69" fmla="*/ 1565 h 4044"/>
                  <a:gd name="T70" fmla="*/ 3994 w 4044"/>
                  <a:gd name="T71" fmla="*/ 1572 h 4044"/>
                  <a:gd name="T72" fmla="*/ 118 w 4044"/>
                  <a:gd name="T73" fmla="*/ 1339 h 4044"/>
                  <a:gd name="T74" fmla="*/ 115 w 4044"/>
                  <a:gd name="T75" fmla="*/ 1349 h 4044"/>
                  <a:gd name="T76" fmla="*/ 3808 w 4044"/>
                  <a:gd name="T77" fmla="*/ 1073 h 4044"/>
                  <a:gd name="T78" fmla="*/ 3803 w 4044"/>
                  <a:gd name="T79" fmla="*/ 1065 h 4044"/>
                  <a:gd name="T80" fmla="*/ 310 w 4044"/>
                  <a:gd name="T81" fmla="*/ 959 h 4044"/>
                  <a:gd name="T82" fmla="*/ 3548 w 4044"/>
                  <a:gd name="T83" fmla="*/ 710 h 4044"/>
                  <a:gd name="T84" fmla="*/ 3554 w 4044"/>
                  <a:gd name="T85" fmla="*/ 717 h 4044"/>
                  <a:gd name="T86" fmla="*/ 648 w 4044"/>
                  <a:gd name="T87" fmla="*/ 550 h 4044"/>
                  <a:gd name="T88" fmla="*/ 645 w 4044"/>
                  <a:gd name="T89" fmla="*/ 540 h 4044"/>
                  <a:gd name="T90" fmla="*/ 3394 w 4044"/>
                  <a:gd name="T91" fmla="*/ 549 h 4044"/>
                  <a:gd name="T92" fmla="*/ 3204 w 4044"/>
                  <a:gd name="T93" fmla="*/ 391 h 4044"/>
                  <a:gd name="T94" fmla="*/ 3215 w 4044"/>
                  <a:gd name="T95" fmla="*/ 400 h 4044"/>
                  <a:gd name="T96" fmla="*/ 1001 w 4044"/>
                  <a:gd name="T97" fmla="*/ 286 h 4044"/>
                  <a:gd name="T98" fmla="*/ 987 w 4044"/>
                  <a:gd name="T99" fmla="*/ 283 h 4044"/>
                  <a:gd name="T100" fmla="*/ 3013 w 4044"/>
                  <a:gd name="T101" fmla="*/ 269 h 4044"/>
                  <a:gd name="T102" fmla="*/ 1224 w 4044"/>
                  <a:gd name="T103" fmla="*/ 163 h 4044"/>
                  <a:gd name="T104" fmla="*/ 1212 w 4044"/>
                  <a:gd name="T105" fmla="*/ 167 h 4044"/>
                  <a:gd name="T106" fmla="*/ 1428 w 4044"/>
                  <a:gd name="T107" fmla="*/ 97 h 4044"/>
                  <a:gd name="T108" fmla="*/ 1395 w 4044"/>
                  <a:gd name="T109" fmla="*/ 98 h 4044"/>
                  <a:gd name="T110" fmla="*/ 2616 w 4044"/>
                  <a:gd name="T111" fmla="*/ 90 h 4044"/>
                  <a:gd name="T112" fmla="*/ 2610 w 4044"/>
                  <a:gd name="T113" fmla="*/ 87 h 4044"/>
                  <a:gd name="T114" fmla="*/ 1650 w 4044"/>
                  <a:gd name="T115" fmla="*/ 41 h 4044"/>
                  <a:gd name="T116" fmla="*/ 2082 w 4044"/>
                  <a:gd name="T117" fmla="*/ 0 h 4044"/>
                  <a:gd name="T118" fmla="*/ 2086 w 4044"/>
                  <a:gd name="T119" fmla="*/ 9 h 4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44" h="4044">
                    <a:moveTo>
                      <a:pt x="1949" y="4035"/>
                    </a:moveTo>
                    <a:lnTo>
                      <a:pt x="1955" y="4035"/>
                    </a:lnTo>
                    <a:lnTo>
                      <a:pt x="1959" y="4044"/>
                    </a:lnTo>
                    <a:lnTo>
                      <a:pt x="1952" y="4044"/>
                    </a:lnTo>
                    <a:lnTo>
                      <a:pt x="1949" y="4035"/>
                    </a:lnTo>
                    <a:close/>
                    <a:moveTo>
                      <a:pt x="2394" y="4003"/>
                    </a:moveTo>
                    <a:lnTo>
                      <a:pt x="2386" y="4012"/>
                    </a:lnTo>
                    <a:lnTo>
                      <a:pt x="2376" y="4014"/>
                    </a:lnTo>
                    <a:lnTo>
                      <a:pt x="2384" y="4004"/>
                    </a:lnTo>
                    <a:lnTo>
                      <a:pt x="2394" y="4003"/>
                    </a:lnTo>
                    <a:close/>
                    <a:moveTo>
                      <a:pt x="1431" y="3947"/>
                    </a:moveTo>
                    <a:lnTo>
                      <a:pt x="1438" y="3949"/>
                    </a:lnTo>
                    <a:lnTo>
                      <a:pt x="1432" y="3957"/>
                    </a:lnTo>
                    <a:lnTo>
                      <a:pt x="1425" y="3954"/>
                    </a:lnTo>
                    <a:lnTo>
                      <a:pt x="1431" y="3947"/>
                    </a:lnTo>
                    <a:close/>
                    <a:moveTo>
                      <a:pt x="2626" y="3945"/>
                    </a:moveTo>
                    <a:lnTo>
                      <a:pt x="2644" y="3947"/>
                    </a:lnTo>
                    <a:lnTo>
                      <a:pt x="2630" y="3952"/>
                    </a:lnTo>
                    <a:lnTo>
                      <a:pt x="2610" y="3949"/>
                    </a:lnTo>
                    <a:lnTo>
                      <a:pt x="2626" y="3945"/>
                    </a:lnTo>
                    <a:close/>
                    <a:moveTo>
                      <a:pt x="2845" y="3861"/>
                    </a:moveTo>
                    <a:lnTo>
                      <a:pt x="2832" y="3875"/>
                    </a:lnTo>
                    <a:lnTo>
                      <a:pt x="2818" y="3881"/>
                    </a:lnTo>
                    <a:lnTo>
                      <a:pt x="2831" y="3867"/>
                    </a:lnTo>
                    <a:lnTo>
                      <a:pt x="2845" y="3861"/>
                    </a:lnTo>
                    <a:close/>
                    <a:moveTo>
                      <a:pt x="1027" y="3774"/>
                    </a:moveTo>
                    <a:lnTo>
                      <a:pt x="1035" y="3778"/>
                    </a:lnTo>
                    <a:lnTo>
                      <a:pt x="1041" y="3792"/>
                    </a:lnTo>
                    <a:lnTo>
                      <a:pt x="1031" y="3786"/>
                    </a:lnTo>
                    <a:lnTo>
                      <a:pt x="1027" y="3774"/>
                    </a:lnTo>
                    <a:close/>
                    <a:moveTo>
                      <a:pt x="3050" y="3754"/>
                    </a:moveTo>
                    <a:lnTo>
                      <a:pt x="3064" y="3757"/>
                    </a:lnTo>
                    <a:lnTo>
                      <a:pt x="3054" y="3762"/>
                    </a:lnTo>
                    <a:lnTo>
                      <a:pt x="3040" y="3759"/>
                    </a:lnTo>
                    <a:lnTo>
                      <a:pt x="3050" y="3754"/>
                    </a:lnTo>
                    <a:close/>
                    <a:moveTo>
                      <a:pt x="811" y="3642"/>
                    </a:moveTo>
                    <a:lnTo>
                      <a:pt x="829" y="3645"/>
                    </a:lnTo>
                    <a:lnTo>
                      <a:pt x="842" y="3655"/>
                    </a:lnTo>
                    <a:lnTo>
                      <a:pt x="823" y="3651"/>
                    </a:lnTo>
                    <a:lnTo>
                      <a:pt x="811" y="3642"/>
                    </a:lnTo>
                    <a:close/>
                    <a:moveTo>
                      <a:pt x="645" y="3492"/>
                    </a:moveTo>
                    <a:lnTo>
                      <a:pt x="658" y="3504"/>
                    </a:lnTo>
                    <a:lnTo>
                      <a:pt x="665" y="3522"/>
                    </a:lnTo>
                    <a:lnTo>
                      <a:pt x="652" y="3511"/>
                    </a:lnTo>
                    <a:lnTo>
                      <a:pt x="645" y="3492"/>
                    </a:lnTo>
                    <a:close/>
                    <a:moveTo>
                      <a:pt x="3400" y="3490"/>
                    </a:moveTo>
                    <a:lnTo>
                      <a:pt x="3404" y="3498"/>
                    </a:lnTo>
                    <a:lnTo>
                      <a:pt x="3397" y="3505"/>
                    </a:lnTo>
                    <a:lnTo>
                      <a:pt x="3394" y="3495"/>
                    </a:lnTo>
                    <a:lnTo>
                      <a:pt x="3400" y="3490"/>
                    </a:lnTo>
                    <a:close/>
                    <a:moveTo>
                      <a:pt x="476" y="3327"/>
                    </a:moveTo>
                    <a:lnTo>
                      <a:pt x="490" y="3328"/>
                    </a:lnTo>
                    <a:lnTo>
                      <a:pt x="497" y="3337"/>
                    </a:lnTo>
                    <a:lnTo>
                      <a:pt x="483" y="3336"/>
                    </a:lnTo>
                    <a:lnTo>
                      <a:pt x="476" y="3327"/>
                    </a:lnTo>
                    <a:close/>
                    <a:moveTo>
                      <a:pt x="3732" y="3085"/>
                    </a:moveTo>
                    <a:lnTo>
                      <a:pt x="3742" y="3087"/>
                    </a:lnTo>
                    <a:lnTo>
                      <a:pt x="3738" y="3094"/>
                    </a:lnTo>
                    <a:lnTo>
                      <a:pt x="3728" y="3092"/>
                    </a:lnTo>
                    <a:lnTo>
                      <a:pt x="3732" y="3085"/>
                    </a:lnTo>
                    <a:close/>
                    <a:moveTo>
                      <a:pt x="241" y="2964"/>
                    </a:moveTo>
                    <a:lnTo>
                      <a:pt x="245" y="2971"/>
                    </a:lnTo>
                    <a:lnTo>
                      <a:pt x="240" y="2978"/>
                    </a:lnTo>
                    <a:lnTo>
                      <a:pt x="236" y="2972"/>
                    </a:lnTo>
                    <a:lnTo>
                      <a:pt x="241" y="2964"/>
                    </a:lnTo>
                    <a:close/>
                    <a:moveTo>
                      <a:pt x="3923" y="2685"/>
                    </a:moveTo>
                    <a:lnTo>
                      <a:pt x="3927" y="2698"/>
                    </a:lnTo>
                    <a:lnTo>
                      <a:pt x="3924" y="2707"/>
                    </a:lnTo>
                    <a:lnTo>
                      <a:pt x="3920" y="2694"/>
                    </a:lnTo>
                    <a:lnTo>
                      <a:pt x="3923" y="2685"/>
                    </a:lnTo>
                    <a:close/>
                    <a:moveTo>
                      <a:pt x="50" y="2474"/>
                    </a:moveTo>
                    <a:lnTo>
                      <a:pt x="60" y="2475"/>
                    </a:lnTo>
                    <a:lnTo>
                      <a:pt x="62" y="2482"/>
                    </a:lnTo>
                    <a:lnTo>
                      <a:pt x="52" y="2481"/>
                    </a:lnTo>
                    <a:lnTo>
                      <a:pt x="50" y="2474"/>
                    </a:lnTo>
                    <a:close/>
                    <a:moveTo>
                      <a:pt x="3999" y="2448"/>
                    </a:moveTo>
                    <a:lnTo>
                      <a:pt x="3996" y="2461"/>
                    </a:lnTo>
                    <a:lnTo>
                      <a:pt x="3984" y="2476"/>
                    </a:lnTo>
                    <a:lnTo>
                      <a:pt x="3986" y="2464"/>
                    </a:lnTo>
                    <a:lnTo>
                      <a:pt x="3999" y="2448"/>
                    </a:lnTo>
                    <a:close/>
                    <a:moveTo>
                      <a:pt x="4025" y="2229"/>
                    </a:moveTo>
                    <a:lnTo>
                      <a:pt x="4032" y="2247"/>
                    </a:lnTo>
                    <a:lnTo>
                      <a:pt x="4030" y="2257"/>
                    </a:lnTo>
                    <a:lnTo>
                      <a:pt x="4023" y="2239"/>
                    </a:lnTo>
                    <a:lnTo>
                      <a:pt x="4025" y="2229"/>
                    </a:lnTo>
                    <a:close/>
                    <a:moveTo>
                      <a:pt x="8" y="2033"/>
                    </a:moveTo>
                    <a:lnTo>
                      <a:pt x="8" y="2044"/>
                    </a:lnTo>
                    <a:lnTo>
                      <a:pt x="0" y="2054"/>
                    </a:lnTo>
                    <a:lnTo>
                      <a:pt x="0" y="2044"/>
                    </a:lnTo>
                    <a:lnTo>
                      <a:pt x="8" y="2033"/>
                    </a:lnTo>
                    <a:close/>
                    <a:moveTo>
                      <a:pt x="4044" y="1989"/>
                    </a:moveTo>
                    <a:lnTo>
                      <a:pt x="4044" y="1994"/>
                    </a:lnTo>
                    <a:lnTo>
                      <a:pt x="4036" y="2006"/>
                    </a:lnTo>
                    <a:lnTo>
                      <a:pt x="4036" y="1999"/>
                    </a:lnTo>
                    <a:lnTo>
                      <a:pt x="4044" y="1989"/>
                    </a:lnTo>
                    <a:close/>
                    <a:moveTo>
                      <a:pt x="12" y="1791"/>
                    </a:moveTo>
                    <a:lnTo>
                      <a:pt x="19" y="1809"/>
                    </a:lnTo>
                    <a:lnTo>
                      <a:pt x="18" y="1823"/>
                    </a:lnTo>
                    <a:lnTo>
                      <a:pt x="11" y="1805"/>
                    </a:lnTo>
                    <a:lnTo>
                      <a:pt x="12" y="1791"/>
                    </a:lnTo>
                    <a:close/>
                    <a:moveTo>
                      <a:pt x="62" y="1565"/>
                    </a:moveTo>
                    <a:lnTo>
                      <a:pt x="58" y="1578"/>
                    </a:lnTo>
                    <a:lnTo>
                      <a:pt x="45" y="1593"/>
                    </a:lnTo>
                    <a:lnTo>
                      <a:pt x="48" y="1580"/>
                    </a:lnTo>
                    <a:lnTo>
                      <a:pt x="62" y="1565"/>
                    </a:lnTo>
                    <a:close/>
                    <a:moveTo>
                      <a:pt x="3982" y="1563"/>
                    </a:moveTo>
                    <a:lnTo>
                      <a:pt x="3992" y="1565"/>
                    </a:lnTo>
                    <a:lnTo>
                      <a:pt x="3994" y="1572"/>
                    </a:lnTo>
                    <a:lnTo>
                      <a:pt x="3984" y="1570"/>
                    </a:lnTo>
                    <a:lnTo>
                      <a:pt x="3982" y="1563"/>
                    </a:lnTo>
                    <a:close/>
                    <a:moveTo>
                      <a:pt x="118" y="1339"/>
                    </a:moveTo>
                    <a:lnTo>
                      <a:pt x="123" y="1351"/>
                    </a:lnTo>
                    <a:lnTo>
                      <a:pt x="120" y="1361"/>
                    </a:lnTo>
                    <a:lnTo>
                      <a:pt x="115" y="1349"/>
                    </a:lnTo>
                    <a:lnTo>
                      <a:pt x="118" y="1339"/>
                    </a:lnTo>
                    <a:close/>
                    <a:moveTo>
                      <a:pt x="3803" y="1065"/>
                    </a:moveTo>
                    <a:lnTo>
                      <a:pt x="3808" y="1073"/>
                    </a:lnTo>
                    <a:lnTo>
                      <a:pt x="3801" y="1080"/>
                    </a:lnTo>
                    <a:lnTo>
                      <a:pt x="3797" y="1072"/>
                    </a:lnTo>
                    <a:lnTo>
                      <a:pt x="3803" y="1065"/>
                    </a:lnTo>
                    <a:close/>
                    <a:moveTo>
                      <a:pt x="305" y="952"/>
                    </a:moveTo>
                    <a:lnTo>
                      <a:pt x="315" y="953"/>
                    </a:lnTo>
                    <a:lnTo>
                      <a:pt x="310" y="959"/>
                    </a:lnTo>
                    <a:lnTo>
                      <a:pt x="301" y="957"/>
                    </a:lnTo>
                    <a:lnTo>
                      <a:pt x="305" y="952"/>
                    </a:lnTo>
                    <a:close/>
                    <a:moveTo>
                      <a:pt x="3548" y="710"/>
                    </a:moveTo>
                    <a:lnTo>
                      <a:pt x="3563" y="711"/>
                    </a:lnTo>
                    <a:lnTo>
                      <a:pt x="3568" y="718"/>
                    </a:lnTo>
                    <a:lnTo>
                      <a:pt x="3554" y="717"/>
                    </a:lnTo>
                    <a:lnTo>
                      <a:pt x="3548" y="710"/>
                    </a:lnTo>
                    <a:close/>
                    <a:moveTo>
                      <a:pt x="645" y="540"/>
                    </a:moveTo>
                    <a:lnTo>
                      <a:pt x="648" y="550"/>
                    </a:lnTo>
                    <a:lnTo>
                      <a:pt x="642" y="556"/>
                    </a:lnTo>
                    <a:lnTo>
                      <a:pt x="638" y="546"/>
                    </a:lnTo>
                    <a:lnTo>
                      <a:pt x="645" y="540"/>
                    </a:lnTo>
                    <a:close/>
                    <a:moveTo>
                      <a:pt x="3376" y="519"/>
                    </a:moveTo>
                    <a:lnTo>
                      <a:pt x="3387" y="529"/>
                    </a:lnTo>
                    <a:lnTo>
                      <a:pt x="3394" y="549"/>
                    </a:lnTo>
                    <a:lnTo>
                      <a:pt x="3385" y="539"/>
                    </a:lnTo>
                    <a:lnTo>
                      <a:pt x="3376" y="519"/>
                    </a:lnTo>
                    <a:close/>
                    <a:moveTo>
                      <a:pt x="3204" y="391"/>
                    </a:moveTo>
                    <a:lnTo>
                      <a:pt x="3222" y="395"/>
                    </a:lnTo>
                    <a:lnTo>
                      <a:pt x="3235" y="403"/>
                    </a:lnTo>
                    <a:lnTo>
                      <a:pt x="3215" y="400"/>
                    </a:lnTo>
                    <a:lnTo>
                      <a:pt x="3204" y="391"/>
                    </a:lnTo>
                    <a:close/>
                    <a:moveTo>
                      <a:pt x="987" y="283"/>
                    </a:moveTo>
                    <a:lnTo>
                      <a:pt x="1001" y="286"/>
                    </a:lnTo>
                    <a:lnTo>
                      <a:pt x="994" y="290"/>
                    </a:lnTo>
                    <a:lnTo>
                      <a:pt x="980" y="287"/>
                    </a:lnTo>
                    <a:lnTo>
                      <a:pt x="987" y="283"/>
                    </a:lnTo>
                    <a:close/>
                    <a:moveTo>
                      <a:pt x="3000" y="252"/>
                    </a:moveTo>
                    <a:lnTo>
                      <a:pt x="3009" y="256"/>
                    </a:lnTo>
                    <a:lnTo>
                      <a:pt x="3013" y="269"/>
                    </a:lnTo>
                    <a:lnTo>
                      <a:pt x="3006" y="265"/>
                    </a:lnTo>
                    <a:lnTo>
                      <a:pt x="3000" y="252"/>
                    </a:lnTo>
                    <a:close/>
                    <a:moveTo>
                      <a:pt x="1224" y="163"/>
                    </a:moveTo>
                    <a:lnTo>
                      <a:pt x="1213" y="177"/>
                    </a:lnTo>
                    <a:lnTo>
                      <a:pt x="1200" y="183"/>
                    </a:lnTo>
                    <a:lnTo>
                      <a:pt x="1212" y="167"/>
                    </a:lnTo>
                    <a:lnTo>
                      <a:pt x="1224" y="163"/>
                    </a:lnTo>
                    <a:close/>
                    <a:moveTo>
                      <a:pt x="1408" y="94"/>
                    </a:moveTo>
                    <a:lnTo>
                      <a:pt x="1428" y="97"/>
                    </a:lnTo>
                    <a:lnTo>
                      <a:pt x="1417" y="99"/>
                    </a:lnTo>
                    <a:lnTo>
                      <a:pt x="1414" y="101"/>
                    </a:lnTo>
                    <a:lnTo>
                      <a:pt x="1395" y="98"/>
                    </a:lnTo>
                    <a:lnTo>
                      <a:pt x="1408" y="94"/>
                    </a:lnTo>
                    <a:close/>
                    <a:moveTo>
                      <a:pt x="2610" y="87"/>
                    </a:moveTo>
                    <a:lnTo>
                      <a:pt x="2616" y="90"/>
                    </a:lnTo>
                    <a:lnTo>
                      <a:pt x="2610" y="97"/>
                    </a:lnTo>
                    <a:lnTo>
                      <a:pt x="2603" y="94"/>
                    </a:lnTo>
                    <a:lnTo>
                      <a:pt x="2610" y="87"/>
                    </a:lnTo>
                    <a:close/>
                    <a:moveTo>
                      <a:pt x="1665" y="30"/>
                    </a:moveTo>
                    <a:lnTo>
                      <a:pt x="1657" y="41"/>
                    </a:lnTo>
                    <a:lnTo>
                      <a:pt x="1650" y="41"/>
                    </a:lnTo>
                    <a:lnTo>
                      <a:pt x="1658" y="32"/>
                    </a:lnTo>
                    <a:lnTo>
                      <a:pt x="1665" y="30"/>
                    </a:lnTo>
                    <a:close/>
                    <a:moveTo>
                      <a:pt x="2082" y="0"/>
                    </a:moveTo>
                    <a:lnTo>
                      <a:pt x="2089" y="0"/>
                    </a:lnTo>
                    <a:lnTo>
                      <a:pt x="2093" y="9"/>
                    </a:lnTo>
                    <a:lnTo>
                      <a:pt x="2086" y="9"/>
                    </a:lnTo>
                    <a:lnTo>
                      <a:pt x="20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6" name="Freeform 761"/>
              <p:cNvSpPr>
                <a:spLocks noEditPoints="1"/>
              </p:cNvSpPr>
              <p:nvPr/>
            </p:nvSpPr>
            <p:spPr bwMode="auto">
              <a:xfrm>
                <a:off x="5084" y="513"/>
                <a:ext cx="4063" cy="4062"/>
              </a:xfrm>
              <a:custGeom>
                <a:avLst/>
                <a:gdLst>
                  <a:gd name="T0" fmla="*/ 1972 w 4063"/>
                  <a:gd name="T1" fmla="*/ 4062 h 4062"/>
                  <a:gd name="T2" fmla="*/ 2396 w 4063"/>
                  <a:gd name="T3" fmla="*/ 4021 h 4062"/>
                  <a:gd name="T4" fmla="*/ 2386 w 4063"/>
                  <a:gd name="T5" fmla="*/ 4023 h 4062"/>
                  <a:gd name="T6" fmla="*/ 1442 w 4063"/>
                  <a:gd name="T7" fmla="*/ 3966 h 4062"/>
                  <a:gd name="T8" fmla="*/ 1435 w 4063"/>
                  <a:gd name="T9" fmla="*/ 3963 h 4062"/>
                  <a:gd name="T10" fmla="*/ 2659 w 4063"/>
                  <a:gd name="T11" fmla="*/ 3965 h 4062"/>
                  <a:gd name="T12" fmla="*/ 2842 w 4063"/>
                  <a:gd name="T13" fmla="*/ 3884 h 4062"/>
                  <a:gd name="T14" fmla="*/ 2828 w 4063"/>
                  <a:gd name="T15" fmla="*/ 3890 h 4062"/>
                  <a:gd name="T16" fmla="*/ 1051 w 4063"/>
                  <a:gd name="T17" fmla="*/ 3801 h 4062"/>
                  <a:gd name="T18" fmla="*/ 1041 w 4063"/>
                  <a:gd name="T19" fmla="*/ 3795 h 4062"/>
                  <a:gd name="T20" fmla="*/ 3080 w 4063"/>
                  <a:gd name="T21" fmla="*/ 3773 h 4062"/>
                  <a:gd name="T22" fmla="*/ 3074 w 4063"/>
                  <a:gd name="T23" fmla="*/ 3766 h 4062"/>
                  <a:gd name="T24" fmla="*/ 833 w 4063"/>
                  <a:gd name="T25" fmla="*/ 3660 h 4062"/>
                  <a:gd name="T26" fmla="*/ 662 w 4063"/>
                  <a:gd name="T27" fmla="*/ 3520 h 4062"/>
                  <a:gd name="T28" fmla="*/ 679 w 4063"/>
                  <a:gd name="T29" fmla="*/ 3548 h 4062"/>
                  <a:gd name="T30" fmla="*/ 3414 w 4063"/>
                  <a:gd name="T31" fmla="*/ 3507 h 4062"/>
                  <a:gd name="T32" fmla="*/ 3407 w 4063"/>
                  <a:gd name="T33" fmla="*/ 3514 h 4062"/>
                  <a:gd name="T34" fmla="*/ 486 w 4063"/>
                  <a:gd name="T35" fmla="*/ 3336 h 4062"/>
                  <a:gd name="T36" fmla="*/ 473 w 4063"/>
                  <a:gd name="T37" fmla="*/ 3333 h 4062"/>
                  <a:gd name="T38" fmla="*/ 3761 w 4063"/>
                  <a:gd name="T39" fmla="*/ 3100 h 4062"/>
                  <a:gd name="T40" fmla="*/ 3752 w 4063"/>
                  <a:gd name="T41" fmla="*/ 3096 h 4062"/>
                  <a:gd name="T42" fmla="*/ 243 w 4063"/>
                  <a:gd name="T43" fmla="*/ 2995 h 4062"/>
                  <a:gd name="T44" fmla="*/ 3937 w 4063"/>
                  <a:gd name="T45" fmla="*/ 2707 h 4062"/>
                  <a:gd name="T46" fmla="*/ 3934 w 4063"/>
                  <a:gd name="T47" fmla="*/ 2716 h 4062"/>
                  <a:gd name="T48" fmla="*/ 60 w 4063"/>
                  <a:gd name="T49" fmla="*/ 2483 h 4062"/>
                  <a:gd name="T50" fmla="*/ 51 w 4063"/>
                  <a:gd name="T51" fmla="*/ 2481 h 4062"/>
                  <a:gd name="T52" fmla="*/ 4006 w 4063"/>
                  <a:gd name="T53" fmla="*/ 2470 h 4062"/>
                  <a:gd name="T54" fmla="*/ 4042 w 4063"/>
                  <a:gd name="T55" fmla="*/ 2256 h 4062"/>
                  <a:gd name="T56" fmla="*/ 4040 w 4063"/>
                  <a:gd name="T57" fmla="*/ 2266 h 4062"/>
                  <a:gd name="T58" fmla="*/ 10 w 4063"/>
                  <a:gd name="T59" fmla="*/ 2063 h 4062"/>
                  <a:gd name="T60" fmla="*/ 0 w 4063"/>
                  <a:gd name="T61" fmla="*/ 2064 h 4062"/>
                  <a:gd name="T62" fmla="*/ 4063 w 4063"/>
                  <a:gd name="T63" fmla="*/ 1994 h 4062"/>
                  <a:gd name="T64" fmla="*/ 4063 w 4063"/>
                  <a:gd name="T65" fmla="*/ 1986 h 4062"/>
                  <a:gd name="T66" fmla="*/ 21 w 4063"/>
                  <a:gd name="T67" fmla="*/ 1814 h 4062"/>
                  <a:gd name="T68" fmla="*/ 58 w 4063"/>
                  <a:gd name="T69" fmla="*/ 1589 h 4062"/>
                  <a:gd name="T70" fmla="*/ 45 w 4063"/>
                  <a:gd name="T71" fmla="*/ 1606 h 4062"/>
                  <a:gd name="T72" fmla="*/ 4012 w 4063"/>
                  <a:gd name="T73" fmla="*/ 1575 h 4062"/>
                  <a:gd name="T74" fmla="*/ 4002 w 4063"/>
                  <a:gd name="T75" fmla="*/ 1574 h 4062"/>
                  <a:gd name="T76" fmla="*/ 125 w 4063"/>
                  <a:gd name="T77" fmla="*/ 1358 h 4062"/>
                  <a:gd name="T78" fmla="*/ 3820 w 4063"/>
                  <a:gd name="T79" fmla="*/ 1067 h 4062"/>
                  <a:gd name="T80" fmla="*/ 3813 w 4063"/>
                  <a:gd name="T81" fmla="*/ 1074 h 4062"/>
                  <a:gd name="T82" fmla="*/ 315 w 4063"/>
                  <a:gd name="T83" fmla="*/ 961 h 4062"/>
                  <a:gd name="T84" fmla="*/ 303 w 4063"/>
                  <a:gd name="T85" fmla="*/ 962 h 4062"/>
                  <a:gd name="T86" fmla="*/ 3585 w 4063"/>
                  <a:gd name="T87" fmla="*/ 723 h 4062"/>
                  <a:gd name="T88" fmla="*/ 3573 w 4063"/>
                  <a:gd name="T89" fmla="*/ 720 h 4062"/>
                  <a:gd name="T90" fmla="*/ 648 w 4063"/>
                  <a:gd name="T91" fmla="*/ 555 h 4062"/>
                  <a:gd name="T92" fmla="*/ 3380 w 4063"/>
                  <a:gd name="T93" fmla="*/ 510 h 4062"/>
                  <a:gd name="T94" fmla="*/ 3397 w 4063"/>
                  <a:gd name="T95" fmla="*/ 538 h 4062"/>
                  <a:gd name="T96" fmla="*/ 3232 w 4063"/>
                  <a:gd name="T97" fmla="*/ 404 h 4062"/>
                  <a:gd name="T98" fmla="*/ 3245 w 4063"/>
                  <a:gd name="T99" fmla="*/ 412 h 4062"/>
                  <a:gd name="T100" fmla="*/ 997 w 4063"/>
                  <a:gd name="T101" fmla="*/ 292 h 4062"/>
                  <a:gd name="T102" fmla="*/ 983 w 4063"/>
                  <a:gd name="T103" fmla="*/ 291 h 4062"/>
                  <a:gd name="T104" fmla="*/ 3019 w 4063"/>
                  <a:gd name="T105" fmla="*/ 265 h 4062"/>
                  <a:gd name="T106" fmla="*/ 1247 w 4063"/>
                  <a:gd name="T107" fmla="*/ 156 h 4062"/>
                  <a:gd name="T108" fmla="*/ 1234 w 4063"/>
                  <a:gd name="T109" fmla="*/ 162 h 4062"/>
                  <a:gd name="T110" fmla="*/ 1418 w 4063"/>
                  <a:gd name="T111" fmla="*/ 103 h 4062"/>
                  <a:gd name="T112" fmla="*/ 1400 w 4063"/>
                  <a:gd name="T113" fmla="*/ 100 h 4062"/>
                  <a:gd name="T114" fmla="*/ 2626 w 4063"/>
                  <a:gd name="T115" fmla="*/ 99 h 4062"/>
                  <a:gd name="T116" fmla="*/ 1684 w 4063"/>
                  <a:gd name="T117" fmla="*/ 29 h 4062"/>
                  <a:gd name="T118" fmla="*/ 1677 w 4063"/>
                  <a:gd name="T119" fmla="*/ 31 h 4062"/>
                  <a:gd name="T120" fmla="*/ 2096 w 4063"/>
                  <a:gd name="T121" fmla="*/ 0 h 4062"/>
                  <a:gd name="T122" fmla="*/ 2089 w 4063"/>
                  <a:gd name="T123" fmla="*/ 0 h 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63" h="4062">
                    <a:moveTo>
                      <a:pt x="1962" y="4053"/>
                    </a:moveTo>
                    <a:lnTo>
                      <a:pt x="1969" y="4053"/>
                    </a:lnTo>
                    <a:lnTo>
                      <a:pt x="1972" y="4062"/>
                    </a:lnTo>
                    <a:lnTo>
                      <a:pt x="1965" y="4062"/>
                    </a:lnTo>
                    <a:lnTo>
                      <a:pt x="1962" y="4053"/>
                    </a:lnTo>
                    <a:close/>
                    <a:moveTo>
                      <a:pt x="2396" y="4021"/>
                    </a:moveTo>
                    <a:lnTo>
                      <a:pt x="2387" y="4031"/>
                    </a:lnTo>
                    <a:lnTo>
                      <a:pt x="2376" y="4034"/>
                    </a:lnTo>
                    <a:lnTo>
                      <a:pt x="2386" y="4023"/>
                    </a:lnTo>
                    <a:lnTo>
                      <a:pt x="2396" y="4021"/>
                    </a:lnTo>
                    <a:close/>
                    <a:moveTo>
                      <a:pt x="1435" y="3963"/>
                    </a:moveTo>
                    <a:lnTo>
                      <a:pt x="1442" y="3966"/>
                    </a:lnTo>
                    <a:lnTo>
                      <a:pt x="1437" y="3973"/>
                    </a:lnTo>
                    <a:lnTo>
                      <a:pt x="1429" y="3972"/>
                    </a:lnTo>
                    <a:lnTo>
                      <a:pt x="1435" y="3963"/>
                    </a:lnTo>
                    <a:close/>
                    <a:moveTo>
                      <a:pt x="2654" y="3956"/>
                    </a:moveTo>
                    <a:lnTo>
                      <a:pt x="2673" y="3959"/>
                    </a:lnTo>
                    <a:lnTo>
                      <a:pt x="2659" y="3965"/>
                    </a:lnTo>
                    <a:lnTo>
                      <a:pt x="2640" y="3961"/>
                    </a:lnTo>
                    <a:lnTo>
                      <a:pt x="2654" y="3956"/>
                    </a:lnTo>
                    <a:close/>
                    <a:moveTo>
                      <a:pt x="2842" y="3884"/>
                    </a:moveTo>
                    <a:lnTo>
                      <a:pt x="2831" y="3900"/>
                    </a:lnTo>
                    <a:lnTo>
                      <a:pt x="2817" y="3906"/>
                    </a:lnTo>
                    <a:lnTo>
                      <a:pt x="2828" y="3890"/>
                    </a:lnTo>
                    <a:lnTo>
                      <a:pt x="2842" y="3884"/>
                    </a:lnTo>
                    <a:close/>
                    <a:moveTo>
                      <a:pt x="1041" y="3795"/>
                    </a:moveTo>
                    <a:lnTo>
                      <a:pt x="1051" y="3801"/>
                    </a:lnTo>
                    <a:lnTo>
                      <a:pt x="1055" y="3814"/>
                    </a:lnTo>
                    <a:lnTo>
                      <a:pt x="1047" y="3808"/>
                    </a:lnTo>
                    <a:lnTo>
                      <a:pt x="1041" y="3795"/>
                    </a:lnTo>
                    <a:close/>
                    <a:moveTo>
                      <a:pt x="3074" y="3766"/>
                    </a:moveTo>
                    <a:lnTo>
                      <a:pt x="3087" y="3767"/>
                    </a:lnTo>
                    <a:lnTo>
                      <a:pt x="3080" y="3773"/>
                    </a:lnTo>
                    <a:lnTo>
                      <a:pt x="3078" y="3774"/>
                    </a:lnTo>
                    <a:lnTo>
                      <a:pt x="3064" y="3771"/>
                    </a:lnTo>
                    <a:lnTo>
                      <a:pt x="3074" y="3766"/>
                    </a:lnTo>
                    <a:close/>
                    <a:moveTo>
                      <a:pt x="801" y="3648"/>
                    </a:moveTo>
                    <a:lnTo>
                      <a:pt x="821" y="3651"/>
                    </a:lnTo>
                    <a:lnTo>
                      <a:pt x="833" y="3660"/>
                    </a:lnTo>
                    <a:lnTo>
                      <a:pt x="813" y="3657"/>
                    </a:lnTo>
                    <a:lnTo>
                      <a:pt x="801" y="3648"/>
                    </a:lnTo>
                    <a:close/>
                    <a:moveTo>
                      <a:pt x="662" y="3520"/>
                    </a:moveTo>
                    <a:lnTo>
                      <a:pt x="675" y="3531"/>
                    </a:lnTo>
                    <a:lnTo>
                      <a:pt x="682" y="3551"/>
                    </a:lnTo>
                    <a:lnTo>
                      <a:pt x="679" y="3548"/>
                    </a:lnTo>
                    <a:lnTo>
                      <a:pt x="669" y="3540"/>
                    </a:lnTo>
                    <a:lnTo>
                      <a:pt x="662" y="3520"/>
                    </a:lnTo>
                    <a:close/>
                    <a:moveTo>
                      <a:pt x="3414" y="3507"/>
                    </a:moveTo>
                    <a:lnTo>
                      <a:pt x="3417" y="3517"/>
                    </a:lnTo>
                    <a:lnTo>
                      <a:pt x="3412" y="3523"/>
                    </a:lnTo>
                    <a:lnTo>
                      <a:pt x="3407" y="3514"/>
                    </a:lnTo>
                    <a:lnTo>
                      <a:pt x="3414" y="3507"/>
                    </a:lnTo>
                    <a:close/>
                    <a:moveTo>
                      <a:pt x="473" y="3333"/>
                    </a:moveTo>
                    <a:lnTo>
                      <a:pt x="486" y="3336"/>
                    </a:lnTo>
                    <a:lnTo>
                      <a:pt x="493" y="3345"/>
                    </a:lnTo>
                    <a:lnTo>
                      <a:pt x="480" y="3342"/>
                    </a:lnTo>
                    <a:lnTo>
                      <a:pt x="473" y="3333"/>
                    </a:lnTo>
                    <a:close/>
                    <a:moveTo>
                      <a:pt x="3752" y="3096"/>
                    </a:moveTo>
                    <a:lnTo>
                      <a:pt x="3762" y="3099"/>
                    </a:lnTo>
                    <a:lnTo>
                      <a:pt x="3761" y="3100"/>
                    </a:lnTo>
                    <a:lnTo>
                      <a:pt x="3758" y="3104"/>
                    </a:lnTo>
                    <a:lnTo>
                      <a:pt x="3748" y="3103"/>
                    </a:lnTo>
                    <a:lnTo>
                      <a:pt x="3752" y="3096"/>
                    </a:lnTo>
                    <a:close/>
                    <a:moveTo>
                      <a:pt x="246" y="2981"/>
                    </a:moveTo>
                    <a:lnTo>
                      <a:pt x="250" y="2987"/>
                    </a:lnTo>
                    <a:lnTo>
                      <a:pt x="243" y="2995"/>
                    </a:lnTo>
                    <a:lnTo>
                      <a:pt x="240" y="2988"/>
                    </a:lnTo>
                    <a:lnTo>
                      <a:pt x="246" y="2981"/>
                    </a:lnTo>
                    <a:close/>
                    <a:moveTo>
                      <a:pt x="3937" y="2707"/>
                    </a:moveTo>
                    <a:lnTo>
                      <a:pt x="3943" y="2721"/>
                    </a:lnTo>
                    <a:lnTo>
                      <a:pt x="3940" y="2728"/>
                    </a:lnTo>
                    <a:lnTo>
                      <a:pt x="3934" y="2716"/>
                    </a:lnTo>
                    <a:lnTo>
                      <a:pt x="3937" y="2707"/>
                    </a:lnTo>
                    <a:close/>
                    <a:moveTo>
                      <a:pt x="51" y="2481"/>
                    </a:moveTo>
                    <a:lnTo>
                      <a:pt x="60" y="2483"/>
                    </a:lnTo>
                    <a:lnTo>
                      <a:pt x="62" y="2490"/>
                    </a:lnTo>
                    <a:lnTo>
                      <a:pt x="52" y="2488"/>
                    </a:lnTo>
                    <a:lnTo>
                      <a:pt x="51" y="2481"/>
                    </a:lnTo>
                    <a:close/>
                    <a:moveTo>
                      <a:pt x="4022" y="2443"/>
                    </a:moveTo>
                    <a:lnTo>
                      <a:pt x="4019" y="2453"/>
                    </a:lnTo>
                    <a:lnTo>
                      <a:pt x="4006" y="2470"/>
                    </a:lnTo>
                    <a:lnTo>
                      <a:pt x="4009" y="2457"/>
                    </a:lnTo>
                    <a:lnTo>
                      <a:pt x="4022" y="2443"/>
                    </a:lnTo>
                    <a:close/>
                    <a:moveTo>
                      <a:pt x="4042" y="2256"/>
                    </a:moveTo>
                    <a:lnTo>
                      <a:pt x="4049" y="2273"/>
                    </a:lnTo>
                    <a:lnTo>
                      <a:pt x="4047" y="2285"/>
                    </a:lnTo>
                    <a:lnTo>
                      <a:pt x="4040" y="2266"/>
                    </a:lnTo>
                    <a:lnTo>
                      <a:pt x="4042" y="2256"/>
                    </a:lnTo>
                    <a:close/>
                    <a:moveTo>
                      <a:pt x="10" y="2053"/>
                    </a:moveTo>
                    <a:lnTo>
                      <a:pt x="10" y="2063"/>
                    </a:lnTo>
                    <a:lnTo>
                      <a:pt x="0" y="2074"/>
                    </a:lnTo>
                    <a:lnTo>
                      <a:pt x="0" y="2066"/>
                    </a:lnTo>
                    <a:lnTo>
                      <a:pt x="0" y="2064"/>
                    </a:lnTo>
                    <a:lnTo>
                      <a:pt x="10" y="2053"/>
                    </a:lnTo>
                    <a:close/>
                    <a:moveTo>
                      <a:pt x="4063" y="1986"/>
                    </a:moveTo>
                    <a:lnTo>
                      <a:pt x="4063" y="1994"/>
                    </a:lnTo>
                    <a:lnTo>
                      <a:pt x="4054" y="2003"/>
                    </a:lnTo>
                    <a:lnTo>
                      <a:pt x="4054" y="1998"/>
                    </a:lnTo>
                    <a:lnTo>
                      <a:pt x="4063" y="1986"/>
                    </a:lnTo>
                    <a:close/>
                    <a:moveTo>
                      <a:pt x="17" y="1782"/>
                    </a:moveTo>
                    <a:lnTo>
                      <a:pt x="22" y="1800"/>
                    </a:lnTo>
                    <a:lnTo>
                      <a:pt x="21" y="1814"/>
                    </a:lnTo>
                    <a:lnTo>
                      <a:pt x="14" y="1796"/>
                    </a:lnTo>
                    <a:lnTo>
                      <a:pt x="17" y="1782"/>
                    </a:lnTo>
                    <a:close/>
                    <a:moveTo>
                      <a:pt x="58" y="1589"/>
                    </a:moveTo>
                    <a:lnTo>
                      <a:pt x="55" y="1602"/>
                    </a:lnTo>
                    <a:lnTo>
                      <a:pt x="44" y="1618"/>
                    </a:lnTo>
                    <a:lnTo>
                      <a:pt x="45" y="1606"/>
                    </a:lnTo>
                    <a:lnTo>
                      <a:pt x="58" y="1589"/>
                    </a:lnTo>
                    <a:close/>
                    <a:moveTo>
                      <a:pt x="4002" y="1574"/>
                    </a:moveTo>
                    <a:lnTo>
                      <a:pt x="4012" y="1575"/>
                    </a:lnTo>
                    <a:lnTo>
                      <a:pt x="4013" y="1582"/>
                    </a:lnTo>
                    <a:lnTo>
                      <a:pt x="4004" y="1581"/>
                    </a:lnTo>
                    <a:lnTo>
                      <a:pt x="4002" y="1574"/>
                    </a:lnTo>
                    <a:close/>
                    <a:moveTo>
                      <a:pt x="124" y="1335"/>
                    </a:moveTo>
                    <a:lnTo>
                      <a:pt x="128" y="1348"/>
                    </a:lnTo>
                    <a:lnTo>
                      <a:pt x="125" y="1358"/>
                    </a:lnTo>
                    <a:lnTo>
                      <a:pt x="120" y="1345"/>
                    </a:lnTo>
                    <a:lnTo>
                      <a:pt x="124" y="1335"/>
                    </a:lnTo>
                    <a:close/>
                    <a:moveTo>
                      <a:pt x="3820" y="1067"/>
                    </a:moveTo>
                    <a:lnTo>
                      <a:pt x="3824" y="1074"/>
                    </a:lnTo>
                    <a:lnTo>
                      <a:pt x="3818" y="1082"/>
                    </a:lnTo>
                    <a:lnTo>
                      <a:pt x="3813" y="1074"/>
                    </a:lnTo>
                    <a:lnTo>
                      <a:pt x="3820" y="1067"/>
                    </a:lnTo>
                    <a:close/>
                    <a:moveTo>
                      <a:pt x="305" y="959"/>
                    </a:moveTo>
                    <a:lnTo>
                      <a:pt x="315" y="961"/>
                    </a:lnTo>
                    <a:lnTo>
                      <a:pt x="311" y="966"/>
                    </a:lnTo>
                    <a:lnTo>
                      <a:pt x="302" y="965"/>
                    </a:lnTo>
                    <a:lnTo>
                      <a:pt x="303" y="962"/>
                    </a:lnTo>
                    <a:lnTo>
                      <a:pt x="305" y="959"/>
                    </a:lnTo>
                    <a:close/>
                    <a:moveTo>
                      <a:pt x="3573" y="720"/>
                    </a:moveTo>
                    <a:lnTo>
                      <a:pt x="3585" y="723"/>
                    </a:lnTo>
                    <a:lnTo>
                      <a:pt x="3592" y="730"/>
                    </a:lnTo>
                    <a:lnTo>
                      <a:pt x="3578" y="727"/>
                    </a:lnTo>
                    <a:lnTo>
                      <a:pt x="3573" y="720"/>
                    </a:lnTo>
                    <a:close/>
                    <a:moveTo>
                      <a:pt x="651" y="541"/>
                    </a:moveTo>
                    <a:lnTo>
                      <a:pt x="655" y="549"/>
                    </a:lnTo>
                    <a:lnTo>
                      <a:pt x="648" y="555"/>
                    </a:lnTo>
                    <a:lnTo>
                      <a:pt x="645" y="546"/>
                    </a:lnTo>
                    <a:lnTo>
                      <a:pt x="651" y="541"/>
                    </a:lnTo>
                    <a:close/>
                    <a:moveTo>
                      <a:pt x="3380" y="510"/>
                    </a:moveTo>
                    <a:lnTo>
                      <a:pt x="3385" y="514"/>
                    </a:lnTo>
                    <a:lnTo>
                      <a:pt x="3390" y="520"/>
                    </a:lnTo>
                    <a:lnTo>
                      <a:pt x="3397" y="538"/>
                    </a:lnTo>
                    <a:lnTo>
                      <a:pt x="3386" y="528"/>
                    </a:lnTo>
                    <a:lnTo>
                      <a:pt x="3380" y="510"/>
                    </a:lnTo>
                    <a:close/>
                    <a:moveTo>
                      <a:pt x="3232" y="404"/>
                    </a:moveTo>
                    <a:lnTo>
                      <a:pt x="3252" y="407"/>
                    </a:lnTo>
                    <a:lnTo>
                      <a:pt x="3263" y="415"/>
                    </a:lnTo>
                    <a:lnTo>
                      <a:pt x="3245" y="412"/>
                    </a:lnTo>
                    <a:lnTo>
                      <a:pt x="3232" y="404"/>
                    </a:lnTo>
                    <a:close/>
                    <a:moveTo>
                      <a:pt x="983" y="291"/>
                    </a:moveTo>
                    <a:lnTo>
                      <a:pt x="997" y="292"/>
                    </a:lnTo>
                    <a:lnTo>
                      <a:pt x="990" y="296"/>
                    </a:lnTo>
                    <a:lnTo>
                      <a:pt x="977" y="295"/>
                    </a:lnTo>
                    <a:lnTo>
                      <a:pt x="983" y="291"/>
                    </a:lnTo>
                    <a:close/>
                    <a:moveTo>
                      <a:pt x="3006" y="247"/>
                    </a:moveTo>
                    <a:lnTo>
                      <a:pt x="3013" y="251"/>
                    </a:lnTo>
                    <a:lnTo>
                      <a:pt x="3019" y="265"/>
                    </a:lnTo>
                    <a:lnTo>
                      <a:pt x="3010" y="261"/>
                    </a:lnTo>
                    <a:lnTo>
                      <a:pt x="3006" y="247"/>
                    </a:lnTo>
                    <a:close/>
                    <a:moveTo>
                      <a:pt x="1247" y="156"/>
                    </a:moveTo>
                    <a:lnTo>
                      <a:pt x="1234" y="172"/>
                    </a:lnTo>
                    <a:lnTo>
                      <a:pt x="1222" y="176"/>
                    </a:lnTo>
                    <a:lnTo>
                      <a:pt x="1234" y="162"/>
                    </a:lnTo>
                    <a:lnTo>
                      <a:pt x="1247" y="156"/>
                    </a:lnTo>
                    <a:close/>
                    <a:moveTo>
                      <a:pt x="1400" y="100"/>
                    </a:moveTo>
                    <a:lnTo>
                      <a:pt x="1418" y="103"/>
                    </a:lnTo>
                    <a:lnTo>
                      <a:pt x="1405" y="107"/>
                    </a:lnTo>
                    <a:lnTo>
                      <a:pt x="1387" y="104"/>
                    </a:lnTo>
                    <a:lnTo>
                      <a:pt x="1400" y="100"/>
                    </a:lnTo>
                    <a:close/>
                    <a:moveTo>
                      <a:pt x="2626" y="89"/>
                    </a:moveTo>
                    <a:lnTo>
                      <a:pt x="2633" y="90"/>
                    </a:lnTo>
                    <a:lnTo>
                      <a:pt x="2626" y="99"/>
                    </a:lnTo>
                    <a:lnTo>
                      <a:pt x="2620" y="96"/>
                    </a:lnTo>
                    <a:lnTo>
                      <a:pt x="2626" y="89"/>
                    </a:lnTo>
                    <a:close/>
                    <a:moveTo>
                      <a:pt x="1684" y="29"/>
                    </a:moveTo>
                    <a:lnTo>
                      <a:pt x="1675" y="39"/>
                    </a:lnTo>
                    <a:lnTo>
                      <a:pt x="1668" y="41"/>
                    </a:lnTo>
                    <a:lnTo>
                      <a:pt x="1677" y="31"/>
                    </a:lnTo>
                    <a:lnTo>
                      <a:pt x="1684" y="29"/>
                    </a:lnTo>
                    <a:close/>
                    <a:moveTo>
                      <a:pt x="2089" y="0"/>
                    </a:moveTo>
                    <a:lnTo>
                      <a:pt x="2096" y="0"/>
                    </a:lnTo>
                    <a:lnTo>
                      <a:pt x="2099" y="9"/>
                    </a:lnTo>
                    <a:lnTo>
                      <a:pt x="2092" y="9"/>
                    </a:lnTo>
                    <a:lnTo>
                      <a:pt x="20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7" name="Freeform 762"/>
              <p:cNvSpPr>
                <a:spLocks noEditPoints="1"/>
              </p:cNvSpPr>
              <p:nvPr/>
            </p:nvSpPr>
            <p:spPr bwMode="auto">
              <a:xfrm>
                <a:off x="5075" y="504"/>
                <a:ext cx="4080" cy="4080"/>
              </a:xfrm>
              <a:custGeom>
                <a:avLst/>
                <a:gdLst>
                  <a:gd name="T0" fmla="*/ 1985 w 4080"/>
                  <a:gd name="T1" fmla="*/ 4080 h 4080"/>
                  <a:gd name="T2" fmla="*/ 2396 w 4080"/>
                  <a:gd name="T3" fmla="*/ 4040 h 4080"/>
                  <a:gd name="T4" fmla="*/ 2385 w 4080"/>
                  <a:gd name="T5" fmla="*/ 4043 h 4080"/>
                  <a:gd name="T6" fmla="*/ 1446 w 4080"/>
                  <a:gd name="T7" fmla="*/ 3982 h 4080"/>
                  <a:gd name="T8" fmla="*/ 1438 w 4080"/>
                  <a:gd name="T9" fmla="*/ 3981 h 4080"/>
                  <a:gd name="T10" fmla="*/ 2686 w 4080"/>
                  <a:gd name="T11" fmla="*/ 3977 h 4080"/>
                  <a:gd name="T12" fmla="*/ 2840 w 4080"/>
                  <a:gd name="T13" fmla="*/ 3909 h 4080"/>
                  <a:gd name="T14" fmla="*/ 2826 w 4080"/>
                  <a:gd name="T15" fmla="*/ 3915 h 4080"/>
                  <a:gd name="T16" fmla="*/ 1064 w 4080"/>
                  <a:gd name="T17" fmla="*/ 3823 h 4080"/>
                  <a:gd name="T18" fmla="*/ 1060 w 4080"/>
                  <a:gd name="T19" fmla="*/ 3831 h 4080"/>
                  <a:gd name="T20" fmla="*/ 3110 w 4080"/>
                  <a:gd name="T21" fmla="*/ 3779 h 4080"/>
                  <a:gd name="T22" fmla="*/ 3089 w 4080"/>
                  <a:gd name="T23" fmla="*/ 3782 h 4080"/>
                  <a:gd name="T24" fmla="*/ 810 w 4080"/>
                  <a:gd name="T25" fmla="*/ 3657 h 4080"/>
                  <a:gd name="T26" fmla="*/ 790 w 4080"/>
                  <a:gd name="T27" fmla="*/ 3653 h 4080"/>
                  <a:gd name="T28" fmla="*/ 691 w 4080"/>
                  <a:gd name="T29" fmla="*/ 3560 h 4080"/>
                  <a:gd name="T30" fmla="*/ 678 w 4080"/>
                  <a:gd name="T31" fmla="*/ 3549 h 4080"/>
                  <a:gd name="T32" fmla="*/ 3423 w 4080"/>
                  <a:gd name="T33" fmla="*/ 3541 h 4080"/>
                  <a:gd name="T34" fmla="*/ 468 w 4080"/>
                  <a:gd name="T35" fmla="*/ 3339 h 4080"/>
                  <a:gd name="T36" fmla="*/ 475 w 4080"/>
                  <a:gd name="T37" fmla="*/ 3348 h 4080"/>
                  <a:gd name="T38" fmla="*/ 3779 w 4080"/>
                  <a:gd name="T39" fmla="*/ 3109 h 4080"/>
                  <a:gd name="T40" fmla="*/ 3767 w 4080"/>
                  <a:gd name="T41" fmla="*/ 3113 h 4080"/>
                  <a:gd name="T42" fmla="*/ 249 w 4080"/>
                  <a:gd name="T43" fmla="*/ 2997 h 4080"/>
                  <a:gd name="T44" fmla="*/ 242 w 4080"/>
                  <a:gd name="T45" fmla="*/ 3004 h 4080"/>
                  <a:gd name="T46" fmla="*/ 3956 w 4080"/>
                  <a:gd name="T47" fmla="*/ 2743 h 4080"/>
                  <a:gd name="T48" fmla="*/ 3952 w 4080"/>
                  <a:gd name="T49" fmla="*/ 2730 h 4080"/>
                  <a:gd name="T50" fmla="*/ 61 w 4080"/>
                  <a:gd name="T51" fmla="*/ 2497 h 4080"/>
                  <a:gd name="T52" fmla="*/ 4042 w 4080"/>
                  <a:gd name="T53" fmla="*/ 2436 h 4080"/>
                  <a:gd name="T54" fmla="*/ 4031 w 4080"/>
                  <a:gd name="T55" fmla="*/ 2452 h 4080"/>
                  <a:gd name="T56" fmla="*/ 4063 w 4080"/>
                  <a:gd name="T57" fmla="*/ 2301 h 4080"/>
                  <a:gd name="T58" fmla="*/ 4058 w 4080"/>
                  <a:gd name="T59" fmla="*/ 2282 h 4080"/>
                  <a:gd name="T60" fmla="*/ 9 w 4080"/>
                  <a:gd name="T61" fmla="*/ 2083 h 4080"/>
                  <a:gd name="T62" fmla="*/ 9 w 4080"/>
                  <a:gd name="T63" fmla="*/ 2073 h 4080"/>
                  <a:gd name="T64" fmla="*/ 4072 w 4080"/>
                  <a:gd name="T65" fmla="*/ 2003 h 4080"/>
                  <a:gd name="T66" fmla="*/ 19 w 4080"/>
                  <a:gd name="T67" fmla="*/ 1772 h 4080"/>
                  <a:gd name="T68" fmla="*/ 16 w 4080"/>
                  <a:gd name="T69" fmla="*/ 1786 h 4080"/>
                  <a:gd name="T70" fmla="*/ 53 w 4080"/>
                  <a:gd name="T71" fmla="*/ 1627 h 4080"/>
                  <a:gd name="T72" fmla="*/ 54 w 4080"/>
                  <a:gd name="T73" fmla="*/ 1615 h 4080"/>
                  <a:gd name="T74" fmla="*/ 4032 w 4080"/>
                  <a:gd name="T75" fmla="*/ 1593 h 4080"/>
                  <a:gd name="T76" fmla="*/ 127 w 4080"/>
                  <a:gd name="T77" fmla="*/ 1331 h 4080"/>
                  <a:gd name="T78" fmla="*/ 125 w 4080"/>
                  <a:gd name="T79" fmla="*/ 1340 h 4080"/>
                  <a:gd name="T80" fmla="*/ 3839 w 4080"/>
                  <a:gd name="T81" fmla="*/ 1076 h 4080"/>
                  <a:gd name="T82" fmla="*/ 3835 w 4080"/>
                  <a:gd name="T83" fmla="*/ 1067 h 4080"/>
                  <a:gd name="T84" fmla="*/ 312 w 4080"/>
                  <a:gd name="T85" fmla="*/ 971 h 4080"/>
                  <a:gd name="T86" fmla="*/ 304 w 4080"/>
                  <a:gd name="T87" fmla="*/ 967 h 4080"/>
                  <a:gd name="T88" fmla="*/ 3608 w 4080"/>
                  <a:gd name="T89" fmla="*/ 734 h 4080"/>
                  <a:gd name="T90" fmla="*/ 3594 w 4080"/>
                  <a:gd name="T91" fmla="*/ 732 h 4080"/>
                  <a:gd name="T92" fmla="*/ 654 w 4080"/>
                  <a:gd name="T93" fmla="*/ 555 h 4080"/>
                  <a:gd name="T94" fmla="*/ 3382 w 4080"/>
                  <a:gd name="T95" fmla="*/ 502 h 4080"/>
                  <a:gd name="T96" fmla="*/ 3394 w 4080"/>
                  <a:gd name="T97" fmla="*/ 523 h 4080"/>
                  <a:gd name="T98" fmla="*/ 3261 w 4080"/>
                  <a:gd name="T99" fmla="*/ 416 h 4080"/>
                  <a:gd name="T100" fmla="*/ 3272 w 4080"/>
                  <a:gd name="T101" fmla="*/ 424 h 4080"/>
                  <a:gd name="T102" fmla="*/ 992 w 4080"/>
                  <a:gd name="T103" fmla="*/ 300 h 4080"/>
                  <a:gd name="T104" fmla="*/ 979 w 4080"/>
                  <a:gd name="T105" fmla="*/ 297 h 4080"/>
                  <a:gd name="T106" fmla="*/ 3018 w 4080"/>
                  <a:gd name="T107" fmla="*/ 247 h 4080"/>
                  <a:gd name="T108" fmla="*/ 3009 w 4080"/>
                  <a:gd name="T109" fmla="*/ 243 h 4080"/>
                  <a:gd name="T110" fmla="*/ 1243 w 4080"/>
                  <a:gd name="T111" fmla="*/ 171 h 4080"/>
                  <a:gd name="T112" fmla="*/ 1390 w 4080"/>
                  <a:gd name="T113" fmla="*/ 105 h 4080"/>
                  <a:gd name="T114" fmla="*/ 1378 w 4080"/>
                  <a:gd name="T115" fmla="*/ 110 h 4080"/>
                  <a:gd name="T116" fmla="*/ 2648 w 4080"/>
                  <a:gd name="T117" fmla="*/ 92 h 4080"/>
                  <a:gd name="T118" fmla="*/ 2641 w 4080"/>
                  <a:gd name="T119" fmla="*/ 91 h 4080"/>
                  <a:gd name="T120" fmla="*/ 1686 w 4080"/>
                  <a:gd name="T121" fmla="*/ 40 h 4080"/>
                  <a:gd name="T122" fmla="*/ 2095 w 4080"/>
                  <a:gd name="T123" fmla="*/ 0 h 4080"/>
                  <a:gd name="T124" fmla="*/ 2098 w 4080"/>
                  <a:gd name="T125" fmla="*/ 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80" h="4080">
                    <a:moveTo>
                      <a:pt x="1974" y="4071"/>
                    </a:moveTo>
                    <a:lnTo>
                      <a:pt x="1981" y="4071"/>
                    </a:lnTo>
                    <a:lnTo>
                      <a:pt x="1985" y="4080"/>
                    </a:lnTo>
                    <a:lnTo>
                      <a:pt x="1978" y="4080"/>
                    </a:lnTo>
                    <a:lnTo>
                      <a:pt x="1974" y="4071"/>
                    </a:lnTo>
                    <a:close/>
                    <a:moveTo>
                      <a:pt x="2396" y="4040"/>
                    </a:moveTo>
                    <a:lnTo>
                      <a:pt x="2388" y="4052"/>
                    </a:lnTo>
                    <a:lnTo>
                      <a:pt x="2377" y="4053"/>
                    </a:lnTo>
                    <a:lnTo>
                      <a:pt x="2385" y="4043"/>
                    </a:lnTo>
                    <a:lnTo>
                      <a:pt x="2396" y="4040"/>
                    </a:lnTo>
                    <a:close/>
                    <a:moveTo>
                      <a:pt x="1438" y="3981"/>
                    </a:moveTo>
                    <a:lnTo>
                      <a:pt x="1446" y="3982"/>
                    </a:lnTo>
                    <a:lnTo>
                      <a:pt x="1438" y="3989"/>
                    </a:lnTo>
                    <a:lnTo>
                      <a:pt x="1431" y="3988"/>
                    </a:lnTo>
                    <a:lnTo>
                      <a:pt x="1438" y="3981"/>
                    </a:lnTo>
                    <a:close/>
                    <a:moveTo>
                      <a:pt x="2682" y="3968"/>
                    </a:moveTo>
                    <a:lnTo>
                      <a:pt x="2701" y="3971"/>
                    </a:lnTo>
                    <a:lnTo>
                      <a:pt x="2686" y="3977"/>
                    </a:lnTo>
                    <a:lnTo>
                      <a:pt x="2668" y="3974"/>
                    </a:lnTo>
                    <a:lnTo>
                      <a:pt x="2682" y="3968"/>
                    </a:lnTo>
                    <a:close/>
                    <a:moveTo>
                      <a:pt x="2840" y="3909"/>
                    </a:moveTo>
                    <a:lnTo>
                      <a:pt x="2827" y="3923"/>
                    </a:lnTo>
                    <a:lnTo>
                      <a:pt x="2813" y="3929"/>
                    </a:lnTo>
                    <a:lnTo>
                      <a:pt x="2826" y="3915"/>
                    </a:lnTo>
                    <a:lnTo>
                      <a:pt x="2840" y="3909"/>
                    </a:lnTo>
                    <a:close/>
                    <a:moveTo>
                      <a:pt x="1056" y="3817"/>
                    </a:moveTo>
                    <a:lnTo>
                      <a:pt x="1064" y="3823"/>
                    </a:lnTo>
                    <a:lnTo>
                      <a:pt x="1070" y="3835"/>
                    </a:lnTo>
                    <a:lnTo>
                      <a:pt x="1070" y="3835"/>
                    </a:lnTo>
                    <a:lnTo>
                      <a:pt x="1060" y="3831"/>
                    </a:lnTo>
                    <a:lnTo>
                      <a:pt x="1056" y="3817"/>
                    </a:lnTo>
                    <a:close/>
                    <a:moveTo>
                      <a:pt x="3096" y="3776"/>
                    </a:moveTo>
                    <a:lnTo>
                      <a:pt x="3110" y="3779"/>
                    </a:lnTo>
                    <a:lnTo>
                      <a:pt x="3100" y="3785"/>
                    </a:lnTo>
                    <a:lnTo>
                      <a:pt x="3087" y="3783"/>
                    </a:lnTo>
                    <a:lnTo>
                      <a:pt x="3089" y="3782"/>
                    </a:lnTo>
                    <a:lnTo>
                      <a:pt x="3096" y="3776"/>
                    </a:lnTo>
                    <a:close/>
                    <a:moveTo>
                      <a:pt x="790" y="3653"/>
                    </a:moveTo>
                    <a:lnTo>
                      <a:pt x="810" y="3657"/>
                    </a:lnTo>
                    <a:lnTo>
                      <a:pt x="822" y="3666"/>
                    </a:lnTo>
                    <a:lnTo>
                      <a:pt x="803" y="3663"/>
                    </a:lnTo>
                    <a:lnTo>
                      <a:pt x="790" y="3653"/>
                    </a:lnTo>
                    <a:close/>
                    <a:moveTo>
                      <a:pt x="678" y="3549"/>
                    </a:moveTo>
                    <a:lnTo>
                      <a:pt x="688" y="3557"/>
                    </a:lnTo>
                    <a:lnTo>
                      <a:pt x="691" y="3560"/>
                    </a:lnTo>
                    <a:lnTo>
                      <a:pt x="697" y="3577"/>
                    </a:lnTo>
                    <a:lnTo>
                      <a:pt x="685" y="3567"/>
                    </a:lnTo>
                    <a:lnTo>
                      <a:pt x="678" y="3549"/>
                    </a:lnTo>
                    <a:close/>
                    <a:moveTo>
                      <a:pt x="3426" y="3526"/>
                    </a:moveTo>
                    <a:lnTo>
                      <a:pt x="3429" y="3534"/>
                    </a:lnTo>
                    <a:lnTo>
                      <a:pt x="3423" y="3541"/>
                    </a:lnTo>
                    <a:lnTo>
                      <a:pt x="3421" y="3532"/>
                    </a:lnTo>
                    <a:lnTo>
                      <a:pt x="3426" y="3526"/>
                    </a:lnTo>
                    <a:close/>
                    <a:moveTo>
                      <a:pt x="468" y="3339"/>
                    </a:moveTo>
                    <a:lnTo>
                      <a:pt x="482" y="3342"/>
                    </a:lnTo>
                    <a:lnTo>
                      <a:pt x="489" y="3351"/>
                    </a:lnTo>
                    <a:lnTo>
                      <a:pt x="475" y="3348"/>
                    </a:lnTo>
                    <a:lnTo>
                      <a:pt x="468" y="3339"/>
                    </a:lnTo>
                    <a:close/>
                    <a:moveTo>
                      <a:pt x="3771" y="3108"/>
                    </a:moveTo>
                    <a:lnTo>
                      <a:pt x="3779" y="3109"/>
                    </a:lnTo>
                    <a:lnTo>
                      <a:pt x="3777" y="3113"/>
                    </a:lnTo>
                    <a:lnTo>
                      <a:pt x="3777" y="3115"/>
                    </a:lnTo>
                    <a:lnTo>
                      <a:pt x="3767" y="3113"/>
                    </a:lnTo>
                    <a:lnTo>
                      <a:pt x="3770" y="3109"/>
                    </a:lnTo>
                    <a:lnTo>
                      <a:pt x="3771" y="3108"/>
                    </a:lnTo>
                    <a:close/>
                    <a:moveTo>
                      <a:pt x="249" y="2997"/>
                    </a:moveTo>
                    <a:lnTo>
                      <a:pt x="252" y="3004"/>
                    </a:lnTo>
                    <a:lnTo>
                      <a:pt x="246" y="3012"/>
                    </a:lnTo>
                    <a:lnTo>
                      <a:pt x="242" y="3004"/>
                    </a:lnTo>
                    <a:lnTo>
                      <a:pt x="249" y="2997"/>
                    </a:lnTo>
                    <a:close/>
                    <a:moveTo>
                      <a:pt x="3952" y="2730"/>
                    </a:moveTo>
                    <a:lnTo>
                      <a:pt x="3956" y="2743"/>
                    </a:lnTo>
                    <a:lnTo>
                      <a:pt x="3953" y="2750"/>
                    </a:lnTo>
                    <a:lnTo>
                      <a:pt x="3949" y="2737"/>
                    </a:lnTo>
                    <a:lnTo>
                      <a:pt x="3952" y="2730"/>
                    </a:lnTo>
                    <a:close/>
                    <a:moveTo>
                      <a:pt x="50" y="2489"/>
                    </a:moveTo>
                    <a:lnTo>
                      <a:pt x="60" y="2490"/>
                    </a:lnTo>
                    <a:lnTo>
                      <a:pt x="61" y="2497"/>
                    </a:lnTo>
                    <a:lnTo>
                      <a:pt x="51" y="2494"/>
                    </a:lnTo>
                    <a:lnTo>
                      <a:pt x="50" y="2489"/>
                    </a:lnTo>
                    <a:close/>
                    <a:moveTo>
                      <a:pt x="4042" y="2436"/>
                    </a:moveTo>
                    <a:lnTo>
                      <a:pt x="4039" y="2448"/>
                    </a:lnTo>
                    <a:lnTo>
                      <a:pt x="4028" y="2462"/>
                    </a:lnTo>
                    <a:lnTo>
                      <a:pt x="4031" y="2452"/>
                    </a:lnTo>
                    <a:lnTo>
                      <a:pt x="4042" y="2436"/>
                    </a:lnTo>
                    <a:close/>
                    <a:moveTo>
                      <a:pt x="4058" y="2282"/>
                    </a:moveTo>
                    <a:lnTo>
                      <a:pt x="4063" y="2301"/>
                    </a:lnTo>
                    <a:lnTo>
                      <a:pt x="4063" y="2312"/>
                    </a:lnTo>
                    <a:lnTo>
                      <a:pt x="4056" y="2294"/>
                    </a:lnTo>
                    <a:lnTo>
                      <a:pt x="4058" y="2282"/>
                    </a:lnTo>
                    <a:close/>
                    <a:moveTo>
                      <a:pt x="9" y="2073"/>
                    </a:moveTo>
                    <a:lnTo>
                      <a:pt x="9" y="2075"/>
                    </a:lnTo>
                    <a:lnTo>
                      <a:pt x="9" y="2083"/>
                    </a:lnTo>
                    <a:lnTo>
                      <a:pt x="0" y="2093"/>
                    </a:lnTo>
                    <a:lnTo>
                      <a:pt x="0" y="2083"/>
                    </a:lnTo>
                    <a:lnTo>
                      <a:pt x="9" y="2073"/>
                    </a:lnTo>
                    <a:close/>
                    <a:moveTo>
                      <a:pt x="4080" y="1986"/>
                    </a:moveTo>
                    <a:lnTo>
                      <a:pt x="4080" y="1991"/>
                    </a:lnTo>
                    <a:lnTo>
                      <a:pt x="4072" y="2003"/>
                    </a:lnTo>
                    <a:lnTo>
                      <a:pt x="4072" y="1995"/>
                    </a:lnTo>
                    <a:lnTo>
                      <a:pt x="4080" y="1986"/>
                    </a:lnTo>
                    <a:close/>
                    <a:moveTo>
                      <a:pt x="19" y="1772"/>
                    </a:moveTo>
                    <a:lnTo>
                      <a:pt x="26" y="1791"/>
                    </a:lnTo>
                    <a:lnTo>
                      <a:pt x="23" y="1805"/>
                    </a:lnTo>
                    <a:lnTo>
                      <a:pt x="16" y="1786"/>
                    </a:lnTo>
                    <a:lnTo>
                      <a:pt x="19" y="1772"/>
                    </a:lnTo>
                    <a:close/>
                    <a:moveTo>
                      <a:pt x="54" y="1615"/>
                    </a:moveTo>
                    <a:lnTo>
                      <a:pt x="53" y="1627"/>
                    </a:lnTo>
                    <a:lnTo>
                      <a:pt x="40" y="1641"/>
                    </a:lnTo>
                    <a:lnTo>
                      <a:pt x="43" y="1629"/>
                    </a:lnTo>
                    <a:lnTo>
                      <a:pt x="54" y="1615"/>
                    </a:lnTo>
                    <a:close/>
                    <a:moveTo>
                      <a:pt x="4021" y="1584"/>
                    </a:moveTo>
                    <a:lnTo>
                      <a:pt x="4029" y="1586"/>
                    </a:lnTo>
                    <a:lnTo>
                      <a:pt x="4032" y="1593"/>
                    </a:lnTo>
                    <a:lnTo>
                      <a:pt x="4022" y="1591"/>
                    </a:lnTo>
                    <a:lnTo>
                      <a:pt x="4021" y="1584"/>
                    </a:lnTo>
                    <a:close/>
                    <a:moveTo>
                      <a:pt x="127" y="1331"/>
                    </a:moveTo>
                    <a:lnTo>
                      <a:pt x="133" y="1344"/>
                    </a:lnTo>
                    <a:lnTo>
                      <a:pt x="129" y="1354"/>
                    </a:lnTo>
                    <a:lnTo>
                      <a:pt x="125" y="1340"/>
                    </a:lnTo>
                    <a:lnTo>
                      <a:pt x="127" y="1331"/>
                    </a:lnTo>
                    <a:close/>
                    <a:moveTo>
                      <a:pt x="3835" y="1067"/>
                    </a:moveTo>
                    <a:lnTo>
                      <a:pt x="3839" y="1076"/>
                    </a:lnTo>
                    <a:lnTo>
                      <a:pt x="3833" y="1083"/>
                    </a:lnTo>
                    <a:lnTo>
                      <a:pt x="3829" y="1076"/>
                    </a:lnTo>
                    <a:lnTo>
                      <a:pt x="3835" y="1067"/>
                    </a:lnTo>
                    <a:close/>
                    <a:moveTo>
                      <a:pt x="305" y="965"/>
                    </a:moveTo>
                    <a:lnTo>
                      <a:pt x="314" y="968"/>
                    </a:lnTo>
                    <a:lnTo>
                      <a:pt x="312" y="971"/>
                    </a:lnTo>
                    <a:lnTo>
                      <a:pt x="311" y="974"/>
                    </a:lnTo>
                    <a:lnTo>
                      <a:pt x="301" y="972"/>
                    </a:lnTo>
                    <a:lnTo>
                      <a:pt x="304" y="967"/>
                    </a:lnTo>
                    <a:lnTo>
                      <a:pt x="305" y="965"/>
                    </a:lnTo>
                    <a:close/>
                    <a:moveTo>
                      <a:pt x="3594" y="732"/>
                    </a:moveTo>
                    <a:lnTo>
                      <a:pt x="3608" y="734"/>
                    </a:lnTo>
                    <a:lnTo>
                      <a:pt x="3614" y="742"/>
                    </a:lnTo>
                    <a:lnTo>
                      <a:pt x="3601" y="739"/>
                    </a:lnTo>
                    <a:lnTo>
                      <a:pt x="3594" y="732"/>
                    </a:lnTo>
                    <a:close/>
                    <a:moveTo>
                      <a:pt x="657" y="540"/>
                    </a:moveTo>
                    <a:lnTo>
                      <a:pt x="660" y="550"/>
                    </a:lnTo>
                    <a:lnTo>
                      <a:pt x="654" y="555"/>
                    </a:lnTo>
                    <a:lnTo>
                      <a:pt x="652" y="546"/>
                    </a:lnTo>
                    <a:lnTo>
                      <a:pt x="657" y="540"/>
                    </a:lnTo>
                    <a:close/>
                    <a:moveTo>
                      <a:pt x="3382" y="502"/>
                    </a:moveTo>
                    <a:lnTo>
                      <a:pt x="3392" y="510"/>
                    </a:lnTo>
                    <a:lnTo>
                      <a:pt x="3399" y="529"/>
                    </a:lnTo>
                    <a:lnTo>
                      <a:pt x="3394" y="523"/>
                    </a:lnTo>
                    <a:lnTo>
                      <a:pt x="3389" y="519"/>
                    </a:lnTo>
                    <a:lnTo>
                      <a:pt x="3382" y="502"/>
                    </a:lnTo>
                    <a:close/>
                    <a:moveTo>
                      <a:pt x="3261" y="416"/>
                    </a:moveTo>
                    <a:lnTo>
                      <a:pt x="3281" y="418"/>
                    </a:lnTo>
                    <a:lnTo>
                      <a:pt x="3292" y="427"/>
                    </a:lnTo>
                    <a:lnTo>
                      <a:pt x="3272" y="424"/>
                    </a:lnTo>
                    <a:lnTo>
                      <a:pt x="3261" y="416"/>
                    </a:lnTo>
                    <a:close/>
                    <a:moveTo>
                      <a:pt x="979" y="297"/>
                    </a:moveTo>
                    <a:lnTo>
                      <a:pt x="992" y="300"/>
                    </a:lnTo>
                    <a:lnTo>
                      <a:pt x="986" y="304"/>
                    </a:lnTo>
                    <a:lnTo>
                      <a:pt x="972" y="301"/>
                    </a:lnTo>
                    <a:lnTo>
                      <a:pt x="979" y="297"/>
                    </a:lnTo>
                    <a:close/>
                    <a:moveTo>
                      <a:pt x="3009" y="243"/>
                    </a:moveTo>
                    <a:lnTo>
                      <a:pt x="3012" y="245"/>
                    </a:lnTo>
                    <a:lnTo>
                      <a:pt x="3018" y="247"/>
                    </a:lnTo>
                    <a:lnTo>
                      <a:pt x="3022" y="260"/>
                    </a:lnTo>
                    <a:lnTo>
                      <a:pt x="3015" y="256"/>
                    </a:lnTo>
                    <a:lnTo>
                      <a:pt x="3009" y="243"/>
                    </a:lnTo>
                    <a:close/>
                    <a:moveTo>
                      <a:pt x="1269" y="151"/>
                    </a:moveTo>
                    <a:lnTo>
                      <a:pt x="1256" y="165"/>
                    </a:lnTo>
                    <a:lnTo>
                      <a:pt x="1243" y="171"/>
                    </a:lnTo>
                    <a:lnTo>
                      <a:pt x="1256" y="157"/>
                    </a:lnTo>
                    <a:lnTo>
                      <a:pt x="1269" y="151"/>
                    </a:lnTo>
                    <a:close/>
                    <a:moveTo>
                      <a:pt x="1390" y="105"/>
                    </a:moveTo>
                    <a:lnTo>
                      <a:pt x="1409" y="109"/>
                    </a:lnTo>
                    <a:lnTo>
                      <a:pt x="1396" y="113"/>
                    </a:lnTo>
                    <a:lnTo>
                      <a:pt x="1378" y="110"/>
                    </a:lnTo>
                    <a:lnTo>
                      <a:pt x="1390" y="105"/>
                    </a:lnTo>
                    <a:close/>
                    <a:moveTo>
                      <a:pt x="2641" y="91"/>
                    </a:moveTo>
                    <a:lnTo>
                      <a:pt x="2648" y="92"/>
                    </a:lnTo>
                    <a:lnTo>
                      <a:pt x="2642" y="99"/>
                    </a:lnTo>
                    <a:lnTo>
                      <a:pt x="2635" y="98"/>
                    </a:lnTo>
                    <a:lnTo>
                      <a:pt x="2641" y="91"/>
                    </a:lnTo>
                    <a:close/>
                    <a:moveTo>
                      <a:pt x="1701" y="27"/>
                    </a:moveTo>
                    <a:lnTo>
                      <a:pt x="1693" y="38"/>
                    </a:lnTo>
                    <a:lnTo>
                      <a:pt x="1686" y="40"/>
                    </a:lnTo>
                    <a:lnTo>
                      <a:pt x="1694" y="28"/>
                    </a:lnTo>
                    <a:lnTo>
                      <a:pt x="1701" y="27"/>
                    </a:lnTo>
                    <a:close/>
                    <a:moveTo>
                      <a:pt x="2095" y="0"/>
                    </a:moveTo>
                    <a:lnTo>
                      <a:pt x="2101" y="0"/>
                    </a:lnTo>
                    <a:lnTo>
                      <a:pt x="2105" y="9"/>
                    </a:lnTo>
                    <a:lnTo>
                      <a:pt x="2098" y="9"/>
                    </a:lnTo>
                    <a:lnTo>
                      <a:pt x="20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34" name="Freeform 764"/>
            <p:cNvSpPr>
              <a:spLocks noEditPoints="1"/>
            </p:cNvSpPr>
            <p:nvPr/>
          </p:nvSpPr>
          <p:spPr bwMode="auto">
            <a:xfrm>
              <a:off x="5067" y="494"/>
              <a:ext cx="4097" cy="4100"/>
            </a:xfrm>
            <a:custGeom>
              <a:avLst/>
              <a:gdLst>
                <a:gd name="T0" fmla="*/ 2002 w 4097"/>
                <a:gd name="T1" fmla="*/ 4097 h 4100"/>
                <a:gd name="T2" fmla="*/ 1989 w 4097"/>
                <a:gd name="T3" fmla="*/ 4100 h 4100"/>
                <a:gd name="T4" fmla="*/ 2376 w 4097"/>
                <a:gd name="T5" fmla="*/ 4074 h 4100"/>
                <a:gd name="T6" fmla="*/ 1446 w 4097"/>
                <a:gd name="T7" fmla="*/ 3999 h 4100"/>
                <a:gd name="T8" fmla="*/ 2709 w 4097"/>
                <a:gd name="T9" fmla="*/ 3981 h 4100"/>
                <a:gd name="T10" fmla="*/ 2709 w 4097"/>
                <a:gd name="T11" fmla="*/ 3981 h 4100"/>
                <a:gd name="T12" fmla="*/ 2770 w 4097"/>
                <a:gd name="T13" fmla="*/ 3970 h 4100"/>
                <a:gd name="T14" fmla="*/ 2821 w 4097"/>
                <a:gd name="T15" fmla="*/ 3939 h 4100"/>
                <a:gd name="T16" fmla="*/ 1078 w 4097"/>
                <a:gd name="T17" fmla="*/ 3845 h 4100"/>
                <a:gd name="T18" fmla="*/ 3118 w 4097"/>
                <a:gd name="T19" fmla="*/ 3789 h 4100"/>
                <a:gd name="T20" fmla="*/ 3118 w 4097"/>
                <a:gd name="T21" fmla="*/ 3789 h 4100"/>
                <a:gd name="T22" fmla="*/ 792 w 4097"/>
                <a:gd name="T23" fmla="*/ 3670 h 4100"/>
                <a:gd name="T24" fmla="*/ 712 w 4097"/>
                <a:gd name="T25" fmla="*/ 3604 h 4100"/>
                <a:gd name="T26" fmla="*/ 3441 w 4097"/>
                <a:gd name="T27" fmla="*/ 3554 h 4100"/>
                <a:gd name="T28" fmla="*/ 463 w 4097"/>
                <a:gd name="T29" fmla="*/ 3348 h 4100"/>
                <a:gd name="T30" fmla="*/ 463 w 4097"/>
                <a:gd name="T31" fmla="*/ 3348 h 4100"/>
                <a:gd name="T32" fmla="*/ 3785 w 4097"/>
                <a:gd name="T33" fmla="*/ 3125 h 4100"/>
                <a:gd name="T34" fmla="*/ 254 w 4097"/>
                <a:gd name="T35" fmla="*/ 3022 h 4100"/>
                <a:gd name="T36" fmla="*/ 3964 w 4097"/>
                <a:gd name="T37" fmla="*/ 2753 h 4100"/>
                <a:gd name="T38" fmla="*/ 3964 w 4097"/>
                <a:gd name="T39" fmla="*/ 2753 h 4100"/>
                <a:gd name="T40" fmla="*/ 51 w 4097"/>
                <a:gd name="T41" fmla="*/ 2503 h 4100"/>
                <a:gd name="T42" fmla="*/ 4047 w 4097"/>
                <a:gd name="T43" fmla="*/ 2458 h 4100"/>
                <a:gd name="T44" fmla="*/ 4078 w 4097"/>
                <a:gd name="T45" fmla="*/ 2329 h 4100"/>
                <a:gd name="T46" fmla="*/ 8 w 4097"/>
                <a:gd name="T47" fmla="*/ 2093 h 4100"/>
                <a:gd name="T48" fmla="*/ 8 w 4097"/>
                <a:gd name="T49" fmla="*/ 2093 h 4100"/>
                <a:gd name="T50" fmla="*/ 4088 w 4097"/>
                <a:gd name="T51" fmla="*/ 1996 h 4100"/>
                <a:gd name="T52" fmla="*/ 24 w 4097"/>
                <a:gd name="T53" fmla="*/ 1796 h 4100"/>
                <a:gd name="T54" fmla="*/ 48 w 4097"/>
                <a:gd name="T55" fmla="*/ 1651 h 4100"/>
                <a:gd name="T56" fmla="*/ 4037 w 4097"/>
                <a:gd name="T57" fmla="*/ 1596 h 4100"/>
                <a:gd name="T58" fmla="*/ 4037 w 4097"/>
                <a:gd name="T59" fmla="*/ 1596 h 4100"/>
                <a:gd name="T60" fmla="*/ 127 w 4097"/>
                <a:gd name="T61" fmla="*/ 1337 h 4100"/>
                <a:gd name="T62" fmla="*/ 3847 w 4097"/>
                <a:gd name="T63" fmla="*/ 1086 h 4100"/>
                <a:gd name="T64" fmla="*/ 313 w 4097"/>
                <a:gd name="T65" fmla="*/ 975 h 4100"/>
                <a:gd name="T66" fmla="*/ 304 w 4097"/>
                <a:gd name="T67" fmla="*/ 974 h 4100"/>
                <a:gd name="T68" fmla="*/ 3622 w 4097"/>
                <a:gd name="T69" fmla="*/ 752 h 4100"/>
                <a:gd name="T70" fmla="*/ 660 w 4097"/>
                <a:gd name="T71" fmla="*/ 556 h 4100"/>
                <a:gd name="T72" fmla="*/ 3393 w 4097"/>
                <a:gd name="T73" fmla="*/ 503 h 4100"/>
                <a:gd name="T74" fmla="*/ 3289 w 4097"/>
                <a:gd name="T75" fmla="*/ 428 h 4100"/>
                <a:gd name="T76" fmla="*/ 3289 w 4097"/>
                <a:gd name="T77" fmla="*/ 428 h 4100"/>
                <a:gd name="T78" fmla="*/ 968 w 4097"/>
                <a:gd name="T79" fmla="*/ 310 h 4100"/>
                <a:gd name="T80" fmla="*/ 3026 w 4097"/>
                <a:gd name="T81" fmla="*/ 257 h 4100"/>
                <a:gd name="T82" fmla="*/ 1288 w 4097"/>
                <a:gd name="T83" fmla="*/ 146 h 4100"/>
                <a:gd name="T84" fmla="*/ 1288 w 4097"/>
                <a:gd name="T85" fmla="*/ 146 h 4100"/>
                <a:gd name="T86" fmla="*/ 1367 w 4097"/>
                <a:gd name="T87" fmla="*/ 116 h 4100"/>
                <a:gd name="T88" fmla="*/ 2656 w 4097"/>
                <a:gd name="T89" fmla="*/ 102 h 4100"/>
                <a:gd name="T90" fmla="*/ 1709 w 4097"/>
                <a:gd name="T91" fmla="*/ 37 h 4100"/>
                <a:gd name="T92" fmla="*/ 2099 w 4097"/>
                <a:gd name="T93" fmla="*/ 0 h 4100"/>
                <a:gd name="T94" fmla="*/ 2099 w 4097"/>
                <a:gd name="T95" fmla="*/ 0 h 4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97" h="4100">
                  <a:moveTo>
                    <a:pt x="1986" y="4090"/>
                  </a:moveTo>
                  <a:lnTo>
                    <a:pt x="1993" y="4090"/>
                  </a:lnTo>
                  <a:lnTo>
                    <a:pt x="1996" y="4098"/>
                  </a:lnTo>
                  <a:lnTo>
                    <a:pt x="2002" y="4097"/>
                  </a:lnTo>
                  <a:lnTo>
                    <a:pt x="2007" y="4097"/>
                  </a:lnTo>
                  <a:lnTo>
                    <a:pt x="2010" y="4097"/>
                  </a:lnTo>
                  <a:lnTo>
                    <a:pt x="2016" y="4100"/>
                  </a:lnTo>
                  <a:lnTo>
                    <a:pt x="1989" y="4100"/>
                  </a:lnTo>
                  <a:lnTo>
                    <a:pt x="1986" y="4090"/>
                  </a:lnTo>
                  <a:close/>
                  <a:moveTo>
                    <a:pt x="2396" y="4062"/>
                  </a:moveTo>
                  <a:lnTo>
                    <a:pt x="2387" y="4072"/>
                  </a:lnTo>
                  <a:lnTo>
                    <a:pt x="2376" y="4074"/>
                  </a:lnTo>
                  <a:lnTo>
                    <a:pt x="2385" y="4063"/>
                  </a:lnTo>
                  <a:lnTo>
                    <a:pt x="2396" y="4062"/>
                  </a:lnTo>
                  <a:close/>
                  <a:moveTo>
                    <a:pt x="1439" y="3998"/>
                  </a:moveTo>
                  <a:lnTo>
                    <a:pt x="1446" y="3999"/>
                  </a:lnTo>
                  <a:lnTo>
                    <a:pt x="1441" y="4008"/>
                  </a:lnTo>
                  <a:lnTo>
                    <a:pt x="1434" y="4005"/>
                  </a:lnTo>
                  <a:lnTo>
                    <a:pt x="1439" y="3998"/>
                  </a:lnTo>
                  <a:close/>
                  <a:moveTo>
                    <a:pt x="2709" y="3981"/>
                  </a:moveTo>
                  <a:lnTo>
                    <a:pt x="2728" y="3984"/>
                  </a:lnTo>
                  <a:lnTo>
                    <a:pt x="2712" y="3990"/>
                  </a:lnTo>
                  <a:lnTo>
                    <a:pt x="2694" y="3987"/>
                  </a:lnTo>
                  <a:lnTo>
                    <a:pt x="2709" y="3981"/>
                  </a:lnTo>
                  <a:close/>
                  <a:moveTo>
                    <a:pt x="2770" y="3970"/>
                  </a:moveTo>
                  <a:lnTo>
                    <a:pt x="2770" y="3970"/>
                  </a:lnTo>
                  <a:lnTo>
                    <a:pt x="2770" y="3970"/>
                  </a:lnTo>
                  <a:lnTo>
                    <a:pt x="2770" y="3970"/>
                  </a:lnTo>
                  <a:close/>
                  <a:moveTo>
                    <a:pt x="2835" y="3933"/>
                  </a:moveTo>
                  <a:lnTo>
                    <a:pt x="2822" y="3949"/>
                  </a:lnTo>
                  <a:lnTo>
                    <a:pt x="2808" y="3954"/>
                  </a:lnTo>
                  <a:lnTo>
                    <a:pt x="2821" y="3939"/>
                  </a:lnTo>
                  <a:lnTo>
                    <a:pt x="2835" y="3933"/>
                  </a:lnTo>
                  <a:close/>
                  <a:moveTo>
                    <a:pt x="1068" y="3841"/>
                  </a:moveTo>
                  <a:lnTo>
                    <a:pt x="1078" y="3845"/>
                  </a:lnTo>
                  <a:lnTo>
                    <a:pt x="1078" y="3845"/>
                  </a:lnTo>
                  <a:lnTo>
                    <a:pt x="1082" y="3858"/>
                  </a:lnTo>
                  <a:lnTo>
                    <a:pt x="1073" y="3854"/>
                  </a:lnTo>
                  <a:lnTo>
                    <a:pt x="1068" y="3841"/>
                  </a:lnTo>
                  <a:close/>
                  <a:moveTo>
                    <a:pt x="3118" y="3789"/>
                  </a:moveTo>
                  <a:lnTo>
                    <a:pt x="3130" y="3792"/>
                  </a:lnTo>
                  <a:lnTo>
                    <a:pt x="3122" y="3797"/>
                  </a:lnTo>
                  <a:lnTo>
                    <a:pt x="3108" y="3795"/>
                  </a:lnTo>
                  <a:lnTo>
                    <a:pt x="3118" y="3789"/>
                  </a:lnTo>
                  <a:close/>
                  <a:moveTo>
                    <a:pt x="780" y="3660"/>
                  </a:moveTo>
                  <a:lnTo>
                    <a:pt x="798" y="3663"/>
                  </a:lnTo>
                  <a:lnTo>
                    <a:pt x="811" y="3673"/>
                  </a:lnTo>
                  <a:lnTo>
                    <a:pt x="792" y="3670"/>
                  </a:lnTo>
                  <a:lnTo>
                    <a:pt x="780" y="3660"/>
                  </a:lnTo>
                  <a:close/>
                  <a:moveTo>
                    <a:pt x="693" y="3577"/>
                  </a:moveTo>
                  <a:lnTo>
                    <a:pt x="705" y="3587"/>
                  </a:lnTo>
                  <a:lnTo>
                    <a:pt x="712" y="3604"/>
                  </a:lnTo>
                  <a:lnTo>
                    <a:pt x="701" y="3594"/>
                  </a:lnTo>
                  <a:lnTo>
                    <a:pt x="693" y="3577"/>
                  </a:lnTo>
                  <a:close/>
                  <a:moveTo>
                    <a:pt x="3437" y="3544"/>
                  </a:moveTo>
                  <a:lnTo>
                    <a:pt x="3441" y="3554"/>
                  </a:lnTo>
                  <a:lnTo>
                    <a:pt x="3434" y="3560"/>
                  </a:lnTo>
                  <a:lnTo>
                    <a:pt x="3431" y="3551"/>
                  </a:lnTo>
                  <a:lnTo>
                    <a:pt x="3437" y="3544"/>
                  </a:lnTo>
                  <a:close/>
                  <a:moveTo>
                    <a:pt x="463" y="3348"/>
                  </a:moveTo>
                  <a:lnTo>
                    <a:pt x="476" y="3349"/>
                  </a:lnTo>
                  <a:lnTo>
                    <a:pt x="483" y="3358"/>
                  </a:lnTo>
                  <a:lnTo>
                    <a:pt x="470" y="3356"/>
                  </a:lnTo>
                  <a:lnTo>
                    <a:pt x="463" y="3348"/>
                  </a:lnTo>
                  <a:close/>
                  <a:moveTo>
                    <a:pt x="3787" y="3119"/>
                  </a:moveTo>
                  <a:lnTo>
                    <a:pt x="3797" y="3120"/>
                  </a:lnTo>
                  <a:lnTo>
                    <a:pt x="3794" y="3126"/>
                  </a:lnTo>
                  <a:lnTo>
                    <a:pt x="3785" y="3125"/>
                  </a:lnTo>
                  <a:lnTo>
                    <a:pt x="3785" y="3123"/>
                  </a:lnTo>
                  <a:lnTo>
                    <a:pt x="3787" y="3119"/>
                  </a:lnTo>
                  <a:close/>
                  <a:moveTo>
                    <a:pt x="250" y="3014"/>
                  </a:moveTo>
                  <a:lnTo>
                    <a:pt x="254" y="3022"/>
                  </a:lnTo>
                  <a:lnTo>
                    <a:pt x="248" y="3029"/>
                  </a:lnTo>
                  <a:lnTo>
                    <a:pt x="244" y="3022"/>
                  </a:lnTo>
                  <a:lnTo>
                    <a:pt x="250" y="3014"/>
                  </a:lnTo>
                  <a:close/>
                  <a:moveTo>
                    <a:pt x="3964" y="2753"/>
                  </a:moveTo>
                  <a:lnTo>
                    <a:pt x="3970" y="2766"/>
                  </a:lnTo>
                  <a:lnTo>
                    <a:pt x="3965" y="2774"/>
                  </a:lnTo>
                  <a:lnTo>
                    <a:pt x="3961" y="2760"/>
                  </a:lnTo>
                  <a:lnTo>
                    <a:pt x="3964" y="2753"/>
                  </a:lnTo>
                  <a:close/>
                  <a:moveTo>
                    <a:pt x="48" y="2496"/>
                  </a:moveTo>
                  <a:lnTo>
                    <a:pt x="58" y="2499"/>
                  </a:lnTo>
                  <a:lnTo>
                    <a:pt x="59" y="2504"/>
                  </a:lnTo>
                  <a:lnTo>
                    <a:pt x="51" y="2503"/>
                  </a:lnTo>
                  <a:lnTo>
                    <a:pt x="48" y="2496"/>
                  </a:lnTo>
                  <a:close/>
                  <a:moveTo>
                    <a:pt x="4061" y="2432"/>
                  </a:moveTo>
                  <a:lnTo>
                    <a:pt x="4060" y="2444"/>
                  </a:lnTo>
                  <a:lnTo>
                    <a:pt x="4047" y="2458"/>
                  </a:lnTo>
                  <a:lnTo>
                    <a:pt x="4050" y="2446"/>
                  </a:lnTo>
                  <a:lnTo>
                    <a:pt x="4061" y="2432"/>
                  </a:lnTo>
                  <a:close/>
                  <a:moveTo>
                    <a:pt x="4071" y="2311"/>
                  </a:moveTo>
                  <a:lnTo>
                    <a:pt x="4078" y="2329"/>
                  </a:lnTo>
                  <a:lnTo>
                    <a:pt x="4077" y="2340"/>
                  </a:lnTo>
                  <a:lnTo>
                    <a:pt x="4071" y="2322"/>
                  </a:lnTo>
                  <a:lnTo>
                    <a:pt x="4071" y="2311"/>
                  </a:lnTo>
                  <a:close/>
                  <a:moveTo>
                    <a:pt x="8" y="2093"/>
                  </a:moveTo>
                  <a:lnTo>
                    <a:pt x="8" y="2103"/>
                  </a:lnTo>
                  <a:lnTo>
                    <a:pt x="0" y="2114"/>
                  </a:lnTo>
                  <a:lnTo>
                    <a:pt x="0" y="2103"/>
                  </a:lnTo>
                  <a:lnTo>
                    <a:pt x="8" y="2093"/>
                  </a:lnTo>
                  <a:close/>
                  <a:moveTo>
                    <a:pt x="4097" y="1986"/>
                  </a:moveTo>
                  <a:lnTo>
                    <a:pt x="4097" y="1991"/>
                  </a:lnTo>
                  <a:lnTo>
                    <a:pt x="4088" y="2001"/>
                  </a:lnTo>
                  <a:lnTo>
                    <a:pt x="4088" y="1996"/>
                  </a:lnTo>
                  <a:lnTo>
                    <a:pt x="4097" y="1986"/>
                  </a:lnTo>
                  <a:close/>
                  <a:moveTo>
                    <a:pt x="20" y="1765"/>
                  </a:moveTo>
                  <a:lnTo>
                    <a:pt x="27" y="1782"/>
                  </a:lnTo>
                  <a:lnTo>
                    <a:pt x="24" y="1796"/>
                  </a:lnTo>
                  <a:lnTo>
                    <a:pt x="18" y="1779"/>
                  </a:lnTo>
                  <a:lnTo>
                    <a:pt x="20" y="1765"/>
                  </a:lnTo>
                  <a:close/>
                  <a:moveTo>
                    <a:pt x="51" y="1639"/>
                  </a:moveTo>
                  <a:lnTo>
                    <a:pt x="48" y="1651"/>
                  </a:lnTo>
                  <a:lnTo>
                    <a:pt x="37" y="1665"/>
                  </a:lnTo>
                  <a:lnTo>
                    <a:pt x="38" y="1654"/>
                  </a:lnTo>
                  <a:lnTo>
                    <a:pt x="51" y="1639"/>
                  </a:lnTo>
                  <a:close/>
                  <a:moveTo>
                    <a:pt x="4037" y="1596"/>
                  </a:moveTo>
                  <a:lnTo>
                    <a:pt x="4047" y="1597"/>
                  </a:lnTo>
                  <a:lnTo>
                    <a:pt x="4049" y="1604"/>
                  </a:lnTo>
                  <a:lnTo>
                    <a:pt x="4040" y="1603"/>
                  </a:lnTo>
                  <a:lnTo>
                    <a:pt x="4037" y="1596"/>
                  </a:lnTo>
                  <a:close/>
                  <a:moveTo>
                    <a:pt x="131" y="1329"/>
                  </a:moveTo>
                  <a:lnTo>
                    <a:pt x="135" y="1341"/>
                  </a:lnTo>
                  <a:lnTo>
                    <a:pt x="133" y="1350"/>
                  </a:lnTo>
                  <a:lnTo>
                    <a:pt x="127" y="1337"/>
                  </a:lnTo>
                  <a:lnTo>
                    <a:pt x="131" y="1329"/>
                  </a:lnTo>
                  <a:close/>
                  <a:moveTo>
                    <a:pt x="3848" y="1070"/>
                  </a:moveTo>
                  <a:lnTo>
                    <a:pt x="3854" y="1078"/>
                  </a:lnTo>
                  <a:lnTo>
                    <a:pt x="3847" y="1086"/>
                  </a:lnTo>
                  <a:lnTo>
                    <a:pt x="3843" y="1077"/>
                  </a:lnTo>
                  <a:lnTo>
                    <a:pt x="3848" y="1070"/>
                  </a:lnTo>
                  <a:close/>
                  <a:moveTo>
                    <a:pt x="304" y="974"/>
                  </a:moveTo>
                  <a:lnTo>
                    <a:pt x="313" y="975"/>
                  </a:lnTo>
                  <a:lnTo>
                    <a:pt x="312" y="977"/>
                  </a:lnTo>
                  <a:lnTo>
                    <a:pt x="309" y="982"/>
                  </a:lnTo>
                  <a:lnTo>
                    <a:pt x="299" y="981"/>
                  </a:lnTo>
                  <a:lnTo>
                    <a:pt x="304" y="974"/>
                  </a:lnTo>
                  <a:close/>
                  <a:moveTo>
                    <a:pt x="3616" y="744"/>
                  </a:moveTo>
                  <a:lnTo>
                    <a:pt x="3629" y="746"/>
                  </a:lnTo>
                  <a:lnTo>
                    <a:pt x="3636" y="753"/>
                  </a:lnTo>
                  <a:lnTo>
                    <a:pt x="3622" y="752"/>
                  </a:lnTo>
                  <a:lnTo>
                    <a:pt x="3616" y="744"/>
                  </a:lnTo>
                  <a:close/>
                  <a:moveTo>
                    <a:pt x="661" y="541"/>
                  </a:moveTo>
                  <a:lnTo>
                    <a:pt x="665" y="550"/>
                  </a:lnTo>
                  <a:lnTo>
                    <a:pt x="660" y="556"/>
                  </a:lnTo>
                  <a:lnTo>
                    <a:pt x="655" y="547"/>
                  </a:lnTo>
                  <a:lnTo>
                    <a:pt x="661" y="541"/>
                  </a:lnTo>
                  <a:close/>
                  <a:moveTo>
                    <a:pt x="3383" y="495"/>
                  </a:moveTo>
                  <a:lnTo>
                    <a:pt x="3393" y="503"/>
                  </a:lnTo>
                  <a:lnTo>
                    <a:pt x="3400" y="520"/>
                  </a:lnTo>
                  <a:lnTo>
                    <a:pt x="3390" y="512"/>
                  </a:lnTo>
                  <a:lnTo>
                    <a:pt x="3383" y="495"/>
                  </a:lnTo>
                  <a:close/>
                  <a:moveTo>
                    <a:pt x="3289" y="428"/>
                  </a:moveTo>
                  <a:lnTo>
                    <a:pt x="3307" y="431"/>
                  </a:lnTo>
                  <a:lnTo>
                    <a:pt x="3320" y="441"/>
                  </a:lnTo>
                  <a:lnTo>
                    <a:pt x="3300" y="437"/>
                  </a:lnTo>
                  <a:lnTo>
                    <a:pt x="3289" y="428"/>
                  </a:lnTo>
                  <a:close/>
                  <a:moveTo>
                    <a:pt x="973" y="305"/>
                  </a:moveTo>
                  <a:lnTo>
                    <a:pt x="987" y="307"/>
                  </a:lnTo>
                  <a:lnTo>
                    <a:pt x="980" y="311"/>
                  </a:lnTo>
                  <a:lnTo>
                    <a:pt x="968" y="310"/>
                  </a:lnTo>
                  <a:lnTo>
                    <a:pt x="973" y="305"/>
                  </a:lnTo>
                  <a:close/>
                  <a:moveTo>
                    <a:pt x="3013" y="240"/>
                  </a:moveTo>
                  <a:lnTo>
                    <a:pt x="3020" y="245"/>
                  </a:lnTo>
                  <a:lnTo>
                    <a:pt x="3026" y="257"/>
                  </a:lnTo>
                  <a:lnTo>
                    <a:pt x="3020" y="255"/>
                  </a:lnTo>
                  <a:lnTo>
                    <a:pt x="3017" y="253"/>
                  </a:lnTo>
                  <a:lnTo>
                    <a:pt x="3013" y="240"/>
                  </a:lnTo>
                  <a:close/>
                  <a:moveTo>
                    <a:pt x="1288" y="146"/>
                  </a:moveTo>
                  <a:lnTo>
                    <a:pt x="1277" y="161"/>
                  </a:lnTo>
                  <a:lnTo>
                    <a:pt x="1264" y="167"/>
                  </a:lnTo>
                  <a:lnTo>
                    <a:pt x="1276" y="151"/>
                  </a:lnTo>
                  <a:lnTo>
                    <a:pt x="1288" y="146"/>
                  </a:lnTo>
                  <a:close/>
                  <a:moveTo>
                    <a:pt x="1380" y="112"/>
                  </a:moveTo>
                  <a:lnTo>
                    <a:pt x="1398" y="115"/>
                  </a:lnTo>
                  <a:lnTo>
                    <a:pt x="1386" y="120"/>
                  </a:lnTo>
                  <a:lnTo>
                    <a:pt x="1367" y="116"/>
                  </a:lnTo>
                  <a:lnTo>
                    <a:pt x="1380" y="112"/>
                  </a:lnTo>
                  <a:close/>
                  <a:moveTo>
                    <a:pt x="2656" y="92"/>
                  </a:moveTo>
                  <a:lnTo>
                    <a:pt x="2663" y="95"/>
                  </a:lnTo>
                  <a:lnTo>
                    <a:pt x="2656" y="102"/>
                  </a:lnTo>
                  <a:lnTo>
                    <a:pt x="2649" y="101"/>
                  </a:lnTo>
                  <a:lnTo>
                    <a:pt x="2656" y="92"/>
                  </a:lnTo>
                  <a:close/>
                  <a:moveTo>
                    <a:pt x="1718" y="27"/>
                  </a:moveTo>
                  <a:lnTo>
                    <a:pt x="1709" y="37"/>
                  </a:lnTo>
                  <a:lnTo>
                    <a:pt x="1702" y="38"/>
                  </a:lnTo>
                  <a:lnTo>
                    <a:pt x="1711" y="28"/>
                  </a:lnTo>
                  <a:lnTo>
                    <a:pt x="1718" y="27"/>
                  </a:lnTo>
                  <a:close/>
                  <a:moveTo>
                    <a:pt x="2099" y="0"/>
                  </a:moveTo>
                  <a:lnTo>
                    <a:pt x="2106" y="2"/>
                  </a:lnTo>
                  <a:lnTo>
                    <a:pt x="2109" y="10"/>
                  </a:lnTo>
                  <a:lnTo>
                    <a:pt x="2103" y="10"/>
                  </a:lnTo>
                  <a:lnTo>
                    <a:pt x="2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5" name="Freeform 765"/>
            <p:cNvSpPr>
              <a:spLocks noEditPoints="1"/>
            </p:cNvSpPr>
            <p:nvPr/>
          </p:nvSpPr>
          <p:spPr bwMode="auto">
            <a:xfrm>
              <a:off x="5058" y="486"/>
              <a:ext cx="4114" cy="4116"/>
            </a:xfrm>
            <a:custGeom>
              <a:avLst/>
              <a:gdLst>
                <a:gd name="T0" fmla="*/ 1994 w 4114"/>
                <a:gd name="T1" fmla="*/ 4116 h 4116"/>
                <a:gd name="T2" fmla="*/ 2388 w 4114"/>
                <a:gd name="T3" fmla="*/ 4091 h 4116"/>
                <a:gd name="T4" fmla="*/ 1431 w 4114"/>
                <a:gd name="T5" fmla="*/ 4010 h 4116"/>
                <a:gd name="T6" fmla="*/ 1446 w 4114"/>
                <a:gd name="T7" fmla="*/ 4020 h 4116"/>
                <a:gd name="T8" fmla="*/ 1427 w 4114"/>
                <a:gd name="T9" fmla="*/ 4010 h 4116"/>
                <a:gd name="T10" fmla="*/ 2737 w 4114"/>
                <a:gd name="T11" fmla="*/ 3992 h 4116"/>
                <a:gd name="T12" fmla="*/ 2789 w 4114"/>
                <a:gd name="T13" fmla="*/ 3983 h 4116"/>
                <a:gd name="T14" fmla="*/ 2791 w 4114"/>
                <a:gd name="T15" fmla="*/ 3975 h 4116"/>
                <a:gd name="T16" fmla="*/ 2831 w 4114"/>
                <a:gd name="T17" fmla="*/ 3957 h 4116"/>
                <a:gd name="T18" fmla="*/ 1082 w 4114"/>
                <a:gd name="T19" fmla="*/ 3862 h 4116"/>
                <a:gd name="T20" fmla="*/ 3139 w 4114"/>
                <a:gd name="T21" fmla="*/ 3800 h 4116"/>
                <a:gd name="T22" fmla="*/ 780 w 4114"/>
                <a:gd name="T23" fmla="*/ 3674 h 4116"/>
                <a:gd name="T24" fmla="*/ 759 w 4114"/>
                <a:gd name="T25" fmla="*/ 3651 h 4116"/>
                <a:gd name="T26" fmla="*/ 726 w 4114"/>
                <a:gd name="T27" fmla="*/ 3629 h 4116"/>
                <a:gd name="T28" fmla="*/ 3456 w 4114"/>
                <a:gd name="T29" fmla="*/ 3567 h 4116"/>
                <a:gd name="T30" fmla="*/ 3438 w 4114"/>
                <a:gd name="T31" fmla="*/ 3578 h 4116"/>
                <a:gd name="T32" fmla="*/ 458 w 4114"/>
                <a:gd name="T33" fmla="*/ 3353 h 4116"/>
                <a:gd name="T34" fmla="*/ 3827 w 4114"/>
                <a:gd name="T35" fmla="*/ 3110 h 4116"/>
                <a:gd name="T36" fmla="*/ 3812 w 4114"/>
                <a:gd name="T37" fmla="*/ 3128 h 4116"/>
                <a:gd name="T38" fmla="*/ 257 w 4114"/>
                <a:gd name="T39" fmla="*/ 3037 h 4116"/>
                <a:gd name="T40" fmla="*/ 248 w 4114"/>
                <a:gd name="T41" fmla="*/ 3037 h 4116"/>
                <a:gd name="T42" fmla="*/ 3974 w 4114"/>
                <a:gd name="T43" fmla="*/ 2782 h 4116"/>
                <a:gd name="T44" fmla="*/ 57 w 4114"/>
                <a:gd name="T45" fmla="*/ 2504 h 4116"/>
                <a:gd name="T46" fmla="*/ 4083 w 4114"/>
                <a:gd name="T47" fmla="*/ 2426 h 4116"/>
                <a:gd name="T48" fmla="*/ 4092 w 4114"/>
                <a:gd name="T49" fmla="*/ 2378 h 4116"/>
                <a:gd name="T50" fmla="*/ 4087 w 4114"/>
                <a:gd name="T51" fmla="*/ 2382 h 4116"/>
                <a:gd name="T52" fmla="*/ 4086 w 4114"/>
                <a:gd name="T53" fmla="*/ 2348 h 4116"/>
                <a:gd name="T54" fmla="*/ 0 w 4114"/>
                <a:gd name="T55" fmla="*/ 2122 h 4116"/>
                <a:gd name="T56" fmla="*/ 4106 w 4114"/>
                <a:gd name="T57" fmla="*/ 1994 h 4116"/>
                <a:gd name="T58" fmla="*/ 20 w 4114"/>
                <a:gd name="T59" fmla="*/ 1769 h 4116"/>
                <a:gd name="T60" fmla="*/ 30 w 4114"/>
                <a:gd name="T61" fmla="*/ 1729 h 4116"/>
                <a:gd name="T62" fmla="*/ 46 w 4114"/>
                <a:gd name="T63" fmla="*/ 1673 h 4116"/>
                <a:gd name="T64" fmla="*/ 4066 w 4114"/>
                <a:gd name="T65" fmla="*/ 1606 h 4116"/>
                <a:gd name="T66" fmla="*/ 4058 w 4114"/>
                <a:gd name="T67" fmla="*/ 1612 h 4116"/>
                <a:gd name="T68" fmla="*/ 132 w 4114"/>
                <a:gd name="T69" fmla="*/ 1332 h 4116"/>
                <a:gd name="T70" fmla="*/ 3857 w 4114"/>
                <a:gd name="T71" fmla="*/ 1078 h 4116"/>
                <a:gd name="T72" fmla="*/ 3854 w 4114"/>
                <a:gd name="T73" fmla="*/ 1054 h 4116"/>
                <a:gd name="T74" fmla="*/ 304 w 4114"/>
                <a:gd name="T75" fmla="*/ 988 h 4116"/>
                <a:gd name="T76" fmla="*/ 3638 w 4114"/>
                <a:gd name="T77" fmla="*/ 754 h 4116"/>
                <a:gd name="T78" fmla="*/ 683 w 4114"/>
                <a:gd name="T79" fmla="*/ 525 h 4116"/>
                <a:gd name="T80" fmla="*/ 669 w 4114"/>
                <a:gd name="T81" fmla="*/ 545 h 4116"/>
                <a:gd name="T82" fmla="*/ 683 w 4114"/>
                <a:gd name="T83" fmla="*/ 525 h 4116"/>
                <a:gd name="T84" fmla="*/ 3387 w 4114"/>
                <a:gd name="T85" fmla="*/ 486 h 4116"/>
                <a:gd name="T86" fmla="*/ 3357 w 4114"/>
                <a:gd name="T87" fmla="*/ 463 h 4116"/>
                <a:gd name="T88" fmla="*/ 3346 w 4114"/>
                <a:gd name="T89" fmla="*/ 452 h 4116"/>
                <a:gd name="T90" fmla="*/ 977 w 4114"/>
                <a:gd name="T91" fmla="*/ 318 h 4116"/>
                <a:gd name="T92" fmla="*/ 3029 w 4114"/>
                <a:gd name="T93" fmla="*/ 253 h 4116"/>
                <a:gd name="T94" fmla="*/ 1285 w 4114"/>
                <a:gd name="T95" fmla="*/ 159 h 4116"/>
                <a:gd name="T96" fmla="*/ 1338 w 4114"/>
                <a:gd name="T97" fmla="*/ 138 h 4116"/>
                <a:gd name="T98" fmla="*/ 1316 w 4114"/>
                <a:gd name="T99" fmla="*/ 137 h 4116"/>
                <a:gd name="T100" fmla="*/ 1376 w 4114"/>
                <a:gd name="T101" fmla="*/ 124 h 4116"/>
                <a:gd name="T102" fmla="*/ 2689 w 4114"/>
                <a:gd name="T103" fmla="*/ 100 h 4116"/>
                <a:gd name="T104" fmla="*/ 2665 w 4114"/>
                <a:gd name="T105" fmla="*/ 100 h 4116"/>
                <a:gd name="T106" fmla="*/ 1728 w 4114"/>
                <a:gd name="T107" fmla="*/ 25 h 4116"/>
                <a:gd name="T108" fmla="*/ 2115 w 4114"/>
                <a:gd name="T109" fmla="*/ 10 h 4116"/>
                <a:gd name="T110" fmla="*/ 2097 w 4114"/>
                <a:gd name="T111" fmla="*/ 5 h 4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14" h="4116">
                  <a:moveTo>
                    <a:pt x="1998" y="4108"/>
                  </a:moveTo>
                  <a:lnTo>
                    <a:pt x="2025" y="4108"/>
                  </a:lnTo>
                  <a:lnTo>
                    <a:pt x="2032" y="4111"/>
                  </a:lnTo>
                  <a:lnTo>
                    <a:pt x="2036" y="4116"/>
                  </a:lnTo>
                  <a:lnTo>
                    <a:pt x="1994" y="4116"/>
                  </a:lnTo>
                  <a:lnTo>
                    <a:pt x="1995" y="4115"/>
                  </a:lnTo>
                  <a:lnTo>
                    <a:pt x="1999" y="4111"/>
                  </a:lnTo>
                  <a:lnTo>
                    <a:pt x="1998" y="4108"/>
                  </a:lnTo>
                  <a:close/>
                  <a:moveTo>
                    <a:pt x="2396" y="4080"/>
                  </a:moveTo>
                  <a:lnTo>
                    <a:pt x="2388" y="4091"/>
                  </a:lnTo>
                  <a:lnTo>
                    <a:pt x="2377" y="4092"/>
                  </a:lnTo>
                  <a:lnTo>
                    <a:pt x="2385" y="4082"/>
                  </a:lnTo>
                  <a:lnTo>
                    <a:pt x="2396" y="4080"/>
                  </a:lnTo>
                  <a:close/>
                  <a:moveTo>
                    <a:pt x="1427" y="4010"/>
                  </a:moveTo>
                  <a:lnTo>
                    <a:pt x="1431" y="4010"/>
                  </a:lnTo>
                  <a:lnTo>
                    <a:pt x="1437" y="4012"/>
                  </a:lnTo>
                  <a:lnTo>
                    <a:pt x="1441" y="4015"/>
                  </a:lnTo>
                  <a:lnTo>
                    <a:pt x="1443" y="4013"/>
                  </a:lnTo>
                  <a:lnTo>
                    <a:pt x="1450" y="4016"/>
                  </a:lnTo>
                  <a:lnTo>
                    <a:pt x="1446" y="4020"/>
                  </a:lnTo>
                  <a:lnTo>
                    <a:pt x="1450" y="4024"/>
                  </a:lnTo>
                  <a:lnTo>
                    <a:pt x="1450" y="4024"/>
                  </a:lnTo>
                  <a:lnTo>
                    <a:pt x="1414" y="4015"/>
                  </a:lnTo>
                  <a:lnTo>
                    <a:pt x="1416" y="4013"/>
                  </a:lnTo>
                  <a:lnTo>
                    <a:pt x="1427" y="4010"/>
                  </a:lnTo>
                  <a:close/>
                  <a:moveTo>
                    <a:pt x="2737" y="3992"/>
                  </a:moveTo>
                  <a:lnTo>
                    <a:pt x="2755" y="3995"/>
                  </a:lnTo>
                  <a:lnTo>
                    <a:pt x="2740" y="4000"/>
                  </a:lnTo>
                  <a:lnTo>
                    <a:pt x="2721" y="3998"/>
                  </a:lnTo>
                  <a:lnTo>
                    <a:pt x="2737" y="3992"/>
                  </a:lnTo>
                  <a:close/>
                  <a:moveTo>
                    <a:pt x="2791" y="3975"/>
                  </a:moveTo>
                  <a:lnTo>
                    <a:pt x="2795" y="3975"/>
                  </a:lnTo>
                  <a:lnTo>
                    <a:pt x="2800" y="3976"/>
                  </a:lnTo>
                  <a:lnTo>
                    <a:pt x="2803" y="3978"/>
                  </a:lnTo>
                  <a:lnTo>
                    <a:pt x="2789" y="3983"/>
                  </a:lnTo>
                  <a:lnTo>
                    <a:pt x="2767" y="3992"/>
                  </a:lnTo>
                  <a:lnTo>
                    <a:pt x="2769" y="3985"/>
                  </a:lnTo>
                  <a:lnTo>
                    <a:pt x="2779" y="3978"/>
                  </a:lnTo>
                  <a:lnTo>
                    <a:pt x="2779" y="3978"/>
                  </a:lnTo>
                  <a:lnTo>
                    <a:pt x="2791" y="3975"/>
                  </a:lnTo>
                  <a:close/>
                  <a:moveTo>
                    <a:pt x="2831" y="3957"/>
                  </a:moveTo>
                  <a:lnTo>
                    <a:pt x="2820" y="3971"/>
                  </a:lnTo>
                  <a:lnTo>
                    <a:pt x="2806" y="3976"/>
                  </a:lnTo>
                  <a:lnTo>
                    <a:pt x="2817" y="3962"/>
                  </a:lnTo>
                  <a:lnTo>
                    <a:pt x="2831" y="3957"/>
                  </a:lnTo>
                  <a:close/>
                  <a:moveTo>
                    <a:pt x="1082" y="3862"/>
                  </a:moveTo>
                  <a:lnTo>
                    <a:pt x="1091" y="3866"/>
                  </a:lnTo>
                  <a:lnTo>
                    <a:pt x="1095" y="3879"/>
                  </a:lnTo>
                  <a:lnTo>
                    <a:pt x="1087" y="3875"/>
                  </a:lnTo>
                  <a:lnTo>
                    <a:pt x="1082" y="3862"/>
                  </a:lnTo>
                  <a:close/>
                  <a:moveTo>
                    <a:pt x="3139" y="3800"/>
                  </a:moveTo>
                  <a:lnTo>
                    <a:pt x="3152" y="3801"/>
                  </a:lnTo>
                  <a:lnTo>
                    <a:pt x="3144" y="3807"/>
                  </a:lnTo>
                  <a:lnTo>
                    <a:pt x="3131" y="3805"/>
                  </a:lnTo>
                  <a:lnTo>
                    <a:pt x="3139" y="3800"/>
                  </a:lnTo>
                  <a:close/>
                  <a:moveTo>
                    <a:pt x="770" y="3665"/>
                  </a:moveTo>
                  <a:lnTo>
                    <a:pt x="789" y="3668"/>
                  </a:lnTo>
                  <a:lnTo>
                    <a:pt x="801" y="3678"/>
                  </a:lnTo>
                  <a:lnTo>
                    <a:pt x="782" y="3674"/>
                  </a:lnTo>
                  <a:lnTo>
                    <a:pt x="780" y="3674"/>
                  </a:lnTo>
                  <a:lnTo>
                    <a:pt x="770" y="3665"/>
                  </a:lnTo>
                  <a:close/>
                  <a:moveTo>
                    <a:pt x="736" y="3636"/>
                  </a:moveTo>
                  <a:lnTo>
                    <a:pt x="739" y="3637"/>
                  </a:lnTo>
                  <a:lnTo>
                    <a:pt x="750" y="3641"/>
                  </a:lnTo>
                  <a:lnTo>
                    <a:pt x="759" y="3651"/>
                  </a:lnTo>
                  <a:lnTo>
                    <a:pt x="759" y="3657"/>
                  </a:lnTo>
                  <a:lnTo>
                    <a:pt x="736" y="3636"/>
                  </a:lnTo>
                  <a:close/>
                  <a:moveTo>
                    <a:pt x="710" y="3602"/>
                  </a:moveTo>
                  <a:lnTo>
                    <a:pt x="721" y="3612"/>
                  </a:lnTo>
                  <a:lnTo>
                    <a:pt x="726" y="3629"/>
                  </a:lnTo>
                  <a:lnTo>
                    <a:pt x="715" y="3619"/>
                  </a:lnTo>
                  <a:lnTo>
                    <a:pt x="710" y="3602"/>
                  </a:lnTo>
                  <a:close/>
                  <a:moveTo>
                    <a:pt x="3450" y="3562"/>
                  </a:moveTo>
                  <a:lnTo>
                    <a:pt x="3452" y="3567"/>
                  </a:lnTo>
                  <a:lnTo>
                    <a:pt x="3456" y="3567"/>
                  </a:lnTo>
                  <a:lnTo>
                    <a:pt x="3459" y="3565"/>
                  </a:lnTo>
                  <a:lnTo>
                    <a:pt x="3433" y="3591"/>
                  </a:lnTo>
                  <a:lnTo>
                    <a:pt x="3433" y="3588"/>
                  </a:lnTo>
                  <a:lnTo>
                    <a:pt x="3435" y="3582"/>
                  </a:lnTo>
                  <a:lnTo>
                    <a:pt x="3438" y="3578"/>
                  </a:lnTo>
                  <a:lnTo>
                    <a:pt x="3440" y="3574"/>
                  </a:lnTo>
                  <a:lnTo>
                    <a:pt x="3445" y="3571"/>
                  </a:lnTo>
                  <a:lnTo>
                    <a:pt x="3443" y="3568"/>
                  </a:lnTo>
                  <a:lnTo>
                    <a:pt x="3450" y="3562"/>
                  </a:lnTo>
                  <a:close/>
                  <a:moveTo>
                    <a:pt x="458" y="3353"/>
                  </a:moveTo>
                  <a:lnTo>
                    <a:pt x="472" y="3356"/>
                  </a:lnTo>
                  <a:lnTo>
                    <a:pt x="479" y="3364"/>
                  </a:lnTo>
                  <a:lnTo>
                    <a:pt x="465" y="3362"/>
                  </a:lnTo>
                  <a:lnTo>
                    <a:pt x="458" y="3353"/>
                  </a:lnTo>
                  <a:close/>
                  <a:moveTo>
                    <a:pt x="3827" y="3110"/>
                  </a:moveTo>
                  <a:lnTo>
                    <a:pt x="3812" y="3137"/>
                  </a:lnTo>
                  <a:lnTo>
                    <a:pt x="3811" y="3136"/>
                  </a:lnTo>
                  <a:lnTo>
                    <a:pt x="3803" y="3134"/>
                  </a:lnTo>
                  <a:lnTo>
                    <a:pt x="3806" y="3128"/>
                  </a:lnTo>
                  <a:lnTo>
                    <a:pt x="3812" y="3128"/>
                  </a:lnTo>
                  <a:lnTo>
                    <a:pt x="3816" y="3119"/>
                  </a:lnTo>
                  <a:lnTo>
                    <a:pt x="3826" y="3112"/>
                  </a:lnTo>
                  <a:lnTo>
                    <a:pt x="3827" y="3110"/>
                  </a:lnTo>
                  <a:close/>
                  <a:moveTo>
                    <a:pt x="253" y="3030"/>
                  </a:moveTo>
                  <a:lnTo>
                    <a:pt x="257" y="3037"/>
                  </a:lnTo>
                  <a:lnTo>
                    <a:pt x="253" y="3041"/>
                  </a:lnTo>
                  <a:lnTo>
                    <a:pt x="260" y="3052"/>
                  </a:lnTo>
                  <a:lnTo>
                    <a:pt x="260" y="3061"/>
                  </a:lnTo>
                  <a:lnTo>
                    <a:pt x="248" y="3037"/>
                  </a:lnTo>
                  <a:lnTo>
                    <a:pt x="248" y="3037"/>
                  </a:lnTo>
                  <a:lnTo>
                    <a:pt x="253" y="3030"/>
                  </a:lnTo>
                  <a:close/>
                  <a:moveTo>
                    <a:pt x="3979" y="2774"/>
                  </a:moveTo>
                  <a:lnTo>
                    <a:pt x="3983" y="2786"/>
                  </a:lnTo>
                  <a:lnTo>
                    <a:pt x="3980" y="2795"/>
                  </a:lnTo>
                  <a:lnTo>
                    <a:pt x="3974" y="2782"/>
                  </a:lnTo>
                  <a:lnTo>
                    <a:pt x="3979" y="2774"/>
                  </a:lnTo>
                  <a:close/>
                  <a:moveTo>
                    <a:pt x="44" y="2485"/>
                  </a:moveTo>
                  <a:lnTo>
                    <a:pt x="50" y="2491"/>
                  </a:lnTo>
                  <a:lnTo>
                    <a:pt x="51" y="2504"/>
                  </a:lnTo>
                  <a:lnTo>
                    <a:pt x="57" y="2504"/>
                  </a:lnTo>
                  <a:lnTo>
                    <a:pt x="60" y="2511"/>
                  </a:lnTo>
                  <a:lnTo>
                    <a:pt x="51" y="2511"/>
                  </a:lnTo>
                  <a:lnTo>
                    <a:pt x="50" y="2514"/>
                  </a:lnTo>
                  <a:lnTo>
                    <a:pt x="44" y="2485"/>
                  </a:lnTo>
                  <a:close/>
                  <a:moveTo>
                    <a:pt x="4083" y="2426"/>
                  </a:moveTo>
                  <a:lnTo>
                    <a:pt x="4080" y="2437"/>
                  </a:lnTo>
                  <a:lnTo>
                    <a:pt x="4069" y="2452"/>
                  </a:lnTo>
                  <a:lnTo>
                    <a:pt x="4070" y="2440"/>
                  </a:lnTo>
                  <a:lnTo>
                    <a:pt x="4083" y="2426"/>
                  </a:lnTo>
                  <a:close/>
                  <a:moveTo>
                    <a:pt x="4092" y="2378"/>
                  </a:moveTo>
                  <a:lnTo>
                    <a:pt x="4086" y="2408"/>
                  </a:lnTo>
                  <a:lnTo>
                    <a:pt x="4085" y="2406"/>
                  </a:lnTo>
                  <a:lnTo>
                    <a:pt x="4083" y="2394"/>
                  </a:lnTo>
                  <a:lnTo>
                    <a:pt x="4085" y="2388"/>
                  </a:lnTo>
                  <a:lnTo>
                    <a:pt x="4087" y="2382"/>
                  </a:lnTo>
                  <a:lnTo>
                    <a:pt x="4092" y="2378"/>
                  </a:lnTo>
                  <a:close/>
                  <a:moveTo>
                    <a:pt x="4087" y="2337"/>
                  </a:moveTo>
                  <a:lnTo>
                    <a:pt x="4094" y="2355"/>
                  </a:lnTo>
                  <a:lnTo>
                    <a:pt x="4093" y="2365"/>
                  </a:lnTo>
                  <a:lnTo>
                    <a:pt x="4086" y="2348"/>
                  </a:lnTo>
                  <a:lnTo>
                    <a:pt x="4087" y="2337"/>
                  </a:lnTo>
                  <a:close/>
                  <a:moveTo>
                    <a:pt x="9" y="2111"/>
                  </a:moveTo>
                  <a:lnTo>
                    <a:pt x="9" y="2122"/>
                  </a:lnTo>
                  <a:lnTo>
                    <a:pt x="0" y="2132"/>
                  </a:lnTo>
                  <a:lnTo>
                    <a:pt x="0" y="2122"/>
                  </a:lnTo>
                  <a:lnTo>
                    <a:pt x="9" y="2111"/>
                  </a:lnTo>
                  <a:close/>
                  <a:moveTo>
                    <a:pt x="4114" y="1982"/>
                  </a:moveTo>
                  <a:lnTo>
                    <a:pt x="4114" y="1989"/>
                  </a:lnTo>
                  <a:lnTo>
                    <a:pt x="4106" y="1999"/>
                  </a:lnTo>
                  <a:lnTo>
                    <a:pt x="4106" y="1994"/>
                  </a:lnTo>
                  <a:lnTo>
                    <a:pt x="4114" y="1982"/>
                  </a:lnTo>
                  <a:close/>
                  <a:moveTo>
                    <a:pt x="22" y="1755"/>
                  </a:moveTo>
                  <a:lnTo>
                    <a:pt x="29" y="1773"/>
                  </a:lnTo>
                  <a:lnTo>
                    <a:pt x="27" y="1787"/>
                  </a:lnTo>
                  <a:lnTo>
                    <a:pt x="20" y="1769"/>
                  </a:lnTo>
                  <a:lnTo>
                    <a:pt x="22" y="1755"/>
                  </a:lnTo>
                  <a:close/>
                  <a:moveTo>
                    <a:pt x="30" y="1708"/>
                  </a:moveTo>
                  <a:lnTo>
                    <a:pt x="31" y="1710"/>
                  </a:lnTo>
                  <a:lnTo>
                    <a:pt x="31" y="1722"/>
                  </a:lnTo>
                  <a:lnTo>
                    <a:pt x="30" y="1729"/>
                  </a:lnTo>
                  <a:lnTo>
                    <a:pt x="27" y="1735"/>
                  </a:lnTo>
                  <a:lnTo>
                    <a:pt x="24" y="1737"/>
                  </a:lnTo>
                  <a:lnTo>
                    <a:pt x="30" y="1708"/>
                  </a:lnTo>
                  <a:close/>
                  <a:moveTo>
                    <a:pt x="47" y="1662"/>
                  </a:moveTo>
                  <a:lnTo>
                    <a:pt x="46" y="1673"/>
                  </a:lnTo>
                  <a:lnTo>
                    <a:pt x="33" y="1687"/>
                  </a:lnTo>
                  <a:lnTo>
                    <a:pt x="36" y="1676"/>
                  </a:lnTo>
                  <a:lnTo>
                    <a:pt x="47" y="1662"/>
                  </a:lnTo>
                  <a:close/>
                  <a:moveTo>
                    <a:pt x="4056" y="1605"/>
                  </a:moveTo>
                  <a:lnTo>
                    <a:pt x="4066" y="1606"/>
                  </a:lnTo>
                  <a:lnTo>
                    <a:pt x="4066" y="1606"/>
                  </a:lnTo>
                  <a:lnTo>
                    <a:pt x="4072" y="1631"/>
                  </a:lnTo>
                  <a:lnTo>
                    <a:pt x="4066" y="1625"/>
                  </a:lnTo>
                  <a:lnTo>
                    <a:pt x="4063" y="1614"/>
                  </a:lnTo>
                  <a:lnTo>
                    <a:pt x="4058" y="1612"/>
                  </a:lnTo>
                  <a:lnTo>
                    <a:pt x="4056" y="1605"/>
                  </a:lnTo>
                  <a:close/>
                  <a:moveTo>
                    <a:pt x="135" y="1324"/>
                  </a:moveTo>
                  <a:lnTo>
                    <a:pt x="140" y="1337"/>
                  </a:lnTo>
                  <a:lnTo>
                    <a:pt x="136" y="1345"/>
                  </a:lnTo>
                  <a:lnTo>
                    <a:pt x="132" y="1332"/>
                  </a:lnTo>
                  <a:lnTo>
                    <a:pt x="135" y="1324"/>
                  </a:lnTo>
                  <a:close/>
                  <a:moveTo>
                    <a:pt x="3854" y="1054"/>
                  </a:moveTo>
                  <a:lnTo>
                    <a:pt x="3868" y="1079"/>
                  </a:lnTo>
                  <a:lnTo>
                    <a:pt x="3863" y="1086"/>
                  </a:lnTo>
                  <a:lnTo>
                    <a:pt x="3857" y="1078"/>
                  </a:lnTo>
                  <a:lnTo>
                    <a:pt x="3861" y="1074"/>
                  </a:lnTo>
                  <a:lnTo>
                    <a:pt x="3857" y="1068"/>
                  </a:lnTo>
                  <a:lnTo>
                    <a:pt x="3856" y="1064"/>
                  </a:lnTo>
                  <a:lnTo>
                    <a:pt x="3854" y="1057"/>
                  </a:lnTo>
                  <a:lnTo>
                    <a:pt x="3854" y="1054"/>
                  </a:lnTo>
                  <a:close/>
                  <a:moveTo>
                    <a:pt x="304" y="979"/>
                  </a:moveTo>
                  <a:lnTo>
                    <a:pt x="304" y="980"/>
                  </a:lnTo>
                  <a:lnTo>
                    <a:pt x="313" y="982"/>
                  </a:lnTo>
                  <a:lnTo>
                    <a:pt x="308" y="989"/>
                  </a:lnTo>
                  <a:lnTo>
                    <a:pt x="304" y="988"/>
                  </a:lnTo>
                  <a:lnTo>
                    <a:pt x="298" y="999"/>
                  </a:lnTo>
                  <a:lnTo>
                    <a:pt x="289" y="1006"/>
                  </a:lnTo>
                  <a:lnTo>
                    <a:pt x="289" y="1006"/>
                  </a:lnTo>
                  <a:lnTo>
                    <a:pt x="304" y="979"/>
                  </a:lnTo>
                  <a:close/>
                  <a:moveTo>
                    <a:pt x="3638" y="754"/>
                  </a:moveTo>
                  <a:lnTo>
                    <a:pt x="3652" y="757"/>
                  </a:lnTo>
                  <a:lnTo>
                    <a:pt x="3658" y="764"/>
                  </a:lnTo>
                  <a:lnTo>
                    <a:pt x="3645" y="761"/>
                  </a:lnTo>
                  <a:lnTo>
                    <a:pt x="3638" y="754"/>
                  </a:lnTo>
                  <a:close/>
                  <a:moveTo>
                    <a:pt x="683" y="525"/>
                  </a:moveTo>
                  <a:lnTo>
                    <a:pt x="683" y="527"/>
                  </a:lnTo>
                  <a:lnTo>
                    <a:pt x="680" y="532"/>
                  </a:lnTo>
                  <a:lnTo>
                    <a:pt x="677" y="538"/>
                  </a:lnTo>
                  <a:lnTo>
                    <a:pt x="674" y="542"/>
                  </a:lnTo>
                  <a:lnTo>
                    <a:pt x="669" y="545"/>
                  </a:lnTo>
                  <a:lnTo>
                    <a:pt x="670" y="549"/>
                  </a:lnTo>
                  <a:lnTo>
                    <a:pt x="664" y="555"/>
                  </a:lnTo>
                  <a:lnTo>
                    <a:pt x="661" y="547"/>
                  </a:lnTo>
                  <a:lnTo>
                    <a:pt x="660" y="547"/>
                  </a:lnTo>
                  <a:lnTo>
                    <a:pt x="683" y="525"/>
                  </a:lnTo>
                  <a:close/>
                  <a:moveTo>
                    <a:pt x="3387" y="486"/>
                  </a:moveTo>
                  <a:lnTo>
                    <a:pt x="3397" y="493"/>
                  </a:lnTo>
                  <a:lnTo>
                    <a:pt x="3402" y="511"/>
                  </a:lnTo>
                  <a:lnTo>
                    <a:pt x="3392" y="503"/>
                  </a:lnTo>
                  <a:lnTo>
                    <a:pt x="3387" y="486"/>
                  </a:lnTo>
                  <a:close/>
                  <a:moveTo>
                    <a:pt x="3356" y="460"/>
                  </a:moveTo>
                  <a:lnTo>
                    <a:pt x="3377" y="477"/>
                  </a:lnTo>
                  <a:lnTo>
                    <a:pt x="3375" y="477"/>
                  </a:lnTo>
                  <a:lnTo>
                    <a:pt x="3364" y="472"/>
                  </a:lnTo>
                  <a:lnTo>
                    <a:pt x="3357" y="463"/>
                  </a:lnTo>
                  <a:lnTo>
                    <a:pt x="3356" y="460"/>
                  </a:lnTo>
                  <a:close/>
                  <a:moveTo>
                    <a:pt x="3316" y="439"/>
                  </a:moveTo>
                  <a:lnTo>
                    <a:pt x="3336" y="443"/>
                  </a:lnTo>
                  <a:lnTo>
                    <a:pt x="3336" y="443"/>
                  </a:lnTo>
                  <a:lnTo>
                    <a:pt x="3346" y="452"/>
                  </a:lnTo>
                  <a:lnTo>
                    <a:pt x="3329" y="449"/>
                  </a:lnTo>
                  <a:lnTo>
                    <a:pt x="3316" y="439"/>
                  </a:lnTo>
                  <a:close/>
                  <a:moveTo>
                    <a:pt x="969" y="311"/>
                  </a:moveTo>
                  <a:lnTo>
                    <a:pt x="982" y="313"/>
                  </a:lnTo>
                  <a:lnTo>
                    <a:pt x="977" y="318"/>
                  </a:lnTo>
                  <a:lnTo>
                    <a:pt x="964" y="315"/>
                  </a:lnTo>
                  <a:lnTo>
                    <a:pt x="969" y="311"/>
                  </a:lnTo>
                  <a:close/>
                  <a:moveTo>
                    <a:pt x="3018" y="236"/>
                  </a:moveTo>
                  <a:lnTo>
                    <a:pt x="3025" y="240"/>
                  </a:lnTo>
                  <a:lnTo>
                    <a:pt x="3029" y="253"/>
                  </a:lnTo>
                  <a:lnTo>
                    <a:pt x="3022" y="248"/>
                  </a:lnTo>
                  <a:lnTo>
                    <a:pt x="3018" y="236"/>
                  </a:lnTo>
                  <a:close/>
                  <a:moveTo>
                    <a:pt x="1310" y="140"/>
                  </a:moveTo>
                  <a:lnTo>
                    <a:pt x="1297" y="154"/>
                  </a:lnTo>
                  <a:lnTo>
                    <a:pt x="1285" y="159"/>
                  </a:lnTo>
                  <a:lnTo>
                    <a:pt x="1297" y="145"/>
                  </a:lnTo>
                  <a:lnTo>
                    <a:pt x="1310" y="140"/>
                  </a:lnTo>
                  <a:close/>
                  <a:moveTo>
                    <a:pt x="1351" y="124"/>
                  </a:moveTo>
                  <a:lnTo>
                    <a:pt x="1347" y="131"/>
                  </a:lnTo>
                  <a:lnTo>
                    <a:pt x="1338" y="138"/>
                  </a:lnTo>
                  <a:lnTo>
                    <a:pt x="1327" y="140"/>
                  </a:lnTo>
                  <a:lnTo>
                    <a:pt x="1323" y="140"/>
                  </a:lnTo>
                  <a:lnTo>
                    <a:pt x="1320" y="140"/>
                  </a:lnTo>
                  <a:lnTo>
                    <a:pt x="1316" y="138"/>
                  </a:lnTo>
                  <a:lnTo>
                    <a:pt x="1316" y="137"/>
                  </a:lnTo>
                  <a:lnTo>
                    <a:pt x="1325" y="133"/>
                  </a:lnTo>
                  <a:lnTo>
                    <a:pt x="1351" y="124"/>
                  </a:lnTo>
                  <a:close/>
                  <a:moveTo>
                    <a:pt x="1371" y="117"/>
                  </a:moveTo>
                  <a:lnTo>
                    <a:pt x="1389" y="120"/>
                  </a:lnTo>
                  <a:lnTo>
                    <a:pt x="1376" y="124"/>
                  </a:lnTo>
                  <a:lnTo>
                    <a:pt x="1358" y="121"/>
                  </a:lnTo>
                  <a:lnTo>
                    <a:pt x="1371" y="117"/>
                  </a:lnTo>
                  <a:close/>
                  <a:moveTo>
                    <a:pt x="2670" y="93"/>
                  </a:moveTo>
                  <a:lnTo>
                    <a:pt x="2692" y="99"/>
                  </a:lnTo>
                  <a:lnTo>
                    <a:pt x="2689" y="100"/>
                  </a:lnTo>
                  <a:lnTo>
                    <a:pt x="2685" y="99"/>
                  </a:lnTo>
                  <a:lnTo>
                    <a:pt x="2680" y="99"/>
                  </a:lnTo>
                  <a:lnTo>
                    <a:pt x="2676" y="96"/>
                  </a:lnTo>
                  <a:lnTo>
                    <a:pt x="2672" y="103"/>
                  </a:lnTo>
                  <a:lnTo>
                    <a:pt x="2665" y="100"/>
                  </a:lnTo>
                  <a:lnTo>
                    <a:pt x="2670" y="93"/>
                  </a:lnTo>
                  <a:close/>
                  <a:moveTo>
                    <a:pt x="1737" y="24"/>
                  </a:moveTo>
                  <a:lnTo>
                    <a:pt x="1727" y="35"/>
                  </a:lnTo>
                  <a:lnTo>
                    <a:pt x="1720" y="36"/>
                  </a:lnTo>
                  <a:lnTo>
                    <a:pt x="1728" y="25"/>
                  </a:lnTo>
                  <a:lnTo>
                    <a:pt x="1737" y="24"/>
                  </a:lnTo>
                  <a:close/>
                  <a:moveTo>
                    <a:pt x="2086" y="0"/>
                  </a:moveTo>
                  <a:lnTo>
                    <a:pt x="2118" y="0"/>
                  </a:lnTo>
                  <a:lnTo>
                    <a:pt x="2112" y="3"/>
                  </a:lnTo>
                  <a:lnTo>
                    <a:pt x="2115" y="10"/>
                  </a:lnTo>
                  <a:lnTo>
                    <a:pt x="2108" y="8"/>
                  </a:lnTo>
                  <a:lnTo>
                    <a:pt x="2107" y="4"/>
                  </a:lnTo>
                  <a:lnTo>
                    <a:pt x="2104" y="5"/>
                  </a:lnTo>
                  <a:lnTo>
                    <a:pt x="2100" y="5"/>
                  </a:lnTo>
                  <a:lnTo>
                    <a:pt x="2097" y="5"/>
                  </a:lnTo>
                  <a:lnTo>
                    <a:pt x="2086" y="0"/>
                  </a:lnTo>
                  <a:lnTo>
                    <a:pt x="20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4" name="Freeform 766"/>
            <p:cNvSpPr>
              <a:spLocks noEditPoints="1"/>
            </p:cNvSpPr>
            <p:nvPr/>
          </p:nvSpPr>
          <p:spPr bwMode="auto">
            <a:xfrm>
              <a:off x="5050" y="476"/>
              <a:ext cx="4132" cy="4136"/>
            </a:xfrm>
            <a:custGeom>
              <a:avLst/>
              <a:gdLst>
                <a:gd name="T0" fmla="*/ 2048 w 4132"/>
                <a:gd name="T1" fmla="*/ 4136 h 4136"/>
                <a:gd name="T2" fmla="*/ 2396 w 4132"/>
                <a:gd name="T3" fmla="*/ 4101 h 4136"/>
                <a:gd name="T4" fmla="*/ 2396 w 4132"/>
                <a:gd name="T5" fmla="*/ 4101 h 4136"/>
                <a:gd name="T6" fmla="*/ 1462 w 4132"/>
                <a:gd name="T7" fmla="*/ 4046 h 4136"/>
                <a:gd name="T8" fmla="*/ 2828 w 4132"/>
                <a:gd name="T9" fmla="*/ 3981 h 4136"/>
                <a:gd name="T10" fmla="*/ 2767 w 4132"/>
                <a:gd name="T11" fmla="*/ 4013 h 4136"/>
                <a:gd name="T12" fmla="*/ 2775 w 4132"/>
                <a:gd name="T13" fmla="*/ 4002 h 4136"/>
                <a:gd name="T14" fmla="*/ 2814 w 4132"/>
                <a:gd name="T15" fmla="*/ 3986 h 4136"/>
                <a:gd name="T16" fmla="*/ 1109 w 4132"/>
                <a:gd name="T17" fmla="*/ 3902 h 4136"/>
                <a:gd name="T18" fmla="*/ 3174 w 4132"/>
                <a:gd name="T19" fmla="*/ 3814 h 4136"/>
                <a:gd name="T20" fmla="*/ 723 w 4132"/>
                <a:gd name="T21" fmla="*/ 3629 h 4136"/>
                <a:gd name="T22" fmla="*/ 744 w 4132"/>
                <a:gd name="T23" fmla="*/ 3646 h 4136"/>
                <a:gd name="T24" fmla="*/ 788 w 4132"/>
                <a:gd name="T25" fmla="*/ 3684 h 4136"/>
                <a:gd name="T26" fmla="*/ 723 w 4132"/>
                <a:gd name="T27" fmla="*/ 3629 h 4136"/>
                <a:gd name="T28" fmla="*/ 3443 w 4132"/>
                <a:gd name="T29" fmla="*/ 3612 h 4136"/>
                <a:gd name="T30" fmla="*/ 3467 w 4132"/>
                <a:gd name="T31" fmla="*/ 3575 h 4136"/>
                <a:gd name="T32" fmla="*/ 473 w 4132"/>
                <a:gd name="T33" fmla="*/ 3372 h 4136"/>
                <a:gd name="T34" fmla="*/ 3847 w 4132"/>
                <a:gd name="T35" fmla="*/ 3119 h 4136"/>
                <a:gd name="T36" fmla="*/ 3820 w 4132"/>
                <a:gd name="T37" fmla="*/ 3147 h 4136"/>
                <a:gd name="T38" fmla="*/ 247 w 4132"/>
                <a:gd name="T39" fmla="*/ 3044 h 4136"/>
                <a:gd name="T40" fmla="*/ 268 w 4132"/>
                <a:gd name="T41" fmla="*/ 3075 h 4136"/>
                <a:gd name="T42" fmla="*/ 3991 w 4132"/>
                <a:gd name="T43" fmla="*/ 2796 h 4136"/>
                <a:gd name="T44" fmla="*/ 3991 w 4132"/>
                <a:gd name="T45" fmla="*/ 2796 h 4136"/>
                <a:gd name="T46" fmla="*/ 58 w 4132"/>
                <a:gd name="T47" fmla="*/ 2524 h 4136"/>
                <a:gd name="T48" fmla="*/ 4102 w 4132"/>
                <a:gd name="T49" fmla="*/ 2365 h 4136"/>
                <a:gd name="T50" fmla="*/ 4101 w 4132"/>
                <a:gd name="T51" fmla="*/ 2432 h 4136"/>
                <a:gd name="T52" fmla="*/ 4094 w 4132"/>
                <a:gd name="T53" fmla="*/ 2418 h 4136"/>
                <a:gd name="T54" fmla="*/ 4101 w 4132"/>
                <a:gd name="T55" fmla="*/ 2375 h 4136"/>
                <a:gd name="T56" fmla="*/ 0 w 4132"/>
                <a:gd name="T57" fmla="*/ 2152 h 4136"/>
                <a:gd name="T58" fmla="*/ 4132 w 4132"/>
                <a:gd name="T59" fmla="*/ 1988 h 4136"/>
                <a:gd name="T60" fmla="*/ 44 w 4132"/>
                <a:gd name="T61" fmla="*/ 1686 h 4136"/>
                <a:gd name="T62" fmla="*/ 32 w 4132"/>
                <a:gd name="T63" fmla="*/ 1747 h 4136"/>
                <a:gd name="T64" fmla="*/ 28 w 4132"/>
                <a:gd name="T65" fmla="*/ 1779 h 4136"/>
                <a:gd name="T66" fmla="*/ 44 w 4132"/>
                <a:gd name="T67" fmla="*/ 1686 h 4136"/>
                <a:gd name="T68" fmla="*/ 4080 w 4132"/>
                <a:gd name="T69" fmla="*/ 1641 h 4136"/>
                <a:gd name="T70" fmla="*/ 138 w 4132"/>
                <a:gd name="T71" fmla="*/ 1320 h 4136"/>
                <a:gd name="T72" fmla="*/ 138 w 4132"/>
                <a:gd name="T73" fmla="*/ 1320 h 4136"/>
                <a:gd name="T74" fmla="*/ 3881 w 4132"/>
                <a:gd name="T75" fmla="*/ 1091 h 4136"/>
                <a:gd name="T76" fmla="*/ 3862 w 4132"/>
                <a:gd name="T77" fmla="*/ 1061 h 4136"/>
                <a:gd name="T78" fmla="*/ 309 w 4132"/>
                <a:gd name="T79" fmla="*/ 979 h 4136"/>
                <a:gd name="T80" fmla="*/ 285 w 4132"/>
                <a:gd name="T81" fmla="*/ 1019 h 4136"/>
                <a:gd name="T82" fmla="*/ 3674 w 4132"/>
                <a:gd name="T83" fmla="*/ 769 h 4136"/>
                <a:gd name="T84" fmla="*/ 689 w 4132"/>
                <a:gd name="T85" fmla="*/ 524 h 4136"/>
                <a:gd name="T86" fmla="*/ 665 w 4132"/>
                <a:gd name="T87" fmla="*/ 558 h 4136"/>
                <a:gd name="T88" fmla="*/ 689 w 4132"/>
                <a:gd name="T89" fmla="*/ 524 h 4136"/>
                <a:gd name="T90" fmla="*/ 3398 w 4132"/>
                <a:gd name="T91" fmla="*/ 486 h 4136"/>
                <a:gd name="T92" fmla="*/ 3388 w 4132"/>
                <a:gd name="T93" fmla="*/ 487 h 4136"/>
                <a:gd name="T94" fmla="*/ 3354 w 4132"/>
                <a:gd name="T95" fmla="*/ 462 h 4136"/>
                <a:gd name="T96" fmla="*/ 977 w 4132"/>
                <a:gd name="T97" fmla="*/ 321 h 4136"/>
                <a:gd name="T98" fmla="*/ 3022 w 4132"/>
                <a:gd name="T99" fmla="*/ 234 h 4136"/>
                <a:gd name="T100" fmla="*/ 3022 w 4132"/>
                <a:gd name="T101" fmla="*/ 234 h 4136"/>
                <a:gd name="T102" fmla="*/ 1366 w 4132"/>
                <a:gd name="T103" fmla="*/ 131 h 4136"/>
                <a:gd name="T104" fmla="*/ 1324 w 4132"/>
                <a:gd name="T105" fmla="*/ 147 h 4136"/>
                <a:gd name="T106" fmla="*/ 1317 w 4132"/>
                <a:gd name="T107" fmla="*/ 141 h 4136"/>
                <a:gd name="T108" fmla="*/ 2671 w 4132"/>
                <a:gd name="T109" fmla="*/ 92 h 4136"/>
                <a:gd name="T110" fmla="*/ 2678 w 4132"/>
                <a:gd name="T111" fmla="*/ 103 h 4136"/>
                <a:gd name="T112" fmla="*/ 1753 w 4132"/>
                <a:gd name="T113" fmla="*/ 24 h 4136"/>
                <a:gd name="T114" fmla="*/ 1753 w 4132"/>
                <a:gd name="T115" fmla="*/ 24 h 4136"/>
                <a:gd name="T116" fmla="*/ 2126 w 4132"/>
                <a:gd name="T117" fmla="*/ 10 h 4136"/>
                <a:gd name="T118" fmla="*/ 2086 w 4132"/>
                <a:gd name="T119" fmla="*/ 0 h 4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32" h="4136">
                  <a:moveTo>
                    <a:pt x="2002" y="4126"/>
                  </a:moveTo>
                  <a:lnTo>
                    <a:pt x="2044" y="4126"/>
                  </a:lnTo>
                  <a:lnTo>
                    <a:pt x="2048" y="4132"/>
                  </a:lnTo>
                  <a:lnTo>
                    <a:pt x="2048" y="4136"/>
                  </a:lnTo>
                  <a:lnTo>
                    <a:pt x="1997" y="4135"/>
                  </a:lnTo>
                  <a:lnTo>
                    <a:pt x="1999" y="4131"/>
                  </a:lnTo>
                  <a:lnTo>
                    <a:pt x="2002" y="4126"/>
                  </a:lnTo>
                  <a:close/>
                  <a:moveTo>
                    <a:pt x="2396" y="4101"/>
                  </a:moveTo>
                  <a:lnTo>
                    <a:pt x="2387" y="4111"/>
                  </a:lnTo>
                  <a:lnTo>
                    <a:pt x="2376" y="4112"/>
                  </a:lnTo>
                  <a:lnTo>
                    <a:pt x="2385" y="4102"/>
                  </a:lnTo>
                  <a:lnTo>
                    <a:pt x="2396" y="4101"/>
                  </a:lnTo>
                  <a:close/>
                  <a:moveTo>
                    <a:pt x="1422" y="4025"/>
                  </a:moveTo>
                  <a:lnTo>
                    <a:pt x="1458" y="4034"/>
                  </a:lnTo>
                  <a:lnTo>
                    <a:pt x="1461" y="4040"/>
                  </a:lnTo>
                  <a:lnTo>
                    <a:pt x="1462" y="4046"/>
                  </a:lnTo>
                  <a:lnTo>
                    <a:pt x="1414" y="4032"/>
                  </a:lnTo>
                  <a:lnTo>
                    <a:pt x="1415" y="4030"/>
                  </a:lnTo>
                  <a:lnTo>
                    <a:pt x="1422" y="4025"/>
                  </a:lnTo>
                  <a:close/>
                  <a:moveTo>
                    <a:pt x="2828" y="3981"/>
                  </a:moveTo>
                  <a:lnTo>
                    <a:pt x="2817" y="3995"/>
                  </a:lnTo>
                  <a:lnTo>
                    <a:pt x="2817" y="3995"/>
                  </a:lnTo>
                  <a:lnTo>
                    <a:pt x="2801" y="4002"/>
                  </a:lnTo>
                  <a:lnTo>
                    <a:pt x="2767" y="4013"/>
                  </a:lnTo>
                  <a:lnTo>
                    <a:pt x="2748" y="4010"/>
                  </a:lnTo>
                  <a:lnTo>
                    <a:pt x="2763" y="4005"/>
                  </a:lnTo>
                  <a:lnTo>
                    <a:pt x="2773" y="4008"/>
                  </a:lnTo>
                  <a:lnTo>
                    <a:pt x="2775" y="4002"/>
                  </a:lnTo>
                  <a:lnTo>
                    <a:pt x="2797" y="3993"/>
                  </a:lnTo>
                  <a:lnTo>
                    <a:pt x="2811" y="3988"/>
                  </a:lnTo>
                  <a:lnTo>
                    <a:pt x="2813" y="3989"/>
                  </a:lnTo>
                  <a:lnTo>
                    <a:pt x="2814" y="3986"/>
                  </a:lnTo>
                  <a:lnTo>
                    <a:pt x="2828" y="3981"/>
                  </a:lnTo>
                  <a:close/>
                  <a:moveTo>
                    <a:pt x="1095" y="3885"/>
                  </a:moveTo>
                  <a:lnTo>
                    <a:pt x="1103" y="3889"/>
                  </a:lnTo>
                  <a:lnTo>
                    <a:pt x="1109" y="3902"/>
                  </a:lnTo>
                  <a:lnTo>
                    <a:pt x="1100" y="3897"/>
                  </a:lnTo>
                  <a:lnTo>
                    <a:pt x="1095" y="3885"/>
                  </a:lnTo>
                  <a:close/>
                  <a:moveTo>
                    <a:pt x="3160" y="3811"/>
                  </a:moveTo>
                  <a:lnTo>
                    <a:pt x="3174" y="3814"/>
                  </a:lnTo>
                  <a:lnTo>
                    <a:pt x="3164" y="3820"/>
                  </a:lnTo>
                  <a:lnTo>
                    <a:pt x="3152" y="3817"/>
                  </a:lnTo>
                  <a:lnTo>
                    <a:pt x="3160" y="3811"/>
                  </a:lnTo>
                  <a:close/>
                  <a:moveTo>
                    <a:pt x="723" y="3629"/>
                  </a:moveTo>
                  <a:lnTo>
                    <a:pt x="734" y="3639"/>
                  </a:lnTo>
                  <a:lnTo>
                    <a:pt x="737" y="3647"/>
                  </a:lnTo>
                  <a:lnTo>
                    <a:pt x="743" y="3646"/>
                  </a:lnTo>
                  <a:lnTo>
                    <a:pt x="744" y="3646"/>
                  </a:lnTo>
                  <a:lnTo>
                    <a:pt x="767" y="3667"/>
                  </a:lnTo>
                  <a:lnTo>
                    <a:pt x="768" y="3674"/>
                  </a:lnTo>
                  <a:lnTo>
                    <a:pt x="778" y="3675"/>
                  </a:lnTo>
                  <a:lnTo>
                    <a:pt x="788" y="3684"/>
                  </a:lnTo>
                  <a:lnTo>
                    <a:pt x="790" y="3684"/>
                  </a:lnTo>
                  <a:lnTo>
                    <a:pt x="771" y="3681"/>
                  </a:lnTo>
                  <a:lnTo>
                    <a:pt x="730" y="3646"/>
                  </a:lnTo>
                  <a:lnTo>
                    <a:pt x="723" y="3629"/>
                  </a:lnTo>
                  <a:close/>
                  <a:moveTo>
                    <a:pt x="3468" y="3575"/>
                  </a:moveTo>
                  <a:lnTo>
                    <a:pt x="3472" y="3577"/>
                  </a:lnTo>
                  <a:lnTo>
                    <a:pt x="3478" y="3578"/>
                  </a:lnTo>
                  <a:lnTo>
                    <a:pt x="3443" y="3612"/>
                  </a:lnTo>
                  <a:lnTo>
                    <a:pt x="3443" y="3610"/>
                  </a:lnTo>
                  <a:lnTo>
                    <a:pt x="3441" y="3605"/>
                  </a:lnTo>
                  <a:lnTo>
                    <a:pt x="3441" y="3601"/>
                  </a:lnTo>
                  <a:lnTo>
                    <a:pt x="3467" y="3575"/>
                  </a:lnTo>
                  <a:lnTo>
                    <a:pt x="3468" y="3575"/>
                  </a:lnTo>
                  <a:close/>
                  <a:moveTo>
                    <a:pt x="452" y="3362"/>
                  </a:moveTo>
                  <a:lnTo>
                    <a:pt x="466" y="3363"/>
                  </a:lnTo>
                  <a:lnTo>
                    <a:pt x="473" y="3372"/>
                  </a:lnTo>
                  <a:lnTo>
                    <a:pt x="459" y="3370"/>
                  </a:lnTo>
                  <a:lnTo>
                    <a:pt x="452" y="3362"/>
                  </a:lnTo>
                  <a:close/>
                  <a:moveTo>
                    <a:pt x="3845" y="3119"/>
                  </a:moveTo>
                  <a:lnTo>
                    <a:pt x="3847" y="3119"/>
                  </a:lnTo>
                  <a:lnTo>
                    <a:pt x="3826" y="3155"/>
                  </a:lnTo>
                  <a:lnTo>
                    <a:pt x="3823" y="3158"/>
                  </a:lnTo>
                  <a:lnTo>
                    <a:pt x="3823" y="3157"/>
                  </a:lnTo>
                  <a:lnTo>
                    <a:pt x="3820" y="3147"/>
                  </a:lnTo>
                  <a:lnTo>
                    <a:pt x="3835" y="3120"/>
                  </a:lnTo>
                  <a:lnTo>
                    <a:pt x="3845" y="3119"/>
                  </a:lnTo>
                  <a:close/>
                  <a:moveTo>
                    <a:pt x="243" y="3044"/>
                  </a:moveTo>
                  <a:lnTo>
                    <a:pt x="247" y="3044"/>
                  </a:lnTo>
                  <a:lnTo>
                    <a:pt x="251" y="3045"/>
                  </a:lnTo>
                  <a:lnTo>
                    <a:pt x="256" y="3047"/>
                  </a:lnTo>
                  <a:lnTo>
                    <a:pt x="268" y="3071"/>
                  </a:lnTo>
                  <a:lnTo>
                    <a:pt x="268" y="3075"/>
                  </a:lnTo>
                  <a:lnTo>
                    <a:pt x="267" y="3079"/>
                  </a:lnTo>
                  <a:lnTo>
                    <a:pt x="265" y="3083"/>
                  </a:lnTo>
                  <a:lnTo>
                    <a:pt x="243" y="3044"/>
                  </a:lnTo>
                  <a:close/>
                  <a:moveTo>
                    <a:pt x="3991" y="2796"/>
                  </a:moveTo>
                  <a:lnTo>
                    <a:pt x="3995" y="2809"/>
                  </a:lnTo>
                  <a:lnTo>
                    <a:pt x="3992" y="2818"/>
                  </a:lnTo>
                  <a:lnTo>
                    <a:pt x="3988" y="2805"/>
                  </a:lnTo>
                  <a:lnTo>
                    <a:pt x="3991" y="2796"/>
                  </a:lnTo>
                  <a:close/>
                  <a:moveTo>
                    <a:pt x="41" y="2488"/>
                  </a:moveTo>
                  <a:lnTo>
                    <a:pt x="49" y="2493"/>
                  </a:lnTo>
                  <a:lnTo>
                    <a:pt x="52" y="2495"/>
                  </a:lnTo>
                  <a:lnTo>
                    <a:pt x="58" y="2524"/>
                  </a:lnTo>
                  <a:lnTo>
                    <a:pt x="55" y="2531"/>
                  </a:lnTo>
                  <a:lnTo>
                    <a:pt x="51" y="2534"/>
                  </a:lnTo>
                  <a:lnTo>
                    <a:pt x="41" y="2488"/>
                  </a:lnTo>
                  <a:close/>
                  <a:moveTo>
                    <a:pt x="4102" y="2365"/>
                  </a:moveTo>
                  <a:lnTo>
                    <a:pt x="4108" y="2381"/>
                  </a:lnTo>
                  <a:lnTo>
                    <a:pt x="4110" y="2381"/>
                  </a:lnTo>
                  <a:lnTo>
                    <a:pt x="4110" y="2385"/>
                  </a:lnTo>
                  <a:lnTo>
                    <a:pt x="4101" y="2432"/>
                  </a:lnTo>
                  <a:lnTo>
                    <a:pt x="4088" y="2447"/>
                  </a:lnTo>
                  <a:lnTo>
                    <a:pt x="4091" y="2436"/>
                  </a:lnTo>
                  <a:lnTo>
                    <a:pt x="4100" y="2426"/>
                  </a:lnTo>
                  <a:lnTo>
                    <a:pt x="4094" y="2418"/>
                  </a:lnTo>
                  <a:lnTo>
                    <a:pt x="4100" y="2388"/>
                  </a:lnTo>
                  <a:lnTo>
                    <a:pt x="4100" y="2388"/>
                  </a:lnTo>
                  <a:lnTo>
                    <a:pt x="4104" y="2385"/>
                  </a:lnTo>
                  <a:lnTo>
                    <a:pt x="4101" y="2375"/>
                  </a:lnTo>
                  <a:lnTo>
                    <a:pt x="4102" y="2365"/>
                  </a:lnTo>
                  <a:close/>
                  <a:moveTo>
                    <a:pt x="8" y="2132"/>
                  </a:moveTo>
                  <a:lnTo>
                    <a:pt x="8" y="2142"/>
                  </a:lnTo>
                  <a:lnTo>
                    <a:pt x="0" y="2152"/>
                  </a:lnTo>
                  <a:lnTo>
                    <a:pt x="0" y="2142"/>
                  </a:lnTo>
                  <a:lnTo>
                    <a:pt x="8" y="2132"/>
                  </a:lnTo>
                  <a:close/>
                  <a:moveTo>
                    <a:pt x="4131" y="1983"/>
                  </a:moveTo>
                  <a:lnTo>
                    <a:pt x="4132" y="1988"/>
                  </a:lnTo>
                  <a:lnTo>
                    <a:pt x="4122" y="1999"/>
                  </a:lnTo>
                  <a:lnTo>
                    <a:pt x="4122" y="1992"/>
                  </a:lnTo>
                  <a:lnTo>
                    <a:pt x="4131" y="1983"/>
                  </a:lnTo>
                  <a:close/>
                  <a:moveTo>
                    <a:pt x="44" y="1686"/>
                  </a:moveTo>
                  <a:lnTo>
                    <a:pt x="41" y="1697"/>
                  </a:lnTo>
                  <a:lnTo>
                    <a:pt x="31" y="1710"/>
                  </a:lnTo>
                  <a:lnTo>
                    <a:pt x="38" y="1718"/>
                  </a:lnTo>
                  <a:lnTo>
                    <a:pt x="32" y="1747"/>
                  </a:lnTo>
                  <a:lnTo>
                    <a:pt x="31" y="1749"/>
                  </a:lnTo>
                  <a:lnTo>
                    <a:pt x="25" y="1752"/>
                  </a:lnTo>
                  <a:lnTo>
                    <a:pt x="30" y="1765"/>
                  </a:lnTo>
                  <a:lnTo>
                    <a:pt x="28" y="1779"/>
                  </a:lnTo>
                  <a:lnTo>
                    <a:pt x="21" y="1761"/>
                  </a:lnTo>
                  <a:lnTo>
                    <a:pt x="22" y="1751"/>
                  </a:lnTo>
                  <a:lnTo>
                    <a:pt x="32" y="1700"/>
                  </a:lnTo>
                  <a:lnTo>
                    <a:pt x="44" y="1686"/>
                  </a:lnTo>
                  <a:close/>
                  <a:moveTo>
                    <a:pt x="4081" y="1605"/>
                  </a:moveTo>
                  <a:lnTo>
                    <a:pt x="4090" y="1648"/>
                  </a:lnTo>
                  <a:lnTo>
                    <a:pt x="4083" y="1645"/>
                  </a:lnTo>
                  <a:lnTo>
                    <a:pt x="4080" y="1641"/>
                  </a:lnTo>
                  <a:lnTo>
                    <a:pt x="4074" y="1616"/>
                  </a:lnTo>
                  <a:lnTo>
                    <a:pt x="4078" y="1607"/>
                  </a:lnTo>
                  <a:lnTo>
                    <a:pt x="4081" y="1605"/>
                  </a:lnTo>
                  <a:close/>
                  <a:moveTo>
                    <a:pt x="138" y="1320"/>
                  </a:moveTo>
                  <a:lnTo>
                    <a:pt x="143" y="1334"/>
                  </a:lnTo>
                  <a:lnTo>
                    <a:pt x="140" y="1342"/>
                  </a:lnTo>
                  <a:lnTo>
                    <a:pt x="134" y="1330"/>
                  </a:lnTo>
                  <a:lnTo>
                    <a:pt x="138" y="1320"/>
                  </a:lnTo>
                  <a:close/>
                  <a:moveTo>
                    <a:pt x="3867" y="1053"/>
                  </a:moveTo>
                  <a:lnTo>
                    <a:pt x="3889" y="1092"/>
                  </a:lnTo>
                  <a:lnTo>
                    <a:pt x="3885" y="1092"/>
                  </a:lnTo>
                  <a:lnTo>
                    <a:pt x="3881" y="1091"/>
                  </a:lnTo>
                  <a:lnTo>
                    <a:pt x="3876" y="1089"/>
                  </a:lnTo>
                  <a:lnTo>
                    <a:pt x="3876" y="1089"/>
                  </a:lnTo>
                  <a:lnTo>
                    <a:pt x="3862" y="1064"/>
                  </a:lnTo>
                  <a:lnTo>
                    <a:pt x="3862" y="1061"/>
                  </a:lnTo>
                  <a:lnTo>
                    <a:pt x="3864" y="1055"/>
                  </a:lnTo>
                  <a:lnTo>
                    <a:pt x="3867" y="1053"/>
                  </a:lnTo>
                  <a:close/>
                  <a:moveTo>
                    <a:pt x="308" y="978"/>
                  </a:moveTo>
                  <a:lnTo>
                    <a:pt x="309" y="979"/>
                  </a:lnTo>
                  <a:lnTo>
                    <a:pt x="312" y="989"/>
                  </a:lnTo>
                  <a:lnTo>
                    <a:pt x="297" y="1016"/>
                  </a:lnTo>
                  <a:lnTo>
                    <a:pt x="285" y="1019"/>
                  </a:lnTo>
                  <a:lnTo>
                    <a:pt x="285" y="1019"/>
                  </a:lnTo>
                  <a:lnTo>
                    <a:pt x="306" y="981"/>
                  </a:lnTo>
                  <a:lnTo>
                    <a:pt x="308" y="978"/>
                  </a:lnTo>
                  <a:close/>
                  <a:moveTo>
                    <a:pt x="3660" y="767"/>
                  </a:moveTo>
                  <a:lnTo>
                    <a:pt x="3674" y="769"/>
                  </a:lnTo>
                  <a:lnTo>
                    <a:pt x="3680" y="776"/>
                  </a:lnTo>
                  <a:lnTo>
                    <a:pt x="3666" y="774"/>
                  </a:lnTo>
                  <a:lnTo>
                    <a:pt x="3660" y="767"/>
                  </a:lnTo>
                  <a:close/>
                  <a:moveTo>
                    <a:pt x="689" y="524"/>
                  </a:moveTo>
                  <a:lnTo>
                    <a:pt x="689" y="524"/>
                  </a:lnTo>
                  <a:lnTo>
                    <a:pt x="691" y="535"/>
                  </a:lnTo>
                  <a:lnTo>
                    <a:pt x="668" y="557"/>
                  </a:lnTo>
                  <a:lnTo>
                    <a:pt x="665" y="558"/>
                  </a:lnTo>
                  <a:lnTo>
                    <a:pt x="662" y="558"/>
                  </a:lnTo>
                  <a:lnTo>
                    <a:pt x="660" y="558"/>
                  </a:lnTo>
                  <a:lnTo>
                    <a:pt x="655" y="557"/>
                  </a:lnTo>
                  <a:lnTo>
                    <a:pt x="689" y="524"/>
                  </a:lnTo>
                  <a:close/>
                  <a:moveTo>
                    <a:pt x="3344" y="453"/>
                  </a:moveTo>
                  <a:lnTo>
                    <a:pt x="3361" y="455"/>
                  </a:lnTo>
                  <a:lnTo>
                    <a:pt x="3361" y="455"/>
                  </a:lnTo>
                  <a:lnTo>
                    <a:pt x="3398" y="486"/>
                  </a:lnTo>
                  <a:lnTo>
                    <a:pt x="3405" y="503"/>
                  </a:lnTo>
                  <a:lnTo>
                    <a:pt x="3395" y="496"/>
                  </a:lnTo>
                  <a:lnTo>
                    <a:pt x="3390" y="486"/>
                  </a:lnTo>
                  <a:lnTo>
                    <a:pt x="3388" y="487"/>
                  </a:lnTo>
                  <a:lnTo>
                    <a:pt x="3385" y="487"/>
                  </a:lnTo>
                  <a:lnTo>
                    <a:pt x="3364" y="470"/>
                  </a:lnTo>
                  <a:lnTo>
                    <a:pt x="3362" y="463"/>
                  </a:lnTo>
                  <a:lnTo>
                    <a:pt x="3354" y="462"/>
                  </a:lnTo>
                  <a:lnTo>
                    <a:pt x="3344" y="453"/>
                  </a:lnTo>
                  <a:lnTo>
                    <a:pt x="3344" y="453"/>
                  </a:lnTo>
                  <a:close/>
                  <a:moveTo>
                    <a:pt x="965" y="319"/>
                  </a:moveTo>
                  <a:lnTo>
                    <a:pt x="977" y="321"/>
                  </a:lnTo>
                  <a:lnTo>
                    <a:pt x="972" y="325"/>
                  </a:lnTo>
                  <a:lnTo>
                    <a:pt x="958" y="322"/>
                  </a:lnTo>
                  <a:lnTo>
                    <a:pt x="965" y="319"/>
                  </a:lnTo>
                  <a:close/>
                  <a:moveTo>
                    <a:pt x="3022" y="234"/>
                  </a:moveTo>
                  <a:lnTo>
                    <a:pt x="3029" y="237"/>
                  </a:lnTo>
                  <a:lnTo>
                    <a:pt x="3033" y="250"/>
                  </a:lnTo>
                  <a:lnTo>
                    <a:pt x="3026" y="246"/>
                  </a:lnTo>
                  <a:lnTo>
                    <a:pt x="3022" y="234"/>
                  </a:lnTo>
                  <a:close/>
                  <a:moveTo>
                    <a:pt x="1362" y="124"/>
                  </a:moveTo>
                  <a:lnTo>
                    <a:pt x="1362" y="124"/>
                  </a:lnTo>
                  <a:lnTo>
                    <a:pt x="1379" y="127"/>
                  </a:lnTo>
                  <a:lnTo>
                    <a:pt x="1366" y="131"/>
                  </a:lnTo>
                  <a:lnTo>
                    <a:pt x="1360" y="131"/>
                  </a:lnTo>
                  <a:lnTo>
                    <a:pt x="1359" y="134"/>
                  </a:lnTo>
                  <a:lnTo>
                    <a:pt x="1333" y="143"/>
                  </a:lnTo>
                  <a:lnTo>
                    <a:pt x="1324" y="147"/>
                  </a:lnTo>
                  <a:lnTo>
                    <a:pt x="1321" y="145"/>
                  </a:lnTo>
                  <a:lnTo>
                    <a:pt x="1318" y="150"/>
                  </a:lnTo>
                  <a:lnTo>
                    <a:pt x="1305" y="155"/>
                  </a:lnTo>
                  <a:lnTo>
                    <a:pt x="1317" y="141"/>
                  </a:lnTo>
                  <a:lnTo>
                    <a:pt x="1315" y="141"/>
                  </a:lnTo>
                  <a:lnTo>
                    <a:pt x="1331" y="134"/>
                  </a:lnTo>
                  <a:lnTo>
                    <a:pt x="1362" y="124"/>
                  </a:lnTo>
                  <a:close/>
                  <a:moveTo>
                    <a:pt x="2671" y="92"/>
                  </a:moveTo>
                  <a:lnTo>
                    <a:pt x="2714" y="104"/>
                  </a:lnTo>
                  <a:lnTo>
                    <a:pt x="2707" y="107"/>
                  </a:lnTo>
                  <a:lnTo>
                    <a:pt x="2700" y="109"/>
                  </a:lnTo>
                  <a:lnTo>
                    <a:pt x="2678" y="103"/>
                  </a:lnTo>
                  <a:lnTo>
                    <a:pt x="2678" y="103"/>
                  </a:lnTo>
                  <a:lnTo>
                    <a:pt x="2671" y="92"/>
                  </a:lnTo>
                  <a:lnTo>
                    <a:pt x="2671" y="92"/>
                  </a:lnTo>
                  <a:close/>
                  <a:moveTo>
                    <a:pt x="1753" y="24"/>
                  </a:moveTo>
                  <a:lnTo>
                    <a:pt x="1745" y="34"/>
                  </a:lnTo>
                  <a:lnTo>
                    <a:pt x="1736" y="35"/>
                  </a:lnTo>
                  <a:lnTo>
                    <a:pt x="1745" y="25"/>
                  </a:lnTo>
                  <a:lnTo>
                    <a:pt x="1753" y="24"/>
                  </a:lnTo>
                  <a:close/>
                  <a:moveTo>
                    <a:pt x="2086" y="0"/>
                  </a:moveTo>
                  <a:lnTo>
                    <a:pt x="2133" y="1"/>
                  </a:lnTo>
                  <a:lnTo>
                    <a:pt x="2130" y="5"/>
                  </a:lnTo>
                  <a:lnTo>
                    <a:pt x="2126" y="10"/>
                  </a:lnTo>
                  <a:lnTo>
                    <a:pt x="2126" y="10"/>
                  </a:lnTo>
                  <a:lnTo>
                    <a:pt x="2094" y="10"/>
                  </a:lnTo>
                  <a:lnTo>
                    <a:pt x="2086" y="1"/>
                  </a:lnTo>
                  <a:lnTo>
                    <a:pt x="20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5" name="Freeform 767"/>
            <p:cNvSpPr>
              <a:spLocks noEditPoints="1"/>
            </p:cNvSpPr>
            <p:nvPr/>
          </p:nvSpPr>
          <p:spPr bwMode="auto">
            <a:xfrm>
              <a:off x="5041" y="467"/>
              <a:ext cx="4150" cy="4154"/>
            </a:xfrm>
            <a:custGeom>
              <a:avLst/>
              <a:gdLst>
                <a:gd name="T0" fmla="*/ 2006 w 4150"/>
                <a:gd name="T1" fmla="*/ 4154 h 4154"/>
                <a:gd name="T2" fmla="*/ 2387 w 4150"/>
                <a:gd name="T3" fmla="*/ 4131 h 4154"/>
                <a:gd name="T4" fmla="*/ 1423 w 4150"/>
                <a:gd name="T5" fmla="*/ 4041 h 4154"/>
                <a:gd name="T6" fmla="*/ 1470 w 4150"/>
                <a:gd name="T7" fmla="*/ 4063 h 4154"/>
                <a:gd name="T8" fmla="*/ 2832 w 4150"/>
                <a:gd name="T9" fmla="*/ 4012 h 4154"/>
                <a:gd name="T10" fmla="*/ 2776 w 4150"/>
                <a:gd name="T11" fmla="*/ 4022 h 4154"/>
                <a:gd name="T12" fmla="*/ 1118 w 4150"/>
                <a:gd name="T13" fmla="*/ 3911 h 4154"/>
                <a:gd name="T14" fmla="*/ 3183 w 4150"/>
                <a:gd name="T15" fmla="*/ 3823 h 4154"/>
                <a:gd name="T16" fmla="*/ 3183 w 4150"/>
                <a:gd name="T17" fmla="*/ 3823 h 4154"/>
                <a:gd name="T18" fmla="*/ 773 w 4150"/>
                <a:gd name="T19" fmla="*/ 3696 h 4154"/>
                <a:gd name="T20" fmla="*/ 739 w 4150"/>
                <a:gd name="T21" fmla="*/ 3655 h 4154"/>
                <a:gd name="T22" fmla="*/ 3456 w 4150"/>
                <a:gd name="T23" fmla="*/ 3628 h 4154"/>
                <a:gd name="T24" fmla="*/ 448 w 4150"/>
                <a:gd name="T25" fmla="*/ 3368 h 4154"/>
                <a:gd name="T26" fmla="*/ 448 w 4150"/>
                <a:gd name="T27" fmla="*/ 3368 h 4154"/>
                <a:gd name="T28" fmla="*/ 3866 w 4150"/>
                <a:gd name="T29" fmla="*/ 3129 h 4154"/>
                <a:gd name="T30" fmla="*/ 3835 w 4150"/>
                <a:gd name="T31" fmla="*/ 3164 h 4154"/>
                <a:gd name="T32" fmla="*/ 274 w 4150"/>
                <a:gd name="T33" fmla="*/ 3092 h 4154"/>
                <a:gd name="T34" fmla="*/ 242 w 4150"/>
                <a:gd name="T35" fmla="*/ 3054 h 4154"/>
                <a:gd name="T36" fmla="*/ 4007 w 4150"/>
                <a:gd name="T37" fmla="*/ 2839 h 4154"/>
                <a:gd name="T38" fmla="*/ 47 w 4150"/>
                <a:gd name="T39" fmla="*/ 2496 h 4154"/>
                <a:gd name="T40" fmla="*/ 53 w 4150"/>
                <a:gd name="T41" fmla="*/ 2548 h 4154"/>
                <a:gd name="T42" fmla="*/ 4128 w 4150"/>
                <a:gd name="T43" fmla="*/ 2389 h 4154"/>
                <a:gd name="T44" fmla="*/ 4111 w 4150"/>
                <a:gd name="T45" fmla="*/ 2438 h 4154"/>
                <a:gd name="T46" fmla="*/ 4121 w 4150"/>
                <a:gd name="T47" fmla="*/ 2389 h 4154"/>
                <a:gd name="T48" fmla="*/ 0 w 4150"/>
                <a:gd name="T49" fmla="*/ 2172 h 4154"/>
                <a:gd name="T50" fmla="*/ 4150 w 4150"/>
                <a:gd name="T51" fmla="*/ 1987 h 4154"/>
                <a:gd name="T52" fmla="*/ 41 w 4150"/>
                <a:gd name="T53" fmla="*/ 1709 h 4154"/>
                <a:gd name="T54" fmla="*/ 24 w 4150"/>
                <a:gd name="T55" fmla="*/ 1764 h 4154"/>
                <a:gd name="T56" fmla="*/ 31 w 4150"/>
                <a:gd name="T57" fmla="*/ 1713 h 4154"/>
                <a:gd name="T58" fmla="*/ 4109 w 4150"/>
                <a:gd name="T59" fmla="*/ 1658 h 4154"/>
                <a:gd name="T60" fmla="*/ 4090 w 4150"/>
                <a:gd name="T61" fmla="*/ 1614 h 4154"/>
                <a:gd name="T62" fmla="*/ 147 w 4150"/>
                <a:gd name="T63" fmla="*/ 1329 h 4154"/>
                <a:gd name="T64" fmla="*/ 3881 w 4150"/>
                <a:gd name="T65" fmla="*/ 1053 h 4154"/>
                <a:gd name="T66" fmla="*/ 3876 w 4150"/>
                <a:gd name="T67" fmla="*/ 1062 h 4154"/>
                <a:gd name="T68" fmla="*/ 311 w 4150"/>
                <a:gd name="T69" fmla="*/ 980 h 4154"/>
                <a:gd name="T70" fmla="*/ 291 w 4150"/>
                <a:gd name="T71" fmla="*/ 1026 h 4154"/>
                <a:gd name="T72" fmla="*/ 311 w 4150"/>
                <a:gd name="T73" fmla="*/ 980 h 4154"/>
                <a:gd name="T74" fmla="*/ 3689 w 4150"/>
                <a:gd name="T75" fmla="*/ 785 h 4154"/>
                <a:gd name="T76" fmla="*/ 664 w 4150"/>
                <a:gd name="T77" fmla="*/ 566 h 4154"/>
                <a:gd name="T78" fmla="*/ 3374 w 4150"/>
                <a:gd name="T79" fmla="*/ 455 h 4154"/>
                <a:gd name="T80" fmla="*/ 3407 w 4150"/>
                <a:gd name="T81" fmla="*/ 495 h 4154"/>
                <a:gd name="T82" fmla="*/ 974 w 4150"/>
                <a:gd name="T83" fmla="*/ 328 h 4154"/>
                <a:gd name="T84" fmla="*/ 3025 w 4150"/>
                <a:gd name="T85" fmla="*/ 231 h 4154"/>
                <a:gd name="T86" fmla="*/ 3025 w 4150"/>
                <a:gd name="T87" fmla="*/ 231 h 4154"/>
                <a:gd name="T88" fmla="*/ 1324 w 4150"/>
                <a:gd name="T89" fmla="*/ 150 h 4154"/>
                <a:gd name="T90" fmla="*/ 1368 w 4150"/>
                <a:gd name="T91" fmla="*/ 123 h 4154"/>
                <a:gd name="T92" fmla="*/ 2723 w 4150"/>
                <a:gd name="T93" fmla="*/ 113 h 4154"/>
                <a:gd name="T94" fmla="*/ 1762 w 4150"/>
                <a:gd name="T95" fmla="*/ 33 h 4154"/>
                <a:gd name="T96" fmla="*/ 2093 w 4150"/>
                <a:gd name="T97" fmla="*/ 0 h 4154"/>
                <a:gd name="T98" fmla="*/ 2142 w 4150"/>
                <a:gd name="T99" fmla="*/ 10 h 4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50" h="4154">
                  <a:moveTo>
                    <a:pt x="2006" y="4144"/>
                  </a:moveTo>
                  <a:lnTo>
                    <a:pt x="2057" y="4145"/>
                  </a:lnTo>
                  <a:lnTo>
                    <a:pt x="2059" y="4154"/>
                  </a:lnTo>
                  <a:lnTo>
                    <a:pt x="2006" y="4154"/>
                  </a:lnTo>
                  <a:lnTo>
                    <a:pt x="2005" y="4147"/>
                  </a:lnTo>
                  <a:lnTo>
                    <a:pt x="2006" y="4144"/>
                  </a:lnTo>
                  <a:close/>
                  <a:moveTo>
                    <a:pt x="2396" y="4120"/>
                  </a:moveTo>
                  <a:lnTo>
                    <a:pt x="2387" y="4131"/>
                  </a:lnTo>
                  <a:lnTo>
                    <a:pt x="2377" y="4132"/>
                  </a:lnTo>
                  <a:lnTo>
                    <a:pt x="2385" y="4121"/>
                  </a:lnTo>
                  <a:lnTo>
                    <a:pt x="2396" y="4120"/>
                  </a:lnTo>
                  <a:close/>
                  <a:moveTo>
                    <a:pt x="1423" y="4041"/>
                  </a:moveTo>
                  <a:lnTo>
                    <a:pt x="1471" y="4055"/>
                  </a:lnTo>
                  <a:lnTo>
                    <a:pt x="1471" y="4055"/>
                  </a:lnTo>
                  <a:lnTo>
                    <a:pt x="1471" y="4060"/>
                  </a:lnTo>
                  <a:lnTo>
                    <a:pt x="1470" y="4063"/>
                  </a:lnTo>
                  <a:lnTo>
                    <a:pt x="1419" y="4048"/>
                  </a:lnTo>
                  <a:lnTo>
                    <a:pt x="1423" y="4041"/>
                  </a:lnTo>
                  <a:close/>
                  <a:moveTo>
                    <a:pt x="2826" y="4004"/>
                  </a:moveTo>
                  <a:lnTo>
                    <a:pt x="2832" y="4012"/>
                  </a:lnTo>
                  <a:lnTo>
                    <a:pt x="2813" y="4019"/>
                  </a:lnTo>
                  <a:lnTo>
                    <a:pt x="2784" y="4029"/>
                  </a:lnTo>
                  <a:lnTo>
                    <a:pt x="2782" y="4024"/>
                  </a:lnTo>
                  <a:lnTo>
                    <a:pt x="2776" y="4022"/>
                  </a:lnTo>
                  <a:lnTo>
                    <a:pt x="2810" y="4011"/>
                  </a:lnTo>
                  <a:lnTo>
                    <a:pt x="2826" y="4004"/>
                  </a:lnTo>
                  <a:close/>
                  <a:moveTo>
                    <a:pt x="1109" y="3906"/>
                  </a:moveTo>
                  <a:lnTo>
                    <a:pt x="1118" y="3911"/>
                  </a:lnTo>
                  <a:lnTo>
                    <a:pt x="1122" y="3922"/>
                  </a:lnTo>
                  <a:lnTo>
                    <a:pt x="1114" y="3918"/>
                  </a:lnTo>
                  <a:lnTo>
                    <a:pt x="1109" y="3906"/>
                  </a:lnTo>
                  <a:close/>
                  <a:moveTo>
                    <a:pt x="3183" y="3823"/>
                  </a:moveTo>
                  <a:lnTo>
                    <a:pt x="3196" y="3824"/>
                  </a:lnTo>
                  <a:lnTo>
                    <a:pt x="3188" y="3830"/>
                  </a:lnTo>
                  <a:lnTo>
                    <a:pt x="3173" y="3829"/>
                  </a:lnTo>
                  <a:lnTo>
                    <a:pt x="3183" y="3823"/>
                  </a:lnTo>
                  <a:close/>
                  <a:moveTo>
                    <a:pt x="739" y="3655"/>
                  </a:moveTo>
                  <a:lnTo>
                    <a:pt x="780" y="3690"/>
                  </a:lnTo>
                  <a:lnTo>
                    <a:pt x="777" y="3690"/>
                  </a:lnTo>
                  <a:lnTo>
                    <a:pt x="773" y="3696"/>
                  </a:lnTo>
                  <a:lnTo>
                    <a:pt x="734" y="3663"/>
                  </a:lnTo>
                  <a:lnTo>
                    <a:pt x="735" y="3663"/>
                  </a:lnTo>
                  <a:lnTo>
                    <a:pt x="741" y="3659"/>
                  </a:lnTo>
                  <a:lnTo>
                    <a:pt x="739" y="3655"/>
                  </a:lnTo>
                  <a:close/>
                  <a:moveTo>
                    <a:pt x="3487" y="3587"/>
                  </a:moveTo>
                  <a:lnTo>
                    <a:pt x="3494" y="3591"/>
                  </a:lnTo>
                  <a:lnTo>
                    <a:pt x="3494" y="3593"/>
                  </a:lnTo>
                  <a:lnTo>
                    <a:pt x="3456" y="3628"/>
                  </a:lnTo>
                  <a:lnTo>
                    <a:pt x="3453" y="3625"/>
                  </a:lnTo>
                  <a:lnTo>
                    <a:pt x="3452" y="3621"/>
                  </a:lnTo>
                  <a:lnTo>
                    <a:pt x="3487" y="3587"/>
                  </a:lnTo>
                  <a:close/>
                  <a:moveTo>
                    <a:pt x="448" y="3368"/>
                  </a:moveTo>
                  <a:lnTo>
                    <a:pt x="461" y="3371"/>
                  </a:lnTo>
                  <a:lnTo>
                    <a:pt x="468" y="3379"/>
                  </a:lnTo>
                  <a:lnTo>
                    <a:pt x="455" y="3376"/>
                  </a:lnTo>
                  <a:lnTo>
                    <a:pt x="448" y="3368"/>
                  </a:lnTo>
                  <a:close/>
                  <a:moveTo>
                    <a:pt x="3856" y="3128"/>
                  </a:moveTo>
                  <a:lnTo>
                    <a:pt x="3859" y="3128"/>
                  </a:lnTo>
                  <a:lnTo>
                    <a:pt x="3864" y="3129"/>
                  </a:lnTo>
                  <a:lnTo>
                    <a:pt x="3866" y="3129"/>
                  </a:lnTo>
                  <a:lnTo>
                    <a:pt x="3842" y="3170"/>
                  </a:lnTo>
                  <a:lnTo>
                    <a:pt x="3839" y="3174"/>
                  </a:lnTo>
                  <a:lnTo>
                    <a:pt x="3832" y="3167"/>
                  </a:lnTo>
                  <a:lnTo>
                    <a:pt x="3835" y="3164"/>
                  </a:lnTo>
                  <a:lnTo>
                    <a:pt x="3856" y="3128"/>
                  </a:lnTo>
                  <a:close/>
                  <a:moveTo>
                    <a:pt x="252" y="3053"/>
                  </a:moveTo>
                  <a:lnTo>
                    <a:pt x="252" y="3053"/>
                  </a:lnTo>
                  <a:lnTo>
                    <a:pt x="274" y="3092"/>
                  </a:lnTo>
                  <a:lnTo>
                    <a:pt x="273" y="3094"/>
                  </a:lnTo>
                  <a:lnTo>
                    <a:pt x="269" y="3098"/>
                  </a:lnTo>
                  <a:lnTo>
                    <a:pt x="267" y="3099"/>
                  </a:lnTo>
                  <a:lnTo>
                    <a:pt x="242" y="3054"/>
                  </a:lnTo>
                  <a:lnTo>
                    <a:pt x="252" y="3053"/>
                  </a:lnTo>
                  <a:close/>
                  <a:moveTo>
                    <a:pt x="4004" y="2818"/>
                  </a:moveTo>
                  <a:lnTo>
                    <a:pt x="4010" y="2831"/>
                  </a:lnTo>
                  <a:lnTo>
                    <a:pt x="4007" y="2839"/>
                  </a:lnTo>
                  <a:lnTo>
                    <a:pt x="4001" y="2827"/>
                  </a:lnTo>
                  <a:lnTo>
                    <a:pt x="4004" y="2818"/>
                  </a:lnTo>
                  <a:close/>
                  <a:moveTo>
                    <a:pt x="43" y="2496"/>
                  </a:moveTo>
                  <a:lnTo>
                    <a:pt x="47" y="2496"/>
                  </a:lnTo>
                  <a:lnTo>
                    <a:pt x="50" y="2497"/>
                  </a:lnTo>
                  <a:lnTo>
                    <a:pt x="60" y="2543"/>
                  </a:lnTo>
                  <a:lnTo>
                    <a:pt x="54" y="2547"/>
                  </a:lnTo>
                  <a:lnTo>
                    <a:pt x="53" y="2548"/>
                  </a:lnTo>
                  <a:lnTo>
                    <a:pt x="41" y="2496"/>
                  </a:lnTo>
                  <a:lnTo>
                    <a:pt x="43" y="2496"/>
                  </a:lnTo>
                  <a:close/>
                  <a:moveTo>
                    <a:pt x="4124" y="2389"/>
                  </a:moveTo>
                  <a:lnTo>
                    <a:pt x="4128" y="2389"/>
                  </a:lnTo>
                  <a:lnTo>
                    <a:pt x="4127" y="2396"/>
                  </a:lnTo>
                  <a:lnTo>
                    <a:pt x="4119" y="2441"/>
                  </a:lnTo>
                  <a:lnTo>
                    <a:pt x="4116" y="2441"/>
                  </a:lnTo>
                  <a:lnTo>
                    <a:pt x="4111" y="2438"/>
                  </a:lnTo>
                  <a:lnTo>
                    <a:pt x="4110" y="2441"/>
                  </a:lnTo>
                  <a:lnTo>
                    <a:pt x="4119" y="2394"/>
                  </a:lnTo>
                  <a:lnTo>
                    <a:pt x="4119" y="2390"/>
                  </a:lnTo>
                  <a:lnTo>
                    <a:pt x="4121" y="2389"/>
                  </a:lnTo>
                  <a:lnTo>
                    <a:pt x="4124" y="2389"/>
                  </a:lnTo>
                  <a:close/>
                  <a:moveTo>
                    <a:pt x="9" y="2151"/>
                  </a:moveTo>
                  <a:lnTo>
                    <a:pt x="9" y="2161"/>
                  </a:lnTo>
                  <a:lnTo>
                    <a:pt x="0" y="2172"/>
                  </a:lnTo>
                  <a:lnTo>
                    <a:pt x="0" y="2161"/>
                  </a:lnTo>
                  <a:lnTo>
                    <a:pt x="9" y="2151"/>
                  </a:lnTo>
                  <a:close/>
                  <a:moveTo>
                    <a:pt x="4148" y="1982"/>
                  </a:moveTo>
                  <a:lnTo>
                    <a:pt x="4150" y="1987"/>
                  </a:lnTo>
                  <a:lnTo>
                    <a:pt x="4141" y="1997"/>
                  </a:lnTo>
                  <a:lnTo>
                    <a:pt x="4140" y="1992"/>
                  </a:lnTo>
                  <a:lnTo>
                    <a:pt x="4148" y="1982"/>
                  </a:lnTo>
                  <a:close/>
                  <a:moveTo>
                    <a:pt x="41" y="1709"/>
                  </a:moveTo>
                  <a:lnTo>
                    <a:pt x="31" y="1760"/>
                  </a:lnTo>
                  <a:lnTo>
                    <a:pt x="30" y="1770"/>
                  </a:lnTo>
                  <a:lnTo>
                    <a:pt x="29" y="1764"/>
                  </a:lnTo>
                  <a:lnTo>
                    <a:pt x="24" y="1764"/>
                  </a:lnTo>
                  <a:lnTo>
                    <a:pt x="22" y="1765"/>
                  </a:lnTo>
                  <a:lnTo>
                    <a:pt x="23" y="1758"/>
                  </a:lnTo>
                  <a:lnTo>
                    <a:pt x="31" y="1713"/>
                  </a:lnTo>
                  <a:lnTo>
                    <a:pt x="31" y="1713"/>
                  </a:lnTo>
                  <a:lnTo>
                    <a:pt x="36" y="1716"/>
                  </a:lnTo>
                  <a:lnTo>
                    <a:pt x="41" y="1709"/>
                  </a:lnTo>
                  <a:close/>
                  <a:moveTo>
                    <a:pt x="4097" y="1607"/>
                  </a:moveTo>
                  <a:lnTo>
                    <a:pt x="4109" y="1658"/>
                  </a:lnTo>
                  <a:lnTo>
                    <a:pt x="4106" y="1658"/>
                  </a:lnTo>
                  <a:lnTo>
                    <a:pt x="4103" y="1658"/>
                  </a:lnTo>
                  <a:lnTo>
                    <a:pt x="4099" y="1657"/>
                  </a:lnTo>
                  <a:lnTo>
                    <a:pt x="4090" y="1614"/>
                  </a:lnTo>
                  <a:lnTo>
                    <a:pt x="4097" y="1607"/>
                  </a:lnTo>
                  <a:lnTo>
                    <a:pt x="4097" y="1607"/>
                  </a:lnTo>
                  <a:close/>
                  <a:moveTo>
                    <a:pt x="143" y="1316"/>
                  </a:moveTo>
                  <a:lnTo>
                    <a:pt x="147" y="1329"/>
                  </a:lnTo>
                  <a:lnTo>
                    <a:pt x="143" y="1339"/>
                  </a:lnTo>
                  <a:lnTo>
                    <a:pt x="139" y="1326"/>
                  </a:lnTo>
                  <a:lnTo>
                    <a:pt x="143" y="1316"/>
                  </a:lnTo>
                  <a:close/>
                  <a:moveTo>
                    <a:pt x="3881" y="1053"/>
                  </a:moveTo>
                  <a:lnTo>
                    <a:pt x="3907" y="1100"/>
                  </a:lnTo>
                  <a:lnTo>
                    <a:pt x="3900" y="1101"/>
                  </a:lnTo>
                  <a:lnTo>
                    <a:pt x="3898" y="1101"/>
                  </a:lnTo>
                  <a:lnTo>
                    <a:pt x="3876" y="1062"/>
                  </a:lnTo>
                  <a:lnTo>
                    <a:pt x="3876" y="1060"/>
                  </a:lnTo>
                  <a:lnTo>
                    <a:pt x="3878" y="1056"/>
                  </a:lnTo>
                  <a:lnTo>
                    <a:pt x="3881" y="1053"/>
                  </a:lnTo>
                  <a:close/>
                  <a:moveTo>
                    <a:pt x="311" y="980"/>
                  </a:moveTo>
                  <a:lnTo>
                    <a:pt x="317" y="987"/>
                  </a:lnTo>
                  <a:lnTo>
                    <a:pt x="315" y="990"/>
                  </a:lnTo>
                  <a:lnTo>
                    <a:pt x="294" y="1028"/>
                  </a:lnTo>
                  <a:lnTo>
                    <a:pt x="291" y="1026"/>
                  </a:lnTo>
                  <a:lnTo>
                    <a:pt x="284" y="1025"/>
                  </a:lnTo>
                  <a:lnTo>
                    <a:pt x="284" y="1025"/>
                  </a:lnTo>
                  <a:lnTo>
                    <a:pt x="308" y="984"/>
                  </a:lnTo>
                  <a:lnTo>
                    <a:pt x="311" y="980"/>
                  </a:lnTo>
                  <a:close/>
                  <a:moveTo>
                    <a:pt x="3683" y="778"/>
                  </a:moveTo>
                  <a:lnTo>
                    <a:pt x="3696" y="780"/>
                  </a:lnTo>
                  <a:lnTo>
                    <a:pt x="3703" y="787"/>
                  </a:lnTo>
                  <a:lnTo>
                    <a:pt x="3689" y="785"/>
                  </a:lnTo>
                  <a:lnTo>
                    <a:pt x="3683" y="778"/>
                  </a:lnTo>
                  <a:close/>
                  <a:moveTo>
                    <a:pt x="694" y="526"/>
                  </a:moveTo>
                  <a:lnTo>
                    <a:pt x="698" y="533"/>
                  </a:lnTo>
                  <a:lnTo>
                    <a:pt x="664" y="566"/>
                  </a:lnTo>
                  <a:lnTo>
                    <a:pt x="656" y="561"/>
                  </a:lnTo>
                  <a:lnTo>
                    <a:pt x="656" y="561"/>
                  </a:lnTo>
                  <a:lnTo>
                    <a:pt x="694" y="526"/>
                  </a:lnTo>
                  <a:close/>
                  <a:moveTo>
                    <a:pt x="3374" y="455"/>
                  </a:moveTo>
                  <a:lnTo>
                    <a:pt x="3414" y="489"/>
                  </a:lnTo>
                  <a:lnTo>
                    <a:pt x="3412" y="491"/>
                  </a:lnTo>
                  <a:lnTo>
                    <a:pt x="3407" y="494"/>
                  </a:lnTo>
                  <a:lnTo>
                    <a:pt x="3407" y="495"/>
                  </a:lnTo>
                  <a:lnTo>
                    <a:pt x="3370" y="464"/>
                  </a:lnTo>
                  <a:lnTo>
                    <a:pt x="3374" y="455"/>
                  </a:lnTo>
                  <a:close/>
                  <a:moveTo>
                    <a:pt x="960" y="325"/>
                  </a:moveTo>
                  <a:lnTo>
                    <a:pt x="974" y="328"/>
                  </a:lnTo>
                  <a:lnTo>
                    <a:pt x="967" y="331"/>
                  </a:lnTo>
                  <a:lnTo>
                    <a:pt x="954" y="330"/>
                  </a:lnTo>
                  <a:lnTo>
                    <a:pt x="960" y="325"/>
                  </a:lnTo>
                  <a:close/>
                  <a:moveTo>
                    <a:pt x="3025" y="231"/>
                  </a:moveTo>
                  <a:lnTo>
                    <a:pt x="3034" y="235"/>
                  </a:lnTo>
                  <a:lnTo>
                    <a:pt x="3038" y="246"/>
                  </a:lnTo>
                  <a:lnTo>
                    <a:pt x="3031" y="243"/>
                  </a:lnTo>
                  <a:lnTo>
                    <a:pt x="3025" y="231"/>
                  </a:lnTo>
                  <a:close/>
                  <a:moveTo>
                    <a:pt x="1368" y="123"/>
                  </a:moveTo>
                  <a:lnTo>
                    <a:pt x="1371" y="133"/>
                  </a:lnTo>
                  <a:lnTo>
                    <a:pt x="1340" y="143"/>
                  </a:lnTo>
                  <a:lnTo>
                    <a:pt x="1324" y="150"/>
                  </a:lnTo>
                  <a:lnTo>
                    <a:pt x="1321" y="146"/>
                  </a:lnTo>
                  <a:lnTo>
                    <a:pt x="1320" y="142"/>
                  </a:lnTo>
                  <a:lnTo>
                    <a:pt x="1337" y="135"/>
                  </a:lnTo>
                  <a:lnTo>
                    <a:pt x="1368" y="123"/>
                  </a:lnTo>
                  <a:close/>
                  <a:moveTo>
                    <a:pt x="2680" y="91"/>
                  </a:moveTo>
                  <a:lnTo>
                    <a:pt x="2728" y="105"/>
                  </a:lnTo>
                  <a:lnTo>
                    <a:pt x="2724" y="112"/>
                  </a:lnTo>
                  <a:lnTo>
                    <a:pt x="2723" y="113"/>
                  </a:lnTo>
                  <a:lnTo>
                    <a:pt x="2680" y="101"/>
                  </a:lnTo>
                  <a:lnTo>
                    <a:pt x="2680" y="91"/>
                  </a:lnTo>
                  <a:close/>
                  <a:moveTo>
                    <a:pt x="1771" y="23"/>
                  </a:moveTo>
                  <a:lnTo>
                    <a:pt x="1762" y="33"/>
                  </a:lnTo>
                  <a:lnTo>
                    <a:pt x="1754" y="34"/>
                  </a:lnTo>
                  <a:lnTo>
                    <a:pt x="1762" y="23"/>
                  </a:lnTo>
                  <a:lnTo>
                    <a:pt x="1771" y="23"/>
                  </a:lnTo>
                  <a:close/>
                  <a:moveTo>
                    <a:pt x="2093" y="0"/>
                  </a:moveTo>
                  <a:lnTo>
                    <a:pt x="2145" y="2"/>
                  </a:lnTo>
                  <a:lnTo>
                    <a:pt x="2145" y="2"/>
                  </a:lnTo>
                  <a:lnTo>
                    <a:pt x="2144" y="9"/>
                  </a:lnTo>
                  <a:lnTo>
                    <a:pt x="2142" y="10"/>
                  </a:lnTo>
                  <a:lnTo>
                    <a:pt x="2095" y="9"/>
                  </a:lnTo>
                  <a:lnTo>
                    <a:pt x="20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6" name="Freeform 768"/>
            <p:cNvSpPr>
              <a:spLocks noEditPoints="1"/>
            </p:cNvSpPr>
            <p:nvPr/>
          </p:nvSpPr>
          <p:spPr bwMode="auto">
            <a:xfrm>
              <a:off x="5033" y="457"/>
              <a:ext cx="4166" cy="4174"/>
            </a:xfrm>
            <a:custGeom>
              <a:avLst/>
              <a:gdLst>
                <a:gd name="T0" fmla="*/ 2067 w 4166"/>
                <a:gd name="T1" fmla="*/ 4165 h 4174"/>
                <a:gd name="T2" fmla="*/ 2014 w 4166"/>
                <a:gd name="T3" fmla="*/ 4169 h 4174"/>
                <a:gd name="T4" fmla="*/ 2376 w 4166"/>
                <a:gd name="T5" fmla="*/ 4152 h 4174"/>
                <a:gd name="T6" fmla="*/ 1427 w 4166"/>
                <a:gd name="T7" fmla="*/ 4060 h 4174"/>
                <a:gd name="T8" fmla="*/ 1473 w 4166"/>
                <a:gd name="T9" fmla="*/ 4082 h 4174"/>
                <a:gd name="T10" fmla="*/ 2841 w 4166"/>
                <a:gd name="T11" fmla="*/ 4024 h 4174"/>
                <a:gd name="T12" fmla="*/ 2793 w 4166"/>
                <a:gd name="T13" fmla="*/ 4045 h 4174"/>
                <a:gd name="T14" fmla="*/ 1122 w 4166"/>
                <a:gd name="T15" fmla="*/ 3928 h 4174"/>
                <a:gd name="T16" fmla="*/ 1122 w 4166"/>
                <a:gd name="T17" fmla="*/ 3928 h 4174"/>
                <a:gd name="T18" fmla="*/ 3196 w 4166"/>
                <a:gd name="T19" fmla="*/ 3840 h 4174"/>
                <a:gd name="T20" fmla="*/ 780 w 4166"/>
                <a:gd name="T21" fmla="*/ 3710 h 4174"/>
                <a:gd name="T22" fmla="*/ 742 w 4166"/>
                <a:gd name="T23" fmla="*/ 3673 h 4174"/>
                <a:gd name="T24" fmla="*/ 3470 w 4166"/>
                <a:gd name="T25" fmla="*/ 3644 h 4174"/>
                <a:gd name="T26" fmla="*/ 3464 w 4166"/>
                <a:gd name="T27" fmla="*/ 3638 h 4174"/>
                <a:gd name="T28" fmla="*/ 463 w 4166"/>
                <a:gd name="T29" fmla="*/ 3386 h 4174"/>
                <a:gd name="T30" fmla="*/ 3857 w 4166"/>
                <a:gd name="T31" fmla="*/ 3184 h 4174"/>
                <a:gd name="T32" fmla="*/ 3850 w 4166"/>
                <a:gd name="T33" fmla="*/ 3180 h 4174"/>
                <a:gd name="T34" fmla="*/ 250 w 4166"/>
                <a:gd name="T35" fmla="*/ 3064 h 4174"/>
                <a:gd name="T36" fmla="*/ 243 w 4166"/>
                <a:gd name="T37" fmla="*/ 3070 h 4174"/>
                <a:gd name="T38" fmla="*/ 4022 w 4166"/>
                <a:gd name="T39" fmla="*/ 2854 h 4174"/>
                <a:gd name="T40" fmla="*/ 34 w 4166"/>
                <a:gd name="T41" fmla="*/ 2478 h 4174"/>
                <a:gd name="T42" fmla="*/ 52 w 4166"/>
                <a:gd name="T43" fmla="*/ 2560 h 4174"/>
                <a:gd name="T44" fmla="*/ 4138 w 4166"/>
                <a:gd name="T45" fmla="*/ 2400 h 4174"/>
                <a:gd name="T46" fmla="*/ 4134 w 4166"/>
                <a:gd name="T47" fmla="*/ 2452 h 4174"/>
                <a:gd name="T48" fmla="*/ 4136 w 4166"/>
                <a:gd name="T49" fmla="*/ 2399 h 4174"/>
                <a:gd name="T50" fmla="*/ 0 w 4166"/>
                <a:gd name="T51" fmla="*/ 2182 h 4174"/>
                <a:gd name="T52" fmla="*/ 4158 w 4166"/>
                <a:gd name="T53" fmla="*/ 1997 h 4174"/>
                <a:gd name="T54" fmla="*/ 35 w 4166"/>
                <a:gd name="T55" fmla="*/ 1722 h 4174"/>
                <a:gd name="T56" fmla="*/ 30 w 4166"/>
                <a:gd name="T57" fmla="*/ 1775 h 4174"/>
                <a:gd name="T58" fmla="*/ 30 w 4166"/>
                <a:gd name="T59" fmla="*/ 1722 h 4174"/>
                <a:gd name="T60" fmla="*/ 4124 w 4166"/>
                <a:gd name="T61" fmla="*/ 1664 h 4174"/>
                <a:gd name="T62" fmla="*/ 4119 w 4166"/>
                <a:gd name="T63" fmla="*/ 1667 h 4174"/>
                <a:gd name="T64" fmla="*/ 145 w 4166"/>
                <a:gd name="T65" fmla="*/ 1313 h 4174"/>
                <a:gd name="T66" fmla="*/ 145 w 4166"/>
                <a:gd name="T67" fmla="*/ 1313 h 4174"/>
                <a:gd name="T68" fmla="*/ 3898 w 4166"/>
                <a:gd name="T69" fmla="*/ 1060 h 4174"/>
                <a:gd name="T70" fmla="*/ 3889 w 4166"/>
                <a:gd name="T71" fmla="*/ 1063 h 4174"/>
                <a:gd name="T72" fmla="*/ 318 w 4166"/>
                <a:gd name="T73" fmla="*/ 988 h 4174"/>
                <a:gd name="T74" fmla="*/ 288 w 4166"/>
                <a:gd name="T75" fmla="*/ 1032 h 4174"/>
                <a:gd name="T76" fmla="*/ 3704 w 4166"/>
                <a:gd name="T77" fmla="*/ 790 h 4174"/>
                <a:gd name="T78" fmla="*/ 3704 w 4166"/>
                <a:gd name="T79" fmla="*/ 790 h 4174"/>
                <a:gd name="T80" fmla="*/ 664 w 4166"/>
                <a:gd name="T81" fmla="*/ 571 h 4174"/>
                <a:gd name="T82" fmla="*/ 702 w 4166"/>
                <a:gd name="T83" fmla="*/ 523 h 4174"/>
                <a:gd name="T84" fmla="*/ 3424 w 4166"/>
                <a:gd name="T85" fmla="*/ 496 h 4174"/>
                <a:gd name="T86" fmla="*/ 3388 w 4166"/>
                <a:gd name="T87" fmla="*/ 460 h 4174"/>
                <a:gd name="T88" fmla="*/ 949 w 4166"/>
                <a:gd name="T89" fmla="*/ 337 h 4174"/>
                <a:gd name="T90" fmla="*/ 3042 w 4166"/>
                <a:gd name="T91" fmla="*/ 245 h 4174"/>
                <a:gd name="T92" fmla="*/ 1376 w 4166"/>
                <a:gd name="T93" fmla="*/ 130 h 4174"/>
                <a:gd name="T94" fmla="*/ 1326 w 4166"/>
                <a:gd name="T95" fmla="*/ 150 h 4174"/>
                <a:gd name="T96" fmla="*/ 1372 w 4166"/>
                <a:gd name="T97" fmla="*/ 126 h 4174"/>
                <a:gd name="T98" fmla="*/ 2739 w 4166"/>
                <a:gd name="T99" fmla="*/ 109 h 4174"/>
                <a:gd name="T100" fmla="*/ 2738 w 4166"/>
                <a:gd name="T101" fmla="*/ 114 h 4174"/>
                <a:gd name="T102" fmla="*/ 2690 w 4166"/>
                <a:gd name="T103" fmla="*/ 92 h 4174"/>
                <a:gd name="T104" fmla="*/ 1779 w 4166"/>
                <a:gd name="T105" fmla="*/ 23 h 4174"/>
                <a:gd name="T106" fmla="*/ 2101 w 4166"/>
                <a:gd name="T107" fmla="*/ 3 h 4174"/>
                <a:gd name="T108" fmla="*/ 2153 w 4166"/>
                <a:gd name="T109" fmla="*/ 12 h 4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66" h="4174">
                  <a:moveTo>
                    <a:pt x="2014" y="4164"/>
                  </a:moveTo>
                  <a:lnTo>
                    <a:pt x="2067" y="4164"/>
                  </a:lnTo>
                  <a:lnTo>
                    <a:pt x="2067" y="4165"/>
                  </a:lnTo>
                  <a:lnTo>
                    <a:pt x="2067" y="4165"/>
                  </a:lnTo>
                  <a:lnTo>
                    <a:pt x="2065" y="4165"/>
                  </a:lnTo>
                  <a:lnTo>
                    <a:pt x="2111" y="4174"/>
                  </a:lnTo>
                  <a:lnTo>
                    <a:pt x="2016" y="4172"/>
                  </a:lnTo>
                  <a:lnTo>
                    <a:pt x="2014" y="4169"/>
                  </a:lnTo>
                  <a:lnTo>
                    <a:pt x="2014" y="4164"/>
                  </a:lnTo>
                  <a:close/>
                  <a:moveTo>
                    <a:pt x="2395" y="4141"/>
                  </a:moveTo>
                  <a:lnTo>
                    <a:pt x="2386" y="4151"/>
                  </a:lnTo>
                  <a:lnTo>
                    <a:pt x="2376" y="4152"/>
                  </a:lnTo>
                  <a:lnTo>
                    <a:pt x="2385" y="4142"/>
                  </a:lnTo>
                  <a:lnTo>
                    <a:pt x="2395" y="4141"/>
                  </a:lnTo>
                  <a:close/>
                  <a:moveTo>
                    <a:pt x="1387" y="4053"/>
                  </a:moveTo>
                  <a:lnTo>
                    <a:pt x="1427" y="4060"/>
                  </a:lnTo>
                  <a:lnTo>
                    <a:pt x="1427" y="4058"/>
                  </a:lnTo>
                  <a:lnTo>
                    <a:pt x="1478" y="4073"/>
                  </a:lnTo>
                  <a:lnTo>
                    <a:pt x="1476" y="4077"/>
                  </a:lnTo>
                  <a:lnTo>
                    <a:pt x="1473" y="4082"/>
                  </a:lnTo>
                  <a:lnTo>
                    <a:pt x="1417" y="4065"/>
                  </a:lnTo>
                  <a:lnTo>
                    <a:pt x="1387" y="4053"/>
                  </a:lnTo>
                  <a:close/>
                  <a:moveTo>
                    <a:pt x="2840" y="4022"/>
                  </a:moveTo>
                  <a:lnTo>
                    <a:pt x="2841" y="4024"/>
                  </a:lnTo>
                  <a:lnTo>
                    <a:pt x="2841" y="4031"/>
                  </a:lnTo>
                  <a:lnTo>
                    <a:pt x="2824" y="4038"/>
                  </a:lnTo>
                  <a:lnTo>
                    <a:pt x="2796" y="4048"/>
                  </a:lnTo>
                  <a:lnTo>
                    <a:pt x="2793" y="4045"/>
                  </a:lnTo>
                  <a:lnTo>
                    <a:pt x="2792" y="4039"/>
                  </a:lnTo>
                  <a:lnTo>
                    <a:pt x="2821" y="4029"/>
                  </a:lnTo>
                  <a:lnTo>
                    <a:pt x="2840" y="4022"/>
                  </a:lnTo>
                  <a:close/>
                  <a:moveTo>
                    <a:pt x="1122" y="3928"/>
                  </a:moveTo>
                  <a:lnTo>
                    <a:pt x="1130" y="3932"/>
                  </a:lnTo>
                  <a:lnTo>
                    <a:pt x="1134" y="3945"/>
                  </a:lnTo>
                  <a:lnTo>
                    <a:pt x="1126" y="3940"/>
                  </a:lnTo>
                  <a:lnTo>
                    <a:pt x="1122" y="3928"/>
                  </a:lnTo>
                  <a:close/>
                  <a:moveTo>
                    <a:pt x="3204" y="3834"/>
                  </a:moveTo>
                  <a:lnTo>
                    <a:pt x="3217" y="3837"/>
                  </a:lnTo>
                  <a:lnTo>
                    <a:pt x="3208" y="3843"/>
                  </a:lnTo>
                  <a:lnTo>
                    <a:pt x="3196" y="3840"/>
                  </a:lnTo>
                  <a:lnTo>
                    <a:pt x="3204" y="3834"/>
                  </a:lnTo>
                  <a:close/>
                  <a:moveTo>
                    <a:pt x="742" y="3673"/>
                  </a:moveTo>
                  <a:lnTo>
                    <a:pt x="781" y="3706"/>
                  </a:lnTo>
                  <a:lnTo>
                    <a:pt x="780" y="3710"/>
                  </a:lnTo>
                  <a:lnTo>
                    <a:pt x="775" y="3713"/>
                  </a:lnTo>
                  <a:lnTo>
                    <a:pt x="736" y="3680"/>
                  </a:lnTo>
                  <a:lnTo>
                    <a:pt x="739" y="3678"/>
                  </a:lnTo>
                  <a:lnTo>
                    <a:pt x="742" y="3673"/>
                  </a:lnTo>
                  <a:close/>
                  <a:moveTo>
                    <a:pt x="3502" y="3603"/>
                  </a:moveTo>
                  <a:lnTo>
                    <a:pt x="3508" y="3610"/>
                  </a:lnTo>
                  <a:lnTo>
                    <a:pt x="3471" y="3645"/>
                  </a:lnTo>
                  <a:lnTo>
                    <a:pt x="3470" y="3644"/>
                  </a:lnTo>
                  <a:lnTo>
                    <a:pt x="3464" y="3651"/>
                  </a:lnTo>
                  <a:lnTo>
                    <a:pt x="3439" y="3672"/>
                  </a:lnTo>
                  <a:lnTo>
                    <a:pt x="3465" y="3639"/>
                  </a:lnTo>
                  <a:lnTo>
                    <a:pt x="3464" y="3638"/>
                  </a:lnTo>
                  <a:lnTo>
                    <a:pt x="3502" y="3603"/>
                  </a:lnTo>
                  <a:close/>
                  <a:moveTo>
                    <a:pt x="442" y="3377"/>
                  </a:moveTo>
                  <a:lnTo>
                    <a:pt x="456" y="3378"/>
                  </a:lnTo>
                  <a:lnTo>
                    <a:pt x="463" y="3386"/>
                  </a:lnTo>
                  <a:lnTo>
                    <a:pt x="449" y="3384"/>
                  </a:lnTo>
                  <a:lnTo>
                    <a:pt x="442" y="3377"/>
                  </a:lnTo>
                  <a:close/>
                  <a:moveTo>
                    <a:pt x="3895" y="3121"/>
                  </a:moveTo>
                  <a:lnTo>
                    <a:pt x="3857" y="3184"/>
                  </a:lnTo>
                  <a:lnTo>
                    <a:pt x="3855" y="3189"/>
                  </a:lnTo>
                  <a:lnTo>
                    <a:pt x="3847" y="3184"/>
                  </a:lnTo>
                  <a:lnTo>
                    <a:pt x="3847" y="3184"/>
                  </a:lnTo>
                  <a:lnTo>
                    <a:pt x="3850" y="3180"/>
                  </a:lnTo>
                  <a:lnTo>
                    <a:pt x="3874" y="3139"/>
                  </a:lnTo>
                  <a:lnTo>
                    <a:pt x="3878" y="3141"/>
                  </a:lnTo>
                  <a:lnTo>
                    <a:pt x="3895" y="3121"/>
                  </a:lnTo>
                  <a:close/>
                  <a:moveTo>
                    <a:pt x="250" y="3064"/>
                  </a:moveTo>
                  <a:lnTo>
                    <a:pt x="275" y="3109"/>
                  </a:lnTo>
                  <a:lnTo>
                    <a:pt x="273" y="3111"/>
                  </a:lnTo>
                  <a:lnTo>
                    <a:pt x="284" y="3142"/>
                  </a:lnTo>
                  <a:lnTo>
                    <a:pt x="243" y="3070"/>
                  </a:lnTo>
                  <a:lnTo>
                    <a:pt x="249" y="3066"/>
                  </a:lnTo>
                  <a:lnTo>
                    <a:pt x="250" y="3064"/>
                  </a:lnTo>
                  <a:close/>
                  <a:moveTo>
                    <a:pt x="4018" y="2841"/>
                  </a:moveTo>
                  <a:lnTo>
                    <a:pt x="4022" y="2854"/>
                  </a:lnTo>
                  <a:lnTo>
                    <a:pt x="4019" y="2862"/>
                  </a:lnTo>
                  <a:lnTo>
                    <a:pt x="4015" y="2849"/>
                  </a:lnTo>
                  <a:lnTo>
                    <a:pt x="4018" y="2841"/>
                  </a:lnTo>
                  <a:close/>
                  <a:moveTo>
                    <a:pt x="34" y="2478"/>
                  </a:moveTo>
                  <a:lnTo>
                    <a:pt x="45" y="2507"/>
                  </a:lnTo>
                  <a:lnTo>
                    <a:pt x="49" y="2506"/>
                  </a:lnTo>
                  <a:lnTo>
                    <a:pt x="61" y="2558"/>
                  </a:lnTo>
                  <a:lnTo>
                    <a:pt x="52" y="2560"/>
                  </a:lnTo>
                  <a:lnTo>
                    <a:pt x="34" y="2479"/>
                  </a:lnTo>
                  <a:lnTo>
                    <a:pt x="34" y="2478"/>
                  </a:lnTo>
                  <a:close/>
                  <a:moveTo>
                    <a:pt x="4136" y="2399"/>
                  </a:moveTo>
                  <a:lnTo>
                    <a:pt x="4138" y="2400"/>
                  </a:lnTo>
                  <a:lnTo>
                    <a:pt x="4145" y="2403"/>
                  </a:lnTo>
                  <a:lnTo>
                    <a:pt x="4144" y="2407"/>
                  </a:lnTo>
                  <a:lnTo>
                    <a:pt x="4135" y="2452"/>
                  </a:lnTo>
                  <a:lnTo>
                    <a:pt x="4134" y="2452"/>
                  </a:lnTo>
                  <a:lnTo>
                    <a:pt x="4129" y="2452"/>
                  </a:lnTo>
                  <a:lnTo>
                    <a:pt x="4127" y="2451"/>
                  </a:lnTo>
                  <a:lnTo>
                    <a:pt x="4135" y="2406"/>
                  </a:lnTo>
                  <a:lnTo>
                    <a:pt x="4136" y="2399"/>
                  </a:lnTo>
                  <a:close/>
                  <a:moveTo>
                    <a:pt x="8" y="2171"/>
                  </a:moveTo>
                  <a:lnTo>
                    <a:pt x="8" y="2182"/>
                  </a:lnTo>
                  <a:lnTo>
                    <a:pt x="0" y="2192"/>
                  </a:lnTo>
                  <a:lnTo>
                    <a:pt x="0" y="2182"/>
                  </a:lnTo>
                  <a:lnTo>
                    <a:pt x="8" y="2171"/>
                  </a:lnTo>
                  <a:close/>
                  <a:moveTo>
                    <a:pt x="4165" y="1980"/>
                  </a:moveTo>
                  <a:lnTo>
                    <a:pt x="4166" y="1987"/>
                  </a:lnTo>
                  <a:lnTo>
                    <a:pt x="4158" y="1997"/>
                  </a:lnTo>
                  <a:lnTo>
                    <a:pt x="4156" y="1992"/>
                  </a:lnTo>
                  <a:lnTo>
                    <a:pt x="4165" y="1980"/>
                  </a:lnTo>
                  <a:close/>
                  <a:moveTo>
                    <a:pt x="31" y="1722"/>
                  </a:moveTo>
                  <a:lnTo>
                    <a:pt x="35" y="1722"/>
                  </a:lnTo>
                  <a:lnTo>
                    <a:pt x="39" y="1723"/>
                  </a:lnTo>
                  <a:lnTo>
                    <a:pt x="31" y="1768"/>
                  </a:lnTo>
                  <a:lnTo>
                    <a:pt x="30" y="1775"/>
                  </a:lnTo>
                  <a:lnTo>
                    <a:pt x="30" y="1775"/>
                  </a:lnTo>
                  <a:lnTo>
                    <a:pt x="25" y="1774"/>
                  </a:lnTo>
                  <a:lnTo>
                    <a:pt x="21" y="1773"/>
                  </a:lnTo>
                  <a:lnTo>
                    <a:pt x="21" y="1767"/>
                  </a:lnTo>
                  <a:lnTo>
                    <a:pt x="30" y="1722"/>
                  </a:lnTo>
                  <a:lnTo>
                    <a:pt x="31" y="1722"/>
                  </a:lnTo>
                  <a:close/>
                  <a:moveTo>
                    <a:pt x="4114" y="1616"/>
                  </a:moveTo>
                  <a:lnTo>
                    <a:pt x="4125" y="1664"/>
                  </a:lnTo>
                  <a:lnTo>
                    <a:pt x="4124" y="1664"/>
                  </a:lnTo>
                  <a:lnTo>
                    <a:pt x="4127" y="1672"/>
                  </a:lnTo>
                  <a:lnTo>
                    <a:pt x="4132" y="1695"/>
                  </a:lnTo>
                  <a:lnTo>
                    <a:pt x="4134" y="1703"/>
                  </a:lnTo>
                  <a:lnTo>
                    <a:pt x="4119" y="1667"/>
                  </a:lnTo>
                  <a:lnTo>
                    <a:pt x="4117" y="1668"/>
                  </a:lnTo>
                  <a:lnTo>
                    <a:pt x="4105" y="1617"/>
                  </a:lnTo>
                  <a:lnTo>
                    <a:pt x="4114" y="1616"/>
                  </a:lnTo>
                  <a:close/>
                  <a:moveTo>
                    <a:pt x="145" y="1313"/>
                  </a:moveTo>
                  <a:lnTo>
                    <a:pt x="151" y="1326"/>
                  </a:lnTo>
                  <a:lnTo>
                    <a:pt x="147" y="1336"/>
                  </a:lnTo>
                  <a:lnTo>
                    <a:pt x="143" y="1323"/>
                  </a:lnTo>
                  <a:lnTo>
                    <a:pt x="145" y="1313"/>
                  </a:lnTo>
                  <a:close/>
                  <a:moveTo>
                    <a:pt x="3877" y="1022"/>
                  </a:moveTo>
                  <a:lnTo>
                    <a:pt x="3896" y="1058"/>
                  </a:lnTo>
                  <a:lnTo>
                    <a:pt x="3898" y="1060"/>
                  </a:lnTo>
                  <a:lnTo>
                    <a:pt x="3898" y="1060"/>
                  </a:lnTo>
                  <a:lnTo>
                    <a:pt x="3923" y="1106"/>
                  </a:lnTo>
                  <a:lnTo>
                    <a:pt x="3917" y="1110"/>
                  </a:lnTo>
                  <a:lnTo>
                    <a:pt x="3915" y="1110"/>
                  </a:lnTo>
                  <a:lnTo>
                    <a:pt x="3889" y="1063"/>
                  </a:lnTo>
                  <a:lnTo>
                    <a:pt x="3891" y="1062"/>
                  </a:lnTo>
                  <a:lnTo>
                    <a:pt x="3877" y="1022"/>
                  </a:lnTo>
                  <a:close/>
                  <a:moveTo>
                    <a:pt x="311" y="985"/>
                  </a:moveTo>
                  <a:lnTo>
                    <a:pt x="318" y="988"/>
                  </a:lnTo>
                  <a:lnTo>
                    <a:pt x="319" y="990"/>
                  </a:lnTo>
                  <a:lnTo>
                    <a:pt x="316" y="994"/>
                  </a:lnTo>
                  <a:lnTo>
                    <a:pt x="292" y="1035"/>
                  </a:lnTo>
                  <a:lnTo>
                    <a:pt x="288" y="1032"/>
                  </a:lnTo>
                  <a:lnTo>
                    <a:pt x="274" y="1050"/>
                  </a:lnTo>
                  <a:lnTo>
                    <a:pt x="308" y="990"/>
                  </a:lnTo>
                  <a:lnTo>
                    <a:pt x="311" y="985"/>
                  </a:lnTo>
                  <a:close/>
                  <a:moveTo>
                    <a:pt x="3704" y="790"/>
                  </a:moveTo>
                  <a:lnTo>
                    <a:pt x="3718" y="792"/>
                  </a:lnTo>
                  <a:lnTo>
                    <a:pt x="3724" y="800"/>
                  </a:lnTo>
                  <a:lnTo>
                    <a:pt x="3711" y="797"/>
                  </a:lnTo>
                  <a:lnTo>
                    <a:pt x="3704" y="790"/>
                  </a:lnTo>
                  <a:close/>
                  <a:moveTo>
                    <a:pt x="722" y="506"/>
                  </a:moveTo>
                  <a:lnTo>
                    <a:pt x="701" y="533"/>
                  </a:lnTo>
                  <a:lnTo>
                    <a:pt x="702" y="536"/>
                  </a:lnTo>
                  <a:lnTo>
                    <a:pt x="664" y="571"/>
                  </a:lnTo>
                  <a:lnTo>
                    <a:pt x="658" y="564"/>
                  </a:lnTo>
                  <a:lnTo>
                    <a:pt x="695" y="530"/>
                  </a:lnTo>
                  <a:lnTo>
                    <a:pt x="696" y="530"/>
                  </a:lnTo>
                  <a:lnTo>
                    <a:pt x="702" y="523"/>
                  </a:lnTo>
                  <a:lnTo>
                    <a:pt x="722" y="506"/>
                  </a:lnTo>
                  <a:close/>
                  <a:moveTo>
                    <a:pt x="3388" y="460"/>
                  </a:moveTo>
                  <a:lnTo>
                    <a:pt x="3427" y="492"/>
                  </a:lnTo>
                  <a:lnTo>
                    <a:pt x="3424" y="496"/>
                  </a:lnTo>
                  <a:lnTo>
                    <a:pt x="3422" y="499"/>
                  </a:lnTo>
                  <a:lnTo>
                    <a:pt x="3382" y="465"/>
                  </a:lnTo>
                  <a:lnTo>
                    <a:pt x="3382" y="463"/>
                  </a:lnTo>
                  <a:lnTo>
                    <a:pt x="3388" y="460"/>
                  </a:lnTo>
                  <a:close/>
                  <a:moveTo>
                    <a:pt x="955" y="333"/>
                  </a:moveTo>
                  <a:lnTo>
                    <a:pt x="968" y="335"/>
                  </a:lnTo>
                  <a:lnTo>
                    <a:pt x="962" y="340"/>
                  </a:lnTo>
                  <a:lnTo>
                    <a:pt x="949" y="337"/>
                  </a:lnTo>
                  <a:lnTo>
                    <a:pt x="955" y="333"/>
                  </a:lnTo>
                  <a:close/>
                  <a:moveTo>
                    <a:pt x="3029" y="228"/>
                  </a:moveTo>
                  <a:lnTo>
                    <a:pt x="3036" y="232"/>
                  </a:lnTo>
                  <a:lnTo>
                    <a:pt x="3042" y="245"/>
                  </a:lnTo>
                  <a:lnTo>
                    <a:pt x="3033" y="241"/>
                  </a:lnTo>
                  <a:lnTo>
                    <a:pt x="3029" y="228"/>
                  </a:lnTo>
                  <a:close/>
                  <a:moveTo>
                    <a:pt x="1372" y="126"/>
                  </a:moveTo>
                  <a:lnTo>
                    <a:pt x="1376" y="130"/>
                  </a:lnTo>
                  <a:lnTo>
                    <a:pt x="1376" y="133"/>
                  </a:lnTo>
                  <a:lnTo>
                    <a:pt x="1345" y="145"/>
                  </a:lnTo>
                  <a:lnTo>
                    <a:pt x="1328" y="152"/>
                  </a:lnTo>
                  <a:lnTo>
                    <a:pt x="1326" y="150"/>
                  </a:lnTo>
                  <a:lnTo>
                    <a:pt x="1326" y="145"/>
                  </a:lnTo>
                  <a:lnTo>
                    <a:pt x="1326" y="143"/>
                  </a:lnTo>
                  <a:lnTo>
                    <a:pt x="1341" y="136"/>
                  </a:lnTo>
                  <a:lnTo>
                    <a:pt x="1372" y="126"/>
                  </a:lnTo>
                  <a:close/>
                  <a:moveTo>
                    <a:pt x="2690" y="92"/>
                  </a:moveTo>
                  <a:lnTo>
                    <a:pt x="2739" y="106"/>
                  </a:lnTo>
                  <a:lnTo>
                    <a:pt x="2739" y="108"/>
                  </a:lnTo>
                  <a:lnTo>
                    <a:pt x="2739" y="109"/>
                  </a:lnTo>
                  <a:lnTo>
                    <a:pt x="2739" y="109"/>
                  </a:lnTo>
                  <a:lnTo>
                    <a:pt x="2756" y="112"/>
                  </a:lnTo>
                  <a:lnTo>
                    <a:pt x="2777" y="121"/>
                  </a:lnTo>
                  <a:lnTo>
                    <a:pt x="2738" y="114"/>
                  </a:lnTo>
                  <a:lnTo>
                    <a:pt x="2736" y="115"/>
                  </a:lnTo>
                  <a:lnTo>
                    <a:pt x="2688" y="101"/>
                  </a:lnTo>
                  <a:lnTo>
                    <a:pt x="2688" y="98"/>
                  </a:lnTo>
                  <a:lnTo>
                    <a:pt x="2690" y="92"/>
                  </a:lnTo>
                  <a:close/>
                  <a:moveTo>
                    <a:pt x="1787" y="22"/>
                  </a:moveTo>
                  <a:lnTo>
                    <a:pt x="1779" y="33"/>
                  </a:lnTo>
                  <a:lnTo>
                    <a:pt x="1770" y="33"/>
                  </a:lnTo>
                  <a:lnTo>
                    <a:pt x="1779" y="23"/>
                  </a:lnTo>
                  <a:lnTo>
                    <a:pt x="1787" y="22"/>
                  </a:lnTo>
                  <a:close/>
                  <a:moveTo>
                    <a:pt x="2060" y="0"/>
                  </a:moveTo>
                  <a:lnTo>
                    <a:pt x="2092" y="2"/>
                  </a:lnTo>
                  <a:lnTo>
                    <a:pt x="2101" y="3"/>
                  </a:lnTo>
                  <a:lnTo>
                    <a:pt x="2101" y="2"/>
                  </a:lnTo>
                  <a:lnTo>
                    <a:pt x="2152" y="2"/>
                  </a:lnTo>
                  <a:lnTo>
                    <a:pt x="2153" y="6"/>
                  </a:lnTo>
                  <a:lnTo>
                    <a:pt x="2153" y="12"/>
                  </a:lnTo>
                  <a:lnTo>
                    <a:pt x="2101" y="10"/>
                  </a:lnTo>
                  <a:lnTo>
                    <a:pt x="2101" y="8"/>
                  </a:lnTo>
                  <a:lnTo>
                    <a:pt x="20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7" name="Freeform 769"/>
            <p:cNvSpPr>
              <a:spLocks noEditPoints="1"/>
            </p:cNvSpPr>
            <p:nvPr/>
          </p:nvSpPr>
          <p:spPr bwMode="auto">
            <a:xfrm>
              <a:off x="5024" y="449"/>
              <a:ext cx="4184" cy="4190"/>
            </a:xfrm>
            <a:custGeom>
              <a:avLst/>
              <a:gdLst>
                <a:gd name="T0" fmla="*/ 2073 w 4184"/>
                <a:gd name="T1" fmla="*/ 4182 h 4190"/>
                <a:gd name="T2" fmla="*/ 2025 w 4184"/>
                <a:gd name="T3" fmla="*/ 4180 h 4190"/>
                <a:gd name="T4" fmla="*/ 2395 w 4184"/>
                <a:gd name="T5" fmla="*/ 4159 h 4190"/>
                <a:gd name="T6" fmla="*/ 1482 w 4184"/>
                <a:gd name="T7" fmla="*/ 4090 h 4190"/>
                <a:gd name="T8" fmla="*/ 1385 w 4184"/>
                <a:gd name="T9" fmla="*/ 4067 h 4190"/>
                <a:gd name="T10" fmla="*/ 2836 w 4184"/>
                <a:gd name="T11" fmla="*/ 4054 h 4190"/>
                <a:gd name="T12" fmla="*/ 2850 w 4184"/>
                <a:gd name="T13" fmla="*/ 4039 h 4190"/>
                <a:gd name="T14" fmla="*/ 1135 w 4184"/>
                <a:gd name="T15" fmla="*/ 3948 h 4190"/>
                <a:gd name="T16" fmla="*/ 3226 w 4184"/>
                <a:gd name="T17" fmla="*/ 3845 h 4190"/>
                <a:gd name="T18" fmla="*/ 742 w 4184"/>
                <a:gd name="T19" fmla="*/ 3697 h 4190"/>
                <a:gd name="T20" fmla="*/ 3442 w 4184"/>
                <a:gd name="T21" fmla="*/ 3695 h 4190"/>
                <a:gd name="T22" fmla="*/ 3518 w 4184"/>
                <a:gd name="T23" fmla="*/ 3619 h 4190"/>
                <a:gd name="T24" fmla="*/ 3480 w 4184"/>
                <a:gd name="T25" fmla="*/ 3653 h 4190"/>
                <a:gd name="T26" fmla="*/ 445 w 4184"/>
                <a:gd name="T27" fmla="*/ 3390 h 4190"/>
                <a:gd name="T28" fmla="*/ 3921 w 4184"/>
                <a:gd name="T29" fmla="*/ 3117 h 4190"/>
                <a:gd name="T30" fmla="*/ 3874 w 4184"/>
                <a:gd name="T31" fmla="*/ 3198 h 4190"/>
                <a:gd name="T32" fmla="*/ 3904 w 4184"/>
                <a:gd name="T33" fmla="*/ 3129 h 4190"/>
                <a:gd name="T34" fmla="*/ 297 w 4184"/>
                <a:gd name="T35" fmla="*/ 3177 h 4190"/>
                <a:gd name="T36" fmla="*/ 246 w 4184"/>
                <a:gd name="T37" fmla="*/ 3085 h 4190"/>
                <a:gd name="T38" fmla="*/ 4037 w 4184"/>
                <a:gd name="T39" fmla="*/ 2876 h 4190"/>
                <a:gd name="T40" fmla="*/ 43 w 4184"/>
                <a:gd name="T41" fmla="*/ 2486 h 4190"/>
                <a:gd name="T42" fmla="*/ 51 w 4184"/>
                <a:gd name="T43" fmla="*/ 2566 h 4190"/>
                <a:gd name="T44" fmla="*/ 26 w 4184"/>
                <a:gd name="T45" fmla="*/ 2443 h 4190"/>
                <a:gd name="T46" fmla="*/ 4144 w 4184"/>
                <a:gd name="T47" fmla="*/ 2460 h 4190"/>
                <a:gd name="T48" fmla="*/ 0 w 4184"/>
                <a:gd name="T49" fmla="*/ 2210 h 4190"/>
                <a:gd name="T50" fmla="*/ 4175 w 4184"/>
                <a:gd name="T51" fmla="*/ 1995 h 4190"/>
                <a:gd name="T52" fmla="*/ 30 w 4184"/>
                <a:gd name="T53" fmla="*/ 1781 h 4190"/>
                <a:gd name="T54" fmla="*/ 39 w 4184"/>
                <a:gd name="T55" fmla="*/ 1730 h 4190"/>
                <a:gd name="T56" fmla="*/ 4141 w 4184"/>
                <a:gd name="T57" fmla="*/ 1703 h 4190"/>
                <a:gd name="T58" fmla="*/ 4141 w 4184"/>
                <a:gd name="T59" fmla="*/ 1666 h 4190"/>
                <a:gd name="T60" fmla="*/ 150 w 4184"/>
                <a:gd name="T61" fmla="*/ 1309 h 4190"/>
                <a:gd name="T62" fmla="*/ 150 w 4184"/>
                <a:gd name="T63" fmla="*/ 1309 h 4190"/>
                <a:gd name="T64" fmla="*/ 3907 w 4184"/>
                <a:gd name="T65" fmla="*/ 1068 h 4190"/>
                <a:gd name="T66" fmla="*/ 320 w 4184"/>
                <a:gd name="T67" fmla="*/ 993 h 4190"/>
                <a:gd name="T68" fmla="*/ 263 w 4184"/>
                <a:gd name="T69" fmla="*/ 1073 h 4190"/>
                <a:gd name="T70" fmla="*/ 310 w 4184"/>
                <a:gd name="T71" fmla="*/ 992 h 4190"/>
                <a:gd name="T72" fmla="*/ 3886 w 4184"/>
                <a:gd name="T73" fmla="*/ 1030 h 4190"/>
                <a:gd name="T74" fmla="*/ 3746 w 4184"/>
                <a:gd name="T75" fmla="*/ 810 h 4190"/>
                <a:gd name="T76" fmla="*/ 700 w 4184"/>
                <a:gd name="T77" fmla="*/ 537 h 4190"/>
                <a:gd name="T78" fmla="*/ 694 w 4184"/>
                <a:gd name="T79" fmla="*/ 534 h 4190"/>
                <a:gd name="T80" fmla="*/ 760 w 4184"/>
                <a:gd name="T81" fmla="*/ 478 h 4190"/>
                <a:gd name="T82" fmla="*/ 3397 w 4184"/>
                <a:gd name="T83" fmla="*/ 468 h 4190"/>
                <a:gd name="T84" fmla="*/ 958 w 4184"/>
                <a:gd name="T85" fmla="*/ 345 h 4190"/>
                <a:gd name="T86" fmla="*/ 3045 w 4184"/>
                <a:gd name="T87" fmla="*/ 240 h 4190"/>
                <a:gd name="T88" fmla="*/ 1381 w 4184"/>
                <a:gd name="T89" fmla="*/ 134 h 4190"/>
                <a:gd name="T90" fmla="*/ 1347 w 4184"/>
                <a:gd name="T91" fmla="*/ 136 h 4190"/>
                <a:gd name="T92" fmla="*/ 2786 w 4184"/>
                <a:gd name="T93" fmla="*/ 129 h 4190"/>
                <a:gd name="T94" fmla="*/ 2699 w 4184"/>
                <a:gd name="T95" fmla="*/ 100 h 4190"/>
                <a:gd name="T96" fmla="*/ 1796 w 4184"/>
                <a:gd name="T97" fmla="*/ 30 h 4190"/>
                <a:gd name="T98" fmla="*/ 2156 w 4184"/>
                <a:gd name="T99" fmla="*/ 1 h 4190"/>
                <a:gd name="T100" fmla="*/ 2115 w 4184"/>
                <a:gd name="T101" fmla="*/ 0 h 4190"/>
                <a:gd name="T102" fmla="*/ 2046 w 4184"/>
                <a:gd name="T103" fmla="*/ 0 h 4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84" h="4190">
                  <a:moveTo>
                    <a:pt x="2025" y="4180"/>
                  </a:moveTo>
                  <a:lnTo>
                    <a:pt x="2120" y="4182"/>
                  </a:lnTo>
                  <a:lnTo>
                    <a:pt x="2163" y="4189"/>
                  </a:lnTo>
                  <a:lnTo>
                    <a:pt x="2129" y="4190"/>
                  </a:lnTo>
                  <a:lnTo>
                    <a:pt x="2073" y="4182"/>
                  </a:lnTo>
                  <a:lnTo>
                    <a:pt x="2067" y="4189"/>
                  </a:lnTo>
                  <a:lnTo>
                    <a:pt x="2066" y="4190"/>
                  </a:lnTo>
                  <a:lnTo>
                    <a:pt x="2029" y="4189"/>
                  </a:lnTo>
                  <a:lnTo>
                    <a:pt x="2031" y="4187"/>
                  </a:lnTo>
                  <a:lnTo>
                    <a:pt x="2025" y="4180"/>
                  </a:lnTo>
                  <a:close/>
                  <a:moveTo>
                    <a:pt x="2395" y="4159"/>
                  </a:moveTo>
                  <a:lnTo>
                    <a:pt x="2387" y="4170"/>
                  </a:lnTo>
                  <a:lnTo>
                    <a:pt x="2377" y="4172"/>
                  </a:lnTo>
                  <a:lnTo>
                    <a:pt x="2385" y="4160"/>
                  </a:lnTo>
                  <a:lnTo>
                    <a:pt x="2395" y="4159"/>
                  </a:lnTo>
                  <a:close/>
                  <a:moveTo>
                    <a:pt x="1350" y="4054"/>
                  </a:moveTo>
                  <a:lnTo>
                    <a:pt x="1396" y="4061"/>
                  </a:lnTo>
                  <a:lnTo>
                    <a:pt x="1426" y="4073"/>
                  </a:lnTo>
                  <a:lnTo>
                    <a:pt x="1482" y="4090"/>
                  </a:lnTo>
                  <a:lnTo>
                    <a:pt x="1482" y="4090"/>
                  </a:lnTo>
                  <a:lnTo>
                    <a:pt x="1478" y="4095"/>
                  </a:lnTo>
                  <a:lnTo>
                    <a:pt x="1475" y="4097"/>
                  </a:lnTo>
                  <a:lnTo>
                    <a:pt x="1437" y="4085"/>
                  </a:lnTo>
                  <a:lnTo>
                    <a:pt x="1436" y="4076"/>
                  </a:lnTo>
                  <a:lnTo>
                    <a:pt x="1385" y="4067"/>
                  </a:lnTo>
                  <a:lnTo>
                    <a:pt x="1350" y="4054"/>
                  </a:lnTo>
                  <a:close/>
                  <a:moveTo>
                    <a:pt x="2850" y="4039"/>
                  </a:moveTo>
                  <a:lnTo>
                    <a:pt x="2851" y="4044"/>
                  </a:lnTo>
                  <a:lnTo>
                    <a:pt x="2849" y="4049"/>
                  </a:lnTo>
                  <a:lnTo>
                    <a:pt x="2836" y="4054"/>
                  </a:lnTo>
                  <a:lnTo>
                    <a:pt x="2812" y="4063"/>
                  </a:lnTo>
                  <a:lnTo>
                    <a:pt x="2809" y="4061"/>
                  </a:lnTo>
                  <a:lnTo>
                    <a:pt x="2805" y="4056"/>
                  </a:lnTo>
                  <a:lnTo>
                    <a:pt x="2833" y="4046"/>
                  </a:lnTo>
                  <a:lnTo>
                    <a:pt x="2850" y="4039"/>
                  </a:lnTo>
                  <a:close/>
                  <a:moveTo>
                    <a:pt x="1135" y="3948"/>
                  </a:moveTo>
                  <a:lnTo>
                    <a:pt x="1143" y="3953"/>
                  </a:lnTo>
                  <a:lnTo>
                    <a:pt x="1149" y="3965"/>
                  </a:lnTo>
                  <a:lnTo>
                    <a:pt x="1141" y="3961"/>
                  </a:lnTo>
                  <a:lnTo>
                    <a:pt x="1135" y="3948"/>
                  </a:lnTo>
                  <a:close/>
                  <a:moveTo>
                    <a:pt x="3226" y="3845"/>
                  </a:moveTo>
                  <a:lnTo>
                    <a:pt x="3240" y="3847"/>
                  </a:lnTo>
                  <a:lnTo>
                    <a:pt x="3230" y="3852"/>
                  </a:lnTo>
                  <a:lnTo>
                    <a:pt x="3217" y="3851"/>
                  </a:lnTo>
                  <a:lnTo>
                    <a:pt x="3226" y="3845"/>
                  </a:lnTo>
                  <a:close/>
                  <a:moveTo>
                    <a:pt x="745" y="3688"/>
                  </a:moveTo>
                  <a:lnTo>
                    <a:pt x="784" y="3721"/>
                  </a:lnTo>
                  <a:lnTo>
                    <a:pt x="779" y="3725"/>
                  </a:lnTo>
                  <a:lnTo>
                    <a:pt x="776" y="3725"/>
                  </a:lnTo>
                  <a:lnTo>
                    <a:pt x="742" y="3697"/>
                  </a:lnTo>
                  <a:lnTo>
                    <a:pt x="742" y="3697"/>
                  </a:lnTo>
                  <a:lnTo>
                    <a:pt x="744" y="3690"/>
                  </a:lnTo>
                  <a:lnTo>
                    <a:pt x="745" y="3688"/>
                  </a:lnTo>
                  <a:close/>
                  <a:moveTo>
                    <a:pt x="3473" y="3659"/>
                  </a:moveTo>
                  <a:lnTo>
                    <a:pt x="3442" y="3695"/>
                  </a:lnTo>
                  <a:lnTo>
                    <a:pt x="3416" y="3717"/>
                  </a:lnTo>
                  <a:lnTo>
                    <a:pt x="3448" y="3680"/>
                  </a:lnTo>
                  <a:lnTo>
                    <a:pt x="3473" y="3659"/>
                  </a:lnTo>
                  <a:close/>
                  <a:moveTo>
                    <a:pt x="3517" y="3618"/>
                  </a:moveTo>
                  <a:lnTo>
                    <a:pt x="3518" y="3619"/>
                  </a:lnTo>
                  <a:lnTo>
                    <a:pt x="3520" y="3628"/>
                  </a:lnTo>
                  <a:lnTo>
                    <a:pt x="3489" y="3656"/>
                  </a:lnTo>
                  <a:lnTo>
                    <a:pt x="3486" y="3656"/>
                  </a:lnTo>
                  <a:lnTo>
                    <a:pt x="3481" y="3654"/>
                  </a:lnTo>
                  <a:lnTo>
                    <a:pt x="3480" y="3653"/>
                  </a:lnTo>
                  <a:lnTo>
                    <a:pt x="3517" y="3618"/>
                  </a:lnTo>
                  <a:close/>
                  <a:moveTo>
                    <a:pt x="438" y="3382"/>
                  </a:moveTo>
                  <a:lnTo>
                    <a:pt x="451" y="3385"/>
                  </a:lnTo>
                  <a:lnTo>
                    <a:pt x="458" y="3392"/>
                  </a:lnTo>
                  <a:lnTo>
                    <a:pt x="445" y="3390"/>
                  </a:lnTo>
                  <a:lnTo>
                    <a:pt x="443" y="3386"/>
                  </a:lnTo>
                  <a:lnTo>
                    <a:pt x="438" y="3382"/>
                  </a:lnTo>
                  <a:close/>
                  <a:moveTo>
                    <a:pt x="3936" y="3088"/>
                  </a:moveTo>
                  <a:lnTo>
                    <a:pt x="3935" y="3092"/>
                  </a:lnTo>
                  <a:lnTo>
                    <a:pt x="3921" y="3117"/>
                  </a:lnTo>
                  <a:lnTo>
                    <a:pt x="3890" y="3154"/>
                  </a:lnTo>
                  <a:lnTo>
                    <a:pt x="3894" y="3158"/>
                  </a:lnTo>
                  <a:lnTo>
                    <a:pt x="3895" y="3161"/>
                  </a:lnTo>
                  <a:lnTo>
                    <a:pt x="3874" y="3197"/>
                  </a:lnTo>
                  <a:lnTo>
                    <a:pt x="3874" y="3198"/>
                  </a:lnTo>
                  <a:lnTo>
                    <a:pt x="3871" y="3198"/>
                  </a:lnTo>
                  <a:lnTo>
                    <a:pt x="3867" y="3198"/>
                  </a:lnTo>
                  <a:lnTo>
                    <a:pt x="3864" y="3197"/>
                  </a:lnTo>
                  <a:lnTo>
                    <a:pt x="3866" y="3192"/>
                  </a:lnTo>
                  <a:lnTo>
                    <a:pt x="3904" y="3129"/>
                  </a:lnTo>
                  <a:lnTo>
                    <a:pt x="3936" y="3088"/>
                  </a:lnTo>
                  <a:close/>
                  <a:moveTo>
                    <a:pt x="252" y="3078"/>
                  </a:moveTo>
                  <a:lnTo>
                    <a:pt x="293" y="3150"/>
                  </a:lnTo>
                  <a:lnTo>
                    <a:pt x="310" y="3197"/>
                  </a:lnTo>
                  <a:lnTo>
                    <a:pt x="297" y="3177"/>
                  </a:lnTo>
                  <a:lnTo>
                    <a:pt x="291" y="3167"/>
                  </a:lnTo>
                  <a:lnTo>
                    <a:pt x="276" y="3123"/>
                  </a:lnTo>
                  <a:lnTo>
                    <a:pt x="272" y="3124"/>
                  </a:lnTo>
                  <a:lnTo>
                    <a:pt x="267" y="3124"/>
                  </a:lnTo>
                  <a:lnTo>
                    <a:pt x="246" y="3085"/>
                  </a:lnTo>
                  <a:lnTo>
                    <a:pt x="249" y="3079"/>
                  </a:lnTo>
                  <a:lnTo>
                    <a:pt x="252" y="3078"/>
                  </a:lnTo>
                  <a:close/>
                  <a:moveTo>
                    <a:pt x="4031" y="2862"/>
                  </a:moveTo>
                  <a:lnTo>
                    <a:pt x="4037" y="2874"/>
                  </a:lnTo>
                  <a:lnTo>
                    <a:pt x="4037" y="2876"/>
                  </a:lnTo>
                  <a:lnTo>
                    <a:pt x="4032" y="2883"/>
                  </a:lnTo>
                  <a:lnTo>
                    <a:pt x="4028" y="2870"/>
                  </a:lnTo>
                  <a:lnTo>
                    <a:pt x="4031" y="2862"/>
                  </a:lnTo>
                  <a:close/>
                  <a:moveTo>
                    <a:pt x="26" y="2443"/>
                  </a:moveTo>
                  <a:lnTo>
                    <a:pt x="43" y="2486"/>
                  </a:lnTo>
                  <a:lnTo>
                    <a:pt x="43" y="2487"/>
                  </a:lnTo>
                  <a:lnTo>
                    <a:pt x="61" y="2568"/>
                  </a:lnTo>
                  <a:lnTo>
                    <a:pt x="60" y="2568"/>
                  </a:lnTo>
                  <a:lnTo>
                    <a:pt x="56" y="2568"/>
                  </a:lnTo>
                  <a:lnTo>
                    <a:pt x="51" y="2566"/>
                  </a:lnTo>
                  <a:lnTo>
                    <a:pt x="41" y="2522"/>
                  </a:lnTo>
                  <a:lnTo>
                    <a:pt x="41" y="2521"/>
                  </a:lnTo>
                  <a:lnTo>
                    <a:pt x="47" y="2518"/>
                  </a:lnTo>
                  <a:lnTo>
                    <a:pt x="31" y="2479"/>
                  </a:lnTo>
                  <a:lnTo>
                    <a:pt x="26" y="2443"/>
                  </a:lnTo>
                  <a:close/>
                  <a:moveTo>
                    <a:pt x="4154" y="2411"/>
                  </a:moveTo>
                  <a:lnTo>
                    <a:pt x="4160" y="2414"/>
                  </a:lnTo>
                  <a:lnTo>
                    <a:pt x="4162" y="2416"/>
                  </a:lnTo>
                  <a:lnTo>
                    <a:pt x="4154" y="2457"/>
                  </a:lnTo>
                  <a:lnTo>
                    <a:pt x="4144" y="2460"/>
                  </a:lnTo>
                  <a:lnTo>
                    <a:pt x="4153" y="2415"/>
                  </a:lnTo>
                  <a:lnTo>
                    <a:pt x="4154" y="2411"/>
                  </a:lnTo>
                  <a:close/>
                  <a:moveTo>
                    <a:pt x="9" y="2190"/>
                  </a:moveTo>
                  <a:lnTo>
                    <a:pt x="9" y="2200"/>
                  </a:lnTo>
                  <a:lnTo>
                    <a:pt x="0" y="2210"/>
                  </a:lnTo>
                  <a:lnTo>
                    <a:pt x="0" y="2200"/>
                  </a:lnTo>
                  <a:lnTo>
                    <a:pt x="9" y="2190"/>
                  </a:lnTo>
                  <a:close/>
                  <a:moveTo>
                    <a:pt x="4182" y="1978"/>
                  </a:moveTo>
                  <a:lnTo>
                    <a:pt x="4184" y="1984"/>
                  </a:lnTo>
                  <a:lnTo>
                    <a:pt x="4175" y="1995"/>
                  </a:lnTo>
                  <a:lnTo>
                    <a:pt x="4174" y="1988"/>
                  </a:lnTo>
                  <a:lnTo>
                    <a:pt x="4182" y="1978"/>
                  </a:lnTo>
                  <a:close/>
                  <a:moveTo>
                    <a:pt x="39" y="1730"/>
                  </a:moveTo>
                  <a:lnTo>
                    <a:pt x="30" y="1775"/>
                  </a:lnTo>
                  <a:lnTo>
                    <a:pt x="30" y="1781"/>
                  </a:lnTo>
                  <a:lnTo>
                    <a:pt x="22" y="1776"/>
                  </a:lnTo>
                  <a:lnTo>
                    <a:pt x="22" y="1776"/>
                  </a:lnTo>
                  <a:lnTo>
                    <a:pt x="22" y="1774"/>
                  </a:lnTo>
                  <a:lnTo>
                    <a:pt x="30" y="1733"/>
                  </a:lnTo>
                  <a:lnTo>
                    <a:pt x="39" y="1730"/>
                  </a:lnTo>
                  <a:close/>
                  <a:moveTo>
                    <a:pt x="4136" y="1680"/>
                  </a:moveTo>
                  <a:lnTo>
                    <a:pt x="4154" y="1728"/>
                  </a:lnTo>
                  <a:lnTo>
                    <a:pt x="4158" y="1754"/>
                  </a:lnTo>
                  <a:lnTo>
                    <a:pt x="4143" y="1711"/>
                  </a:lnTo>
                  <a:lnTo>
                    <a:pt x="4141" y="1703"/>
                  </a:lnTo>
                  <a:lnTo>
                    <a:pt x="4136" y="1680"/>
                  </a:lnTo>
                  <a:close/>
                  <a:moveTo>
                    <a:pt x="4126" y="1622"/>
                  </a:moveTo>
                  <a:lnTo>
                    <a:pt x="4130" y="1622"/>
                  </a:lnTo>
                  <a:lnTo>
                    <a:pt x="4133" y="1624"/>
                  </a:lnTo>
                  <a:lnTo>
                    <a:pt x="4141" y="1666"/>
                  </a:lnTo>
                  <a:lnTo>
                    <a:pt x="4138" y="1669"/>
                  </a:lnTo>
                  <a:lnTo>
                    <a:pt x="4134" y="1672"/>
                  </a:lnTo>
                  <a:lnTo>
                    <a:pt x="4123" y="1624"/>
                  </a:lnTo>
                  <a:lnTo>
                    <a:pt x="4126" y="1622"/>
                  </a:lnTo>
                  <a:close/>
                  <a:moveTo>
                    <a:pt x="150" y="1309"/>
                  </a:moveTo>
                  <a:lnTo>
                    <a:pt x="154" y="1321"/>
                  </a:lnTo>
                  <a:lnTo>
                    <a:pt x="152" y="1331"/>
                  </a:lnTo>
                  <a:lnTo>
                    <a:pt x="146" y="1318"/>
                  </a:lnTo>
                  <a:lnTo>
                    <a:pt x="147" y="1314"/>
                  </a:lnTo>
                  <a:lnTo>
                    <a:pt x="150" y="1309"/>
                  </a:lnTo>
                  <a:close/>
                  <a:moveTo>
                    <a:pt x="3915" y="1067"/>
                  </a:moveTo>
                  <a:lnTo>
                    <a:pt x="3938" y="1106"/>
                  </a:lnTo>
                  <a:lnTo>
                    <a:pt x="3935" y="1112"/>
                  </a:lnTo>
                  <a:lnTo>
                    <a:pt x="3932" y="1114"/>
                  </a:lnTo>
                  <a:lnTo>
                    <a:pt x="3907" y="1068"/>
                  </a:lnTo>
                  <a:lnTo>
                    <a:pt x="3911" y="1067"/>
                  </a:lnTo>
                  <a:lnTo>
                    <a:pt x="3915" y="1067"/>
                  </a:lnTo>
                  <a:close/>
                  <a:moveTo>
                    <a:pt x="313" y="991"/>
                  </a:moveTo>
                  <a:lnTo>
                    <a:pt x="317" y="992"/>
                  </a:lnTo>
                  <a:lnTo>
                    <a:pt x="320" y="993"/>
                  </a:lnTo>
                  <a:lnTo>
                    <a:pt x="317" y="998"/>
                  </a:lnTo>
                  <a:lnTo>
                    <a:pt x="283" y="1058"/>
                  </a:lnTo>
                  <a:lnTo>
                    <a:pt x="248" y="1099"/>
                  </a:lnTo>
                  <a:lnTo>
                    <a:pt x="249" y="1098"/>
                  </a:lnTo>
                  <a:lnTo>
                    <a:pt x="263" y="1073"/>
                  </a:lnTo>
                  <a:lnTo>
                    <a:pt x="293" y="1037"/>
                  </a:lnTo>
                  <a:lnTo>
                    <a:pt x="290" y="1033"/>
                  </a:lnTo>
                  <a:lnTo>
                    <a:pt x="289" y="1030"/>
                  </a:lnTo>
                  <a:lnTo>
                    <a:pt x="310" y="993"/>
                  </a:lnTo>
                  <a:lnTo>
                    <a:pt x="310" y="992"/>
                  </a:lnTo>
                  <a:lnTo>
                    <a:pt x="313" y="991"/>
                  </a:lnTo>
                  <a:close/>
                  <a:moveTo>
                    <a:pt x="3869" y="986"/>
                  </a:moveTo>
                  <a:lnTo>
                    <a:pt x="3886" y="1012"/>
                  </a:lnTo>
                  <a:lnTo>
                    <a:pt x="3905" y="1066"/>
                  </a:lnTo>
                  <a:lnTo>
                    <a:pt x="3886" y="1030"/>
                  </a:lnTo>
                  <a:lnTo>
                    <a:pt x="3869" y="986"/>
                  </a:lnTo>
                  <a:close/>
                  <a:moveTo>
                    <a:pt x="3727" y="800"/>
                  </a:moveTo>
                  <a:lnTo>
                    <a:pt x="3740" y="803"/>
                  </a:lnTo>
                  <a:lnTo>
                    <a:pt x="3741" y="804"/>
                  </a:lnTo>
                  <a:lnTo>
                    <a:pt x="3746" y="810"/>
                  </a:lnTo>
                  <a:lnTo>
                    <a:pt x="3733" y="808"/>
                  </a:lnTo>
                  <a:lnTo>
                    <a:pt x="3727" y="800"/>
                  </a:lnTo>
                  <a:close/>
                  <a:moveTo>
                    <a:pt x="694" y="534"/>
                  </a:moveTo>
                  <a:lnTo>
                    <a:pt x="695" y="534"/>
                  </a:lnTo>
                  <a:lnTo>
                    <a:pt x="700" y="537"/>
                  </a:lnTo>
                  <a:lnTo>
                    <a:pt x="704" y="538"/>
                  </a:lnTo>
                  <a:lnTo>
                    <a:pt x="667" y="572"/>
                  </a:lnTo>
                  <a:lnTo>
                    <a:pt x="666" y="569"/>
                  </a:lnTo>
                  <a:lnTo>
                    <a:pt x="664" y="562"/>
                  </a:lnTo>
                  <a:lnTo>
                    <a:pt x="694" y="534"/>
                  </a:lnTo>
                  <a:close/>
                  <a:moveTo>
                    <a:pt x="760" y="478"/>
                  </a:moveTo>
                  <a:lnTo>
                    <a:pt x="731" y="514"/>
                  </a:lnTo>
                  <a:lnTo>
                    <a:pt x="711" y="531"/>
                  </a:lnTo>
                  <a:lnTo>
                    <a:pt x="741" y="495"/>
                  </a:lnTo>
                  <a:lnTo>
                    <a:pt x="760" y="478"/>
                  </a:lnTo>
                  <a:close/>
                  <a:moveTo>
                    <a:pt x="3405" y="462"/>
                  </a:moveTo>
                  <a:lnTo>
                    <a:pt x="3440" y="492"/>
                  </a:lnTo>
                  <a:lnTo>
                    <a:pt x="3438" y="499"/>
                  </a:lnTo>
                  <a:lnTo>
                    <a:pt x="3436" y="500"/>
                  </a:lnTo>
                  <a:lnTo>
                    <a:pt x="3397" y="468"/>
                  </a:lnTo>
                  <a:lnTo>
                    <a:pt x="3401" y="464"/>
                  </a:lnTo>
                  <a:lnTo>
                    <a:pt x="3405" y="462"/>
                  </a:lnTo>
                  <a:close/>
                  <a:moveTo>
                    <a:pt x="951" y="339"/>
                  </a:moveTo>
                  <a:lnTo>
                    <a:pt x="964" y="341"/>
                  </a:lnTo>
                  <a:lnTo>
                    <a:pt x="958" y="345"/>
                  </a:lnTo>
                  <a:lnTo>
                    <a:pt x="944" y="343"/>
                  </a:lnTo>
                  <a:lnTo>
                    <a:pt x="951" y="339"/>
                  </a:lnTo>
                  <a:close/>
                  <a:moveTo>
                    <a:pt x="3034" y="223"/>
                  </a:moveTo>
                  <a:lnTo>
                    <a:pt x="3041" y="228"/>
                  </a:lnTo>
                  <a:lnTo>
                    <a:pt x="3045" y="240"/>
                  </a:lnTo>
                  <a:lnTo>
                    <a:pt x="3038" y="236"/>
                  </a:lnTo>
                  <a:lnTo>
                    <a:pt x="3034" y="223"/>
                  </a:lnTo>
                  <a:close/>
                  <a:moveTo>
                    <a:pt x="1372" y="127"/>
                  </a:moveTo>
                  <a:lnTo>
                    <a:pt x="1378" y="130"/>
                  </a:lnTo>
                  <a:lnTo>
                    <a:pt x="1381" y="134"/>
                  </a:lnTo>
                  <a:lnTo>
                    <a:pt x="1350" y="144"/>
                  </a:lnTo>
                  <a:lnTo>
                    <a:pt x="1335" y="151"/>
                  </a:lnTo>
                  <a:lnTo>
                    <a:pt x="1335" y="146"/>
                  </a:lnTo>
                  <a:lnTo>
                    <a:pt x="1337" y="140"/>
                  </a:lnTo>
                  <a:lnTo>
                    <a:pt x="1347" y="136"/>
                  </a:lnTo>
                  <a:lnTo>
                    <a:pt x="1372" y="127"/>
                  </a:lnTo>
                  <a:close/>
                  <a:moveTo>
                    <a:pt x="2765" y="120"/>
                  </a:moveTo>
                  <a:lnTo>
                    <a:pt x="2813" y="129"/>
                  </a:lnTo>
                  <a:lnTo>
                    <a:pt x="2834" y="136"/>
                  </a:lnTo>
                  <a:lnTo>
                    <a:pt x="2786" y="129"/>
                  </a:lnTo>
                  <a:lnTo>
                    <a:pt x="2765" y="120"/>
                  </a:lnTo>
                  <a:close/>
                  <a:moveTo>
                    <a:pt x="2704" y="92"/>
                  </a:moveTo>
                  <a:lnTo>
                    <a:pt x="2747" y="105"/>
                  </a:lnTo>
                  <a:lnTo>
                    <a:pt x="2748" y="114"/>
                  </a:lnTo>
                  <a:lnTo>
                    <a:pt x="2699" y="100"/>
                  </a:lnTo>
                  <a:lnTo>
                    <a:pt x="2699" y="99"/>
                  </a:lnTo>
                  <a:lnTo>
                    <a:pt x="2703" y="93"/>
                  </a:lnTo>
                  <a:lnTo>
                    <a:pt x="2704" y="92"/>
                  </a:lnTo>
                  <a:close/>
                  <a:moveTo>
                    <a:pt x="1805" y="20"/>
                  </a:moveTo>
                  <a:lnTo>
                    <a:pt x="1796" y="30"/>
                  </a:lnTo>
                  <a:lnTo>
                    <a:pt x="1788" y="31"/>
                  </a:lnTo>
                  <a:lnTo>
                    <a:pt x="1796" y="21"/>
                  </a:lnTo>
                  <a:lnTo>
                    <a:pt x="1805" y="20"/>
                  </a:lnTo>
                  <a:close/>
                  <a:moveTo>
                    <a:pt x="2115" y="0"/>
                  </a:moveTo>
                  <a:lnTo>
                    <a:pt x="2156" y="1"/>
                  </a:lnTo>
                  <a:lnTo>
                    <a:pt x="2158" y="3"/>
                  </a:lnTo>
                  <a:lnTo>
                    <a:pt x="2161" y="8"/>
                  </a:lnTo>
                  <a:lnTo>
                    <a:pt x="2161" y="10"/>
                  </a:lnTo>
                  <a:lnTo>
                    <a:pt x="2110" y="10"/>
                  </a:lnTo>
                  <a:lnTo>
                    <a:pt x="2115" y="0"/>
                  </a:lnTo>
                  <a:close/>
                  <a:moveTo>
                    <a:pt x="2046" y="0"/>
                  </a:moveTo>
                  <a:lnTo>
                    <a:pt x="2101" y="10"/>
                  </a:lnTo>
                  <a:lnTo>
                    <a:pt x="2069" y="8"/>
                  </a:lnTo>
                  <a:lnTo>
                    <a:pt x="2023" y="1"/>
                  </a:lnTo>
                  <a:lnTo>
                    <a:pt x="20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8" name="Freeform 770"/>
            <p:cNvSpPr>
              <a:spLocks noEditPoints="1"/>
            </p:cNvSpPr>
            <p:nvPr/>
          </p:nvSpPr>
          <p:spPr bwMode="auto">
            <a:xfrm>
              <a:off x="5016" y="441"/>
              <a:ext cx="4200" cy="4206"/>
            </a:xfrm>
            <a:custGeom>
              <a:avLst/>
              <a:gdLst>
                <a:gd name="T0" fmla="*/ 2054 w 4200"/>
                <a:gd name="T1" fmla="*/ 4204 h 4206"/>
                <a:gd name="T2" fmla="*/ 2037 w 4200"/>
                <a:gd name="T3" fmla="*/ 4197 h 4206"/>
                <a:gd name="T4" fmla="*/ 2171 w 4200"/>
                <a:gd name="T5" fmla="*/ 4197 h 4206"/>
                <a:gd name="T6" fmla="*/ 2385 w 4200"/>
                <a:gd name="T7" fmla="*/ 4180 h 4206"/>
                <a:gd name="T8" fmla="*/ 1483 w 4200"/>
                <a:gd name="T9" fmla="*/ 4115 h 4206"/>
                <a:gd name="T10" fmla="*/ 1454 w 4200"/>
                <a:gd name="T11" fmla="*/ 4105 h 4206"/>
                <a:gd name="T12" fmla="*/ 2845 w 4200"/>
                <a:gd name="T13" fmla="*/ 4071 h 4206"/>
                <a:gd name="T14" fmla="*/ 2857 w 4200"/>
                <a:gd name="T15" fmla="*/ 4057 h 4206"/>
                <a:gd name="T16" fmla="*/ 1317 w 4200"/>
                <a:gd name="T17" fmla="*/ 4057 h 4206"/>
                <a:gd name="T18" fmla="*/ 1153 w 4200"/>
                <a:gd name="T19" fmla="*/ 3982 h 4206"/>
                <a:gd name="T20" fmla="*/ 3238 w 4200"/>
                <a:gd name="T21" fmla="*/ 3860 h 4206"/>
                <a:gd name="T22" fmla="*/ 773 w 4200"/>
                <a:gd name="T23" fmla="*/ 3734 h 4206"/>
                <a:gd name="T24" fmla="*/ 3450 w 4200"/>
                <a:gd name="T25" fmla="*/ 3703 h 4206"/>
                <a:gd name="T26" fmla="*/ 3450 w 4200"/>
                <a:gd name="T27" fmla="*/ 3703 h 4206"/>
                <a:gd name="T28" fmla="*/ 3526 w 4200"/>
                <a:gd name="T29" fmla="*/ 3647 h 4206"/>
                <a:gd name="T30" fmla="*/ 3497 w 4200"/>
                <a:gd name="T31" fmla="*/ 3664 h 4206"/>
                <a:gd name="T32" fmla="*/ 451 w 4200"/>
                <a:gd name="T33" fmla="*/ 3394 h 4206"/>
                <a:gd name="T34" fmla="*/ 305 w 4200"/>
                <a:gd name="T35" fmla="*/ 3185 h 4206"/>
                <a:gd name="T36" fmla="*/ 3903 w 4200"/>
                <a:gd name="T37" fmla="*/ 3169 h 4206"/>
                <a:gd name="T38" fmla="*/ 3895 w 4200"/>
                <a:gd name="T39" fmla="*/ 3200 h 4206"/>
                <a:gd name="T40" fmla="*/ 3884 w 4200"/>
                <a:gd name="T41" fmla="*/ 3205 h 4206"/>
                <a:gd name="T42" fmla="*/ 275 w 4200"/>
                <a:gd name="T43" fmla="*/ 3132 h 4206"/>
                <a:gd name="T44" fmla="*/ 250 w 4200"/>
                <a:gd name="T45" fmla="*/ 3103 h 4206"/>
                <a:gd name="T46" fmla="*/ 3971 w 4200"/>
                <a:gd name="T47" fmla="*/ 3063 h 4206"/>
                <a:gd name="T48" fmla="*/ 3971 w 4200"/>
                <a:gd name="T49" fmla="*/ 3063 h 4206"/>
                <a:gd name="T50" fmla="*/ 4045 w 4200"/>
                <a:gd name="T51" fmla="*/ 2884 h 4206"/>
                <a:gd name="T52" fmla="*/ 54 w 4200"/>
                <a:gd name="T53" fmla="*/ 2571 h 4206"/>
                <a:gd name="T54" fmla="*/ 49 w 4200"/>
                <a:gd name="T55" fmla="*/ 2530 h 4206"/>
                <a:gd name="T56" fmla="*/ 4172 w 4200"/>
                <a:gd name="T57" fmla="*/ 2457 h 4206"/>
                <a:gd name="T58" fmla="*/ 34 w 4200"/>
                <a:gd name="T59" fmla="*/ 2451 h 4206"/>
                <a:gd name="T60" fmla="*/ 8 w 4200"/>
                <a:gd name="T61" fmla="*/ 2218 h 4206"/>
                <a:gd name="T62" fmla="*/ 4200 w 4200"/>
                <a:gd name="T63" fmla="*/ 1982 h 4206"/>
                <a:gd name="T64" fmla="*/ 30 w 4200"/>
                <a:gd name="T65" fmla="*/ 1782 h 4206"/>
                <a:gd name="T66" fmla="*/ 35 w 4200"/>
                <a:gd name="T67" fmla="*/ 1741 h 4206"/>
                <a:gd name="T68" fmla="*/ 4166 w 4200"/>
                <a:gd name="T69" fmla="*/ 1762 h 4206"/>
                <a:gd name="T70" fmla="*/ 4151 w 4200"/>
                <a:gd name="T71" fmla="*/ 1633 h 4206"/>
                <a:gd name="T72" fmla="*/ 4155 w 4200"/>
                <a:gd name="T73" fmla="*/ 1667 h 4206"/>
                <a:gd name="T74" fmla="*/ 158 w 4200"/>
                <a:gd name="T75" fmla="*/ 1317 h 4206"/>
                <a:gd name="T76" fmla="*/ 271 w 4200"/>
                <a:gd name="T77" fmla="*/ 1081 h 4206"/>
                <a:gd name="T78" fmla="*/ 271 w 4200"/>
                <a:gd name="T79" fmla="*/ 1081 h 4206"/>
                <a:gd name="T80" fmla="*/ 3950 w 4200"/>
                <a:gd name="T81" fmla="*/ 1105 h 4206"/>
                <a:gd name="T82" fmla="*/ 3923 w 4200"/>
                <a:gd name="T83" fmla="*/ 1075 h 4206"/>
                <a:gd name="T84" fmla="*/ 318 w 4200"/>
                <a:gd name="T85" fmla="*/ 1001 h 4206"/>
                <a:gd name="T86" fmla="*/ 304 w 4200"/>
                <a:gd name="T87" fmla="*/ 1009 h 4206"/>
                <a:gd name="T88" fmla="*/ 311 w 4200"/>
                <a:gd name="T89" fmla="*/ 994 h 4206"/>
                <a:gd name="T90" fmla="*/ 3862 w 4200"/>
                <a:gd name="T91" fmla="*/ 955 h 4206"/>
                <a:gd name="T92" fmla="*/ 3749 w 4200"/>
                <a:gd name="T93" fmla="*/ 812 h 4206"/>
                <a:gd name="T94" fmla="*/ 671 w 4200"/>
                <a:gd name="T95" fmla="*/ 563 h 4206"/>
                <a:gd name="T96" fmla="*/ 688 w 4200"/>
                <a:gd name="T97" fmla="*/ 545 h 4206"/>
                <a:gd name="T98" fmla="*/ 3448 w 4200"/>
                <a:gd name="T99" fmla="*/ 500 h 4206"/>
                <a:gd name="T100" fmla="*/ 768 w 4200"/>
                <a:gd name="T101" fmla="*/ 486 h 4206"/>
                <a:gd name="T102" fmla="*/ 959 w 4200"/>
                <a:gd name="T103" fmla="*/ 347 h 4206"/>
                <a:gd name="T104" fmla="*/ 3044 w 4200"/>
                <a:gd name="T105" fmla="*/ 223 h 4206"/>
                <a:gd name="T106" fmla="*/ 2868 w 4200"/>
                <a:gd name="T107" fmla="*/ 145 h 4206"/>
                <a:gd name="T108" fmla="*/ 1369 w 4200"/>
                <a:gd name="T109" fmla="*/ 132 h 4206"/>
                <a:gd name="T110" fmla="*/ 1348 w 4200"/>
                <a:gd name="T111" fmla="*/ 142 h 4206"/>
                <a:gd name="T112" fmla="*/ 2721 w 4200"/>
                <a:gd name="T113" fmla="*/ 96 h 4206"/>
                <a:gd name="T114" fmla="*/ 2712 w 4200"/>
                <a:gd name="T115" fmla="*/ 100 h 4206"/>
                <a:gd name="T116" fmla="*/ 1804 w 4200"/>
                <a:gd name="T117" fmla="*/ 29 h 4206"/>
                <a:gd name="T118" fmla="*/ 2031 w 4200"/>
                <a:gd name="T119" fmla="*/ 9 h 4206"/>
                <a:gd name="T120" fmla="*/ 2153 w 4200"/>
                <a:gd name="T121" fmla="*/ 0 h 4206"/>
                <a:gd name="T122" fmla="*/ 2164 w 4200"/>
                <a:gd name="T123" fmla="*/ 9 h 4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00" h="4206">
                  <a:moveTo>
                    <a:pt x="2037" y="4197"/>
                  </a:moveTo>
                  <a:lnTo>
                    <a:pt x="2074" y="4198"/>
                  </a:lnTo>
                  <a:lnTo>
                    <a:pt x="2067" y="4202"/>
                  </a:lnTo>
                  <a:lnTo>
                    <a:pt x="2057" y="4204"/>
                  </a:lnTo>
                  <a:lnTo>
                    <a:pt x="2054" y="4204"/>
                  </a:lnTo>
                  <a:lnTo>
                    <a:pt x="2048" y="4202"/>
                  </a:lnTo>
                  <a:lnTo>
                    <a:pt x="2044" y="4199"/>
                  </a:lnTo>
                  <a:lnTo>
                    <a:pt x="2039" y="4206"/>
                  </a:lnTo>
                  <a:lnTo>
                    <a:pt x="2030" y="4206"/>
                  </a:lnTo>
                  <a:lnTo>
                    <a:pt x="2037" y="4197"/>
                  </a:lnTo>
                  <a:close/>
                  <a:moveTo>
                    <a:pt x="2171" y="4197"/>
                  </a:moveTo>
                  <a:lnTo>
                    <a:pt x="2214" y="4204"/>
                  </a:lnTo>
                  <a:lnTo>
                    <a:pt x="2181" y="4205"/>
                  </a:lnTo>
                  <a:lnTo>
                    <a:pt x="2137" y="4198"/>
                  </a:lnTo>
                  <a:lnTo>
                    <a:pt x="2171" y="4197"/>
                  </a:lnTo>
                  <a:close/>
                  <a:moveTo>
                    <a:pt x="2395" y="4178"/>
                  </a:moveTo>
                  <a:lnTo>
                    <a:pt x="2386" y="4188"/>
                  </a:lnTo>
                  <a:lnTo>
                    <a:pt x="2375" y="4190"/>
                  </a:lnTo>
                  <a:lnTo>
                    <a:pt x="2375" y="4190"/>
                  </a:lnTo>
                  <a:lnTo>
                    <a:pt x="2385" y="4180"/>
                  </a:lnTo>
                  <a:lnTo>
                    <a:pt x="2395" y="4178"/>
                  </a:lnTo>
                  <a:close/>
                  <a:moveTo>
                    <a:pt x="1445" y="4093"/>
                  </a:moveTo>
                  <a:lnTo>
                    <a:pt x="1483" y="4105"/>
                  </a:lnTo>
                  <a:lnTo>
                    <a:pt x="1481" y="4106"/>
                  </a:lnTo>
                  <a:lnTo>
                    <a:pt x="1483" y="4115"/>
                  </a:lnTo>
                  <a:lnTo>
                    <a:pt x="1475" y="4112"/>
                  </a:lnTo>
                  <a:lnTo>
                    <a:pt x="1475" y="4110"/>
                  </a:lnTo>
                  <a:lnTo>
                    <a:pt x="1469" y="4110"/>
                  </a:lnTo>
                  <a:lnTo>
                    <a:pt x="1456" y="4106"/>
                  </a:lnTo>
                  <a:lnTo>
                    <a:pt x="1454" y="4105"/>
                  </a:lnTo>
                  <a:lnTo>
                    <a:pt x="1447" y="4095"/>
                  </a:lnTo>
                  <a:lnTo>
                    <a:pt x="1445" y="4093"/>
                  </a:lnTo>
                  <a:close/>
                  <a:moveTo>
                    <a:pt x="2857" y="4057"/>
                  </a:moveTo>
                  <a:lnTo>
                    <a:pt x="2854" y="4064"/>
                  </a:lnTo>
                  <a:lnTo>
                    <a:pt x="2845" y="4071"/>
                  </a:lnTo>
                  <a:lnTo>
                    <a:pt x="2833" y="4074"/>
                  </a:lnTo>
                  <a:lnTo>
                    <a:pt x="2828" y="4074"/>
                  </a:lnTo>
                  <a:lnTo>
                    <a:pt x="2820" y="4071"/>
                  </a:lnTo>
                  <a:lnTo>
                    <a:pt x="2844" y="4062"/>
                  </a:lnTo>
                  <a:lnTo>
                    <a:pt x="2857" y="4057"/>
                  </a:lnTo>
                  <a:close/>
                  <a:moveTo>
                    <a:pt x="1311" y="4054"/>
                  </a:moveTo>
                  <a:lnTo>
                    <a:pt x="1358" y="4062"/>
                  </a:lnTo>
                  <a:lnTo>
                    <a:pt x="1393" y="4075"/>
                  </a:lnTo>
                  <a:lnTo>
                    <a:pt x="1346" y="4067"/>
                  </a:lnTo>
                  <a:lnTo>
                    <a:pt x="1317" y="4057"/>
                  </a:lnTo>
                  <a:lnTo>
                    <a:pt x="1311" y="4054"/>
                  </a:lnTo>
                  <a:close/>
                  <a:moveTo>
                    <a:pt x="1149" y="3969"/>
                  </a:moveTo>
                  <a:lnTo>
                    <a:pt x="1157" y="3973"/>
                  </a:lnTo>
                  <a:lnTo>
                    <a:pt x="1161" y="3986"/>
                  </a:lnTo>
                  <a:lnTo>
                    <a:pt x="1153" y="3982"/>
                  </a:lnTo>
                  <a:lnTo>
                    <a:pt x="1149" y="3969"/>
                  </a:lnTo>
                  <a:close/>
                  <a:moveTo>
                    <a:pt x="3248" y="3855"/>
                  </a:moveTo>
                  <a:lnTo>
                    <a:pt x="3261" y="3857"/>
                  </a:lnTo>
                  <a:lnTo>
                    <a:pt x="3252" y="3863"/>
                  </a:lnTo>
                  <a:lnTo>
                    <a:pt x="3238" y="3860"/>
                  </a:lnTo>
                  <a:lnTo>
                    <a:pt x="3248" y="3855"/>
                  </a:lnTo>
                  <a:close/>
                  <a:moveTo>
                    <a:pt x="750" y="3705"/>
                  </a:moveTo>
                  <a:lnTo>
                    <a:pt x="784" y="3733"/>
                  </a:lnTo>
                  <a:lnTo>
                    <a:pt x="776" y="3736"/>
                  </a:lnTo>
                  <a:lnTo>
                    <a:pt x="773" y="3734"/>
                  </a:lnTo>
                  <a:lnTo>
                    <a:pt x="771" y="3734"/>
                  </a:lnTo>
                  <a:lnTo>
                    <a:pt x="753" y="3719"/>
                  </a:lnTo>
                  <a:lnTo>
                    <a:pt x="750" y="3715"/>
                  </a:lnTo>
                  <a:lnTo>
                    <a:pt x="750" y="3705"/>
                  </a:lnTo>
                  <a:close/>
                  <a:moveTo>
                    <a:pt x="3450" y="3703"/>
                  </a:moveTo>
                  <a:lnTo>
                    <a:pt x="3420" y="3740"/>
                  </a:lnTo>
                  <a:lnTo>
                    <a:pt x="3396" y="3760"/>
                  </a:lnTo>
                  <a:lnTo>
                    <a:pt x="3395" y="3761"/>
                  </a:lnTo>
                  <a:lnTo>
                    <a:pt x="3424" y="3725"/>
                  </a:lnTo>
                  <a:lnTo>
                    <a:pt x="3450" y="3703"/>
                  </a:lnTo>
                  <a:close/>
                  <a:moveTo>
                    <a:pt x="3528" y="3636"/>
                  </a:moveTo>
                  <a:lnTo>
                    <a:pt x="3528" y="3641"/>
                  </a:lnTo>
                  <a:lnTo>
                    <a:pt x="3533" y="3641"/>
                  </a:lnTo>
                  <a:lnTo>
                    <a:pt x="3528" y="3648"/>
                  </a:lnTo>
                  <a:lnTo>
                    <a:pt x="3526" y="3647"/>
                  </a:lnTo>
                  <a:lnTo>
                    <a:pt x="3523" y="3653"/>
                  </a:lnTo>
                  <a:lnTo>
                    <a:pt x="3512" y="3662"/>
                  </a:lnTo>
                  <a:lnTo>
                    <a:pt x="3512" y="3662"/>
                  </a:lnTo>
                  <a:lnTo>
                    <a:pt x="3502" y="3665"/>
                  </a:lnTo>
                  <a:lnTo>
                    <a:pt x="3497" y="3664"/>
                  </a:lnTo>
                  <a:lnTo>
                    <a:pt x="3497" y="3664"/>
                  </a:lnTo>
                  <a:lnTo>
                    <a:pt x="3528" y="3636"/>
                  </a:lnTo>
                  <a:close/>
                  <a:moveTo>
                    <a:pt x="434" y="3387"/>
                  </a:moveTo>
                  <a:lnTo>
                    <a:pt x="446" y="3390"/>
                  </a:lnTo>
                  <a:lnTo>
                    <a:pt x="451" y="3394"/>
                  </a:lnTo>
                  <a:lnTo>
                    <a:pt x="453" y="3398"/>
                  </a:lnTo>
                  <a:lnTo>
                    <a:pt x="439" y="3395"/>
                  </a:lnTo>
                  <a:lnTo>
                    <a:pt x="434" y="3387"/>
                  </a:lnTo>
                  <a:close/>
                  <a:moveTo>
                    <a:pt x="299" y="3175"/>
                  </a:moveTo>
                  <a:lnTo>
                    <a:pt x="305" y="3185"/>
                  </a:lnTo>
                  <a:lnTo>
                    <a:pt x="318" y="3205"/>
                  </a:lnTo>
                  <a:lnTo>
                    <a:pt x="333" y="3243"/>
                  </a:lnTo>
                  <a:lnTo>
                    <a:pt x="316" y="3217"/>
                  </a:lnTo>
                  <a:lnTo>
                    <a:pt x="299" y="3175"/>
                  </a:lnTo>
                  <a:close/>
                  <a:moveTo>
                    <a:pt x="3903" y="3169"/>
                  </a:moveTo>
                  <a:lnTo>
                    <a:pt x="3905" y="3172"/>
                  </a:lnTo>
                  <a:lnTo>
                    <a:pt x="3905" y="3178"/>
                  </a:lnTo>
                  <a:lnTo>
                    <a:pt x="3905" y="3183"/>
                  </a:lnTo>
                  <a:lnTo>
                    <a:pt x="3896" y="3199"/>
                  </a:lnTo>
                  <a:lnTo>
                    <a:pt x="3895" y="3200"/>
                  </a:lnTo>
                  <a:lnTo>
                    <a:pt x="3889" y="3205"/>
                  </a:lnTo>
                  <a:lnTo>
                    <a:pt x="3891" y="3209"/>
                  </a:lnTo>
                  <a:lnTo>
                    <a:pt x="3889" y="3210"/>
                  </a:lnTo>
                  <a:lnTo>
                    <a:pt x="3888" y="3213"/>
                  </a:lnTo>
                  <a:lnTo>
                    <a:pt x="3884" y="3205"/>
                  </a:lnTo>
                  <a:lnTo>
                    <a:pt x="3882" y="3206"/>
                  </a:lnTo>
                  <a:lnTo>
                    <a:pt x="3882" y="3205"/>
                  </a:lnTo>
                  <a:lnTo>
                    <a:pt x="3903" y="3169"/>
                  </a:lnTo>
                  <a:close/>
                  <a:moveTo>
                    <a:pt x="254" y="3093"/>
                  </a:moveTo>
                  <a:lnTo>
                    <a:pt x="275" y="3132"/>
                  </a:lnTo>
                  <a:lnTo>
                    <a:pt x="275" y="3132"/>
                  </a:lnTo>
                  <a:lnTo>
                    <a:pt x="273" y="3132"/>
                  </a:lnTo>
                  <a:lnTo>
                    <a:pt x="264" y="3128"/>
                  </a:lnTo>
                  <a:lnTo>
                    <a:pt x="250" y="3104"/>
                  </a:lnTo>
                  <a:lnTo>
                    <a:pt x="250" y="3103"/>
                  </a:lnTo>
                  <a:lnTo>
                    <a:pt x="250" y="3103"/>
                  </a:lnTo>
                  <a:lnTo>
                    <a:pt x="244" y="3096"/>
                  </a:lnTo>
                  <a:lnTo>
                    <a:pt x="251" y="3097"/>
                  </a:lnTo>
                  <a:lnTo>
                    <a:pt x="254" y="3093"/>
                  </a:lnTo>
                  <a:close/>
                  <a:moveTo>
                    <a:pt x="3971" y="3063"/>
                  </a:moveTo>
                  <a:lnTo>
                    <a:pt x="3958" y="3087"/>
                  </a:lnTo>
                  <a:lnTo>
                    <a:pt x="3929" y="3125"/>
                  </a:lnTo>
                  <a:lnTo>
                    <a:pt x="3943" y="3100"/>
                  </a:lnTo>
                  <a:lnTo>
                    <a:pt x="3944" y="3096"/>
                  </a:lnTo>
                  <a:lnTo>
                    <a:pt x="3971" y="3063"/>
                  </a:lnTo>
                  <a:close/>
                  <a:moveTo>
                    <a:pt x="4045" y="2882"/>
                  </a:moveTo>
                  <a:lnTo>
                    <a:pt x="4049" y="2895"/>
                  </a:lnTo>
                  <a:lnTo>
                    <a:pt x="4046" y="2902"/>
                  </a:lnTo>
                  <a:lnTo>
                    <a:pt x="4040" y="2891"/>
                  </a:lnTo>
                  <a:lnTo>
                    <a:pt x="4045" y="2884"/>
                  </a:lnTo>
                  <a:lnTo>
                    <a:pt x="4045" y="2882"/>
                  </a:lnTo>
                  <a:close/>
                  <a:moveTo>
                    <a:pt x="49" y="2530"/>
                  </a:moveTo>
                  <a:lnTo>
                    <a:pt x="59" y="2574"/>
                  </a:lnTo>
                  <a:lnTo>
                    <a:pt x="58" y="2574"/>
                  </a:lnTo>
                  <a:lnTo>
                    <a:pt x="54" y="2571"/>
                  </a:lnTo>
                  <a:lnTo>
                    <a:pt x="49" y="2576"/>
                  </a:lnTo>
                  <a:lnTo>
                    <a:pt x="42" y="2540"/>
                  </a:lnTo>
                  <a:lnTo>
                    <a:pt x="42" y="2539"/>
                  </a:lnTo>
                  <a:lnTo>
                    <a:pt x="45" y="2533"/>
                  </a:lnTo>
                  <a:lnTo>
                    <a:pt x="49" y="2530"/>
                  </a:lnTo>
                  <a:close/>
                  <a:moveTo>
                    <a:pt x="4170" y="2424"/>
                  </a:moveTo>
                  <a:lnTo>
                    <a:pt x="4176" y="2432"/>
                  </a:lnTo>
                  <a:lnTo>
                    <a:pt x="4176" y="2439"/>
                  </a:lnTo>
                  <a:lnTo>
                    <a:pt x="4173" y="2454"/>
                  </a:lnTo>
                  <a:lnTo>
                    <a:pt x="4172" y="2457"/>
                  </a:lnTo>
                  <a:lnTo>
                    <a:pt x="4162" y="2465"/>
                  </a:lnTo>
                  <a:lnTo>
                    <a:pt x="4162" y="2465"/>
                  </a:lnTo>
                  <a:lnTo>
                    <a:pt x="4170" y="2424"/>
                  </a:lnTo>
                  <a:close/>
                  <a:moveTo>
                    <a:pt x="18" y="2409"/>
                  </a:moveTo>
                  <a:lnTo>
                    <a:pt x="34" y="2451"/>
                  </a:lnTo>
                  <a:lnTo>
                    <a:pt x="39" y="2487"/>
                  </a:lnTo>
                  <a:lnTo>
                    <a:pt x="24" y="2444"/>
                  </a:lnTo>
                  <a:lnTo>
                    <a:pt x="18" y="2409"/>
                  </a:lnTo>
                  <a:close/>
                  <a:moveTo>
                    <a:pt x="8" y="2208"/>
                  </a:moveTo>
                  <a:lnTo>
                    <a:pt x="8" y="2218"/>
                  </a:lnTo>
                  <a:lnTo>
                    <a:pt x="0" y="2229"/>
                  </a:lnTo>
                  <a:lnTo>
                    <a:pt x="0" y="2218"/>
                  </a:lnTo>
                  <a:lnTo>
                    <a:pt x="8" y="2208"/>
                  </a:lnTo>
                  <a:close/>
                  <a:moveTo>
                    <a:pt x="4199" y="1977"/>
                  </a:moveTo>
                  <a:lnTo>
                    <a:pt x="4200" y="1982"/>
                  </a:lnTo>
                  <a:lnTo>
                    <a:pt x="4192" y="1992"/>
                  </a:lnTo>
                  <a:lnTo>
                    <a:pt x="4190" y="1986"/>
                  </a:lnTo>
                  <a:lnTo>
                    <a:pt x="4199" y="1977"/>
                  </a:lnTo>
                  <a:close/>
                  <a:moveTo>
                    <a:pt x="38" y="1741"/>
                  </a:moveTo>
                  <a:lnTo>
                    <a:pt x="30" y="1782"/>
                  </a:lnTo>
                  <a:lnTo>
                    <a:pt x="30" y="1784"/>
                  </a:lnTo>
                  <a:lnTo>
                    <a:pt x="23" y="1774"/>
                  </a:lnTo>
                  <a:lnTo>
                    <a:pt x="23" y="1773"/>
                  </a:lnTo>
                  <a:lnTo>
                    <a:pt x="27" y="1748"/>
                  </a:lnTo>
                  <a:lnTo>
                    <a:pt x="35" y="1741"/>
                  </a:lnTo>
                  <a:lnTo>
                    <a:pt x="38" y="1741"/>
                  </a:lnTo>
                  <a:close/>
                  <a:moveTo>
                    <a:pt x="4162" y="1736"/>
                  </a:moveTo>
                  <a:lnTo>
                    <a:pt x="4177" y="1779"/>
                  </a:lnTo>
                  <a:lnTo>
                    <a:pt x="4182" y="1804"/>
                  </a:lnTo>
                  <a:lnTo>
                    <a:pt x="4166" y="1762"/>
                  </a:lnTo>
                  <a:lnTo>
                    <a:pt x="4162" y="1736"/>
                  </a:lnTo>
                  <a:close/>
                  <a:moveTo>
                    <a:pt x="4141" y="1632"/>
                  </a:moveTo>
                  <a:lnTo>
                    <a:pt x="4144" y="1632"/>
                  </a:lnTo>
                  <a:lnTo>
                    <a:pt x="4148" y="1635"/>
                  </a:lnTo>
                  <a:lnTo>
                    <a:pt x="4151" y="1633"/>
                  </a:lnTo>
                  <a:lnTo>
                    <a:pt x="4151" y="1637"/>
                  </a:lnTo>
                  <a:lnTo>
                    <a:pt x="4149" y="1639"/>
                  </a:lnTo>
                  <a:lnTo>
                    <a:pt x="4152" y="1640"/>
                  </a:lnTo>
                  <a:lnTo>
                    <a:pt x="4156" y="1663"/>
                  </a:lnTo>
                  <a:lnTo>
                    <a:pt x="4155" y="1667"/>
                  </a:lnTo>
                  <a:lnTo>
                    <a:pt x="4152" y="1673"/>
                  </a:lnTo>
                  <a:lnTo>
                    <a:pt x="4149" y="1674"/>
                  </a:lnTo>
                  <a:lnTo>
                    <a:pt x="4141" y="1632"/>
                  </a:lnTo>
                  <a:close/>
                  <a:moveTo>
                    <a:pt x="154" y="1305"/>
                  </a:moveTo>
                  <a:lnTo>
                    <a:pt x="158" y="1317"/>
                  </a:lnTo>
                  <a:lnTo>
                    <a:pt x="155" y="1322"/>
                  </a:lnTo>
                  <a:lnTo>
                    <a:pt x="154" y="1326"/>
                  </a:lnTo>
                  <a:lnTo>
                    <a:pt x="150" y="1314"/>
                  </a:lnTo>
                  <a:lnTo>
                    <a:pt x="154" y="1305"/>
                  </a:lnTo>
                  <a:close/>
                  <a:moveTo>
                    <a:pt x="271" y="1081"/>
                  </a:moveTo>
                  <a:lnTo>
                    <a:pt x="257" y="1106"/>
                  </a:lnTo>
                  <a:lnTo>
                    <a:pt x="256" y="1107"/>
                  </a:lnTo>
                  <a:lnTo>
                    <a:pt x="230" y="1140"/>
                  </a:lnTo>
                  <a:lnTo>
                    <a:pt x="240" y="1119"/>
                  </a:lnTo>
                  <a:lnTo>
                    <a:pt x="271" y="1081"/>
                  </a:lnTo>
                  <a:close/>
                  <a:moveTo>
                    <a:pt x="3925" y="1075"/>
                  </a:moveTo>
                  <a:lnTo>
                    <a:pt x="3927" y="1075"/>
                  </a:lnTo>
                  <a:lnTo>
                    <a:pt x="3936" y="1079"/>
                  </a:lnTo>
                  <a:lnTo>
                    <a:pt x="3949" y="1100"/>
                  </a:lnTo>
                  <a:lnTo>
                    <a:pt x="3950" y="1105"/>
                  </a:lnTo>
                  <a:lnTo>
                    <a:pt x="3951" y="1105"/>
                  </a:lnTo>
                  <a:lnTo>
                    <a:pt x="3956" y="1112"/>
                  </a:lnTo>
                  <a:lnTo>
                    <a:pt x="3949" y="1110"/>
                  </a:lnTo>
                  <a:lnTo>
                    <a:pt x="3946" y="1114"/>
                  </a:lnTo>
                  <a:lnTo>
                    <a:pt x="3923" y="1075"/>
                  </a:lnTo>
                  <a:lnTo>
                    <a:pt x="3925" y="1075"/>
                  </a:lnTo>
                  <a:close/>
                  <a:moveTo>
                    <a:pt x="311" y="994"/>
                  </a:moveTo>
                  <a:lnTo>
                    <a:pt x="314" y="1000"/>
                  </a:lnTo>
                  <a:lnTo>
                    <a:pt x="318" y="1000"/>
                  </a:lnTo>
                  <a:lnTo>
                    <a:pt x="318" y="1001"/>
                  </a:lnTo>
                  <a:lnTo>
                    <a:pt x="297" y="1038"/>
                  </a:lnTo>
                  <a:lnTo>
                    <a:pt x="295" y="1035"/>
                  </a:lnTo>
                  <a:lnTo>
                    <a:pt x="294" y="1030"/>
                  </a:lnTo>
                  <a:lnTo>
                    <a:pt x="294" y="1024"/>
                  </a:lnTo>
                  <a:lnTo>
                    <a:pt x="304" y="1009"/>
                  </a:lnTo>
                  <a:lnTo>
                    <a:pt x="304" y="1007"/>
                  </a:lnTo>
                  <a:lnTo>
                    <a:pt x="308" y="1004"/>
                  </a:lnTo>
                  <a:lnTo>
                    <a:pt x="308" y="1001"/>
                  </a:lnTo>
                  <a:lnTo>
                    <a:pt x="309" y="996"/>
                  </a:lnTo>
                  <a:lnTo>
                    <a:pt x="311" y="994"/>
                  </a:lnTo>
                  <a:close/>
                  <a:moveTo>
                    <a:pt x="3862" y="955"/>
                  </a:moveTo>
                  <a:lnTo>
                    <a:pt x="3878" y="980"/>
                  </a:lnTo>
                  <a:lnTo>
                    <a:pt x="3894" y="1020"/>
                  </a:lnTo>
                  <a:lnTo>
                    <a:pt x="3877" y="994"/>
                  </a:lnTo>
                  <a:lnTo>
                    <a:pt x="3862" y="955"/>
                  </a:lnTo>
                  <a:close/>
                  <a:moveTo>
                    <a:pt x="3748" y="811"/>
                  </a:moveTo>
                  <a:lnTo>
                    <a:pt x="3762" y="813"/>
                  </a:lnTo>
                  <a:lnTo>
                    <a:pt x="3766" y="821"/>
                  </a:lnTo>
                  <a:lnTo>
                    <a:pt x="3754" y="818"/>
                  </a:lnTo>
                  <a:lnTo>
                    <a:pt x="3749" y="812"/>
                  </a:lnTo>
                  <a:lnTo>
                    <a:pt x="3748" y="811"/>
                  </a:lnTo>
                  <a:close/>
                  <a:moveTo>
                    <a:pt x="699" y="542"/>
                  </a:moveTo>
                  <a:lnTo>
                    <a:pt x="702" y="542"/>
                  </a:lnTo>
                  <a:lnTo>
                    <a:pt x="672" y="570"/>
                  </a:lnTo>
                  <a:lnTo>
                    <a:pt x="671" y="563"/>
                  </a:lnTo>
                  <a:lnTo>
                    <a:pt x="667" y="563"/>
                  </a:lnTo>
                  <a:lnTo>
                    <a:pt x="670" y="561"/>
                  </a:lnTo>
                  <a:lnTo>
                    <a:pt x="674" y="561"/>
                  </a:lnTo>
                  <a:lnTo>
                    <a:pt x="679" y="551"/>
                  </a:lnTo>
                  <a:lnTo>
                    <a:pt x="688" y="545"/>
                  </a:lnTo>
                  <a:lnTo>
                    <a:pt x="699" y="542"/>
                  </a:lnTo>
                  <a:close/>
                  <a:moveTo>
                    <a:pt x="3422" y="469"/>
                  </a:moveTo>
                  <a:lnTo>
                    <a:pt x="3424" y="469"/>
                  </a:lnTo>
                  <a:lnTo>
                    <a:pt x="3447" y="487"/>
                  </a:lnTo>
                  <a:lnTo>
                    <a:pt x="3448" y="500"/>
                  </a:lnTo>
                  <a:lnTo>
                    <a:pt x="3448" y="500"/>
                  </a:lnTo>
                  <a:lnTo>
                    <a:pt x="3413" y="470"/>
                  </a:lnTo>
                  <a:lnTo>
                    <a:pt x="3422" y="469"/>
                  </a:lnTo>
                  <a:close/>
                  <a:moveTo>
                    <a:pt x="798" y="450"/>
                  </a:moveTo>
                  <a:lnTo>
                    <a:pt x="768" y="486"/>
                  </a:lnTo>
                  <a:lnTo>
                    <a:pt x="749" y="503"/>
                  </a:lnTo>
                  <a:lnTo>
                    <a:pt x="780" y="466"/>
                  </a:lnTo>
                  <a:lnTo>
                    <a:pt x="798" y="450"/>
                  </a:lnTo>
                  <a:close/>
                  <a:moveTo>
                    <a:pt x="945" y="344"/>
                  </a:moveTo>
                  <a:lnTo>
                    <a:pt x="959" y="347"/>
                  </a:lnTo>
                  <a:lnTo>
                    <a:pt x="952" y="351"/>
                  </a:lnTo>
                  <a:lnTo>
                    <a:pt x="939" y="349"/>
                  </a:lnTo>
                  <a:lnTo>
                    <a:pt x="945" y="344"/>
                  </a:lnTo>
                  <a:close/>
                  <a:moveTo>
                    <a:pt x="3036" y="220"/>
                  </a:moveTo>
                  <a:lnTo>
                    <a:pt x="3044" y="223"/>
                  </a:lnTo>
                  <a:lnTo>
                    <a:pt x="3049" y="236"/>
                  </a:lnTo>
                  <a:lnTo>
                    <a:pt x="3042" y="231"/>
                  </a:lnTo>
                  <a:lnTo>
                    <a:pt x="3036" y="220"/>
                  </a:lnTo>
                  <a:close/>
                  <a:moveTo>
                    <a:pt x="2821" y="137"/>
                  </a:moveTo>
                  <a:lnTo>
                    <a:pt x="2868" y="145"/>
                  </a:lnTo>
                  <a:lnTo>
                    <a:pt x="2883" y="149"/>
                  </a:lnTo>
                  <a:lnTo>
                    <a:pt x="2888" y="152"/>
                  </a:lnTo>
                  <a:lnTo>
                    <a:pt x="2842" y="144"/>
                  </a:lnTo>
                  <a:lnTo>
                    <a:pt x="2821" y="137"/>
                  </a:lnTo>
                  <a:close/>
                  <a:moveTo>
                    <a:pt x="1369" y="132"/>
                  </a:moveTo>
                  <a:lnTo>
                    <a:pt x="1373" y="132"/>
                  </a:lnTo>
                  <a:lnTo>
                    <a:pt x="1380" y="135"/>
                  </a:lnTo>
                  <a:lnTo>
                    <a:pt x="1355" y="144"/>
                  </a:lnTo>
                  <a:lnTo>
                    <a:pt x="1345" y="148"/>
                  </a:lnTo>
                  <a:lnTo>
                    <a:pt x="1348" y="142"/>
                  </a:lnTo>
                  <a:lnTo>
                    <a:pt x="1356" y="135"/>
                  </a:lnTo>
                  <a:lnTo>
                    <a:pt x="1369" y="132"/>
                  </a:lnTo>
                  <a:close/>
                  <a:moveTo>
                    <a:pt x="2714" y="91"/>
                  </a:moveTo>
                  <a:lnTo>
                    <a:pt x="2719" y="93"/>
                  </a:lnTo>
                  <a:lnTo>
                    <a:pt x="2721" y="96"/>
                  </a:lnTo>
                  <a:lnTo>
                    <a:pt x="2724" y="94"/>
                  </a:lnTo>
                  <a:lnTo>
                    <a:pt x="2749" y="101"/>
                  </a:lnTo>
                  <a:lnTo>
                    <a:pt x="2755" y="111"/>
                  </a:lnTo>
                  <a:lnTo>
                    <a:pt x="2755" y="113"/>
                  </a:lnTo>
                  <a:lnTo>
                    <a:pt x="2712" y="100"/>
                  </a:lnTo>
                  <a:lnTo>
                    <a:pt x="2715" y="97"/>
                  </a:lnTo>
                  <a:lnTo>
                    <a:pt x="2714" y="91"/>
                  </a:lnTo>
                  <a:close/>
                  <a:moveTo>
                    <a:pt x="1821" y="16"/>
                  </a:moveTo>
                  <a:lnTo>
                    <a:pt x="1813" y="28"/>
                  </a:lnTo>
                  <a:lnTo>
                    <a:pt x="1804" y="29"/>
                  </a:lnTo>
                  <a:lnTo>
                    <a:pt x="1814" y="18"/>
                  </a:lnTo>
                  <a:lnTo>
                    <a:pt x="1821" y="16"/>
                  </a:lnTo>
                  <a:close/>
                  <a:moveTo>
                    <a:pt x="2012" y="1"/>
                  </a:moveTo>
                  <a:lnTo>
                    <a:pt x="2054" y="8"/>
                  </a:lnTo>
                  <a:lnTo>
                    <a:pt x="2031" y="9"/>
                  </a:lnTo>
                  <a:lnTo>
                    <a:pt x="1988" y="2"/>
                  </a:lnTo>
                  <a:lnTo>
                    <a:pt x="2012" y="1"/>
                  </a:lnTo>
                  <a:close/>
                  <a:moveTo>
                    <a:pt x="2137" y="0"/>
                  </a:moveTo>
                  <a:lnTo>
                    <a:pt x="2152" y="0"/>
                  </a:lnTo>
                  <a:lnTo>
                    <a:pt x="2153" y="0"/>
                  </a:lnTo>
                  <a:lnTo>
                    <a:pt x="2157" y="4"/>
                  </a:lnTo>
                  <a:lnTo>
                    <a:pt x="2160" y="0"/>
                  </a:lnTo>
                  <a:lnTo>
                    <a:pt x="2167" y="0"/>
                  </a:lnTo>
                  <a:lnTo>
                    <a:pt x="2163" y="7"/>
                  </a:lnTo>
                  <a:lnTo>
                    <a:pt x="2164" y="9"/>
                  </a:lnTo>
                  <a:lnTo>
                    <a:pt x="2123" y="8"/>
                  </a:lnTo>
                  <a:lnTo>
                    <a:pt x="2123" y="8"/>
                  </a:lnTo>
                  <a:lnTo>
                    <a:pt x="2132" y="1"/>
                  </a:lnTo>
                  <a:lnTo>
                    <a:pt x="2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9" name="Freeform 771"/>
            <p:cNvSpPr>
              <a:spLocks noEditPoints="1"/>
            </p:cNvSpPr>
            <p:nvPr/>
          </p:nvSpPr>
          <p:spPr bwMode="auto">
            <a:xfrm>
              <a:off x="5007" y="432"/>
              <a:ext cx="4218" cy="4224"/>
            </a:xfrm>
            <a:custGeom>
              <a:avLst/>
              <a:gdLst>
                <a:gd name="T0" fmla="*/ 2039 w 4218"/>
                <a:gd name="T1" fmla="*/ 4215 h 4224"/>
                <a:gd name="T2" fmla="*/ 2223 w 4218"/>
                <a:gd name="T3" fmla="*/ 4213 h 4224"/>
                <a:gd name="T4" fmla="*/ 2360 w 4218"/>
                <a:gd name="T5" fmla="*/ 4208 h 4224"/>
                <a:gd name="T6" fmla="*/ 2384 w 4218"/>
                <a:gd name="T7" fmla="*/ 4199 h 4224"/>
                <a:gd name="T8" fmla="*/ 1497 w 4218"/>
                <a:gd name="T9" fmla="*/ 4134 h 4224"/>
                <a:gd name="T10" fmla="*/ 1478 w 4218"/>
                <a:gd name="T11" fmla="*/ 4119 h 4224"/>
                <a:gd name="T12" fmla="*/ 1326 w 4218"/>
                <a:gd name="T13" fmla="*/ 4066 h 4224"/>
                <a:gd name="T14" fmla="*/ 1170 w 4218"/>
                <a:gd name="T15" fmla="*/ 3995 h 4224"/>
                <a:gd name="T16" fmla="*/ 3282 w 4218"/>
                <a:gd name="T17" fmla="*/ 3868 h 4224"/>
                <a:gd name="T18" fmla="*/ 3401 w 4218"/>
                <a:gd name="T19" fmla="*/ 3783 h 4224"/>
                <a:gd name="T20" fmla="*/ 762 w 4218"/>
                <a:gd name="T21" fmla="*/ 3728 h 4224"/>
                <a:gd name="T22" fmla="*/ 3532 w 4218"/>
                <a:gd name="T23" fmla="*/ 3662 h 4224"/>
                <a:gd name="T24" fmla="*/ 3554 w 4218"/>
                <a:gd name="T25" fmla="*/ 3653 h 4224"/>
                <a:gd name="T26" fmla="*/ 443 w 4218"/>
                <a:gd name="T27" fmla="*/ 3396 h 4224"/>
                <a:gd name="T28" fmla="*/ 342 w 4218"/>
                <a:gd name="T29" fmla="*/ 3252 h 4224"/>
                <a:gd name="T30" fmla="*/ 3904 w 4218"/>
                <a:gd name="T31" fmla="*/ 3228 h 4224"/>
                <a:gd name="T32" fmla="*/ 3914 w 4218"/>
                <a:gd name="T33" fmla="*/ 3192 h 4224"/>
                <a:gd name="T34" fmla="*/ 3914 w 4218"/>
                <a:gd name="T35" fmla="*/ 3192 h 4224"/>
                <a:gd name="T36" fmla="*/ 259 w 4218"/>
                <a:gd name="T37" fmla="*/ 3113 h 4224"/>
                <a:gd name="T38" fmla="*/ 242 w 4218"/>
                <a:gd name="T39" fmla="*/ 3102 h 4224"/>
                <a:gd name="T40" fmla="*/ 4006 w 4218"/>
                <a:gd name="T41" fmla="*/ 3041 h 4224"/>
                <a:gd name="T42" fmla="*/ 4058 w 4218"/>
                <a:gd name="T43" fmla="*/ 2904 h 4224"/>
                <a:gd name="T44" fmla="*/ 56 w 4218"/>
                <a:gd name="T45" fmla="*/ 2576 h 4224"/>
                <a:gd name="T46" fmla="*/ 51 w 4218"/>
                <a:gd name="T47" fmla="*/ 2549 h 4224"/>
                <a:gd name="T48" fmla="*/ 13 w 4218"/>
                <a:gd name="T49" fmla="*/ 2378 h 4224"/>
                <a:gd name="T50" fmla="*/ 13 w 4218"/>
                <a:gd name="T51" fmla="*/ 2378 h 4224"/>
                <a:gd name="T52" fmla="*/ 9 w 4218"/>
                <a:gd name="T53" fmla="*/ 2227 h 4224"/>
                <a:gd name="T54" fmla="*/ 4218 w 4218"/>
                <a:gd name="T55" fmla="*/ 1974 h 4224"/>
                <a:gd name="T56" fmla="*/ 4191 w 4218"/>
                <a:gd name="T57" fmla="*/ 1813 h 4224"/>
                <a:gd name="T58" fmla="*/ 36 w 4218"/>
                <a:gd name="T59" fmla="*/ 1758 h 4224"/>
                <a:gd name="T60" fmla="*/ 4167 w 4218"/>
                <a:gd name="T61" fmla="*/ 1663 h 4224"/>
                <a:gd name="T62" fmla="*/ 4167 w 4218"/>
                <a:gd name="T63" fmla="*/ 1636 h 4224"/>
                <a:gd name="T64" fmla="*/ 163 w 4218"/>
                <a:gd name="T65" fmla="*/ 1314 h 4224"/>
                <a:gd name="T66" fmla="*/ 239 w 4218"/>
                <a:gd name="T67" fmla="*/ 1149 h 4224"/>
                <a:gd name="T68" fmla="*/ 3972 w 4218"/>
                <a:gd name="T69" fmla="*/ 1116 h 4224"/>
                <a:gd name="T70" fmla="*/ 3949 w 4218"/>
                <a:gd name="T71" fmla="*/ 1090 h 4224"/>
                <a:gd name="T72" fmla="*/ 303 w 4218"/>
                <a:gd name="T73" fmla="*/ 1033 h 4224"/>
                <a:gd name="T74" fmla="*/ 317 w 4218"/>
                <a:gd name="T75" fmla="*/ 993 h 4224"/>
                <a:gd name="T76" fmla="*/ 317 w 4218"/>
                <a:gd name="T77" fmla="*/ 993 h 4224"/>
                <a:gd name="T78" fmla="*/ 3856 w 4218"/>
                <a:gd name="T79" fmla="*/ 924 h 4224"/>
                <a:gd name="T80" fmla="*/ 3771 w 4218"/>
                <a:gd name="T81" fmla="*/ 822 h 4224"/>
                <a:gd name="T82" fmla="*/ 667 w 4218"/>
                <a:gd name="T83" fmla="*/ 567 h 4224"/>
                <a:gd name="T84" fmla="*/ 3456 w 4218"/>
                <a:gd name="T85" fmla="*/ 496 h 4224"/>
                <a:gd name="T86" fmla="*/ 817 w 4218"/>
                <a:gd name="T87" fmla="*/ 441 h 4224"/>
                <a:gd name="T88" fmla="*/ 936 w 4218"/>
                <a:gd name="T89" fmla="*/ 356 h 4224"/>
                <a:gd name="T90" fmla="*/ 3045 w 4218"/>
                <a:gd name="T91" fmla="*/ 229 h 4224"/>
                <a:gd name="T92" fmla="*/ 2897 w 4218"/>
                <a:gd name="T93" fmla="*/ 161 h 4224"/>
                <a:gd name="T94" fmla="*/ 2757 w 4218"/>
                <a:gd name="T95" fmla="*/ 109 h 4224"/>
                <a:gd name="T96" fmla="*/ 2719 w 4218"/>
                <a:gd name="T97" fmla="*/ 89 h 4224"/>
                <a:gd name="T98" fmla="*/ 1838 w 4218"/>
                <a:gd name="T99" fmla="*/ 16 h 4224"/>
                <a:gd name="T100" fmla="*/ 1838 w 4218"/>
                <a:gd name="T101" fmla="*/ 16 h 4224"/>
                <a:gd name="T102" fmla="*/ 2154 w 4218"/>
                <a:gd name="T103" fmla="*/ 7 h 4224"/>
                <a:gd name="T104" fmla="*/ 1978 w 4218"/>
                <a:gd name="T105" fmla="*/ 3 h 4224"/>
                <a:gd name="T106" fmla="*/ 2176 w 4218"/>
                <a:gd name="T107" fmla="*/ 0 h 4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18" h="4224">
                  <a:moveTo>
                    <a:pt x="2039" y="4215"/>
                  </a:moveTo>
                  <a:lnTo>
                    <a:pt x="2048" y="4215"/>
                  </a:lnTo>
                  <a:lnTo>
                    <a:pt x="2040" y="4224"/>
                  </a:lnTo>
                  <a:lnTo>
                    <a:pt x="2032" y="4224"/>
                  </a:lnTo>
                  <a:lnTo>
                    <a:pt x="2039" y="4215"/>
                  </a:lnTo>
                  <a:close/>
                  <a:moveTo>
                    <a:pt x="2223" y="4213"/>
                  </a:moveTo>
                  <a:lnTo>
                    <a:pt x="2265" y="4220"/>
                  </a:lnTo>
                  <a:lnTo>
                    <a:pt x="2233" y="4221"/>
                  </a:lnTo>
                  <a:lnTo>
                    <a:pt x="2190" y="4214"/>
                  </a:lnTo>
                  <a:lnTo>
                    <a:pt x="2223" y="4213"/>
                  </a:lnTo>
                  <a:close/>
                  <a:moveTo>
                    <a:pt x="2360" y="4208"/>
                  </a:moveTo>
                  <a:lnTo>
                    <a:pt x="2363" y="4210"/>
                  </a:lnTo>
                  <a:lnTo>
                    <a:pt x="2365" y="4210"/>
                  </a:lnTo>
                  <a:lnTo>
                    <a:pt x="2350" y="4211"/>
                  </a:lnTo>
                  <a:lnTo>
                    <a:pt x="2360" y="4208"/>
                  </a:lnTo>
                  <a:close/>
                  <a:moveTo>
                    <a:pt x="2395" y="4197"/>
                  </a:moveTo>
                  <a:lnTo>
                    <a:pt x="2387" y="4207"/>
                  </a:lnTo>
                  <a:lnTo>
                    <a:pt x="2385" y="4207"/>
                  </a:lnTo>
                  <a:lnTo>
                    <a:pt x="2377" y="4208"/>
                  </a:lnTo>
                  <a:lnTo>
                    <a:pt x="2384" y="4199"/>
                  </a:lnTo>
                  <a:lnTo>
                    <a:pt x="2384" y="4199"/>
                  </a:lnTo>
                  <a:lnTo>
                    <a:pt x="2395" y="4197"/>
                  </a:lnTo>
                  <a:close/>
                  <a:moveTo>
                    <a:pt x="1484" y="4121"/>
                  </a:moveTo>
                  <a:lnTo>
                    <a:pt x="1492" y="4124"/>
                  </a:lnTo>
                  <a:lnTo>
                    <a:pt x="1497" y="4134"/>
                  </a:lnTo>
                  <a:lnTo>
                    <a:pt x="1488" y="4131"/>
                  </a:lnTo>
                  <a:lnTo>
                    <a:pt x="1484" y="4121"/>
                  </a:lnTo>
                  <a:close/>
                  <a:moveTo>
                    <a:pt x="1465" y="4115"/>
                  </a:moveTo>
                  <a:lnTo>
                    <a:pt x="1478" y="4119"/>
                  </a:lnTo>
                  <a:lnTo>
                    <a:pt x="1478" y="4119"/>
                  </a:lnTo>
                  <a:lnTo>
                    <a:pt x="1474" y="4119"/>
                  </a:lnTo>
                  <a:lnTo>
                    <a:pt x="1465" y="4115"/>
                  </a:lnTo>
                  <a:close/>
                  <a:moveTo>
                    <a:pt x="1283" y="4057"/>
                  </a:moveTo>
                  <a:lnTo>
                    <a:pt x="1320" y="4063"/>
                  </a:lnTo>
                  <a:lnTo>
                    <a:pt x="1326" y="4066"/>
                  </a:lnTo>
                  <a:lnTo>
                    <a:pt x="1355" y="4076"/>
                  </a:lnTo>
                  <a:lnTo>
                    <a:pt x="1311" y="4069"/>
                  </a:lnTo>
                  <a:lnTo>
                    <a:pt x="1283" y="4057"/>
                  </a:lnTo>
                  <a:close/>
                  <a:moveTo>
                    <a:pt x="1162" y="3991"/>
                  </a:moveTo>
                  <a:lnTo>
                    <a:pt x="1170" y="3995"/>
                  </a:lnTo>
                  <a:lnTo>
                    <a:pt x="1174" y="4008"/>
                  </a:lnTo>
                  <a:lnTo>
                    <a:pt x="1166" y="4004"/>
                  </a:lnTo>
                  <a:lnTo>
                    <a:pt x="1162" y="3991"/>
                  </a:lnTo>
                  <a:close/>
                  <a:moveTo>
                    <a:pt x="3270" y="3866"/>
                  </a:moveTo>
                  <a:lnTo>
                    <a:pt x="3282" y="3868"/>
                  </a:lnTo>
                  <a:lnTo>
                    <a:pt x="3274" y="3873"/>
                  </a:lnTo>
                  <a:lnTo>
                    <a:pt x="3261" y="3872"/>
                  </a:lnTo>
                  <a:lnTo>
                    <a:pt x="3270" y="3866"/>
                  </a:lnTo>
                  <a:close/>
                  <a:moveTo>
                    <a:pt x="3429" y="3749"/>
                  </a:moveTo>
                  <a:lnTo>
                    <a:pt x="3401" y="3783"/>
                  </a:lnTo>
                  <a:lnTo>
                    <a:pt x="3381" y="3799"/>
                  </a:lnTo>
                  <a:lnTo>
                    <a:pt x="3404" y="3770"/>
                  </a:lnTo>
                  <a:lnTo>
                    <a:pt x="3405" y="3769"/>
                  </a:lnTo>
                  <a:lnTo>
                    <a:pt x="3429" y="3749"/>
                  </a:lnTo>
                  <a:close/>
                  <a:moveTo>
                    <a:pt x="762" y="3728"/>
                  </a:moveTo>
                  <a:lnTo>
                    <a:pt x="780" y="3743"/>
                  </a:lnTo>
                  <a:lnTo>
                    <a:pt x="772" y="3741"/>
                  </a:lnTo>
                  <a:lnTo>
                    <a:pt x="763" y="3734"/>
                  </a:lnTo>
                  <a:lnTo>
                    <a:pt x="762" y="3728"/>
                  </a:lnTo>
                  <a:close/>
                  <a:moveTo>
                    <a:pt x="3532" y="3662"/>
                  </a:moveTo>
                  <a:lnTo>
                    <a:pt x="3530" y="3666"/>
                  </a:lnTo>
                  <a:lnTo>
                    <a:pt x="3521" y="3671"/>
                  </a:lnTo>
                  <a:lnTo>
                    <a:pt x="3532" y="3662"/>
                  </a:lnTo>
                  <a:close/>
                  <a:moveTo>
                    <a:pt x="3542" y="3650"/>
                  </a:moveTo>
                  <a:lnTo>
                    <a:pt x="3554" y="3653"/>
                  </a:lnTo>
                  <a:lnTo>
                    <a:pt x="3548" y="3659"/>
                  </a:lnTo>
                  <a:lnTo>
                    <a:pt x="3537" y="3657"/>
                  </a:lnTo>
                  <a:lnTo>
                    <a:pt x="3542" y="3650"/>
                  </a:lnTo>
                  <a:close/>
                  <a:moveTo>
                    <a:pt x="430" y="3394"/>
                  </a:moveTo>
                  <a:lnTo>
                    <a:pt x="443" y="3396"/>
                  </a:lnTo>
                  <a:lnTo>
                    <a:pt x="448" y="3404"/>
                  </a:lnTo>
                  <a:lnTo>
                    <a:pt x="436" y="3403"/>
                  </a:lnTo>
                  <a:lnTo>
                    <a:pt x="430" y="3394"/>
                  </a:lnTo>
                  <a:close/>
                  <a:moveTo>
                    <a:pt x="325" y="3226"/>
                  </a:moveTo>
                  <a:lnTo>
                    <a:pt x="342" y="3252"/>
                  </a:lnTo>
                  <a:lnTo>
                    <a:pt x="356" y="3291"/>
                  </a:lnTo>
                  <a:lnTo>
                    <a:pt x="340" y="3266"/>
                  </a:lnTo>
                  <a:lnTo>
                    <a:pt x="325" y="3226"/>
                  </a:lnTo>
                  <a:close/>
                  <a:moveTo>
                    <a:pt x="3900" y="3218"/>
                  </a:moveTo>
                  <a:lnTo>
                    <a:pt x="3904" y="3228"/>
                  </a:lnTo>
                  <a:lnTo>
                    <a:pt x="3900" y="3233"/>
                  </a:lnTo>
                  <a:lnTo>
                    <a:pt x="3897" y="3222"/>
                  </a:lnTo>
                  <a:lnTo>
                    <a:pt x="3898" y="3219"/>
                  </a:lnTo>
                  <a:lnTo>
                    <a:pt x="3900" y="3218"/>
                  </a:lnTo>
                  <a:close/>
                  <a:moveTo>
                    <a:pt x="3914" y="3192"/>
                  </a:moveTo>
                  <a:lnTo>
                    <a:pt x="3914" y="3194"/>
                  </a:lnTo>
                  <a:lnTo>
                    <a:pt x="3912" y="3199"/>
                  </a:lnTo>
                  <a:lnTo>
                    <a:pt x="3908" y="3205"/>
                  </a:lnTo>
                  <a:lnTo>
                    <a:pt x="3905" y="3208"/>
                  </a:lnTo>
                  <a:lnTo>
                    <a:pt x="3914" y="3192"/>
                  </a:lnTo>
                  <a:close/>
                  <a:moveTo>
                    <a:pt x="259" y="3113"/>
                  </a:moveTo>
                  <a:lnTo>
                    <a:pt x="273" y="3137"/>
                  </a:lnTo>
                  <a:lnTo>
                    <a:pt x="269" y="3136"/>
                  </a:lnTo>
                  <a:lnTo>
                    <a:pt x="260" y="3126"/>
                  </a:lnTo>
                  <a:lnTo>
                    <a:pt x="259" y="3113"/>
                  </a:lnTo>
                  <a:close/>
                  <a:moveTo>
                    <a:pt x="242" y="3102"/>
                  </a:moveTo>
                  <a:lnTo>
                    <a:pt x="253" y="3105"/>
                  </a:lnTo>
                  <a:lnTo>
                    <a:pt x="259" y="3112"/>
                  </a:lnTo>
                  <a:lnTo>
                    <a:pt x="246" y="3110"/>
                  </a:lnTo>
                  <a:lnTo>
                    <a:pt x="242" y="3102"/>
                  </a:lnTo>
                  <a:close/>
                  <a:moveTo>
                    <a:pt x="4006" y="3041"/>
                  </a:moveTo>
                  <a:lnTo>
                    <a:pt x="3994" y="3065"/>
                  </a:lnTo>
                  <a:lnTo>
                    <a:pt x="3967" y="3096"/>
                  </a:lnTo>
                  <a:lnTo>
                    <a:pt x="3980" y="3072"/>
                  </a:lnTo>
                  <a:lnTo>
                    <a:pt x="4006" y="3041"/>
                  </a:lnTo>
                  <a:close/>
                  <a:moveTo>
                    <a:pt x="4058" y="2904"/>
                  </a:moveTo>
                  <a:lnTo>
                    <a:pt x="4062" y="2917"/>
                  </a:lnTo>
                  <a:lnTo>
                    <a:pt x="4059" y="2924"/>
                  </a:lnTo>
                  <a:lnTo>
                    <a:pt x="4055" y="2911"/>
                  </a:lnTo>
                  <a:lnTo>
                    <a:pt x="4058" y="2904"/>
                  </a:lnTo>
                  <a:close/>
                  <a:moveTo>
                    <a:pt x="51" y="2549"/>
                  </a:moveTo>
                  <a:lnTo>
                    <a:pt x="58" y="2585"/>
                  </a:lnTo>
                  <a:lnTo>
                    <a:pt x="51" y="2593"/>
                  </a:lnTo>
                  <a:lnTo>
                    <a:pt x="50" y="2583"/>
                  </a:lnTo>
                  <a:lnTo>
                    <a:pt x="56" y="2576"/>
                  </a:lnTo>
                  <a:lnTo>
                    <a:pt x="53" y="2571"/>
                  </a:lnTo>
                  <a:lnTo>
                    <a:pt x="50" y="2566"/>
                  </a:lnTo>
                  <a:lnTo>
                    <a:pt x="50" y="2561"/>
                  </a:lnTo>
                  <a:lnTo>
                    <a:pt x="50" y="2554"/>
                  </a:lnTo>
                  <a:lnTo>
                    <a:pt x="51" y="2549"/>
                  </a:lnTo>
                  <a:close/>
                  <a:moveTo>
                    <a:pt x="4185" y="2448"/>
                  </a:moveTo>
                  <a:lnTo>
                    <a:pt x="4186" y="2455"/>
                  </a:lnTo>
                  <a:lnTo>
                    <a:pt x="4182" y="2463"/>
                  </a:lnTo>
                  <a:lnTo>
                    <a:pt x="4185" y="2448"/>
                  </a:lnTo>
                  <a:close/>
                  <a:moveTo>
                    <a:pt x="13" y="2378"/>
                  </a:moveTo>
                  <a:lnTo>
                    <a:pt x="27" y="2418"/>
                  </a:lnTo>
                  <a:lnTo>
                    <a:pt x="33" y="2453"/>
                  </a:lnTo>
                  <a:lnTo>
                    <a:pt x="17" y="2411"/>
                  </a:lnTo>
                  <a:lnTo>
                    <a:pt x="13" y="2390"/>
                  </a:lnTo>
                  <a:lnTo>
                    <a:pt x="13" y="2378"/>
                  </a:lnTo>
                  <a:close/>
                  <a:moveTo>
                    <a:pt x="9" y="2227"/>
                  </a:moveTo>
                  <a:lnTo>
                    <a:pt x="9" y="2238"/>
                  </a:lnTo>
                  <a:lnTo>
                    <a:pt x="0" y="2248"/>
                  </a:lnTo>
                  <a:lnTo>
                    <a:pt x="0" y="2238"/>
                  </a:lnTo>
                  <a:lnTo>
                    <a:pt x="9" y="2227"/>
                  </a:lnTo>
                  <a:close/>
                  <a:moveTo>
                    <a:pt x="4218" y="1974"/>
                  </a:moveTo>
                  <a:lnTo>
                    <a:pt x="4218" y="1981"/>
                  </a:lnTo>
                  <a:lnTo>
                    <a:pt x="4209" y="1991"/>
                  </a:lnTo>
                  <a:lnTo>
                    <a:pt x="4208" y="1986"/>
                  </a:lnTo>
                  <a:lnTo>
                    <a:pt x="4218" y="1974"/>
                  </a:lnTo>
                  <a:close/>
                  <a:moveTo>
                    <a:pt x="4186" y="1788"/>
                  </a:moveTo>
                  <a:lnTo>
                    <a:pt x="4203" y="1830"/>
                  </a:lnTo>
                  <a:lnTo>
                    <a:pt x="4203" y="1836"/>
                  </a:lnTo>
                  <a:lnTo>
                    <a:pt x="4205" y="1851"/>
                  </a:lnTo>
                  <a:lnTo>
                    <a:pt x="4191" y="1813"/>
                  </a:lnTo>
                  <a:lnTo>
                    <a:pt x="4186" y="1788"/>
                  </a:lnTo>
                  <a:close/>
                  <a:moveTo>
                    <a:pt x="36" y="1757"/>
                  </a:moveTo>
                  <a:lnTo>
                    <a:pt x="32" y="1782"/>
                  </a:lnTo>
                  <a:lnTo>
                    <a:pt x="30" y="1769"/>
                  </a:lnTo>
                  <a:lnTo>
                    <a:pt x="36" y="1758"/>
                  </a:lnTo>
                  <a:lnTo>
                    <a:pt x="36" y="1757"/>
                  </a:lnTo>
                  <a:close/>
                  <a:moveTo>
                    <a:pt x="4161" y="1649"/>
                  </a:moveTo>
                  <a:lnTo>
                    <a:pt x="4162" y="1652"/>
                  </a:lnTo>
                  <a:lnTo>
                    <a:pt x="4165" y="1658"/>
                  </a:lnTo>
                  <a:lnTo>
                    <a:pt x="4167" y="1663"/>
                  </a:lnTo>
                  <a:lnTo>
                    <a:pt x="4167" y="1669"/>
                  </a:lnTo>
                  <a:lnTo>
                    <a:pt x="4165" y="1672"/>
                  </a:lnTo>
                  <a:lnTo>
                    <a:pt x="4161" y="1649"/>
                  </a:lnTo>
                  <a:close/>
                  <a:moveTo>
                    <a:pt x="4167" y="1632"/>
                  </a:moveTo>
                  <a:lnTo>
                    <a:pt x="4167" y="1636"/>
                  </a:lnTo>
                  <a:lnTo>
                    <a:pt x="4160" y="1646"/>
                  </a:lnTo>
                  <a:lnTo>
                    <a:pt x="4160" y="1642"/>
                  </a:lnTo>
                  <a:lnTo>
                    <a:pt x="4167" y="1632"/>
                  </a:lnTo>
                  <a:close/>
                  <a:moveTo>
                    <a:pt x="157" y="1302"/>
                  </a:moveTo>
                  <a:lnTo>
                    <a:pt x="163" y="1314"/>
                  </a:lnTo>
                  <a:lnTo>
                    <a:pt x="159" y="1323"/>
                  </a:lnTo>
                  <a:lnTo>
                    <a:pt x="154" y="1310"/>
                  </a:lnTo>
                  <a:lnTo>
                    <a:pt x="157" y="1302"/>
                  </a:lnTo>
                  <a:close/>
                  <a:moveTo>
                    <a:pt x="249" y="1128"/>
                  </a:moveTo>
                  <a:lnTo>
                    <a:pt x="239" y="1149"/>
                  </a:lnTo>
                  <a:lnTo>
                    <a:pt x="212" y="1180"/>
                  </a:lnTo>
                  <a:lnTo>
                    <a:pt x="224" y="1159"/>
                  </a:lnTo>
                  <a:lnTo>
                    <a:pt x="249" y="1128"/>
                  </a:lnTo>
                  <a:close/>
                  <a:moveTo>
                    <a:pt x="3960" y="1114"/>
                  </a:moveTo>
                  <a:lnTo>
                    <a:pt x="3972" y="1116"/>
                  </a:lnTo>
                  <a:lnTo>
                    <a:pt x="3976" y="1122"/>
                  </a:lnTo>
                  <a:lnTo>
                    <a:pt x="3965" y="1121"/>
                  </a:lnTo>
                  <a:lnTo>
                    <a:pt x="3960" y="1114"/>
                  </a:lnTo>
                  <a:close/>
                  <a:moveTo>
                    <a:pt x="3945" y="1088"/>
                  </a:moveTo>
                  <a:lnTo>
                    <a:pt x="3949" y="1090"/>
                  </a:lnTo>
                  <a:lnTo>
                    <a:pt x="3956" y="1099"/>
                  </a:lnTo>
                  <a:lnTo>
                    <a:pt x="3958" y="1109"/>
                  </a:lnTo>
                  <a:lnTo>
                    <a:pt x="3945" y="1088"/>
                  </a:lnTo>
                  <a:close/>
                  <a:moveTo>
                    <a:pt x="313" y="1018"/>
                  </a:moveTo>
                  <a:lnTo>
                    <a:pt x="303" y="1033"/>
                  </a:lnTo>
                  <a:lnTo>
                    <a:pt x="303" y="1032"/>
                  </a:lnTo>
                  <a:lnTo>
                    <a:pt x="306" y="1026"/>
                  </a:lnTo>
                  <a:lnTo>
                    <a:pt x="308" y="1020"/>
                  </a:lnTo>
                  <a:lnTo>
                    <a:pt x="313" y="1018"/>
                  </a:lnTo>
                  <a:close/>
                  <a:moveTo>
                    <a:pt x="317" y="993"/>
                  </a:moveTo>
                  <a:lnTo>
                    <a:pt x="320" y="1003"/>
                  </a:lnTo>
                  <a:lnTo>
                    <a:pt x="318" y="1005"/>
                  </a:lnTo>
                  <a:lnTo>
                    <a:pt x="317" y="1010"/>
                  </a:lnTo>
                  <a:lnTo>
                    <a:pt x="313" y="999"/>
                  </a:lnTo>
                  <a:lnTo>
                    <a:pt x="317" y="993"/>
                  </a:lnTo>
                  <a:close/>
                  <a:moveTo>
                    <a:pt x="3856" y="924"/>
                  </a:moveTo>
                  <a:lnTo>
                    <a:pt x="3873" y="950"/>
                  </a:lnTo>
                  <a:lnTo>
                    <a:pt x="3887" y="989"/>
                  </a:lnTo>
                  <a:lnTo>
                    <a:pt x="3871" y="964"/>
                  </a:lnTo>
                  <a:lnTo>
                    <a:pt x="3856" y="924"/>
                  </a:lnTo>
                  <a:close/>
                  <a:moveTo>
                    <a:pt x="3771" y="822"/>
                  </a:moveTo>
                  <a:lnTo>
                    <a:pt x="3784" y="824"/>
                  </a:lnTo>
                  <a:lnTo>
                    <a:pt x="3788" y="831"/>
                  </a:lnTo>
                  <a:lnTo>
                    <a:pt x="3775" y="830"/>
                  </a:lnTo>
                  <a:lnTo>
                    <a:pt x="3771" y="822"/>
                  </a:lnTo>
                  <a:close/>
                  <a:moveTo>
                    <a:pt x="667" y="567"/>
                  </a:moveTo>
                  <a:lnTo>
                    <a:pt x="679" y="570"/>
                  </a:lnTo>
                  <a:lnTo>
                    <a:pt x="676" y="572"/>
                  </a:lnTo>
                  <a:lnTo>
                    <a:pt x="664" y="571"/>
                  </a:lnTo>
                  <a:lnTo>
                    <a:pt x="667" y="567"/>
                  </a:lnTo>
                  <a:close/>
                  <a:moveTo>
                    <a:pt x="3433" y="478"/>
                  </a:moveTo>
                  <a:lnTo>
                    <a:pt x="3435" y="478"/>
                  </a:lnTo>
                  <a:lnTo>
                    <a:pt x="3448" y="483"/>
                  </a:lnTo>
                  <a:lnTo>
                    <a:pt x="3456" y="495"/>
                  </a:lnTo>
                  <a:lnTo>
                    <a:pt x="3456" y="496"/>
                  </a:lnTo>
                  <a:lnTo>
                    <a:pt x="3433" y="478"/>
                  </a:lnTo>
                  <a:close/>
                  <a:moveTo>
                    <a:pt x="831" y="430"/>
                  </a:moveTo>
                  <a:lnTo>
                    <a:pt x="807" y="459"/>
                  </a:lnTo>
                  <a:lnTo>
                    <a:pt x="789" y="475"/>
                  </a:lnTo>
                  <a:lnTo>
                    <a:pt x="817" y="441"/>
                  </a:lnTo>
                  <a:lnTo>
                    <a:pt x="831" y="430"/>
                  </a:lnTo>
                  <a:close/>
                  <a:moveTo>
                    <a:pt x="941" y="352"/>
                  </a:moveTo>
                  <a:lnTo>
                    <a:pt x="954" y="353"/>
                  </a:lnTo>
                  <a:lnTo>
                    <a:pt x="948" y="358"/>
                  </a:lnTo>
                  <a:lnTo>
                    <a:pt x="936" y="356"/>
                  </a:lnTo>
                  <a:lnTo>
                    <a:pt x="941" y="352"/>
                  </a:lnTo>
                  <a:close/>
                  <a:moveTo>
                    <a:pt x="3041" y="216"/>
                  </a:moveTo>
                  <a:lnTo>
                    <a:pt x="3048" y="219"/>
                  </a:lnTo>
                  <a:lnTo>
                    <a:pt x="3053" y="232"/>
                  </a:lnTo>
                  <a:lnTo>
                    <a:pt x="3045" y="229"/>
                  </a:lnTo>
                  <a:lnTo>
                    <a:pt x="3041" y="216"/>
                  </a:lnTo>
                  <a:close/>
                  <a:moveTo>
                    <a:pt x="2877" y="154"/>
                  </a:moveTo>
                  <a:lnTo>
                    <a:pt x="2918" y="160"/>
                  </a:lnTo>
                  <a:lnTo>
                    <a:pt x="2933" y="167"/>
                  </a:lnTo>
                  <a:lnTo>
                    <a:pt x="2897" y="161"/>
                  </a:lnTo>
                  <a:lnTo>
                    <a:pt x="2892" y="158"/>
                  </a:lnTo>
                  <a:lnTo>
                    <a:pt x="2877" y="154"/>
                  </a:lnTo>
                  <a:close/>
                  <a:moveTo>
                    <a:pt x="2740" y="102"/>
                  </a:moveTo>
                  <a:lnTo>
                    <a:pt x="2744" y="103"/>
                  </a:lnTo>
                  <a:lnTo>
                    <a:pt x="2757" y="109"/>
                  </a:lnTo>
                  <a:lnTo>
                    <a:pt x="2758" y="110"/>
                  </a:lnTo>
                  <a:lnTo>
                    <a:pt x="2733" y="103"/>
                  </a:lnTo>
                  <a:lnTo>
                    <a:pt x="2734" y="103"/>
                  </a:lnTo>
                  <a:lnTo>
                    <a:pt x="2740" y="102"/>
                  </a:lnTo>
                  <a:close/>
                  <a:moveTo>
                    <a:pt x="2719" y="89"/>
                  </a:moveTo>
                  <a:lnTo>
                    <a:pt x="2724" y="92"/>
                  </a:lnTo>
                  <a:lnTo>
                    <a:pt x="2728" y="102"/>
                  </a:lnTo>
                  <a:lnTo>
                    <a:pt x="2723" y="100"/>
                  </a:lnTo>
                  <a:lnTo>
                    <a:pt x="2719" y="89"/>
                  </a:lnTo>
                  <a:close/>
                  <a:moveTo>
                    <a:pt x="1838" y="16"/>
                  </a:moveTo>
                  <a:lnTo>
                    <a:pt x="1830" y="25"/>
                  </a:lnTo>
                  <a:lnTo>
                    <a:pt x="1823" y="27"/>
                  </a:lnTo>
                  <a:lnTo>
                    <a:pt x="1831" y="17"/>
                  </a:lnTo>
                  <a:lnTo>
                    <a:pt x="1831" y="17"/>
                  </a:lnTo>
                  <a:lnTo>
                    <a:pt x="1838" y="16"/>
                  </a:lnTo>
                  <a:close/>
                  <a:moveTo>
                    <a:pt x="2154" y="7"/>
                  </a:moveTo>
                  <a:lnTo>
                    <a:pt x="2156" y="7"/>
                  </a:lnTo>
                  <a:lnTo>
                    <a:pt x="2161" y="9"/>
                  </a:lnTo>
                  <a:lnTo>
                    <a:pt x="2146" y="9"/>
                  </a:lnTo>
                  <a:lnTo>
                    <a:pt x="2154" y="7"/>
                  </a:lnTo>
                  <a:close/>
                  <a:moveTo>
                    <a:pt x="1978" y="3"/>
                  </a:moveTo>
                  <a:lnTo>
                    <a:pt x="2021" y="10"/>
                  </a:lnTo>
                  <a:lnTo>
                    <a:pt x="1997" y="11"/>
                  </a:lnTo>
                  <a:lnTo>
                    <a:pt x="1954" y="4"/>
                  </a:lnTo>
                  <a:lnTo>
                    <a:pt x="1978" y="3"/>
                  </a:lnTo>
                  <a:close/>
                  <a:moveTo>
                    <a:pt x="2176" y="0"/>
                  </a:moveTo>
                  <a:lnTo>
                    <a:pt x="2185" y="0"/>
                  </a:lnTo>
                  <a:lnTo>
                    <a:pt x="2176" y="9"/>
                  </a:lnTo>
                  <a:lnTo>
                    <a:pt x="2169" y="9"/>
                  </a:lnTo>
                  <a:lnTo>
                    <a:pt x="2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0" name="Freeform 772"/>
            <p:cNvSpPr>
              <a:spLocks noEditPoints="1"/>
            </p:cNvSpPr>
            <p:nvPr/>
          </p:nvSpPr>
          <p:spPr bwMode="auto">
            <a:xfrm>
              <a:off x="4999" y="424"/>
              <a:ext cx="4234" cy="4240"/>
            </a:xfrm>
            <a:custGeom>
              <a:avLst/>
              <a:gdLst>
                <a:gd name="T0" fmla="*/ 2040 w 4234"/>
                <a:gd name="T1" fmla="*/ 4232 h 4240"/>
                <a:gd name="T2" fmla="*/ 2273 w 4234"/>
                <a:gd name="T3" fmla="*/ 4228 h 4240"/>
                <a:gd name="T4" fmla="*/ 2355 w 4234"/>
                <a:gd name="T5" fmla="*/ 4221 h 4240"/>
                <a:gd name="T6" fmla="*/ 2385 w 4234"/>
                <a:gd name="T7" fmla="*/ 4216 h 4240"/>
                <a:gd name="T8" fmla="*/ 1509 w 4234"/>
                <a:gd name="T9" fmla="*/ 4153 h 4240"/>
                <a:gd name="T10" fmla="*/ 1291 w 4234"/>
                <a:gd name="T11" fmla="*/ 4065 h 4240"/>
                <a:gd name="T12" fmla="*/ 1182 w 4234"/>
                <a:gd name="T13" fmla="*/ 4016 h 4240"/>
                <a:gd name="T14" fmla="*/ 1216 w 4234"/>
                <a:gd name="T15" fmla="*/ 4040 h 4240"/>
                <a:gd name="T16" fmla="*/ 3290 w 4234"/>
                <a:gd name="T17" fmla="*/ 3876 h 4240"/>
                <a:gd name="T18" fmla="*/ 3331 w 4234"/>
                <a:gd name="T19" fmla="*/ 3857 h 4240"/>
                <a:gd name="T20" fmla="*/ 3320 w 4234"/>
                <a:gd name="T21" fmla="*/ 3860 h 4240"/>
                <a:gd name="T22" fmla="*/ 3389 w 4234"/>
                <a:gd name="T23" fmla="*/ 3807 h 4240"/>
                <a:gd name="T24" fmla="*/ 3556 w 4234"/>
                <a:gd name="T25" fmla="*/ 3667 h 4240"/>
                <a:gd name="T26" fmla="*/ 431 w 4234"/>
                <a:gd name="T27" fmla="*/ 3408 h 4240"/>
                <a:gd name="T28" fmla="*/ 422 w 4234"/>
                <a:gd name="T29" fmla="*/ 3395 h 4240"/>
                <a:gd name="T30" fmla="*/ 369 w 4234"/>
                <a:gd name="T31" fmla="*/ 3323 h 4240"/>
                <a:gd name="T32" fmla="*/ 3912 w 4234"/>
                <a:gd name="T33" fmla="*/ 3251 h 4240"/>
                <a:gd name="T34" fmla="*/ 254 w 4234"/>
                <a:gd name="T35" fmla="*/ 3118 h 4240"/>
                <a:gd name="T36" fmla="*/ 4028 w 4234"/>
                <a:gd name="T37" fmla="*/ 3041 h 4240"/>
                <a:gd name="T38" fmla="*/ 4076 w 4234"/>
                <a:gd name="T39" fmla="*/ 2936 h 4240"/>
                <a:gd name="T40" fmla="*/ 4063 w 4234"/>
                <a:gd name="T41" fmla="*/ 2952 h 4240"/>
                <a:gd name="T42" fmla="*/ 58 w 4234"/>
                <a:gd name="T43" fmla="*/ 2591 h 4240"/>
                <a:gd name="T44" fmla="*/ 8 w 4234"/>
                <a:gd name="T45" fmla="*/ 2352 h 4240"/>
                <a:gd name="T46" fmla="*/ 8 w 4234"/>
                <a:gd name="T47" fmla="*/ 2352 h 4240"/>
                <a:gd name="T48" fmla="*/ 3 w 4234"/>
                <a:gd name="T49" fmla="*/ 2302 h 4240"/>
                <a:gd name="T50" fmla="*/ 0 w 4234"/>
                <a:gd name="T51" fmla="*/ 2256 h 4240"/>
                <a:gd name="T52" fmla="*/ 4226 w 4234"/>
                <a:gd name="T53" fmla="*/ 1982 h 4240"/>
                <a:gd name="T54" fmla="*/ 4227 w 4234"/>
                <a:gd name="T55" fmla="*/ 1948 h 4240"/>
                <a:gd name="T56" fmla="*/ 4226 w 4234"/>
                <a:gd name="T57" fmla="*/ 1893 h 4240"/>
                <a:gd name="T58" fmla="*/ 4182 w 4234"/>
                <a:gd name="T59" fmla="*/ 1636 h 4240"/>
                <a:gd name="T60" fmla="*/ 165 w 4234"/>
                <a:gd name="T61" fmla="*/ 1310 h 4240"/>
                <a:gd name="T62" fmla="*/ 175 w 4234"/>
                <a:gd name="T63" fmla="*/ 1277 h 4240"/>
                <a:gd name="T64" fmla="*/ 164 w 4234"/>
                <a:gd name="T65" fmla="*/ 1290 h 4240"/>
                <a:gd name="T66" fmla="*/ 205 w 4234"/>
                <a:gd name="T67" fmla="*/ 1199 h 4240"/>
                <a:gd name="T68" fmla="*/ 3995 w 4234"/>
                <a:gd name="T69" fmla="*/ 1133 h 4240"/>
                <a:gd name="T70" fmla="*/ 321 w 4234"/>
                <a:gd name="T71" fmla="*/ 1007 h 4240"/>
                <a:gd name="T72" fmla="*/ 3865 w 4234"/>
                <a:gd name="T73" fmla="*/ 918 h 4240"/>
                <a:gd name="T74" fmla="*/ 3824 w 4234"/>
                <a:gd name="T75" fmla="*/ 862 h 4240"/>
                <a:gd name="T76" fmla="*/ 3805 w 4234"/>
                <a:gd name="T77" fmla="*/ 835 h 4240"/>
                <a:gd name="T78" fmla="*/ 675 w 4234"/>
                <a:gd name="T79" fmla="*/ 575 h 4240"/>
                <a:gd name="T80" fmla="*/ 839 w 4234"/>
                <a:gd name="T81" fmla="*/ 438 h 4240"/>
                <a:gd name="T82" fmla="*/ 923 w 4234"/>
                <a:gd name="T83" fmla="*/ 371 h 4240"/>
                <a:gd name="T84" fmla="*/ 914 w 4234"/>
                <a:gd name="T85" fmla="*/ 373 h 4240"/>
                <a:gd name="T86" fmla="*/ 930 w 4234"/>
                <a:gd name="T87" fmla="*/ 361 h 4240"/>
                <a:gd name="T88" fmla="*/ 3049 w 4234"/>
                <a:gd name="T89" fmla="*/ 224 h 4240"/>
                <a:gd name="T90" fmla="*/ 3039 w 4234"/>
                <a:gd name="T91" fmla="*/ 210 h 4240"/>
                <a:gd name="T92" fmla="*/ 2964 w 4234"/>
                <a:gd name="T93" fmla="*/ 175 h 4240"/>
                <a:gd name="T94" fmla="*/ 2728 w 4234"/>
                <a:gd name="T95" fmla="*/ 87 h 4240"/>
                <a:gd name="T96" fmla="*/ 1885 w 4234"/>
                <a:gd name="T97" fmla="*/ 11 h 4240"/>
                <a:gd name="T98" fmla="*/ 1854 w 4234"/>
                <a:gd name="T99" fmla="*/ 15 h 4240"/>
                <a:gd name="T100" fmla="*/ 1885 w 4234"/>
                <a:gd name="T101" fmla="*/ 11 h 4240"/>
                <a:gd name="T102" fmla="*/ 1948 w 4234"/>
                <a:gd name="T103" fmla="*/ 5 h 4240"/>
                <a:gd name="T104" fmla="*/ 2191 w 4234"/>
                <a:gd name="T105" fmla="*/ 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34" h="4240">
                  <a:moveTo>
                    <a:pt x="2040" y="4232"/>
                  </a:moveTo>
                  <a:lnTo>
                    <a:pt x="2048" y="4232"/>
                  </a:lnTo>
                  <a:lnTo>
                    <a:pt x="2041" y="4240"/>
                  </a:lnTo>
                  <a:lnTo>
                    <a:pt x="2033" y="4240"/>
                  </a:lnTo>
                  <a:lnTo>
                    <a:pt x="2040" y="4232"/>
                  </a:lnTo>
                  <a:close/>
                  <a:moveTo>
                    <a:pt x="2273" y="4228"/>
                  </a:moveTo>
                  <a:lnTo>
                    <a:pt x="2308" y="4233"/>
                  </a:lnTo>
                  <a:lnTo>
                    <a:pt x="2279" y="4236"/>
                  </a:lnTo>
                  <a:lnTo>
                    <a:pt x="2241" y="4229"/>
                  </a:lnTo>
                  <a:lnTo>
                    <a:pt x="2273" y="4228"/>
                  </a:lnTo>
                  <a:close/>
                  <a:moveTo>
                    <a:pt x="2395" y="4215"/>
                  </a:moveTo>
                  <a:lnTo>
                    <a:pt x="2386" y="4225"/>
                  </a:lnTo>
                  <a:lnTo>
                    <a:pt x="2345" y="4231"/>
                  </a:lnTo>
                  <a:lnTo>
                    <a:pt x="2345" y="4228"/>
                  </a:lnTo>
                  <a:lnTo>
                    <a:pt x="2355" y="4221"/>
                  </a:lnTo>
                  <a:lnTo>
                    <a:pt x="2358" y="4219"/>
                  </a:lnTo>
                  <a:lnTo>
                    <a:pt x="2373" y="4218"/>
                  </a:lnTo>
                  <a:lnTo>
                    <a:pt x="2376" y="4219"/>
                  </a:lnTo>
                  <a:lnTo>
                    <a:pt x="2380" y="4221"/>
                  </a:lnTo>
                  <a:lnTo>
                    <a:pt x="2385" y="4216"/>
                  </a:lnTo>
                  <a:lnTo>
                    <a:pt x="2393" y="4215"/>
                  </a:lnTo>
                  <a:lnTo>
                    <a:pt x="2395" y="4215"/>
                  </a:lnTo>
                  <a:close/>
                  <a:moveTo>
                    <a:pt x="1496" y="4139"/>
                  </a:moveTo>
                  <a:lnTo>
                    <a:pt x="1505" y="4142"/>
                  </a:lnTo>
                  <a:lnTo>
                    <a:pt x="1509" y="4153"/>
                  </a:lnTo>
                  <a:lnTo>
                    <a:pt x="1506" y="4153"/>
                  </a:lnTo>
                  <a:lnTo>
                    <a:pt x="1500" y="4151"/>
                  </a:lnTo>
                  <a:lnTo>
                    <a:pt x="1496" y="4139"/>
                  </a:lnTo>
                  <a:close/>
                  <a:moveTo>
                    <a:pt x="1255" y="4060"/>
                  </a:moveTo>
                  <a:lnTo>
                    <a:pt x="1291" y="4065"/>
                  </a:lnTo>
                  <a:lnTo>
                    <a:pt x="1319" y="4077"/>
                  </a:lnTo>
                  <a:lnTo>
                    <a:pt x="1280" y="4071"/>
                  </a:lnTo>
                  <a:lnTo>
                    <a:pt x="1255" y="4060"/>
                  </a:lnTo>
                  <a:close/>
                  <a:moveTo>
                    <a:pt x="1174" y="4012"/>
                  </a:moveTo>
                  <a:lnTo>
                    <a:pt x="1182" y="4016"/>
                  </a:lnTo>
                  <a:lnTo>
                    <a:pt x="1187" y="4026"/>
                  </a:lnTo>
                  <a:lnTo>
                    <a:pt x="1192" y="4026"/>
                  </a:lnTo>
                  <a:lnTo>
                    <a:pt x="1197" y="4026"/>
                  </a:lnTo>
                  <a:lnTo>
                    <a:pt x="1208" y="4030"/>
                  </a:lnTo>
                  <a:lnTo>
                    <a:pt x="1216" y="4040"/>
                  </a:lnTo>
                  <a:lnTo>
                    <a:pt x="1216" y="4041"/>
                  </a:lnTo>
                  <a:lnTo>
                    <a:pt x="1180" y="4024"/>
                  </a:lnTo>
                  <a:lnTo>
                    <a:pt x="1180" y="4024"/>
                  </a:lnTo>
                  <a:lnTo>
                    <a:pt x="1174" y="4012"/>
                  </a:lnTo>
                  <a:close/>
                  <a:moveTo>
                    <a:pt x="3290" y="3876"/>
                  </a:moveTo>
                  <a:lnTo>
                    <a:pt x="3304" y="3879"/>
                  </a:lnTo>
                  <a:lnTo>
                    <a:pt x="3295" y="3884"/>
                  </a:lnTo>
                  <a:lnTo>
                    <a:pt x="3282" y="3881"/>
                  </a:lnTo>
                  <a:lnTo>
                    <a:pt x="3290" y="3876"/>
                  </a:lnTo>
                  <a:close/>
                  <a:moveTo>
                    <a:pt x="3331" y="3857"/>
                  </a:moveTo>
                  <a:lnTo>
                    <a:pt x="3334" y="3857"/>
                  </a:lnTo>
                  <a:lnTo>
                    <a:pt x="3320" y="3867"/>
                  </a:lnTo>
                  <a:lnTo>
                    <a:pt x="3306" y="3877"/>
                  </a:lnTo>
                  <a:lnTo>
                    <a:pt x="3310" y="3867"/>
                  </a:lnTo>
                  <a:lnTo>
                    <a:pt x="3320" y="3860"/>
                  </a:lnTo>
                  <a:lnTo>
                    <a:pt x="3331" y="3857"/>
                  </a:lnTo>
                  <a:close/>
                  <a:moveTo>
                    <a:pt x="3409" y="3791"/>
                  </a:moveTo>
                  <a:lnTo>
                    <a:pt x="3386" y="3819"/>
                  </a:lnTo>
                  <a:lnTo>
                    <a:pt x="3365" y="3835"/>
                  </a:lnTo>
                  <a:lnTo>
                    <a:pt x="3389" y="3807"/>
                  </a:lnTo>
                  <a:lnTo>
                    <a:pt x="3409" y="3791"/>
                  </a:lnTo>
                  <a:close/>
                  <a:moveTo>
                    <a:pt x="3562" y="3661"/>
                  </a:moveTo>
                  <a:lnTo>
                    <a:pt x="3573" y="3662"/>
                  </a:lnTo>
                  <a:lnTo>
                    <a:pt x="3567" y="3668"/>
                  </a:lnTo>
                  <a:lnTo>
                    <a:pt x="3556" y="3667"/>
                  </a:lnTo>
                  <a:lnTo>
                    <a:pt x="3562" y="3661"/>
                  </a:lnTo>
                  <a:close/>
                  <a:moveTo>
                    <a:pt x="425" y="3400"/>
                  </a:moveTo>
                  <a:lnTo>
                    <a:pt x="438" y="3402"/>
                  </a:lnTo>
                  <a:lnTo>
                    <a:pt x="444" y="3411"/>
                  </a:lnTo>
                  <a:lnTo>
                    <a:pt x="431" y="3408"/>
                  </a:lnTo>
                  <a:lnTo>
                    <a:pt x="425" y="3400"/>
                  </a:lnTo>
                  <a:close/>
                  <a:moveTo>
                    <a:pt x="408" y="3377"/>
                  </a:moveTo>
                  <a:lnTo>
                    <a:pt x="413" y="3378"/>
                  </a:lnTo>
                  <a:lnTo>
                    <a:pt x="420" y="3388"/>
                  </a:lnTo>
                  <a:lnTo>
                    <a:pt x="422" y="3395"/>
                  </a:lnTo>
                  <a:lnTo>
                    <a:pt x="408" y="3377"/>
                  </a:lnTo>
                  <a:close/>
                  <a:moveTo>
                    <a:pt x="348" y="3274"/>
                  </a:moveTo>
                  <a:lnTo>
                    <a:pt x="364" y="3299"/>
                  </a:lnTo>
                  <a:lnTo>
                    <a:pt x="377" y="3336"/>
                  </a:lnTo>
                  <a:lnTo>
                    <a:pt x="369" y="3323"/>
                  </a:lnTo>
                  <a:lnTo>
                    <a:pt x="363" y="3313"/>
                  </a:lnTo>
                  <a:lnTo>
                    <a:pt x="348" y="3274"/>
                  </a:lnTo>
                  <a:close/>
                  <a:moveTo>
                    <a:pt x="3912" y="3236"/>
                  </a:moveTo>
                  <a:lnTo>
                    <a:pt x="3915" y="3246"/>
                  </a:lnTo>
                  <a:lnTo>
                    <a:pt x="3912" y="3251"/>
                  </a:lnTo>
                  <a:lnTo>
                    <a:pt x="3908" y="3241"/>
                  </a:lnTo>
                  <a:lnTo>
                    <a:pt x="3912" y="3236"/>
                  </a:lnTo>
                  <a:close/>
                  <a:moveTo>
                    <a:pt x="239" y="3109"/>
                  </a:moveTo>
                  <a:lnTo>
                    <a:pt x="250" y="3110"/>
                  </a:lnTo>
                  <a:lnTo>
                    <a:pt x="254" y="3118"/>
                  </a:lnTo>
                  <a:lnTo>
                    <a:pt x="243" y="3116"/>
                  </a:lnTo>
                  <a:lnTo>
                    <a:pt x="240" y="3111"/>
                  </a:lnTo>
                  <a:lnTo>
                    <a:pt x="239" y="3109"/>
                  </a:lnTo>
                  <a:close/>
                  <a:moveTo>
                    <a:pt x="4038" y="3021"/>
                  </a:moveTo>
                  <a:lnTo>
                    <a:pt x="4028" y="3041"/>
                  </a:lnTo>
                  <a:lnTo>
                    <a:pt x="4002" y="3073"/>
                  </a:lnTo>
                  <a:lnTo>
                    <a:pt x="4014" y="3049"/>
                  </a:lnTo>
                  <a:lnTo>
                    <a:pt x="4038" y="3021"/>
                  </a:lnTo>
                  <a:close/>
                  <a:moveTo>
                    <a:pt x="4070" y="2925"/>
                  </a:moveTo>
                  <a:lnTo>
                    <a:pt x="4076" y="2936"/>
                  </a:lnTo>
                  <a:lnTo>
                    <a:pt x="4070" y="2950"/>
                  </a:lnTo>
                  <a:lnTo>
                    <a:pt x="4059" y="2973"/>
                  </a:lnTo>
                  <a:lnTo>
                    <a:pt x="4059" y="2963"/>
                  </a:lnTo>
                  <a:lnTo>
                    <a:pt x="4060" y="2956"/>
                  </a:lnTo>
                  <a:lnTo>
                    <a:pt x="4063" y="2952"/>
                  </a:lnTo>
                  <a:lnTo>
                    <a:pt x="4067" y="2947"/>
                  </a:lnTo>
                  <a:lnTo>
                    <a:pt x="4072" y="2943"/>
                  </a:lnTo>
                  <a:lnTo>
                    <a:pt x="4067" y="2932"/>
                  </a:lnTo>
                  <a:lnTo>
                    <a:pt x="4070" y="2925"/>
                  </a:lnTo>
                  <a:close/>
                  <a:moveTo>
                    <a:pt x="58" y="2591"/>
                  </a:moveTo>
                  <a:lnTo>
                    <a:pt x="59" y="2601"/>
                  </a:lnTo>
                  <a:lnTo>
                    <a:pt x="52" y="2610"/>
                  </a:lnTo>
                  <a:lnTo>
                    <a:pt x="51" y="2600"/>
                  </a:lnTo>
                  <a:lnTo>
                    <a:pt x="58" y="2591"/>
                  </a:lnTo>
                  <a:close/>
                  <a:moveTo>
                    <a:pt x="8" y="2352"/>
                  </a:moveTo>
                  <a:lnTo>
                    <a:pt x="21" y="2386"/>
                  </a:lnTo>
                  <a:lnTo>
                    <a:pt x="21" y="2398"/>
                  </a:lnTo>
                  <a:lnTo>
                    <a:pt x="25" y="2419"/>
                  </a:lnTo>
                  <a:lnTo>
                    <a:pt x="11" y="2382"/>
                  </a:lnTo>
                  <a:lnTo>
                    <a:pt x="8" y="2352"/>
                  </a:lnTo>
                  <a:close/>
                  <a:moveTo>
                    <a:pt x="1" y="2272"/>
                  </a:moveTo>
                  <a:lnTo>
                    <a:pt x="6" y="2279"/>
                  </a:lnTo>
                  <a:lnTo>
                    <a:pt x="7" y="2292"/>
                  </a:lnTo>
                  <a:lnTo>
                    <a:pt x="6" y="2297"/>
                  </a:lnTo>
                  <a:lnTo>
                    <a:pt x="3" y="2302"/>
                  </a:lnTo>
                  <a:lnTo>
                    <a:pt x="1" y="2272"/>
                  </a:lnTo>
                  <a:close/>
                  <a:moveTo>
                    <a:pt x="8" y="2246"/>
                  </a:moveTo>
                  <a:lnTo>
                    <a:pt x="8" y="2256"/>
                  </a:lnTo>
                  <a:lnTo>
                    <a:pt x="0" y="2266"/>
                  </a:lnTo>
                  <a:lnTo>
                    <a:pt x="0" y="2256"/>
                  </a:lnTo>
                  <a:lnTo>
                    <a:pt x="8" y="2246"/>
                  </a:lnTo>
                  <a:close/>
                  <a:moveTo>
                    <a:pt x="4233" y="1972"/>
                  </a:moveTo>
                  <a:lnTo>
                    <a:pt x="4234" y="1979"/>
                  </a:lnTo>
                  <a:lnTo>
                    <a:pt x="4226" y="1989"/>
                  </a:lnTo>
                  <a:lnTo>
                    <a:pt x="4226" y="1982"/>
                  </a:lnTo>
                  <a:lnTo>
                    <a:pt x="4233" y="1972"/>
                  </a:lnTo>
                  <a:close/>
                  <a:moveTo>
                    <a:pt x="4231" y="1938"/>
                  </a:moveTo>
                  <a:lnTo>
                    <a:pt x="4233" y="1968"/>
                  </a:lnTo>
                  <a:lnTo>
                    <a:pt x="4228" y="1961"/>
                  </a:lnTo>
                  <a:lnTo>
                    <a:pt x="4227" y="1948"/>
                  </a:lnTo>
                  <a:lnTo>
                    <a:pt x="4228" y="1943"/>
                  </a:lnTo>
                  <a:lnTo>
                    <a:pt x="4231" y="1938"/>
                  </a:lnTo>
                  <a:close/>
                  <a:moveTo>
                    <a:pt x="4211" y="1838"/>
                  </a:moveTo>
                  <a:lnTo>
                    <a:pt x="4224" y="1872"/>
                  </a:lnTo>
                  <a:lnTo>
                    <a:pt x="4226" y="1893"/>
                  </a:lnTo>
                  <a:lnTo>
                    <a:pt x="4213" y="1859"/>
                  </a:lnTo>
                  <a:lnTo>
                    <a:pt x="4211" y="1844"/>
                  </a:lnTo>
                  <a:lnTo>
                    <a:pt x="4211" y="1838"/>
                  </a:lnTo>
                  <a:close/>
                  <a:moveTo>
                    <a:pt x="4182" y="1632"/>
                  </a:moveTo>
                  <a:lnTo>
                    <a:pt x="4182" y="1636"/>
                  </a:lnTo>
                  <a:lnTo>
                    <a:pt x="4175" y="1644"/>
                  </a:lnTo>
                  <a:lnTo>
                    <a:pt x="4175" y="1640"/>
                  </a:lnTo>
                  <a:lnTo>
                    <a:pt x="4182" y="1632"/>
                  </a:lnTo>
                  <a:close/>
                  <a:moveTo>
                    <a:pt x="161" y="1297"/>
                  </a:moveTo>
                  <a:lnTo>
                    <a:pt x="165" y="1310"/>
                  </a:lnTo>
                  <a:lnTo>
                    <a:pt x="162" y="1318"/>
                  </a:lnTo>
                  <a:lnTo>
                    <a:pt x="157" y="1307"/>
                  </a:lnTo>
                  <a:lnTo>
                    <a:pt x="161" y="1297"/>
                  </a:lnTo>
                  <a:close/>
                  <a:moveTo>
                    <a:pt x="175" y="1266"/>
                  </a:moveTo>
                  <a:lnTo>
                    <a:pt x="175" y="1277"/>
                  </a:lnTo>
                  <a:lnTo>
                    <a:pt x="174" y="1283"/>
                  </a:lnTo>
                  <a:lnTo>
                    <a:pt x="171" y="1288"/>
                  </a:lnTo>
                  <a:lnTo>
                    <a:pt x="167" y="1293"/>
                  </a:lnTo>
                  <a:lnTo>
                    <a:pt x="161" y="1295"/>
                  </a:lnTo>
                  <a:lnTo>
                    <a:pt x="164" y="1290"/>
                  </a:lnTo>
                  <a:lnTo>
                    <a:pt x="175" y="1266"/>
                  </a:lnTo>
                  <a:close/>
                  <a:moveTo>
                    <a:pt x="232" y="1167"/>
                  </a:moveTo>
                  <a:lnTo>
                    <a:pt x="220" y="1188"/>
                  </a:lnTo>
                  <a:lnTo>
                    <a:pt x="196" y="1218"/>
                  </a:lnTo>
                  <a:lnTo>
                    <a:pt x="205" y="1199"/>
                  </a:lnTo>
                  <a:lnTo>
                    <a:pt x="232" y="1167"/>
                  </a:lnTo>
                  <a:close/>
                  <a:moveTo>
                    <a:pt x="3980" y="1124"/>
                  </a:moveTo>
                  <a:lnTo>
                    <a:pt x="3991" y="1126"/>
                  </a:lnTo>
                  <a:lnTo>
                    <a:pt x="3992" y="1129"/>
                  </a:lnTo>
                  <a:lnTo>
                    <a:pt x="3995" y="1133"/>
                  </a:lnTo>
                  <a:lnTo>
                    <a:pt x="3984" y="1130"/>
                  </a:lnTo>
                  <a:lnTo>
                    <a:pt x="3980" y="1124"/>
                  </a:lnTo>
                  <a:close/>
                  <a:moveTo>
                    <a:pt x="321" y="990"/>
                  </a:moveTo>
                  <a:lnTo>
                    <a:pt x="325" y="1001"/>
                  </a:lnTo>
                  <a:lnTo>
                    <a:pt x="321" y="1007"/>
                  </a:lnTo>
                  <a:lnTo>
                    <a:pt x="316" y="997"/>
                  </a:lnTo>
                  <a:lnTo>
                    <a:pt x="321" y="990"/>
                  </a:lnTo>
                  <a:close/>
                  <a:moveTo>
                    <a:pt x="3851" y="898"/>
                  </a:moveTo>
                  <a:lnTo>
                    <a:pt x="3864" y="917"/>
                  </a:lnTo>
                  <a:lnTo>
                    <a:pt x="3865" y="918"/>
                  </a:lnTo>
                  <a:lnTo>
                    <a:pt x="3881" y="958"/>
                  </a:lnTo>
                  <a:lnTo>
                    <a:pt x="3864" y="932"/>
                  </a:lnTo>
                  <a:lnTo>
                    <a:pt x="3851" y="898"/>
                  </a:lnTo>
                  <a:close/>
                  <a:moveTo>
                    <a:pt x="3810" y="843"/>
                  </a:moveTo>
                  <a:lnTo>
                    <a:pt x="3824" y="862"/>
                  </a:lnTo>
                  <a:lnTo>
                    <a:pt x="3821" y="860"/>
                  </a:lnTo>
                  <a:lnTo>
                    <a:pt x="3813" y="852"/>
                  </a:lnTo>
                  <a:lnTo>
                    <a:pt x="3810" y="843"/>
                  </a:lnTo>
                  <a:close/>
                  <a:moveTo>
                    <a:pt x="3792" y="832"/>
                  </a:moveTo>
                  <a:lnTo>
                    <a:pt x="3805" y="835"/>
                  </a:lnTo>
                  <a:lnTo>
                    <a:pt x="3809" y="842"/>
                  </a:lnTo>
                  <a:lnTo>
                    <a:pt x="3796" y="839"/>
                  </a:lnTo>
                  <a:lnTo>
                    <a:pt x="3792" y="832"/>
                  </a:lnTo>
                  <a:close/>
                  <a:moveTo>
                    <a:pt x="664" y="573"/>
                  </a:moveTo>
                  <a:lnTo>
                    <a:pt x="675" y="575"/>
                  </a:lnTo>
                  <a:lnTo>
                    <a:pt x="672" y="579"/>
                  </a:lnTo>
                  <a:lnTo>
                    <a:pt x="661" y="576"/>
                  </a:lnTo>
                  <a:lnTo>
                    <a:pt x="664" y="573"/>
                  </a:lnTo>
                  <a:close/>
                  <a:moveTo>
                    <a:pt x="862" y="409"/>
                  </a:moveTo>
                  <a:lnTo>
                    <a:pt x="839" y="438"/>
                  </a:lnTo>
                  <a:lnTo>
                    <a:pt x="825" y="449"/>
                  </a:lnTo>
                  <a:lnTo>
                    <a:pt x="848" y="421"/>
                  </a:lnTo>
                  <a:lnTo>
                    <a:pt x="862" y="409"/>
                  </a:lnTo>
                  <a:close/>
                  <a:moveTo>
                    <a:pt x="927" y="364"/>
                  </a:moveTo>
                  <a:lnTo>
                    <a:pt x="923" y="371"/>
                  </a:lnTo>
                  <a:lnTo>
                    <a:pt x="915" y="375"/>
                  </a:lnTo>
                  <a:lnTo>
                    <a:pt x="914" y="378"/>
                  </a:lnTo>
                  <a:lnTo>
                    <a:pt x="903" y="380"/>
                  </a:lnTo>
                  <a:lnTo>
                    <a:pt x="903" y="380"/>
                  </a:lnTo>
                  <a:lnTo>
                    <a:pt x="914" y="373"/>
                  </a:lnTo>
                  <a:lnTo>
                    <a:pt x="927" y="364"/>
                  </a:lnTo>
                  <a:close/>
                  <a:moveTo>
                    <a:pt x="937" y="357"/>
                  </a:moveTo>
                  <a:lnTo>
                    <a:pt x="949" y="360"/>
                  </a:lnTo>
                  <a:lnTo>
                    <a:pt x="944" y="364"/>
                  </a:lnTo>
                  <a:lnTo>
                    <a:pt x="930" y="361"/>
                  </a:lnTo>
                  <a:lnTo>
                    <a:pt x="937" y="357"/>
                  </a:lnTo>
                  <a:close/>
                  <a:moveTo>
                    <a:pt x="3044" y="212"/>
                  </a:moveTo>
                  <a:lnTo>
                    <a:pt x="3052" y="214"/>
                  </a:lnTo>
                  <a:lnTo>
                    <a:pt x="3056" y="227"/>
                  </a:lnTo>
                  <a:lnTo>
                    <a:pt x="3049" y="224"/>
                  </a:lnTo>
                  <a:lnTo>
                    <a:pt x="3044" y="212"/>
                  </a:lnTo>
                  <a:close/>
                  <a:moveTo>
                    <a:pt x="3022" y="202"/>
                  </a:moveTo>
                  <a:lnTo>
                    <a:pt x="3042" y="210"/>
                  </a:lnTo>
                  <a:lnTo>
                    <a:pt x="3042" y="210"/>
                  </a:lnTo>
                  <a:lnTo>
                    <a:pt x="3039" y="210"/>
                  </a:lnTo>
                  <a:lnTo>
                    <a:pt x="3037" y="210"/>
                  </a:lnTo>
                  <a:lnTo>
                    <a:pt x="3026" y="206"/>
                  </a:lnTo>
                  <a:lnTo>
                    <a:pt x="3022" y="202"/>
                  </a:lnTo>
                  <a:close/>
                  <a:moveTo>
                    <a:pt x="2926" y="168"/>
                  </a:moveTo>
                  <a:lnTo>
                    <a:pt x="2964" y="175"/>
                  </a:lnTo>
                  <a:lnTo>
                    <a:pt x="2978" y="180"/>
                  </a:lnTo>
                  <a:lnTo>
                    <a:pt x="2941" y="175"/>
                  </a:lnTo>
                  <a:lnTo>
                    <a:pt x="2926" y="168"/>
                  </a:lnTo>
                  <a:close/>
                  <a:moveTo>
                    <a:pt x="2722" y="86"/>
                  </a:moveTo>
                  <a:lnTo>
                    <a:pt x="2728" y="87"/>
                  </a:lnTo>
                  <a:lnTo>
                    <a:pt x="2728" y="87"/>
                  </a:lnTo>
                  <a:lnTo>
                    <a:pt x="2732" y="100"/>
                  </a:lnTo>
                  <a:lnTo>
                    <a:pt x="2727" y="97"/>
                  </a:lnTo>
                  <a:lnTo>
                    <a:pt x="2722" y="86"/>
                  </a:lnTo>
                  <a:close/>
                  <a:moveTo>
                    <a:pt x="1885" y="11"/>
                  </a:moveTo>
                  <a:lnTo>
                    <a:pt x="1878" y="17"/>
                  </a:lnTo>
                  <a:lnTo>
                    <a:pt x="1866" y="19"/>
                  </a:lnTo>
                  <a:lnTo>
                    <a:pt x="1863" y="18"/>
                  </a:lnTo>
                  <a:lnTo>
                    <a:pt x="1858" y="17"/>
                  </a:lnTo>
                  <a:lnTo>
                    <a:pt x="1854" y="15"/>
                  </a:lnTo>
                  <a:lnTo>
                    <a:pt x="1846" y="24"/>
                  </a:lnTo>
                  <a:lnTo>
                    <a:pt x="1839" y="25"/>
                  </a:lnTo>
                  <a:lnTo>
                    <a:pt x="1839" y="25"/>
                  </a:lnTo>
                  <a:lnTo>
                    <a:pt x="1846" y="15"/>
                  </a:lnTo>
                  <a:lnTo>
                    <a:pt x="1885" y="11"/>
                  </a:lnTo>
                  <a:close/>
                  <a:moveTo>
                    <a:pt x="1948" y="5"/>
                  </a:moveTo>
                  <a:lnTo>
                    <a:pt x="1986" y="11"/>
                  </a:lnTo>
                  <a:lnTo>
                    <a:pt x="1962" y="12"/>
                  </a:lnTo>
                  <a:lnTo>
                    <a:pt x="1926" y="7"/>
                  </a:lnTo>
                  <a:lnTo>
                    <a:pt x="1948" y="5"/>
                  </a:lnTo>
                  <a:close/>
                  <a:moveTo>
                    <a:pt x="2191" y="0"/>
                  </a:moveTo>
                  <a:lnTo>
                    <a:pt x="2198" y="0"/>
                  </a:lnTo>
                  <a:lnTo>
                    <a:pt x="2193" y="8"/>
                  </a:lnTo>
                  <a:lnTo>
                    <a:pt x="2184" y="8"/>
                  </a:lnTo>
                  <a:lnTo>
                    <a:pt x="21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1" name="Freeform 773"/>
            <p:cNvSpPr>
              <a:spLocks noEditPoints="1"/>
            </p:cNvSpPr>
            <p:nvPr/>
          </p:nvSpPr>
          <p:spPr bwMode="auto">
            <a:xfrm>
              <a:off x="4990" y="415"/>
              <a:ext cx="4252" cy="4258"/>
            </a:xfrm>
            <a:custGeom>
              <a:avLst/>
              <a:gdLst>
                <a:gd name="T0" fmla="*/ 2035 w 4252"/>
                <a:gd name="T1" fmla="*/ 4258 h 4258"/>
                <a:gd name="T2" fmla="*/ 2327 w 4252"/>
                <a:gd name="T3" fmla="*/ 4251 h 4258"/>
                <a:gd name="T4" fmla="*/ 2395 w 4252"/>
                <a:gd name="T5" fmla="*/ 4235 h 4258"/>
                <a:gd name="T6" fmla="*/ 2395 w 4252"/>
                <a:gd name="T7" fmla="*/ 4234 h 4258"/>
                <a:gd name="T8" fmla="*/ 1522 w 4252"/>
                <a:gd name="T9" fmla="*/ 4173 h 4258"/>
                <a:gd name="T10" fmla="*/ 1264 w 4252"/>
                <a:gd name="T11" fmla="*/ 4069 h 4258"/>
                <a:gd name="T12" fmla="*/ 1189 w 4252"/>
                <a:gd name="T13" fmla="*/ 4033 h 4258"/>
                <a:gd name="T14" fmla="*/ 1184 w 4252"/>
                <a:gd name="T15" fmla="*/ 4042 h 4258"/>
                <a:gd name="T16" fmla="*/ 3395 w 4252"/>
                <a:gd name="T17" fmla="*/ 3828 h 4258"/>
                <a:gd name="T18" fmla="*/ 3313 w 4252"/>
                <a:gd name="T19" fmla="*/ 3895 h 4258"/>
                <a:gd name="T20" fmla="*/ 3315 w 4252"/>
                <a:gd name="T21" fmla="*/ 3886 h 4258"/>
                <a:gd name="T22" fmla="*/ 3349 w 4252"/>
                <a:gd name="T23" fmla="*/ 3868 h 4258"/>
                <a:gd name="T24" fmla="*/ 3582 w 4252"/>
                <a:gd name="T25" fmla="*/ 3671 h 4258"/>
                <a:gd name="T26" fmla="*/ 3582 w 4252"/>
                <a:gd name="T27" fmla="*/ 3671 h 4258"/>
                <a:gd name="T28" fmla="*/ 431 w 4252"/>
                <a:gd name="T29" fmla="*/ 3404 h 4258"/>
                <a:gd name="T30" fmla="*/ 431 w 4252"/>
                <a:gd name="T31" fmla="*/ 3416 h 4258"/>
                <a:gd name="T32" fmla="*/ 406 w 4252"/>
                <a:gd name="T33" fmla="*/ 3382 h 4258"/>
                <a:gd name="T34" fmla="*/ 399 w 4252"/>
                <a:gd name="T35" fmla="*/ 3375 h 4258"/>
                <a:gd name="T36" fmla="*/ 3928 w 4252"/>
                <a:gd name="T37" fmla="*/ 3266 h 4258"/>
                <a:gd name="T38" fmla="*/ 238 w 4252"/>
                <a:gd name="T39" fmla="*/ 3116 h 4258"/>
                <a:gd name="T40" fmla="*/ 241 w 4252"/>
                <a:gd name="T41" fmla="*/ 3123 h 4258"/>
                <a:gd name="T42" fmla="*/ 4037 w 4252"/>
                <a:gd name="T43" fmla="*/ 3050 h 4258"/>
                <a:gd name="T44" fmla="*/ 4086 w 4252"/>
                <a:gd name="T45" fmla="*/ 2951 h 4258"/>
                <a:gd name="T46" fmla="*/ 4073 w 4252"/>
                <a:gd name="T47" fmla="*/ 2992 h 4258"/>
                <a:gd name="T48" fmla="*/ 4085 w 4252"/>
                <a:gd name="T49" fmla="*/ 2945 h 4258"/>
                <a:gd name="T50" fmla="*/ 53 w 4252"/>
                <a:gd name="T51" fmla="*/ 2619 h 4258"/>
                <a:gd name="T52" fmla="*/ 20 w 4252"/>
                <a:gd name="T53" fmla="*/ 2391 h 4258"/>
                <a:gd name="T54" fmla="*/ 9 w 4252"/>
                <a:gd name="T55" fmla="*/ 2265 h 4258"/>
                <a:gd name="T56" fmla="*/ 12 w 4252"/>
                <a:gd name="T57" fmla="*/ 2311 h 4258"/>
                <a:gd name="T58" fmla="*/ 0 w 4252"/>
                <a:gd name="T59" fmla="*/ 2274 h 4258"/>
                <a:gd name="T60" fmla="*/ 4252 w 4252"/>
                <a:gd name="T61" fmla="*/ 1986 h 4258"/>
                <a:gd name="T62" fmla="*/ 4242 w 4252"/>
                <a:gd name="T63" fmla="*/ 1981 h 4258"/>
                <a:gd name="T64" fmla="*/ 4240 w 4252"/>
                <a:gd name="T65" fmla="*/ 1946 h 4258"/>
                <a:gd name="T66" fmla="*/ 4246 w 4252"/>
                <a:gd name="T67" fmla="*/ 1916 h 4258"/>
                <a:gd name="T68" fmla="*/ 4233 w 4252"/>
                <a:gd name="T69" fmla="*/ 1881 h 4258"/>
                <a:gd name="T70" fmla="*/ 4191 w 4252"/>
                <a:gd name="T71" fmla="*/ 1641 h 4258"/>
                <a:gd name="T72" fmla="*/ 184 w 4252"/>
                <a:gd name="T73" fmla="*/ 1275 h 4258"/>
                <a:gd name="T74" fmla="*/ 170 w 4252"/>
                <a:gd name="T75" fmla="*/ 1306 h 4258"/>
                <a:gd name="T76" fmla="*/ 159 w 4252"/>
                <a:gd name="T77" fmla="*/ 1310 h 4258"/>
                <a:gd name="T78" fmla="*/ 205 w 4252"/>
                <a:gd name="T79" fmla="*/ 1227 h 4258"/>
                <a:gd name="T80" fmla="*/ 4000 w 4252"/>
                <a:gd name="T81" fmla="*/ 1135 h 4258"/>
                <a:gd name="T82" fmla="*/ 4001 w 4252"/>
                <a:gd name="T83" fmla="*/ 1138 h 4258"/>
                <a:gd name="T84" fmla="*/ 325 w 4252"/>
                <a:gd name="T85" fmla="*/ 1006 h 4258"/>
                <a:gd name="T86" fmla="*/ 3863 w 4252"/>
                <a:gd name="T87" fmla="*/ 896 h 4258"/>
                <a:gd name="T88" fmla="*/ 3849 w 4252"/>
                <a:gd name="T89" fmla="*/ 876 h 4258"/>
                <a:gd name="T90" fmla="*/ 3843 w 4252"/>
                <a:gd name="T91" fmla="*/ 875 h 4258"/>
                <a:gd name="T92" fmla="*/ 3819 w 4252"/>
                <a:gd name="T93" fmla="*/ 851 h 4258"/>
                <a:gd name="T94" fmla="*/ 3822 w 4252"/>
                <a:gd name="T95" fmla="*/ 839 h 4258"/>
                <a:gd name="T96" fmla="*/ 659 w 4252"/>
                <a:gd name="T97" fmla="*/ 584 h 4258"/>
                <a:gd name="T98" fmla="*/ 857 w 4252"/>
                <a:gd name="T99" fmla="*/ 430 h 4258"/>
                <a:gd name="T100" fmla="*/ 939 w 4252"/>
                <a:gd name="T101" fmla="*/ 365 h 4258"/>
                <a:gd name="T102" fmla="*/ 936 w 4252"/>
                <a:gd name="T103" fmla="*/ 373 h 4258"/>
                <a:gd name="T104" fmla="*/ 902 w 4252"/>
                <a:gd name="T105" fmla="*/ 387 h 4258"/>
                <a:gd name="T106" fmla="*/ 3025 w 4252"/>
                <a:gd name="T107" fmla="*/ 198 h 4258"/>
                <a:gd name="T108" fmla="*/ 3061 w 4252"/>
                <a:gd name="T109" fmla="*/ 223 h 4258"/>
                <a:gd name="T110" fmla="*/ 3031 w 4252"/>
                <a:gd name="T111" fmla="*/ 211 h 4258"/>
                <a:gd name="T112" fmla="*/ 3007 w 4252"/>
                <a:gd name="T113" fmla="*/ 189 h 4258"/>
                <a:gd name="T114" fmla="*/ 2727 w 4252"/>
                <a:gd name="T115" fmla="*/ 85 h 4258"/>
                <a:gd name="T116" fmla="*/ 2731 w 4252"/>
                <a:gd name="T117" fmla="*/ 95 h 4258"/>
                <a:gd name="T118" fmla="*/ 1894 w 4252"/>
                <a:gd name="T119" fmla="*/ 20 h 4258"/>
                <a:gd name="T120" fmla="*/ 1901 w 4252"/>
                <a:gd name="T121" fmla="*/ 10 h 4258"/>
                <a:gd name="T122" fmla="*/ 1902 w 4252"/>
                <a:gd name="T123" fmla="*/ 10 h 4258"/>
                <a:gd name="T124" fmla="*/ 2207 w 4252"/>
                <a:gd name="T125" fmla="*/ 9 h 4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52" h="4258">
                  <a:moveTo>
                    <a:pt x="2042" y="4249"/>
                  </a:moveTo>
                  <a:lnTo>
                    <a:pt x="2050" y="4249"/>
                  </a:lnTo>
                  <a:lnTo>
                    <a:pt x="2043" y="4258"/>
                  </a:lnTo>
                  <a:lnTo>
                    <a:pt x="2035" y="4258"/>
                  </a:lnTo>
                  <a:lnTo>
                    <a:pt x="2042" y="4249"/>
                  </a:lnTo>
                  <a:close/>
                  <a:moveTo>
                    <a:pt x="2317" y="4242"/>
                  </a:moveTo>
                  <a:lnTo>
                    <a:pt x="2349" y="4248"/>
                  </a:lnTo>
                  <a:lnTo>
                    <a:pt x="2327" y="4251"/>
                  </a:lnTo>
                  <a:lnTo>
                    <a:pt x="2288" y="4245"/>
                  </a:lnTo>
                  <a:lnTo>
                    <a:pt x="2317" y="4242"/>
                  </a:lnTo>
                  <a:close/>
                  <a:moveTo>
                    <a:pt x="2395" y="4234"/>
                  </a:moveTo>
                  <a:lnTo>
                    <a:pt x="2395" y="4235"/>
                  </a:lnTo>
                  <a:lnTo>
                    <a:pt x="2399" y="4242"/>
                  </a:lnTo>
                  <a:lnTo>
                    <a:pt x="2350" y="4248"/>
                  </a:lnTo>
                  <a:lnTo>
                    <a:pt x="2354" y="4240"/>
                  </a:lnTo>
                  <a:lnTo>
                    <a:pt x="2395" y="4234"/>
                  </a:lnTo>
                  <a:close/>
                  <a:moveTo>
                    <a:pt x="1509" y="4160"/>
                  </a:moveTo>
                  <a:lnTo>
                    <a:pt x="1515" y="4162"/>
                  </a:lnTo>
                  <a:lnTo>
                    <a:pt x="1518" y="4162"/>
                  </a:lnTo>
                  <a:lnTo>
                    <a:pt x="1522" y="4173"/>
                  </a:lnTo>
                  <a:lnTo>
                    <a:pt x="1514" y="4170"/>
                  </a:lnTo>
                  <a:lnTo>
                    <a:pt x="1509" y="4160"/>
                  </a:lnTo>
                  <a:close/>
                  <a:moveTo>
                    <a:pt x="1230" y="4063"/>
                  </a:moveTo>
                  <a:lnTo>
                    <a:pt x="1264" y="4069"/>
                  </a:lnTo>
                  <a:lnTo>
                    <a:pt x="1289" y="4080"/>
                  </a:lnTo>
                  <a:lnTo>
                    <a:pt x="1255" y="4074"/>
                  </a:lnTo>
                  <a:lnTo>
                    <a:pt x="1230" y="4063"/>
                  </a:lnTo>
                  <a:close/>
                  <a:moveTo>
                    <a:pt x="1189" y="4033"/>
                  </a:moveTo>
                  <a:lnTo>
                    <a:pt x="1189" y="4033"/>
                  </a:lnTo>
                  <a:lnTo>
                    <a:pt x="1225" y="4050"/>
                  </a:lnTo>
                  <a:lnTo>
                    <a:pt x="1227" y="4061"/>
                  </a:lnTo>
                  <a:lnTo>
                    <a:pt x="1184" y="4042"/>
                  </a:lnTo>
                  <a:lnTo>
                    <a:pt x="1184" y="4042"/>
                  </a:lnTo>
                  <a:lnTo>
                    <a:pt x="1190" y="4039"/>
                  </a:lnTo>
                  <a:lnTo>
                    <a:pt x="1189" y="4033"/>
                  </a:lnTo>
                  <a:close/>
                  <a:moveTo>
                    <a:pt x="3395" y="3828"/>
                  </a:moveTo>
                  <a:lnTo>
                    <a:pt x="3373" y="3857"/>
                  </a:lnTo>
                  <a:lnTo>
                    <a:pt x="3335" y="3885"/>
                  </a:lnTo>
                  <a:lnTo>
                    <a:pt x="3315" y="3898"/>
                  </a:lnTo>
                  <a:lnTo>
                    <a:pt x="3313" y="3895"/>
                  </a:lnTo>
                  <a:lnTo>
                    <a:pt x="3304" y="3893"/>
                  </a:lnTo>
                  <a:lnTo>
                    <a:pt x="3313" y="3888"/>
                  </a:lnTo>
                  <a:lnTo>
                    <a:pt x="3313" y="3888"/>
                  </a:lnTo>
                  <a:lnTo>
                    <a:pt x="3315" y="3886"/>
                  </a:lnTo>
                  <a:lnTo>
                    <a:pt x="3329" y="3876"/>
                  </a:lnTo>
                  <a:lnTo>
                    <a:pt x="3343" y="3866"/>
                  </a:lnTo>
                  <a:lnTo>
                    <a:pt x="3345" y="3866"/>
                  </a:lnTo>
                  <a:lnTo>
                    <a:pt x="3349" y="3868"/>
                  </a:lnTo>
                  <a:lnTo>
                    <a:pt x="3353" y="3871"/>
                  </a:lnTo>
                  <a:lnTo>
                    <a:pt x="3374" y="3844"/>
                  </a:lnTo>
                  <a:lnTo>
                    <a:pt x="3395" y="3828"/>
                  </a:lnTo>
                  <a:close/>
                  <a:moveTo>
                    <a:pt x="3582" y="3671"/>
                  </a:moveTo>
                  <a:lnTo>
                    <a:pt x="3593" y="3673"/>
                  </a:lnTo>
                  <a:lnTo>
                    <a:pt x="3588" y="3680"/>
                  </a:lnTo>
                  <a:lnTo>
                    <a:pt x="3576" y="3677"/>
                  </a:lnTo>
                  <a:lnTo>
                    <a:pt x="3582" y="3671"/>
                  </a:lnTo>
                  <a:close/>
                  <a:moveTo>
                    <a:pt x="406" y="3382"/>
                  </a:moveTo>
                  <a:lnTo>
                    <a:pt x="410" y="3382"/>
                  </a:lnTo>
                  <a:lnTo>
                    <a:pt x="417" y="3386"/>
                  </a:lnTo>
                  <a:lnTo>
                    <a:pt x="431" y="3404"/>
                  </a:lnTo>
                  <a:lnTo>
                    <a:pt x="431" y="3409"/>
                  </a:lnTo>
                  <a:lnTo>
                    <a:pt x="434" y="3409"/>
                  </a:lnTo>
                  <a:lnTo>
                    <a:pt x="440" y="3417"/>
                  </a:lnTo>
                  <a:lnTo>
                    <a:pt x="431" y="3416"/>
                  </a:lnTo>
                  <a:lnTo>
                    <a:pt x="430" y="3419"/>
                  </a:lnTo>
                  <a:lnTo>
                    <a:pt x="403" y="3382"/>
                  </a:lnTo>
                  <a:lnTo>
                    <a:pt x="403" y="3382"/>
                  </a:lnTo>
                  <a:lnTo>
                    <a:pt x="406" y="3382"/>
                  </a:lnTo>
                  <a:close/>
                  <a:moveTo>
                    <a:pt x="372" y="3322"/>
                  </a:moveTo>
                  <a:lnTo>
                    <a:pt x="378" y="3332"/>
                  </a:lnTo>
                  <a:lnTo>
                    <a:pt x="386" y="3345"/>
                  </a:lnTo>
                  <a:lnTo>
                    <a:pt x="399" y="3375"/>
                  </a:lnTo>
                  <a:lnTo>
                    <a:pt x="385" y="3356"/>
                  </a:lnTo>
                  <a:lnTo>
                    <a:pt x="372" y="3322"/>
                  </a:lnTo>
                  <a:close/>
                  <a:moveTo>
                    <a:pt x="3924" y="3255"/>
                  </a:moveTo>
                  <a:lnTo>
                    <a:pt x="3928" y="3266"/>
                  </a:lnTo>
                  <a:lnTo>
                    <a:pt x="3925" y="3272"/>
                  </a:lnTo>
                  <a:lnTo>
                    <a:pt x="3921" y="3260"/>
                  </a:lnTo>
                  <a:lnTo>
                    <a:pt x="3924" y="3255"/>
                  </a:lnTo>
                  <a:close/>
                  <a:moveTo>
                    <a:pt x="238" y="3116"/>
                  </a:moveTo>
                  <a:lnTo>
                    <a:pt x="248" y="3118"/>
                  </a:lnTo>
                  <a:lnTo>
                    <a:pt x="249" y="3120"/>
                  </a:lnTo>
                  <a:lnTo>
                    <a:pt x="252" y="3125"/>
                  </a:lnTo>
                  <a:lnTo>
                    <a:pt x="241" y="3123"/>
                  </a:lnTo>
                  <a:lnTo>
                    <a:pt x="238" y="3116"/>
                  </a:lnTo>
                  <a:close/>
                  <a:moveTo>
                    <a:pt x="4069" y="3002"/>
                  </a:moveTo>
                  <a:lnTo>
                    <a:pt x="4059" y="3023"/>
                  </a:lnTo>
                  <a:lnTo>
                    <a:pt x="4037" y="3050"/>
                  </a:lnTo>
                  <a:lnTo>
                    <a:pt x="4047" y="3030"/>
                  </a:lnTo>
                  <a:lnTo>
                    <a:pt x="4069" y="3002"/>
                  </a:lnTo>
                  <a:close/>
                  <a:moveTo>
                    <a:pt x="4085" y="2945"/>
                  </a:moveTo>
                  <a:lnTo>
                    <a:pt x="4086" y="2951"/>
                  </a:lnTo>
                  <a:lnTo>
                    <a:pt x="4089" y="2949"/>
                  </a:lnTo>
                  <a:lnTo>
                    <a:pt x="4092" y="2949"/>
                  </a:lnTo>
                  <a:lnTo>
                    <a:pt x="4086" y="2963"/>
                  </a:lnTo>
                  <a:lnTo>
                    <a:pt x="4073" y="2992"/>
                  </a:lnTo>
                  <a:lnTo>
                    <a:pt x="4068" y="2985"/>
                  </a:lnTo>
                  <a:lnTo>
                    <a:pt x="4068" y="2982"/>
                  </a:lnTo>
                  <a:lnTo>
                    <a:pt x="4079" y="2959"/>
                  </a:lnTo>
                  <a:lnTo>
                    <a:pt x="4085" y="2945"/>
                  </a:lnTo>
                  <a:close/>
                  <a:moveTo>
                    <a:pt x="60" y="2609"/>
                  </a:moveTo>
                  <a:lnTo>
                    <a:pt x="61" y="2619"/>
                  </a:lnTo>
                  <a:lnTo>
                    <a:pt x="54" y="2627"/>
                  </a:lnTo>
                  <a:lnTo>
                    <a:pt x="53" y="2619"/>
                  </a:lnTo>
                  <a:lnTo>
                    <a:pt x="60" y="2609"/>
                  </a:lnTo>
                  <a:close/>
                  <a:moveTo>
                    <a:pt x="3" y="2326"/>
                  </a:moveTo>
                  <a:lnTo>
                    <a:pt x="17" y="2361"/>
                  </a:lnTo>
                  <a:lnTo>
                    <a:pt x="20" y="2391"/>
                  </a:lnTo>
                  <a:lnTo>
                    <a:pt x="8" y="2356"/>
                  </a:lnTo>
                  <a:lnTo>
                    <a:pt x="3" y="2326"/>
                  </a:lnTo>
                  <a:lnTo>
                    <a:pt x="3" y="2326"/>
                  </a:lnTo>
                  <a:close/>
                  <a:moveTo>
                    <a:pt x="9" y="2265"/>
                  </a:moveTo>
                  <a:lnTo>
                    <a:pt x="9" y="2275"/>
                  </a:lnTo>
                  <a:lnTo>
                    <a:pt x="8" y="2278"/>
                  </a:lnTo>
                  <a:lnTo>
                    <a:pt x="10" y="2281"/>
                  </a:lnTo>
                  <a:lnTo>
                    <a:pt x="12" y="2311"/>
                  </a:lnTo>
                  <a:lnTo>
                    <a:pt x="10" y="2312"/>
                  </a:lnTo>
                  <a:lnTo>
                    <a:pt x="6" y="2316"/>
                  </a:lnTo>
                  <a:lnTo>
                    <a:pt x="3" y="2319"/>
                  </a:lnTo>
                  <a:lnTo>
                    <a:pt x="0" y="2274"/>
                  </a:lnTo>
                  <a:lnTo>
                    <a:pt x="2" y="2274"/>
                  </a:lnTo>
                  <a:lnTo>
                    <a:pt x="9" y="2265"/>
                  </a:lnTo>
                  <a:close/>
                  <a:moveTo>
                    <a:pt x="4249" y="1939"/>
                  </a:moveTo>
                  <a:lnTo>
                    <a:pt x="4252" y="1986"/>
                  </a:lnTo>
                  <a:lnTo>
                    <a:pt x="4250" y="1986"/>
                  </a:lnTo>
                  <a:lnTo>
                    <a:pt x="4247" y="1983"/>
                  </a:lnTo>
                  <a:lnTo>
                    <a:pt x="4243" y="1988"/>
                  </a:lnTo>
                  <a:lnTo>
                    <a:pt x="4242" y="1981"/>
                  </a:lnTo>
                  <a:lnTo>
                    <a:pt x="4243" y="1980"/>
                  </a:lnTo>
                  <a:lnTo>
                    <a:pt x="4242" y="1977"/>
                  </a:lnTo>
                  <a:lnTo>
                    <a:pt x="4240" y="1947"/>
                  </a:lnTo>
                  <a:lnTo>
                    <a:pt x="4240" y="1946"/>
                  </a:lnTo>
                  <a:lnTo>
                    <a:pt x="4244" y="1942"/>
                  </a:lnTo>
                  <a:lnTo>
                    <a:pt x="4249" y="1939"/>
                  </a:lnTo>
                  <a:close/>
                  <a:moveTo>
                    <a:pt x="4233" y="1881"/>
                  </a:moveTo>
                  <a:lnTo>
                    <a:pt x="4246" y="1916"/>
                  </a:lnTo>
                  <a:lnTo>
                    <a:pt x="4247" y="1932"/>
                  </a:lnTo>
                  <a:lnTo>
                    <a:pt x="4249" y="1938"/>
                  </a:lnTo>
                  <a:lnTo>
                    <a:pt x="4235" y="1902"/>
                  </a:lnTo>
                  <a:lnTo>
                    <a:pt x="4233" y="1881"/>
                  </a:lnTo>
                  <a:close/>
                  <a:moveTo>
                    <a:pt x="4198" y="1632"/>
                  </a:moveTo>
                  <a:lnTo>
                    <a:pt x="4199" y="1637"/>
                  </a:lnTo>
                  <a:lnTo>
                    <a:pt x="4191" y="1645"/>
                  </a:lnTo>
                  <a:lnTo>
                    <a:pt x="4191" y="1641"/>
                  </a:lnTo>
                  <a:lnTo>
                    <a:pt x="4198" y="1632"/>
                  </a:lnTo>
                  <a:close/>
                  <a:moveTo>
                    <a:pt x="179" y="1265"/>
                  </a:moveTo>
                  <a:lnTo>
                    <a:pt x="184" y="1273"/>
                  </a:lnTo>
                  <a:lnTo>
                    <a:pt x="184" y="1275"/>
                  </a:lnTo>
                  <a:lnTo>
                    <a:pt x="173" y="1299"/>
                  </a:lnTo>
                  <a:lnTo>
                    <a:pt x="170" y="1304"/>
                  </a:lnTo>
                  <a:lnTo>
                    <a:pt x="170" y="1306"/>
                  </a:lnTo>
                  <a:lnTo>
                    <a:pt x="170" y="1306"/>
                  </a:lnTo>
                  <a:lnTo>
                    <a:pt x="166" y="1316"/>
                  </a:lnTo>
                  <a:lnTo>
                    <a:pt x="164" y="1310"/>
                  </a:lnTo>
                  <a:lnTo>
                    <a:pt x="159" y="1310"/>
                  </a:lnTo>
                  <a:lnTo>
                    <a:pt x="159" y="1310"/>
                  </a:lnTo>
                  <a:lnTo>
                    <a:pt x="164" y="1295"/>
                  </a:lnTo>
                  <a:lnTo>
                    <a:pt x="179" y="1265"/>
                  </a:lnTo>
                  <a:close/>
                  <a:moveTo>
                    <a:pt x="214" y="1208"/>
                  </a:moveTo>
                  <a:lnTo>
                    <a:pt x="205" y="1227"/>
                  </a:lnTo>
                  <a:lnTo>
                    <a:pt x="184" y="1254"/>
                  </a:lnTo>
                  <a:lnTo>
                    <a:pt x="193" y="1235"/>
                  </a:lnTo>
                  <a:lnTo>
                    <a:pt x="214" y="1208"/>
                  </a:lnTo>
                  <a:close/>
                  <a:moveTo>
                    <a:pt x="4000" y="1135"/>
                  </a:moveTo>
                  <a:lnTo>
                    <a:pt x="4011" y="1136"/>
                  </a:lnTo>
                  <a:lnTo>
                    <a:pt x="4014" y="1143"/>
                  </a:lnTo>
                  <a:lnTo>
                    <a:pt x="4004" y="1142"/>
                  </a:lnTo>
                  <a:lnTo>
                    <a:pt x="4001" y="1138"/>
                  </a:lnTo>
                  <a:lnTo>
                    <a:pt x="4000" y="1135"/>
                  </a:lnTo>
                  <a:close/>
                  <a:moveTo>
                    <a:pt x="325" y="989"/>
                  </a:moveTo>
                  <a:lnTo>
                    <a:pt x="330" y="999"/>
                  </a:lnTo>
                  <a:lnTo>
                    <a:pt x="325" y="1006"/>
                  </a:lnTo>
                  <a:lnTo>
                    <a:pt x="321" y="995"/>
                  </a:lnTo>
                  <a:lnTo>
                    <a:pt x="325" y="989"/>
                  </a:lnTo>
                  <a:close/>
                  <a:moveTo>
                    <a:pt x="3849" y="876"/>
                  </a:moveTo>
                  <a:lnTo>
                    <a:pt x="3863" y="896"/>
                  </a:lnTo>
                  <a:lnTo>
                    <a:pt x="3874" y="927"/>
                  </a:lnTo>
                  <a:lnTo>
                    <a:pt x="3873" y="926"/>
                  </a:lnTo>
                  <a:lnTo>
                    <a:pt x="3860" y="907"/>
                  </a:lnTo>
                  <a:lnTo>
                    <a:pt x="3849" y="876"/>
                  </a:lnTo>
                  <a:close/>
                  <a:moveTo>
                    <a:pt x="3822" y="839"/>
                  </a:moveTo>
                  <a:lnTo>
                    <a:pt x="3847" y="875"/>
                  </a:lnTo>
                  <a:lnTo>
                    <a:pt x="3846" y="875"/>
                  </a:lnTo>
                  <a:lnTo>
                    <a:pt x="3843" y="875"/>
                  </a:lnTo>
                  <a:lnTo>
                    <a:pt x="3840" y="875"/>
                  </a:lnTo>
                  <a:lnTo>
                    <a:pt x="3833" y="871"/>
                  </a:lnTo>
                  <a:lnTo>
                    <a:pt x="3819" y="852"/>
                  </a:lnTo>
                  <a:lnTo>
                    <a:pt x="3819" y="851"/>
                  </a:lnTo>
                  <a:lnTo>
                    <a:pt x="3818" y="851"/>
                  </a:lnTo>
                  <a:lnTo>
                    <a:pt x="3814" y="844"/>
                  </a:lnTo>
                  <a:lnTo>
                    <a:pt x="3821" y="844"/>
                  </a:lnTo>
                  <a:lnTo>
                    <a:pt x="3822" y="839"/>
                  </a:lnTo>
                  <a:close/>
                  <a:moveTo>
                    <a:pt x="663" y="581"/>
                  </a:moveTo>
                  <a:lnTo>
                    <a:pt x="673" y="582"/>
                  </a:lnTo>
                  <a:lnTo>
                    <a:pt x="670" y="585"/>
                  </a:lnTo>
                  <a:lnTo>
                    <a:pt x="659" y="584"/>
                  </a:lnTo>
                  <a:lnTo>
                    <a:pt x="663" y="581"/>
                  </a:lnTo>
                  <a:close/>
                  <a:moveTo>
                    <a:pt x="893" y="392"/>
                  </a:moveTo>
                  <a:lnTo>
                    <a:pt x="871" y="418"/>
                  </a:lnTo>
                  <a:lnTo>
                    <a:pt x="857" y="430"/>
                  </a:lnTo>
                  <a:lnTo>
                    <a:pt x="879" y="401"/>
                  </a:lnTo>
                  <a:lnTo>
                    <a:pt x="893" y="392"/>
                  </a:lnTo>
                  <a:close/>
                  <a:moveTo>
                    <a:pt x="937" y="360"/>
                  </a:moveTo>
                  <a:lnTo>
                    <a:pt x="939" y="365"/>
                  </a:lnTo>
                  <a:lnTo>
                    <a:pt x="946" y="366"/>
                  </a:lnTo>
                  <a:lnTo>
                    <a:pt x="939" y="370"/>
                  </a:lnTo>
                  <a:lnTo>
                    <a:pt x="937" y="370"/>
                  </a:lnTo>
                  <a:lnTo>
                    <a:pt x="936" y="373"/>
                  </a:lnTo>
                  <a:lnTo>
                    <a:pt x="923" y="382"/>
                  </a:lnTo>
                  <a:lnTo>
                    <a:pt x="912" y="389"/>
                  </a:lnTo>
                  <a:lnTo>
                    <a:pt x="907" y="389"/>
                  </a:lnTo>
                  <a:lnTo>
                    <a:pt x="902" y="387"/>
                  </a:lnTo>
                  <a:lnTo>
                    <a:pt x="900" y="386"/>
                  </a:lnTo>
                  <a:lnTo>
                    <a:pt x="917" y="373"/>
                  </a:lnTo>
                  <a:lnTo>
                    <a:pt x="937" y="360"/>
                  </a:lnTo>
                  <a:close/>
                  <a:moveTo>
                    <a:pt x="3025" y="198"/>
                  </a:moveTo>
                  <a:lnTo>
                    <a:pt x="3065" y="216"/>
                  </a:lnTo>
                  <a:lnTo>
                    <a:pt x="3065" y="216"/>
                  </a:lnTo>
                  <a:lnTo>
                    <a:pt x="3059" y="219"/>
                  </a:lnTo>
                  <a:lnTo>
                    <a:pt x="3061" y="223"/>
                  </a:lnTo>
                  <a:lnTo>
                    <a:pt x="3053" y="221"/>
                  </a:lnTo>
                  <a:lnTo>
                    <a:pt x="3052" y="219"/>
                  </a:lnTo>
                  <a:lnTo>
                    <a:pt x="3051" y="219"/>
                  </a:lnTo>
                  <a:lnTo>
                    <a:pt x="3031" y="211"/>
                  </a:lnTo>
                  <a:lnTo>
                    <a:pt x="3028" y="206"/>
                  </a:lnTo>
                  <a:lnTo>
                    <a:pt x="3025" y="198"/>
                  </a:lnTo>
                  <a:close/>
                  <a:moveTo>
                    <a:pt x="2973" y="184"/>
                  </a:moveTo>
                  <a:lnTo>
                    <a:pt x="3007" y="189"/>
                  </a:lnTo>
                  <a:lnTo>
                    <a:pt x="3021" y="195"/>
                  </a:lnTo>
                  <a:lnTo>
                    <a:pt x="2987" y="189"/>
                  </a:lnTo>
                  <a:lnTo>
                    <a:pt x="2973" y="184"/>
                  </a:lnTo>
                  <a:close/>
                  <a:moveTo>
                    <a:pt x="2727" y="85"/>
                  </a:moveTo>
                  <a:lnTo>
                    <a:pt x="2733" y="86"/>
                  </a:lnTo>
                  <a:lnTo>
                    <a:pt x="2737" y="96"/>
                  </a:lnTo>
                  <a:lnTo>
                    <a:pt x="2737" y="96"/>
                  </a:lnTo>
                  <a:lnTo>
                    <a:pt x="2731" y="95"/>
                  </a:lnTo>
                  <a:lnTo>
                    <a:pt x="2727" y="85"/>
                  </a:lnTo>
                  <a:close/>
                  <a:moveTo>
                    <a:pt x="1901" y="10"/>
                  </a:moveTo>
                  <a:lnTo>
                    <a:pt x="1895" y="18"/>
                  </a:lnTo>
                  <a:lnTo>
                    <a:pt x="1894" y="20"/>
                  </a:lnTo>
                  <a:lnTo>
                    <a:pt x="1855" y="24"/>
                  </a:lnTo>
                  <a:lnTo>
                    <a:pt x="1858" y="21"/>
                  </a:lnTo>
                  <a:lnTo>
                    <a:pt x="1854" y="16"/>
                  </a:lnTo>
                  <a:lnTo>
                    <a:pt x="1901" y="10"/>
                  </a:lnTo>
                  <a:close/>
                  <a:moveTo>
                    <a:pt x="1920" y="7"/>
                  </a:moveTo>
                  <a:lnTo>
                    <a:pt x="1957" y="14"/>
                  </a:lnTo>
                  <a:lnTo>
                    <a:pt x="1935" y="16"/>
                  </a:lnTo>
                  <a:lnTo>
                    <a:pt x="1902" y="10"/>
                  </a:lnTo>
                  <a:lnTo>
                    <a:pt x="1920" y="7"/>
                  </a:lnTo>
                  <a:close/>
                  <a:moveTo>
                    <a:pt x="2207" y="0"/>
                  </a:moveTo>
                  <a:lnTo>
                    <a:pt x="2214" y="0"/>
                  </a:lnTo>
                  <a:lnTo>
                    <a:pt x="2207" y="9"/>
                  </a:lnTo>
                  <a:lnTo>
                    <a:pt x="2200" y="9"/>
                  </a:lnTo>
                  <a:lnTo>
                    <a:pt x="22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2" name="Freeform 774"/>
            <p:cNvSpPr>
              <a:spLocks noEditPoints="1"/>
            </p:cNvSpPr>
            <p:nvPr/>
          </p:nvSpPr>
          <p:spPr bwMode="auto">
            <a:xfrm>
              <a:off x="4981" y="407"/>
              <a:ext cx="4269" cy="4274"/>
            </a:xfrm>
            <a:custGeom>
              <a:avLst/>
              <a:gdLst>
                <a:gd name="T0" fmla="*/ 2037 w 4269"/>
                <a:gd name="T1" fmla="*/ 4274 h 4274"/>
                <a:gd name="T2" fmla="*/ 2411 w 4269"/>
                <a:gd name="T3" fmla="*/ 4259 h 4274"/>
                <a:gd name="T4" fmla="*/ 2358 w 4269"/>
                <a:gd name="T5" fmla="*/ 4256 h 4274"/>
                <a:gd name="T6" fmla="*/ 1523 w 4269"/>
                <a:gd name="T7" fmla="*/ 4178 h 4274"/>
                <a:gd name="T8" fmla="*/ 1523 w 4269"/>
                <a:gd name="T9" fmla="*/ 4178 h 4274"/>
                <a:gd name="T10" fmla="*/ 1236 w 4269"/>
                <a:gd name="T11" fmla="*/ 4069 h 4274"/>
                <a:gd name="T12" fmla="*/ 1234 w 4269"/>
                <a:gd name="T13" fmla="*/ 4078 h 4274"/>
                <a:gd name="T14" fmla="*/ 1193 w 4269"/>
                <a:gd name="T15" fmla="*/ 4050 h 4274"/>
                <a:gd name="T16" fmla="*/ 3368 w 4269"/>
                <a:gd name="T17" fmla="*/ 3886 h 4274"/>
                <a:gd name="T18" fmla="*/ 3324 w 4269"/>
                <a:gd name="T19" fmla="*/ 3906 h 4274"/>
                <a:gd name="T20" fmla="*/ 3613 w 4269"/>
                <a:gd name="T21" fmla="*/ 3684 h 4274"/>
                <a:gd name="T22" fmla="*/ 394 w 4269"/>
                <a:gd name="T23" fmla="*/ 3364 h 4274"/>
                <a:gd name="T24" fmla="*/ 439 w 4269"/>
                <a:gd name="T25" fmla="*/ 3427 h 4274"/>
                <a:gd name="T26" fmla="*/ 404 w 4269"/>
                <a:gd name="T27" fmla="*/ 3394 h 4274"/>
                <a:gd name="T28" fmla="*/ 3938 w 4269"/>
                <a:gd name="T29" fmla="*/ 3289 h 4274"/>
                <a:gd name="T30" fmla="*/ 236 w 4269"/>
                <a:gd name="T31" fmla="*/ 3123 h 4274"/>
                <a:gd name="T32" fmla="*/ 236 w 4269"/>
                <a:gd name="T33" fmla="*/ 3123 h 4274"/>
                <a:gd name="T34" fmla="*/ 4104 w 4269"/>
                <a:gd name="T35" fmla="*/ 2974 h 4274"/>
                <a:gd name="T36" fmla="*/ 4078 w 4269"/>
                <a:gd name="T37" fmla="*/ 3010 h 4274"/>
                <a:gd name="T38" fmla="*/ 4101 w 4269"/>
                <a:gd name="T39" fmla="*/ 2957 h 4274"/>
                <a:gd name="T40" fmla="*/ 56 w 4269"/>
                <a:gd name="T41" fmla="*/ 2644 h 4274"/>
                <a:gd name="T42" fmla="*/ 2 w 4269"/>
                <a:gd name="T43" fmla="*/ 2279 h 4274"/>
                <a:gd name="T44" fmla="*/ 11 w 4269"/>
                <a:gd name="T45" fmla="*/ 2328 h 4274"/>
                <a:gd name="T46" fmla="*/ 4 w 4269"/>
                <a:gd name="T47" fmla="*/ 2331 h 4274"/>
                <a:gd name="T48" fmla="*/ 4262 w 4269"/>
                <a:gd name="T49" fmla="*/ 1943 h 4274"/>
                <a:gd name="T50" fmla="*/ 4269 w 4269"/>
                <a:gd name="T51" fmla="*/ 1995 h 4274"/>
                <a:gd name="T52" fmla="*/ 4258 w 4269"/>
                <a:gd name="T53" fmla="*/ 1947 h 4274"/>
                <a:gd name="T54" fmla="*/ 4214 w 4269"/>
                <a:gd name="T55" fmla="*/ 1632 h 4274"/>
                <a:gd name="T56" fmla="*/ 4214 w 4269"/>
                <a:gd name="T57" fmla="*/ 1632 h 4274"/>
                <a:gd name="T58" fmla="*/ 188 w 4269"/>
                <a:gd name="T59" fmla="*/ 1273 h 4274"/>
                <a:gd name="T60" fmla="*/ 159 w 4269"/>
                <a:gd name="T61" fmla="*/ 1317 h 4274"/>
                <a:gd name="T62" fmla="*/ 202 w 4269"/>
                <a:gd name="T63" fmla="*/ 1243 h 4274"/>
                <a:gd name="T64" fmla="*/ 4023 w 4269"/>
                <a:gd name="T65" fmla="*/ 1151 h 4274"/>
                <a:gd name="T66" fmla="*/ 330 w 4269"/>
                <a:gd name="T67" fmla="*/ 1003 h 4274"/>
                <a:gd name="T68" fmla="*/ 3865 w 4269"/>
                <a:gd name="T69" fmla="*/ 880 h 4274"/>
                <a:gd name="T70" fmla="*/ 3856 w 4269"/>
                <a:gd name="T71" fmla="*/ 883 h 4274"/>
                <a:gd name="T72" fmla="*/ 3835 w 4269"/>
                <a:gd name="T73" fmla="*/ 839 h 4274"/>
                <a:gd name="T74" fmla="*/ 657 w 4269"/>
                <a:gd name="T75" fmla="*/ 590 h 4274"/>
                <a:gd name="T76" fmla="*/ 946 w 4269"/>
                <a:gd name="T77" fmla="*/ 368 h 4274"/>
                <a:gd name="T78" fmla="*/ 902 w 4269"/>
                <a:gd name="T79" fmla="*/ 400 h 4274"/>
                <a:gd name="T80" fmla="*/ 921 w 4269"/>
                <a:gd name="T81" fmla="*/ 374 h 4274"/>
                <a:gd name="T82" fmla="*/ 3081 w 4269"/>
                <a:gd name="T83" fmla="*/ 217 h 4274"/>
                <a:gd name="T84" fmla="*/ 3033 w 4269"/>
                <a:gd name="T85" fmla="*/ 205 h 4274"/>
                <a:gd name="T86" fmla="*/ 3033 w 4269"/>
                <a:gd name="T87" fmla="*/ 197 h 4274"/>
                <a:gd name="T88" fmla="*/ 2742 w 4269"/>
                <a:gd name="T89" fmla="*/ 94 h 4274"/>
                <a:gd name="T90" fmla="*/ 1911 w 4269"/>
                <a:gd name="T91" fmla="*/ 12 h 4274"/>
                <a:gd name="T92" fmla="*/ 1910 w 4269"/>
                <a:gd name="T93" fmla="*/ 18 h 4274"/>
                <a:gd name="T94" fmla="*/ 1911 w 4269"/>
                <a:gd name="T95" fmla="*/ 8 h 4274"/>
                <a:gd name="T96" fmla="*/ 2216 w 4269"/>
                <a:gd name="T97" fmla="*/ 8 h 4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69" h="4274">
                  <a:moveTo>
                    <a:pt x="2044" y="4266"/>
                  </a:moveTo>
                  <a:lnTo>
                    <a:pt x="2052" y="4266"/>
                  </a:lnTo>
                  <a:lnTo>
                    <a:pt x="2045" y="4274"/>
                  </a:lnTo>
                  <a:lnTo>
                    <a:pt x="2037" y="4274"/>
                  </a:lnTo>
                  <a:lnTo>
                    <a:pt x="2044" y="4266"/>
                  </a:lnTo>
                  <a:close/>
                  <a:moveTo>
                    <a:pt x="2408" y="4250"/>
                  </a:moveTo>
                  <a:lnTo>
                    <a:pt x="2411" y="4253"/>
                  </a:lnTo>
                  <a:lnTo>
                    <a:pt x="2411" y="4259"/>
                  </a:lnTo>
                  <a:lnTo>
                    <a:pt x="2360" y="4266"/>
                  </a:lnTo>
                  <a:lnTo>
                    <a:pt x="2360" y="4263"/>
                  </a:lnTo>
                  <a:lnTo>
                    <a:pt x="2336" y="4259"/>
                  </a:lnTo>
                  <a:lnTo>
                    <a:pt x="2358" y="4256"/>
                  </a:lnTo>
                  <a:lnTo>
                    <a:pt x="2359" y="4256"/>
                  </a:lnTo>
                  <a:lnTo>
                    <a:pt x="2359" y="4256"/>
                  </a:lnTo>
                  <a:lnTo>
                    <a:pt x="2408" y="4250"/>
                  </a:lnTo>
                  <a:close/>
                  <a:moveTo>
                    <a:pt x="1523" y="4178"/>
                  </a:moveTo>
                  <a:lnTo>
                    <a:pt x="1531" y="4181"/>
                  </a:lnTo>
                  <a:lnTo>
                    <a:pt x="1534" y="4191"/>
                  </a:lnTo>
                  <a:lnTo>
                    <a:pt x="1527" y="4190"/>
                  </a:lnTo>
                  <a:lnTo>
                    <a:pt x="1523" y="4178"/>
                  </a:lnTo>
                  <a:close/>
                  <a:moveTo>
                    <a:pt x="1193" y="4050"/>
                  </a:moveTo>
                  <a:lnTo>
                    <a:pt x="1193" y="4050"/>
                  </a:lnTo>
                  <a:lnTo>
                    <a:pt x="1236" y="4069"/>
                  </a:lnTo>
                  <a:lnTo>
                    <a:pt x="1236" y="4069"/>
                  </a:lnTo>
                  <a:lnTo>
                    <a:pt x="1239" y="4071"/>
                  </a:lnTo>
                  <a:lnTo>
                    <a:pt x="1264" y="4082"/>
                  </a:lnTo>
                  <a:lnTo>
                    <a:pt x="1236" y="4077"/>
                  </a:lnTo>
                  <a:lnTo>
                    <a:pt x="1234" y="4078"/>
                  </a:lnTo>
                  <a:lnTo>
                    <a:pt x="1191" y="4058"/>
                  </a:lnTo>
                  <a:lnTo>
                    <a:pt x="1188" y="4057"/>
                  </a:lnTo>
                  <a:lnTo>
                    <a:pt x="1189" y="4054"/>
                  </a:lnTo>
                  <a:lnTo>
                    <a:pt x="1193" y="4050"/>
                  </a:lnTo>
                  <a:lnTo>
                    <a:pt x="1193" y="4050"/>
                  </a:lnTo>
                  <a:close/>
                  <a:moveTo>
                    <a:pt x="3382" y="3865"/>
                  </a:moveTo>
                  <a:lnTo>
                    <a:pt x="3366" y="3883"/>
                  </a:lnTo>
                  <a:lnTo>
                    <a:pt x="3368" y="3886"/>
                  </a:lnTo>
                  <a:lnTo>
                    <a:pt x="3348" y="3900"/>
                  </a:lnTo>
                  <a:lnTo>
                    <a:pt x="3325" y="3914"/>
                  </a:lnTo>
                  <a:lnTo>
                    <a:pt x="3325" y="3914"/>
                  </a:lnTo>
                  <a:lnTo>
                    <a:pt x="3324" y="3906"/>
                  </a:lnTo>
                  <a:lnTo>
                    <a:pt x="3344" y="3893"/>
                  </a:lnTo>
                  <a:lnTo>
                    <a:pt x="3382" y="3865"/>
                  </a:lnTo>
                  <a:close/>
                  <a:moveTo>
                    <a:pt x="3602" y="3681"/>
                  </a:moveTo>
                  <a:lnTo>
                    <a:pt x="3613" y="3684"/>
                  </a:lnTo>
                  <a:lnTo>
                    <a:pt x="3608" y="3689"/>
                  </a:lnTo>
                  <a:lnTo>
                    <a:pt x="3597" y="3688"/>
                  </a:lnTo>
                  <a:lnTo>
                    <a:pt x="3602" y="3681"/>
                  </a:lnTo>
                  <a:close/>
                  <a:moveTo>
                    <a:pt x="394" y="3364"/>
                  </a:moveTo>
                  <a:lnTo>
                    <a:pt x="408" y="3383"/>
                  </a:lnTo>
                  <a:lnTo>
                    <a:pt x="411" y="3391"/>
                  </a:lnTo>
                  <a:lnTo>
                    <a:pt x="412" y="3390"/>
                  </a:lnTo>
                  <a:lnTo>
                    <a:pt x="439" y="3427"/>
                  </a:lnTo>
                  <a:lnTo>
                    <a:pt x="435" y="3435"/>
                  </a:lnTo>
                  <a:lnTo>
                    <a:pt x="435" y="3435"/>
                  </a:lnTo>
                  <a:lnTo>
                    <a:pt x="404" y="3394"/>
                  </a:lnTo>
                  <a:lnTo>
                    <a:pt x="404" y="3394"/>
                  </a:lnTo>
                  <a:lnTo>
                    <a:pt x="394" y="3364"/>
                  </a:lnTo>
                  <a:close/>
                  <a:moveTo>
                    <a:pt x="3937" y="3274"/>
                  </a:moveTo>
                  <a:lnTo>
                    <a:pt x="3941" y="3285"/>
                  </a:lnTo>
                  <a:lnTo>
                    <a:pt x="3938" y="3289"/>
                  </a:lnTo>
                  <a:lnTo>
                    <a:pt x="3938" y="3289"/>
                  </a:lnTo>
                  <a:lnTo>
                    <a:pt x="3934" y="3280"/>
                  </a:lnTo>
                  <a:lnTo>
                    <a:pt x="3937" y="3274"/>
                  </a:lnTo>
                  <a:close/>
                  <a:moveTo>
                    <a:pt x="236" y="3123"/>
                  </a:moveTo>
                  <a:lnTo>
                    <a:pt x="247" y="3124"/>
                  </a:lnTo>
                  <a:lnTo>
                    <a:pt x="250" y="3131"/>
                  </a:lnTo>
                  <a:lnTo>
                    <a:pt x="238" y="3130"/>
                  </a:lnTo>
                  <a:lnTo>
                    <a:pt x="236" y="3123"/>
                  </a:lnTo>
                  <a:close/>
                  <a:moveTo>
                    <a:pt x="4102" y="2957"/>
                  </a:moveTo>
                  <a:lnTo>
                    <a:pt x="4107" y="2957"/>
                  </a:lnTo>
                  <a:lnTo>
                    <a:pt x="4111" y="2959"/>
                  </a:lnTo>
                  <a:lnTo>
                    <a:pt x="4104" y="2974"/>
                  </a:lnTo>
                  <a:lnTo>
                    <a:pt x="4090" y="3007"/>
                  </a:lnTo>
                  <a:lnTo>
                    <a:pt x="4088" y="3007"/>
                  </a:lnTo>
                  <a:lnTo>
                    <a:pt x="4068" y="3031"/>
                  </a:lnTo>
                  <a:lnTo>
                    <a:pt x="4078" y="3010"/>
                  </a:lnTo>
                  <a:lnTo>
                    <a:pt x="4084" y="3003"/>
                  </a:lnTo>
                  <a:lnTo>
                    <a:pt x="4082" y="3000"/>
                  </a:lnTo>
                  <a:lnTo>
                    <a:pt x="4095" y="2971"/>
                  </a:lnTo>
                  <a:lnTo>
                    <a:pt x="4101" y="2957"/>
                  </a:lnTo>
                  <a:lnTo>
                    <a:pt x="4102" y="2957"/>
                  </a:lnTo>
                  <a:close/>
                  <a:moveTo>
                    <a:pt x="62" y="2627"/>
                  </a:moveTo>
                  <a:lnTo>
                    <a:pt x="63" y="2635"/>
                  </a:lnTo>
                  <a:lnTo>
                    <a:pt x="56" y="2644"/>
                  </a:lnTo>
                  <a:lnTo>
                    <a:pt x="53" y="2635"/>
                  </a:lnTo>
                  <a:lnTo>
                    <a:pt x="62" y="2627"/>
                  </a:lnTo>
                  <a:close/>
                  <a:moveTo>
                    <a:pt x="0" y="2279"/>
                  </a:moveTo>
                  <a:lnTo>
                    <a:pt x="2" y="2279"/>
                  </a:lnTo>
                  <a:lnTo>
                    <a:pt x="7" y="2280"/>
                  </a:lnTo>
                  <a:lnTo>
                    <a:pt x="9" y="2282"/>
                  </a:lnTo>
                  <a:lnTo>
                    <a:pt x="12" y="2327"/>
                  </a:lnTo>
                  <a:lnTo>
                    <a:pt x="11" y="2328"/>
                  </a:lnTo>
                  <a:lnTo>
                    <a:pt x="12" y="2334"/>
                  </a:lnTo>
                  <a:lnTo>
                    <a:pt x="12" y="2334"/>
                  </a:lnTo>
                  <a:lnTo>
                    <a:pt x="17" y="2364"/>
                  </a:lnTo>
                  <a:lnTo>
                    <a:pt x="4" y="2331"/>
                  </a:lnTo>
                  <a:lnTo>
                    <a:pt x="4" y="2331"/>
                  </a:lnTo>
                  <a:lnTo>
                    <a:pt x="0" y="2279"/>
                  </a:lnTo>
                  <a:close/>
                  <a:moveTo>
                    <a:pt x="4255" y="1924"/>
                  </a:moveTo>
                  <a:lnTo>
                    <a:pt x="4262" y="1943"/>
                  </a:lnTo>
                  <a:lnTo>
                    <a:pt x="4265" y="1941"/>
                  </a:lnTo>
                  <a:lnTo>
                    <a:pt x="4266" y="1941"/>
                  </a:lnTo>
                  <a:lnTo>
                    <a:pt x="4269" y="1995"/>
                  </a:lnTo>
                  <a:lnTo>
                    <a:pt x="4269" y="1995"/>
                  </a:lnTo>
                  <a:lnTo>
                    <a:pt x="4265" y="1995"/>
                  </a:lnTo>
                  <a:lnTo>
                    <a:pt x="4261" y="1994"/>
                  </a:lnTo>
                  <a:lnTo>
                    <a:pt x="4258" y="1947"/>
                  </a:lnTo>
                  <a:lnTo>
                    <a:pt x="4258" y="1947"/>
                  </a:lnTo>
                  <a:lnTo>
                    <a:pt x="4258" y="1946"/>
                  </a:lnTo>
                  <a:lnTo>
                    <a:pt x="4256" y="1940"/>
                  </a:lnTo>
                  <a:lnTo>
                    <a:pt x="4255" y="1924"/>
                  </a:lnTo>
                  <a:close/>
                  <a:moveTo>
                    <a:pt x="4214" y="1632"/>
                  </a:moveTo>
                  <a:lnTo>
                    <a:pt x="4215" y="1636"/>
                  </a:lnTo>
                  <a:lnTo>
                    <a:pt x="4208" y="1645"/>
                  </a:lnTo>
                  <a:lnTo>
                    <a:pt x="4207" y="1640"/>
                  </a:lnTo>
                  <a:lnTo>
                    <a:pt x="4214" y="1632"/>
                  </a:lnTo>
                  <a:close/>
                  <a:moveTo>
                    <a:pt x="202" y="1243"/>
                  </a:moveTo>
                  <a:lnTo>
                    <a:pt x="193" y="1262"/>
                  </a:lnTo>
                  <a:lnTo>
                    <a:pt x="185" y="1270"/>
                  </a:lnTo>
                  <a:lnTo>
                    <a:pt x="188" y="1273"/>
                  </a:lnTo>
                  <a:lnTo>
                    <a:pt x="173" y="1303"/>
                  </a:lnTo>
                  <a:lnTo>
                    <a:pt x="168" y="1318"/>
                  </a:lnTo>
                  <a:lnTo>
                    <a:pt x="163" y="1318"/>
                  </a:lnTo>
                  <a:lnTo>
                    <a:pt x="159" y="1317"/>
                  </a:lnTo>
                  <a:lnTo>
                    <a:pt x="165" y="1300"/>
                  </a:lnTo>
                  <a:lnTo>
                    <a:pt x="180" y="1269"/>
                  </a:lnTo>
                  <a:lnTo>
                    <a:pt x="180" y="1269"/>
                  </a:lnTo>
                  <a:lnTo>
                    <a:pt x="202" y="1243"/>
                  </a:lnTo>
                  <a:close/>
                  <a:moveTo>
                    <a:pt x="4020" y="1144"/>
                  </a:moveTo>
                  <a:lnTo>
                    <a:pt x="4032" y="1146"/>
                  </a:lnTo>
                  <a:lnTo>
                    <a:pt x="4034" y="1153"/>
                  </a:lnTo>
                  <a:lnTo>
                    <a:pt x="4023" y="1151"/>
                  </a:lnTo>
                  <a:lnTo>
                    <a:pt x="4020" y="1144"/>
                  </a:lnTo>
                  <a:close/>
                  <a:moveTo>
                    <a:pt x="330" y="986"/>
                  </a:moveTo>
                  <a:lnTo>
                    <a:pt x="334" y="997"/>
                  </a:lnTo>
                  <a:lnTo>
                    <a:pt x="330" y="1003"/>
                  </a:lnTo>
                  <a:lnTo>
                    <a:pt x="326" y="993"/>
                  </a:lnTo>
                  <a:lnTo>
                    <a:pt x="330" y="986"/>
                  </a:lnTo>
                  <a:close/>
                  <a:moveTo>
                    <a:pt x="3835" y="839"/>
                  </a:moveTo>
                  <a:lnTo>
                    <a:pt x="3865" y="880"/>
                  </a:lnTo>
                  <a:lnTo>
                    <a:pt x="3864" y="881"/>
                  </a:lnTo>
                  <a:lnTo>
                    <a:pt x="3872" y="904"/>
                  </a:lnTo>
                  <a:lnTo>
                    <a:pt x="3858" y="884"/>
                  </a:lnTo>
                  <a:lnTo>
                    <a:pt x="3856" y="883"/>
                  </a:lnTo>
                  <a:lnTo>
                    <a:pt x="3856" y="883"/>
                  </a:lnTo>
                  <a:lnTo>
                    <a:pt x="3831" y="847"/>
                  </a:lnTo>
                  <a:lnTo>
                    <a:pt x="3834" y="840"/>
                  </a:lnTo>
                  <a:lnTo>
                    <a:pt x="3835" y="839"/>
                  </a:lnTo>
                  <a:close/>
                  <a:moveTo>
                    <a:pt x="661" y="586"/>
                  </a:moveTo>
                  <a:lnTo>
                    <a:pt x="672" y="589"/>
                  </a:lnTo>
                  <a:lnTo>
                    <a:pt x="668" y="592"/>
                  </a:lnTo>
                  <a:lnTo>
                    <a:pt x="657" y="590"/>
                  </a:lnTo>
                  <a:lnTo>
                    <a:pt x="661" y="586"/>
                  </a:lnTo>
                  <a:close/>
                  <a:moveTo>
                    <a:pt x="945" y="360"/>
                  </a:moveTo>
                  <a:lnTo>
                    <a:pt x="945" y="361"/>
                  </a:lnTo>
                  <a:lnTo>
                    <a:pt x="946" y="368"/>
                  </a:lnTo>
                  <a:lnTo>
                    <a:pt x="926" y="381"/>
                  </a:lnTo>
                  <a:lnTo>
                    <a:pt x="909" y="394"/>
                  </a:lnTo>
                  <a:lnTo>
                    <a:pt x="907" y="394"/>
                  </a:lnTo>
                  <a:lnTo>
                    <a:pt x="902" y="400"/>
                  </a:lnTo>
                  <a:lnTo>
                    <a:pt x="888" y="409"/>
                  </a:lnTo>
                  <a:lnTo>
                    <a:pt x="904" y="391"/>
                  </a:lnTo>
                  <a:lnTo>
                    <a:pt x="901" y="388"/>
                  </a:lnTo>
                  <a:lnTo>
                    <a:pt x="921" y="374"/>
                  </a:lnTo>
                  <a:lnTo>
                    <a:pt x="945" y="360"/>
                  </a:lnTo>
                  <a:close/>
                  <a:moveTo>
                    <a:pt x="3033" y="195"/>
                  </a:moveTo>
                  <a:lnTo>
                    <a:pt x="3079" y="216"/>
                  </a:lnTo>
                  <a:lnTo>
                    <a:pt x="3081" y="217"/>
                  </a:lnTo>
                  <a:lnTo>
                    <a:pt x="3079" y="219"/>
                  </a:lnTo>
                  <a:lnTo>
                    <a:pt x="3074" y="224"/>
                  </a:lnTo>
                  <a:lnTo>
                    <a:pt x="3034" y="206"/>
                  </a:lnTo>
                  <a:lnTo>
                    <a:pt x="3033" y="205"/>
                  </a:lnTo>
                  <a:lnTo>
                    <a:pt x="3030" y="203"/>
                  </a:lnTo>
                  <a:lnTo>
                    <a:pt x="3016" y="197"/>
                  </a:lnTo>
                  <a:lnTo>
                    <a:pt x="3033" y="200"/>
                  </a:lnTo>
                  <a:lnTo>
                    <a:pt x="3033" y="197"/>
                  </a:lnTo>
                  <a:lnTo>
                    <a:pt x="3033" y="195"/>
                  </a:lnTo>
                  <a:close/>
                  <a:moveTo>
                    <a:pt x="2733" y="83"/>
                  </a:moveTo>
                  <a:lnTo>
                    <a:pt x="2739" y="84"/>
                  </a:lnTo>
                  <a:lnTo>
                    <a:pt x="2742" y="94"/>
                  </a:lnTo>
                  <a:lnTo>
                    <a:pt x="2736" y="93"/>
                  </a:lnTo>
                  <a:lnTo>
                    <a:pt x="2733" y="83"/>
                  </a:lnTo>
                  <a:close/>
                  <a:moveTo>
                    <a:pt x="1911" y="8"/>
                  </a:moveTo>
                  <a:lnTo>
                    <a:pt x="1911" y="12"/>
                  </a:lnTo>
                  <a:lnTo>
                    <a:pt x="1929" y="15"/>
                  </a:lnTo>
                  <a:lnTo>
                    <a:pt x="1911" y="18"/>
                  </a:lnTo>
                  <a:lnTo>
                    <a:pt x="1910" y="18"/>
                  </a:lnTo>
                  <a:lnTo>
                    <a:pt x="1910" y="18"/>
                  </a:lnTo>
                  <a:lnTo>
                    <a:pt x="1863" y="24"/>
                  </a:lnTo>
                  <a:lnTo>
                    <a:pt x="1860" y="19"/>
                  </a:lnTo>
                  <a:lnTo>
                    <a:pt x="1860" y="15"/>
                  </a:lnTo>
                  <a:lnTo>
                    <a:pt x="1911" y="8"/>
                  </a:lnTo>
                  <a:close/>
                  <a:moveTo>
                    <a:pt x="2223" y="0"/>
                  </a:moveTo>
                  <a:lnTo>
                    <a:pt x="2230" y="0"/>
                  </a:lnTo>
                  <a:lnTo>
                    <a:pt x="2223" y="8"/>
                  </a:lnTo>
                  <a:lnTo>
                    <a:pt x="2216" y="8"/>
                  </a:lnTo>
                  <a:lnTo>
                    <a:pt x="22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" name="Freeform 775"/>
            <p:cNvSpPr>
              <a:spLocks noEditPoints="1"/>
            </p:cNvSpPr>
            <p:nvPr/>
          </p:nvSpPr>
          <p:spPr bwMode="auto">
            <a:xfrm>
              <a:off x="4972" y="398"/>
              <a:ext cx="4286" cy="4292"/>
            </a:xfrm>
            <a:custGeom>
              <a:avLst/>
              <a:gdLst>
                <a:gd name="T0" fmla="*/ 2047 w 4286"/>
                <a:gd name="T1" fmla="*/ 4292 h 4292"/>
                <a:gd name="T2" fmla="*/ 2420 w 4286"/>
                <a:gd name="T3" fmla="*/ 4268 h 4292"/>
                <a:gd name="T4" fmla="*/ 2372 w 4286"/>
                <a:gd name="T5" fmla="*/ 4283 h 4292"/>
                <a:gd name="T6" fmla="*/ 1536 w 4286"/>
                <a:gd name="T7" fmla="*/ 4199 h 4292"/>
                <a:gd name="T8" fmla="*/ 1539 w 4286"/>
                <a:gd name="T9" fmla="*/ 4209 h 4292"/>
                <a:gd name="T10" fmla="*/ 1200 w 4286"/>
                <a:gd name="T11" fmla="*/ 4067 h 4292"/>
                <a:gd name="T12" fmla="*/ 1195 w 4286"/>
                <a:gd name="T13" fmla="*/ 4076 h 4292"/>
                <a:gd name="T14" fmla="*/ 1197 w 4286"/>
                <a:gd name="T15" fmla="*/ 4066 h 4292"/>
                <a:gd name="T16" fmla="*/ 3363 w 4286"/>
                <a:gd name="T17" fmla="*/ 3916 h 4292"/>
                <a:gd name="T18" fmla="*/ 3357 w 4286"/>
                <a:gd name="T19" fmla="*/ 3909 h 4292"/>
                <a:gd name="T20" fmla="*/ 3634 w 4286"/>
                <a:gd name="T21" fmla="*/ 3694 h 4292"/>
                <a:gd name="T22" fmla="*/ 3622 w 4286"/>
                <a:gd name="T23" fmla="*/ 3693 h 4292"/>
                <a:gd name="T24" fmla="*/ 437 w 4286"/>
                <a:gd name="T25" fmla="*/ 3450 h 4292"/>
                <a:gd name="T26" fmla="*/ 413 w 4286"/>
                <a:gd name="T27" fmla="*/ 3403 h 4292"/>
                <a:gd name="T28" fmla="*/ 3952 w 4286"/>
                <a:gd name="T29" fmla="*/ 3310 h 4292"/>
                <a:gd name="T30" fmla="*/ 3950 w 4286"/>
                <a:gd name="T31" fmla="*/ 3294 h 4292"/>
                <a:gd name="T32" fmla="*/ 247 w 4286"/>
                <a:gd name="T33" fmla="*/ 3139 h 4292"/>
                <a:gd name="T34" fmla="*/ 4120 w 4286"/>
                <a:gd name="T35" fmla="*/ 2968 h 4292"/>
                <a:gd name="T36" fmla="*/ 4107 w 4286"/>
                <a:gd name="T37" fmla="*/ 3020 h 4292"/>
                <a:gd name="T38" fmla="*/ 4113 w 4286"/>
                <a:gd name="T39" fmla="*/ 2983 h 4292"/>
                <a:gd name="T40" fmla="*/ 65 w 4286"/>
                <a:gd name="T41" fmla="*/ 2653 h 4292"/>
                <a:gd name="T42" fmla="*/ 62 w 4286"/>
                <a:gd name="T43" fmla="*/ 2644 h 4292"/>
                <a:gd name="T44" fmla="*/ 13 w 4286"/>
                <a:gd name="T45" fmla="*/ 2340 h 4292"/>
                <a:gd name="T46" fmla="*/ 3 w 4286"/>
                <a:gd name="T47" fmla="*/ 2340 h 4292"/>
                <a:gd name="T48" fmla="*/ 4278 w 4286"/>
                <a:gd name="T49" fmla="*/ 1950 h 4292"/>
                <a:gd name="T50" fmla="*/ 4286 w 4286"/>
                <a:gd name="T51" fmla="*/ 2001 h 4292"/>
                <a:gd name="T52" fmla="*/ 4278 w 4286"/>
                <a:gd name="T53" fmla="*/ 1950 h 4292"/>
                <a:gd name="T54" fmla="*/ 4224 w 4286"/>
                <a:gd name="T55" fmla="*/ 1645 h 4292"/>
                <a:gd name="T56" fmla="*/ 180 w 4286"/>
                <a:gd name="T57" fmla="*/ 1275 h 4292"/>
                <a:gd name="T58" fmla="*/ 189 w 4286"/>
                <a:gd name="T59" fmla="*/ 1278 h 4292"/>
                <a:gd name="T60" fmla="*/ 160 w 4286"/>
                <a:gd name="T61" fmla="*/ 1321 h 4292"/>
                <a:gd name="T62" fmla="*/ 4041 w 4286"/>
                <a:gd name="T63" fmla="*/ 1155 h 4292"/>
                <a:gd name="T64" fmla="*/ 4043 w 4286"/>
                <a:gd name="T65" fmla="*/ 1162 h 4292"/>
                <a:gd name="T66" fmla="*/ 339 w 4286"/>
                <a:gd name="T67" fmla="*/ 995 h 4292"/>
                <a:gd name="T68" fmla="*/ 332 w 4286"/>
                <a:gd name="T69" fmla="*/ 989 h 4292"/>
                <a:gd name="T70" fmla="*/ 3882 w 4286"/>
                <a:gd name="T71" fmla="*/ 885 h 4292"/>
                <a:gd name="T72" fmla="*/ 3874 w 4286"/>
                <a:gd name="T73" fmla="*/ 889 h 4292"/>
                <a:gd name="T74" fmla="*/ 658 w 4286"/>
                <a:gd name="T75" fmla="*/ 594 h 4292"/>
                <a:gd name="T76" fmla="*/ 654 w 4286"/>
                <a:gd name="T77" fmla="*/ 596 h 4292"/>
                <a:gd name="T78" fmla="*/ 954 w 4286"/>
                <a:gd name="T79" fmla="*/ 369 h 4292"/>
                <a:gd name="T80" fmla="*/ 906 w 4286"/>
                <a:gd name="T81" fmla="*/ 390 h 4292"/>
                <a:gd name="T82" fmla="*/ 3046 w 4286"/>
                <a:gd name="T83" fmla="*/ 197 h 4292"/>
                <a:gd name="T84" fmla="*/ 3091 w 4286"/>
                <a:gd name="T85" fmla="*/ 222 h 4292"/>
                <a:gd name="T86" fmla="*/ 3042 w 4286"/>
                <a:gd name="T87" fmla="*/ 204 h 4292"/>
                <a:gd name="T88" fmla="*/ 2744 w 4286"/>
                <a:gd name="T89" fmla="*/ 82 h 4292"/>
                <a:gd name="T90" fmla="*/ 2738 w 4286"/>
                <a:gd name="T91" fmla="*/ 81 h 4292"/>
                <a:gd name="T92" fmla="*/ 1869 w 4286"/>
                <a:gd name="T93" fmla="*/ 24 h 4292"/>
                <a:gd name="T94" fmla="*/ 1919 w 4286"/>
                <a:gd name="T95" fmla="*/ 9 h 4292"/>
                <a:gd name="T96" fmla="*/ 2239 w 4286"/>
                <a:gd name="T97" fmla="*/ 9 h 4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86" h="4292">
                  <a:moveTo>
                    <a:pt x="2046" y="4283"/>
                  </a:moveTo>
                  <a:lnTo>
                    <a:pt x="2054" y="4283"/>
                  </a:lnTo>
                  <a:lnTo>
                    <a:pt x="2047" y="4292"/>
                  </a:lnTo>
                  <a:lnTo>
                    <a:pt x="2039" y="4292"/>
                  </a:lnTo>
                  <a:lnTo>
                    <a:pt x="2046" y="4283"/>
                  </a:lnTo>
                  <a:close/>
                  <a:moveTo>
                    <a:pt x="2420" y="4268"/>
                  </a:moveTo>
                  <a:lnTo>
                    <a:pt x="2420" y="4275"/>
                  </a:lnTo>
                  <a:lnTo>
                    <a:pt x="2420" y="4278"/>
                  </a:lnTo>
                  <a:lnTo>
                    <a:pt x="2372" y="4283"/>
                  </a:lnTo>
                  <a:lnTo>
                    <a:pt x="2369" y="4275"/>
                  </a:lnTo>
                  <a:lnTo>
                    <a:pt x="2420" y="4268"/>
                  </a:lnTo>
                  <a:close/>
                  <a:moveTo>
                    <a:pt x="1536" y="4199"/>
                  </a:moveTo>
                  <a:lnTo>
                    <a:pt x="1543" y="4200"/>
                  </a:lnTo>
                  <a:lnTo>
                    <a:pt x="1547" y="4210"/>
                  </a:lnTo>
                  <a:lnTo>
                    <a:pt x="1539" y="4209"/>
                  </a:lnTo>
                  <a:lnTo>
                    <a:pt x="1536" y="4199"/>
                  </a:lnTo>
                  <a:close/>
                  <a:moveTo>
                    <a:pt x="1197" y="4066"/>
                  </a:moveTo>
                  <a:lnTo>
                    <a:pt x="1200" y="4067"/>
                  </a:lnTo>
                  <a:lnTo>
                    <a:pt x="1243" y="4087"/>
                  </a:lnTo>
                  <a:lnTo>
                    <a:pt x="1239" y="4095"/>
                  </a:lnTo>
                  <a:lnTo>
                    <a:pt x="1195" y="4076"/>
                  </a:lnTo>
                  <a:lnTo>
                    <a:pt x="1194" y="4074"/>
                  </a:lnTo>
                  <a:lnTo>
                    <a:pt x="1195" y="4069"/>
                  </a:lnTo>
                  <a:lnTo>
                    <a:pt x="1197" y="4066"/>
                  </a:lnTo>
                  <a:close/>
                  <a:moveTo>
                    <a:pt x="3377" y="3895"/>
                  </a:moveTo>
                  <a:lnTo>
                    <a:pt x="3382" y="3902"/>
                  </a:lnTo>
                  <a:lnTo>
                    <a:pt x="3363" y="3916"/>
                  </a:lnTo>
                  <a:lnTo>
                    <a:pt x="3341" y="3930"/>
                  </a:lnTo>
                  <a:lnTo>
                    <a:pt x="3334" y="3923"/>
                  </a:lnTo>
                  <a:lnTo>
                    <a:pt x="3357" y="3909"/>
                  </a:lnTo>
                  <a:lnTo>
                    <a:pt x="3377" y="3895"/>
                  </a:lnTo>
                  <a:close/>
                  <a:moveTo>
                    <a:pt x="3622" y="3693"/>
                  </a:moveTo>
                  <a:lnTo>
                    <a:pt x="3634" y="3694"/>
                  </a:lnTo>
                  <a:lnTo>
                    <a:pt x="3628" y="3700"/>
                  </a:lnTo>
                  <a:lnTo>
                    <a:pt x="3617" y="3698"/>
                  </a:lnTo>
                  <a:lnTo>
                    <a:pt x="3622" y="3693"/>
                  </a:lnTo>
                  <a:close/>
                  <a:moveTo>
                    <a:pt x="413" y="3403"/>
                  </a:moveTo>
                  <a:lnTo>
                    <a:pt x="444" y="3444"/>
                  </a:lnTo>
                  <a:lnTo>
                    <a:pt x="437" y="3450"/>
                  </a:lnTo>
                  <a:lnTo>
                    <a:pt x="406" y="3409"/>
                  </a:lnTo>
                  <a:lnTo>
                    <a:pt x="408" y="3406"/>
                  </a:lnTo>
                  <a:lnTo>
                    <a:pt x="413" y="3403"/>
                  </a:lnTo>
                  <a:close/>
                  <a:moveTo>
                    <a:pt x="3950" y="3294"/>
                  </a:moveTo>
                  <a:lnTo>
                    <a:pt x="3954" y="3304"/>
                  </a:lnTo>
                  <a:lnTo>
                    <a:pt x="3952" y="3310"/>
                  </a:lnTo>
                  <a:lnTo>
                    <a:pt x="3947" y="3298"/>
                  </a:lnTo>
                  <a:lnTo>
                    <a:pt x="3947" y="3298"/>
                  </a:lnTo>
                  <a:lnTo>
                    <a:pt x="3950" y="3294"/>
                  </a:lnTo>
                  <a:close/>
                  <a:moveTo>
                    <a:pt x="233" y="3129"/>
                  </a:moveTo>
                  <a:lnTo>
                    <a:pt x="245" y="3132"/>
                  </a:lnTo>
                  <a:lnTo>
                    <a:pt x="247" y="3139"/>
                  </a:lnTo>
                  <a:lnTo>
                    <a:pt x="237" y="3137"/>
                  </a:lnTo>
                  <a:lnTo>
                    <a:pt x="233" y="3129"/>
                  </a:lnTo>
                  <a:close/>
                  <a:moveTo>
                    <a:pt x="4120" y="2968"/>
                  </a:moveTo>
                  <a:lnTo>
                    <a:pt x="4127" y="2972"/>
                  </a:lnTo>
                  <a:lnTo>
                    <a:pt x="4121" y="2988"/>
                  </a:lnTo>
                  <a:lnTo>
                    <a:pt x="4107" y="3020"/>
                  </a:lnTo>
                  <a:lnTo>
                    <a:pt x="4101" y="3019"/>
                  </a:lnTo>
                  <a:lnTo>
                    <a:pt x="4099" y="3016"/>
                  </a:lnTo>
                  <a:lnTo>
                    <a:pt x="4113" y="2983"/>
                  </a:lnTo>
                  <a:lnTo>
                    <a:pt x="4120" y="2968"/>
                  </a:lnTo>
                  <a:close/>
                  <a:moveTo>
                    <a:pt x="62" y="2644"/>
                  </a:moveTo>
                  <a:lnTo>
                    <a:pt x="65" y="2653"/>
                  </a:lnTo>
                  <a:lnTo>
                    <a:pt x="58" y="2661"/>
                  </a:lnTo>
                  <a:lnTo>
                    <a:pt x="55" y="2653"/>
                  </a:lnTo>
                  <a:lnTo>
                    <a:pt x="62" y="2644"/>
                  </a:lnTo>
                  <a:close/>
                  <a:moveTo>
                    <a:pt x="7" y="2288"/>
                  </a:moveTo>
                  <a:lnTo>
                    <a:pt x="9" y="2288"/>
                  </a:lnTo>
                  <a:lnTo>
                    <a:pt x="13" y="2340"/>
                  </a:lnTo>
                  <a:lnTo>
                    <a:pt x="10" y="2340"/>
                  </a:lnTo>
                  <a:lnTo>
                    <a:pt x="9" y="2340"/>
                  </a:lnTo>
                  <a:lnTo>
                    <a:pt x="3" y="2340"/>
                  </a:lnTo>
                  <a:lnTo>
                    <a:pt x="0" y="2289"/>
                  </a:lnTo>
                  <a:lnTo>
                    <a:pt x="7" y="2288"/>
                  </a:lnTo>
                  <a:close/>
                  <a:moveTo>
                    <a:pt x="4278" y="1950"/>
                  </a:moveTo>
                  <a:lnTo>
                    <a:pt x="4282" y="1952"/>
                  </a:lnTo>
                  <a:lnTo>
                    <a:pt x="4284" y="1952"/>
                  </a:lnTo>
                  <a:lnTo>
                    <a:pt x="4286" y="2001"/>
                  </a:lnTo>
                  <a:lnTo>
                    <a:pt x="4278" y="2004"/>
                  </a:lnTo>
                  <a:lnTo>
                    <a:pt x="4275" y="1950"/>
                  </a:lnTo>
                  <a:lnTo>
                    <a:pt x="4278" y="1950"/>
                  </a:lnTo>
                  <a:close/>
                  <a:moveTo>
                    <a:pt x="4230" y="1632"/>
                  </a:moveTo>
                  <a:lnTo>
                    <a:pt x="4231" y="1637"/>
                  </a:lnTo>
                  <a:lnTo>
                    <a:pt x="4224" y="1645"/>
                  </a:lnTo>
                  <a:lnTo>
                    <a:pt x="4223" y="1641"/>
                  </a:lnTo>
                  <a:lnTo>
                    <a:pt x="4230" y="1632"/>
                  </a:lnTo>
                  <a:close/>
                  <a:moveTo>
                    <a:pt x="180" y="1275"/>
                  </a:moveTo>
                  <a:lnTo>
                    <a:pt x="181" y="1275"/>
                  </a:lnTo>
                  <a:lnTo>
                    <a:pt x="185" y="1275"/>
                  </a:lnTo>
                  <a:lnTo>
                    <a:pt x="189" y="1278"/>
                  </a:lnTo>
                  <a:lnTo>
                    <a:pt x="174" y="1309"/>
                  </a:lnTo>
                  <a:lnTo>
                    <a:pt x="168" y="1326"/>
                  </a:lnTo>
                  <a:lnTo>
                    <a:pt x="160" y="1321"/>
                  </a:lnTo>
                  <a:lnTo>
                    <a:pt x="167" y="1304"/>
                  </a:lnTo>
                  <a:lnTo>
                    <a:pt x="180" y="1275"/>
                  </a:lnTo>
                  <a:close/>
                  <a:moveTo>
                    <a:pt x="4041" y="1155"/>
                  </a:moveTo>
                  <a:lnTo>
                    <a:pt x="4052" y="1157"/>
                  </a:lnTo>
                  <a:lnTo>
                    <a:pt x="4055" y="1165"/>
                  </a:lnTo>
                  <a:lnTo>
                    <a:pt x="4043" y="1162"/>
                  </a:lnTo>
                  <a:lnTo>
                    <a:pt x="4041" y="1155"/>
                  </a:lnTo>
                  <a:close/>
                  <a:moveTo>
                    <a:pt x="335" y="985"/>
                  </a:moveTo>
                  <a:lnTo>
                    <a:pt x="339" y="995"/>
                  </a:lnTo>
                  <a:lnTo>
                    <a:pt x="335" y="1002"/>
                  </a:lnTo>
                  <a:lnTo>
                    <a:pt x="331" y="991"/>
                  </a:lnTo>
                  <a:lnTo>
                    <a:pt x="332" y="989"/>
                  </a:lnTo>
                  <a:lnTo>
                    <a:pt x="335" y="985"/>
                  </a:lnTo>
                  <a:close/>
                  <a:moveTo>
                    <a:pt x="3851" y="842"/>
                  </a:moveTo>
                  <a:lnTo>
                    <a:pt x="3882" y="885"/>
                  </a:lnTo>
                  <a:lnTo>
                    <a:pt x="3882" y="885"/>
                  </a:lnTo>
                  <a:lnTo>
                    <a:pt x="3877" y="888"/>
                  </a:lnTo>
                  <a:lnTo>
                    <a:pt x="3874" y="889"/>
                  </a:lnTo>
                  <a:lnTo>
                    <a:pt x="3844" y="848"/>
                  </a:lnTo>
                  <a:lnTo>
                    <a:pt x="3851" y="842"/>
                  </a:lnTo>
                  <a:close/>
                  <a:moveTo>
                    <a:pt x="658" y="594"/>
                  </a:moveTo>
                  <a:lnTo>
                    <a:pt x="670" y="595"/>
                  </a:lnTo>
                  <a:lnTo>
                    <a:pt x="666" y="599"/>
                  </a:lnTo>
                  <a:lnTo>
                    <a:pt x="654" y="596"/>
                  </a:lnTo>
                  <a:lnTo>
                    <a:pt x="658" y="594"/>
                  </a:lnTo>
                  <a:close/>
                  <a:moveTo>
                    <a:pt x="948" y="362"/>
                  </a:moveTo>
                  <a:lnTo>
                    <a:pt x="954" y="369"/>
                  </a:lnTo>
                  <a:lnTo>
                    <a:pt x="930" y="383"/>
                  </a:lnTo>
                  <a:lnTo>
                    <a:pt x="910" y="397"/>
                  </a:lnTo>
                  <a:lnTo>
                    <a:pt x="906" y="390"/>
                  </a:lnTo>
                  <a:lnTo>
                    <a:pt x="925" y="376"/>
                  </a:lnTo>
                  <a:lnTo>
                    <a:pt x="948" y="362"/>
                  </a:lnTo>
                  <a:close/>
                  <a:moveTo>
                    <a:pt x="3046" y="197"/>
                  </a:moveTo>
                  <a:lnTo>
                    <a:pt x="3093" y="218"/>
                  </a:lnTo>
                  <a:lnTo>
                    <a:pt x="3093" y="218"/>
                  </a:lnTo>
                  <a:lnTo>
                    <a:pt x="3091" y="222"/>
                  </a:lnTo>
                  <a:lnTo>
                    <a:pt x="3090" y="226"/>
                  </a:lnTo>
                  <a:lnTo>
                    <a:pt x="3088" y="225"/>
                  </a:lnTo>
                  <a:lnTo>
                    <a:pt x="3042" y="204"/>
                  </a:lnTo>
                  <a:lnTo>
                    <a:pt x="3046" y="197"/>
                  </a:lnTo>
                  <a:close/>
                  <a:moveTo>
                    <a:pt x="2738" y="81"/>
                  </a:moveTo>
                  <a:lnTo>
                    <a:pt x="2744" y="82"/>
                  </a:lnTo>
                  <a:lnTo>
                    <a:pt x="2748" y="93"/>
                  </a:lnTo>
                  <a:lnTo>
                    <a:pt x="2742" y="92"/>
                  </a:lnTo>
                  <a:lnTo>
                    <a:pt x="2738" y="81"/>
                  </a:lnTo>
                  <a:close/>
                  <a:moveTo>
                    <a:pt x="1919" y="9"/>
                  </a:moveTo>
                  <a:lnTo>
                    <a:pt x="1920" y="17"/>
                  </a:lnTo>
                  <a:lnTo>
                    <a:pt x="1869" y="24"/>
                  </a:lnTo>
                  <a:lnTo>
                    <a:pt x="1868" y="16"/>
                  </a:lnTo>
                  <a:lnTo>
                    <a:pt x="1868" y="14"/>
                  </a:lnTo>
                  <a:lnTo>
                    <a:pt x="1919" y="9"/>
                  </a:lnTo>
                  <a:close/>
                  <a:moveTo>
                    <a:pt x="2239" y="0"/>
                  </a:moveTo>
                  <a:lnTo>
                    <a:pt x="2246" y="0"/>
                  </a:lnTo>
                  <a:lnTo>
                    <a:pt x="2239" y="9"/>
                  </a:lnTo>
                  <a:lnTo>
                    <a:pt x="2232" y="9"/>
                  </a:lnTo>
                  <a:lnTo>
                    <a:pt x="22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4" name="Freeform 776"/>
            <p:cNvSpPr>
              <a:spLocks noEditPoints="1"/>
            </p:cNvSpPr>
            <p:nvPr/>
          </p:nvSpPr>
          <p:spPr bwMode="auto">
            <a:xfrm>
              <a:off x="4964" y="390"/>
              <a:ext cx="4304" cy="4310"/>
            </a:xfrm>
            <a:custGeom>
              <a:avLst/>
              <a:gdLst>
                <a:gd name="T0" fmla="*/ 2048 w 4304"/>
                <a:gd name="T1" fmla="*/ 4310 h 4310"/>
                <a:gd name="T2" fmla="*/ 2428 w 4304"/>
                <a:gd name="T3" fmla="*/ 4286 h 4310"/>
                <a:gd name="T4" fmla="*/ 2387 w 4304"/>
                <a:gd name="T5" fmla="*/ 4300 h 4310"/>
                <a:gd name="T6" fmla="*/ 2428 w 4304"/>
                <a:gd name="T7" fmla="*/ 4286 h 4310"/>
                <a:gd name="T8" fmla="*/ 1559 w 4304"/>
                <a:gd name="T9" fmla="*/ 4229 h 4310"/>
                <a:gd name="T10" fmla="*/ 1202 w 4304"/>
                <a:gd name="T11" fmla="*/ 4082 h 4310"/>
                <a:gd name="T12" fmla="*/ 1247 w 4304"/>
                <a:gd name="T13" fmla="*/ 4105 h 4310"/>
                <a:gd name="T14" fmla="*/ 1202 w 4304"/>
                <a:gd name="T15" fmla="*/ 4082 h 4310"/>
                <a:gd name="T16" fmla="*/ 3390 w 4304"/>
                <a:gd name="T17" fmla="*/ 3910 h 4310"/>
                <a:gd name="T18" fmla="*/ 3358 w 4304"/>
                <a:gd name="T19" fmla="*/ 3944 h 4310"/>
                <a:gd name="T20" fmla="*/ 3371 w 4304"/>
                <a:gd name="T21" fmla="*/ 3924 h 4310"/>
                <a:gd name="T22" fmla="*/ 3653 w 4304"/>
                <a:gd name="T23" fmla="*/ 3704 h 4310"/>
                <a:gd name="T24" fmla="*/ 3642 w 4304"/>
                <a:gd name="T25" fmla="*/ 3702 h 4310"/>
                <a:gd name="T26" fmla="*/ 443 w 4304"/>
                <a:gd name="T27" fmla="*/ 3459 h 4310"/>
                <a:gd name="T28" fmla="*/ 409 w 4304"/>
                <a:gd name="T29" fmla="*/ 3421 h 4310"/>
                <a:gd name="T30" fmla="*/ 3962 w 4304"/>
                <a:gd name="T31" fmla="*/ 3312 h 4310"/>
                <a:gd name="T32" fmla="*/ 3960 w 4304"/>
                <a:gd name="T33" fmla="*/ 3318 h 4310"/>
                <a:gd name="T34" fmla="*/ 241 w 4304"/>
                <a:gd name="T35" fmla="*/ 3137 h 4310"/>
                <a:gd name="T36" fmla="*/ 230 w 4304"/>
                <a:gd name="T37" fmla="*/ 3135 h 4310"/>
                <a:gd name="T38" fmla="*/ 4142 w 4304"/>
                <a:gd name="T39" fmla="*/ 2988 h 4310"/>
                <a:gd name="T40" fmla="*/ 4119 w 4304"/>
                <a:gd name="T41" fmla="*/ 3028 h 4310"/>
                <a:gd name="T42" fmla="*/ 4129 w 4304"/>
                <a:gd name="T43" fmla="*/ 2996 h 4310"/>
                <a:gd name="T44" fmla="*/ 66 w 4304"/>
                <a:gd name="T45" fmla="*/ 2669 h 4310"/>
                <a:gd name="T46" fmla="*/ 63 w 4304"/>
                <a:gd name="T47" fmla="*/ 2661 h 4310"/>
                <a:gd name="T48" fmla="*/ 11 w 4304"/>
                <a:gd name="T49" fmla="*/ 2348 h 4310"/>
                <a:gd name="T50" fmla="*/ 2 w 4304"/>
                <a:gd name="T51" fmla="*/ 2299 h 4310"/>
                <a:gd name="T52" fmla="*/ 4302 w 4304"/>
                <a:gd name="T53" fmla="*/ 1964 h 4310"/>
                <a:gd name="T54" fmla="*/ 4294 w 4304"/>
                <a:gd name="T55" fmla="*/ 2009 h 4310"/>
                <a:gd name="T56" fmla="*/ 4246 w 4304"/>
                <a:gd name="T57" fmla="*/ 1635 h 4310"/>
                <a:gd name="T58" fmla="*/ 4245 w 4304"/>
                <a:gd name="T59" fmla="*/ 1630 h 4310"/>
                <a:gd name="T60" fmla="*/ 175 w 4304"/>
                <a:gd name="T61" fmla="*/ 1312 h 4310"/>
                <a:gd name="T62" fmla="*/ 161 w 4304"/>
                <a:gd name="T63" fmla="*/ 1321 h 4310"/>
                <a:gd name="T64" fmla="*/ 185 w 4304"/>
                <a:gd name="T65" fmla="*/ 1281 h 4310"/>
                <a:gd name="T66" fmla="*/ 4074 w 4304"/>
                <a:gd name="T67" fmla="*/ 1174 h 4310"/>
                <a:gd name="T68" fmla="*/ 340 w 4304"/>
                <a:gd name="T69" fmla="*/ 982 h 4310"/>
                <a:gd name="T70" fmla="*/ 339 w 4304"/>
                <a:gd name="T71" fmla="*/ 999 h 4310"/>
                <a:gd name="T72" fmla="*/ 3869 w 4304"/>
                <a:gd name="T73" fmla="*/ 848 h 4310"/>
                <a:gd name="T74" fmla="*/ 3890 w 4304"/>
                <a:gd name="T75" fmla="*/ 893 h 4310"/>
                <a:gd name="T76" fmla="*/ 3869 w 4304"/>
                <a:gd name="T77" fmla="*/ 848 h 4310"/>
                <a:gd name="T78" fmla="*/ 662 w 4304"/>
                <a:gd name="T79" fmla="*/ 604 h 4310"/>
                <a:gd name="T80" fmla="*/ 946 w 4304"/>
                <a:gd name="T81" fmla="*/ 364 h 4310"/>
                <a:gd name="T82" fmla="*/ 933 w 4304"/>
                <a:gd name="T83" fmla="*/ 384 h 4310"/>
                <a:gd name="T84" fmla="*/ 912 w 4304"/>
                <a:gd name="T85" fmla="*/ 388 h 4310"/>
                <a:gd name="T86" fmla="*/ 3061 w 4304"/>
                <a:gd name="T87" fmla="*/ 197 h 4310"/>
                <a:gd name="T88" fmla="*/ 3101 w 4304"/>
                <a:gd name="T89" fmla="*/ 226 h 4310"/>
                <a:gd name="T90" fmla="*/ 3054 w 4304"/>
                <a:gd name="T91" fmla="*/ 203 h 4310"/>
                <a:gd name="T92" fmla="*/ 2747 w 4304"/>
                <a:gd name="T93" fmla="*/ 80 h 4310"/>
                <a:gd name="T94" fmla="*/ 2742 w 4304"/>
                <a:gd name="T95" fmla="*/ 79 h 4310"/>
                <a:gd name="T96" fmla="*/ 1927 w 4304"/>
                <a:gd name="T97" fmla="*/ 17 h 4310"/>
                <a:gd name="T98" fmla="*/ 1920 w 4304"/>
                <a:gd name="T99" fmla="*/ 8 h 4310"/>
                <a:gd name="T100" fmla="*/ 2254 w 4304"/>
                <a:gd name="T101" fmla="*/ 8 h 4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04" h="4310">
                  <a:moveTo>
                    <a:pt x="2047" y="4300"/>
                  </a:moveTo>
                  <a:lnTo>
                    <a:pt x="2055" y="4300"/>
                  </a:lnTo>
                  <a:lnTo>
                    <a:pt x="2048" y="4310"/>
                  </a:lnTo>
                  <a:lnTo>
                    <a:pt x="2038" y="4308"/>
                  </a:lnTo>
                  <a:lnTo>
                    <a:pt x="2047" y="4300"/>
                  </a:lnTo>
                  <a:close/>
                  <a:moveTo>
                    <a:pt x="2428" y="4286"/>
                  </a:moveTo>
                  <a:lnTo>
                    <a:pt x="2424" y="4294"/>
                  </a:lnTo>
                  <a:lnTo>
                    <a:pt x="2423" y="4296"/>
                  </a:lnTo>
                  <a:lnTo>
                    <a:pt x="2387" y="4300"/>
                  </a:lnTo>
                  <a:lnTo>
                    <a:pt x="2380" y="4291"/>
                  </a:lnTo>
                  <a:lnTo>
                    <a:pt x="2380" y="4291"/>
                  </a:lnTo>
                  <a:lnTo>
                    <a:pt x="2428" y="4286"/>
                  </a:lnTo>
                  <a:close/>
                  <a:moveTo>
                    <a:pt x="1547" y="4217"/>
                  </a:moveTo>
                  <a:lnTo>
                    <a:pt x="1555" y="4218"/>
                  </a:lnTo>
                  <a:lnTo>
                    <a:pt x="1559" y="4229"/>
                  </a:lnTo>
                  <a:lnTo>
                    <a:pt x="1551" y="4226"/>
                  </a:lnTo>
                  <a:lnTo>
                    <a:pt x="1547" y="4217"/>
                  </a:lnTo>
                  <a:close/>
                  <a:moveTo>
                    <a:pt x="1202" y="4082"/>
                  </a:moveTo>
                  <a:lnTo>
                    <a:pt x="1203" y="4084"/>
                  </a:lnTo>
                  <a:lnTo>
                    <a:pt x="1247" y="4103"/>
                  </a:lnTo>
                  <a:lnTo>
                    <a:pt x="1247" y="4105"/>
                  </a:lnTo>
                  <a:lnTo>
                    <a:pt x="1240" y="4109"/>
                  </a:lnTo>
                  <a:lnTo>
                    <a:pt x="1202" y="4092"/>
                  </a:lnTo>
                  <a:lnTo>
                    <a:pt x="1202" y="4082"/>
                  </a:lnTo>
                  <a:lnTo>
                    <a:pt x="1202" y="4082"/>
                  </a:lnTo>
                  <a:close/>
                  <a:moveTo>
                    <a:pt x="3390" y="3910"/>
                  </a:moveTo>
                  <a:lnTo>
                    <a:pt x="3390" y="3910"/>
                  </a:lnTo>
                  <a:lnTo>
                    <a:pt x="3392" y="3920"/>
                  </a:lnTo>
                  <a:lnTo>
                    <a:pt x="3376" y="3931"/>
                  </a:lnTo>
                  <a:lnTo>
                    <a:pt x="3358" y="3944"/>
                  </a:lnTo>
                  <a:lnTo>
                    <a:pt x="3351" y="3941"/>
                  </a:lnTo>
                  <a:lnTo>
                    <a:pt x="3349" y="3938"/>
                  </a:lnTo>
                  <a:lnTo>
                    <a:pt x="3371" y="3924"/>
                  </a:lnTo>
                  <a:lnTo>
                    <a:pt x="3390" y="3910"/>
                  </a:lnTo>
                  <a:close/>
                  <a:moveTo>
                    <a:pt x="3642" y="3702"/>
                  </a:moveTo>
                  <a:lnTo>
                    <a:pt x="3653" y="3704"/>
                  </a:lnTo>
                  <a:lnTo>
                    <a:pt x="3647" y="3711"/>
                  </a:lnTo>
                  <a:lnTo>
                    <a:pt x="3636" y="3708"/>
                  </a:lnTo>
                  <a:lnTo>
                    <a:pt x="3642" y="3702"/>
                  </a:lnTo>
                  <a:close/>
                  <a:moveTo>
                    <a:pt x="414" y="3417"/>
                  </a:moveTo>
                  <a:lnTo>
                    <a:pt x="445" y="3458"/>
                  </a:lnTo>
                  <a:lnTo>
                    <a:pt x="443" y="3459"/>
                  </a:lnTo>
                  <a:lnTo>
                    <a:pt x="435" y="3460"/>
                  </a:lnTo>
                  <a:lnTo>
                    <a:pt x="408" y="3424"/>
                  </a:lnTo>
                  <a:lnTo>
                    <a:pt x="409" y="3421"/>
                  </a:lnTo>
                  <a:lnTo>
                    <a:pt x="412" y="3417"/>
                  </a:lnTo>
                  <a:lnTo>
                    <a:pt x="414" y="3417"/>
                  </a:lnTo>
                  <a:close/>
                  <a:moveTo>
                    <a:pt x="3962" y="3312"/>
                  </a:moveTo>
                  <a:lnTo>
                    <a:pt x="3967" y="3322"/>
                  </a:lnTo>
                  <a:lnTo>
                    <a:pt x="3962" y="3328"/>
                  </a:lnTo>
                  <a:lnTo>
                    <a:pt x="3960" y="3318"/>
                  </a:lnTo>
                  <a:lnTo>
                    <a:pt x="3962" y="3312"/>
                  </a:lnTo>
                  <a:close/>
                  <a:moveTo>
                    <a:pt x="230" y="3135"/>
                  </a:moveTo>
                  <a:lnTo>
                    <a:pt x="241" y="3137"/>
                  </a:lnTo>
                  <a:lnTo>
                    <a:pt x="245" y="3145"/>
                  </a:lnTo>
                  <a:lnTo>
                    <a:pt x="234" y="3143"/>
                  </a:lnTo>
                  <a:lnTo>
                    <a:pt x="230" y="3135"/>
                  </a:lnTo>
                  <a:close/>
                  <a:moveTo>
                    <a:pt x="4135" y="2980"/>
                  </a:moveTo>
                  <a:lnTo>
                    <a:pt x="4136" y="2980"/>
                  </a:lnTo>
                  <a:lnTo>
                    <a:pt x="4142" y="2988"/>
                  </a:lnTo>
                  <a:lnTo>
                    <a:pt x="4138" y="2998"/>
                  </a:lnTo>
                  <a:lnTo>
                    <a:pt x="4125" y="3027"/>
                  </a:lnTo>
                  <a:lnTo>
                    <a:pt x="4119" y="3028"/>
                  </a:lnTo>
                  <a:lnTo>
                    <a:pt x="4115" y="3028"/>
                  </a:lnTo>
                  <a:lnTo>
                    <a:pt x="4115" y="3028"/>
                  </a:lnTo>
                  <a:lnTo>
                    <a:pt x="4129" y="2996"/>
                  </a:lnTo>
                  <a:lnTo>
                    <a:pt x="4135" y="2980"/>
                  </a:lnTo>
                  <a:close/>
                  <a:moveTo>
                    <a:pt x="63" y="2661"/>
                  </a:moveTo>
                  <a:lnTo>
                    <a:pt x="66" y="2669"/>
                  </a:lnTo>
                  <a:lnTo>
                    <a:pt x="59" y="2678"/>
                  </a:lnTo>
                  <a:lnTo>
                    <a:pt x="56" y="2669"/>
                  </a:lnTo>
                  <a:lnTo>
                    <a:pt x="63" y="2661"/>
                  </a:lnTo>
                  <a:close/>
                  <a:moveTo>
                    <a:pt x="8" y="2297"/>
                  </a:moveTo>
                  <a:lnTo>
                    <a:pt x="11" y="2348"/>
                  </a:lnTo>
                  <a:lnTo>
                    <a:pt x="11" y="2348"/>
                  </a:lnTo>
                  <a:lnTo>
                    <a:pt x="2" y="2345"/>
                  </a:lnTo>
                  <a:lnTo>
                    <a:pt x="0" y="2302"/>
                  </a:lnTo>
                  <a:lnTo>
                    <a:pt x="2" y="2299"/>
                  </a:lnTo>
                  <a:lnTo>
                    <a:pt x="8" y="2297"/>
                  </a:lnTo>
                  <a:close/>
                  <a:moveTo>
                    <a:pt x="4292" y="1960"/>
                  </a:moveTo>
                  <a:lnTo>
                    <a:pt x="4302" y="1964"/>
                  </a:lnTo>
                  <a:lnTo>
                    <a:pt x="4304" y="2005"/>
                  </a:lnTo>
                  <a:lnTo>
                    <a:pt x="4299" y="2009"/>
                  </a:lnTo>
                  <a:lnTo>
                    <a:pt x="4294" y="2009"/>
                  </a:lnTo>
                  <a:lnTo>
                    <a:pt x="4292" y="1960"/>
                  </a:lnTo>
                  <a:close/>
                  <a:moveTo>
                    <a:pt x="4245" y="1630"/>
                  </a:moveTo>
                  <a:lnTo>
                    <a:pt x="4246" y="1635"/>
                  </a:lnTo>
                  <a:lnTo>
                    <a:pt x="4239" y="1645"/>
                  </a:lnTo>
                  <a:lnTo>
                    <a:pt x="4238" y="1640"/>
                  </a:lnTo>
                  <a:lnTo>
                    <a:pt x="4245" y="1630"/>
                  </a:lnTo>
                  <a:close/>
                  <a:moveTo>
                    <a:pt x="185" y="1281"/>
                  </a:moveTo>
                  <a:lnTo>
                    <a:pt x="188" y="1283"/>
                  </a:lnTo>
                  <a:lnTo>
                    <a:pt x="175" y="1312"/>
                  </a:lnTo>
                  <a:lnTo>
                    <a:pt x="168" y="1329"/>
                  </a:lnTo>
                  <a:lnTo>
                    <a:pt x="168" y="1329"/>
                  </a:lnTo>
                  <a:lnTo>
                    <a:pt x="161" y="1321"/>
                  </a:lnTo>
                  <a:lnTo>
                    <a:pt x="166" y="1310"/>
                  </a:lnTo>
                  <a:lnTo>
                    <a:pt x="178" y="1284"/>
                  </a:lnTo>
                  <a:lnTo>
                    <a:pt x="185" y="1281"/>
                  </a:lnTo>
                  <a:close/>
                  <a:moveTo>
                    <a:pt x="4060" y="1165"/>
                  </a:moveTo>
                  <a:lnTo>
                    <a:pt x="4070" y="1167"/>
                  </a:lnTo>
                  <a:lnTo>
                    <a:pt x="4074" y="1174"/>
                  </a:lnTo>
                  <a:lnTo>
                    <a:pt x="4063" y="1173"/>
                  </a:lnTo>
                  <a:lnTo>
                    <a:pt x="4060" y="1165"/>
                  </a:lnTo>
                  <a:close/>
                  <a:moveTo>
                    <a:pt x="340" y="982"/>
                  </a:moveTo>
                  <a:lnTo>
                    <a:pt x="343" y="993"/>
                  </a:lnTo>
                  <a:lnTo>
                    <a:pt x="340" y="997"/>
                  </a:lnTo>
                  <a:lnTo>
                    <a:pt x="339" y="999"/>
                  </a:lnTo>
                  <a:lnTo>
                    <a:pt x="336" y="989"/>
                  </a:lnTo>
                  <a:lnTo>
                    <a:pt x="340" y="982"/>
                  </a:lnTo>
                  <a:close/>
                  <a:moveTo>
                    <a:pt x="3869" y="848"/>
                  </a:moveTo>
                  <a:lnTo>
                    <a:pt x="3896" y="884"/>
                  </a:lnTo>
                  <a:lnTo>
                    <a:pt x="3893" y="889"/>
                  </a:lnTo>
                  <a:lnTo>
                    <a:pt x="3890" y="893"/>
                  </a:lnTo>
                  <a:lnTo>
                    <a:pt x="3859" y="850"/>
                  </a:lnTo>
                  <a:lnTo>
                    <a:pt x="3861" y="850"/>
                  </a:lnTo>
                  <a:lnTo>
                    <a:pt x="3869" y="848"/>
                  </a:lnTo>
                  <a:close/>
                  <a:moveTo>
                    <a:pt x="655" y="600"/>
                  </a:moveTo>
                  <a:lnTo>
                    <a:pt x="666" y="602"/>
                  </a:lnTo>
                  <a:lnTo>
                    <a:pt x="662" y="604"/>
                  </a:lnTo>
                  <a:lnTo>
                    <a:pt x="651" y="603"/>
                  </a:lnTo>
                  <a:lnTo>
                    <a:pt x="655" y="600"/>
                  </a:lnTo>
                  <a:close/>
                  <a:moveTo>
                    <a:pt x="946" y="364"/>
                  </a:moveTo>
                  <a:lnTo>
                    <a:pt x="955" y="368"/>
                  </a:lnTo>
                  <a:lnTo>
                    <a:pt x="956" y="370"/>
                  </a:lnTo>
                  <a:lnTo>
                    <a:pt x="933" y="384"/>
                  </a:lnTo>
                  <a:lnTo>
                    <a:pt x="914" y="398"/>
                  </a:lnTo>
                  <a:lnTo>
                    <a:pt x="914" y="398"/>
                  </a:lnTo>
                  <a:lnTo>
                    <a:pt x="912" y="388"/>
                  </a:lnTo>
                  <a:lnTo>
                    <a:pt x="928" y="377"/>
                  </a:lnTo>
                  <a:lnTo>
                    <a:pt x="946" y="364"/>
                  </a:lnTo>
                  <a:close/>
                  <a:moveTo>
                    <a:pt x="3061" y="197"/>
                  </a:moveTo>
                  <a:lnTo>
                    <a:pt x="3102" y="216"/>
                  </a:lnTo>
                  <a:lnTo>
                    <a:pt x="3102" y="223"/>
                  </a:lnTo>
                  <a:lnTo>
                    <a:pt x="3101" y="226"/>
                  </a:lnTo>
                  <a:lnTo>
                    <a:pt x="3101" y="226"/>
                  </a:lnTo>
                  <a:lnTo>
                    <a:pt x="3054" y="205"/>
                  </a:lnTo>
                  <a:lnTo>
                    <a:pt x="3054" y="203"/>
                  </a:lnTo>
                  <a:lnTo>
                    <a:pt x="3061" y="197"/>
                  </a:lnTo>
                  <a:close/>
                  <a:moveTo>
                    <a:pt x="2742" y="79"/>
                  </a:moveTo>
                  <a:lnTo>
                    <a:pt x="2747" y="80"/>
                  </a:lnTo>
                  <a:lnTo>
                    <a:pt x="2752" y="90"/>
                  </a:lnTo>
                  <a:lnTo>
                    <a:pt x="2746" y="89"/>
                  </a:lnTo>
                  <a:lnTo>
                    <a:pt x="2742" y="79"/>
                  </a:lnTo>
                  <a:close/>
                  <a:moveTo>
                    <a:pt x="1920" y="8"/>
                  </a:moveTo>
                  <a:lnTo>
                    <a:pt x="1927" y="17"/>
                  </a:lnTo>
                  <a:lnTo>
                    <a:pt x="1927" y="17"/>
                  </a:lnTo>
                  <a:lnTo>
                    <a:pt x="1876" y="22"/>
                  </a:lnTo>
                  <a:lnTo>
                    <a:pt x="1880" y="14"/>
                  </a:lnTo>
                  <a:lnTo>
                    <a:pt x="1920" y="8"/>
                  </a:lnTo>
                  <a:close/>
                  <a:moveTo>
                    <a:pt x="2254" y="0"/>
                  </a:moveTo>
                  <a:lnTo>
                    <a:pt x="2263" y="0"/>
                  </a:lnTo>
                  <a:lnTo>
                    <a:pt x="2254" y="8"/>
                  </a:lnTo>
                  <a:lnTo>
                    <a:pt x="2247" y="8"/>
                  </a:lnTo>
                  <a:lnTo>
                    <a:pt x="22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5" name="Freeform 777"/>
            <p:cNvSpPr>
              <a:spLocks noEditPoints="1"/>
            </p:cNvSpPr>
            <p:nvPr/>
          </p:nvSpPr>
          <p:spPr bwMode="auto">
            <a:xfrm>
              <a:off x="4955" y="380"/>
              <a:ext cx="4320" cy="4328"/>
            </a:xfrm>
            <a:custGeom>
              <a:avLst/>
              <a:gdLst>
                <a:gd name="T0" fmla="*/ 2050 w 4320"/>
                <a:gd name="T1" fmla="*/ 4328 h 4328"/>
                <a:gd name="T2" fmla="*/ 2432 w 4320"/>
                <a:gd name="T3" fmla="*/ 4306 h 4328"/>
                <a:gd name="T4" fmla="*/ 2408 w 4320"/>
                <a:gd name="T5" fmla="*/ 4314 h 4328"/>
                <a:gd name="T6" fmla="*/ 2432 w 4320"/>
                <a:gd name="T7" fmla="*/ 4306 h 4328"/>
                <a:gd name="T8" fmla="*/ 1573 w 4320"/>
                <a:gd name="T9" fmla="*/ 4249 h 4328"/>
                <a:gd name="T10" fmla="*/ 1211 w 4320"/>
                <a:gd name="T11" fmla="*/ 4102 h 4328"/>
                <a:gd name="T12" fmla="*/ 1236 w 4320"/>
                <a:gd name="T13" fmla="*/ 4123 h 4328"/>
                <a:gd name="T14" fmla="*/ 1212 w 4320"/>
                <a:gd name="T15" fmla="*/ 4106 h 4328"/>
                <a:gd name="T16" fmla="*/ 3401 w 4320"/>
                <a:gd name="T17" fmla="*/ 3933 h 4328"/>
                <a:gd name="T18" fmla="*/ 3382 w 4320"/>
                <a:gd name="T19" fmla="*/ 3954 h 4328"/>
                <a:gd name="T20" fmla="*/ 3367 w 4320"/>
                <a:gd name="T21" fmla="*/ 3954 h 4328"/>
                <a:gd name="T22" fmla="*/ 3662 w 4320"/>
                <a:gd name="T23" fmla="*/ 3714 h 4328"/>
                <a:gd name="T24" fmla="*/ 3656 w 4320"/>
                <a:gd name="T25" fmla="*/ 3721 h 4328"/>
                <a:gd name="T26" fmla="*/ 444 w 4320"/>
                <a:gd name="T27" fmla="*/ 3470 h 4328"/>
                <a:gd name="T28" fmla="*/ 431 w 4320"/>
                <a:gd name="T29" fmla="*/ 3469 h 4328"/>
                <a:gd name="T30" fmla="*/ 416 w 4320"/>
                <a:gd name="T31" fmla="*/ 3435 h 4328"/>
                <a:gd name="T32" fmla="*/ 3979 w 4320"/>
                <a:gd name="T33" fmla="*/ 3343 h 4328"/>
                <a:gd name="T34" fmla="*/ 3976 w 4320"/>
                <a:gd name="T35" fmla="*/ 3332 h 4328"/>
                <a:gd name="T36" fmla="*/ 243 w 4320"/>
                <a:gd name="T37" fmla="*/ 3153 h 4328"/>
                <a:gd name="T38" fmla="*/ 4151 w 4320"/>
                <a:gd name="T39" fmla="*/ 2998 h 4328"/>
                <a:gd name="T40" fmla="*/ 4148 w 4320"/>
                <a:gd name="T41" fmla="*/ 3028 h 4328"/>
                <a:gd name="T42" fmla="*/ 4147 w 4320"/>
                <a:gd name="T43" fmla="*/ 3008 h 4328"/>
                <a:gd name="T44" fmla="*/ 68 w 4320"/>
                <a:gd name="T45" fmla="*/ 2688 h 4328"/>
                <a:gd name="T46" fmla="*/ 65 w 4320"/>
                <a:gd name="T47" fmla="*/ 2679 h 4328"/>
                <a:gd name="T48" fmla="*/ 7 w 4320"/>
                <a:gd name="T49" fmla="*/ 2353 h 4328"/>
                <a:gd name="T50" fmla="*/ 3 w 4320"/>
                <a:gd name="T51" fmla="*/ 2316 h 4328"/>
                <a:gd name="T52" fmla="*/ 4312 w 4320"/>
                <a:gd name="T53" fmla="*/ 1975 h 4328"/>
                <a:gd name="T54" fmla="*/ 4320 w 4320"/>
                <a:gd name="T55" fmla="*/ 2001 h 4328"/>
                <a:gd name="T56" fmla="*/ 4311 w 4320"/>
                <a:gd name="T57" fmla="*/ 1974 h 4328"/>
                <a:gd name="T58" fmla="*/ 4255 w 4320"/>
                <a:gd name="T59" fmla="*/ 1645 h 4328"/>
                <a:gd name="T60" fmla="*/ 187 w 4320"/>
                <a:gd name="T61" fmla="*/ 1294 h 4328"/>
                <a:gd name="T62" fmla="*/ 168 w 4320"/>
                <a:gd name="T63" fmla="*/ 1328 h 4328"/>
                <a:gd name="T64" fmla="*/ 181 w 4320"/>
                <a:gd name="T65" fmla="*/ 1294 h 4328"/>
                <a:gd name="T66" fmla="*/ 4090 w 4320"/>
                <a:gd name="T67" fmla="*/ 1178 h 4328"/>
                <a:gd name="T68" fmla="*/ 4079 w 4320"/>
                <a:gd name="T69" fmla="*/ 1177 h 4328"/>
                <a:gd name="T70" fmla="*/ 345 w 4320"/>
                <a:gd name="T71" fmla="*/ 999 h 4328"/>
                <a:gd name="T72" fmla="*/ 3881 w 4320"/>
                <a:gd name="T73" fmla="*/ 856 h 4328"/>
                <a:gd name="T74" fmla="*/ 3906 w 4320"/>
                <a:gd name="T75" fmla="*/ 883 h 4328"/>
                <a:gd name="T76" fmla="*/ 3905 w 4320"/>
                <a:gd name="T77" fmla="*/ 894 h 4328"/>
                <a:gd name="T78" fmla="*/ 653 w 4320"/>
                <a:gd name="T79" fmla="*/ 609 h 4328"/>
                <a:gd name="T80" fmla="*/ 650 w 4320"/>
                <a:gd name="T81" fmla="*/ 612 h 4328"/>
                <a:gd name="T82" fmla="*/ 951 w 4320"/>
                <a:gd name="T83" fmla="*/ 373 h 4328"/>
                <a:gd name="T84" fmla="*/ 921 w 4320"/>
                <a:gd name="T85" fmla="*/ 398 h 4328"/>
                <a:gd name="T86" fmla="*/ 933 w 4320"/>
                <a:gd name="T87" fmla="*/ 378 h 4328"/>
                <a:gd name="T88" fmla="*/ 3083 w 4320"/>
                <a:gd name="T89" fmla="*/ 203 h 4328"/>
                <a:gd name="T90" fmla="*/ 3111 w 4320"/>
                <a:gd name="T91" fmla="*/ 226 h 4328"/>
                <a:gd name="T92" fmla="*/ 3083 w 4320"/>
                <a:gd name="T93" fmla="*/ 203 h 4328"/>
                <a:gd name="T94" fmla="*/ 2756 w 4320"/>
                <a:gd name="T95" fmla="*/ 90 h 4328"/>
                <a:gd name="T96" fmla="*/ 1916 w 4320"/>
                <a:gd name="T97" fmla="*/ 11 h 4328"/>
                <a:gd name="T98" fmla="*/ 1889 w 4320"/>
                <a:gd name="T99" fmla="*/ 24 h 4328"/>
                <a:gd name="T100" fmla="*/ 1902 w 4320"/>
                <a:gd name="T101" fmla="*/ 12 h 4328"/>
                <a:gd name="T102" fmla="*/ 2279 w 4320"/>
                <a:gd name="T103" fmla="*/ 1 h 4328"/>
                <a:gd name="T104" fmla="*/ 2270 w 4320"/>
                <a:gd name="T105" fmla="*/ 0 h 4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20" h="4328">
                  <a:moveTo>
                    <a:pt x="2047" y="4318"/>
                  </a:moveTo>
                  <a:lnTo>
                    <a:pt x="2057" y="4320"/>
                  </a:lnTo>
                  <a:lnTo>
                    <a:pt x="2050" y="4328"/>
                  </a:lnTo>
                  <a:lnTo>
                    <a:pt x="2040" y="4327"/>
                  </a:lnTo>
                  <a:lnTo>
                    <a:pt x="2047" y="4318"/>
                  </a:lnTo>
                  <a:close/>
                  <a:moveTo>
                    <a:pt x="2432" y="4306"/>
                  </a:moveTo>
                  <a:lnTo>
                    <a:pt x="2423" y="4313"/>
                  </a:lnTo>
                  <a:lnTo>
                    <a:pt x="2410" y="4316"/>
                  </a:lnTo>
                  <a:lnTo>
                    <a:pt x="2408" y="4314"/>
                  </a:lnTo>
                  <a:lnTo>
                    <a:pt x="2396" y="4310"/>
                  </a:lnTo>
                  <a:lnTo>
                    <a:pt x="2396" y="4310"/>
                  </a:lnTo>
                  <a:lnTo>
                    <a:pt x="2432" y="4306"/>
                  </a:lnTo>
                  <a:close/>
                  <a:moveTo>
                    <a:pt x="1560" y="4236"/>
                  </a:moveTo>
                  <a:lnTo>
                    <a:pt x="1568" y="4239"/>
                  </a:lnTo>
                  <a:lnTo>
                    <a:pt x="1573" y="4249"/>
                  </a:lnTo>
                  <a:lnTo>
                    <a:pt x="1564" y="4248"/>
                  </a:lnTo>
                  <a:lnTo>
                    <a:pt x="1560" y="4236"/>
                  </a:lnTo>
                  <a:close/>
                  <a:moveTo>
                    <a:pt x="1211" y="4102"/>
                  </a:moveTo>
                  <a:lnTo>
                    <a:pt x="1249" y="4119"/>
                  </a:lnTo>
                  <a:lnTo>
                    <a:pt x="1248" y="4121"/>
                  </a:lnTo>
                  <a:lnTo>
                    <a:pt x="1236" y="4123"/>
                  </a:lnTo>
                  <a:lnTo>
                    <a:pt x="1235" y="4123"/>
                  </a:lnTo>
                  <a:lnTo>
                    <a:pt x="1218" y="4116"/>
                  </a:lnTo>
                  <a:lnTo>
                    <a:pt x="1212" y="4106"/>
                  </a:lnTo>
                  <a:lnTo>
                    <a:pt x="1211" y="4102"/>
                  </a:lnTo>
                  <a:close/>
                  <a:moveTo>
                    <a:pt x="3401" y="3930"/>
                  </a:moveTo>
                  <a:lnTo>
                    <a:pt x="3401" y="3933"/>
                  </a:lnTo>
                  <a:lnTo>
                    <a:pt x="3396" y="3944"/>
                  </a:lnTo>
                  <a:lnTo>
                    <a:pt x="3389" y="3950"/>
                  </a:lnTo>
                  <a:lnTo>
                    <a:pt x="3382" y="3954"/>
                  </a:lnTo>
                  <a:lnTo>
                    <a:pt x="3374" y="3955"/>
                  </a:lnTo>
                  <a:lnTo>
                    <a:pt x="3370" y="3955"/>
                  </a:lnTo>
                  <a:lnTo>
                    <a:pt x="3367" y="3954"/>
                  </a:lnTo>
                  <a:lnTo>
                    <a:pt x="3385" y="3941"/>
                  </a:lnTo>
                  <a:lnTo>
                    <a:pt x="3401" y="3930"/>
                  </a:lnTo>
                  <a:close/>
                  <a:moveTo>
                    <a:pt x="3662" y="3714"/>
                  </a:moveTo>
                  <a:lnTo>
                    <a:pt x="3673" y="3716"/>
                  </a:lnTo>
                  <a:lnTo>
                    <a:pt x="3666" y="3722"/>
                  </a:lnTo>
                  <a:lnTo>
                    <a:pt x="3656" y="3721"/>
                  </a:lnTo>
                  <a:lnTo>
                    <a:pt x="3662" y="3714"/>
                  </a:lnTo>
                  <a:close/>
                  <a:moveTo>
                    <a:pt x="417" y="3434"/>
                  </a:moveTo>
                  <a:lnTo>
                    <a:pt x="444" y="3470"/>
                  </a:lnTo>
                  <a:lnTo>
                    <a:pt x="441" y="3472"/>
                  </a:lnTo>
                  <a:lnTo>
                    <a:pt x="437" y="3470"/>
                  </a:lnTo>
                  <a:lnTo>
                    <a:pt x="431" y="3469"/>
                  </a:lnTo>
                  <a:lnTo>
                    <a:pt x="416" y="3446"/>
                  </a:lnTo>
                  <a:lnTo>
                    <a:pt x="414" y="3441"/>
                  </a:lnTo>
                  <a:lnTo>
                    <a:pt x="416" y="3435"/>
                  </a:lnTo>
                  <a:lnTo>
                    <a:pt x="417" y="3434"/>
                  </a:lnTo>
                  <a:close/>
                  <a:moveTo>
                    <a:pt x="3976" y="3332"/>
                  </a:moveTo>
                  <a:lnTo>
                    <a:pt x="3979" y="3343"/>
                  </a:lnTo>
                  <a:lnTo>
                    <a:pt x="3976" y="3348"/>
                  </a:lnTo>
                  <a:lnTo>
                    <a:pt x="3971" y="3338"/>
                  </a:lnTo>
                  <a:lnTo>
                    <a:pt x="3976" y="3332"/>
                  </a:lnTo>
                  <a:close/>
                  <a:moveTo>
                    <a:pt x="229" y="3144"/>
                  </a:moveTo>
                  <a:lnTo>
                    <a:pt x="239" y="3145"/>
                  </a:lnTo>
                  <a:lnTo>
                    <a:pt x="243" y="3153"/>
                  </a:lnTo>
                  <a:lnTo>
                    <a:pt x="232" y="3151"/>
                  </a:lnTo>
                  <a:lnTo>
                    <a:pt x="229" y="3144"/>
                  </a:lnTo>
                  <a:close/>
                  <a:moveTo>
                    <a:pt x="4151" y="2998"/>
                  </a:moveTo>
                  <a:lnTo>
                    <a:pt x="4154" y="3001"/>
                  </a:lnTo>
                  <a:lnTo>
                    <a:pt x="4154" y="3014"/>
                  </a:lnTo>
                  <a:lnTo>
                    <a:pt x="4148" y="3028"/>
                  </a:lnTo>
                  <a:lnTo>
                    <a:pt x="4140" y="3035"/>
                  </a:lnTo>
                  <a:lnTo>
                    <a:pt x="4134" y="3037"/>
                  </a:lnTo>
                  <a:lnTo>
                    <a:pt x="4147" y="3008"/>
                  </a:lnTo>
                  <a:lnTo>
                    <a:pt x="4151" y="2998"/>
                  </a:lnTo>
                  <a:close/>
                  <a:moveTo>
                    <a:pt x="65" y="2679"/>
                  </a:moveTo>
                  <a:lnTo>
                    <a:pt x="68" y="2688"/>
                  </a:lnTo>
                  <a:lnTo>
                    <a:pt x="61" y="2696"/>
                  </a:lnTo>
                  <a:lnTo>
                    <a:pt x="58" y="2688"/>
                  </a:lnTo>
                  <a:lnTo>
                    <a:pt x="65" y="2679"/>
                  </a:lnTo>
                  <a:close/>
                  <a:moveTo>
                    <a:pt x="9" y="2312"/>
                  </a:moveTo>
                  <a:lnTo>
                    <a:pt x="11" y="2355"/>
                  </a:lnTo>
                  <a:lnTo>
                    <a:pt x="7" y="2353"/>
                  </a:lnTo>
                  <a:lnTo>
                    <a:pt x="2" y="2346"/>
                  </a:lnTo>
                  <a:lnTo>
                    <a:pt x="0" y="2322"/>
                  </a:lnTo>
                  <a:lnTo>
                    <a:pt x="3" y="2316"/>
                  </a:lnTo>
                  <a:lnTo>
                    <a:pt x="9" y="2312"/>
                  </a:lnTo>
                  <a:close/>
                  <a:moveTo>
                    <a:pt x="4311" y="1974"/>
                  </a:moveTo>
                  <a:lnTo>
                    <a:pt x="4312" y="1975"/>
                  </a:lnTo>
                  <a:lnTo>
                    <a:pt x="4320" y="1987"/>
                  </a:lnTo>
                  <a:lnTo>
                    <a:pt x="4320" y="1987"/>
                  </a:lnTo>
                  <a:lnTo>
                    <a:pt x="4320" y="2001"/>
                  </a:lnTo>
                  <a:lnTo>
                    <a:pt x="4316" y="2011"/>
                  </a:lnTo>
                  <a:lnTo>
                    <a:pt x="4313" y="2015"/>
                  </a:lnTo>
                  <a:lnTo>
                    <a:pt x="4311" y="1974"/>
                  </a:lnTo>
                  <a:close/>
                  <a:moveTo>
                    <a:pt x="4261" y="1632"/>
                  </a:moveTo>
                  <a:lnTo>
                    <a:pt x="4262" y="1636"/>
                  </a:lnTo>
                  <a:lnTo>
                    <a:pt x="4255" y="1645"/>
                  </a:lnTo>
                  <a:lnTo>
                    <a:pt x="4254" y="1640"/>
                  </a:lnTo>
                  <a:lnTo>
                    <a:pt x="4261" y="1632"/>
                  </a:lnTo>
                  <a:close/>
                  <a:moveTo>
                    <a:pt x="187" y="1294"/>
                  </a:moveTo>
                  <a:lnTo>
                    <a:pt x="175" y="1320"/>
                  </a:lnTo>
                  <a:lnTo>
                    <a:pt x="170" y="1331"/>
                  </a:lnTo>
                  <a:lnTo>
                    <a:pt x="168" y="1328"/>
                  </a:lnTo>
                  <a:lnTo>
                    <a:pt x="167" y="1315"/>
                  </a:lnTo>
                  <a:lnTo>
                    <a:pt x="173" y="1301"/>
                  </a:lnTo>
                  <a:lnTo>
                    <a:pt x="181" y="1294"/>
                  </a:lnTo>
                  <a:lnTo>
                    <a:pt x="187" y="1294"/>
                  </a:lnTo>
                  <a:close/>
                  <a:moveTo>
                    <a:pt x="4079" y="1177"/>
                  </a:moveTo>
                  <a:lnTo>
                    <a:pt x="4090" y="1178"/>
                  </a:lnTo>
                  <a:lnTo>
                    <a:pt x="4093" y="1185"/>
                  </a:lnTo>
                  <a:lnTo>
                    <a:pt x="4083" y="1184"/>
                  </a:lnTo>
                  <a:lnTo>
                    <a:pt x="4079" y="1177"/>
                  </a:lnTo>
                  <a:close/>
                  <a:moveTo>
                    <a:pt x="345" y="982"/>
                  </a:moveTo>
                  <a:lnTo>
                    <a:pt x="349" y="992"/>
                  </a:lnTo>
                  <a:lnTo>
                    <a:pt x="345" y="999"/>
                  </a:lnTo>
                  <a:lnTo>
                    <a:pt x="341" y="988"/>
                  </a:lnTo>
                  <a:lnTo>
                    <a:pt x="345" y="982"/>
                  </a:lnTo>
                  <a:close/>
                  <a:moveTo>
                    <a:pt x="3881" y="856"/>
                  </a:moveTo>
                  <a:lnTo>
                    <a:pt x="3885" y="858"/>
                  </a:lnTo>
                  <a:lnTo>
                    <a:pt x="3890" y="859"/>
                  </a:lnTo>
                  <a:lnTo>
                    <a:pt x="3906" y="883"/>
                  </a:lnTo>
                  <a:lnTo>
                    <a:pt x="3908" y="887"/>
                  </a:lnTo>
                  <a:lnTo>
                    <a:pt x="3905" y="893"/>
                  </a:lnTo>
                  <a:lnTo>
                    <a:pt x="3905" y="894"/>
                  </a:lnTo>
                  <a:lnTo>
                    <a:pt x="3878" y="858"/>
                  </a:lnTo>
                  <a:lnTo>
                    <a:pt x="3881" y="856"/>
                  </a:lnTo>
                  <a:close/>
                  <a:moveTo>
                    <a:pt x="653" y="609"/>
                  </a:moveTo>
                  <a:lnTo>
                    <a:pt x="664" y="610"/>
                  </a:lnTo>
                  <a:lnTo>
                    <a:pt x="660" y="613"/>
                  </a:lnTo>
                  <a:lnTo>
                    <a:pt x="650" y="612"/>
                  </a:lnTo>
                  <a:lnTo>
                    <a:pt x="653" y="609"/>
                  </a:lnTo>
                  <a:close/>
                  <a:moveTo>
                    <a:pt x="947" y="373"/>
                  </a:moveTo>
                  <a:lnTo>
                    <a:pt x="951" y="373"/>
                  </a:lnTo>
                  <a:lnTo>
                    <a:pt x="955" y="374"/>
                  </a:lnTo>
                  <a:lnTo>
                    <a:pt x="937" y="387"/>
                  </a:lnTo>
                  <a:lnTo>
                    <a:pt x="921" y="398"/>
                  </a:lnTo>
                  <a:lnTo>
                    <a:pt x="921" y="395"/>
                  </a:lnTo>
                  <a:lnTo>
                    <a:pt x="926" y="384"/>
                  </a:lnTo>
                  <a:lnTo>
                    <a:pt x="933" y="378"/>
                  </a:lnTo>
                  <a:lnTo>
                    <a:pt x="940" y="374"/>
                  </a:lnTo>
                  <a:lnTo>
                    <a:pt x="947" y="373"/>
                  </a:lnTo>
                  <a:close/>
                  <a:moveTo>
                    <a:pt x="3083" y="203"/>
                  </a:moveTo>
                  <a:lnTo>
                    <a:pt x="3105" y="213"/>
                  </a:lnTo>
                  <a:lnTo>
                    <a:pt x="3110" y="220"/>
                  </a:lnTo>
                  <a:lnTo>
                    <a:pt x="3111" y="226"/>
                  </a:lnTo>
                  <a:lnTo>
                    <a:pt x="3070" y="207"/>
                  </a:lnTo>
                  <a:lnTo>
                    <a:pt x="3073" y="206"/>
                  </a:lnTo>
                  <a:lnTo>
                    <a:pt x="3083" y="203"/>
                  </a:lnTo>
                  <a:close/>
                  <a:moveTo>
                    <a:pt x="2747" y="79"/>
                  </a:moveTo>
                  <a:lnTo>
                    <a:pt x="2754" y="80"/>
                  </a:lnTo>
                  <a:lnTo>
                    <a:pt x="2756" y="90"/>
                  </a:lnTo>
                  <a:lnTo>
                    <a:pt x="2751" y="89"/>
                  </a:lnTo>
                  <a:lnTo>
                    <a:pt x="2747" y="79"/>
                  </a:lnTo>
                  <a:close/>
                  <a:moveTo>
                    <a:pt x="1916" y="11"/>
                  </a:moveTo>
                  <a:lnTo>
                    <a:pt x="1927" y="17"/>
                  </a:lnTo>
                  <a:lnTo>
                    <a:pt x="1929" y="18"/>
                  </a:lnTo>
                  <a:lnTo>
                    <a:pt x="1889" y="24"/>
                  </a:lnTo>
                  <a:lnTo>
                    <a:pt x="1889" y="21"/>
                  </a:lnTo>
                  <a:lnTo>
                    <a:pt x="1899" y="14"/>
                  </a:lnTo>
                  <a:lnTo>
                    <a:pt x="1902" y="12"/>
                  </a:lnTo>
                  <a:lnTo>
                    <a:pt x="1916" y="11"/>
                  </a:lnTo>
                  <a:close/>
                  <a:moveTo>
                    <a:pt x="2270" y="0"/>
                  </a:moveTo>
                  <a:lnTo>
                    <a:pt x="2279" y="1"/>
                  </a:lnTo>
                  <a:lnTo>
                    <a:pt x="2272" y="10"/>
                  </a:lnTo>
                  <a:lnTo>
                    <a:pt x="2263" y="10"/>
                  </a:lnTo>
                  <a:lnTo>
                    <a:pt x="2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6" name="Freeform 778"/>
            <p:cNvSpPr>
              <a:spLocks noEditPoints="1"/>
            </p:cNvSpPr>
            <p:nvPr/>
          </p:nvSpPr>
          <p:spPr bwMode="auto">
            <a:xfrm>
              <a:off x="4952" y="371"/>
              <a:ext cx="4325" cy="4346"/>
            </a:xfrm>
            <a:custGeom>
              <a:avLst/>
              <a:gdLst>
                <a:gd name="T0" fmla="*/ 2053 w 4325"/>
                <a:gd name="T1" fmla="*/ 4337 h 4346"/>
                <a:gd name="T2" fmla="*/ 2036 w 4325"/>
                <a:gd name="T3" fmla="*/ 4346 h 4346"/>
                <a:gd name="T4" fmla="*/ 1567 w 4325"/>
                <a:gd name="T5" fmla="*/ 4257 h 4346"/>
                <a:gd name="T6" fmla="*/ 1578 w 4325"/>
                <a:gd name="T7" fmla="*/ 4268 h 4346"/>
                <a:gd name="T8" fmla="*/ 1567 w 4325"/>
                <a:gd name="T9" fmla="*/ 4257 h 4346"/>
                <a:gd name="T10" fmla="*/ 1238 w 4325"/>
                <a:gd name="T11" fmla="*/ 4132 h 4346"/>
                <a:gd name="T12" fmla="*/ 1222 w 4325"/>
                <a:gd name="T13" fmla="*/ 4127 h 4346"/>
                <a:gd name="T14" fmla="*/ 3399 w 4325"/>
                <a:gd name="T15" fmla="*/ 3953 h 4346"/>
                <a:gd name="T16" fmla="*/ 3390 w 4325"/>
                <a:gd name="T17" fmla="*/ 3961 h 4346"/>
                <a:gd name="T18" fmla="*/ 3392 w 4325"/>
                <a:gd name="T19" fmla="*/ 3959 h 4346"/>
                <a:gd name="T20" fmla="*/ 3676 w 4325"/>
                <a:gd name="T21" fmla="*/ 3725 h 4346"/>
                <a:gd name="T22" fmla="*/ 3681 w 4325"/>
                <a:gd name="T23" fmla="*/ 3732 h 4346"/>
                <a:gd name="T24" fmla="*/ 3676 w 4325"/>
                <a:gd name="T25" fmla="*/ 3725 h 4346"/>
                <a:gd name="T26" fmla="*/ 434 w 4325"/>
                <a:gd name="T27" fmla="*/ 3478 h 4346"/>
                <a:gd name="T28" fmla="*/ 419 w 4325"/>
                <a:gd name="T29" fmla="*/ 3463 h 4346"/>
                <a:gd name="T30" fmla="*/ 3982 w 4325"/>
                <a:gd name="T31" fmla="*/ 3352 h 4346"/>
                <a:gd name="T32" fmla="*/ 3983 w 4325"/>
                <a:gd name="T33" fmla="*/ 3368 h 4346"/>
                <a:gd name="T34" fmla="*/ 3982 w 4325"/>
                <a:gd name="T35" fmla="*/ 3352 h 4346"/>
                <a:gd name="T36" fmla="*/ 232 w 4325"/>
                <a:gd name="T37" fmla="*/ 3153 h 4346"/>
                <a:gd name="T38" fmla="*/ 225 w 4325"/>
                <a:gd name="T39" fmla="*/ 3159 h 4346"/>
                <a:gd name="T40" fmla="*/ 4157 w 4325"/>
                <a:gd name="T41" fmla="*/ 3023 h 4346"/>
                <a:gd name="T42" fmla="*/ 4152 w 4325"/>
                <a:gd name="T43" fmla="*/ 3036 h 4346"/>
                <a:gd name="T44" fmla="*/ 4157 w 4325"/>
                <a:gd name="T45" fmla="*/ 3023 h 4346"/>
                <a:gd name="T46" fmla="*/ 64 w 4325"/>
                <a:gd name="T47" fmla="*/ 2705 h 4346"/>
                <a:gd name="T48" fmla="*/ 54 w 4325"/>
                <a:gd name="T49" fmla="*/ 2705 h 4346"/>
                <a:gd name="T50" fmla="*/ 3 w 4325"/>
                <a:gd name="T51" fmla="*/ 2331 h 4346"/>
                <a:gd name="T52" fmla="*/ 2 w 4325"/>
                <a:gd name="T53" fmla="*/ 2350 h 4346"/>
                <a:gd name="T54" fmla="*/ 3 w 4325"/>
                <a:gd name="T55" fmla="*/ 2331 h 4346"/>
                <a:gd name="T56" fmla="*/ 4325 w 4325"/>
                <a:gd name="T57" fmla="*/ 2008 h 4346"/>
                <a:gd name="T58" fmla="*/ 4323 w 4325"/>
                <a:gd name="T59" fmla="*/ 1996 h 4346"/>
                <a:gd name="T60" fmla="*/ 4273 w 4325"/>
                <a:gd name="T61" fmla="*/ 1637 h 4346"/>
                <a:gd name="T62" fmla="*/ 4264 w 4325"/>
                <a:gd name="T63" fmla="*/ 1641 h 4346"/>
                <a:gd name="T64" fmla="*/ 176 w 4325"/>
                <a:gd name="T65" fmla="*/ 1310 h 4346"/>
                <a:gd name="T66" fmla="*/ 170 w 4325"/>
                <a:gd name="T67" fmla="*/ 1323 h 4346"/>
                <a:gd name="T68" fmla="*/ 176 w 4325"/>
                <a:gd name="T69" fmla="*/ 1310 h 4346"/>
                <a:gd name="T70" fmla="*/ 4104 w 4325"/>
                <a:gd name="T71" fmla="*/ 1190 h 4346"/>
                <a:gd name="T72" fmla="*/ 4096 w 4325"/>
                <a:gd name="T73" fmla="*/ 1194 h 4346"/>
                <a:gd name="T74" fmla="*/ 344 w 4325"/>
                <a:gd name="T75" fmla="*/ 981 h 4346"/>
                <a:gd name="T76" fmla="*/ 344 w 4325"/>
                <a:gd name="T77" fmla="*/ 997 h 4346"/>
                <a:gd name="T78" fmla="*/ 344 w 4325"/>
                <a:gd name="T79" fmla="*/ 981 h 4346"/>
                <a:gd name="T80" fmla="*/ 3901 w 4325"/>
                <a:gd name="T81" fmla="*/ 872 h 4346"/>
                <a:gd name="T82" fmla="*/ 3909 w 4325"/>
                <a:gd name="T83" fmla="*/ 892 h 4346"/>
                <a:gd name="T84" fmla="*/ 645 w 4325"/>
                <a:gd name="T85" fmla="*/ 615 h 4346"/>
                <a:gd name="T86" fmla="*/ 653 w 4325"/>
                <a:gd name="T87" fmla="*/ 621 h 4346"/>
                <a:gd name="T88" fmla="*/ 645 w 4325"/>
                <a:gd name="T89" fmla="*/ 615 h 4346"/>
                <a:gd name="T90" fmla="*/ 936 w 4325"/>
                <a:gd name="T91" fmla="*/ 387 h 4346"/>
                <a:gd name="T92" fmla="*/ 929 w 4325"/>
                <a:gd name="T93" fmla="*/ 392 h 4346"/>
                <a:gd name="T94" fmla="*/ 938 w 4325"/>
                <a:gd name="T95" fmla="*/ 385 h 4346"/>
                <a:gd name="T96" fmla="*/ 3087 w 4325"/>
                <a:gd name="T97" fmla="*/ 211 h 4346"/>
                <a:gd name="T98" fmla="*/ 3106 w 4325"/>
                <a:gd name="T99" fmla="*/ 218 h 4346"/>
                <a:gd name="T100" fmla="*/ 3086 w 4325"/>
                <a:gd name="T101" fmla="*/ 212 h 4346"/>
                <a:gd name="T102" fmla="*/ 2747 w 4325"/>
                <a:gd name="T103" fmla="*/ 77 h 4346"/>
                <a:gd name="T104" fmla="*/ 2757 w 4325"/>
                <a:gd name="T105" fmla="*/ 89 h 4346"/>
                <a:gd name="T106" fmla="*/ 2747 w 4325"/>
                <a:gd name="T107" fmla="*/ 77 h 4346"/>
                <a:gd name="T108" fmla="*/ 1919 w 4325"/>
                <a:gd name="T109" fmla="*/ 20 h 4346"/>
                <a:gd name="T110" fmla="*/ 1905 w 4325"/>
                <a:gd name="T111" fmla="*/ 21 h 4346"/>
                <a:gd name="T112" fmla="*/ 2282 w 4325"/>
                <a:gd name="T113" fmla="*/ 0 h 4346"/>
                <a:gd name="T114" fmla="*/ 2282 w 4325"/>
                <a:gd name="T115" fmla="*/ 10 h 4346"/>
                <a:gd name="T116" fmla="*/ 2282 w 4325"/>
                <a:gd name="T117" fmla="*/ 0 h 4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25" h="4346">
                  <a:moveTo>
                    <a:pt x="2043" y="4336"/>
                  </a:moveTo>
                  <a:lnTo>
                    <a:pt x="2053" y="4337"/>
                  </a:lnTo>
                  <a:lnTo>
                    <a:pt x="2046" y="4346"/>
                  </a:lnTo>
                  <a:lnTo>
                    <a:pt x="2036" y="4346"/>
                  </a:lnTo>
                  <a:lnTo>
                    <a:pt x="2043" y="4336"/>
                  </a:lnTo>
                  <a:close/>
                  <a:moveTo>
                    <a:pt x="1567" y="4257"/>
                  </a:moveTo>
                  <a:lnTo>
                    <a:pt x="1576" y="4258"/>
                  </a:lnTo>
                  <a:lnTo>
                    <a:pt x="1578" y="4268"/>
                  </a:lnTo>
                  <a:lnTo>
                    <a:pt x="1571" y="4267"/>
                  </a:lnTo>
                  <a:lnTo>
                    <a:pt x="1567" y="4257"/>
                  </a:lnTo>
                  <a:close/>
                  <a:moveTo>
                    <a:pt x="1221" y="4125"/>
                  </a:moveTo>
                  <a:lnTo>
                    <a:pt x="1238" y="4132"/>
                  </a:lnTo>
                  <a:lnTo>
                    <a:pt x="1235" y="4132"/>
                  </a:lnTo>
                  <a:lnTo>
                    <a:pt x="1222" y="4127"/>
                  </a:lnTo>
                  <a:lnTo>
                    <a:pt x="1221" y="4125"/>
                  </a:lnTo>
                  <a:close/>
                  <a:moveTo>
                    <a:pt x="3399" y="3953"/>
                  </a:moveTo>
                  <a:lnTo>
                    <a:pt x="3399" y="3954"/>
                  </a:lnTo>
                  <a:lnTo>
                    <a:pt x="3390" y="3961"/>
                  </a:lnTo>
                  <a:lnTo>
                    <a:pt x="3385" y="3963"/>
                  </a:lnTo>
                  <a:lnTo>
                    <a:pt x="3392" y="3959"/>
                  </a:lnTo>
                  <a:lnTo>
                    <a:pt x="3399" y="3953"/>
                  </a:lnTo>
                  <a:close/>
                  <a:moveTo>
                    <a:pt x="3676" y="3725"/>
                  </a:moveTo>
                  <a:lnTo>
                    <a:pt x="3688" y="3727"/>
                  </a:lnTo>
                  <a:lnTo>
                    <a:pt x="3681" y="3732"/>
                  </a:lnTo>
                  <a:lnTo>
                    <a:pt x="3669" y="3731"/>
                  </a:lnTo>
                  <a:lnTo>
                    <a:pt x="3676" y="3725"/>
                  </a:lnTo>
                  <a:close/>
                  <a:moveTo>
                    <a:pt x="419" y="3455"/>
                  </a:moveTo>
                  <a:lnTo>
                    <a:pt x="434" y="3478"/>
                  </a:lnTo>
                  <a:lnTo>
                    <a:pt x="427" y="3474"/>
                  </a:lnTo>
                  <a:lnTo>
                    <a:pt x="419" y="3463"/>
                  </a:lnTo>
                  <a:lnTo>
                    <a:pt x="419" y="3455"/>
                  </a:lnTo>
                  <a:close/>
                  <a:moveTo>
                    <a:pt x="3982" y="3352"/>
                  </a:moveTo>
                  <a:lnTo>
                    <a:pt x="3986" y="3362"/>
                  </a:lnTo>
                  <a:lnTo>
                    <a:pt x="3983" y="3368"/>
                  </a:lnTo>
                  <a:lnTo>
                    <a:pt x="3979" y="3357"/>
                  </a:lnTo>
                  <a:lnTo>
                    <a:pt x="3982" y="3352"/>
                  </a:lnTo>
                  <a:close/>
                  <a:moveTo>
                    <a:pt x="221" y="3150"/>
                  </a:moveTo>
                  <a:lnTo>
                    <a:pt x="232" y="3153"/>
                  </a:lnTo>
                  <a:lnTo>
                    <a:pt x="235" y="3160"/>
                  </a:lnTo>
                  <a:lnTo>
                    <a:pt x="225" y="3159"/>
                  </a:lnTo>
                  <a:lnTo>
                    <a:pt x="221" y="3150"/>
                  </a:lnTo>
                  <a:close/>
                  <a:moveTo>
                    <a:pt x="4157" y="3023"/>
                  </a:moveTo>
                  <a:lnTo>
                    <a:pt x="4158" y="3024"/>
                  </a:lnTo>
                  <a:lnTo>
                    <a:pt x="4152" y="3036"/>
                  </a:lnTo>
                  <a:lnTo>
                    <a:pt x="4151" y="3037"/>
                  </a:lnTo>
                  <a:lnTo>
                    <a:pt x="4157" y="3023"/>
                  </a:lnTo>
                  <a:close/>
                  <a:moveTo>
                    <a:pt x="61" y="2697"/>
                  </a:moveTo>
                  <a:lnTo>
                    <a:pt x="64" y="2705"/>
                  </a:lnTo>
                  <a:lnTo>
                    <a:pt x="57" y="2715"/>
                  </a:lnTo>
                  <a:lnTo>
                    <a:pt x="54" y="2705"/>
                  </a:lnTo>
                  <a:lnTo>
                    <a:pt x="61" y="2697"/>
                  </a:lnTo>
                  <a:close/>
                  <a:moveTo>
                    <a:pt x="3" y="2331"/>
                  </a:moveTo>
                  <a:lnTo>
                    <a:pt x="5" y="2355"/>
                  </a:lnTo>
                  <a:lnTo>
                    <a:pt x="2" y="2350"/>
                  </a:lnTo>
                  <a:lnTo>
                    <a:pt x="0" y="2338"/>
                  </a:lnTo>
                  <a:lnTo>
                    <a:pt x="3" y="2331"/>
                  </a:lnTo>
                  <a:close/>
                  <a:moveTo>
                    <a:pt x="4323" y="1996"/>
                  </a:moveTo>
                  <a:lnTo>
                    <a:pt x="4325" y="2008"/>
                  </a:lnTo>
                  <a:lnTo>
                    <a:pt x="4323" y="2010"/>
                  </a:lnTo>
                  <a:lnTo>
                    <a:pt x="4323" y="1996"/>
                  </a:lnTo>
                  <a:close/>
                  <a:moveTo>
                    <a:pt x="4271" y="1632"/>
                  </a:moveTo>
                  <a:lnTo>
                    <a:pt x="4273" y="1637"/>
                  </a:lnTo>
                  <a:lnTo>
                    <a:pt x="4265" y="1645"/>
                  </a:lnTo>
                  <a:lnTo>
                    <a:pt x="4264" y="1641"/>
                  </a:lnTo>
                  <a:lnTo>
                    <a:pt x="4271" y="1632"/>
                  </a:lnTo>
                  <a:close/>
                  <a:moveTo>
                    <a:pt x="176" y="1310"/>
                  </a:moveTo>
                  <a:lnTo>
                    <a:pt x="170" y="1324"/>
                  </a:lnTo>
                  <a:lnTo>
                    <a:pt x="170" y="1323"/>
                  </a:lnTo>
                  <a:lnTo>
                    <a:pt x="176" y="1312"/>
                  </a:lnTo>
                  <a:lnTo>
                    <a:pt x="176" y="1310"/>
                  </a:lnTo>
                  <a:close/>
                  <a:moveTo>
                    <a:pt x="4093" y="1187"/>
                  </a:moveTo>
                  <a:lnTo>
                    <a:pt x="4104" y="1190"/>
                  </a:lnTo>
                  <a:lnTo>
                    <a:pt x="4107" y="1196"/>
                  </a:lnTo>
                  <a:lnTo>
                    <a:pt x="4096" y="1194"/>
                  </a:lnTo>
                  <a:lnTo>
                    <a:pt x="4093" y="1187"/>
                  </a:lnTo>
                  <a:close/>
                  <a:moveTo>
                    <a:pt x="344" y="981"/>
                  </a:moveTo>
                  <a:lnTo>
                    <a:pt x="348" y="991"/>
                  </a:lnTo>
                  <a:lnTo>
                    <a:pt x="344" y="997"/>
                  </a:lnTo>
                  <a:lnTo>
                    <a:pt x="339" y="987"/>
                  </a:lnTo>
                  <a:lnTo>
                    <a:pt x="344" y="981"/>
                  </a:lnTo>
                  <a:close/>
                  <a:moveTo>
                    <a:pt x="3893" y="868"/>
                  </a:moveTo>
                  <a:lnTo>
                    <a:pt x="3901" y="872"/>
                  </a:lnTo>
                  <a:lnTo>
                    <a:pt x="3909" y="883"/>
                  </a:lnTo>
                  <a:lnTo>
                    <a:pt x="3909" y="892"/>
                  </a:lnTo>
                  <a:lnTo>
                    <a:pt x="3893" y="868"/>
                  </a:lnTo>
                  <a:close/>
                  <a:moveTo>
                    <a:pt x="645" y="615"/>
                  </a:moveTo>
                  <a:lnTo>
                    <a:pt x="656" y="618"/>
                  </a:lnTo>
                  <a:lnTo>
                    <a:pt x="653" y="621"/>
                  </a:lnTo>
                  <a:lnTo>
                    <a:pt x="642" y="618"/>
                  </a:lnTo>
                  <a:lnTo>
                    <a:pt x="645" y="615"/>
                  </a:lnTo>
                  <a:close/>
                  <a:moveTo>
                    <a:pt x="943" y="383"/>
                  </a:moveTo>
                  <a:lnTo>
                    <a:pt x="936" y="387"/>
                  </a:lnTo>
                  <a:lnTo>
                    <a:pt x="929" y="393"/>
                  </a:lnTo>
                  <a:lnTo>
                    <a:pt x="929" y="392"/>
                  </a:lnTo>
                  <a:lnTo>
                    <a:pt x="934" y="387"/>
                  </a:lnTo>
                  <a:lnTo>
                    <a:pt x="938" y="385"/>
                  </a:lnTo>
                  <a:lnTo>
                    <a:pt x="943" y="383"/>
                  </a:lnTo>
                  <a:close/>
                  <a:moveTo>
                    <a:pt x="3087" y="211"/>
                  </a:moveTo>
                  <a:lnTo>
                    <a:pt x="3093" y="212"/>
                  </a:lnTo>
                  <a:lnTo>
                    <a:pt x="3106" y="218"/>
                  </a:lnTo>
                  <a:lnTo>
                    <a:pt x="3108" y="222"/>
                  </a:lnTo>
                  <a:lnTo>
                    <a:pt x="3086" y="212"/>
                  </a:lnTo>
                  <a:lnTo>
                    <a:pt x="3087" y="211"/>
                  </a:lnTo>
                  <a:close/>
                  <a:moveTo>
                    <a:pt x="2747" y="77"/>
                  </a:moveTo>
                  <a:lnTo>
                    <a:pt x="2752" y="78"/>
                  </a:lnTo>
                  <a:lnTo>
                    <a:pt x="2757" y="89"/>
                  </a:lnTo>
                  <a:lnTo>
                    <a:pt x="2750" y="88"/>
                  </a:lnTo>
                  <a:lnTo>
                    <a:pt x="2747" y="77"/>
                  </a:lnTo>
                  <a:close/>
                  <a:moveTo>
                    <a:pt x="1915" y="20"/>
                  </a:moveTo>
                  <a:lnTo>
                    <a:pt x="1919" y="20"/>
                  </a:lnTo>
                  <a:lnTo>
                    <a:pt x="1919" y="20"/>
                  </a:lnTo>
                  <a:lnTo>
                    <a:pt x="1905" y="21"/>
                  </a:lnTo>
                  <a:lnTo>
                    <a:pt x="1915" y="20"/>
                  </a:lnTo>
                  <a:close/>
                  <a:moveTo>
                    <a:pt x="2282" y="0"/>
                  </a:moveTo>
                  <a:lnTo>
                    <a:pt x="2289" y="0"/>
                  </a:lnTo>
                  <a:lnTo>
                    <a:pt x="2282" y="10"/>
                  </a:lnTo>
                  <a:lnTo>
                    <a:pt x="2273" y="9"/>
                  </a:lnTo>
                  <a:lnTo>
                    <a:pt x="22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7" name="Freeform 779"/>
            <p:cNvSpPr>
              <a:spLocks noEditPoints="1"/>
            </p:cNvSpPr>
            <p:nvPr/>
          </p:nvSpPr>
          <p:spPr bwMode="auto">
            <a:xfrm>
              <a:off x="4999" y="363"/>
              <a:ext cx="4233" cy="4362"/>
            </a:xfrm>
            <a:custGeom>
              <a:avLst/>
              <a:gdLst>
                <a:gd name="T0" fmla="*/ 1989 w 4233"/>
                <a:gd name="T1" fmla="*/ 4354 h 4362"/>
                <a:gd name="T2" fmla="*/ 1999 w 4233"/>
                <a:gd name="T3" fmla="*/ 4354 h 4362"/>
                <a:gd name="T4" fmla="*/ 1992 w 4233"/>
                <a:gd name="T5" fmla="*/ 4362 h 4362"/>
                <a:gd name="T6" fmla="*/ 1982 w 4233"/>
                <a:gd name="T7" fmla="*/ 4362 h 4362"/>
                <a:gd name="T8" fmla="*/ 1989 w 4233"/>
                <a:gd name="T9" fmla="*/ 4354 h 4362"/>
                <a:gd name="T10" fmla="*/ 1524 w 4233"/>
                <a:gd name="T11" fmla="*/ 4275 h 4362"/>
                <a:gd name="T12" fmla="*/ 1531 w 4233"/>
                <a:gd name="T13" fmla="*/ 4276 h 4362"/>
                <a:gd name="T14" fmla="*/ 1536 w 4233"/>
                <a:gd name="T15" fmla="*/ 4287 h 4362"/>
                <a:gd name="T16" fmla="*/ 1529 w 4233"/>
                <a:gd name="T17" fmla="*/ 4284 h 4362"/>
                <a:gd name="T18" fmla="*/ 1524 w 4233"/>
                <a:gd name="T19" fmla="*/ 4275 h 4362"/>
                <a:gd name="T20" fmla="*/ 3641 w 4233"/>
                <a:gd name="T21" fmla="*/ 3735 h 4362"/>
                <a:gd name="T22" fmla="*/ 3652 w 4233"/>
                <a:gd name="T23" fmla="*/ 3736 h 4362"/>
                <a:gd name="T24" fmla="*/ 3649 w 4233"/>
                <a:gd name="T25" fmla="*/ 3739 h 4362"/>
                <a:gd name="T26" fmla="*/ 3645 w 4233"/>
                <a:gd name="T27" fmla="*/ 3743 h 4362"/>
                <a:gd name="T28" fmla="*/ 3634 w 4233"/>
                <a:gd name="T29" fmla="*/ 3740 h 4362"/>
                <a:gd name="T30" fmla="*/ 3641 w 4233"/>
                <a:gd name="T31" fmla="*/ 3735 h 4362"/>
                <a:gd name="T32" fmla="*/ 3939 w 4233"/>
                <a:gd name="T33" fmla="*/ 3370 h 4362"/>
                <a:gd name="T34" fmla="*/ 3943 w 4233"/>
                <a:gd name="T35" fmla="*/ 3380 h 4362"/>
                <a:gd name="T36" fmla="*/ 3939 w 4233"/>
                <a:gd name="T37" fmla="*/ 3386 h 4362"/>
                <a:gd name="T38" fmla="*/ 3936 w 4233"/>
                <a:gd name="T39" fmla="*/ 3376 h 4362"/>
                <a:gd name="T40" fmla="*/ 3939 w 4233"/>
                <a:gd name="T41" fmla="*/ 3370 h 4362"/>
                <a:gd name="T42" fmla="*/ 162 w 4233"/>
                <a:gd name="T43" fmla="*/ 3157 h 4362"/>
                <a:gd name="T44" fmla="*/ 174 w 4233"/>
                <a:gd name="T45" fmla="*/ 3158 h 4362"/>
                <a:gd name="T46" fmla="*/ 178 w 4233"/>
                <a:gd name="T47" fmla="*/ 3167 h 4362"/>
                <a:gd name="T48" fmla="*/ 167 w 4233"/>
                <a:gd name="T49" fmla="*/ 3164 h 4362"/>
                <a:gd name="T50" fmla="*/ 162 w 4233"/>
                <a:gd name="T51" fmla="*/ 3157 h 4362"/>
                <a:gd name="T52" fmla="*/ 7 w 4233"/>
                <a:gd name="T53" fmla="*/ 2713 h 4362"/>
                <a:gd name="T54" fmla="*/ 10 w 4233"/>
                <a:gd name="T55" fmla="*/ 2723 h 4362"/>
                <a:gd name="T56" fmla="*/ 1 w 4233"/>
                <a:gd name="T57" fmla="*/ 2731 h 4362"/>
                <a:gd name="T58" fmla="*/ 0 w 4233"/>
                <a:gd name="T59" fmla="*/ 2723 h 4362"/>
                <a:gd name="T60" fmla="*/ 7 w 4233"/>
                <a:gd name="T61" fmla="*/ 2713 h 4362"/>
                <a:gd name="T62" fmla="*/ 4231 w 4233"/>
                <a:gd name="T63" fmla="*/ 1632 h 4362"/>
                <a:gd name="T64" fmla="*/ 4233 w 4233"/>
                <a:gd name="T65" fmla="*/ 1636 h 4362"/>
                <a:gd name="T66" fmla="*/ 4226 w 4233"/>
                <a:gd name="T67" fmla="*/ 1645 h 4362"/>
                <a:gd name="T68" fmla="*/ 4224 w 4233"/>
                <a:gd name="T69" fmla="*/ 1640 h 4362"/>
                <a:gd name="T70" fmla="*/ 4231 w 4233"/>
                <a:gd name="T71" fmla="*/ 1632 h 4362"/>
                <a:gd name="T72" fmla="*/ 4057 w 4233"/>
                <a:gd name="T73" fmla="*/ 1198 h 4362"/>
                <a:gd name="T74" fmla="*/ 4067 w 4233"/>
                <a:gd name="T75" fmla="*/ 1200 h 4362"/>
                <a:gd name="T76" fmla="*/ 4072 w 4233"/>
                <a:gd name="T77" fmla="*/ 1207 h 4362"/>
                <a:gd name="T78" fmla="*/ 4060 w 4233"/>
                <a:gd name="T79" fmla="*/ 1204 h 4362"/>
                <a:gd name="T80" fmla="*/ 4057 w 4233"/>
                <a:gd name="T81" fmla="*/ 1198 h 4362"/>
                <a:gd name="T82" fmla="*/ 292 w 4233"/>
                <a:gd name="T83" fmla="*/ 978 h 4362"/>
                <a:gd name="T84" fmla="*/ 297 w 4233"/>
                <a:gd name="T85" fmla="*/ 989 h 4362"/>
                <a:gd name="T86" fmla="*/ 292 w 4233"/>
                <a:gd name="T87" fmla="*/ 995 h 4362"/>
                <a:gd name="T88" fmla="*/ 288 w 4233"/>
                <a:gd name="T89" fmla="*/ 985 h 4362"/>
                <a:gd name="T90" fmla="*/ 292 w 4233"/>
                <a:gd name="T91" fmla="*/ 978 h 4362"/>
                <a:gd name="T92" fmla="*/ 586 w 4233"/>
                <a:gd name="T93" fmla="*/ 622 h 4362"/>
                <a:gd name="T94" fmla="*/ 598 w 4233"/>
                <a:gd name="T95" fmla="*/ 623 h 4362"/>
                <a:gd name="T96" fmla="*/ 595 w 4233"/>
                <a:gd name="T97" fmla="*/ 626 h 4362"/>
                <a:gd name="T98" fmla="*/ 583 w 4233"/>
                <a:gd name="T99" fmla="*/ 624 h 4362"/>
                <a:gd name="T100" fmla="*/ 583 w 4233"/>
                <a:gd name="T101" fmla="*/ 623 h 4362"/>
                <a:gd name="T102" fmla="*/ 586 w 4233"/>
                <a:gd name="T103" fmla="*/ 622 h 4362"/>
                <a:gd name="T104" fmla="*/ 2696 w 4233"/>
                <a:gd name="T105" fmla="*/ 75 h 4362"/>
                <a:gd name="T106" fmla="*/ 2701 w 4233"/>
                <a:gd name="T107" fmla="*/ 76 h 4362"/>
                <a:gd name="T108" fmla="*/ 2705 w 4233"/>
                <a:gd name="T109" fmla="*/ 86 h 4362"/>
                <a:gd name="T110" fmla="*/ 2700 w 4233"/>
                <a:gd name="T111" fmla="*/ 85 h 4362"/>
                <a:gd name="T112" fmla="*/ 2696 w 4233"/>
                <a:gd name="T113" fmla="*/ 75 h 4362"/>
                <a:gd name="T114" fmla="*/ 2242 w 4233"/>
                <a:gd name="T115" fmla="*/ 0 h 4362"/>
                <a:gd name="T116" fmla="*/ 2249 w 4233"/>
                <a:gd name="T117" fmla="*/ 0 h 4362"/>
                <a:gd name="T118" fmla="*/ 2242 w 4233"/>
                <a:gd name="T119" fmla="*/ 8 h 4362"/>
                <a:gd name="T120" fmla="*/ 2235 w 4233"/>
                <a:gd name="T121" fmla="*/ 8 h 4362"/>
                <a:gd name="T122" fmla="*/ 2242 w 4233"/>
                <a:gd name="T123" fmla="*/ 0 h 4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33" h="4362">
                  <a:moveTo>
                    <a:pt x="1989" y="4354"/>
                  </a:moveTo>
                  <a:lnTo>
                    <a:pt x="1999" y="4354"/>
                  </a:lnTo>
                  <a:lnTo>
                    <a:pt x="1992" y="4362"/>
                  </a:lnTo>
                  <a:lnTo>
                    <a:pt x="1982" y="4362"/>
                  </a:lnTo>
                  <a:lnTo>
                    <a:pt x="1989" y="4354"/>
                  </a:lnTo>
                  <a:close/>
                  <a:moveTo>
                    <a:pt x="1524" y="4275"/>
                  </a:moveTo>
                  <a:lnTo>
                    <a:pt x="1531" y="4276"/>
                  </a:lnTo>
                  <a:lnTo>
                    <a:pt x="1536" y="4287"/>
                  </a:lnTo>
                  <a:lnTo>
                    <a:pt x="1529" y="4284"/>
                  </a:lnTo>
                  <a:lnTo>
                    <a:pt x="1524" y="4275"/>
                  </a:lnTo>
                  <a:close/>
                  <a:moveTo>
                    <a:pt x="3641" y="3735"/>
                  </a:moveTo>
                  <a:lnTo>
                    <a:pt x="3652" y="3736"/>
                  </a:lnTo>
                  <a:lnTo>
                    <a:pt x="3649" y="3739"/>
                  </a:lnTo>
                  <a:lnTo>
                    <a:pt x="3645" y="3743"/>
                  </a:lnTo>
                  <a:lnTo>
                    <a:pt x="3634" y="3740"/>
                  </a:lnTo>
                  <a:lnTo>
                    <a:pt x="3641" y="3735"/>
                  </a:lnTo>
                  <a:close/>
                  <a:moveTo>
                    <a:pt x="3939" y="3370"/>
                  </a:moveTo>
                  <a:lnTo>
                    <a:pt x="3943" y="3380"/>
                  </a:lnTo>
                  <a:lnTo>
                    <a:pt x="3939" y="3386"/>
                  </a:lnTo>
                  <a:lnTo>
                    <a:pt x="3936" y="3376"/>
                  </a:lnTo>
                  <a:lnTo>
                    <a:pt x="3939" y="3370"/>
                  </a:lnTo>
                  <a:close/>
                  <a:moveTo>
                    <a:pt x="162" y="3157"/>
                  </a:moveTo>
                  <a:lnTo>
                    <a:pt x="174" y="3158"/>
                  </a:lnTo>
                  <a:lnTo>
                    <a:pt x="178" y="3167"/>
                  </a:lnTo>
                  <a:lnTo>
                    <a:pt x="167" y="3164"/>
                  </a:lnTo>
                  <a:lnTo>
                    <a:pt x="162" y="3157"/>
                  </a:lnTo>
                  <a:close/>
                  <a:moveTo>
                    <a:pt x="7" y="2713"/>
                  </a:moveTo>
                  <a:lnTo>
                    <a:pt x="10" y="2723"/>
                  </a:lnTo>
                  <a:lnTo>
                    <a:pt x="1" y="2731"/>
                  </a:lnTo>
                  <a:lnTo>
                    <a:pt x="0" y="2723"/>
                  </a:lnTo>
                  <a:lnTo>
                    <a:pt x="7" y="2713"/>
                  </a:lnTo>
                  <a:close/>
                  <a:moveTo>
                    <a:pt x="4231" y="1632"/>
                  </a:moveTo>
                  <a:lnTo>
                    <a:pt x="4233" y="1636"/>
                  </a:lnTo>
                  <a:lnTo>
                    <a:pt x="4226" y="1645"/>
                  </a:lnTo>
                  <a:lnTo>
                    <a:pt x="4224" y="1640"/>
                  </a:lnTo>
                  <a:lnTo>
                    <a:pt x="4231" y="1632"/>
                  </a:lnTo>
                  <a:close/>
                  <a:moveTo>
                    <a:pt x="4057" y="1198"/>
                  </a:moveTo>
                  <a:lnTo>
                    <a:pt x="4067" y="1200"/>
                  </a:lnTo>
                  <a:lnTo>
                    <a:pt x="4072" y="1207"/>
                  </a:lnTo>
                  <a:lnTo>
                    <a:pt x="4060" y="1204"/>
                  </a:lnTo>
                  <a:lnTo>
                    <a:pt x="4057" y="1198"/>
                  </a:lnTo>
                  <a:close/>
                  <a:moveTo>
                    <a:pt x="292" y="978"/>
                  </a:moveTo>
                  <a:lnTo>
                    <a:pt x="297" y="989"/>
                  </a:lnTo>
                  <a:lnTo>
                    <a:pt x="292" y="995"/>
                  </a:lnTo>
                  <a:lnTo>
                    <a:pt x="288" y="985"/>
                  </a:lnTo>
                  <a:lnTo>
                    <a:pt x="292" y="978"/>
                  </a:lnTo>
                  <a:close/>
                  <a:moveTo>
                    <a:pt x="586" y="622"/>
                  </a:moveTo>
                  <a:lnTo>
                    <a:pt x="598" y="623"/>
                  </a:lnTo>
                  <a:lnTo>
                    <a:pt x="595" y="626"/>
                  </a:lnTo>
                  <a:lnTo>
                    <a:pt x="583" y="624"/>
                  </a:lnTo>
                  <a:lnTo>
                    <a:pt x="583" y="623"/>
                  </a:lnTo>
                  <a:lnTo>
                    <a:pt x="586" y="622"/>
                  </a:lnTo>
                  <a:close/>
                  <a:moveTo>
                    <a:pt x="2696" y="75"/>
                  </a:moveTo>
                  <a:lnTo>
                    <a:pt x="2701" y="76"/>
                  </a:lnTo>
                  <a:lnTo>
                    <a:pt x="2705" y="86"/>
                  </a:lnTo>
                  <a:lnTo>
                    <a:pt x="2700" y="85"/>
                  </a:lnTo>
                  <a:lnTo>
                    <a:pt x="2696" y="75"/>
                  </a:lnTo>
                  <a:close/>
                  <a:moveTo>
                    <a:pt x="2242" y="0"/>
                  </a:moveTo>
                  <a:lnTo>
                    <a:pt x="2249" y="0"/>
                  </a:lnTo>
                  <a:lnTo>
                    <a:pt x="2242" y="8"/>
                  </a:lnTo>
                  <a:lnTo>
                    <a:pt x="2235" y="8"/>
                  </a:lnTo>
                  <a:lnTo>
                    <a:pt x="2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8" name="Freeform 780"/>
            <p:cNvSpPr>
              <a:spLocks noEditPoints="1"/>
            </p:cNvSpPr>
            <p:nvPr/>
          </p:nvSpPr>
          <p:spPr bwMode="auto">
            <a:xfrm>
              <a:off x="4992" y="354"/>
              <a:ext cx="4247" cy="4380"/>
            </a:xfrm>
            <a:custGeom>
              <a:avLst/>
              <a:gdLst>
                <a:gd name="T0" fmla="*/ 1989 w 4247"/>
                <a:gd name="T1" fmla="*/ 4371 h 4380"/>
                <a:gd name="T2" fmla="*/ 1999 w 4247"/>
                <a:gd name="T3" fmla="*/ 4371 h 4380"/>
                <a:gd name="T4" fmla="*/ 1992 w 4247"/>
                <a:gd name="T5" fmla="*/ 4380 h 4380"/>
                <a:gd name="T6" fmla="*/ 1982 w 4247"/>
                <a:gd name="T7" fmla="*/ 4380 h 4380"/>
                <a:gd name="T8" fmla="*/ 1989 w 4247"/>
                <a:gd name="T9" fmla="*/ 4371 h 4380"/>
                <a:gd name="T10" fmla="*/ 1536 w 4247"/>
                <a:gd name="T11" fmla="*/ 4293 h 4380"/>
                <a:gd name="T12" fmla="*/ 1543 w 4247"/>
                <a:gd name="T13" fmla="*/ 4296 h 4380"/>
                <a:gd name="T14" fmla="*/ 1547 w 4247"/>
                <a:gd name="T15" fmla="*/ 4306 h 4380"/>
                <a:gd name="T16" fmla="*/ 1538 w 4247"/>
                <a:gd name="T17" fmla="*/ 4305 h 4380"/>
                <a:gd name="T18" fmla="*/ 1536 w 4247"/>
                <a:gd name="T19" fmla="*/ 4293 h 4380"/>
                <a:gd name="T20" fmla="*/ 3659 w 4247"/>
                <a:gd name="T21" fmla="*/ 3745 h 4380"/>
                <a:gd name="T22" fmla="*/ 3669 w 4247"/>
                <a:gd name="T23" fmla="*/ 3748 h 4380"/>
                <a:gd name="T24" fmla="*/ 3663 w 4247"/>
                <a:gd name="T25" fmla="*/ 3754 h 4380"/>
                <a:gd name="T26" fmla="*/ 3652 w 4247"/>
                <a:gd name="T27" fmla="*/ 3752 h 4380"/>
                <a:gd name="T28" fmla="*/ 3656 w 4247"/>
                <a:gd name="T29" fmla="*/ 3748 h 4380"/>
                <a:gd name="T30" fmla="*/ 3659 w 4247"/>
                <a:gd name="T31" fmla="*/ 3745 h 4380"/>
                <a:gd name="T32" fmla="*/ 3950 w 4247"/>
                <a:gd name="T33" fmla="*/ 3389 h 4380"/>
                <a:gd name="T34" fmla="*/ 3954 w 4247"/>
                <a:gd name="T35" fmla="*/ 3400 h 4380"/>
                <a:gd name="T36" fmla="*/ 3950 w 4247"/>
                <a:gd name="T37" fmla="*/ 3405 h 4380"/>
                <a:gd name="T38" fmla="*/ 3946 w 4247"/>
                <a:gd name="T39" fmla="*/ 3395 h 4380"/>
                <a:gd name="T40" fmla="*/ 3950 w 4247"/>
                <a:gd name="T41" fmla="*/ 3389 h 4380"/>
                <a:gd name="T42" fmla="*/ 158 w 4247"/>
                <a:gd name="T43" fmla="*/ 3164 h 4380"/>
                <a:gd name="T44" fmla="*/ 169 w 4247"/>
                <a:gd name="T45" fmla="*/ 3166 h 4380"/>
                <a:gd name="T46" fmla="*/ 174 w 4247"/>
                <a:gd name="T47" fmla="*/ 3173 h 4380"/>
                <a:gd name="T48" fmla="*/ 162 w 4247"/>
                <a:gd name="T49" fmla="*/ 3171 h 4380"/>
                <a:gd name="T50" fmla="*/ 158 w 4247"/>
                <a:gd name="T51" fmla="*/ 3164 h 4380"/>
                <a:gd name="T52" fmla="*/ 7 w 4247"/>
                <a:gd name="T53" fmla="*/ 2732 h 4380"/>
                <a:gd name="T54" fmla="*/ 8 w 4247"/>
                <a:gd name="T55" fmla="*/ 2740 h 4380"/>
                <a:gd name="T56" fmla="*/ 1 w 4247"/>
                <a:gd name="T57" fmla="*/ 2749 h 4380"/>
                <a:gd name="T58" fmla="*/ 0 w 4247"/>
                <a:gd name="T59" fmla="*/ 2740 h 4380"/>
                <a:gd name="T60" fmla="*/ 7 w 4247"/>
                <a:gd name="T61" fmla="*/ 2732 h 4380"/>
                <a:gd name="T62" fmla="*/ 4245 w 4247"/>
                <a:gd name="T63" fmla="*/ 1631 h 4380"/>
                <a:gd name="T64" fmla="*/ 4247 w 4247"/>
                <a:gd name="T65" fmla="*/ 1637 h 4380"/>
                <a:gd name="T66" fmla="*/ 4240 w 4247"/>
                <a:gd name="T67" fmla="*/ 1645 h 4380"/>
                <a:gd name="T68" fmla="*/ 4238 w 4247"/>
                <a:gd name="T69" fmla="*/ 1641 h 4380"/>
                <a:gd name="T70" fmla="*/ 4245 w 4247"/>
                <a:gd name="T71" fmla="*/ 1631 h 4380"/>
                <a:gd name="T72" fmla="*/ 4074 w 4247"/>
                <a:gd name="T73" fmla="*/ 1209 h 4380"/>
                <a:gd name="T74" fmla="*/ 4086 w 4247"/>
                <a:gd name="T75" fmla="*/ 1210 h 4380"/>
                <a:gd name="T76" fmla="*/ 4090 w 4247"/>
                <a:gd name="T77" fmla="*/ 1217 h 4380"/>
                <a:gd name="T78" fmla="*/ 4079 w 4247"/>
                <a:gd name="T79" fmla="*/ 1216 h 4380"/>
                <a:gd name="T80" fmla="*/ 4074 w 4247"/>
                <a:gd name="T81" fmla="*/ 1209 h 4380"/>
                <a:gd name="T82" fmla="*/ 297 w 4247"/>
                <a:gd name="T83" fmla="*/ 977 h 4380"/>
                <a:gd name="T84" fmla="*/ 299 w 4247"/>
                <a:gd name="T85" fmla="*/ 987 h 4380"/>
                <a:gd name="T86" fmla="*/ 295 w 4247"/>
                <a:gd name="T87" fmla="*/ 994 h 4380"/>
                <a:gd name="T88" fmla="*/ 292 w 4247"/>
                <a:gd name="T89" fmla="*/ 982 h 4380"/>
                <a:gd name="T90" fmla="*/ 297 w 4247"/>
                <a:gd name="T91" fmla="*/ 977 h 4380"/>
                <a:gd name="T92" fmla="*/ 582 w 4247"/>
                <a:gd name="T93" fmla="*/ 629 h 4380"/>
                <a:gd name="T94" fmla="*/ 593 w 4247"/>
                <a:gd name="T95" fmla="*/ 631 h 4380"/>
                <a:gd name="T96" fmla="*/ 590 w 4247"/>
                <a:gd name="T97" fmla="*/ 632 h 4380"/>
                <a:gd name="T98" fmla="*/ 590 w 4247"/>
                <a:gd name="T99" fmla="*/ 633 h 4380"/>
                <a:gd name="T100" fmla="*/ 579 w 4247"/>
                <a:gd name="T101" fmla="*/ 632 h 4380"/>
                <a:gd name="T102" fmla="*/ 582 w 4247"/>
                <a:gd name="T103" fmla="*/ 629 h 4380"/>
                <a:gd name="T104" fmla="*/ 2698 w 4247"/>
                <a:gd name="T105" fmla="*/ 74 h 4380"/>
                <a:gd name="T106" fmla="*/ 2704 w 4247"/>
                <a:gd name="T107" fmla="*/ 75 h 4380"/>
                <a:gd name="T108" fmla="*/ 2708 w 4247"/>
                <a:gd name="T109" fmla="*/ 85 h 4380"/>
                <a:gd name="T110" fmla="*/ 2703 w 4247"/>
                <a:gd name="T111" fmla="*/ 84 h 4380"/>
                <a:gd name="T112" fmla="*/ 2698 w 4247"/>
                <a:gd name="T113" fmla="*/ 74 h 4380"/>
                <a:gd name="T114" fmla="*/ 2256 w 4247"/>
                <a:gd name="T115" fmla="*/ 0 h 4380"/>
                <a:gd name="T116" fmla="*/ 2263 w 4247"/>
                <a:gd name="T117" fmla="*/ 0 h 4380"/>
                <a:gd name="T118" fmla="*/ 2256 w 4247"/>
                <a:gd name="T119" fmla="*/ 9 h 4380"/>
                <a:gd name="T120" fmla="*/ 2249 w 4247"/>
                <a:gd name="T121" fmla="*/ 9 h 4380"/>
                <a:gd name="T122" fmla="*/ 2256 w 4247"/>
                <a:gd name="T123" fmla="*/ 0 h 4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47" h="4380">
                  <a:moveTo>
                    <a:pt x="1989" y="4371"/>
                  </a:moveTo>
                  <a:lnTo>
                    <a:pt x="1999" y="4371"/>
                  </a:lnTo>
                  <a:lnTo>
                    <a:pt x="1992" y="4380"/>
                  </a:lnTo>
                  <a:lnTo>
                    <a:pt x="1982" y="4380"/>
                  </a:lnTo>
                  <a:lnTo>
                    <a:pt x="1989" y="4371"/>
                  </a:lnTo>
                  <a:close/>
                  <a:moveTo>
                    <a:pt x="1536" y="4293"/>
                  </a:moveTo>
                  <a:lnTo>
                    <a:pt x="1543" y="4296"/>
                  </a:lnTo>
                  <a:lnTo>
                    <a:pt x="1547" y="4306"/>
                  </a:lnTo>
                  <a:lnTo>
                    <a:pt x="1538" y="4305"/>
                  </a:lnTo>
                  <a:lnTo>
                    <a:pt x="1536" y="4293"/>
                  </a:lnTo>
                  <a:close/>
                  <a:moveTo>
                    <a:pt x="3659" y="3745"/>
                  </a:moveTo>
                  <a:lnTo>
                    <a:pt x="3669" y="3748"/>
                  </a:lnTo>
                  <a:lnTo>
                    <a:pt x="3663" y="3754"/>
                  </a:lnTo>
                  <a:lnTo>
                    <a:pt x="3652" y="3752"/>
                  </a:lnTo>
                  <a:lnTo>
                    <a:pt x="3656" y="3748"/>
                  </a:lnTo>
                  <a:lnTo>
                    <a:pt x="3659" y="3745"/>
                  </a:lnTo>
                  <a:close/>
                  <a:moveTo>
                    <a:pt x="3950" y="3389"/>
                  </a:moveTo>
                  <a:lnTo>
                    <a:pt x="3954" y="3400"/>
                  </a:lnTo>
                  <a:lnTo>
                    <a:pt x="3950" y="3405"/>
                  </a:lnTo>
                  <a:lnTo>
                    <a:pt x="3946" y="3395"/>
                  </a:lnTo>
                  <a:lnTo>
                    <a:pt x="3950" y="3389"/>
                  </a:lnTo>
                  <a:close/>
                  <a:moveTo>
                    <a:pt x="158" y="3164"/>
                  </a:moveTo>
                  <a:lnTo>
                    <a:pt x="169" y="3166"/>
                  </a:lnTo>
                  <a:lnTo>
                    <a:pt x="174" y="3173"/>
                  </a:lnTo>
                  <a:lnTo>
                    <a:pt x="162" y="3171"/>
                  </a:lnTo>
                  <a:lnTo>
                    <a:pt x="158" y="3164"/>
                  </a:lnTo>
                  <a:close/>
                  <a:moveTo>
                    <a:pt x="7" y="2732"/>
                  </a:moveTo>
                  <a:lnTo>
                    <a:pt x="8" y="2740"/>
                  </a:lnTo>
                  <a:lnTo>
                    <a:pt x="1" y="2749"/>
                  </a:lnTo>
                  <a:lnTo>
                    <a:pt x="0" y="2740"/>
                  </a:lnTo>
                  <a:lnTo>
                    <a:pt x="7" y="2732"/>
                  </a:lnTo>
                  <a:close/>
                  <a:moveTo>
                    <a:pt x="4245" y="1631"/>
                  </a:moveTo>
                  <a:lnTo>
                    <a:pt x="4247" y="1637"/>
                  </a:lnTo>
                  <a:lnTo>
                    <a:pt x="4240" y="1645"/>
                  </a:lnTo>
                  <a:lnTo>
                    <a:pt x="4238" y="1641"/>
                  </a:lnTo>
                  <a:lnTo>
                    <a:pt x="4245" y="1631"/>
                  </a:lnTo>
                  <a:close/>
                  <a:moveTo>
                    <a:pt x="4074" y="1209"/>
                  </a:moveTo>
                  <a:lnTo>
                    <a:pt x="4086" y="1210"/>
                  </a:lnTo>
                  <a:lnTo>
                    <a:pt x="4090" y="1217"/>
                  </a:lnTo>
                  <a:lnTo>
                    <a:pt x="4079" y="1216"/>
                  </a:lnTo>
                  <a:lnTo>
                    <a:pt x="4074" y="1209"/>
                  </a:lnTo>
                  <a:close/>
                  <a:moveTo>
                    <a:pt x="297" y="977"/>
                  </a:moveTo>
                  <a:lnTo>
                    <a:pt x="299" y="987"/>
                  </a:lnTo>
                  <a:lnTo>
                    <a:pt x="295" y="994"/>
                  </a:lnTo>
                  <a:lnTo>
                    <a:pt x="292" y="982"/>
                  </a:lnTo>
                  <a:lnTo>
                    <a:pt x="297" y="977"/>
                  </a:lnTo>
                  <a:close/>
                  <a:moveTo>
                    <a:pt x="582" y="629"/>
                  </a:moveTo>
                  <a:lnTo>
                    <a:pt x="593" y="631"/>
                  </a:lnTo>
                  <a:lnTo>
                    <a:pt x="590" y="632"/>
                  </a:lnTo>
                  <a:lnTo>
                    <a:pt x="590" y="633"/>
                  </a:lnTo>
                  <a:lnTo>
                    <a:pt x="579" y="632"/>
                  </a:lnTo>
                  <a:lnTo>
                    <a:pt x="582" y="629"/>
                  </a:lnTo>
                  <a:close/>
                  <a:moveTo>
                    <a:pt x="2698" y="74"/>
                  </a:moveTo>
                  <a:lnTo>
                    <a:pt x="2704" y="75"/>
                  </a:lnTo>
                  <a:lnTo>
                    <a:pt x="2708" y="85"/>
                  </a:lnTo>
                  <a:lnTo>
                    <a:pt x="2703" y="84"/>
                  </a:lnTo>
                  <a:lnTo>
                    <a:pt x="2698" y="74"/>
                  </a:lnTo>
                  <a:close/>
                  <a:moveTo>
                    <a:pt x="2256" y="0"/>
                  </a:moveTo>
                  <a:lnTo>
                    <a:pt x="2263" y="0"/>
                  </a:lnTo>
                  <a:lnTo>
                    <a:pt x="2256" y="9"/>
                  </a:lnTo>
                  <a:lnTo>
                    <a:pt x="2249" y="9"/>
                  </a:lnTo>
                  <a:lnTo>
                    <a:pt x="2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9" name="Freeform 781"/>
            <p:cNvSpPr>
              <a:spLocks noEditPoints="1"/>
            </p:cNvSpPr>
            <p:nvPr/>
          </p:nvSpPr>
          <p:spPr bwMode="auto">
            <a:xfrm>
              <a:off x="4985" y="346"/>
              <a:ext cx="4261" cy="4396"/>
            </a:xfrm>
            <a:custGeom>
              <a:avLst/>
              <a:gdLst>
                <a:gd name="T0" fmla="*/ 1989 w 4261"/>
                <a:gd name="T1" fmla="*/ 4388 h 4396"/>
                <a:gd name="T2" fmla="*/ 1999 w 4261"/>
                <a:gd name="T3" fmla="*/ 4388 h 4396"/>
                <a:gd name="T4" fmla="*/ 1992 w 4261"/>
                <a:gd name="T5" fmla="*/ 4396 h 4396"/>
                <a:gd name="T6" fmla="*/ 1982 w 4261"/>
                <a:gd name="T7" fmla="*/ 4396 h 4396"/>
                <a:gd name="T8" fmla="*/ 1989 w 4261"/>
                <a:gd name="T9" fmla="*/ 4388 h 4396"/>
                <a:gd name="T10" fmla="*/ 1545 w 4261"/>
                <a:gd name="T11" fmla="*/ 4313 h 4396"/>
                <a:gd name="T12" fmla="*/ 1554 w 4261"/>
                <a:gd name="T13" fmla="*/ 4314 h 4396"/>
                <a:gd name="T14" fmla="*/ 1558 w 4261"/>
                <a:gd name="T15" fmla="*/ 4324 h 4396"/>
                <a:gd name="T16" fmla="*/ 1550 w 4261"/>
                <a:gd name="T17" fmla="*/ 4323 h 4396"/>
                <a:gd name="T18" fmla="*/ 1545 w 4261"/>
                <a:gd name="T19" fmla="*/ 4313 h 4396"/>
                <a:gd name="T20" fmla="*/ 3676 w 4261"/>
                <a:gd name="T21" fmla="*/ 3756 h 4396"/>
                <a:gd name="T22" fmla="*/ 3687 w 4261"/>
                <a:gd name="T23" fmla="*/ 3757 h 4396"/>
                <a:gd name="T24" fmla="*/ 3682 w 4261"/>
                <a:gd name="T25" fmla="*/ 3763 h 4396"/>
                <a:gd name="T26" fmla="*/ 3670 w 4261"/>
                <a:gd name="T27" fmla="*/ 3762 h 4396"/>
                <a:gd name="T28" fmla="*/ 3676 w 4261"/>
                <a:gd name="T29" fmla="*/ 3756 h 4396"/>
                <a:gd name="T30" fmla="*/ 3961 w 4261"/>
                <a:gd name="T31" fmla="*/ 3408 h 4396"/>
                <a:gd name="T32" fmla="*/ 3964 w 4261"/>
                <a:gd name="T33" fmla="*/ 3418 h 4396"/>
                <a:gd name="T34" fmla="*/ 3961 w 4261"/>
                <a:gd name="T35" fmla="*/ 3424 h 4396"/>
                <a:gd name="T36" fmla="*/ 3957 w 4261"/>
                <a:gd name="T37" fmla="*/ 3413 h 4396"/>
                <a:gd name="T38" fmla="*/ 3961 w 4261"/>
                <a:gd name="T39" fmla="*/ 3408 h 4396"/>
                <a:gd name="T40" fmla="*/ 155 w 4261"/>
                <a:gd name="T41" fmla="*/ 3171 h 4396"/>
                <a:gd name="T42" fmla="*/ 165 w 4261"/>
                <a:gd name="T43" fmla="*/ 3172 h 4396"/>
                <a:gd name="T44" fmla="*/ 169 w 4261"/>
                <a:gd name="T45" fmla="*/ 3179 h 4396"/>
                <a:gd name="T46" fmla="*/ 158 w 4261"/>
                <a:gd name="T47" fmla="*/ 3178 h 4396"/>
                <a:gd name="T48" fmla="*/ 155 w 4261"/>
                <a:gd name="T49" fmla="*/ 3171 h 4396"/>
                <a:gd name="T50" fmla="*/ 7 w 4261"/>
                <a:gd name="T51" fmla="*/ 2748 h 4396"/>
                <a:gd name="T52" fmla="*/ 8 w 4261"/>
                <a:gd name="T53" fmla="*/ 2757 h 4396"/>
                <a:gd name="T54" fmla="*/ 1 w 4261"/>
                <a:gd name="T55" fmla="*/ 2765 h 4396"/>
                <a:gd name="T56" fmla="*/ 1 w 4261"/>
                <a:gd name="T57" fmla="*/ 2763 h 4396"/>
                <a:gd name="T58" fmla="*/ 0 w 4261"/>
                <a:gd name="T59" fmla="*/ 2757 h 4396"/>
                <a:gd name="T60" fmla="*/ 7 w 4261"/>
                <a:gd name="T61" fmla="*/ 2748 h 4396"/>
                <a:gd name="T62" fmla="*/ 4259 w 4261"/>
                <a:gd name="T63" fmla="*/ 1631 h 4396"/>
                <a:gd name="T64" fmla="*/ 4261 w 4261"/>
                <a:gd name="T65" fmla="*/ 1633 h 4396"/>
                <a:gd name="T66" fmla="*/ 4261 w 4261"/>
                <a:gd name="T67" fmla="*/ 1636 h 4396"/>
                <a:gd name="T68" fmla="*/ 4254 w 4261"/>
                <a:gd name="T69" fmla="*/ 1645 h 4396"/>
                <a:gd name="T70" fmla="*/ 4252 w 4261"/>
                <a:gd name="T71" fmla="*/ 1639 h 4396"/>
                <a:gd name="T72" fmla="*/ 4259 w 4261"/>
                <a:gd name="T73" fmla="*/ 1631 h 4396"/>
                <a:gd name="T74" fmla="*/ 4093 w 4261"/>
                <a:gd name="T75" fmla="*/ 1218 h 4396"/>
                <a:gd name="T76" fmla="*/ 4104 w 4261"/>
                <a:gd name="T77" fmla="*/ 1219 h 4396"/>
                <a:gd name="T78" fmla="*/ 4107 w 4261"/>
                <a:gd name="T79" fmla="*/ 1226 h 4396"/>
                <a:gd name="T80" fmla="*/ 4097 w 4261"/>
                <a:gd name="T81" fmla="*/ 1225 h 4396"/>
                <a:gd name="T82" fmla="*/ 4093 w 4261"/>
                <a:gd name="T83" fmla="*/ 1218 h 4396"/>
                <a:gd name="T84" fmla="*/ 299 w 4261"/>
                <a:gd name="T85" fmla="*/ 975 h 4396"/>
                <a:gd name="T86" fmla="*/ 304 w 4261"/>
                <a:gd name="T87" fmla="*/ 985 h 4396"/>
                <a:gd name="T88" fmla="*/ 299 w 4261"/>
                <a:gd name="T89" fmla="*/ 990 h 4396"/>
                <a:gd name="T90" fmla="*/ 295 w 4261"/>
                <a:gd name="T91" fmla="*/ 981 h 4396"/>
                <a:gd name="T92" fmla="*/ 299 w 4261"/>
                <a:gd name="T93" fmla="*/ 975 h 4396"/>
                <a:gd name="T94" fmla="*/ 579 w 4261"/>
                <a:gd name="T95" fmla="*/ 634 h 4396"/>
                <a:gd name="T96" fmla="*/ 589 w 4261"/>
                <a:gd name="T97" fmla="*/ 637 h 4396"/>
                <a:gd name="T98" fmla="*/ 586 w 4261"/>
                <a:gd name="T99" fmla="*/ 640 h 4396"/>
                <a:gd name="T100" fmla="*/ 576 w 4261"/>
                <a:gd name="T101" fmla="*/ 637 h 4396"/>
                <a:gd name="T102" fmla="*/ 579 w 4261"/>
                <a:gd name="T103" fmla="*/ 634 h 4396"/>
                <a:gd name="T104" fmla="*/ 2701 w 4261"/>
                <a:gd name="T105" fmla="*/ 70 h 4396"/>
                <a:gd name="T106" fmla="*/ 2708 w 4261"/>
                <a:gd name="T107" fmla="*/ 72 h 4396"/>
                <a:gd name="T108" fmla="*/ 2711 w 4261"/>
                <a:gd name="T109" fmla="*/ 83 h 4396"/>
                <a:gd name="T110" fmla="*/ 2705 w 4261"/>
                <a:gd name="T111" fmla="*/ 82 h 4396"/>
                <a:gd name="T112" fmla="*/ 2701 w 4261"/>
                <a:gd name="T113" fmla="*/ 70 h 4396"/>
                <a:gd name="T114" fmla="*/ 2270 w 4261"/>
                <a:gd name="T115" fmla="*/ 0 h 4396"/>
                <a:gd name="T116" fmla="*/ 2277 w 4261"/>
                <a:gd name="T117" fmla="*/ 0 h 4396"/>
                <a:gd name="T118" fmla="*/ 2270 w 4261"/>
                <a:gd name="T119" fmla="*/ 8 h 4396"/>
                <a:gd name="T120" fmla="*/ 2263 w 4261"/>
                <a:gd name="T121" fmla="*/ 8 h 4396"/>
                <a:gd name="T122" fmla="*/ 2270 w 4261"/>
                <a:gd name="T123" fmla="*/ 0 h 4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61" h="4396">
                  <a:moveTo>
                    <a:pt x="1989" y="4388"/>
                  </a:moveTo>
                  <a:lnTo>
                    <a:pt x="1999" y="4388"/>
                  </a:lnTo>
                  <a:lnTo>
                    <a:pt x="1992" y="4396"/>
                  </a:lnTo>
                  <a:lnTo>
                    <a:pt x="1982" y="4396"/>
                  </a:lnTo>
                  <a:lnTo>
                    <a:pt x="1989" y="4388"/>
                  </a:lnTo>
                  <a:close/>
                  <a:moveTo>
                    <a:pt x="1545" y="4313"/>
                  </a:moveTo>
                  <a:lnTo>
                    <a:pt x="1554" y="4314"/>
                  </a:lnTo>
                  <a:lnTo>
                    <a:pt x="1558" y="4324"/>
                  </a:lnTo>
                  <a:lnTo>
                    <a:pt x="1550" y="4323"/>
                  </a:lnTo>
                  <a:lnTo>
                    <a:pt x="1545" y="4313"/>
                  </a:lnTo>
                  <a:close/>
                  <a:moveTo>
                    <a:pt x="3676" y="3756"/>
                  </a:moveTo>
                  <a:lnTo>
                    <a:pt x="3687" y="3757"/>
                  </a:lnTo>
                  <a:lnTo>
                    <a:pt x="3682" y="3763"/>
                  </a:lnTo>
                  <a:lnTo>
                    <a:pt x="3670" y="3762"/>
                  </a:lnTo>
                  <a:lnTo>
                    <a:pt x="3676" y="3756"/>
                  </a:lnTo>
                  <a:close/>
                  <a:moveTo>
                    <a:pt x="3961" y="3408"/>
                  </a:moveTo>
                  <a:lnTo>
                    <a:pt x="3964" y="3418"/>
                  </a:lnTo>
                  <a:lnTo>
                    <a:pt x="3961" y="3424"/>
                  </a:lnTo>
                  <a:lnTo>
                    <a:pt x="3957" y="3413"/>
                  </a:lnTo>
                  <a:lnTo>
                    <a:pt x="3961" y="3408"/>
                  </a:lnTo>
                  <a:close/>
                  <a:moveTo>
                    <a:pt x="155" y="3171"/>
                  </a:moveTo>
                  <a:lnTo>
                    <a:pt x="165" y="3172"/>
                  </a:lnTo>
                  <a:lnTo>
                    <a:pt x="169" y="3179"/>
                  </a:lnTo>
                  <a:lnTo>
                    <a:pt x="158" y="3178"/>
                  </a:lnTo>
                  <a:lnTo>
                    <a:pt x="155" y="3171"/>
                  </a:lnTo>
                  <a:close/>
                  <a:moveTo>
                    <a:pt x="7" y="2748"/>
                  </a:moveTo>
                  <a:lnTo>
                    <a:pt x="8" y="2757"/>
                  </a:lnTo>
                  <a:lnTo>
                    <a:pt x="1" y="2765"/>
                  </a:lnTo>
                  <a:lnTo>
                    <a:pt x="1" y="2763"/>
                  </a:lnTo>
                  <a:lnTo>
                    <a:pt x="0" y="2757"/>
                  </a:lnTo>
                  <a:lnTo>
                    <a:pt x="7" y="2748"/>
                  </a:lnTo>
                  <a:close/>
                  <a:moveTo>
                    <a:pt x="4259" y="1631"/>
                  </a:moveTo>
                  <a:lnTo>
                    <a:pt x="4261" y="1633"/>
                  </a:lnTo>
                  <a:lnTo>
                    <a:pt x="4261" y="1636"/>
                  </a:lnTo>
                  <a:lnTo>
                    <a:pt x="4254" y="1645"/>
                  </a:lnTo>
                  <a:lnTo>
                    <a:pt x="4252" y="1639"/>
                  </a:lnTo>
                  <a:lnTo>
                    <a:pt x="4259" y="1631"/>
                  </a:lnTo>
                  <a:close/>
                  <a:moveTo>
                    <a:pt x="4093" y="1218"/>
                  </a:moveTo>
                  <a:lnTo>
                    <a:pt x="4104" y="1219"/>
                  </a:lnTo>
                  <a:lnTo>
                    <a:pt x="4107" y="1226"/>
                  </a:lnTo>
                  <a:lnTo>
                    <a:pt x="4097" y="1225"/>
                  </a:lnTo>
                  <a:lnTo>
                    <a:pt x="4093" y="1218"/>
                  </a:lnTo>
                  <a:close/>
                  <a:moveTo>
                    <a:pt x="299" y="975"/>
                  </a:moveTo>
                  <a:lnTo>
                    <a:pt x="304" y="985"/>
                  </a:lnTo>
                  <a:lnTo>
                    <a:pt x="299" y="990"/>
                  </a:lnTo>
                  <a:lnTo>
                    <a:pt x="295" y="981"/>
                  </a:lnTo>
                  <a:lnTo>
                    <a:pt x="299" y="975"/>
                  </a:lnTo>
                  <a:close/>
                  <a:moveTo>
                    <a:pt x="579" y="634"/>
                  </a:moveTo>
                  <a:lnTo>
                    <a:pt x="589" y="637"/>
                  </a:lnTo>
                  <a:lnTo>
                    <a:pt x="586" y="640"/>
                  </a:lnTo>
                  <a:lnTo>
                    <a:pt x="576" y="637"/>
                  </a:lnTo>
                  <a:lnTo>
                    <a:pt x="579" y="634"/>
                  </a:lnTo>
                  <a:close/>
                  <a:moveTo>
                    <a:pt x="2701" y="70"/>
                  </a:moveTo>
                  <a:lnTo>
                    <a:pt x="2708" y="72"/>
                  </a:lnTo>
                  <a:lnTo>
                    <a:pt x="2711" y="83"/>
                  </a:lnTo>
                  <a:lnTo>
                    <a:pt x="2705" y="82"/>
                  </a:lnTo>
                  <a:lnTo>
                    <a:pt x="2701" y="70"/>
                  </a:lnTo>
                  <a:close/>
                  <a:moveTo>
                    <a:pt x="2270" y="0"/>
                  </a:moveTo>
                  <a:lnTo>
                    <a:pt x="2277" y="0"/>
                  </a:lnTo>
                  <a:lnTo>
                    <a:pt x="2270" y="8"/>
                  </a:lnTo>
                  <a:lnTo>
                    <a:pt x="2263" y="8"/>
                  </a:lnTo>
                  <a:lnTo>
                    <a:pt x="2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0" name="Freeform 782"/>
            <p:cNvSpPr>
              <a:spLocks noEditPoints="1"/>
            </p:cNvSpPr>
            <p:nvPr/>
          </p:nvSpPr>
          <p:spPr bwMode="auto">
            <a:xfrm>
              <a:off x="4978" y="337"/>
              <a:ext cx="4275" cy="4414"/>
            </a:xfrm>
            <a:custGeom>
              <a:avLst/>
              <a:gdLst>
                <a:gd name="T0" fmla="*/ 1989 w 4275"/>
                <a:gd name="T1" fmla="*/ 4405 h 4414"/>
                <a:gd name="T2" fmla="*/ 1999 w 4275"/>
                <a:gd name="T3" fmla="*/ 4405 h 4414"/>
                <a:gd name="T4" fmla="*/ 1992 w 4275"/>
                <a:gd name="T5" fmla="*/ 4414 h 4414"/>
                <a:gd name="T6" fmla="*/ 1982 w 4275"/>
                <a:gd name="T7" fmla="*/ 4414 h 4414"/>
                <a:gd name="T8" fmla="*/ 1989 w 4275"/>
                <a:gd name="T9" fmla="*/ 4405 h 4414"/>
                <a:gd name="T10" fmla="*/ 1557 w 4275"/>
                <a:gd name="T11" fmla="*/ 4332 h 4414"/>
                <a:gd name="T12" fmla="*/ 1565 w 4275"/>
                <a:gd name="T13" fmla="*/ 4333 h 4414"/>
                <a:gd name="T14" fmla="*/ 1568 w 4275"/>
                <a:gd name="T15" fmla="*/ 4344 h 4414"/>
                <a:gd name="T16" fmla="*/ 1561 w 4275"/>
                <a:gd name="T17" fmla="*/ 4342 h 4414"/>
                <a:gd name="T18" fmla="*/ 1557 w 4275"/>
                <a:gd name="T19" fmla="*/ 4332 h 4414"/>
                <a:gd name="T20" fmla="*/ 3694 w 4275"/>
                <a:gd name="T21" fmla="*/ 3766 h 4414"/>
                <a:gd name="T22" fmla="*/ 3704 w 4275"/>
                <a:gd name="T23" fmla="*/ 3768 h 4414"/>
                <a:gd name="T24" fmla="*/ 3698 w 4275"/>
                <a:gd name="T25" fmla="*/ 3773 h 4414"/>
                <a:gd name="T26" fmla="*/ 3689 w 4275"/>
                <a:gd name="T27" fmla="*/ 3772 h 4414"/>
                <a:gd name="T28" fmla="*/ 3694 w 4275"/>
                <a:gd name="T29" fmla="*/ 3766 h 4414"/>
                <a:gd name="T30" fmla="*/ 3971 w 4275"/>
                <a:gd name="T31" fmla="*/ 3427 h 4414"/>
                <a:gd name="T32" fmla="*/ 3975 w 4275"/>
                <a:gd name="T33" fmla="*/ 3437 h 4414"/>
                <a:gd name="T34" fmla="*/ 3972 w 4275"/>
                <a:gd name="T35" fmla="*/ 3443 h 4414"/>
                <a:gd name="T36" fmla="*/ 3968 w 4275"/>
                <a:gd name="T37" fmla="*/ 3433 h 4414"/>
                <a:gd name="T38" fmla="*/ 3971 w 4275"/>
                <a:gd name="T39" fmla="*/ 3427 h 4414"/>
                <a:gd name="T40" fmla="*/ 151 w 4275"/>
                <a:gd name="T41" fmla="*/ 3177 h 4414"/>
                <a:gd name="T42" fmla="*/ 162 w 4275"/>
                <a:gd name="T43" fmla="*/ 3180 h 4414"/>
                <a:gd name="T44" fmla="*/ 165 w 4275"/>
                <a:gd name="T45" fmla="*/ 3187 h 4414"/>
                <a:gd name="T46" fmla="*/ 155 w 4275"/>
                <a:gd name="T47" fmla="*/ 3186 h 4414"/>
                <a:gd name="T48" fmla="*/ 151 w 4275"/>
                <a:gd name="T49" fmla="*/ 3177 h 4414"/>
                <a:gd name="T50" fmla="*/ 7 w 4275"/>
                <a:gd name="T51" fmla="*/ 2766 h 4414"/>
                <a:gd name="T52" fmla="*/ 8 w 4275"/>
                <a:gd name="T53" fmla="*/ 2772 h 4414"/>
                <a:gd name="T54" fmla="*/ 8 w 4275"/>
                <a:gd name="T55" fmla="*/ 2774 h 4414"/>
                <a:gd name="T56" fmla="*/ 1 w 4275"/>
                <a:gd name="T57" fmla="*/ 2783 h 4414"/>
                <a:gd name="T58" fmla="*/ 0 w 4275"/>
                <a:gd name="T59" fmla="*/ 2774 h 4414"/>
                <a:gd name="T60" fmla="*/ 7 w 4275"/>
                <a:gd name="T61" fmla="*/ 2766 h 4414"/>
                <a:gd name="T62" fmla="*/ 4273 w 4275"/>
                <a:gd name="T63" fmla="*/ 1631 h 4414"/>
                <a:gd name="T64" fmla="*/ 4275 w 4275"/>
                <a:gd name="T65" fmla="*/ 1637 h 4414"/>
                <a:gd name="T66" fmla="*/ 4268 w 4275"/>
                <a:gd name="T67" fmla="*/ 1645 h 4414"/>
                <a:gd name="T68" fmla="*/ 4268 w 4275"/>
                <a:gd name="T69" fmla="*/ 1642 h 4414"/>
                <a:gd name="T70" fmla="*/ 4266 w 4275"/>
                <a:gd name="T71" fmla="*/ 1640 h 4414"/>
                <a:gd name="T72" fmla="*/ 4273 w 4275"/>
                <a:gd name="T73" fmla="*/ 1631 h 4414"/>
                <a:gd name="T74" fmla="*/ 4111 w 4275"/>
                <a:gd name="T75" fmla="*/ 1228 h 4414"/>
                <a:gd name="T76" fmla="*/ 4122 w 4275"/>
                <a:gd name="T77" fmla="*/ 1231 h 4414"/>
                <a:gd name="T78" fmla="*/ 4125 w 4275"/>
                <a:gd name="T79" fmla="*/ 1237 h 4414"/>
                <a:gd name="T80" fmla="*/ 4114 w 4275"/>
                <a:gd name="T81" fmla="*/ 1235 h 4414"/>
                <a:gd name="T82" fmla="*/ 4111 w 4275"/>
                <a:gd name="T83" fmla="*/ 1228 h 4414"/>
                <a:gd name="T84" fmla="*/ 302 w 4275"/>
                <a:gd name="T85" fmla="*/ 974 h 4414"/>
                <a:gd name="T86" fmla="*/ 306 w 4275"/>
                <a:gd name="T87" fmla="*/ 984 h 4414"/>
                <a:gd name="T88" fmla="*/ 302 w 4275"/>
                <a:gd name="T89" fmla="*/ 990 h 4414"/>
                <a:gd name="T90" fmla="*/ 298 w 4275"/>
                <a:gd name="T91" fmla="*/ 980 h 4414"/>
                <a:gd name="T92" fmla="*/ 302 w 4275"/>
                <a:gd name="T93" fmla="*/ 974 h 4414"/>
                <a:gd name="T94" fmla="*/ 575 w 4275"/>
                <a:gd name="T95" fmla="*/ 642 h 4414"/>
                <a:gd name="T96" fmla="*/ 586 w 4275"/>
                <a:gd name="T97" fmla="*/ 643 h 4414"/>
                <a:gd name="T98" fmla="*/ 583 w 4275"/>
                <a:gd name="T99" fmla="*/ 646 h 4414"/>
                <a:gd name="T100" fmla="*/ 572 w 4275"/>
                <a:gd name="T101" fmla="*/ 645 h 4414"/>
                <a:gd name="T102" fmla="*/ 575 w 4275"/>
                <a:gd name="T103" fmla="*/ 642 h 4414"/>
                <a:gd name="T104" fmla="*/ 2705 w 4275"/>
                <a:gd name="T105" fmla="*/ 70 h 4414"/>
                <a:gd name="T106" fmla="*/ 2711 w 4275"/>
                <a:gd name="T107" fmla="*/ 71 h 4414"/>
                <a:gd name="T108" fmla="*/ 2715 w 4275"/>
                <a:gd name="T109" fmla="*/ 81 h 4414"/>
                <a:gd name="T110" fmla="*/ 2708 w 4275"/>
                <a:gd name="T111" fmla="*/ 79 h 4414"/>
                <a:gd name="T112" fmla="*/ 2705 w 4275"/>
                <a:gd name="T113" fmla="*/ 70 h 4414"/>
                <a:gd name="T114" fmla="*/ 2284 w 4275"/>
                <a:gd name="T115" fmla="*/ 0 h 4414"/>
                <a:gd name="T116" fmla="*/ 2291 w 4275"/>
                <a:gd name="T117" fmla="*/ 0 h 4414"/>
                <a:gd name="T118" fmla="*/ 2284 w 4275"/>
                <a:gd name="T119" fmla="*/ 9 h 4414"/>
                <a:gd name="T120" fmla="*/ 2277 w 4275"/>
                <a:gd name="T121" fmla="*/ 9 h 4414"/>
                <a:gd name="T122" fmla="*/ 2284 w 4275"/>
                <a:gd name="T123" fmla="*/ 0 h 4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75" h="4414">
                  <a:moveTo>
                    <a:pt x="1989" y="4405"/>
                  </a:moveTo>
                  <a:lnTo>
                    <a:pt x="1999" y="4405"/>
                  </a:lnTo>
                  <a:lnTo>
                    <a:pt x="1992" y="4414"/>
                  </a:lnTo>
                  <a:lnTo>
                    <a:pt x="1982" y="4414"/>
                  </a:lnTo>
                  <a:lnTo>
                    <a:pt x="1989" y="4405"/>
                  </a:lnTo>
                  <a:close/>
                  <a:moveTo>
                    <a:pt x="1557" y="4332"/>
                  </a:moveTo>
                  <a:lnTo>
                    <a:pt x="1565" y="4333"/>
                  </a:lnTo>
                  <a:lnTo>
                    <a:pt x="1568" y="4344"/>
                  </a:lnTo>
                  <a:lnTo>
                    <a:pt x="1561" y="4342"/>
                  </a:lnTo>
                  <a:lnTo>
                    <a:pt x="1557" y="4332"/>
                  </a:lnTo>
                  <a:close/>
                  <a:moveTo>
                    <a:pt x="3694" y="3766"/>
                  </a:moveTo>
                  <a:lnTo>
                    <a:pt x="3704" y="3768"/>
                  </a:lnTo>
                  <a:lnTo>
                    <a:pt x="3698" y="3773"/>
                  </a:lnTo>
                  <a:lnTo>
                    <a:pt x="3689" y="3772"/>
                  </a:lnTo>
                  <a:lnTo>
                    <a:pt x="3694" y="3766"/>
                  </a:lnTo>
                  <a:close/>
                  <a:moveTo>
                    <a:pt x="3971" y="3427"/>
                  </a:moveTo>
                  <a:lnTo>
                    <a:pt x="3975" y="3437"/>
                  </a:lnTo>
                  <a:lnTo>
                    <a:pt x="3972" y="3443"/>
                  </a:lnTo>
                  <a:lnTo>
                    <a:pt x="3968" y="3433"/>
                  </a:lnTo>
                  <a:lnTo>
                    <a:pt x="3971" y="3427"/>
                  </a:lnTo>
                  <a:close/>
                  <a:moveTo>
                    <a:pt x="151" y="3177"/>
                  </a:moveTo>
                  <a:lnTo>
                    <a:pt x="162" y="3180"/>
                  </a:lnTo>
                  <a:lnTo>
                    <a:pt x="165" y="3187"/>
                  </a:lnTo>
                  <a:lnTo>
                    <a:pt x="155" y="3186"/>
                  </a:lnTo>
                  <a:lnTo>
                    <a:pt x="151" y="3177"/>
                  </a:lnTo>
                  <a:close/>
                  <a:moveTo>
                    <a:pt x="7" y="2766"/>
                  </a:moveTo>
                  <a:lnTo>
                    <a:pt x="8" y="2772"/>
                  </a:lnTo>
                  <a:lnTo>
                    <a:pt x="8" y="2774"/>
                  </a:lnTo>
                  <a:lnTo>
                    <a:pt x="1" y="2783"/>
                  </a:lnTo>
                  <a:lnTo>
                    <a:pt x="0" y="2774"/>
                  </a:lnTo>
                  <a:lnTo>
                    <a:pt x="7" y="2766"/>
                  </a:lnTo>
                  <a:close/>
                  <a:moveTo>
                    <a:pt x="4273" y="1631"/>
                  </a:moveTo>
                  <a:lnTo>
                    <a:pt x="4275" y="1637"/>
                  </a:lnTo>
                  <a:lnTo>
                    <a:pt x="4268" y="1645"/>
                  </a:lnTo>
                  <a:lnTo>
                    <a:pt x="4268" y="1642"/>
                  </a:lnTo>
                  <a:lnTo>
                    <a:pt x="4266" y="1640"/>
                  </a:lnTo>
                  <a:lnTo>
                    <a:pt x="4273" y="1631"/>
                  </a:lnTo>
                  <a:close/>
                  <a:moveTo>
                    <a:pt x="4111" y="1228"/>
                  </a:moveTo>
                  <a:lnTo>
                    <a:pt x="4122" y="1231"/>
                  </a:lnTo>
                  <a:lnTo>
                    <a:pt x="4125" y="1237"/>
                  </a:lnTo>
                  <a:lnTo>
                    <a:pt x="4114" y="1235"/>
                  </a:lnTo>
                  <a:lnTo>
                    <a:pt x="4111" y="1228"/>
                  </a:lnTo>
                  <a:close/>
                  <a:moveTo>
                    <a:pt x="302" y="974"/>
                  </a:moveTo>
                  <a:lnTo>
                    <a:pt x="306" y="984"/>
                  </a:lnTo>
                  <a:lnTo>
                    <a:pt x="302" y="990"/>
                  </a:lnTo>
                  <a:lnTo>
                    <a:pt x="298" y="980"/>
                  </a:lnTo>
                  <a:lnTo>
                    <a:pt x="302" y="974"/>
                  </a:lnTo>
                  <a:close/>
                  <a:moveTo>
                    <a:pt x="575" y="642"/>
                  </a:moveTo>
                  <a:lnTo>
                    <a:pt x="586" y="643"/>
                  </a:lnTo>
                  <a:lnTo>
                    <a:pt x="583" y="646"/>
                  </a:lnTo>
                  <a:lnTo>
                    <a:pt x="572" y="645"/>
                  </a:lnTo>
                  <a:lnTo>
                    <a:pt x="575" y="642"/>
                  </a:lnTo>
                  <a:close/>
                  <a:moveTo>
                    <a:pt x="2705" y="70"/>
                  </a:moveTo>
                  <a:lnTo>
                    <a:pt x="2711" y="71"/>
                  </a:lnTo>
                  <a:lnTo>
                    <a:pt x="2715" y="81"/>
                  </a:lnTo>
                  <a:lnTo>
                    <a:pt x="2708" y="79"/>
                  </a:lnTo>
                  <a:lnTo>
                    <a:pt x="2705" y="70"/>
                  </a:lnTo>
                  <a:close/>
                  <a:moveTo>
                    <a:pt x="2284" y="0"/>
                  </a:moveTo>
                  <a:lnTo>
                    <a:pt x="2291" y="0"/>
                  </a:lnTo>
                  <a:lnTo>
                    <a:pt x="2284" y="9"/>
                  </a:lnTo>
                  <a:lnTo>
                    <a:pt x="2277" y="9"/>
                  </a:lnTo>
                  <a:lnTo>
                    <a:pt x="22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1" name="Freeform 783"/>
            <p:cNvSpPr>
              <a:spLocks noEditPoints="1"/>
            </p:cNvSpPr>
            <p:nvPr/>
          </p:nvSpPr>
          <p:spPr bwMode="auto">
            <a:xfrm>
              <a:off x="4971" y="329"/>
              <a:ext cx="4289" cy="4432"/>
            </a:xfrm>
            <a:custGeom>
              <a:avLst/>
              <a:gdLst>
                <a:gd name="T0" fmla="*/ 1989 w 4289"/>
                <a:gd name="T1" fmla="*/ 4422 h 4432"/>
                <a:gd name="T2" fmla="*/ 1999 w 4289"/>
                <a:gd name="T3" fmla="*/ 4422 h 4432"/>
                <a:gd name="T4" fmla="*/ 1992 w 4289"/>
                <a:gd name="T5" fmla="*/ 4432 h 4432"/>
                <a:gd name="T6" fmla="*/ 1983 w 4289"/>
                <a:gd name="T7" fmla="*/ 4430 h 4432"/>
                <a:gd name="T8" fmla="*/ 1982 w 4289"/>
                <a:gd name="T9" fmla="*/ 4430 h 4432"/>
                <a:gd name="T10" fmla="*/ 1989 w 4289"/>
                <a:gd name="T11" fmla="*/ 4422 h 4432"/>
                <a:gd name="T12" fmla="*/ 1568 w 4289"/>
                <a:gd name="T13" fmla="*/ 4350 h 4432"/>
                <a:gd name="T14" fmla="*/ 1575 w 4289"/>
                <a:gd name="T15" fmla="*/ 4352 h 4432"/>
                <a:gd name="T16" fmla="*/ 1579 w 4289"/>
                <a:gd name="T17" fmla="*/ 4362 h 4432"/>
                <a:gd name="T18" fmla="*/ 1572 w 4289"/>
                <a:gd name="T19" fmla="*/ 4361 h 4432"/>
                <a:gd name="T20" fmla="*/ 1568 w 4289"/>
                <a:gd name="T21" fmla="*/ 4350 h 4432"/>
                <a:gd name="T22" fmla="*/ 3711 w 4289"/>
                <a:gd name="T23" fmla="*/ 3776 h 4432"/>
                <a:gd name="T24" fmla="*/ 3722 w 4289"/>
                <a:gd name="T25" fmla="*/ 3777 h 4432"/>
                <a:gd name="T26" fmla="*/ 3717 w 4289"/>
                <a:gd name="T27" fmla="*/ 3784 h 4432"/>
                <a:gd name="T28" fmla="*/ 3705 w 4289"/>
                <a:gd name="T29" fmla="*/ 3781 h 4432"/>
                <a:gd name="T30" fmla="*/ 3711 w 4289"/>
                <a:gd name="T31" fmla="*/ 3776 h 4432"/>
                <a:gd name="T32" fmla="*/ 3982 w 4289"/>
                <a:gd name="T33" fmla="*/ 3445 h 4432"/>
                <a:gd name="T34" fmla="*/ 3987 w 4289"/>
                <a:gd name="T35" fmla="*/ 3456 h 4432"/>
                <a:gd name="T36" fmla="*/ 3982 w 4289"/>
                <a:gd name="T37" fmla="*/ 3461 h 4432"/>
                <a:gd name="T38" fmla="*/ 3979 w 4289"/>
                <a:gd name="T39" fmla="*/ 3451 h 4432"/>
                <a:gd name="T40" fmla="*/ 3982 w 4289"/>
                <a:gd name="T41" fmla="*/ 3445 h 4432"/>
                <a:gd name="T42" fmla="*/ 147 w 4289"/>
                <a:gd name="T43" fmla="*/ 3184 h 4432"/>
                <a:gd name="T44" fmla="*/ 158 w 4289"/>
                <a:gd name="T45" fmla="*/ 3185 h 4432"/>
                <a:gd name="T46" fmla="*/ 162 w 4289"/>
                <a:gd name="T47" fmla="*/ 3194 h 4432"/>
                <a:gd name="T48" fmla="*/ 151 w 4289"/>
                <a:gd name="T49" fmla="*/ 3191 h 4432"/>
                <a:gd name="T50" fmla="*/ 147 w 4289"/>
                <a:gd name="T51" fmla="*/ 3184 h 4432"/>
                <a:gd name="T52" fmla="*/ 7 w 4289"/>
                <a:gd name="T53" fmla="*/ 2782 h 4432"/>
                <a:gd name="T54" fmla="*/ 8 w 4289"/>
                <a:gd name="T55" fmla="*/ 2791 h 4432"/>
                <a:gd name="T56" fmla="*/ 3 w 4289"/>
                <a:gd name="T57" fmla="*/ 2799 h 4432"/>
                <a:gd name="T58" fmla="*/ 0 w 4289"/>
                <a:gd name="T59" fmla="*/ 2791 h 4432"/>
                <a:gd name="T60" fmla="*/ 7 w 4289"/>
                <a:gd name="T61" fmla="*/ 2782 h 4432"/>
                <a:gd name="T62" fmla="*/ 4287 w 4289"/>
                <a:gd name="T63" fmla="*/ 1631 h 4432"/>
                <a:gd name="T64" fmla="*/ 4289 w 4289"/>
                <a:gd name="T65" fmla="*/ 1636 h 4432"/>
                <a:gd name="T66" fmla="*/ 4282 w 4289"/>
                <a:gd name="T67" fmla="*/ 1645 h 4432"/>
                <a:gd name="T68" fmla="*/ 4280 w 4289"/>
                <a:gd name="T69" fmla="*/ 1639 h 4432"/>
                <a:gd name="T70" fmla="*/ 4287 w 4289"/>
                <a:gd name="T71" fmla="*/ 1631 h 4432"/>
                <a:gd name="T72" fmla="*/ 4129 w 4289"/>
                <a:gd name="T73" fmla="*/ 1239 h 4432"/>
                <a:gd name="T74" fmla="*/ 4139 w 4289"/>
                <a:gd name="T75" fmla="*/ 1241 h 4432"/>
                <a:gd name="T76" fmla="*/ 4143 w 4289"/>
                <a:gd name="T77" fmla="*/ 1248 h 4432"/>
                <a:gd name="T78" fmla="*/ 4132 w 4289"/>
                <a:gd name="T79" fmla="*/ 1245 h 4432"/>
                <a:gd name="T80" fmla="*/ 4129 w 4289"/>
                <a:gd name="T81" fmla="*/ 1239 h 4432"/>
                <a:gd name="T82" fmla="*/ 305 w 4289"/>
                <a:gd name="T83" fmla="*/ 971 h 4432"/>
                <a:gd name="T84" fmla="*/ 309 w 4289"/>
                <a:gd name="T85" fmla="*/ 982 h 4432"/>
                <a:gd name="T86" fmla="*/ 305 w 4289"/>
                <a:gd name="T87" fmla="*/ 988 h 4432"/>
                <a:gd name="T88" fmla="*/ 301 w 4289"/>
                <a:gd name="T89" fmla="*/ 978 h 4432"/>
                <a:gd name="T90" fmla="*/ 305 w 4289"/>
                <a:gd name="T91" fmla="*/ 971 h 4432"/>
                <a:gd name="T92" fmla="*/ 570 w 4289"/>
                <a:gd name="T93" fmla="*/ 649 h 4432"/>
                <a:gd name="T94" fmla="*/ 582 w 4289"/>
                <a:gd name="T95" fmla="*/ 650 h 4432"/>
                <a:gd name="T96" fmla="*/ 579 w 4289"/>
                <a:gd name="T97" fmla="*/ 653 h 4432"/>
                <a:gd name="T98" fmla="*/ 568 w 4289"/>
                <a:gd name="T99" fmla="*/ 651 h 4432"/>
                <a:gd name="T100" fmla="*/ 570 w 4289"/>
                <a:gd name="T101" fmla="*/ 649 h 4432"/>
                <a:gd name="T102" fmla="*/ 2708 w 4289"/>
                <a:gd name="T103" fmla="*/ 68 h 4432"/>
                <a:gd name="T104" fmla="*/ 2714 w 4289"/>
                <a:gd name="T105" fmla="*/ 69 h 4432"/>
                <a:gd name="T106" fmla="*/ 2718 w 4289"/>
                <a:gd name="T107" fmla="*/ 79 h 4432"/>
                <a:gd name="T108" fmla="*/ 2712 w 4289"/>
                <a:gd name="T109" fmla="*/ 78 h 4432"/>
                <a:gd name="T110" fmla="*/ 2708 w 4289"/>
                <a:gd name="T111" fmla="*/ 68 h 4432"/>
                <a:gd name="T112" fmla="*/ 2298 w 4289"/>
                <a:gd name="T113" fmla="*/ 0 h 4432"/>
                <a:gd name="T114" fmla="*/ 2305 w 4289"/>
                <a:gd name="T115" fmla="*/ 0 h 4432"/>
                <a:gd name="T116" fmla="*/ 2298 w 4289"/>
                <a:gd name="T117" fmla="*/ 8 h 4432"/>
                <a:gd name="T118" fmla="*/ 2291 w 4289"/>
                <a:gd name="T119" fmla="*/ 8 h 4432"/>
                <a:gd name="T120" fmla="*/ 2298 w 4289"/>
                <a:gd name="T121" fmla="*/ 0 h 4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89" h="4432">
                  <a:moveTo>
                    <a:pt x="1989" y="4422"/>
                  </a:moveTo>
                  <a:lnTo>
                    <a:pt x="1999" y="4422"/>
                  </a:lnTo>
                  <a:lnTo>
                    <a:pt x="1992" y="4432"/>
                  </a:lnTo>
                  <a:lnTo>
                    <a:pt x="1983" y="4430"/>
                  </a:lnTo>
                  <a:lnTo>
                    <a:pt x="1982" y="4430"/>
                  </a:lnTo>
                  <a:lnTo>
                    <a:pt x="1989" y="4422"/>
                  </a:lnTo>
                  <a:close/>
                  <a:moveTo>
                    <a:pt x="1568" y="4350"/>
                  </a:moveTo>
                  <a:lnTo>
                    <a:pt x="1575" y="4352"/>
                  </a:lnTo>
                  <a:lnTo>
                    <a:pt x="1579" y="4362"/>
                  </a:lnTo>
                  <a:lnTo>
                    <a:pt x="1572" y="4361"/>
                  </a:lnTo>
                  <a:lnTo>
                    <a:pt x="1568" y="4350"/>
                  </a:lnTo>
                  <a:close/>
                  <a:moveTo>
                    <a:pt x="3711" y="3776"/>
                  </a:moveTo>
                  <a:lnTo>
                    <a:pt x="3722" y="3777"/>
                  </a:lnTo>
                  <a:lnTo>
                    <a:pt x="3717" y="3784"/>
                  </a:lnTo>
                  <a:lnTo>
                    <a:pt x="3705" y="3781"/>
                  </a:lnTo>
                  <a:lnTo>
                    <a:pt x="3711" y="3776"/>
                  </a:lnTo>
                  <a:close/>
                  <a:moveTo>
                    <a:pt x="3982" y="3445"/>
                  </a:moveTo>
                  <a:lnTo>
                    <a:pt x="3987" y="3456"/>
                  </a:lnTo>
                  <a:lnTo>
                    <a:pt x="3982" y="3461"/>
                  </a:lnTo>
                  <a:lnTo>
                    <a:pt x="3979" y="3451"/>
                  </a:lnTo>
                  <a:lnTo>
                    <a:pt x="3982" y="3445"/>
                  </a:lnTo>
                  <a:close/>
                  <a:moveTo>
                    <a:pt x="147" y="3184"/>
                  </a:moveTo>
                  <a:lnTo>
                    <a:pt x="158" y="3185"/>
                  </a:lnTo>
                  <a:lnTo>
                    <a:pt x="162" y="3194"/>
                  </a:lnTo>
                  <a:lnTo>
                    <a:pt x="151" y="3191"/>
                  </a:lnTo>
                  <a:lnTo>
                    <a:pt x="147" y="3184"/>
                  </a:lnTo>
                  <a:close/>
                  <a:moveTo>
                    <a:pt x="7" y="2782"/>
                  </a:moveTo>
                  <a:lnTo>
                    <a:pt x="8" y="2791"/>
                  </a:lnTo>
                  <a:lnTo>
                    <a:pt x="3" y="2799"/>
                  </a:lnTo>
                  <a:lnTo>
                    <a:pt x="0" y="2791"/>
                  </a:lnTo>
                  <a:lnTo>
                    <a:pt x="7" y="2782"/>
                  </a:lnTo>
                  <a:close/>
                  <a:moveTo>
                    <a:pt x="4287" y="1631"/>
                  </a:moveTo>
                  <a:lnTo>
                    <a:pt x="4289" y="1636"/>
                  </a:lnTo>
                  <a:lnTo>
                    <a:pt x="4282" y="1645"/>
                  </a:lnTo>
                  <a:lnTo>
                    <a:pt x="4280" y="1639"/>
                  </a:lnTo>
                  <a:lnTo>
                    <a:pt x="4287" y="1631"/>
                  </a:lnTo>
                  <a:close/>
                  <a:moveTo>
                    <a:pt x="4129" y="1239"/>
                  </a:moveTo>
                  <a:lnTo>
                    <a:pt x="4139" y="1241"/>
                  </a:lnTo>
                  <a:lnTo>
                    <a:pt x="4143" y="1248"/>
                  </a:lnTo>
                  <a:lnTo>
                    <a:pt x="4132" y="1245"/>
                  </a:lnTo>
                  <a:lnTo>
                    <a:pt x="4129" y="1239"/>
                  </a:lnTo>
                  <a:close/>
                  <a:moveTo>
                    <a:pt x="305" y="971"/>
                  </a:moveTo>
                  <a:lnTo>
                    <a:pt x="309" y="982"/>
                  </a:lnTo>
                  <a:lnTo>
                    <a:pt x="305" y="988"/>
                  </a:lnTo>
                  <a:lnTo>
                    <a:pt x="301" y="978"/>
                  </a:lnTo>
                  <a:lnTo>
                    <a:pt x="305" y="971"/>
                  </a:lnTo>
                  <a:close/>
                  <a:moveTo>
                    <a:pt x="570" y="649"/>
                  </a:moveTo>
                  <a:lnTo>
                    <a:pt x="582" y="650"/>
                  </a:lnTo>
                  <a:lnTo>
                    <a:pt x="579" y="653"/>
                  </a:lnTo>
                  <a:lnTo>
                    <a:pt x="568" y="651"/>
                  </a:lnTo>
                  <a:lnTo>
                    <a:pt x="570" y="649"/>
                  </a:lnTo>
                  <a:close/>
                  <a:moveTo>
                    <a:pt x="2708" y="68"/>
                  </a:moveTo>
                  <a:lnTo>
                    <a:pt x="2714" y="69"/>
                  </a:lnTo>
                  <a:lnTo>
                    <a:pt x="2718" y="79"/>
                  </a:lnTo>
                  <a:lnTo>
                    <a:pt x="2712" y="78"/>
                  </a:lnTo>
                  <a:lnTo>
                    <a:pt x="2708" y="68"/>
                  </a:lnTo>
                  <a:close/>
                  <a:moveTo>
                    <a:pt x="2298" y="0"/>
                  </a:moveTo>
                  <a:lnTo>
                    <a:pt x="2305" y="0"/>
                  </a:lnTo>
                  <a:lnTo>
                    <a:pt x="2298" y="8"/>
                  </a:lnTo>
                  <a:lnTo>
                    <a:pt x="2291" y="8"/>
                  </a:lnTo>
                  <a:lnTo>
                    <a:pt x="22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2" name="Freeform 784"/>
            <p:cNvSpPr>
              <a:spLocks noEditPoints="1"/>
            </p:cNvSpPr>
            <p:nvPr/>
          </p:nvSpPr>
          <p:spPr bwMode="auto">
            <a:xfrm>
              <a:off x="4964" y="319"/>
              <a:ext cx="4303" cy="4450"/>
            </a:xfrm>
            <a:custGeom>
              <a:avLst/>
              <a:gdLst>
                <a:gd name="T0" fmla="*/ 1989 w 4303"/>
                <a:gd name="T1" fmla="*/ 4440 h 4450"/>
                <a:gd name="T2" fmla="*/ 1990 w 4303"/>
                <a:gd name="T3" fmla="*/ 4440 h 4450"/>
                <a:gd name="T4" fmla="*/ 1999 w 4303"/>
                <a:gd name="T5" fmla="*/ 4442 h 4450"/>
                <a:gd name="T6" fmla="*/ 1992 w 4303"/>
                <a:gd name="T7" fmla="*/ 4450 h 4450"/>
                <a:gd name="T8" fmla="*/ 1990 w 4303"/>
                <a:gd name="T9" fmla="*/ 4450 h 4450"/>
                <a:gd name="T10" fmla="*/ 1982 w 4303"/>
                <a:gd name="T11" fmla="*/ 4449 h 4450"/>
                <a:gd name="T12" fmla="*/ 1989 w 4303"/>
                <a:gd name="T13" fmla="*/ 4440 h 4450"/>
                <a:gd name="T14" fmla="*/ 1579 w 4303"/>
                <a:gd name="T15" fmla="*/ 4371 h 4450"/>
                <a:gd name="T16" fmla="*/ 1586 w 4303"/>
                <a:gd name="T17" fmla="*/ 4372 h 4450"/>
                <a:gd name="T18" fmla="*/ 1590 w 4303"/>
                <a:gd name="T19" fmla="*/ 4382 h 4450"/>
                <a:gd name="T20" fmla="*/ 1582 w 4303"/>
                <a:gd name="T21" fmla="*/ 4381 h 4450"/>
                <a:gd name="T22" fmla="*/ 1579 w 4303"/>
                <a:gd name="T23" fmla="*/ 4371 h 4450"/>
                <a:gd name="T24" fmla="*/ 3729 w 4303"/>
                <a:gd name="T25" fmla="*/ 3787 h 4450"/>
                <a:gd name="T26" fmla="*/ 3741 w 4303"/>
                <a:gd name="T27" fmla="*/ 3790 h 4450"/>
                <a:gd name="T28" fmla="*/ 3735 w 4303"/>
                <a:gd name="T29" fmla="*/ 3796 h 4450"/>
                <a:gd name="T30" fmla="*/ 3724 w 4303"/>
                <a:gd name="T31" fmla="*/ 3794 h 4450"/>
                <a:gd name="T32" fmla="*/ 3729 w 4303"/>
                <a:gd name="T33" fmla="*/ 3787 h 4450"/>
                <a:gd name="T34" fmla="*/ 3994 w 4303"/>
                <a:gd name="T35" fmla="*/ 3466 h 4450"/>
                <a:gd name="T36" fmla="*/ 3998 w 4303"/>
                <a:gd name="T37" fmla="*/ 3476 h 4450"/>
                <a:gd name="T38" fmla="*/ 3994 w 4303"/>
                <a:gd name="T39" fmla="*/ 3481 h 4450"/>
                <a:gd name="T40" fmla="*/ 3989 w 4303"/>
                <a:gd name="T41" fmla="*/ 3471 h 4450"/>
                <a:gd name="T42" fmla="*/ 3994 w 4303"/>
                <a:gd name="T43" fmla="*/ 3466 h 4450"/>
                <a:gd name="T44" fmla="*/ 144 w 4303"/>
                <a:gd name="T45" fmla="*/ 3192 h 4450"/>
                <a:gd name="T46" fmla="*/ 154 w 4303"/>
                <a:gd name="T47" fmla="*/ 3194 h 4450"/>
                <a:gd name="T48" fmla="*/ 158 w 4303"/>
                <a:gd name="T49" fmla="*/ 3201 h 4450"/>
                <a:gd name="T50" fmla="*/ 147 w 4303"/>
                <a:gd name="T51" fmla="*/ 3199 h 4450"/>
                <a:gd name="T52" fmla="*/ 144 w 4303"/>
                <a:gd name="T53" fmla="*/ 3192 h 4450"/>
                <a:gd name="T54" fmla="*/ 7 w 4303"/>
                <a:gd name="T55" fmla="*/ 2801 h 4450"/>
                <a:gd name="T56" fmla="*/ 10 w 4303"/>
                <a:gd name="T57" fmla="*/ 2809 h 4450"/>
                <a:gd name="T58" fmla="*/ 2 w 4303"/>
                <a:gd name="T59" fmla="*/ 2816 h 4450"/>
                <a:gd name="T60" fmla="*/ 0 w 4303"/>
                <a:gd name="T61" fmla="*/ 2809 h 4450"/>
                <a:gd name="T62" fmla="*/ 7 w 4303"/>
                <a:gd name="T63" fmla="*/ 2801 h 4450"/>
                <a:gd name="T64" fmla="*/ 4302 w 4303"/>
                <a:gd name="T65" fmla="*/ 1632 h 4450"/>
                <a:gd name="T66" fmla="*/ 4303 w 4303"/>
                <a:gd name="T67" fmla="*/ 1638 h 4450"/>
                <a:gd name="T68" fmla="*/ 4296 w 4303"/>
                <a:gd name="T69" fmla="*/ 1646 h 4450"/>
                <a:gd name="T70" fmla="*/ 4294 w 4303"/>
                <a:gd name="T71" fmla="*/ 1641 h 4450"/>
                <a:gd name="T72" fmla="*/ 4302 w 4303"/>
                <a:gd name="T73" fmla="*/ 1632 h 4450"/>
                <a:gd name="T74" fmla="*/ 4146 w 4303"/>
                <a:gd name="T75" fmla="*/ 1251 h 4450"/>
                <a:gd name="T76" fmla="*/ 4157 w 4303"/>
                <a:gd name="T77" fmla="*/ 1252 h 4450"/>
                <a:gd name="T78" fmla="*/ 4160 w 4303"/>
                <a:gd name="T79" fmla="*/ 1259 h 4450"/>
                <a:gd name="T80" fmla="*/ 4150 w 4303"/>
                <a:gd name="T81" fmla="*/ 1258 h 4450"/>
                <a:gd name="T82" fmla="*/ 4146 w 4303"/>
                <a:gd name="T83" fmla="*/ 1251 h 4450"/>
                <a:gd name="T84" fmla="*/ 309 w 4303"/>
                <a:gd name="T85" fmla="*/ 971 h 4450"/>
                <a:gd name="T86" fmla="*/ 312 w 4303"/>
                <a:gd name="T87" fmla="*/ 981 h 4450"/>
                <a:gd name="T88" fmla="*/ 308 w 4303"/>
                <a:gd name="T89" fmla="*/ 988 h 4450"/>
                <a:gd name="T90" fmla="*/ 305 w 4303"/>
                <a:gd name="T91" fmla="*/ 976 h 4450"/>
                <a:gd name="T92" fmla="*/ 309 w 4303"/>
                <a:gd name="T93" fmla="*/ 971 h 4450"/>
                <a:gd name="T94" fmla="*/ 568 w 4303"/>
                <a:gd name="T95" fmla="*/ 657 h 4450"/>
                <a:gd name="T96" fmla="*/ 577 w 4303"/>
                <a:gd name="T97" fmla="*/ 659 h 4450"/>
                <a:gd name="T98" fmla="*/ 575 w 4303"/>
                <a:gd name="T99" fmla="*/ 661 h 4450"/>
                <a:gd name="T100" fmla="*/ 565 w 4303"/>
                <a:gd name="T101" fmla="*/ 660 h 4450"/>
                <a:gd name="T102" fmla="*/ 568 w 4303"/>
                <a:gd name="T103" fmla="*/ 657 h 4450"/>
                <a:gd name="T104" fmla="*/ 2711 w 4303"/>
                <a:gd name="T105" fmla="*/ 66 h 4450"/>
                <a:gd name="T106" fmla="*/ 2716 w 4303"/>
                <a:gd name="T107" fmla="*/ 68 h 4450"/>
                <a:gd name="T108" fmla="*/ 2721 w 4303"/>
                <a:gd name="T109" fmla="*/ 79 h 4450"/>
                <a:gd name="T110" fmla="*/ 2715 w 4303"/>
                <a:gd name="T111" fmla="*/ 78 h 4450"/>
                <a:gd name="T112" fmla="*/ 2711 w 4303"/>
                <a:gd name="T113" fmla="*/ 66 h 4450"/>
                <a:gd name="T114" fmla="*/ 2312 w 4303"/>
                <a:gd name="T115" fmla="*/ 0 h 4450"/>
                <a:gd name="T116" fmla="*/ 2314 w 4303"/>
                <a:gd name="T117" fmla="*/ 0 h 4450"/>
                <a:gd name="T118" fmla="*/ 2319 w 4303"/>
                <a:gd name="T119" fmla="*/ 1 h 4450"/>
                <a:gd name="T120" fmla="*/ 2312 w 4303"/>
                <a:gd name="T121" fmla="*/ 10 h 4450"/>
                <a:gd name="T122" fmla="*/ 2305 w 4303"/>
                <a:gd name="T123" fmla="*/ 10 h 4450"/>
                <a:gd name="T124" fmla="*/ 2312 w 4303"/>
                <a:gd name="T125" fmla="*/ 0 h 4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03" h="4450">
                  <a:moveTo>
                    <a:pt x="1989" y="4440"/>
                  </a:moveTo>
                  <a:lnTo>
                    <a:pt x="1990" y="4440"/>
                  </a:lnTo>
                  <a:lnTo>
                    <a:pt x="1999" y="4442"/>
                  </a:lnTo>
                  <a:lnTo>
                    <a:pt x="1992" y="4450"/>
                  </a:lnTo>
                  <a:lnTo>
                    <a:pt x="1990" y="4450"/>
                  </a:lnTo>
                  <a:lnTo>
                    <a:pt x="1982" y="4449"/>
                  </a:lnTo>
                  <a:lnTo>
                    <a:pt x="1989" y="4440"/>
                  </a:lnTo>
                  <a:close/>
                  <a:moveTo>
                    <a:pt x="1579" y="4371"/>
                  </a:moveTo>
                  <a:lnTo>
                    <a:pt x="1586" y="4372"/>
                  </a:lnTo>
                  <a:lnTo>
                    <a:pt x="1590" y="4382"/>
                  </a:lnTo>
                  <a:lnTo>
                    <a:pt x="1582" y="4381"/>
                  </a:lnTo>
                  <a:lnTo>
                    <a:pt x="1579" y="4371"/>
                  </a:lnTo>
                  <a:close/>
                  <a:moveTo>
                    <a:pt x="3729" y="3787"/>
                  </a:moveTo>
                  <a:lnTo>
                    <a:pt x="3741" y="3790"/>
                  </a:lnTo>
                  <a:lnTo>
                    <a:pt x="3735" y="3796"/>
                  </a:lnTo>
                  <a:lnTo>
                    <a:pt x="3724" y="3794"/>
                  </a:lnTo>
                  <a:lnTo>
                    <a:pt x="3729" y="3787"/>
                  </a:lnTo>
                  <a:close/>
                  <a:moveTo>
                    <a:pt x="3994" y="3466"/>
                  </a:moveTo>
                  <a:lnTo>
                    <a:pt x="3998" y="3476"/>
                  </a:lnTo>
                  <a:lnTo>
                    <a:pt x="3994" y="3481"/>
                  </a:lnTo>
                  <a:lnTo>
                    <a:pt x="3989" y="3471"/>
                  </a:lnTo>
                  <a:lnTo>
                    <a:pt x="3994" y="3466"/>
                  </a:lnTo>
                  <a:close/>
                  <a:moveTo>
                    <a:pt x="144" y="3192"/>
                  </a:moveTo>
                  <a:lnTo>
                    <a:pt x="154" y="3194"/>
                  </a:lnTo>
                  <a:lnTo>
                    <a:pt x="158" y="3201"/>
                  </a:lnTo>
                  <a:lnTo>
                    <a:pt x="147" y="3199"/>
                  </a:lnTo>
                  <a:lnTo>
                    <a:pt x="144" y="3192"/>
                  </a:lnTo>
                  <a:close/>
                  <a:moveTo>
                    <a:pt x="7" y="2801"/>
                  </a:moveTo>
                  <a:lnTo>
                    <a:pt x="10" y="2809"/>
                  </a:lnTo>
                  <a:lnTo>
                    <a:pt x="2" y="2816"/>
                  </a:lnTo>
                  <a:lnTo>
                    <a:pt x="0" y="2809"/>
                  </a:lnTo>
                  <a:lnTo>
                    <a:pt x="7" y="2801"/>
                  </a:lnTo>
                  <a:close/>
                  <a:moveTo>
                    <a:pt x="4302" y="1632"/>
                  </a:moveTo>
                  <a:lnTo>
                    <a:pt x="4303" y="1638"/>
                  </a:lnTo>
                  <a:lnTo>
                    <a:pt x="4296" y="1646"/>
                  </a:lnTo>
                  <a:lnTo>
                    <a:pt x="4294" y="1641"/>
                  </a:lnTo>
                  <a:lnTo>
                    <a:pt x="4302" y="1632"/>
                  </a:lnTo>
                  <a:close/>
                  <a:moveTo>
                    <a:pt x="4146" y="1251"/>
                  </a:moveTo>
                  <a:lnTo>
                    <a:pt x="4157" y="1252"/>
                  </a:lnTo>
                  <a:lnTo>
                    <a:pt x="4160" y="1259"/>
                  </a:lnTo>
                  <a:lnTo>
                    <a:pt x="4150" y="1258"/>
                  </a:lnTo>
                  <a:lnTo>
                    <a:pt x="4146" y="1251"/>
                  </a:lnTo>
                  <a:close/>
                  <a:moveTo>
                    <a:pt x="309" y="971"/>
                  </a:moveTo>
                  <a:lnTo>
                    <a:pt x="312" y="981"/>
                  </a:lnTo>
                  <a:lnTo>
                    <a:pt x="308" y="988"/>
                  </a:lnTo>
                  <a:lnTo>
                    <a:pt x="305" y="976"/>
                  </a:lnTo>
                  <a:lnTo>
                    <a:pt x="309" y="971"/>
                  </a:lnTo>
                  <a:close/>
                  <a:moveTo>
                    <a:pt x="568" y="657"/>
                  </a:moveTo>
                  <a:lnTo>
                    <a:pt x="577" y="659"/>
                  </a:lnTo>
                  <a:lnTo>
                    <a:pt x="575" y="661"/>
                  </a:lnTo>
                  <a:lnTo>
                    <a:pt x="565" y="660"/>
                  </a:lnTo>
                  <a:lnTo>
                    <a:pt x="568" y="657"/>
                  </a:lnTo>
                  <a:close/>
                  <a:moveTo>
                    <a:pt x="2711" y="66"/>
                  </a:moveTo>
                  <a:lnTo>
                    <a:pt x="2716" y="68"/>
                  </a:lnTo>
                  <a:lnTo>
                    <a:pt x="2721" y="79"/>
                  </a:lnTo>
                  <a:lnTo>
                    <a:pt x="2715" y="78"/>
                  </a:lnTo>
                  <a:lnTo>
                    <a:pt x="2711" y="66"/>
                  </a:lnTo>
                  <a:close/>
                  <a:moveTo>
                    <a:pt x="2312" y="0"/>
                  </a:moveTo>
                  <a:lnTo>
                    <a:pt x="2314" y="0"/>
                  </a:lnTo>
                  <a:lnTo>
                    <a:pt x="2319" y="1"/>
                  </a:lnTo>
                  <a:lnTo>
                    <a:pt x="2312" y="10"/>
                  </a:lnTo>
                  <a:lnTo>
                    <a:pt x="2305" y="10"/>
                  </a:lnTo>
                  <a:lnTo>
                    <a:pt x="23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3" name="Freeform 785"/>
            <p:cNvSpPr>
              <a:spLocks noEditPoints="1"/>
            </p:cNvSpPr>
            <p:nvPr/>
          </p:nvSpPr>
          <p:spPr bwMode="auto">
            <a:xfrm>
              <a:off x="4957" y="311"/>
              <a:ext cx="4317" cy="4466"/>
            </a:xfrm>
            <a:custGeom>
              <a:avLst/>
              <a:gdLst>
                <a:gd name="T0" fmla="*/ 1989 w 4317"/>
                <a:gd name="T1" fmla="*/ 4457 h 4466"/>
                <a:gd name="T2" fmla="*/ 1997 w 4317"/>
                <a:gd name="T3" fmla="*/ 4458 h 4466"/>
                <a:gd name="T4" fmla="*/ 1999 w 4317"/>
                <a:gd name="T5" fmla="*/ 4458 h 4466"/>
                <a:gd name="T6" fmla="*/ 1992 w 4317"/>
                <a:gd name="T7" fmla="*/ 4466 h 4466"/>
                <a:gd name="T8" fmla="*/ 1982 w 4317"/>
                <a:gd name="T9" fmla="*/ 4465 h 4466"/>
                <a:gd name="T10" fmla="*/ 1989 w 4317"/>
                <a:gd name="T11" fmla="*/ 4457 h 4466"/>
                <a:gd name="T12" fmla="*/ 1589 w 4317"/>
                <a:gd name="T13" fmla="*/ 4389 h 4466"/>
                <a:gd name="T14" fmla="*/ 1597 w 4317"/>
                <a:gd name="T15" fmla="*/ 4390 h 4466"/>
                <a:gd name="T16" fmla="*/ 1602 w 4317"/>
                <a:gd name="T17" fmla="*/ 4401 h 4466"/>
                <a:gd name="T18" fmla="*/ 1593 w 4317"/>
                <a:gd name="T19" fmla="*/ 4399 h 4466"/>
                <a:gd name="T20" fmla="*/ 1589 w 4317"/>
                <a:gd name="T21" fmla="*/ 4389 h 4466"/>
                <a:gd name="T22" fmla="*/ 3748 w 4317"/>
                <a:gd name="T23" fmla="*/ 3798 h 4466"/>
                <a:gd name="T24" fmla="*/ 3758 w 4317"/>
                <a:gd name="T25" fmla="*/ 3799 h 4466"/>
                <a:gd name="T26" fmla="*/ 3752 w 4317"/>
                <a:gd name="T27" fmla="*/ 3805 h 4466"/>
                <a:gd name="T28" fmla="*/ 3742 w 4317"/>
                <a:gd name="T29" fmla="*/ 3804 h 4466"/>
                <a:gd name="T30" fmla="*/ 3748 w 4317"/>
                <a:gd name="T31" fmla="*/ 3798 h 4466"/>
                <a:gd name="T32" fmla="*/ 4005 w 4317"/>
                <a:gd name="T33" fmla="*/ 3484 h 4466"/>
                <a:gd name="T34" fmla="*/ 4008 w 4317"/>
                <a:gd name="T35" fmla="*/ 3494 h 4466"/>
                <a:gd name="T36" fmla="*/ 4005 w 4317"/>
                <a:gd name="T37" fmla="*/ 3500 h 4466"/>
                <a:gd name="T38" fmla="*/ 4001 w 4317"/>
                <a:gd name="T39" fmla="*/ 3489 h 4466"/>
                <a:gd name="T40" fmla="*/ 4005 w 4317"/>
                <a:gd name="T41" fmla="*/ 3484 h 4466"/>
                <a:gd name="T42" fmla="*/ 139 w 4317"/>
                <a:gd name="T43" fmla="*/ 3197 h 4466"/>
                <a:gd name="T44" fmla="*/ 151 w 4317"/>
                <a:gd name="T45" fmla="*/ 3200 h 4466"/>
                <a:gd name="T46" fmla="*/ 154 w 4317"/>
                <a:gd name="T47" fmla="*/ 3207 h 4466"/>
                <a:gd name="T48" fmla="*/ 142 w 4317"/>
                <a:gd name="T49" fmla="*/ 3206 h 4466"/>
                <a:gd name="T50" fmla="*/ 139 w 4317"/>
                <a:gd name="T51" fmla="*/ 3197 h 4466"/>
                <a:gd name="T52" fmla="*/ 7 w 4317"/>
                <a:gd name="T53" fmla="*/ 2817 h 4466"/>
                <a:gd name="T54" fmla="*/ 9 w 4317"/>
                <a:gd name="T55" fmla="*/ 2824 h 4466"/>
                <a:gd name="T56" fmla="*/ 2 w 4317"/>
                <a:gd name="T57" fmla="*/ 2833 h 4466"/>
                <a:gd name="T58" fmla="*/ 0 w 4317"/>
                <a:gd name="T59" fmla="*/ 2826 h 4466"/>
                <a:gd name="T60" fmla="*/ 7 w 4317"/>
                <a:gd name="T61" fmla="*/ 2817 h 4466"/>
                <a:gd name="T62" fmla="*/ 4316 w 4317"/>
                <a:gd name="T63" fmla="*/ 1632 h 4466"/>
                <a:gd name="T64" fmla="*/ 4317 w 4317"/>
                <a:gd name="T65" fmla="*/ 1637 h 4466"/>
                <a:gd name="T66" fmla="*/ 4310 w 4317"/>
                <a:gd name="T67" fmla="*/ 1646 h 4466"/>
                <a:gd name="T68" fmla="*/ 4309 w 4317"/>
                <a:gd name="T69" fmla="*/ 1640 h 4466"/>
                <a:gd name="T70" fmla="*/ 4316 w 4317"/>
                <a:gd name="T71" fmla="*/ 1632 h 4466"/>
                <a:gd name="T72" fmla="*/ 4164 w 4317"/>
                <a:gd name="T73" fmla="*/ 1260 h 4466"/>
                <a:gd name="T74" fmla="*/ 4176 w 4317"/>
                <a:gd name="T75" fmla="*/ 1261 h 4466"/>
                <a:gd name="T76" fmla="*/ 4179 w 4317"/>
                <a:gd name="T77" fmla="*/ 1269 h 4466"/>
                <a:gd name="T78" fmla="*/ 4167 w 4317"/>
                <a:gd name="T79" fmla="*/ 1267 h 4466"/>
                <a:gd name="T80" fmla="*/ 4164 w 4317"/>
                <a:gd name="T81" fmla="*/ 1260 h 4466"/>
                <a:gd name="T82" fmla="*/ 312 w 4317"/>
                <a:gd name="T83" fmla="*/ 969 h 4466"/>
                <a:gd name="T84" fmla="*/ 316 w 4317"/>
                <a:gd name="T85" fmla="*/ 979 h 4466"/>
                <a:gd name="T86" fmla="*/ 312 w 4317"/>
                <a:gd name="T87" fmla="*/ 984 h 4466"/>
                <a:gd name="T88" fmla="*/ 308 w 4317"/>
                <a:gd name="T89" fmla="*/ 975 h 4466"/>
                <a:gd name="T90" fmla="*/ 312 w 4317"/>
                <a:gd name="T91" fmla="*/ 969 h 4466"/>
                <a:gd name="T92" fmla="*/ 563 w 4317"/>
                <a:gd name="T93" fmla="*/ 662 h 4466"/>
                <a:gd name="T94" fmla="*/ 575 w 4317"/>
                <a:gd name="T95" fmla="*/ 665 h 4466"/>
                <a:gd name="T96" fmla="*/ 572 w 4317"/>
                <a:gd name="T97" fmla="*/ 668 h 4466"/>
                <a:gd name="T98" fmla="*/ 560 w 4317"/>
                <a:gd name="T99" fmla="*/ 665 h 4466"/>
                <a:gd name="T100" fmla="*/ 563 w 4317"/>
                <a:gd name="T101" fmla="*/ 662 h 4466"/>
                <a:gd name="T102" fmla="*/ 2714 w 4317"/>
                <a:gd name="T103" fmla="*/ 65 h 4466"/>
                <a:gd name="T104" fmla="*/ 2721 w 4317"/>
                <a:gd name="T105" fmla="*/ 66 h 4466"/>
                <a:gd name="T106" fmla="*/ 2723 w 4317"/>
                <a:gd name="T107" fmla="*/ 76 h 4466"/>
                <a:gd name="T108" fmla="*/ 2718 w 4317"/>
                <a:gd name="T109" fmla="*/ 74 h 4466"/>
                <a:gd name="T110" fmla="*/ 2714 w 4317"/>
                <a:gd name="T111" fmla="*/ 65 h 4466"/>
                <a:gd name="T112" fmla="*/ 2326 w 4317"/>
                <a:gd name="T113" fmla="*/ 0 h 4466"/>
                <a:gd name="T114" fmla="*/ 2333 w 4317"/>
                <a:gd name="T115" fmla="*/ 1 h 4466"/>
                <a:gd name="T116" fmla="*/ 2326 w 4317"/>
                <a:gd name="T117" fmla="*/ 9 h 4466"/>
                <a:gd name="T118" fmla="*/ 2321 w 4317"/>
                <a:gd name="T119" fmla="*/ 8 h 4466"/>
                <a:gd name="T120" fmla="*/ 2319 w 4317"/>
                <a:gd name="T121" fmla="*/ 8 h 4466"/>
                <a:gd name="T122" fmla="*/ 2326 w 4317"/>
                <a:gd name="T123" fmla="*/ 0 h 4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17" h="4466">
                  <a:moveTo>
                    <a:pt x="1989" y="4457"/>
                  </a:moveTo>
                  <a:lnTo>
                    <a:pt x="1997" y="4458"/>
                  </a:lnTo>
                  <a:lnTo>
                    <a:pt x="1999" y="4458"/>
                  </a:lnTo>
                  <a:lnTo>
                    <a:pt x="1992" y="4466"/>
                  </a:lnTo>
                  <a:lnTo>
                    <a:pt x="1982" y="4465"/>
                  </a:lnTo>
                  <a:lnTo>
                    <a:pt x="1989" y="4457"/>
                  </a:lnTo>
                  <a:close/>
                  <a:moveTo>
                    <a:pt x="1589" y="4389"/>
                  </a:moveTo>
                  <a:lnTo>
                    <a:pt x="1597" y="4390"/>
                  </a:lnTo>
                  <a:lnTo>
                    <a:pt x="1602" y="4401"/>
                  </a:lnTo>
                  <a:lnTo>
                    <a:pt x="1593" y="4399"/>
                  </a:lnTo>
                  <a:lnTo>
                    <a:pt x="1589" y="4389"/>
                  </a:lnTo>
                  <a:close/>
                  <a:moveTo>
                    <a:pt x="3748" y="3798"/>
                  </a:moveTo>
                  <a:lnTo>
                    <a:pt x="3758" y="3799"/>
                  </a:lnTo>
                  <a:lnTo>
                    <a:pt x="3752" y="3805"/>
                  </a:lnTo>
                  <a:lnTo>
                    <a:pt x="3742" y="3804"/>
                  </a:lnTo>
                  <a:lnTo>
                    <a:pt x="3748" y="3798"/>
                  </a:lnTo>
                  <a:close/>
                  <a:moveTo>
                    <a:pt x="4005" y="3484"/>
                  </a:moveTo>
                  <a:lnTo>
                    <a:pt x="4008" y="3494"/>
                  </a:lnTo>
                  <a:lnTo>
                    <a:pt x="4005" y="3500"/>
                  </a:lnTo>
                  <a:lnTo>
                    <a:pt x="4001" y="3489"/>
                  </a:lnTo>
                  <a:lnTo>
                    <a:pt x="4005" y="3484"/>
                  </a:lnTo>
                  <a:close/>
                  <a:moveTo>
                    <a:pt x="139" y="3197"/>
                  </a:moveTo>
                  <a:lnTo>
                    <a:pt x="151" y="3200"/>
                  </a:lnTo>
                  <a:lnTo>
                    <a:pt x="154" y="3207"/>
                  </a:lnTo>
                  <a:lnTo>
                    <a:pt x="142" y="3206"/>
                  </a:lnTo>
                  <a:lnTo>
                    <a:pt x="139" y="3197"/>
                  </a:lnTo>
                  <a:close/>
                  <a:moveTo>
                    <a:pt x="7" y="2817"/>
                  </a:moveTo>
                  <a:lnTo>
                    <a:pt x="9" y="2824"/>
                  </a:lnTo>
                  <a:lnTo>
                    <a:pt x="2" y="2833"/>
                  </a:lnTo>
                  <a:lnTo>
                    <a:pt x="0" y="2826"/>
                  </a:lnTo>
                  <a:lnTo>
                    <a:pt x="7" y="2817"/>
                  </a:lnTo>
                  <a:close/>
                  <a:moveTo>
                    <a:pt x="4316" y="1632"/>
                  </a:moveTo>
                  <a:lnTo>
                    <a:pt x="4317" y="1637"/>
                  </a:lnTo>
                  <a:lnTo>
                    <a:pt x="4310" y="1646"/>
                  </a:lnTo>
                  <a:lnTo>
                    <a:pt x="4309" y="1640"/>
                  </a:lnTo>
                  <a:lnTo>
                    <a:pt x="4316" y="1632"/>
                  </a:lnTo>
                  <a:close/>
                  <a:moveTo>
                    <a:pt x="4164" y="1260"/>
                  </a:moveTo>
                  <a:lnTo>
                    <a:pt x="4176" y="1261"/>
                  </a:lnTo>
                  <a:lnTo>
                    <a:pt x="4179" y="1269"/>
                  </a:lnTo>
                  <a:lnTo>
                    <a:pt x="4167" y="1267"/>
                  </a:lnTo>
                  <a:lnTo>
                    <a:pt x="4164" y="1260"/>
                  </a:lnTo>
                  <a:close/>
                  <a:moveTo>
                    <a:pt x="312" y="969"/>
                  </a:moveTo>
                  <a:lnTo>
                    <a:pt x="316" y="979"/>
                  </a:lnTo>
                  <a:lnTo>
                    <a:pt x="312" y="984"/>
                  </a:lnTo>
                  <a:lnTo>
                    <a:pt x="308" y="975"/>
                  </a:lnTo>
                  <a:lnTo>
                    <a:pt x="312" y="969"/>
                  </a:lnTo>
                  <a:close/>
                  <a:moveTo>
                    <a:pt x="563" y="662"/>
                  </a:moveTo>
                  <a:lnTo>
                    <a:pt x="575" y="665"/>
                  </a:lnTo>
                  <a:lnTo>
                    <a:pt x="572" y="668"/>
                  </a:lnTo>
                  <a:lnTo>
                    <a:pt x="560" y="665"/>
                  </a:lnTo>
                  <a:lnTo>
                    <a:pt x="563" y="662"/>
                  </a:lnTo>
                  <a:close/>
                  <a:moveTo>
                    <a:pt x="2714" y="65"/>
                  </a:moveTo>
                  <a:lnTo>
                    <a:pt x="2721" y="66"/>
                  </a:lnTo>
                  <a:lnTo>
                    <a:pt x="2723" y="76"/>
                  </a:lnTo>
                  <a:lnTo>
                    <a:pt x="2718" y="74"/>
                  </a:lnTo>
                  <a:lnTo>
                    <a:pt x="2714" y="65"/>
                  </a:lnTo>
                  <a:close/>
                  <a:moveTo>
                    <a:pt x="2326" y="0"/>
                  </a:moveTo>
                  <a:lnTo>
                    <a:pt x="2333" y="1"/>
                  </a:lnTo>
                  <a:lnTo>
                    <a:pt x="2326" y="9"/>
                  </a:lnTo>
                  <a:lnTo>
                    <a:pt x="2321" y="8"/>
                  </a:lnTo>
                  <a:lnTo>
                    <a:pt x="2319" y="8"/>
                  </a:lnTo>
                  <a:lnTo>
                    <a:pt x="2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4" name="Freeform 786"/>
            <p:cNvSpPr>
              <a:spLocks noEditPoints="1"/>
            </p:cNvSpPr>
            <p:nvPr/>
          </p:nvSpPr>
          <p:spPr bwMode="auto">
            <a:xfrm>
              <a:off x="4950" y="303"/>
              <a:ext cx="4331" cy="4483"/>
            </a:xfrm>
            <a:custGeom>
              <a:avLst/>
              <a:gdLst>
                <a:gd name="T0" fmla="*/ 1989 w 4331"/>
                <a:gd name="T1" fmla="*/ 4473 h 4483"/>
                <a:gd name="T2" fmla="*/ 1999 w 4331"/>
                <a:gd name="T3" fmla="*/ 4474 h 4483"/>
                <a:gd name="T4" fmla="*/ 1992 w 4331"/>
                <a:gd name="T5" fmla="*/ 4483 h 4483"/>
                <a:gd name="T6" fmla="*/ 1982 w 4331"/>
                <a:gd name="T7" fmla="*/ 4482 h 4483"/>
                <a:gd name="T8" fmla="*/ 1989 w 4331"/>
                <a:gd name="T9" fmla="*/ 4473 h 4483"/>
                <a:gd name="T10" fmla="*/ 1600 w 4331"/>
                <a:gd name="T11" fmla="*/ 4407 h 4483"/>
                <a:gd name="T12" fmla="*/ 1609 w 4331"/>
                <a:gd name="T13" fmla="*/ 4409 h 4483"/>
                <a:gd name="T14" fmla="*/ 1611 w 4331"/>
                <a:gd name="T15" fmla="*/ 4419 h 4483"/>
                <a:gd name="T16" fmla="*/ 1604 w 4331"/>
                <a:gd name="T17" fmla="*/ 4418 h 4483"/>
                <a:gd name="T18" fmla="*/ 1600 w 4331"/>
                <a:gd name="T19" fmla="*/ 4407 h 4483"/>
                <a:gd name="T20" fmla="*/ 3765 w 4331"/>
                <a:gd name="T21" fmla="*/ 3807 h 4483"/>
                <a:gd name="T22" fmla="*/ 3776 w 4331"/>
                <a:gd name="T23" fmla="*/ 3809 h 4483"/>
                <a:gd name="T24" fmla="*/ 3770 w 4331"/>
                <a:gd name="T25" fmla="*/ 3815 h 4483"/>
                <a:gd name="T26" fmla="*/ 3759 w 4331"/>
                <a:gd name="T27" fmla="*/ 3813 h 4483"/>
                <a:gd name="T28" fmla="*/ 3765 w 4331"/>
                <a:gd name="T29" fmla="*/ 3807 h 4483"/>
                <a:gd name="T30" fmla="*/ 4015 w 4331"/>
                <a:gd name="T31" fmla="*/ 3502 h 4483"/>
                <a:gd name="T32" fmla="*/ 4019 w 4331"/>
                <a:gd name="T33" fmla="*/ 3512 h 4483"/>
                <a:gd name="T34" fmla="*/ 4016 w 4331"/>
                <a:gd name="T35" fmla="*/ 3518 h 4483"/>
                <a:gd name="T36" fmla="*/ 4012 w 4331"/>
                <a:gd name="T37" fmla="*/ 3508 h 4483"/>
                <a:gd name="T38" fmla="*/ 4015 w 4331"/>
                <a:gd name="T39" fmla="*/ 3502 h 4483"/>
                <a:gd name="T40" fmla="*/ 135 w 4331"/>
                <a:gd name="T41" fmla="*/ 3204 h 4483"/>
                <a:gd name="T42" fmla="*/ 146 w 4331"/>
                <a:gd name="T43" fmla="*/ 3205 h 4483"/>
                <a:gd name="T44" fmla="*/ 149 w 4331"/>
                <a:gd name="T45" fmla="*/ 3214 h 4483"/>
                <a:gd name="T46" fmla="*/ 139 w 4331"/>
                <a:gd name="T47" fmla="*/ 3211 h 4483"/>
                <a:gd name="T48" fmla="*/ 135 w 4331"/>
                <a:gd name="T49" fmla="*/ 3204 h 4483"/>
                <a:gd name="T50" fmla="*/ 7 w 4331"/>
                <a:gd name="T51" fmla="*/ 2834 h 4483"/>
                <a:gd name="T52" fmla="*/ 9 w 4331"/>
                <a:gd name="T53" fmla="*/ 2841 h 4483"/>
                <a:gd name="T54" fmla="*/ 2 w 4331"/>
                <a:gd name="T55" fmla="*/ 2849 h 4483"/>
                <a:gd name="T56" fmla="*/ 0 w 4331"/>
                <a:gd name="T57" fmla="*/ 2842 h 4483"/>
                <a:gd name="T58" fmla="*/ 7 w 4331"/>
                <a:gd name="T59" fmla="*/ 2834 h 4483"/>
                <a:gd name="T60" fmla="*/ 4330 w 4331"/>
                <a:gd name="T61" fmla="*/ 1631 h 4483"/>
                <a:gd name="T62" fmla="*/ 4331 w 4331"/>
                <a:gd name="T63" fmla="*/ 1637 h 4483"/>
                <a:gd name="T64" fmla="*/ 4324 w 4331"/>
                <a:gd name="T65" fmla="*/ 1645 h 4483"/>
                <a:gd name="T66" fmla="*/ 4323 w 4331"/>
                <a:gd name="T67" fmla="*/ 1640 h 4483"/>
                <a:gd name="T68" fmla="*/ 4330 w 4331"/>
                <a:gd name="T69" fmla="*/ 1631 h 4483"/>
                <a:gd name="T70" fmla="*/ 4183 w 4331"/>
                <a:gd name="T71" fmla="*/ 1269 h 4483"/>
                <a:gd name="T72" fmla="*/ 4193 w 4331"/>
                <a:gd name="T73" fmla="*/ 1272 h 4483"/>
                <a:gd name="T74" fmla="*/ 4197 w 4331"/>
                <a:gd name="T75" fmla="*/ 1279 h 4483"/>
                <a:gd name="T76" fmla="*/ 4186 w 4331"/>
                <a:gd name="T77" fmla="*/ 1277 h 4483"/>
                <a:gd name="T78" fmla="*/ 4183 w 4331"/>
                <a:gd name="T79" fmla="*/ 1269 h 4483"/>
                <a:gd name="T80" fmla="*/ 315 w 4331"/>
                <a:gd name="T81" fmla="*/ 966 h 4483"/>
                <a:gd name="T82" fmla="*/ 319 w 4331"/>
                <a:gd name="T83" fmla="*/ 977 h 4483"/>
                <a:gd name="T84" fmla="*/ 315 w 4331"/>
                <a:gd name="T85" fmla="*/ 983 h 4483"/>
                <a:gd name="T86" fmla="*/ 310 w 4331"/>
                <a:gd name="T87" fmla="*/ 973 h 4483"/>
                <a:gd name="T88" fmla="*/ 315 w 4331"/>
                <a:gd name="T89" fmla="*/ 966 h 4483"/>
                <a:gd name="T90" fmla="*/ 559 w 4331"/>
                <a:gd name="T91" fmla="*/ 669 h 4483"/>
                <a:gd name="T92" fmla="*/ 570 w 4331"/>
                <a:gd name="T93" fmla="*/ 670 h 4483"/>
                <a:gd name="T94" fmla="*/ 567 w 4331"/>
                <a:gd name="T95" fmla="*/ 673 h 4483"/>
                <a:gd name="T96" fmla="*/ 556 w 4331"/>
                <a:gd name="T97" fmla="*/ 672 h 4483"/>
                <a:gd name="T98" fmla="*/ 559 w 4331"/>
                <a:gd name="T99" fmla="*/ 669 h 4483"/>
                <a:gd name="T100" fmla="*/ 2718 w 4331"/>
                <a:gd name="T101" fmla="*/ 63 h 4483"/>
                <a:gd name="T102" fmla="*/ 2723 w 4331"/>
                <a:gd name="T103" fmla="*/ 64 h 4483"/>
                <a:gd name="T104" fmla="*/ 2728 w 4331"/>
                <a:gd name="T105" fmla="*/ 74 h 4483"/>
                <a:gd name="T106" fmla="*/ 2721 w 4331"/>
                <a:gd name="T107" fmla="*/ 73 h 4483"/>
                <a:gd name="T108" fmla="*/ 2718 w 4331"/>
                <a:gd name="T109" fmla="*/ 63 h 4483"/>
                <a:gd name="T110" fmla="*/ 2339 w 4331"/>
                <a:gd name="T111" fmla="*/ 0 h 4483"/>
                <a:gd name="T112" fmla="*/ 2346 w 4331"/>
                <a:gd name="T113" fmla="*/ 0 h 4483"/>
                <a:gd name="T114" fmla="*/ 2340 w 4331"/>
                <a:gd name="T115" fmla="*/ 9 h 4483"/>
                <a:gd name="T116" fmla="*/ 2333 w 4331"/>
                <a:gd name="T117" fmla="*/ 8 h 4483"/>
                <a:gd name="T118" fmla="*/ 2339 w 4331"/>
                <a:gd name="T119" fmla="*/ 0 h 4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31" h="4483">
                  <a:moveTo>
                    <a:pt x="1989" y="4473"/>
                  </a:moveTo>
                  <a:lnTo>
                    <a:pt x="1999" y="4474"/>
                  </a:lnTo>
                  <a:lnTo>
                    <a:pt x="1992" y="4483"/>
                  </a:lnTo>
                  <a:lnTo>
                    <a:pt x="1982" y="4482"/>
                  </a:lnTo>
                  <a:lnTo>
                    <a:pt x="1989" y="4473"/>
                  </a:lnTo>
                  <a:close/>
                  <a:moveTo>
                    <a:pt x="1600" y="4407"/>
                  </a:moveTo>
                  <a:lnTo>
                    <a:pt x="1609" y="4409"/>
                  </a:lnTo>
                  <a:lnTo>
                    <a:pt x="1611" y="4419"/>
                  </a:lnTo>
                  <a:lnTo>
                    <a:pt x="1604" y="4418"/>
                  </a:lnTo>
                  <a:lnTo>
                    <a:pt x="1600" y="4407"/>
                  </a:lnTo>
                  <a:close/>
                  <a:moveTo>
                    <a:pt x="3765" y="3807"/>
                  </a:moveTo>
                  <a:lnTo>
                    <a:pt x="3776" y="3809"/>
                  </a:lnTo>
                  <a:lnTo>
                    <a:pt x="3770" y="3815"/>
                  </a:lnTo>
                  <a:lnTo>
                    <a:pt x="3759" y="3813"/>
                  </a:lnTo>
                  <a:lnTo>
                    <a:pt x="3765" y="3807"/>
                  </a:lnTo>
                  <a:close/>
                  <a:moveTo>
                    <a:pt x="4015" y="3502"/>
                  </a:moveTo>
                  <a:lnTo>
                    <a:pt x="4019" y="3512"/>
                  </a:lnTo>
                  <a:lnTo>
                    <a:pt x="4016" y="3518"/>
                  </a:lnTo>
                  <a:lnTo>
                    <a:pt x="4012" y="3508"/>
                  </a:lnTo>
                  <a:lnTo>
                    <a:pt x="4015" y="3502"/>
                  </a:lnTo>
                  <a:close/>
                  <a:moveTo>
                    <a:pt x="135" y="3204"/>
                  </a:moveTo>
                  <a:lnTo>
                    <a:pt x="146" y="3205"/>
                  </a:lnTo>
                  <a:lnTo>
                    <a:pt x="149" y="3214"/>
                  </a:lnTo>
                  <a:lnTo>
                    <a:pt x="139" y="3211"/>
                  </a:lnTo>
                  <a:lnTo>
                    <a:pt x="135" y="3204"/>
                  </a:lnTo>
                  <a:close/>
                  <a:moveTo>
                    <a:pt x="7" y="2834"/>
                  </a:moveTo>
                  <a:lnTo>
                    <a:pt x="9" y="2841"/>
                  </a:lnTo>
                  <a:lnTo>
                    <a:pt x="2" y="2849"/>
                  </a:lnTo>
                  <a:lnTo>
                    <a:pt x="0" y="2842"/>
                  </a:lnTo>
                  <a:lnTo>
                    <a:pt x="7" y="2834"/>
                  </a:lnTo>
                  <a:close/>
                  <a:moveTo>
                    <a:pt x="4330" y="1631"/>
                  </a:moveTo>
                  <a:lnTo>
                    <a:pt x="4331" y="1637"/>
                  </a:lnTo>
                  <a:lnTo>
                    <a:pt x="4324" y="1645"/>
                  </a:lnTo>
                  <a:lnTo>
                    <a:pt x="4323" y="1640"/>
                  </a:lnTo>
                  <a:lnTo>
                    <a:pt x="4330" y="1631"/>
                  </a:lnTo>
                  <a:close/>
                  <a:moveTo>
                    <a:pt x="4183" y="1269"/>
                  </a:moveTo>
                  <a:lnTo>
                    <a:pt x="4193" y="1272"/>
                  </a:lnTo>
                  <a:lnTo>
                    <a:pt x="4197" y="1279"/>
                  </a:lnTo>
                  <a:lnTo>
                    <a:pt x="4186" y="1277"/>
                  </a:lnTo>
                  <a:lnTo>
                    <a:pt x="4183" y="1269"/>
                  </a:lnTo>
                  <a:close/>
                  <a:moveTo>
                    <a:pt x="315" y="966"/>
                  </a:moveTo>
                  <a:lnTo>
                    <a:pt x="319" y="977"/>
                  </a:lnTo>
                  <a:lnTo>
                    <a:pt x="315" y="983"/>
                  </a:lnTo>
                  <a:lnTo>
                    <a:pt x="310" y="973"/>
                  </a:lnTo>
                  <a:lnTo>
                    <a:pt x="315" y="966"/>
                  </a:lnTo>
                  <a:close/>
                  <a:moveTo>
                    <a:pt x="559" y="669"/>
                  </a:moveTo>
                  <a:lnTo>
                    <a:pt x="570" y="670"/>
                  </a:lnTo>
                  <a:lnTo>
                    <a:pt x="567" y="673"/>
                  </a:lnTo>
                  <a:lnTo>
                    <a:pt x="556" y="672"/>
                  </a:lnTo>
                  <a:lnTo>
                    <a:pt x="559" y="669"/>
                  </a:lnTo>
                  <a:close/>
                  <a:moveTo>
                    <a:pt x="2718" y="63"/>
                  </a:moveTo>
                  <a:lnTo>
                    <a:pt x="2723" y="64"/>
                  </a:lnTo>
                  <a:lnTo>
                    <a:pt x="2728" y="74"/>
                  </a:lnTo>
                  <a:lnTo>
                    <a:pt x="2721" y="73"/>
                  </a:lnTo>
                  <a:lnTo>
                    <a:pt x="2718" y="63"/>
                  </a:lnTo>
                  <a:close/>
                  <a:moveTo>
                    <a:pt x="2339" y="0"/>
                  </a:moveTo>
                  <a:lnTo>
                    <a:pt x="2346" y="0"/>
                  </a:lnTo>
                  <a:lnTo>
                    <a:pt x="2340" y="9"/>
                  </a:lnTo>
                  <a:lnTo>
                    <a:pt x="2333" y="8"/>
                  </a:lnTo>
                  <a:lnTo>
                    <a:pt x="23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5" name="Freeform 787"/>
            <p:cNvSpPr>
              <a:spLocks noEditPoints="1"/>
            </p:cNvSpPr>
            <p:nvPr/>
          </p:nvSpPr>
          <p:spPr bwMode="auto">
            <a:xfrm>
              <a:off x="4942" y="295"/>
              <a:ext cx="4346" cy="4498"/>
            </a:xfrm>
            <a:custGeom>
              <a:avLst/>
              <a:gdLst>
                <a:gd name="T0" fmla="*/ 1990 w 4346"/>
                <a:gd name="T1" fmla="*/ 4490 h 4498"/>
                <a:gd name="T2" fmla="*/ 2000 w 4346"/>
                <a:gd name="T3" fmla="*/ 4491 h 4498"/>
                <a:gd name="T4" fmla="*/ 1992 w 4346"/>
                <a:gd name="T5" fmla="*/ 4498 h 4498"/>
                <a:gd name="T6" fmla="*/ 1983 w 4346"/>
                <a:gd name="T7" fmla="*/ 4498 h 4498"/>
                <a:gd name="T8" fmla="*/ 1990 w 4346"/>
                <a:gd name="T9" fmla="*/ 4490 h 4498"/>
                <a:gd name="T10" fmla="*/ 1612 w 4346"/>
                <a:gd name="T11" fmla="*/ 4426 h 4498"/>
                <a:gd name="T12" fmla="*/ 1619 w 4346"/>
                <a:gd name="T13" fmla="*/ 4427 h 4498"/>
                <a:gd name="T14" fmla="*/ 1624 w 4346"/>
                <a:gd name="T15" fmla="*/ 4437 h 4498"/>
                <a:gd name="T16" fmla="*/ 1617 w 4346"/>
                <a:gd name="T17" fmla="*/ 4436 h 4498"/>
                <a:gd name="T18" fmla="*/ 1612 w 4346"/>
                <a:gd name="T19" fmla="*/ 4426 h 4498"/>
                <a:gd name="T20" fmla="*/ 3784 w 4346"/>
                <a:gd name="T21" fmla="*/ 3817 h 4498"/>
                <a:gd name="T22" fmla="*/ 3795 w 4346"/>
                <a:gd name="T23" fmla="*/ 3820 h 4498"/>
                <a:gd name="T24" fmla="*/ 3789 w 4346"/>
                <a:gd name="T25" fmla="*/ 3825 h 4498"/>
                <a:gd name="T26" fmla="*/ 3778 w 4346"/>
                <a:gd name="T27" fmla="*/ 3823 h 4498"/>
                <a:gd name="T28" fmla="*/ 3784 w 4346"/>
                <a:gd name="T29" fmla="*/ 3817 h 4498"/>
                <a:gd name="T30" fmla="*/ 4027 w 4346"/>
                <a:gd name="T31" fmla="*/ 3520 h 4498"/>
                <a:gd name="T32" fmla="*/ 4031 w 4346"/>
                <a:gd name="T33" fmla="*/ 3531 h 4498"/>
                <a:gd name="T34" fmla="*/ 4027 w 4346"/>
                <a:gd name="T35" fmla="*/ 3536 h 4498"/>
                <a:gd name="T36" fmla="*/ 4024 w 4346"/>
                <a:gd name="T37" fmla="*/ 3526 h 4498"/>
                <a:gd name="T38" fmla="*/ 4027 w 4346"/>
                <a:gd name="T39" fmla="*/ 3520 h 4498"/>
                <a:gd name="T40" fmla="*/ 132 w 4346"/>
                <a:gd name="T41" fmla="*/ 3211 h 4498"/>
                <a:gd name="T42" fmla="*/ 143 w 4346"/>
                <a:gd name="T43" fmla="*/ 3212 h 4498"/>
                <a:gd name="T44" fmla="*/ 147 w 4346"/>
                <a:gd name="T45" fmla="*/ 3219 h 4498"/>
                <a:gd name="T46" fmla="*/ 136 w 4346"/>
                <a:gd name="T47" fmla="*/ 3218 h 4498"/>
                <a:gd name="T48" fmla="*/ 132 w 4346"/>
                <a:gd name="T49" fmla="*/ 3211 h 4498"/>
                <a:gd name="T50" fmla="*/ 8 w 4346"/>
                <a:gd name="T51" fmla="*/ 2850 h 4498"/>
                <a:gd name="T52" fmla="*/ 10 w 4346"/>
                <a:gd name="T53" fmla="*/ 2857 h 4498"/>
                <a:gd name="T54" fmla="*/ 3 w 4346"/>
                <a:gd name="T55" fmla="*/ 2866 h 4498"/>
                <a:gd name="T56" fmla="*/ 0 w 4346"/>
                <a:gd name="T57" fmla="*/ 2859 h 4498"/>
                <a:gd name="T58" fmla="*/ 8 w 4346"/>
                <a:gd name="T59" fmla="*/ 2850 h 4498"/>
                <a:gd name="T60" fmla="*/ 4345 w 4346"/>
                <a:gd name="T61" fmla="*/ 1632 h 4498"/>
                <a:gd name="T62" fmla="*/ 4346 w 4346"/>
                <a:gd name="T63" fmla="*/ 1636 h 4498"/>
                <a:gd name="T64" fmla="*/ 4339 w 4346"/>
                <a:gd name="T65" fmla="*/ 1645 h 4498"/>
                <a:gd name="T66" fmla="*/ 4338 w 4346"/>
                <a:gd name="T67" fmla="*/ 1639 h 4498"/>
                <a:gd name="T68" fmla="*/ 4345 w 4346"/>
                <a:gd name="T69" fmla="*/ 1632 h 4498"/>
                <a:gd name="T70" fmla="*/ 4201 w 4346"/>
                <a:gd name="T71" fmla="*/ 1280 h 4498"/>
                <a:gd name="T72" fmla="*/ 4212 w 4346"/>
                <a:gd name="T73" fmla="*/ 1282 h 4498"/>
                <a:gd name="T74" fmla="*/ 4216 w 4346"/>
                <a:gd name="T75" fmla="*/ 1289 h 4498"/>
                <a:gd name="T76" fmla="*/ 4205 w 4346"/>
                <a:gd name="T77" fmla="*/ 1287 h 4498"/>
                <a:gd name="T78" fmla="*/ 4201 w 4346"/>
                <a:gd name="T79" fmla="*/ 1280 h 4498"/>
                <a:gd name="T80" fmla="*/ 318 w 4346"/>
                <a:gd name="T81" fmla="*/ 964 h 4498"/>
                <a:gd name="T82" fmla="*/ 323 w 4346"/>
                <a:gd name="T83" fmla="*/ 974 h 4498"/>
                <a:gd name="T84" fmla="*/ 318 w 4346"/>
                <a:gd name="T85" fmla="*/ 981 h 4498"/>
                <a:gd name="T86" fmla="*/ 316 w 4346"/>
                <a:gd name="T87" fmla="*/ 969 h 4498"/>
                <a:gd name="T88" fmla="*/ 318 w 4346"/>
                <a:gd name="T89" fmla="*/ 964 h 4498"/>
                <a:gd name="T90" fmla="*/ 557 w 4346"/>
                <a:gd name="T91" fmla="*/ 675 h 4498"/>
                <a:gd name="T92" fmla="*/ 567 w 4346"/>
                <a:gd name="T93" fmla="*/ 677 h 4498"/>
                <a:gd name="T94" fmla="*/ 564 w 4346"/>
                <a:gd name="T95" fmla="*/ 680 h 4498"/>
                <a:gd name="T96" fmla="*/ 554 w 4346"/>
                <a:gd name="T97" fmla="*/ 678 h 4498"/>
                <a:gd name="T98" fmla="*/ 557 w 4346"/>
                <a:gd name="T99" fmla="*/ 675 h 4498"/>
                <a:gd name="T100" fmla="*/ 2721 w 4346"/>
                <a:gd name="T101" fmla="*/ 59 h 4498"/>
                <a:gd name="T102" fmla="*/ 2727 w 4346"/>
                <a:gd name="T103" fmla="*/ 61 h 4498"/>
                <a:gd name="T104" fmla="*/ 2731 w 4346"/>
                <a:gd name="T105" fmla="*/ 72 h 4498"/>
                <a:gd name="T106" fmla="*/ 2726 w 4346"/>
                <a:gd name="T107" fmla="*/ 71 h 4498"/>
                <a:gd name="T108" fmla="*/ 2721 w 4346"/>
                <a:gd name="T109" fmla="*/ 59 h 4498"/>
                <a:gd name="T110" fmla="*/ 2354 w 4346"/>
                <a:gd name="T111" fmla="*/ 0 h 4498"/>
                <a:gd name="T112" fmla="*/ 2361 w 4346"/>
                <a:gd name="T113" fmla="*/ 0 h 4498"/>
                <a:gd name="T114" fmla="*/ 2354 w 4346"/>
                <a:gd name="T115" fmla="*/ 8 h 4498"/>
                <a:gd name="T116" fmla="*/ 2347 w 4346"/>
                <a:gd name="T117" fmla="*/ 8 h 4498"/>
                <a:gd name="T118" fmla="*/ 2354 w 4346"/>
                <a:gd name="T119" fmla="*/ 0 h 4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46" h="4498">
                  <a:moveTo>
                    <a:pt x="1990" y="4490"/>
                  </a:moveTo>
                  <a:lnTo>
                    <a:pt x="2000" y="4491"/>
                  </a:lnTo>
                  <a:lnTo>
                    <a:pt x="1992" y="4498"/>
                  </a:lnTo>
                  <a:lnTo>
                    <a:pt x="1983" y="4498"/>
                  </a:lnTo>
                  <a:lnTo>
                    <a:pt x="1990" y="4490"/>
                  </a:lnTo>
                  <a:close/>
                  <a:moveTo>
                    <a:pt x="1612" y="4426"/>
                  </a:moveTo>
                  <a:lnTo>
                    <a:pt x="1619" y="4427"/>
                  </a:lnTo>
                  <a:lnTo>
                    <a:pt x="1624" y="4437"/>
                  </a:lnTo>
                  <a:lnTo>
                    <a:pt x="1617" y="4436"/>
                  </a:lnTo>
                  <a:lnTo>
                    <a:pt x="1612" y="4426"/>
                  </a:lnTo>
                  <a:close/>
                  <a:moveTo>
                    <a:pt x="3784" y="3817"/>
                  </a:moveTo>
                  <a:lnTo>
                    <a:pt x="3795" y="3820"/>
                  </a:lnTo>
                  <a:lnTo>
                    <a:pt x="3789" y="3825"/>
                  </a:lnTo>
                  <a:lnTo>
                    <a:pt x="3778" y="3823"/>
                  </a:lnTo>
                  <a:lnTo>
                    <a:pt x="3784" y="3817"/>
                  </a:lnTo>
                  <a:close/>
                  <a:moveTo>
                    <a:pt x="4027" y="3520"/>
                  </a:moveTo>
                  <a:lnTo>
                    <a:pt x="4031" y="3531"/>
                  </a:lnTo>
                  <a:lnTo>
                    <a:pt x="4027" y="3536"/>
                  </a:lnTo>
                  <a:lnTo>
                    <a:pt x="4024" y="3526"/>
                  </a:lnTo>
                  <a:lnTo>
                    <a:pt x="4027" y="3520"/>
                  </a:lnTo>
                  <a:close/>
                  <a:moveTo>
                    <a:pt x="132" y="3211"/>
                  </a:moveTo>
                  <a:lnTo>
                    <a:pt x="143" y="3212"/>
                  </a:lnTo>
                  <a:lnTo>
                    <a:pt x="147" y="3219"/>
                  </a:lnTo>
                  <a:lnTo>
                    <a:pt x="136" y="3218"/>
                  </a:lnTo>
                  <a:lnTo>
                    <a:pt x="132" y="3211"/>
                  </a:lnTo>
                  <a:close/>
                  <a:moveTo>
                    <a:pt x="8" y="2850"/>
                  </a:moveTo>
                  <a:lnTo>
                    <a:pt x="10" y="2857"/>
                  </a:lnTo>
                  <a:lnTo>
                    <a:pt x="3" y="2866"/>
                  </a:lnTo>
                  <a:lnTo>
                    <a:pt x="0" y="2859"/>
                  </a:lnTo>
                  <a:lnTo>
                    <a:pt x="8" y="2850"/>
                  </a:lnTo>
                  <a:close/>
                  <a:moveTo>
                    <a:pt x="4345" y="1632"/>
                  </a:moveTo>
                  <a:lnTo>
                    <a:pt x="4346" y="1636"/>
                  </a:lnTo>
                  <a:lnTo>
                    <a:pt x="4339" y="1645"/>
                  </a:lnTo>
                  <a:lnTo>
                    <a:pt x="4338" y="1639"/>
                  </a:lnTo>
                  <a:lnTo>
                    <a:pt x="4345" y="1632"/>
                  </a:lnTo>
                  <a:close/>
                  <a:moveTo>
                    <a:pt x="4201" y="1280"/>
                  </a:moveTo>
                  <a:lnTo>
                    <a:pt x="4212" y="1282"/>
                  </a:lnTo>
                  <a:lnTo>
                    <a:pt x="4216" y="1289"/>
                  </a:lnTo>
                  <a:lnTo>
                    <a:pt x="4205" y="1287"/>
                  </a:lnTo>
                  <a:lnTo>
                    <a:pt x="4201" y="1280"/>
                  </a:lnTo>
                  <a:close/>
                  <a:moveTo>
                    <a:pt x="318" y="964"/>
                  </a:moveTo>
                  <a:lnTo>
                    <a:pt x="323" y="974"/>
                  </a:lnTo>
                  <a:lnTo>
                    <a:pt x="318" y="981"/>
                  </a:lnTo>
                  <a:lnTo>
                    <a:pt x="316" y="969"/>
                  </a:lnTo>
                  <a:lnTo>
                    <a:pt x="318" y="964"/>
                  </a:lnTo>
                  <a:close/>
                  <a:moveTo>
                    <a:pt x="557" y="675"/>
                  </a:moveTo>
                  <a:lnTo>
                    <a:pt x="567" y="677"/>
                  </a:lnTo>
                  <a:lnTo>
                    <a:pt x="564" y="680"/>
                  </a:lnTo>
                  <a:lnTo>
                    <a:pt x="554" y="678"/>
                  </a:lnTo>
                  <a:lnTo>
                    <a:pt x="557" y="675"/>
                  </a:lnTo>
                  <a:close/>
                  <a:moveTo>
                    <a:pt x="2721" y="59"/>
                  </a:moveTo>
                  <a:lnTo>
                    <a:pt x="2727" y="61"/>
                  </a:lnTo>
                  <a:lnTo>
                    <a:pt x="2731" y="72"/>
                  </a:lnTo>
                  <a:lnTo>
                    <a:pt x="2726" y="71"/>
                  </a:lnTo>
                  <a:lnTo>
                    <a:pt x="2721" y="59"/>
                  </a:lnTo>
                  <a:close/>
                  <a:moveTo>
                    <a:pt x="2354" y="0"/>
                  </a:moveTo>
                  <a:lnTo>
                    <a:pt x="2361" y="0"/>
                  </a:lnTo>
                  <a:lnTo>
                    <a:pt x="2354" y="8"/>
                  </a:lnTo>
                  <a:lnTo>
                    <a:pt x="2347" y="8"/>
                  </a:lnTo>
                  <a:lnTo>
                    <a:pt x="2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6" name="Freeform 788"/>
            <p:cNvSpPr>
              <a:spLocks noEditPoints="1"/>
            </p:cNvSpPr>
            <p:nvPr/>
          </p:nvSpPr>
          <p:spPr bwMode="auto">
            <a:xfrm>
              <a:off x="4937" y="286"/>
              <a:ext cx="4357" cy="4516"/>
            </a:xfrm>
            <a:custGeom>
              <a:avLst/>
              <a:gdLst>
                <a:gd name="T0" fmla="*/ 1988 w 4357"/>
                <a:gd name="T1" fmla="*/ 4507 h 4516"/>
                <a:gd name="T2" fmla="*/ 1997 w 4357"/>
                <a:gd name="T3" fmla="*/ 4507 h 4516"/>
                <a:gd name="T4" fmla="*/ 1990 w 4357"/>
                <a:gd name="T5" fmla="*/ 4516 h 4516"/>
                <a:gd name="T6" fmla="*/ 1981 w 4357"/>
                <a:gd name="T7" fmla="*/ 4516 h 4516"/>
                <a:gd name="T8" fmla="*/ 1988 w 4357"/>
                <a:gd name="T9" fmla="*/ 4507 h 4516"/>
                <a:gd name="T10" fmla="*/ 1622 w 4357"/>
                <a:gd name="T11" fmla="*/ 4445 h 4516"/>
                <a:gd name="T12" fmla="*/ 1629 w 4357"/>
                <a:gd name="T13" fmla="*/ 4446 h 4516"/>
                <a:gd name="T14" fmla="*/ 1633 w 4357"/>
                <a:gd name="T15" fmla="*/ 4458 h 4516"/>
                <a:gd name="T16" fmla="*/ 1624 w 4357"/>
                <a:gd name="T17" fmla="*/ 4455 h 4516"/>
                <a:gd name="T18" fmla="*/ 1622 w 4357"/>
                <a:gd name="T19" fmla="*/ 4445 h 4516"/>
                <a:gd name="T20" fmla="*/ 3800 w 4357"/>
                <a:gd name="T21" fmla="*/ 3829 h 4516"/>
                <a:gd name="T22" fmla="*/ 3810 w 4357"/>
                <a:gd name="T23" fmla="*/ 3830 h 4516"/>
                <a:gd name="T24" fmla="*/ 3804 w 4357"/>
                <a:gd name="T25" fmla="*/ 3836 h 4516"/>
                <a:gd name="T26" fmla="*/ 3794 w 4357"/>
                <a:gd name="T27" fmla="*/ 3834 h 4516"/>
                <a:gd name="T28" fmla="*/ 3800 w 4357"/>
                <a:gd name="T29" fmla="*/ 3829 h 4516"/>
                <a:gd name="T30" fmla="*/ 4036 w 4357"/>
                <a:gd name="T31" fmla="*/ 3540 h 4516"/>
                <a:gd name="T32" fmla="*/ 4040 w 4357"/>
                <a:gd name="T33" fmla="*/ 3550 h 4516"/>
                <a:gd name="T34" fmla="*/ 4036 w 4357"/>
                <a:gd name="T35" fmla="*/ 3556 h 4516"/>
                <a:gd name="T36" fmla="*/ 4032 w 4357"/>
                <a:gd name="T37" fmla="*/ 3545 h 4516"/>
                <a:gd name="T38" fmla="*/ 4036 w 4357"/>
                <a:gd name="T39" fmla="*/ 3540 h 4516"/>
                <a:gd name="T40" fmla="*/ 127 w 4357"/>
                <a:gd name="T41" fmla="*/ 3218 h 4516"/>
                <a:gd name="T42" fmla="*/ 137 w 4357"/>
                <a:gd name="T43" fmla="*/ 3220 h 4516"/>
                <a:gd name="T44" fmla="*/ 141 w 4357"/>
                <a:gd name="T45" fmla="*/ 3227 h 4516"/>
                <a:gd name="T46" fmla="*/ 130 w 4357"/>
                <a:gd name="T47" fmla="*/ 3225 h 4516"/>
                <a:gd name="T48" fmla="*/ 127 w 4357"/>
                <a:gd name="T49" fmla="*/ 3218 h 4516"/>
                <a:gd name="T50" fmla="*/ 5 w 4357"/>
                <a:gd name="T51" fmla="*/ 2868 h 4516"/>
                <a:gd name="T52" fmla="*/ 8 w 4357"/>
                <a:gd name="T53" fmla="*/ 2875 h 4516"/>
                <a:gd name="T54" fmla="*/ 1 w 4357"/>
                <a:gd name="T55" fmla="*/ 2883 h 4516"/>
                <a:gd name="T56" fmla="*/ 0 w 4357"/>
                <a:gd name="T57" fmla="*/ 2876 h 4516"/>
                <a:gd name="T58" fmla="*/ 5 w 4357"/>
                <a:gd name="T59" fmla="*/ 2868 h 4516"/>
                <a:gd name="T60" fmla="*/ 4355 w 4357"/>
                <a:gd name="T61" fmla="*/ 1633 h 4516"/>
                <a:gd name="T62" fmla="*/ 4357 w 4357"/>
                <a:gd name="T63" fmla="*/ 1637 h 4516"/>
                <a:gd name="T64" fmla="*/ 4351 w 4357"/>
                <a:gd name="T65" fmla="*/ 1645 h 4516"/>
                <a:gd name="T66" fmla="*/ 4350 w 4357"/>
                <a:gd name="T67" fmla="*/ 1641 h 4516"/>
                <a:gd name="T68" fmla="*/ 4355 w 4357"/>
                <a:gd name="T69" fmla="*/ 1633 h 4516"/>
                <a:gd name="T70" fmla="*/ 4217 w 4357"/>
                <a:gd name="T71" fmla="*/ 1291 h 4516"/>
                <a:gd name="T72" fmla="*/ 4228 w 4357"/>
                <a:gd name="T73" fmla="*/ 1292 h 4516"/>
                <a:gd name="T74" fmla="*/ 4231 w 4357"/>
                <a:gd name="T75" fmla="*/ 1299 h 4516"/>
                <a:gd name="T76" fmla="*/ 4221 w 4357"/>
                <a:gd name="T77" fmla="*/ 1298 h 4516"/>
                <a:gd name="T78" fmla="*/ 4217 w 4357"/>
                <a:gd name="T79" fmla="*/ 1291 h 4516"/>
                <a:gd name="T80" fmla="*/ 321 w 4357"/>
                <a:gd name="T81" fmla="*/ 963 h 4516"/>
                <a:gd name="T82" fmla="*/ 323 w 4357"/>
                <a:gd name="T83" fmla="*/ 973 h 4516"/>
                <a:gd name="T84" fmla="*/ 321 w 4357"/>
                <a:gd name="T85" fmla="*/ 978 h 4516"/>
                <a:gd name="T86" fmla="*/ 316 w 4357"/>
                <a:gd name="T87" fmla="*/ 968 h 4516"/>
                <a:gd name="T88" fmla="*/ 321 w 4357"/>
                <a:gd name="T89" fmla="*/ 963 h 4516"/>
                <a:gd name="T90" fmla="*/ 551 w 4357"/>
                <a:gd name="T91" fmla="*/ 682 h 4516"/>
                <a:gd name="T92" fmla="*/ 562 w 4357"/>
                <a:gd name="T93" fmla="*/ 684 h 4516"/>
                <a:gd name="T94" fmla="*/ 559 w 4357"/>
                <a:gd name="T95" fmla="*/ 687 h 4516"/>
                <a:gd name="T96" fmla="*/ 548 w 4357"/>
                <a:gd name="T97" fmla="*/ 686 h 4516"/>
                <a:gd name="T98" fmla="*/ 551 w 4357"/>
                <a:gd name="T99" fmla="*/ 682 h 4516"/>
                <a:gd name="T100" fmla="*/ 2722 w 4357"/>
                <a:gd name="T101" fmla="*/ 58 h 4516"/>
                <a:gd name="T102" fmla="*/ 2728 w 4357"/>
                <a:gd name="T103" fmla="*/ 60 h 4516"/>
                <a:gd name="T104" fmla="*/ 2732 w 4357"/>
                <a:gd name="T105" fmla="*/ 70 h 4516"/>
                <a:gd name="T106" fmla="*/ 2726 w 4357"/>
                <a:gd name="T107" fmla="*/ 68 h 4516"/>
                <a:gd name="T108" fmla="*/ 2722 w 4357"/>
                <a:gd name="T109" fmla="*/ 58 h 4516"/>
                <a:gd name="T110" fmla="*/ 2366 w 4357"/>
                <a:gd name="T111" fmla="*/ 0 h 4516"/>
                <a:gd name="T112" fmla="*/ 2373 w 4357"/>
                <a:gd name="T113" fmla="*/ 0 h 4516"/>
                <a:gd name="T114" fmla="*/ 2366 w 4357"/>
                <a:gd name="T115" fmla="*/ 9 h 4516"/>
                <a:gd name="T116" fmla="*/ 2359 w 4357"/>
                <a:gd name="T117" fmla="*/ 9 h 4516"/>
                <a:gd name="T118" fmla="*/ 2366 w 4357"/>
                <a:gd name="T119" fmla="*/ 0 h 4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57" h="4516">
                  <a:moveTo>
                    <a:pt x="1988" y="4507"/>
                  </a:moveTo>
                  <a:lnTo>
                    <a:pt x="1997" y="4507"/>
                  </a:lnTo>
                  <a:lnTo>
                    <a:pt x="1990" y="4516"/>
                  </a:lnTo>
                  <a:lnTo>
                    <a:pt x="1981" y="4516"/>
                  </a:lnTo>
                  <a:lnTo>
                    <a:pt x="1988" y="4507"/>
                  </a:lnTo>
                  <a:close/>
                  <a:moveTo>
                    <a:pt x="1622" y="4445"/>
                  </a:moveTo>
                  <a:lnTo>
                    <a:pt x="1629" y="4446"/>
                  </a:lnTo>
                  <a:lnTo>
                    <a:pt x="1633" y="4458"/>
                  </a:lnTo>
                  <a:lnTo>
                    <a:pt x="1624" y="4455"/>
                  </a:lnTo>
                  <a:lnTo>
                    <a:pt x="1622" y="4445"/>
                  </a:lnTo>
                  <a:close/>
                  <a:moveTo>
                    <a:pt x="3800" y="3829"/>
                  </a:moveTo>
                  <a:lnTo>
                    <a:pt x="3810" y="3830"/>
                  </a:lnTo>
                  <a:lnTo>
                    <a:pt x="3804" y="3836"/>
                  </a:lnTo>
                  <a:lnTo>
                    <a:pt x="3794" y="3834"/>
                  </a:lnTo>
                  <a:lnTo>
                    <a:pt x="3800" y="3829"/>
                  </a:lnTo>
                  <a:close/>
                  <a:moveTo>
                    <a:pt x="4036" y="3540"/>
                  </a:moveTo>
                  <a:lnTo>
                    <a:pt x="4040" y="3550"/>
                  </a:lnTo>
                  <a:lnTo>
                    <a:pt x="4036" y="3556"/>
                  </a:lnTo>
                  <a:lnTo>
                    <a:pt x="4032" y="3545"/>
                  </a:lnTo>
                  <a:lnTo>
                    <a:pt x="4036" y="3540"/>
                  </a:lnTo>
                  <a:close/>
                  <a:moveTo>
                    <a:pt x="127" y="3218"/>
                  </a:moveTo>
                  <a:lnTo>
                    <a:pt x="137" y="3220"/>
                  </a:lnTo>
                  <a:lnTo>
                    <a:pt x="141" y="3227"/>
                  </a:lnTo>
                  <a:lnTo>
                    <a:pt x="130" y="3225"/>
                  </a:lnTo>
                  <a:lnTo>
                    <a:pt x="127" y="3218"/>
                  </a:lnTo>
                  <a:close/>
                  <a:moveTo>
                    <a:pt x="5" y="2868"/>
                  </a:moveTo>
                  <a:lnTo>
                    <a:pt x="8" y="2875"/>
                  </a:lnTo>
                  <a:lnTo>
                    <a:pt x="1" y="2883"/>
                  </a:lnTo>
                  <a:lnTo>
                    <a:pt x="0" y="2876"/>
                  </a:lnTo>
                  <a:lnTo>
                    <a:pt x="5" y="2868"/>
                  </a:lnTo>
                  <a:close/>
                  <a:moveTo>
                    <a:pt x="4355" y="1633"/>
                  </a:moveTo>
                  <a:lnTo>
                    <a:pt x="4357" y="1637"/>
                  </a:lnTo>
                  <a:lnTo>
                    <a:pt x="4351" y="1645"/>
                  </a:lnTo>
                  <a:lnTo>
                    <a:pt x="4350" y="1641"/>
                  </a:lnTo>
                  <a:lnTo>
                    <a:pt x="4355" y="1633"/>
                  </a:lnTo>
                  <a:close/>
                  <a:moveTo>
                    <a:pt x="4217" y="1291"/>
                  </a:moveTo>
                  <a:lnTo>
                    <a:pt x="4228" y="1292"/>
                  </a:lnTo>
                  <a:lnTo>
                    <a:pt x="4231" y="1299"/>
                  </a:lnTo>
                  <a:lnTo>
                    <a:pt x="4221" y="1298"/>
                  </a:lnTo>
                  <a:lnTo>
                    <a:pt x="4217" y="1291"/>
                  </a:lnTo>
                  <a:close/>
                  <a:moveTo>
                    <a:pt x="321" y="963"/>
                  </a:moveTo>
                  <a:lnTo>
                    <a:pt x="323" y="973"/>
                  </a:lnTo>
                  <a:lnTo>
                    <a:pt x="321" y="978"/>
                  </a:lnTo>
                  <a:lnTo>
                    <a:pt x="316" y="968"/>
                  </a:lnTo>
                  <a:lnTo>
                    <a:pt x="321" y="963"/>
                  </a:lnTo>
                  <a:close/>
                  <a:moveTo>
                    <a:pt x="551" y="682"/>
                  </a:moveTo>
                  <a:lnTo>
                    <a:pt x="562" y="684"/>
                  </a:lnTo>
                  <a:lnTo>
                    <a:pt x="559" y="687"/>
                  </a:lnTo>
                  <a:lnTo>
                    <a:pt x="548" y="686"/>
                  </a:lnTo>
                  <a:lnTo>
                    <a:pt x="551" y="682"/>
                  </a:lnTo>
                  <a:close/>
                  <a:moveTo>
                    <a:pt x="2722" y="58"/>
                  </a:moveTo>
                  <a:lnTo>
                    <a:pt x="2728" y="60"/>
                  </a:lnTo>
                  <a:lnTo>
                    <a:pt x="2732" y="70"/>
                  </a:lnTo>
                  <a:lnTo>
                    <a:pt x="2726" y="68"/>
                  </a:lnTo>
                  <a:lnTo>
                    <a:pt x="2722" y="58"/>
                  </a:lnTo>
                  <a:close/>
                  <a:moveTo>
                    <a:pt x="2366" y="0"/>
                  </a:moveTo>
                  <a:lnTo>
                    <a:pt x="2373" y="0"/>
                  </a:lnTo>
                  <a:lnTo>
                    <a:pt x="2366" y="9"/>
                  </a:lnTo>
                  <a:lnTo>
                    <a:pt x="2359" y="9"/>
                  </a:lnTo>
                  <a:lnTo>
                    <a:pt x="23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7" name="Freeform 789"/>
            <p:cNvSpPr>
              <a:spLocks noEditPoints="1"/>
            </p:cNvSpPr>
            <p:nvPr/>
          </p:nvSpPr>
          <p:spPr bwMode="auto">
            <a:xfrm>
              <a:off x="4928" y="278"/>
              <a:ext cx="4373" cy="4532"/>
            </a:xfrm>
            <a:custGeom>
              <a:avLst/>
              <a:gdLst>
                <a:gd name="T0" fmla="*/ 1990 w 4373"/>
                <a:gd name="T1" fmla="*/ 4524 h 4532"/>
                <a:gd name="T2" fmla="*/ 1999 w 4373"/>
                <a:gd name="T3" fmla="*/ 4524 h 4532"/>
                <a:gd name="T4" fmla="*/ 1992 w 4373"/>
                <a:gd name="T5" fmla="*/ 4532 h 4532"/>
                <a:gd name="T6" fmla="*/ 1982 w 4373"/>
                <a:gd name="T7" fmla="*/ 4532 h 4532"/>
                <a:gd name="T8" fmla="*/ 1990 w 4373"/>
                <a:gd name="T9" fmla="*/ 4524 h 4532"/>
                <a:gd name="T10" fmla="*/ 1633 w 4373"/>
                <a:gd name="T11" fmla="*/ 4463 h 4532"/>
                <a:gd name="T12" fmla="*/ 1642 w 4373"/>
                <a:gd name="T13" fmla="*/ 4466 h 4532"/>
                <a:gd name="T14" fmla="*/ 1645 w 4373"/>
                <a:gd name="T15" fmla="*/ 4475 h 4532"/>
                <a:gd name="T16" fmla="*/ 1638 w 4373"/>
                <a:gd name="T17" fmla="*/ 4473 h 4532"/>
                <a:gd name="T18" fmla="*/ 1633 w 4373"/>
                <a:gd name="T19" fmla="*/ 4463 h 4532"/>
                <a:gd name="T20" fmla="*/ 3819 w 4373"/>
                <a:gd name="T21" fmla="*/ 3838 h 4532"/>
                <a:gd name="T22" fmla="*/ 3830 w 4373"/>
                <a:gd name="T23" fmla="*/ 3840 h 4532"/>
                <a:gd name="T24" fmla="*/ 3825 w 4373"/>
                <a:gd name="T25" fmla="*/ 3845 h 4532"/>
                <a:gd name="T26" fmla="*/ 3813 w 4373"/>
                <a:gd name="T27" fmla="*/ 3844 h 4532"/>
                <a:gd name="T28" fmla="*/ 3819 w 4373"/>
                <a:gd name="T29" fmla="*/ 3838 h 4532"/>
                <a:gd name="T30" fmla="*/ 4049 w 4373"/>
                <a:gd name="T31" fmla="*/ 3558 h 4532"/>
                <a:gd name="T32" fmla="*/ 4052 w 4373"/>
                <a:gd name="T33" fmla="*/ 3568 h 4532"/>
                <a:gd name="T34" fmla="*/ 4049 w 4373"/>
                <a:gd name="T35" fmla="*/ 3574 h 4532"/>
                <a:gd name="T36" fmla="*/ 4045 w 4373"/>
                <a:gd name="T37" fmla="*/ 3564 h 4532"/>
                <a:gd name="T38" fmla="*/ 4049 w 4373"/>
                <a:gd name="T39" fmla="*/ 3558 h 4532"/>
                <a:gd name="T40" fmla="*/ 125 w 4373"/>
                <a:gd name="T41" fmla="*/ 3223 h 4532"/>
                <a:gd name="T42" fmla="*/ 136 w 4373"/>
                <a:gd name="T43" fmla="*/ 3226 h 4532"/>
                <a:gd name="T44" fmla="*/ 139 w 4373"/>
                <a:gd name="T45" fmla="*/ 3233 h 4532"/>
                <a:gd name="T46" fmla="*/ 127 w 4373"/>
                <a:gd name="T47" fmla="*/ 3230 h 4532"/>
                <a:gd name="T48" fmla="*/ 125 w 4373"/>
                <a:gd name="T49" fmla="*/ 3225 h 4532"/>
                <a:gd name="T50" fmla="*/ 125 w 4373"/>
                <a:gd name="T51" fmla="*/ 3223 h 4532"/>
                <a:gd name="T52" fmla="*/ 9 w 4373"/>
                <a:gd name="T53" fmla="*/ 2884 h 4532"/>
                <a:gd name="T54" fmla="*/ 10 w 4373"/>
                <a:gd name="T55" fmla="*/ 2891 h 4532"/>
                <a:gd name="T56" fmla="*/ 3 w 4373"/>
                <a:gd name="T57" fmla="*/ 2900 h 4532"/>
                <a:gd name="T58" fmla="*/ 0 w 4373"/>
                <a:gd name="T59" fmla="*/ 2893 h 4532"/>
                <a:gd name="T60" fmla="*/ 9 w 4373"/>
                <a:gd name="T61" fmla="*/ 2884 h 4532"/>
                <a:gd name="T62" fmla="*/ 4371 w 4373"/>
                <a:gd name="T63" fmla="*/ 1631 h 4532"/>
                <a:gd name="T64" fmla="*/ 4373 w 4373"/>
                <a:gd name="T65" fmla="*/ 1636 h 4532"/>
                <a:gd name="T66" fmla="*/ 4366 w 4373"/>
                <a:gd name="T67" fmla="*/ 1645 h 4532"/>
                <a:gd name="T68" fmla="*/ 4364 w 4373"/>
                <a:gd name="T69" fmla="*/ 1641 h 4532"/>
                <a:gd name="T70" fmla="*/ 4371 w 4373"/>
                <a:gd name="T71" fmla="*/ 1631 h 4532"/>
                <a:gd name="T72" fmla="*/ 4237 w 4373"/>
                <a:gd name="T73" fmla="*/ 1300 h 4532"/>
                <a:gd name="T74" fmla="*/ 4249 w 4373"/>
                <a:gd name="T75" fmla="*/ 1303 h 4532"/>
                <a:gd name="T76" fmla="*/ 4251 w 4373"/>
                <a:gd name="T77" fmla="*/ 1309 h 4532"/>
                <a:gd name="T78" fmla="*/ 4251 w 4373"/>
                <a:gd name="T79" fmla="*/ 1309 h 4532"/>
                <a:gd name="T80" fmla="*/ 4240 w 4373"/>
                <a:gd name="T81" fmla="*/ 1307 h 4532"/>
                <a:gd name="T82" fmla="*/ 4237 w 4373"/>
                <a:gd name="T83" fmla="*/ 1300 h 4532"/>
                <a:gd name="T84" fmla="*/ 325 w 4373"/>
                <a:gd name="T85" fmla="*/ 961 h 4532"/>
                <a:gd name="T86" fmla="*/ 330 w 4373"/>
                <a:gd name="T87" fmla="*/ 971 h 4532"/>
                <a:gd name="T88" fmla="*/ 325 w 4373"/>
                <a:gd name="T89" fmla="*/ 976 h 4532"/>
                <a:gd name="T90" fmla="*/ 321 w 4373"/>
                <a:gd name="T91" fmla="*/ 967 h 4532"/>
                <a:gd name="T92" fmla="*/ 325 w 4373"/>
                <a:gd name="T93" fmla="*/ 961 h 4532"/>
                <a:gd name="T94" fmla="*/ 550 w 4373"/>
                <a:gd name="T95" fmla="*/ 688 h 4532"/>
                <a:gd name="T96" fmla="*/ 560 w 4373"/>
                <a:gd name="T97" fmla="*/ 690 h 4532"/>
                <a:gd name="T98" fmla="*/ 557 w 4373"/>
                <a:gd name="T99" fmla="*/ 694 h 4532"/>
                <a:gd name="T100" fmla="*/ 547 w 4373"/>
                <a:gd name="T101" fmla="*/ 691 h 4532"/>
                <a:gd name="T102" fmla="*/ 550 w 4373"/>
                <a:gd name="T103" fmla="*/ 688 h 4532"/>
                <a:gd name="T104" fmla="*/ 2728 w 4373"/>
                <a:gd name="T105" fmla="*/ 57 h 4532"/>
                <a:gd name="T106" fmla="*/ 2734 w 4373"/>
                <a:gd name="T107" fmla="*/ 58 h 4532"/>
                <a:gd name="T108" fmla="*/ 2737 w 4373"/>
                <a:gd name="T109" fmla="*/ 68 h 4532"/>
                <a:gd name="T110" fmla="*/ 2731 w 4373"/>
                <a:gd name="T111" fmla="*/ 66 h 4532"/>
                <a:gd name="T112" fmla="*/ 2728 w 4373"/>
                <a:gd name="T113" fmla="*/ 57 h 4532"/>
                <a:gd name="T114" fmla="*/ 2382 w 4373"/>
                <a:gd name="T115" fmla="*/ 0 h 4532"/>
                <a:gd name="T116" fmla="*/ 2389 w 4373"/>
                <a:gd name="T117" fmla="*/ 0 h 4532"/>
                <a:gd name="T118" fmla="*/ 2382 w 4373"/>
                <a:gd name="T119" fmla="*/ 8 h 4532"/>
                <a:gd name="T120" fmla="*/ 2375 w 4373"/>
                <a:gd name="T121" fmla="*/ 8 h 4532"/>
                <a:gd name="T122" fmla="*/ 2382 w 4373"/>
                <a:gd name="T123" fmla="*/ 0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73" h="4532">
                  <a:moveTo>
                    <a:pt x="1990" y="4524"/>
                  </a:moveTo>
                  <a:lnTo>
                    <a:pt x="1999" y="4524"/>
                  </a:lnTo>
                  <a:lnTo>
                    <a:pt x="1992" y="4532"/>
                  </a:lnTo>
                  <a:lnTo>
                    <a:pt x="1982" y="4532"/>
                  </a:lnTo>
                  <a:lnTo>
                    <a:pt x="1990" y="4524"/>
                  </a:lnTo>
                  <a:close/>
                  <a:moveTo>
                    <a:pt x="1633" y="4463"/>
                  </a:moveTo>
                  <a:lnTo>
                    <a:pt x="1642" y="4466"/>
                  </a:lnTo>
                  <a:lnTo>
                    <a:pt x="1645" y="4475"/>
                  </a:lnTo>
                  <a:lnTo>
                    <a:pt x="1638" y="4473"/>
                  </a:lnTo>
                  <a:lnTo>
                    <a:pt x="1633" y="4463"/>
                  </a:lnTo>
                  <a:close/>
                  <a:moveTo>
                    <a:pt x="3819" y="3838"/>
                  </a:moveTo>
                  <a:lnTo>
                    <a:pt x="3830" y="3840"/>
                  </a:lnTo>
                  <a:lnTo>
                    <a:pt x="3825" y="3845"/>
                  </a:lnTo>
                  <a:lnTo>
                    <a:pt x="3813" y="3844"/>
                  </a:lnTo>
                  <a:lnTo>
                    <a:pt x="3819" y="3838"/>
                  </a:lnTo>
                  <a:close/>
                  <a:moveTo>
                    <a:pt x="4049" y="3558"/>
                  </a:moveTo>
                  <a:lnTo>
                    <a:pt x="4052" y="3568"/>
                  </a:lnTo>
                  <a:lnTo>
                    <a:pt x="4049" y="3574"/>
                  </a:lnTo>
                  <a:lnTo>
                    <a:pt x="4045" y="3564"/>
                  </a:lnTo>
                  <a:lnTo>
                    <a:pt x="4049" y="3558"/>
                  </a:lnTo>
                  <a:close/>
                  <a:moveTo>
                    <a:pt x="125" y="3223"/>
                  </a:moveTo>
                  <a:lnTo>
                    <a:pt x="136" y="3226"/>
                  </a:lnTo>
                  <a:lnTo>
                    <a:pt x="139" y="3233"/>
                  </a:lnTo>
                  <a:lnTo>
                    <a:pt x="127" y="3230"/>
                  </a:lnTo>
                  <a:lnTo>
                    <a:pt x="125" y="3225"/>
                  </a:lnTo>
                  <a:lnTo>
                    <a:pt x="125" y="3223"/>
                  </a:lnTo>
                  <a:close/>
                  <a:moveTo>
                    <a:pt x="9" y="2884"/>
                  </a:moveTo>
                  <a:lnTo>
                    <a:pt x="10" y="2891"/>
                  </a:lnTo>
                  <a:lnTo>
                    <a:pt x="3" y="2900"/>
                  </a:lnTo>
                  <a:lnTo>
                    <a:pt x="0" y="2893"/>
                  </a:lnTo>
                  <a:lnTo>
                    <a:pt x="9" y="2884"/>
                  </a:lnTo>
                  <a:close/>
                  <a:moveTo>
                    <a:pt x="4371" y="1631"/>
                  </a:moveTo>
                  <a:lnTo>
                    <a:pt x="4373" y="1636"/>
                  </a:lnTo>
                  <a:lnTo>
                    <a:pt x="4366" y="1645"/>
                  </a:lnTo>
                  <a:lnTo>
                    <a:pt x="4364" y="1641"/>
                  </a:lnTo>
                  <a:lnTo>
                    <a:pt x="4371" y="1631"/>
                  </a:lnTo>
                  <a:close/>
                  <a:moveTo>
                    <a:pt x="4237" y="1300"/>
                  </a:moveTo>
                  <a:lnTo>
                    <a:pt x="4249" y="1303"/>
                  </a:lnTo>
                  <a:lnTo>
                    <a:pt x="4251" y="1309"/>
                  </a:lnTo>
                  <a:lnTo>
                    <a:pt x="4251" y="1309"/>
                  </a:lnTo>
                  <a:lnTo>
                    <a:pt x="4240" y="1307"/>
                  </a:lnTo>
                  <a:lnTo>
                    <a:pt x="4237" y="1300"/>
                  </a:lnTo>
                  <a:close/>
                  <a:moveTo>
                    <a:pt x="325" y="961"/>
                  </a:moveTo>
                  <a:lnTo>
                    <a:pt x="330" y="971"/>
                  </a:lnTo>
                  <a:lnTo>
                    <a:pt x="325" y="976"/>
                  </a:lnTo>
                  <a:lnTo>
                    <a:pt x="321" y="967"/>
                  </a:lnTo>
                  <a:lnTo>
                    <a:pt x="325" y="961"/>
                  </a:lnTo>
                  <a:close/>
                  <a:moveTo>
                    <a:pt x="550" y="688"/>
                  </a:moveTo>
                  <a:lnTo>
                    <a:pt x="560" y="690"/>
                  </a:lnTo>
                  <a:lnTo>
                    <a:pt x="557" y="694"/>
                  </a:lnTo>
                  <a:lnTo>
                    <a:pt x="547" y="691"/>
                  </a:lnTo>
                  <a:lnTo>
                    <a:pt x="550" y="688"/>
                  </a:lnTo>
                  <a:close/>
                  <a:moveTo>
                    <a:pt x="2728" y="57"/>
                  </a:moveTo>
                  <a:lnTo>
                    <a:pt x="2734" y="58"/>
                  </a:lnTo>
                  <a:lnTo>
                    <a:pt x="2737" y="68"/>
                  </a:lnTo>
                  <a:lnTo>
                    <a:pt x="2731" y="66"/>
                  </a:lnTo>
                  <a:lnTo>
                    <a:pt x="2728" y="57"/>
                  </a:lnTo>
                  <a:close/>
                  <a:moveTo>
                    <a:pt x="2382" y="0"/>
                  </a:moveTo>
                  <a:lnTo>
                    <a:pt x="2389" y="0"/>
                  </a:lnTo>
                  <a:lnTo>
                    <a:pt x="2382" y="8"/>
                  </a:lnTo>
                  <a:lnTo>
                    <a:pt x="2375" y="8"/>
                  </a:lnTo>
                  <a:lnTo>
                    <a:pt x="23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8" name="Freeform 790"/>
            <p:cNvSpPr>
              <a:spLocks noEditPoints="1"/>
            </p:cNvSpPr>
            <p:nvPr/>
          </p:nvSpPr>
          <p:spPr bwMode="auto">
            <a:xfrm>
              <a:off x="4923" y="270"/>
              <a:ext cx="4385" cy="4548"/>
            </a:xfrm>
            <a:custGeom>
              <a:avLst/>
              <a:gdLst>
                <a:gd name="T0" fmla="*/ 1997 w 4385"/>
                <a:gd name="T1" fmla="*/ 4540 h 4548"/>
                <a:gd name="T2" fmla="*/ 1982 w 4385"/>
                <a:gd name="T3" fmla="*/ 4548 h 4548"/>
                <a:gd name="T4" fmla="*/ 1643 w 4385"/>
                <a:gd name="T5" fmla="*/ 4481 h 4548"/>
                <a:gd name="T6" fmla="*/ 1654 w 4385"/>
                <a:gd name="T7" fmla="*/ 4493 h 4548"/>
                <a:gd name="T8" fmla="*/ 1643 w 4385"/>
                <a:gd name="T9" fmla="*/ 4481 h 4548"/>
                <a:gd name="T10" fmla="*/ 3845 w 4385"/>
                <a:gd name="T11" fmla="*/ 3849 h 4548"/>
                <a:gd name="T12" fmla="*/ 3830 w 4385"/>
                <a:gd name="T13" fmla="*/ 3853 h 4548"/>
                <a:gd name="T14" fmla="*/ 4057 w 4385"/>
                <a:gd name="T15" fmla="*/ 3576 h 4548"/>
                <a:gd name="T16" fmla="*/ 4057 w 4385"/>
                <a:gd name="T17" fmla="*/ 3592 h 4548"/>
                <a:gd name="T18" fmla="*/ 4057 w 4385"/>
                <a:gd name="T19" fmla="*/ 3576 h 4548"/>
                <a:gd name="T20" fmla="*/ 130 w 4385"/>
                <a:gd name="T21" fmla="*/ 3231 h 4548"/>
                <a:gd name="T22" fmla="*/ 132 w 4385"/>
                <a:gd name="T23" fmla="*/ 3238 h 4548"/>
                <a:gd name="T24" fmla="*/ 121 w 4385"/>
                <a:gd name="T25" fmla="*/ 3236 h 4548"/>
                <a:gd name="T26" fmla="*/ 5 w 4385"/>
                <a:gd name="T27" fmla="*/ 2901 h 4548"/>
                <a:gd name="T28" fmla="*/ 1 w 4385"/>
                <a:gd name="T29" fmla="*/ 2916 h 4548"/>
                <a:gd name="T30" fmla="*/ 5 w 4385"/>
                <a:gd name="T31" fmla="*/ 2901 h 4548"/>
                <a:gd name="T32" fmla="*/ 4385 w 4385"/>
                <a:gd name="T33" fmla="*/ 1636 h 4548"/>
                <a:gd name="T34" fmla="*/ 4376 w 4385"/>
                <a:gd name="T35" fmla="*/ 1639 h 4548"/>
                <a:gd name="T36" fmla="*/ 4254 w 4385"/>
                <a:gd name="T37" fmla="*/ 1311 h 4548"/>
                <a:gd name="T38" fmla="*/ 4265 w 4385"/>
                <a:gd name="T39" fmla="*/ 1312 h 4548"/>
                <a:gd name="T40" fmla="*/ 4256 w 4385"/>
                <a:gd name="T41" fmla="*/ 1317 h 4548"/>
                <a:gd name="T42" fmla="*/ 4254 w 4385"/>
                <a:gd name="T43" fmla="*/ 1311 h 4548"/>
                <a:gd name="T44" fmla="*/ 330 w 4385"/>
                <a:gd name="T45" fmla="*/ 969 h 4548"/>
                <a:gd name="T46" fmla="*/ 322 w 4385"/>
                <a:gd name="T47" fmla="*/ 965 h 4548"/>
                <a:gd name="T48" fmla="*/ 544 w 4385"/>
                <a:gd name="T49" fmla="*/ 695 h 4548"/>
                <a:gd name="T50" fmla="*/ 552 w 4385"/>
                <a:gd name="T51" fmla="*/ 699 h 4548"/>
                <a:gd name="T52" fmla="*/ 544 w 4385"/>
                <a:gd name="T53" fmla="*/ 695 h 4548"/>
                <a:gd name="T54" fmla="*/ 2735 w 4385"/>
                <a:gd name="T55" fmla="*/ 56 h 4548"/>
                <a:gd name="T56" fmla="*/ 2733 w 4385"/>
                <a:gd name="T57" fmla="*/ 65 h 4548"/>
                <a:gd name="T58" fmla="*/ 2394 w 4385"/>
                <a:gd name="T59" fmla="*/ 0 h 4548"/>
                <a:gd name="T60" fmla="*/ 2394 w 4385"/>
                <a:gd name="T61" fmla="*/ 8 h 4548"/>
                <a:gd name="T62" fmla="*/ 2394 w 4385"/>
                <a:gd name="T63" fmla="*/ 0 h 4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85" h="4548">
                  <a:moveTo>
                    <a:pt x="1987" y="4540"/>
                  </a:moveTo>
                  <a:lnTo>
                    <a:pt x="1997" y="4540"/>
                  </a:lnTo>
                  <a:lnTo>
                    <a:pt x="1992" y="4548"/>
                  </a:lnTo>
                  <a:lnTo>
                    <a:pt x="1982" y="4548"/>
                  </a:lnTo>
                  <a:lnTo>
                    <a:pt x="1987" y="4540"/>
                  </a:lnTo>
                  <a:close/>
                  <a:moveTo>
                    <a:pt x="1643" y="4481"/>
                  </a:moveTo>
                  <a:lnTo>
                    <a:pt x="1650" y="4483"/>
                  </a:lnTo>
                  <a:lnTo>
                    <a:pt x="1654" y="4493"/>
                  </a:lnTo>
                  <a:lnTo>
                    <a:pt x="1647" y="4491"/>
                  </a:lnTo>
                  <a:lnTo>
                    <a:pt x="1643" y="4481"/>
                  </a:lnTo>
                  <a:close/>
                  <a:moveTo>
                    <a:pt x="3835" y="3848"/>
                  </a:moveTo>
                  <a:lnTo>
                    <a:pt x="3845" y="3849"/>
                  </a:lnTo>
                  <a:lnTo>
                    <a:pt x="3840" y="3855"/>
                  </a:lnTo>
                  <a:lnTo>
                    <a:pt x="3830" y="3853"/>
                  </a:lnTo>
                  <a:lnTo>
                    <a:pt x="3835" y="3848"/>
                  </a:lnTo>
                  <a:close/>
                  <a:moveTo>
                    <a:pt x="4057" y="3576"/>
                  </a:moveTo>
                  <a:lnTo>
                    <a:pt x="4061" y="3586"/>
                  </a:lnTo>
                  <a:lnTo>
                    <a:pt x="4057" y="3592"/>
                  </a:lnTo>
                  <a:lnTo>
                    <a:pt x="4054" y="3582"/>
                  </a:lnTo>
                  <a:lnTo>
                    <a:pt x="4057" y="3576"/>
                  </a:lnTo>
                  <a:close/>
                  <a:moveTo>
                    <a:pt x="118" y="3230"/>
                  </a:moveTo>
                  <a:lnTo>
                    <a:pt x="130" y="3231"/>
                  </a:lnTo>
                  <a:lnTo>
                    <a:pt x="130" y="3233"/>
                  </a:lnTo>
                  <a:lnTo>
                    <a:pt x="132" y="3238"/>
                  </a:lnTo>
                  <a:lnTo>
                    <a:pt x="121" y="3237"/>
                  </a:lnTo>
                  <a:lnTo>
                    <a:pt x="121" y="3236"/>
                  </a:lnTo>
                  <a:lnTo>
                    <a:pt x="118" y="3230"/>
                  </a:lnTo>
                  <a:close/>
                  <a:moveTo>
                    <a:pt x="5" y="2901"/>
                  </a:moveTo>
                  <a:lnTo>
                    <a:pt x="8" y="2908"/>
                  </a:lnTo>
                  <a:lnTo>
                    <a:pt x="1" y="2916"/>
                  </a:lnTo>
                  <a:lnTo>
                    <a:pt x="0" y="2909"/>
                  </a:lnTo>
                  <a:lnTo>
                    <a:pt x="5" y="2901"/>
                  </a:lnTo>
                  <a:close/>
                  <a:moveTo>
                    <a:pt x="4383" y="1630"/>
                  </a:moveTo>
                  <a:lnTo>
                    <a:pt x="4385" y="1636"/>
                  </a:lnTo>
                  <a:lnTo>
                    <a:pt x="4378" y="1644"/>
                  </a:lnTo>
                  <a:lnTo>
                    <a:pt x="4376" y="1639"/>
                  </a:lnTo>
                  <a:lnTo>
                    <a:pt x="4383" y="1630"/>
                  </a:lnTo>
                  <a:close/>
                  <a:moveTo>
                    <a:pt x="4254" y="1311"/>
                  </a:moveTo>
                  <a:lnTo>
                    <a:pt x="4265" y="1312"/>
                  </a:lnTo>
                  <a:lnTo>
                    <a:pt x="4265" y="1312"/>
                  </a:lnTo>
                  <a:lnTo>
                    <a:pt x="4268" y="1319"/>
                  </a:lnTo>
                  <a:lnTo>
                    <a:pt x="4256" y="1317"/>
                  </a:lnTo>
                  <a:lnTo>
                    <a:pt x="4256" y="1317"/>
                  </a:lnTo>
                  <a:lnTo>
                    <a:pt x="4254" y="1311"/>
                  </a:lnTo>
                  <a:close/>
                  <a:moveTo>
                    <a:pt x="326" y="958"/>
                  </a:moveTo>
                  <a:lnTo>
                    <a:pt x="330" y="969"/>
                  </a:lnTo>
                  <a:lnTo>
                    <a:pt x="326" y="975"/>
                  </a:lnTo>
                  <a:lnTo>
                    <a:pt x="322" y="965"/>
                  </a:lnTo>
                  <a:lnTo>
                    <a:pt x="326" y="958"/>
                  </a:lnTo>
                  <a:close/>
                  <a:moveTo>
                    <a:pt x="544" y="695"/>
                  </a:moveTo>
                  <a:lnTo>
                    <a:pt x="555" y="696"/>
                  </a:lnTo>
                  <a:lnTo>
                    <a:pt x="552" y="699"/>
                  </a:lnTo>
                  <a:lnTo>
                    <a:pt x="541" y="698"/>
                  </a:lnTo>
                  <a:lnTo>
                    <a:pt x="544" y="695"/>
                  </a:lnTo>
                  <a:close/>
                  <a:moveTo>
                    <a:pt x="2729" y="55"/>
                  </a:moveTo>
                  <a:lnTo>
                    <a:pt x="2735" y="56"/>
                  </a:lnTo>
                  <a:lnTo>
                    <a:pt x="2739" y="66"/>
                  </a:lnTo>
                  <a:lnTo>
                    <a:pt x="2733" y="65"/>
                  </a:lnTo>
                  <a:lnTo>
                    <a:pt x="2729" y="55"/>
                  </a:lnTo>
                  <a:close/>
                  <a:moveTo>
                    <a:pt x="2394" y="0"/>
                  </a:moveTo>
                  <a:lnTo>
                    <a:pt x="2401" y="0"/>
                  </a:lnTo>
                  <a:lnTo>
                    <a:pt x="2394" y="8"/>
                  </a:lnTo>
                  <a:lnTo>
                    <a:pt x="2387" y="8"/>
                  </a:lnTo>
                  <a:lnTo>
                    <a:pt x="23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9" name="Freeform 791"/>
            <p:cNvSpPr>
              <a:spLocks noEditPoints="1"/>
            </p:cNvSpPr>
            <p:nvPr/>
          </p:nvSpPr>
          <p:spPr bwMode="auto">
            <a:xfrm>
              <a:off x="4916" y="261"/>
              <a:ext cx="4399" cy="4566"/>
            </a:xfrm>
            <a:custGeom>
              <a:avLst/>
              <a:gdLst>
                <a:gd name="T0" fmla="*/ 1999 w 4399"/>
                <a:gd name="T1" fmla="*/ 4557 h 4566"/>
                <a:gd name="T2" fmla="*/ 1965 w 4399"/>
                <a:gd name="T3" fmla="*/ 4565 h 4566"/>
                <a:gd name="T4" fmla="*/ 1955 w 4399"/>
                <a:gd name="T5" fmla="*/ 4563 h 4566"/>
                <a:gd name="T6" fmla="*/ 1972 w 4399"/>
                <a:gd name="T7" fmla="*/ 4560 h 4566"/>
                <a:gd name="T8" fmla="*/ 1982 w 4399"/>
                <a:gd name="T9" fmla="*/ 4565 h 4566"/>
                <a:gd name="T10" fmla="*/ 1654 w 4399"/>
                <a:gd name="T11" fmla="*/ 4500 h 4566"/>
                <a:gd name="T12" fmla="*/ 1665 w 4399"/>
                <a:gd name="T13" fmla="*/ 4512 h 4566"/>
                <a:gd name="T14" fmla="*/ 1654 w 4399"/>
                <a:gd name="T15" fmla="*/ 4500 h 4566"/>
                <a:gd name="T16" fmla="*/ 3864 w 4399"/>
                <a:gd name="T17" fmla="*/ 3861 h 4566"/>
                <a:gd name="T18" fmla="*/ 3847 w 4399"/>
                <a:gd name="T19" fmla="*/ 3864 h 4566"/>
                <a:gd name="T20" fmla="*/ 4068 w 4399"/>
                <a:gd name="T21" fmla="*/ 3595 h 4566"/>
                <a:gd name="T22" fmla="*/ 4068 w 4399"/>
                <a:gd name="T23" fmla="*/ 3611 h 4566"/>
                <a:gd name="T24" fmla="*/ 4068 w 4399"/>
                <a:gd name="T25" fmla="*/ 3595 h 4566"/>
                <a:gd name="T26" fmla="*/ 125 w 4399"/>
                <a:gd name="T27" fmla="*/ 3239 h 4566"/>
                <a:gd name="T28" fmla="*/ 128 w 4399"/>
                <a:gd name="T29" fmla="*/ 3246 h 4566"/>
                <a:gd name="T30" fmla="*/ 115 w 4399"/>
                <a:gd name="T31" fmla="*/ 3238 h 4566"/>
                <a:gd name="T32" fmla="*/ 8 w 4399"/>
                <a:gd name="T33" fmla="*/ 2925 h 4566"/>
                <a:gd name="T34" fmla="*/ 0 w 4399"/>
                <a:gd name="T35" fmla="*/ 2927 h 4566"/>
                <a:gd name="T36" fmla="*/ 4398 w 4399"/>
                <a:gd name="T37" fmla="*/ 1632 h 4566"/>
                <a:gd name="T38" fmla="*/ 4392 w 4399"/>
                <a:gd name="T39" fmla="*/ 1645 h 4566"/>
                <a:gd name="T40" fmla="*/ 4398 w 4399"/>
                <a:gd name="T41" fmla="*/ 1632 h 4566"/>
                <a:gd name="T42" fmla="*/ 4282 w 4399"/>
                <a:gd name="T43" fmla="*/ 1323 h 4566"/>
                <a:gd name="T44" fmla="*/ 4275 w 4399"/>
                <a:gd name="T45" fmla="*/ 1328 h 4566"/>
                <a:gd name="T46" fmla="*/ 4272 w 4399"/>
                <a:gd name="T47" fmla="*/ 1321 h 4566"/>
                <a:gd name="T48" fmla="*/ 333 w 4399"/>
                <a:gd name="T49" fmla="*/ 967 h 4566"/>
                <a:gd name="T50" fmla="*/ 326 w 4399"/>
                <a:gd name="T51" fmla="*/ 962 h 4566"/>
                <a:gd name="T52" fmla="*/ 539 w 4399"/>
                <a:gd name="T53" fmla="*/ 702 h 4566"/>
                <a:gd name="T54" fmla="*/ 548 w 4399"/>
                <a:gd name="T55" fmla="*/ 707 h 4566"/>
                <a:gd name="T56" fmla="*/ 539 w 4399"/>
                <a:gd name="T57" fmla="*/ 702 h 4566"/>
                <a:gd name="T58" fmla="*/ 2738 w 4399"/>
                <a:gd name="T59" fmla="*/ 55 h 4566"/>
                <a:gd name="T60" fmla="*/ 2736 w 4399"/>
                <a:gd name="T61" fmla="*/ 64 h 4566"/>
                <a:gd name="T62" fmla="*/ 2424 w 4399"/>
                <a:gd name="T63" fmla="*/ 1 h 4566"/>
                <a:gd name="T64" fmla="*/ 2432 w 4399"/>
                <a:gd name="T65" fmla="*/ 3 h 4566"/>
                <a:gd name="T66" fmla="*/ 2424 w 4399"/>
                <a:gd name="T67" fmla="*/ 1 h 4566"/>
                <a:gd name="T68" fmla="*/ 2415 w 4399"/>
                <a:gd name="T69" fmla="*/ 0 h 4566"/>
                <a:gd name="T70" fmla="*/ 2401 w 4399"/>
                <a:gd name="T71" fmla="*/ 9 h 4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99" h="4566">
                  <a:moveTo>
                    <a:pt x="1989" y="4557"/>
                  </a:moveTo>
                  <a:lnTo>
                    <a:pt x="1999" y="4557"/>
                  </a:lnTo>
                  <a:lnTo>
                    <a:pt x="1992" y="4566"/>
                  </a:lnTo>
                  <a:lnTo>
                    <a:pt x="1965" y="4565"/>
                  </a:lnTo>
                  <a:lnTo>
                    <a:pt x="1955" y="4563"/>
                  </a:lnTo>
                  <a:lnTo>
                    <a:pt x="1955" y="4563"/>
                  </a:lnTo>
                  <a:lnTo>
                    <a:pt x="1968" y="4560"/>
                  </a:lnTo>
                  <a:lnTo>
                    <a:pt x="1972" y="4560"/>
                  </a:lnTo>
                  <a:lnTo>
                    <a:pt x="1977" y="4562"/>
                  </a:lnTo>
                  <a:lnTo>
                    <a:pt x="1982" y="4565"/>
                  </a:lnTo>
                  <a:lnTo>
                    <a:pt x="1989" y="4557"/>
                  </a:lnTo>
                  <a:close/>
                  <a:moveTo>
                    <a:pt x="1654" y="4500"/>
                  </a:moveTo>
                  <a:lnTo>
                    <a:pt x="1661" y="4502"/>
                  </a:lnTo>
                  <a:lnTo>
                    <a:pt x="1665" y="4512"/>
                  </a:lnTo>
                  <a:lnTo>
                    <a:pt x="1657" y="4511"/>
                  </a:lnTo>
                  <a:lnTo>
                    <a:pt x="1654" y="4500"/>
                  </a:lnTo>
                  <a:close/>
                  <a:moveTo>
                    <a:pt x="3852" y="3858"/>
                  </a:moveTo>
                  <a:lnTo>
                    <a:pt x="3864" y="3861"/>
                  </a:lnTo>
                  <a:lnTo>
                    <a:pt x="3858" y="3866"/>
                  </a:lnTo>
                  <a:lnTo>
                    <a:pt x="3847" y="3864"/>
                  </a:lnTo>
                  <a:lnTo>
                    <a:pt x="3852" y="3858"/>
                  </a:lnTo>
                  <a:close/>
                  <a:moveTo>
                    <a:pt x="4068" y="3595"/>
                  </a:moveTo>
                  <a:lnTo>
                    <a:pt x="4073" y="3606"/>
                  </a:lnTo>
                  <a:lnTo>
                    <a:pt x="4068" y="3611"/>
                  </a:lnTo>
                  <a:lnTo>
                    <a:pt x="4064" y="3601"/>
                  </a:lnTo>
                  <a:lnTo>
                    <a:pt x="4068" y="3595"/>
                  </a:lnTo>
                  <a:close/>
                  <a:moveTo>
                    <a:pt x="115" y="3238"/>
                  </a:moveTo>
                  <a:lnTo>
                    <a:pt x="125" y="3239"/>
                  </a:lnTo>
                  <a:lnTo>
                    <a:pt x="128" y="3245"/>
                  </a:lnTo>
                  <a:lnTo>
                    <a:pt x="128" y="3246"/>
                  </a:lnTo>
                  <a:lnTo>
                    <a:pt x="118" y="3245"/>
                  </a:lnTo>
                  <a:lnTo>
                    <a:pt x="115" y="3238"/>
                  </a:lnTo>
                  <a:close/>
                  <a:moveTo>
                    <a:pt x="7" y="2918"/>
                  </a:moveTo>
                  <a:lnTo>
                    <a:pt x="8" y="2925"/>
                  </a:lnTo>
                  <a:lnTo>
                    <a:pt x="1" y="2934"/>
                  </a:lnTo>
                  <a:lnTo>
                    <a:pt x="0" y="2927"/>
                  </a:lnTo>
                  <a:lnTo>
                    <a:pt x="7" y="2918"/>
                  </a:lnTo>
                  <a:close/>
                  <a:moveTo>
                    <a:pt x="4398" y="1632"/>
                  </a:moveTo>
                  <a:lnTo>
                    <a:pt x="4399" y="1636"/>
                  </a:lnTo>
                  <a:lnTo>
                    <a:pt x="4392" y="1645"/>
                  </a:lnTo>
                  <a:lnTo>
                    <a:pt x="4390" y="1639"/>
                  </a:lnTo>
                  <a:lnTo>
                    <a:pt x="4398" y="1632"/>
                  </a:lnTo>
                  <a:close/>
                  <a:moveTo>
                    <a:pt x="4272" y="1321"/>
                  </a:moveTo>
                  <a:lnTo>
                    <a:pt x="4282" y="1323"/>
                  </a:lnTo>
                  <a:lnTo>
                    <a:pt x="4285" y="1330"/>
                  </a:lnTo>
                  <a:lnTo>
                    <a:pt x="4275" y="1328"/>
                  </a:lnTo>
                  <a:lnTo>
                    <a:pt x="4272" y="1321"/>
                  </a:lnTo>
                  <a:lnTo>
                    <a:pt x="4272" y="1321"/>
                  </a:lnTo>
                  <a:close/>
                  <a:moveTo>
                    <a:pt x="330" y="957"/>
                  </a:moveTo>
                  <a:lnTo>
                    <a:pt x="333" y="967"/>
                  </a:lnTo>
                  <a:lnTo>
                    <a:pt x="329" y="974"/>
                  </a:lnTo>
                  <a:lnTo>
                    <a:pt x="326" y="962"/>
                  </a:lnTo>
                  <a:lnTo>
                    <a:pt x="330" y="957"/>
                  </a:lnTo>
                  <a:close/>
                  <a:moveTo>
                    <a:pt x="539" y="702"/>
                  </a:moveTo>
                  <a:lnTo>
                    <a:pt x="551" y="704"/>
                  </a:lnTo>
                  <a:lnTo>
                    <a:pt x="548" y="707"/>
                  </a:lnTo>
                  <a:lnTo>
                    <a:pt x="536" y="705"/>
                  </a:lnTo>
                  <a:lnTo>
                    <a:pt x="539" y="702"/>
                  </a:lnTo>
                  <a:close/>
                  <a:moveTo>
                    <a:pt x="2732" y="54"/>
                  </a:moveTo>
                  <a:lnTo>
                    <a:pt x="2738" y="55"/>
                  </a:lnTo>
                  <a:lnTo>
                    <a:pt x="2742" y="65"/>
                  </a:lnTo>
                  <a:lnTo>
                    <a:pt x="2736" y="64"/>
                  </a:lnTo>
                  <a:lnTo>
                    <a:pt x="2732" y="54"/>
                  </a:lnTo>
                  <a:close/>
                  <a:moveTo>
                    <a:pt x="2424" y="1"/>
                  </a:moveTo>
                  <a:lnTo>
                    <a:pt x="2434" y="1"/>
                  </a:lnTo>
                  <a:lnTo>
                    <a:pt x="2432" y="3"/>
                  </a:lnTo>
                  <a:lnTo>
                    <a:pt x="2428" y="1"/>
                  </a:lnTo>
                  <a:lnTo>
                    <a:pt x="2424" y="1"/>
                  </a:lnTo>
                  <a:close/>
                  <a:moveTo>
                    <a:pt x="2408" y="0"/>
                  </a:moveTo>
                  <a:lnTo>
                    <a:pt x="2415" y="0"/>
                  </a:lnTo>
                  <a:lnTo>
                    <a:pt x="2408" y="9"/>
                  </a:lnTo>
                  <a:lnTo>
                    <a:pt x="2401" y="9"/>
                  </a:lnTo>
                  <a:lnTo>
                    <a:pt x="24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0" name="Freeform 792"/>
            <p:cNvSpPr>
              <a:spLocks noEditPoints="1"/>
            </p:cNvSpPr>
            <p:nvPr/>
          </p:nvSpPr>
          <p:spPr bwMode="auto">
            <a:xfrm>
              <a:off x="4909" y="253"/>
              <a:ext cx="4413" cy="4584"/>
            </a:xfrm>
            <a:custGeom>
              <a:avLst/>
              <a:gdLst>
                <a:gd name="T0" fmla="*/ 1972 w 4413"/>
                <a:gd name="T1" fmla="*/ 4573 h 4584"/>
                <a:gd name="T2" fmla="*/ 1996 w 4413"/>
                <a:gd name="T3" fmla="*/ 4577 h 4584"/>
                <a:gd name="T4" fmla="*/ 2000 w 4413"/>
                <a:gd name="T5" fmla="*/ 4584 h 4584"/>
                <a:gd name="T6" fmla="*/ 1953 w 4413"/>
                <a:gd name="T7" fmla="*/ 4578 h 4584"/>
                <a:gd name="T8" fmla="*/ 1962 w 4413"/>
                <a:gd name="T9" fmla="*/ 4571 h 4584"/>
                <a:gd name="T10" fmla="*/ 1672 w 4413"/>
                <a:gd name="T11" fmla="*/ 4520 h 4584"/>
                <a:gd name="T12" fmla="*/ 1679 w 4413"/>
                <a:gd name="T13" fmla="*/ 4523 h 4584"/>
                <a:gd name="T14" fmla="*/ 1696 w 4413"/>
                <a:gd name="T15" fmla="*/ 4529 h 4584"/>
                <a:gd name="T16" fmla="*/ 1667 w 4413"/>
                <a:gd name="T17" fmla="*/ 4529 h 4584"/>
                <a:gd name="T18" fmla="*/ 1664 w 4413"/>
                <a:gd name="T19" fmla="*/ 4519 h 4584"/>
                <a:gd name="T20" fmla="*/ 3903 w 4413"/>
                <a:gd name="T21" fmla="*/ 3849 h 4584"/>
                <a:gd name="T22" fmla="*/ 3875 w 4413"/>
                <a:gd name="T23" fmla="*/ 3876 h 4584"/>
                <a:gd name="T24" fmla="*/ 3865 w 4413"/>
                <a:gd name="T25" fmla="*/ 3874 h 4584"/>
                <a:gd name="T26" fmla="*/ 3876 w 4413"/>
                <a:gd name="T27" fmla="*/ 3869 h 4584"/>
                <a:gd name="T28" fmla="*/ 3890 w 4413"/>
                <a:gd name="T29" fmla="*/ 3850 h 4584"/>
                <a:gd name="T30" fmla="*/ 4080 w 4413"/>
                <a:gd name="T31" fmla="*/ 3614 h 4584"/>
                <a:gd name="T32" fmla="*/ 4085 w 4413"/>
                <a:gd name="T33" fmla="*/ 3620 h 4584"/>
                <a:gd name="T34" fmla="*/ 4064 w 4413"/>
                <a:gd name="T35" fmla="*/ 3651 h 4584"/>
                <a:gd name="T36" fmla="*/ 4065 w 4413"/>
                <a:gd name="T37" fmla="*/ 3636 h 4584"/>
                <a:gd name="T38" fmla="*/ 4073 w 4413"/>
                <a:gd name="T39" fmla="*/ 3626 h 4584"/>
                <a:gd name="T40" fmla="*/ 4075 w 4413"/>
                <a:gd name="T41" fmla="*/ 3619 h 4584"/>
                <a:gd name="T42" fmla="*/ 101 w 4413"/>
                <a:gd name="T43" fmla="*/ 3222 h 4584"/>
                <a:gd name="T44" fmla="*/ 114 w 4413"/>
                <a:gd name="T45" fmla="*/ 3233 h 4584"/>
                <a:gd name="T46" fmla="*/ 122 w 4413"/>
                <a:gd name="T47" fmla="*/ 3246 h 4584"/>
                <a:gd name="T48" fmla="*/ 115 w 4413"/>
                <a:gd name="T49" fmla="*/ 3251 h 4584"/>
                <a:gd name="T50" fmla="*/ 101 w 4413"/>
                <a:gd name="T51" fmla="*/ 3222 h 4584"/>
                <a:gd name="T52" fmla="*/ 8 w 4413"/>
                <a:gd name="T53" fmla="*/ 2942 h 4584"/>
                <a:gd name="T54" fmla="*/ 11 w 4413"/>
                <a:gd name="T55" fmla="*/ 2957 h 4584"/>
                <a:gd name="T56" fmla="*/ 11 w 4413"/>
                <a:gd name="T57" fmla="*/ 2977 h 4584"/>
                <a:gd name="T58" fmla="*/ 0 w 4413"/>
                <a:gd name="T59" fmla="*/ 2943 h 4584"/>
                <a:gd name="T60" fmla="*/ 4403 w 4413"/>
                <a:gd name="T61" fmla="*/ 1605 h 4584"/>
                <a:gd name="T62" fmla="*/ 4412 w 4413"/>
                <a:gd name="T63" fmla="*/ 1637 h 4584"/>
                <a:gd name="T64" fmla="*/ 4405 w 4413"/>
                <a:gd name="T65" fmla="*/ 1640 h 4584"/>
                <a:gd name="T66" fmla="*/ 4402 w 4413"/>
                <a:gd name="T67" fmla="*/ 1625 h 4584"/>
                <a:gd name="T68" fmla="*/ 4403 w 4413"/>
                <a:gd name="T69" fmla="*/ 1606 h 4584"/>
                <a:gd name="T70" fmla="*/ 4299 w 4413"/>
                <a:gd name="T71" fmla="*/ 1329 h 4584"/>
                <a:gd name="T72" fmla="*/ 4308 w 4413"/>
                <a:gd name="T73" fmla="*/ 1359 h 4584"/>
                <a:gd name="T74" fmla="*/ 4299 w 4413"/>
                <a:gd name="T75" fmla="*/ 1339 h 4584"/>
                <a:gd name="T76" fmla="*/ 4289 w 4413"/>
                <a:gd name="T77" fmla="*/ 1331 h 4584"/>
                <a:gd name="T78" fmla="*/ 4299 w 4413"/>
                <a:gd name="T79" fmla="*/ 1329 h 4584"/>
                <a:gd name="T80" fmla="*/ 350 w 4413"/>
                <a:gd name="T81" fmla="*/ 941 h 4584"/>
                <a:gd name="T82" fmla="*/ 344 w 4413"/>
                <a:gd name="T83" fmla="*/ 952 h 4584"/>
                <a:gd name="T84" fmla="*/ 334 w 4413"/>
                <a:gd name="T85" fmla="*/ 959 h 4584"/>
                <a:gd name="T86" fmla="*/ 333 w 4413"/>
                <a:gd name="T87" fmla="*/ 970 h 4584"/>
                <a:gd name="T88" fmla="*/ 327 w 4413"/>
                <a:gd name="T89" fmla="*/ 965 h 4584"/>
                <a:gd name="T90" fmla="*/ 349 w 4413"/>
                <a:gd name="T91" fmla="*/ 932 h 4584"/>
                <a:gd name="T92" fmla="*/ 539 w 4413"/>
                <a:gd name="T93" fmla="*/ 709 h 4584"/>
                <a:gd name="T94" fmla="*/ 543 w 4413"/>
                <a:gd name="T95" fmla="*/ 713 h 4584"/>
                <a:gd name="T96" fmla="*/ 531 w 4413"/>
                <a:gd name="T97" fmla="*/ 722 h 4584"/>
                <a:gd name="T98" fmla="*/ 514 w 4413"/>
                <a:gd name="T99" fmla="*/ 730 h 4584"/>
                <a:gd name="T100" fmla="*/ 2713 w 4413"/>
                <a:gd name="T101" fmla="*/ 46 h 4584"/>
                <a:gd name="T102" fmla="*/ 2743 w 4413"/>
                <a:gd name="T103" fmla="*/ 56 h 4584"/>
                <a:gd name="T104" fmla="*/ 2739 w 4413"/>
                <a:gd name="T105" fmla="*/ 62 h 4584"/>
                <a:gd name="T106" fmla="*/ 2733 w 4413"/>
                <a:gd name="T107" fmla="*/ 56 h 4584"/>
                <a:gd name="T108" fmla="*/ 2719 w 4413"/>
                <a:gd name="T109" fmla="*/ 52 h 4584"/>
                <a:gd name="T110" fmla="*/ 2415 w 4413"/>
                <a:gd name="T111" fmla="*/ 0 h 4584"/>
                <a:gd name="T112" fmla="*/ 2456 w 4413"/>
                <a:gd name="T113" fmla="*/ 2 h 4584"/>
                <a:gd name="T114" fmla="*/ 2441 w 4413"/>
                <a:gd name="T115" fmla="*/ 9 h 4584"/>
                <a:gd name="T116" fmla="*/ 2430 w 4413"/>
                <a:gd name="T117" fmla="*/ 8 h 4584"/>
                <a:gd name="T118" fmla="*/ 2422 w 4413"/>
                <a:gd name="T119" fmla="*/ 8 h 4584"/>
                <a:gd name="T120" fmla="*/ 2420 w 4413"/>
                <a:gd name="T121" fmla="*/ 2 h 4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13" h="4584">
                  <a:moveTo>
                    <a:pt x="1962" y="4571"/>
                  </a:moveTo>
                  <a:lnTo>
                    <a:pt x="1972" y="4573"/>
                  </a:lnTo>
                  <a:lnTo>
                    <a:pt x="1999" y="4574"/>
                  </a:lnTo>
                  <a:lnTo>
                    <a:pt x="1996" y="4577"/>
                  </a:lnTo>
                  <a:lnTo>
                    <a:pt x="1999" y="4582"/>
                  </a:lnTo>
                  <a:lnTo>
                    <a:pt x="2000" y="4584"/>
                  </a:lnTo>
                  <a:lnTo>
                    <a:pt x="1970" y="4581"/>
                  </a:lnTo>
                  <a:lnTo>
                    <a:pt x="1953" y="4578"/>
                  </a:lnTo>
                  <a:lnTo>
                    <a:pt x="1953" y="4578"/>
                  </a:lnTo>
                  <a:lnTo>
                    <a:pt x="1962" y="4571"/>
                  </a:lnTo>
                  <a:close/>
                  <a:moveTo>
                    <a:pt x="1664" y="4519"/>
                  </a:moveTo>
                  <a:lnTo>
                    <a:pt x="1672" y="4520"/>
                  </a:lnTo>
                  <a:lnTo>
                    <a:pt x="1674" y="4524"/>
                  </a:lnTo>
                  <a:lnTo>
                    <a:pt x="1679" y="4523"/>
                  </a:lnTo>
                  <a:lnTo>
                    <a:pt x="1684" y="4523"/>
                  </a:lnTo>
                  <a:lnTo>
                    <a:pt x="1696" y="4529"/>
                  </a:lnTo>
                  <a:lnTo>
                    <a:pt x="1702" y="4537"/>
                  </a:lnTo>
                  <a:lnTo>
                    <a:pt x="1667" y="4529"/>
                  </a:lnTo>
                  <a:lnTo>
                    <a:pt x="1668" y="4527"/>
                  </a:lnTo>
                  <a:lnTo>
                    <a:pt x="1664" y="4519"/>
                  </a:lnTo>
                  <a:close/>
                  <a:moveTo>
                    <a:pt x="3900" y="3848"/>
                  </a:moveTo>
                  <a:lnTo>
                    <a:pt x="3903" y="3849"/>
                  </a:lnTo>
                  <a:lnTo>
                    <a:pt x="3900" y="3850"/>
                  </a:lnTo>
                  <a:lnTo>
                    <a:pt x="3875" y="3876"/>
                  </a:lnTo>
                  <a:lnTo>
                    <a:pt x="3875" y="3876"/>
                  </a:lnTo>
                  <a:lnTo>
                    <a:pt x="3865" y="3874"/>
                  </a:lnTo>
                  <a:lnTo>
                    <a:pt x="3871" y="3869"/>
                  </a:lnTo>
                  <a:lnTo>
                    <a:pt x="3876" y="3869"/>
                  </a:lnTo>
                  <a:lnTo>
                    <a:pt x="3880" y="3859"/>
                  </a:lnTo>
                  <a:lnTo>
                    <a:pt x="3890" y="3850"/>
                  </a:lnTo>
                  <a:lnTo>
                    <a:pt x="3900" y="3848"/>
                  </a:lnTo>
                  <a:close/>
                  <a:moveTo>
                    <a:pt x="4080" y="3614"/>
                  </a:moveTo>
                  <a:lnTo>
                    <a:pt x="4081" y="3620"/>
                  </a:lnTo>
                  <a:lnTo>
                    <a:pt x="4085" y="3620"/>
                  </a:lnTo>
                  <a:lnTo>
                    <a:pt x="4087" y="3620"/>
                  </a:lnTo>
                  <a:lnTo>
                    <a:pt x="4064" y="3651"/>
                  </a:lnTo>
                  <a:lnTo>
                    <a:pt x="4064" y="3641"/>
                  </a:lnTo>
                  <a:lnTo>
                    <a:pt x="4065" y="3636"/>
                  </a:lnTo>
                  <a:lnTo>
                    <a:pt x="4068" y="3630"/>
                  </a:lnTo>
                  <a:lnTo>
                    <a:pt x="4073" y="3626"/>
                  </a:lnTo>
                  <a:lnTo>
                    <a:pt x="4077" y="3623"/>
                  </a:lnTo>
                  <a:lnTo>
                    <a:pt x="4075" y="3619"/>
                  </a:lnTo>
                  <a:lnTo>
                    <a:pt x="4080" y="3614"/>
                  </a:lnTo>
                  <a:close/>
                  <a:moveTo>
                    <a:pt x="101" y="3222"/>
                  </a:moveTo>
                  <a:lnTo>
                    <a:pt x="106" y="3223"/>
                  </a:lnTo>
                  <a:lnTo>
                    <a:pt x="114" y="3233"/>
                  </a:lnTo>
                  <a:lnTo>
                    <a:pt x="117" y="3244"/>
                  </a:lnTo>
                  <a:lnTo>
                    <a:pt x="122" y="3246"/>
                  </a:lnTo>
                  <a:lnTo>
                    <a:pt x="125" y="3253"/>
                  </a:lnTo>
                  <a:lnTo>
                    <a:pt x="115" y="3251"/>
                  </a:lnTo>
                  <a:lnTo>
                    <a:pt x="115" y="3251"/>
                  </a:lnTo>
                  <a:lnTo>
                    <a:pt x="101" y="3222"/>
                  </a:lnTo>
                  <a:close/>
                  <a:moveTo>
                    <a:pt x="7" y="2935"/>
                  </a:moveTo>
                  <a:lnTo>
                    <a:pt x="8" y="2942"/>
                  </a:lnTo>
                  <a:lnTo>
                    <a:pt x="4" y="2946"/>
                  </a:lnTo>
                  <a:lnTo>
                    <a:pt x="11" y="2957"/>
                  </a:lnTo>
                  <a:lnTo>
                    <a:pt x="12" y="2970"/>
                  </a:lnTo>
                  <a:lnTo>
                    <a:pt x="11" y="2977"/>
                  </a:lnTo>
                  <a:lnTo>
                    <a:pt x="11" y="2977"/>
                  </a:lnTo>
                  <a:lnTo>
                    <a:pt x="0" y="2943"/>
                  </a:lnTo>
                  <a:lnTo>
                    <a:pt x="7" y="2935"/>
                  </a:lnTo>
                  <a:close/>
                  <a:moveTo>
                    <a:pt x="4403" y="1605"/>
                  </a:moveTo>
                  <a:lnTo>
                    <a:pt x="4413" y="1637"/>
                  </a:lnTo>
                  <a:lnTo>
                    <a:pt x="4412" y="1637"/>
                  </a:lnTo>
                  <a:lnTo>
                    <a:pt x="4406" y="1644"/>
                  </a:lnTo>
                  <a:lnTo>
                    <a:pt x="4405" y="1640"/>
                  </a:lnTo>
                  <a:lnTo>
                    <a:pt x="4409" y="1635"/>
                  </a:lnTo>
                  <a:lnTo>
                    <a:pt x="4402" y="1625"/>
                  </a:lnTo>
                  <a:lnTo>
                    <a:pt x="4400" y="1611"/>
                  </a:lnTo>
                  <a:lnTo>
                    <a:pt x="4403" y="1606"/>
                  </a:lnTo>
                  <a:lnTo>
                    <a:pt x="4403" y="1605"/>
                  </a:lnTo>
                  <a:close/>
                  <a:moveTo>
                    <a:pt x="4299" y="1329"/>
                  </a:moveTo>
                  <a:lnTo>
                    <a:pt x="4311" y="1359"/>
                  </a:lnTo>
                  <a:lnTo>
                    <a:pt x="4308" y="1359"/>
                  </a:lnTo>
                  <a:lnTo>
                    <a:pt x="4301" y="1351"/>
                  </a:lnTo>
                  <a:lnTo>
                    <a:pt x="4299" y="1339"/>
                  </a:lnTo>
                  <a:lnTo>
                    <a:pt x="4292" y="1338"/>
                  </a:lnTo>
                  <a:lnTo>
                    <a:pt x="4289" y="1331"/>
                  </a:lnTo>
                  <a:lnTo>
                    <a:pt x="4297" y="1332"/>
                  </a:lnTo>
                  <a:lnTo>
                    <a:pt x="4299" y="1329"/>
                  </a:lnTo>
                  <a:close/>
                  <a:moveTo>
                    <a:pt x="349" y="932"/>
                  </a:moveTo>
                  <a:lnTo>
                    <a:pt x="350" y="941"/>
                  </a:lnTo>
                  <a:lnTo>
                    <a:pt x="347" y="946"/>
                  </a:lnTo>
                  <a:lnTo>
                    <a:pt x="344" y="952"/>
                  </a:lnTo>
                  <a:lnTo>
                    <a:pt x="340" y="956"/>
                  </a:lnTo>
                  <a:lnTo>
                    <a:pt x="334" y="959"/>
                  </a:lnTo>
                  <a:lnTo>
                    <a:pt x="337" y="965"/>
                  </a:lnTo>
                  <a:lnTo>
                    <a:pt x="333" y="970"/>
                  </a:lnTo>
                  <a:lnTo>
                    <a:pt x="330" y="963"/>
                  </a:lnTo>
                  <a:lnTo>
                    <a:pt x="327" y="965"/>
                  </a:lnTo>
                  <a:lnTo>
                    <a:pt x="326" y="965"/>
                  </a:lnTo>
                  <a:lnTo>
                    <a:pt x="349" y="932"/>
                  </a:lnTo>
                  <a:close/>
                  <a:moveTo>
                    <a:pt x="538" y="706"/>
                  </a:moveTo>
                  <a:lnTo>
                    <a:pt x="539" y="709"/>
                  </a:lnTo>
                  <a:lnTo>
                    <a:pt x="546" y="710"/>
                  </a:lnTo>
                  <a:lnTo>
                    <a:pt x="543" y="713"/>
                  </a:lnTo>
                  <a:lnTo>
                    <a:pt x="536" y="712"/>
                  </a:lnTo>
                  <a:lnTo>
                    <a:pt x="531" y="722"/>
                  </a:lnTo>
                  <a:lnTo>
                    <a:pt x="522" y="729"/>
                  </a:lnTo>
                  <a:lnTo>
                    <a:pt x="514" y="730"/>
                  </a:lnTo>
                  <a:lnTo>
                    <a:pt x="538" y="706"/>
                  </a:lnTo>
                  <a:close/>
                  <a:moveTo>
                    <a:pt x="2713" y="46"/>
                  </a:moveTo>
                  <a:lnTo>
                    <a:pt x="2746" y="53"/>
                  </a:lnTo>
                  <a:lnTo>
                    <a:pt x="2743" y="56"/>
                  </a:lnTo>
                  <a:lnTo>
                    <a:pt x="2745" y="63"/>
                  </a:lnTo>
                  <a:lnTo>
                    <a:pt x="2739" y="62"/>
                  </a:lnTo>
                  <a:lnTo>
                    <a:pt x="2737" y="56"/>
                  </a:lnTo>
                  <a:lnTo>
                    <a:pt x="2733" y="56"/>
                  </a:lnTo>
                  <a:lnTo>
                    <a:pt x="2729" y="56"/>
                  </a:lnTo>
                  <a:lnTo>
                    <a:pt x="2719" y="52"/>
                  </a:lnTo>
                  <a:lnTo>
                    <a:pt x="2713" y="46"/>
                  </a:lnTo>
                  <a:close/>
                  <a:moveTo>
                    <a:pt x="2415" y="0"/>
                  </a:moveTo>
                  <a:lnTo>
                    <a:pt x="2444" y="1"/>
                  </a:lnTo>
                  <a:lnTo>
                    <a:pt x="2456" y="2"/>
                  </a:lnTo>
                  <a:lnTo>
                    <a:pt x="2451" y="8"/>
                  </a:lnTo>
                  <a:lnTo>
                    <a:pt x="2441" y="9"/>
                  </a:lnTo>
                  <a:lnTo>
                    <a:pt x="2431" y="9"/>
                  </a:lnTo>
                  <a:lnTo>
                    <a:pt x="2430" y="8"/>
                  </a:lnTo>
                  <a:lnTo>
                    <a:pt x="2424" y="5"/>
                  </a:lnTo>
                  <a:lnTo>
                    <a:pt x="2422" y="8"/>
                  </a:lnTo>
                  <a:lnTo>
                    <a:pt x="2415" y="8"/>
                  </a:lnTo>
                  <a:lnTo>
                    <a:pt x="2420" y="2"/>
                  </a:lnTo>
                  <a:lnTo>
                    <a:pt x="24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2" name="Freeform 793"/>
            <p:cNvSpPr>
              <a:spLocks noEditPoints="1"/>
            </p:cNvSpPr>
            <p:nvPr/>
          </p:nvSpPr>
          <p:spPr bwMode="auto">
            <a:xfrm>
              <a:off x="4869" y="212"/>
              <a:ext cx="4493" cy="4663"/>
            </a:xfrm>
            <a:custGeom>
              <a:avLst/>
              <a:gdLst>
                <a:gd name="T0" fmla="*/ 1746 w 4493"/>
                <a:gd name="T1" fmla="*/ 4591 h 4663"/>
                <a:gd name="T2" fmla="*/ 2010 w 4493"/>
                <a:gd name="T3" fmla="*/ 4622 h 4663"/>
                <a:gd name="T4" fmla="*/ 2043 w 4493"/>
                <a:gd name="T5" fmla="*/ 4640 h 4663"/>
                <a:gd name="T6" fmla="*/ 2012 w 4493"/>
                <a:gd name="T7" fmla="*/ 4663 h 4663"/>
                <a:gd name="T8" fmla="*/ 1745 w 4493"/>
                <a:gd name="T9" fmla="*/ 4598 h 4663"/>
                <a:gd name="T10" fmla="*/ 1715 w 4493"/>
                <a:gd name="T11" fmla="*/ 4618 h 4663"/>
                <a:gd name="T12" fmla="*/ 1695 w 4493"/>
                <a:gd name="T13" fmla="*/ 4581 h 4663"/>
                <a:gd name="T14" fmla="*/ 4131 w 4493"/>
                <a:gd name="T15" fmla="*/ 3660 h 4663"/>
                <a:gd name="T16" fmla="*/ 4155 w 4493"/>
                <a:gd name="T17" fmla="*/ 3691 h 4663"/>
                <a:gd name="T18" fmla="*/ 4125 w 4493"/>
                <a:gd name="T19" fmla="*/ 3713 h 4663"/>
                <a:gd name="T20" fmla="*/ 3967 w 4493"/>
                <a:gd name="T21" fmla="*/ 3908 h 4663"/>
                <a:gd name="T22" fmla="*/ 3942 w 4493"/>
                <a:gd name="T23" fmla="*/ 3942 h 4663"/>
                <a:gd name="T24" fmla="*/ 3915 w 4493"/>
                <a:gd name="T25" fmla="*/ 3917 h 4663"/>
                <a:gd name="T26" fmla="*/ 3951 w 4493"/>
                <a:gd name="T27" fmla="*/ 3891 h 4663"/>
                <a:gd name="T28" fmla="*/ 4104 w 4493"/>
                <a:gd name="T29" fmla="*/ 3692 h 4663"/>
                <a:gd name="T30" fmla="*/ 30 w 4493"/>
                <a:gd name="T31" fmla="*/ 2981 h 4663"/>
                <a:gd name="T32" fmla="*/ 51 w 4493"/>
                <a:gd name="T33" fmla="*/ 3018 h 4663"/>
                <a:gd name="T34" fmla="*/ 124 w 4493"/>
                <a:gd name="T35" fmla="*/ 3260 h 4663"/>
                <a:gd name="T36" fmla="*/ 141 w 4493"/>
                <a:gd name="T37" fmla="*/ 3263 h 4663"/>
                <a:gd name="T38" fmla="*/ 129 w 4493"/>
                <a:gd name="T39" fmla="*/ 3312 h 4663"/>
                <a:gd name="T40" fmla="*/ 103 w 4493"/>
                <a:gd name="T41" fmla="*/ 3282 h 4663"/>
                <a:gd name="T42" fmla="*/ 117 w 4493"/>
                <a:gd name="T43" fmla="*/ 3263 h 4663"/>
                <a:gd name="T44" fmla="*/ 8 w 4493"/>
                <a:gd name="T45" fmla="*/ 3028 h 4663"/>
                <a:gd name="T46" fmla="*/ 14 w 4493"/>
                <a:gd name="T47" fmla="*/ 2984 h 4663"/>
                <a:gd name="T48" fmla="*/ 4380 w 4493"/>
                <a:gd name="T49" fmla="*/ 1356 h 4663"/>
                <a:gd name="T50" fmla="*/ 4384 w 4493"/>
                <a:gd name="T51" fmla="*/ 1394 h 4663"/>
                <a:gd name="T52" fmla="*/ 4463 w 4493"/>
                <a:gd name="T53" fmla="*/ 1629 h 4663"/>
                <a:gd name="T54" fmla="*/ 4491 w 4493"/>
                <a:gd name="T55" fmla="*/ 1646 h 4663"/>
                <a:gd name="T56" fmla="*/ 4467 w 4493"/>
                <a:gd name="T57" fmla="*/ 1683 h 4663"/>
                <a:gd name="T58" fmla="*/ 4443 w 4493"/>
                <a:gd name="T59" fmla="*/ 1646 h 4663"/>
                <a:gd name="T60" fmla="*/ 4368 w 4493"/>
                <a:gd name="T61" fmla="*/ 1404 h 4663"/>
                <a:gd name="T62" fmla="*/ 4351 w 4493"/>
                <a:gd name="T63" fmla="*/ 1400 h 4663"/>
                <a:gd name="T64" fmla="*/ 4363 w 4493"/>
                <a:gd name="T65" fmla="*/ 1351 h 4663"/>
                <a:gd name="T66" fmla="*/ 576 w 4493"/>
                <a:gd name="T67" fmla="*/ 737 h 4663"/>
                <a:gd name="T68" fmla="*/ 547 w 4493"/>
                <a:gd name="T69" fmla="*/ 771 h 4663"/>
                <a:gd name="T70" fmla="*/ 389 w 4493"/>
                <a:gd name="T71" fmla="*/ 969 h 4663"/>
                <a:gd name="T72" fmla="*/ 360 w 4493"/>
                <a:gd name="T73" fmla="*/ 1006 h 4663"/>
                <a:gd name="T74" fmla="*/ 343 w 4493"/>
                <a:gd name="T75" fmla="*/ 963 h 4663"/>
                <a:gd name="T76" fmla="*/ 373 w 4493"/>
                <a:gd name="T77" fmla="*/ 953 h 4663"/>
                <a:gd name="T78" fmla="*/ 527 w 4493"/>
                <a:gd name="T79" fmla="*/ 756 h 4663"/>
                <a:gd name="T80" fmla="*/ 540 w 4493"/>
                <a:gd name="T81" fmla="*/ 725 h 4663"/>
                <a:gd name="T82" fmla="*/ 2495 w 4493"/>
                <a:gd name="T83" fmla="*/ 5 h 4663"/>
                <a:gd name="T84" fmla="*/ 2752 w 4493"/>
                <a:gd name="T85" fmla="*/ 56 h 4663"/>
                <a:gd name="T86" fmla="*/ 2787 w 4493"/>
                <a:gd name="T87" fmla="*/ 49 h 4663"/>
                <a:gd name="T88" fmla="*/ 2797 w 4493"/>
                <a:gd name="T89" fmla="*/ 83 h 4663"/>
                <a:gd name="T90" fmla="*/ 2753 w 4493"/>
                <a:gd name="T91" fmla="*/ 87 h 4663"/>
                <a:gd name="T92" fmla="*/ 2499 w 4493"/>
                <a:gd name="T93" fmla="*/ 42 h 4663"/>
                <a:gd name="T94" fmla="*/ 2455 w 4493"/>
                <a:gd name="T95" fmla="*/ 39 h 4663"/>
                <a:gd name="T96" fmla="*/ 2457 w 4493"/>
                <a:gd name="T97" fmla="*/ 9 h 4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93" h="4663">
                  <a:moveTo>
                    <a:pt x="1707" y="4570"/>
                  </a:moveTo>
                  <a:lnTo>
                    <a:pt x="1742" y="4578"/>
                  </a:lnTo>
                  <a:lnTo>
                    <a:pt x="1743" y="4580"/>
                  </a:lnTo>
                  <a:lnTo>
                    <a:pt x="1746" y="4591"/>
                  </a:lnTo>
                  <a:lnTo>
                    <a:pt x="1988" y="4632"/>
                  </a:lnTo>
                  <a:lnTo>
                    <a:pt x="1988" y="4630"/>
                  </a:lnTo>
                  <a:lnTo>
                    <a:pt x="1993" y="4619"/>
                  </a:lnTo>
                  <a:lnTo>
                    <a:pt x="2010" y="4622"/>
                  </a:lnTo>
                  <a:lnTo>
                    <a:pt x="2040" y="4625"/>
                  </a:lnTo>
                  <a:lnTo>
                    <a:pt x="2041" y="4629"/>
                  </a:lnTo>
                  <a:lnTo>
                    <a:pt x="2043" y="4635"/>
                  </a:lnTo>
                  <a:lnTo>
                    <a:pt x="2043" y="4640"/>
                  </a:lnTo>
                  <a:lnTo>
                    <a:pt x="2037" y="4652"/>
                  </a:lnTo>
                  <a:lnTo>
                    <a:pt x="2027" y="4660"/>
                  </a:lnTo>
                  <a:lnTo>
                    <a:pt x="2016" y="4663"/>
                  </a:lnTo>
                  <a:lnTo>
                    <a:pt x="2012" y="4663"/>
                  </a:lnTo>
                  <a:lnTo>
                    <a:pt x="2000" y="4659"/>
                  </a:lnTo>
                  <a:lnTo>
                    <a:pt x="1992" y="4650"/>
                  </a:lnTo>
                  <a:lnTo>
                    <a:pt x="1989" y="4639"/>
                  </a:lnTo>
                  <a:lnTo>
                    <a:pt x="1745" y="4598"/>
                  </a:lnTo>
                  <a:lnTo>
                    <a:pt x="1739" y="4609"/>
                  </a:lnTo>
                  <a:lnTo>
                    <a:pt x="1731" y="4615"/>
                  </a:lnTo>
                  <a:lnTo>
                    <a:pt x="1719" y="4618"/>
                  </a:lnTo>
                  <a:lnTo>
                    <a:pt x="1715" y="4618"/>
                  </a:lnTo>
                  <a:lnTo>
                    <a:pt x="1702" y="4612"/>
                  </a:lnTo>
                  <a:lnTo>
                    <a:pt x="1695" y="4601"/>
                  </a:lnTo>
                  <a:lnTo>
                    <a:pt x="1694" y="4587"/>
                  </a:lnTo>
                  <a:lnTo>
                    <a:pt x="1695" y="4581"/>
                  </a:lnTo>
                  <a:lnTo>
                    <a:pt x="1698" y="4575"/>
                  </a:lnTo>
                  <a:lnTo>
                    <a:pt x="1702" y="4571"/>
                  </a:lnTo>
                  <a:lnTo>
                    <a:pt x="1707" y="4570"/>
                  </a:lnTo>
                  <a:close/>
                  <a:moveTo>
                    <a:pt x="4131" y="3660"/>
                  </a:moveTo>
                  <a:lnTo>
                    <a:pt x="4134" y="3661"/>
                  </a:lnTo>
                  <a:lnTo>
                    <a:pt x="4146" y="3667"/>
                  </a:lnTo>
                  <a:lnTo>
                    <a:pt x="4154" y="3677"/>
                  </a:lnTo>
                  <a:lnTo>
                    <a:pt x="4155" y="3691"/>
                  </a:lnTo>
                  <a:lnTo>
                    <a:pt x="4151" y="3702"/>
                  </a:lnTo>
                  <a:lnTo>
                    <a:pt x="4142" y="3711"/>
                  </a:lnTo>
                  <a:lnTo>
                    <a:pt x="4130" y="3713"/>
                  </a:lnTo>
                  <a:lnTo>
                    <a:pt x="4125" y="3713"/>
                  </a:lnTo>
                  <a:lnTo>
                    <a:pt x="4120" y="3712"/>
                  </a:lnTo>
                  <a:lnTo>
                    <a:pt x="4115" y="3709"/>
                  </a:lnTo>
                  <a:lnTo>
                    <a:pt x="3961" y="3897"/>
                  </a:lnTo>
                  <a:lnTo>
                    <a:pt x="3967" y="3908"/>
                  </a:lnTo>
                  <a:lnTo>
                    <a:pt x="3968" y="3920"/>
                  </a:lnTo>
                  <a:lnTo>
                    <a:pt x="3963" y="3932"/>
                  </a:lnTo>
                  <a:lnTo>
                    <a:pt x="3954" y="3939"/>
                  </a:lnTo>
                  <a:lnTo>
                    <a:pt x="3942" y="3942"/>
                  </a:lnTo>
                  <a:lnTo>
                    <a:pt x="3937" y="3942"/>
                  </a:lnTo>
                  <a:lnTo>
                    <a:pt x="3926" y="3938"/>
                  </a:lnTo>
                  <a:lnTo>
                    <a:pt x="3919" y="3928"/>
                  </a:lnTo>
                  <a:lnTo>
                    <a:pt x="3915" y="3917"/>
                  </a:lnTo>
                  <a:lnTo>
                    <a:pt x="3940" y="3891"/>
                  </a:lnTo>
                  <a:lnTo>
                    <a:pt x="3943" y="3890"/>
                  </a:lnTo>
                  <a:lnTo>
                    <a:pt x="3946" y="3890"/>
                  </a:lnTo>
                  <a:lnTo>
                    <a:pt x="3951" y="3891"/>
                  </a:lnTo>
                  <a:lnTo>
                    <a:pt x="3956" y="3894"/>
                  </a:lnTo>
                  <a:lnTo>
                    <a:pt x="4111" y="3705"/>
                  </a:lnTo>
                  <a:lnTo>
                    <a:pt x="4104" y="3695"/>
                  </a:lnTo>
                  <a:lnTo>
                    <a:pt x="4104" y="3692"/>
                  </a:lnTo>
                  <a:lnTo>
                    <a:pt x="4127" y="3661"/>
                  </a:lnTo>
                  <a:lnTo>
                    <a:pt x="4131" y="3660"/>
                  </a:lnTo>
                  <a:close/>
                  <a:moveTo>
                    <a:pt x="25" y="2981"/>
                  </a:moveTo>
                  <a:lnTo>
                    <a:pt x="30" y="2981"/>
                  </a:lnTo>
                  <a:lnTo>
                    <a:pt x="34" y="2983"/>
                  </a:lnTo>
                  <a:lnTo>
                    <a:pt x="38" y="2984"/>
                  </a:lnTo>
                  <a:lnTo>
                    <a:pt x="40" y="2984"/>
                  </a:lnTo>
                  <a:lnTo>
                    <a:pt x="51" y="3018"/>
                  </a:lnTo>
                  <a:lnTo>
                    <a:pt x="48" y="3024"/>
                  </a:lnTo>
                  <a:lnTo>
                    <a:pt x="44" y="3028"/>
                  </a:lnTo>
                  <a:lnTo>
                    <a:pt x="38" y="3031"/>
                  </a:lnTo>
                  <a:lnTo>
                    <a:pt x="124" y="3260"/>
                  </a:lnTo>
                  <a:lnTo>
                    <a:pt x="127" y="3258"/>
                  </a:lnTo>
                  <a:lnTo>
                    <a:pt x="130" y="3258"/>
                  </a:lnTo>
                  <a:lnTo>
                    <a:pt x="134" y="3258"/>
                  </a:lnTo>
                  <a:lnTo>
                    <a:pt x="141" y="3263"/>
                  </a:lnTo>
                  <a:lnTo>
                    <a:pt x="155" y="3292"/>
                  </a:lnTo>
                  <a:lnTo>
                    <a:pt x="150" y="3302"/>
                  </a:lnTo>
                  <a:lnTo>
                    <a:pt x="141" y="3311"/>
                  </a:lnTo>
                  <a:lnTo>
                    <a:pt x="129" y="3312"/>
                  </a:lnTo>
                  <a:lnTo>
                    <a:pt x="126" y="3312"/>
                  </a:lnTo>
                  <a:lnTo>
                    <a:pt x="113" y="3306"/>
                  </a:lnTo>
                  <a:lnTo>
                    <a:pt x="105" y="3295"/>
                  </a:lnTo>
                  <a:lnTo>
                    <a:pt x="103" y="3282"/>
                  </a:lnTo>
                  <a:lnTo>
                    <a:pt x="106" y="3275"/>
                  </a:lnTo>
                  <a:lnTo>
                    <a:pt x="109" y="3271"/>
                  </a:lnTo>
                  <a:lnTo>
                    <a:pt x="113" y="3265"/>
                  </a:lnTo>
                  <a:lnTo>
                    <a:pt x="117" y="3263"/>
                  </a:lnTo>
                  <a:lnTo>
                    <a:pt x="32" y="3034"/>
                  </a:lnTo>
                  <a:lnTo>
                    <a:pt x="27" y="3035"/>
                  </a:lnTo>
                  <a:lnTo>
                    <a:pt x="21" y="3034"/>
                  </a:lnTo>
                  <a:lnTo>
                    <a:pt x="8" y="3028"/>
                  </a:lnTo>
                  <a:lnTo>
                    <a:pt x="1" y="3017"/>
                  </a:lnTo>
                  <a:lnTo>
                    <a:pt x="0" y="3004"/>
                  </a:lnTo>
                  <a:lnTo>
                    <a:pt x="4" y="2991"/>
                  </a:lnTo>
                  <a:lnTo>
                    <a:pt x="14" y="2984"/>
                  </a:lnTo>
                  <a:lnTo>
                    <a:pt x="25" y="2981"/>
                  </a:lnTo>
                  <a:close/>
                  <a:moveTo>
                    <a:pt x="4363" y="1351"/>
                  </a:moveTo>
                  <a:lnTo>
                    <a:pt x="4368" y="1351"/>
                  </a:lnTo>
                  <a:lnTo>
                    <a:pt x="4380" y="1356"/>
                  </a:lnTo>
                  <a:lnTo>
                    <a:pt x="4388" y="1368"/>
                  </a:lnTo>
                  <a:lnTo>
                    <a:pt x="4389" y="1382"/>
                  </a:lnTo>
                  <a:lnTo>
                    <a:pt x="4387" y="1389"/>
                  </a:lnTo>
                  <a:lnTo>
                    <a:pt x="4384" y="1394"/>
                  </a:lnTo>
                  <a:lnTo>
                    <a:pt x="4380" y="1399"/>
                  </a:lnTo>
                  <a:lnTo>
                    <a:pt x="4373" y="1401"/>
                  </a:lnTo>
                  <a:lnTo>
                    <a:pt x="4459" y="1630"/>
                  </a:lnTo>
                  <a:lnTo>
                    <a:pt x="4463" y="1629"/>
                  </a:lnTo>
                  <a:lnTo>
                    <a:pt x="4467" y="1629"/>
                  </a:lnTo>
                  <a:lnTo>
                    <a:pt x="4471" y="1629"/>
                  </a:lnTo>
                  <a:lnTo>
                    <a:pt x="4484" y="1635"/>
                  </a:lnTo>
                  <a:lnTo>
                    <a:pt x="4491" y="1646"/>
                  </a:lnTo>
                  <a:lnTo>
                    <a:pt x="4493" y="1660"/>
                  </a:lnTo>
                  <a:lnTo>
                    <a:pt x="4488" y="1671"/>
                  </a:lnTo>
                  <a:lnTo>
                    <a:pt x="4478" y="1680"/>
                  </a:lnTo>
                  <a:lnTo>
                    <a:pt x="4467" y="1683"/>
                  </a:lnTo>
                  <a:lnTo>
                    <a:pt x="4462" y="1681"/>
                  </a:lnTo>
                  <a:lnTo>
                    <a:pt x="4457" y="1680"/>
                  </a:lnTo>
                  <a:lnTo>
                    <a:pt x="4453" y="1678"/>
                  </a:lnTo>
                  <a:lnTo>
                    <a:pt x="4443" y="1646"/>
                  </a:lnTo>
                  <a:lnTo>
                    <a:pt x="4446" y="1642"/>
                  </a:lnTo>
                  <a:lnTo>
                    <a:pt x="4449" y="1637"/>
                  </a:lnTo>
                  <a:lnTo>
                    <a:pt x="4454" y="1635"/>
                  </a:lnTo>
                  <a:lnTo>
                    <a:pt x="4368" y="1404"/>
                  </a:lnTo>
                  <a:lnTo>
                    <a:pt x="4365" y="1404"/>
                  </a:lnTo>
                  <a:lnTo>
                    <a:pt x="4363" y="1404"/>
                  </a:lnTo>
                  <a:lnTo>
                    <a:pt x="4360" y="1404"/>
                  </a:lnTo>
                  <a:lnTo>
                    <a:pt x="4351" y="1400"/>
                  </a:lnTo>
                  <a:lnTo>
                    <a:pt x="4339" y="1370"/>
                  </a:lnTo>
                  <a:lnTo>
                    <a:pt x="4341" y="1362"/>
                  </a:lnTo>
                  <a:lnTo>
                    <a:pt x="4351" y="1353"/>
                  </a:lnTo>
                  <a:lnTo>
                    <a:pt x="4363" y="1351"/>
                  </a:lnTo>
                  <a:close/>
                  <a:moveTo>
                    <a:pt x="552" y="722"/>
                  </a:moveTo>
                  <a:lnTo>
                    <a:pt x="557" y="722"/>
                  </a:lnTo>
                  <a:lnTo>
                    <a:pt x="569" y="727"/>
                  </a:lnTo>
                  <a:lnTo>
                    <a:pt x="576" y="737"/>
                  </a:lnTo>
                  <a:lnTo>
                    <a:pt x="578" y="747"/>
                  </a:lnTo>
                  <a:lnTo>
                    <a:pt x="554" y="771"/>
                  </a:lnTo>
                  <a:lnTo>
                    <a:pt x="551" y="773"/>
                  </a:lnTo>
                  <a:lnTo>
                    <a:pt x="547" y="771"/>
                  </a:lnTo>
                  <a:lnTo>
                    <a:pt x="541" y="770"/>
                  </a:lnTo>
                  <a:lnTo>
                    <a:pt x="535" y="767"/>
                  </a:lnTo>
                  <a:lnTo>
                    <a:pt x="381" y="959"/>
                  </a:lnTo>
                  <a:lnTo>
                    <a:pt x="389" y="969"/>
                  </a:lnTo>
                  <a:lnTo>
                    <a:pt x="389" y="973"/>
                  </a:lnTo>
                  <a:lnTo>
                    <a:pt x="366" y="1006"/>
                  </a:lnTo>
                  <a:lnTo>
                    <a:pt x="364" y="1006"/>
                  </a:lnTo>
                  <a:lnTo>
                    <a:pt x="360" y="1006"/>
                  </a:lnTo>
                  <a:lnTo>
                    <a:pt x="348" y="1000"/>
                  </a:lnTo>
                  <a:lnTo>
                    <a:pt x="339" y="989"/>
                  </a:lnTo>
                  <a:lnTo>
                    <a:pt x="338" y="975"/>
                  </a:lnTo>
                  <a:lnTo>
                    <a:pt x="343" y="963"/>
                  </a:lnTo>
                  <a:lnTo>
                    <a:pt x="352" y="955"/>
                  </a:lnTo>
                  <a:lnTo>
                    <a:pt x="364" y="952"/>
                  </a:lnTo>
                  <a:lnTo>
                    <a:pt x="369" y="952"/>
                  </a:lnTo>
                  <a:lnTo>
                    <a:pt x="373" y="953"/>
                  </a:lnTo>
                  <a:lnTo>
                    <a:pt x="377" y="955"/>
                  </a:lnTo>
                  <a:lnTo>
                    <a:pt x="533" y="766"/>
                  </a:lnTo>
                  <a:lnTo>
                    <a:pt x="530" y="761"/>
                  </a:lnTo>
                  <a:lnTo>
                    <a:pt x="527" y="756"/>
                  </a:lnTo>
                  <a:lnTo>
                    <a:pt x="526" y="750"/>
                  </a:lnTo>
                  <a:lnTo>
                    <a:pt x="526" y="743"/>
                  </a:lnTo>
                  <a:lnTo>
                    <a:pt x="531" y="732"/>
                  </a:lnTo>
                  <a:lnTo>
                    <a:pt x="540" y="725"/>
                  </a:lnTo>
                  <a:lnTo>
                    <a:pt x="552" y="722"/>
                  </a:lnTo>
                  <a:close/>
                  <a:moveTo>
                    <a:pt x="2478" y="0"/>
                  </a:moveTo>
                  <a:lnTo>
                    <a:pt x="2482" y="0"/>
                  </a:lnTo>
                  <a:lnTo>
                    <a:pt x="2495" y="5"/>
                  </a:lnTo>
                  <a:lnTo>
                    <a:pt x="2502" y="15"/>
                  </a:lnTo>
                  <a:lnTo>
                    <a:pt x="2503" y="28"/>
                  </a:lnTo>
                  <a:lnTo>
                    <a:pt x="2746" y="67"/>
                  </a:lnTo>
                  <a:lnTo>
                    <a:pt x="2752" y="56"/>
                  </a:lnTo>
                  <a:lnTo>
                    <a:pt x="2761" y="48"/>
                  </a:lnTo>
                  <a:lnTo>
                    <a:pt x="2773" y="45"/>
                  </a:lnTo>
                  <a:lnTo>
                    <a:pt x="2777" y="46"/>
                  </a:lnTo>
                  <a:lnTo>
                    <a:pt x="2787" y="49"/>
                  </a:lnTo>
                  <a:lnTo>
                    <a:pt x="2794" y="56"/>
                  </a:lnTo>
                  <a:lnTo>
                    <a:pt x="2799" y="66"/>
                  </a:lnTo>
                  <a:lnTo>
                    <a:pt x="2799" y="77"/>
                  </a:lnTo>
                  <a:lnTo>
                    <a:pt x="2797" y="83"/>
                  </a:lnTo>
                  <a:lnTo>
                    <a:pt x="2793" y="89"/>
                  </a:lnTo>
                  <a:lnTo>
                    <a:pt x="2789" y="93"/>
                  </a:lnTo>
                  <a:lnTo>
                    <a:pt x="2786" y="94"/>
                  </a:lnTo>
                  <a:lnTo>
                    <a:pt x="2753" y="87"/>
                  </a:lnTo>
                  <a:lnTo>
                    <a:pt x="2751" y="84"/>
                  </a:lnTo>
                  <a:lnTo>
                    <a:pt x="2748" y="73"/>
                  </a:lnTo>
                  <a:lnTo>
                    <a:pt x="2503" y="32"/>
                  </a:lnTo>
                  <a:lnTo>
                    <a:pt x="2499" y="42"/>
                  </a:lnTo>
                  <a:lnTo>
                    <a:pt x="2496" y="43"/>
                  </a:lnTo>
                  <a:lnTo>
                    <a:pt x="2484" y="42"/>
                  </a:lnTo>
                  <a:lnTo>
                    <a:pt x="2455" y="41"/>
                  </a:lnTo>
                  <a:lnTo>
                    <a:pt x="2455" y="39"/>
                  </a:lnTo>
                  <a:lnTo>
                    <a:pt x="2453" y="34"/>
                  </a:lnTo>
                  <a:lnTo>
                    <a:pt x="2451" y="28"/>
                  </a:lnTo>
                  <a:lnTo>
                    <a:pt x="2451" y="22"/>
                  </a:lnTo>
                  <a:lnTo>
                    <a:pt x="2457" y="9"/>
                  </a:lnTo>
                  <a:lnTo>
                    <a:pt x="2467" y="2"/>
                  </a:lnTo>
                  <a:lnTo>
                    <a:pt x="24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30" name="Группа 1529"/>
          <p:cNvGrpSpPr/>
          <p:nvPr/>
        </p:nvGrpSpPr>
        <p:grpSpPr>
          <a:xfrm>
            <a:off x="3142682" y="4765280"/>
            <a:ext cx="9090473" cy="2401786"/>
            <a:chOff x="2085134" y="4317422"/>
            <a:chExt cx="10240216" cy="2547275"/>
          </a:xfrm>
        </p:grpSpPr>
        <p:sp>
          <p:nvSpPr>
            <p:cNvPr id="1529" name="Овал 1528"/>
            <p:cNvSpPr/>
            <p:nvPr/>
          </p:nvSpPr>
          <p:spPr>
            <a:xfrm>
              <a:off x="2228850" y="6305551"/>
              <a:ext cx="10096500" cy="55914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                                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71" name="Овал 570"/>
            <p:cNvSpPr/>
            <p:nvPr/>
          </p:nvSpPr>
          <p:spPr>
            <a:xfrm>
              <a:off x="2228850" y="4317422"/>
              <a:ext cx="10096500" cy="69272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085134" y="4397385"/>
              <a:ext cx="9963150" cy="19569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itle 3"/>
            <p:cNvSpPr txBox="1">
              <a:spLocks/>
            </p:cNvSpPr>
            <p:nvPr/>
          </p:nvSpPr>
          <p:spPr>
            <a:xfrm>
              <a:off x="2895520" y="4911330"/>
              <a:ext cx="9252792" cy="1321590"/>
            </a:xfrm>
            <a:prstGeom prst="rect">
              <a:avLst/>
            </a:prstGeom>
            <a:effectLst>
              <a:outerShdw blurRad="63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anchor="ctr"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/>
              <a:r>
                <a:rPr lang="ru-RU" sz="2800" dirty="0">
                  <a:solidFill>
                    <a:srgbClr val="FFFFFF"/>
                  </a:solidFill>
                  <a:latin typeface="Trebuchet MS" panose="020B0603020202020204" pitchFamily="34" charset="0"/>
                  <a:ea typeface="Roboto Black" charset="0"/>
                  <a:cs typeface="Roboto Black" charset="0"/>
                </a:rPr>
                <a:t>ТЕМА: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Использование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современных образовательных технологий в развитии познавательной активности детей старшего дошкольного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возраста</a:t>
              </a:r>
              <a:endParaRPr lang="ru-RU" sz="2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ru-RU" sz="2400" dirty="0">
                  <a:latin typeface="Trebuchet MS" panose="020B0603020202020204" pitchFamily="34" charset="0"/>
                </a:rPr>
                <a:t> </a:t>
              </a:r>
            </a:p>
            <a:p>
              <a:pPr>
                <a:lnSpc>
                  <a:spcPct val="100000"/>
                </a:lnSpc>
              </a:pPr>
              <a:endParaRPr lang="ru-RU" sz="4000" dirty="0">
                <a:solidFill>
                  <a:srgbClr val="FFFFFF"/>
                </a:solidFill>
                <a:latin typeface="+mj-lt"/>
                <a:ea typeface="Roboto Black" charset="0"/>
                <a:cs typeface="Roboto Black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983438" y="130178"/>
            <a:ext cx="5443575" cy="1316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«ДЕТСКИЙ САД №100»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https://alt.izh.one/files/content/30/%D0%A1%D0%A2%D0%AD%D0%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2" y="1353174"/>
            <a:ext cx="11152426" cy="337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9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5341" y="2107428"/>
            <a:ext cx="1110675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539750" y="9210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740" y="1"/>
            <a:ext cx="12238695" cy="6857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ru-RU" dirty="0">
              <a:ln>
                <a:solidFill>
                  <a:srgbClr val="0069B8"/>
                </a:solidFill>
              </a:ln>
              <a:solidFill>
                <a:srgbClr val="0069B8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5" t="65294" r="2588" b="5436"/>
          <a:stretch/>
        </p:blipFill>
        <p:spPr>
          <a:xfrm>
            <a:off x="1782276" y="1384303"/>
            <a:ext cx="8772888" cy="55454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64690" y="338209"/>
            <a:ext cx="7120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«Озвучивание мультфильма»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42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311955" y="815516"/>
            <a:ext cx="956808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Рефлексия</a:t>
            </a:r>
            <a:endParaRPr kumimoji="0" lang="ru-RU" altLang="ru-RU" sz="4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257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117769" y="3027621"/>
            <a:ext cx="956808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b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Благодарим за внимание!</a:t>
            </a:r>
            <a:endParaRPr kumimoji="0" lang="ru-RU" altLang="ru-RU" sz="4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257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0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539750" y="9210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Управляющая кнопка: фильм 3">
            <a:hlinkClick r:id="rId2" action="ppaction://hlinkfile" highlightClick="1"/>
          </p:cNvPr>
          <p:cNvSpPr/>
          <p:nvPr/>
        </p:nvSpPr>
        <p:spPr>
          <a:xfrm>
            <a:off x="1102802" y="4789714"/>
            <a:ext cx="1741997" cy="1571516"/>
          </a:xfrm>
          <a:prstGeom prst="actionButtonMov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верблюд</a:t>
            </a:r>
            <a:endParaRPr lang="ru-RU" sz="1600" dirty="0"/>
          </a:p>
        </p:txBody>
      </p:sp>
      <p:pic>
        <p:nvPicPr>
          <p:cNvPr id="14338" name="Picture 2" descr="Смотреть исходное изображение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10" y="141300"/>
            <a:ext cx="2251302" cy="221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фильм 7">
            <a:hlinkClick r:id="rId5" action="ppaction://hlinkfile" highlightClick="1"/>
          </p:cNvPr>
          <p:cNvSpPr/>
          <p:nvPr/>
        </p:nvSpPr>
        <p:spPr>
          <a:xfrm>
            <a:off x="1109266" y="2674844"/>
            <a:ext cx="1735534" cy="1674217"/>
          </a:xfrm>
          <a:prstGeom prst="actionButtonMov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 часть</a:t>
            </a:r>
            <a:endParaRPr lang="ru-RU" sz="1600" dirty="0"/>
          </a:p>
        </p:txBody>
      </p:sp>
      <p:sp>
        <p:nvSpPr>
          <p:cNvPr id="9" name="Управляющая кнопка: фильм 8">
            <a:hlinkClick r:id="rId6" action="ppaction://hlinkfile" highlightClick="1"/>
          </p:cNvPr>
          <p:cNvSpPr/>
          <p:nvPr/>
        </p:nvSpPr>
        <p:spPr>
          <a:xfrm>
            <a:off x="5131453" y="2674844"/>
            <a:ext cx="1638808" cy="1674217"/>
          </a:xfrm>
          <a:prstGeom prst="actionButtonMovie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 часть</a:t>
            </a:r>
            <a:endParaRPr lang="ru-RU" dirty="0"/>
          </a:p>
        </p:txBody>
      </p:sp>
      <p:sp>
        <p:nvSpPr>
          <p:cNvPr id="10" name="Управляющая кнопка: фильм 9">
            <a:hlinkClick r:id="rId7" action="ppaction://hlinkfile" highlightClick="1"/>
          </p:cNvPr>
          <p:cNvSpPr/>
          <p:nvPr/>
        </p:nvSpPr>
        <p:spPr>
          <a:xfrm>
            <a:off x="5116938" y="4789715"/>
            <a:ext cx="1638808" cy="1571516"/>
          </a:xfrm>
          <a:prstGeom prst="actionButtonMovie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зебра</a:t>
            </a:r>
            <a:endParaRPr lang="ru-RU" dirty="0"/>
          </a:p>
        </p:txBody>
      </p:sp>
      <p:sp>
        <p:nvSpPr>
          <p:cNvPr id="11" name="Управляющая кнопка: фильм 10">
            <a:hlinkClick r:id="rId8" action="ppaction://hlinkfile" highlightClick="1"/>
          </p:cNvPr>
          <p:cNvSpPr/>
          <p:nvPr/>
        </p:nvSpPr>
        <p:spPr>
          <a:xfrm>
            <a:off x="9056914" y="2674844"/>
            <a:ext cx="1582057" cy="1548813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 часть</a:t>
            </a:r>
            <a:endParaRPr lang="ru-RU" dirty="0"/>
          </a:p>
        </p:txBody>
      </p:sp>
      <p:sp>
        <p:nvSpPr>
          <p:cNvPr id="12" name="Управляющая кнопка: фильм 11">
            <a:hlinkClick r:id="rId9" action="ppaction://hlinkfile" highlightClick="1"/>
          </p:cNvPr>
          <p:cNvSpPr/>
          <p:nvPr/>
        </p:nvSpPr>
        <p:spPr>
          <a:xfrm>
            <a:off x="9056914" y="4789715"/>
            <a:ext cx="1582057" cy="15715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пингвин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94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roup 562"/>
          <p:cNvGrpSpPr>
            <a:grpSpLocks noChangeAspect="1"/>
          </p:cNvGrpSpPr>
          <p:nvPr/>
        </p:nvGrpSpPr>
        <p:grpSpPr bwMode="auto">
          <a:xfrm rot="2990102">
            <a:off x="582981" y="-68912"/>
            <a:ext cx="7132638" cy="7402513"/>
            <a:chOff x="4869" y="212"/>
            <a:chExt cx="4493" cy="4663"/>
          </a:xfrm>
          <a:solidFill>
            <a:schemeClr val="bg1"/>
          </a:solidFill>
        </p:grpSpPr>
        <p:grpSp>
          <p:nvGrpSpPr>
            <p:cNvPr id="1533" name="Group 763"/>
            <p:cNvGrpSpPr>
              <a:grpSpLocks/>
            </p:cNvGrpSpPr>
            <p:nvPr/>
          </p:nvGrpSpPr>
          <p:grpSpPr bwMode="auto">
            <a:xfrm>
              <a:off x="5075" y="451"/>
              <a:ext cx="4080" cy="4133"/>
              <a:chOff x="5075" y="451"/>
              <a:chExt cx="4080" cy="4133"/>
            </a:xfrm>
            <a:grpFill/>
          </p:grpSpPr>
          <p:sp>
            <p:nvSpPr>
              <p:cNvPr id="574" name="Freeform 564"/>
              <p:cNvSpPr>
                <a:spLocks noEditPoints="1"/>
              </p:cNvSpPr>
              <p:nvPr/>
            </p:nvSpPr>
            <p:spPr bwMode="auto">
              <a:xfrm>
                <a:off x="6858" y="2283"/>
                <a:ext cx="517" cy="522"/>
              </a:xfrm>
              <a:custGeom>
                <a:avLst/>
                <a:gdLst>
                  <a:gd name="T0" fmla="*/ 158 w 517"/>
                  <a:gd name="T1" fmla="*/ 502 h 522"/>
                  <a:gd name="T2" fmla="*/ 271 w 517"/>
                  <a:gd name="T3" fmla="*/ 520 h 522"/>
                  <a:gd name="T4" fmla="*/ 250 w 517"/>
                  <a:gd name="T5" fmla="*/ 522 h 522"/>
                  <a:gd name="T6" fmla="*/ 226 w 517"/>
                  <a:gd name="T7" fmla="*/ 519 h 522"/>
                  <a:gd name="T8" fmla="*/ 201 w 517"/>
                  <a:gd name="T9" fmla="*/ 515 h 522"/>
                  <a:gd name="T10" fmla="*/ 171 w 517"/>
                  <a:gd name="T11" fmla="*/ 508 h 522"/>
                  <a:gd name="T12" fmla="*/ 158 w 517"/>
                  <a:gd name="T13" fmla="*/ 502 h 522"/>
                  <a:gd name="T14" fmla="*/ 492 w 517"/>
                  <a:gd name="T15" fmla="*/ 376 h 522"/>
                  <a:gd name="T16" fmla="*/ 488 w 517"/>
                  <a:gd name="T17" fmla="*/ 383 h 522"/>
                  <a:gd name="T18" fmla="*/ 466 w 517"/>
                  <a:gd name="T19" fmla="*/ 417 h 522"/>
                  <a:gd name="T20" fmla="*/ 465 w 517"/>
                  <a:gd name="T21" fmla="*/ 420 h 522"/>
                  <a:gd name="T22" fmla="*/ 438 w 517"/>
                  <a:gd name="T23" fmla="*/ 450 h 522"/>
                  <a:gd name="T24" fmla="*/ 416 w 517"/>
                  <a:gd name="T25" fmla="*/ 468 h 522"/>
                  <a:gd name="T26" fmla="*/ 492 w 517"/>
                  <a:gd name="T27" fmla="*/ 376 h 522"/>
                  <a:gd name="T28" fmla="*/ 0 w 517"/>
                  <a:gd name="T29" fmla="*/ 297 h 522"/>
                  <a:gd name="T30" fmla="*/ 38 w 517"/>
                  <a:gd name="T31" fmla="*/ 402 h 522"/>
                  <a:gd name="T32" fmla="*/ 21 w 517"/>
                  <a:gd name="T33" fmla="*/ 372 h 522"/>
                  <a:gd name="T34" fmla="*/ 7 w 517"/>
                  <a:gd name="T35" fmla="*/ 334 h 522"/>
                  <a:gd name="T36" fmla="*/ 0 w 517"/>
                  <a:gd name="T37" fmla="*/ 297 h 522"/>
                  <a:gd name="T38" fmla="*/ 472 w 517"/>
                  <a:gd name="T39" fmla="*/ 113 h 522"/>
                  <a:gd name="T40" fmla="*/ 493 w 517"/>
                  <a:gd name="T41" fmla="*/ 150 h 522"/>
                  <a:gd name="T42" fmla="*/ 503 w 517"/>
                  <a:gd name="T43" fmla="*/ 174 h 522"/>
                  <a:gd name="T44" fmla="*/ 509 w 517"/>
                  <a:gd name="T45" fmla="*/ 190 h 522"/>
                  <a:gd name="T46" fmla="*/ 516 w 517"/>
                  <a:gd name="T47" fmla="*/ 228 h 522"/>
                  <a:gd name="T48" fmla="*/ 517 w 517"/>
                  <a:gd name="T49" fmla="*/ 231 h 522"/>
                  <a:gd name="T50" fmla="*/ 472 w 517"/>
                  <a:gd name="T51" fmla="*/ 113 h 522"/>
                  <a:gd name="T52" fmla="*/ 96 w 517"/>
                  <a:gd name="T53" fmla="*/ 57 h 522"/>
                  <a:gd name="T54" fmla="*/ 26 w 517"/>
                  <a:gd name="T55" fmla="*/ 144 h 522"/>
                  <a:gd name="T56" fmla="*/ 28 w 517"/>
                  <a:gd name="T57" fmla="*/ 139 h 522"/>
                  <a:gd name="T58" fmla="*/ 50 w 517"/>
                  <a:gd name="T59" fmla="*/ 103 h 522"/>
                  <a:gd name="T60" fmla="*/ 76 w 517"/>
                  <a:gd name="T61" fmla="*/ 74 h 522"/>
                  <a:gd name="T62" fmla="*/ 96 w 517"/>
                  <a:gd name="T63" fmla="*/ 57 h 522"/>
                  <a:gd name="T64" fmla="*/ 266 w 517"/>
                  <a:gd name="T65" fmla="*/ 0 h 522"/>
                  <a:gd name="T66" fmla="*/ 290 w 517"/>
                  <a:gd name="T67" fmla="*/ 3 h 522"/>
                  <a:gd name="T68" fmla="*/ 314 w 517"/>
                  <a:gd name="T69" fmla="*/ 7 h 522"/>
                  <a:gd name="T70" fmla="*/ 343 w 517"/>
                  <a:gd name="T71" fmla="*/ 14 h 522"/>
                  <a:gd name="T72" fmla="*/ 356 w 517"/>
                  <a:gd name="T73" fmla="*/ 20 h 522"/>
                  <a:gd name="T74" fmla="*/ 243 w 517"/>
                  <a:gd name="T75" fmla="*/ 2 h 522"/>
                  <a:gd name="T76" fmla="*/ 266 w 517"/>
                  <a:gd name="T77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17" h="522">
                    <a:moveTo>
                      <a:pt x="158" y="502"/>
                    </a:moveTo>
                    <a:lnTo>
                      <a:pt x="271" y="520"/>
                    </a:lnTo>
                    <a:lnTo>
                      <a:pt x="250" y="522"/>
                    </a:lnTo>
                    <a:lnTo>
                      <a:pt x="226" y="519"/>
                    </a:lnTo>
                    <a:lnTo>
                      <a:pt x="201" y="515"/>
                    </a:lnTo>
                    <a:lnTo>
                      <a:pt x="171" y="508"/>
                    </a:lnTo>
                    <a:lnTo>
                      <a:pt x="158" y="502"/>
                    </a:lnTo>
                    <a:close/>
                    <a:moveTo>
                      <a:pt x="492" y="376"/>
                    </a:moveTo>
                    <a:lnTo>
                      <a:pt x="488" y="383"/>
                    </a:lnTo>
                    <a:lnTo>
                      <a:pt x="466" y="417"/>
                    </a:lnTo>
                    <a:lnTo>
                      <a:pt x="465" y="420"/>
                    </a:lnTo>
                    <a:lnTo>
                      <a:pt x="438" y="450"/>
                    </a:lnTo>
                    <a:lnTo>
                      <a:pt x="416" y="468"/>
                    </a:lnTo>
                    <a:lnTo>
                      <a:pt x="492" y="376"/>
                    </a:lnTo>
                    <a:close/>
                    <a:moveTo>
                      <a:pt x="0" y="297"/>
                    </a:moveTo>
                    <a:lnTo>
                      <a:pt x="38" y="402"/>
                    </a:lnTo>
                    <a:lnTo>
                      <a:pt x="21" y="372"/>
                    </a:lnTo>
                    <a:lnTo>
                      <a:pt x="7" y="334"/>
                    </a:lnTo>
                    <a:lnTo>
                      <a:pt x="0" y="297"/>
                    </a:lnTo>
                    <a:close/>
                    <a:moveTo>
                      <a:pt x="472" y="113"/>
                    </a:moveTo>
                    <a:lnTo>
                      <a:pt x="493" y="150"/>
                    </a:lnTo>
                    <a:lnTo>
                      <a:pt x="503" y="174"/>
                    </a:lnTo>
                    <a:lnTo>
                      <a:pt x="509" y="190"/>
                    </a:lnTo>
                    <a:lnTo>
                      <a:pt x="516" y="228"/>
                    </a:lnTo>
                    <a:lnTo>
                      <a:pt x="517" y="231"/>
                    </a:lnTo>
                    <a:lnTo>
                      <a:pt x="472" y="113"/>
                    </a:lnTo>
                    <a:close/>
                    <a:moveTo>
                      <a:pt x="96" y="57"/>
                    </a:moveTo>
                    <a:lnTo>
                      <a:pt x="26" y="144"/>
                    </a:lnTo>
                    <a:lnTo>
                      <a:pt x="28" y="139"/>
                    </a:lnTo>
                    <a:lnTo>
                      <a:pt x="50" y="103"/>
                    </a:lnTo>
                    <a:lnTo>
                      <a:pt x="76" y="74"/>
                    </a:lnTo>
                    <a:lnTo>
                      <a:pt x="96" y="57"/>
                    </a:lnTo>
                    <a:close/>
                    <a:moveTo>
                      <a:pt x="266" y="0"/>
                    </a:moveTo>
                    <a:lnTo>
                      <a:pt x="290" y="3"/>
                    </a:lnTo>
                    <a:lnTo>
                      <a:pt x="314" y="7"/>
                    </a:lnTo>
                    <a:lnTo>
                      <a:pt x="343" y="14"/>
                    </a:lnTo>
                    <a:lnTo>
                      <a:pt x="356" y="20"/>
                    </a:lnTo>
                    <a:lnTo>
                      <a:pt x="243" y="2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5" name="Freeform 565"/>
              <p:cNvSpPr>
                <a:spLocks noEditPoints="1"/>
              </p:cNvSpPr>
              <p:nvPr/>
            </p:nvSpPr>
            <p:spPr bwMode="auto">
              <a:xfrm>
                <a:off x="6847" y="2276"/>
                <a:ext cx="538" cy="536"/>
              </a:xfrm>
              <a:custGeom>
                <a:avLst/>
                <a:gdLst>
                  <a:gd name="T0" fmla="*/ 261 w 538"/>
                  <a:gd name="T1" fmla="*/ 529 h 536"/>
                  <a:gd name="T2" fmla="*/ 315 w 538"/>
                  <a:gd name="T3" fmla="*/ 533 h 536"/>
                  <a:gd name="T4" fmla="*/ 297 w 538"/>
                  <a:gd name="T5" fmla="*/ 536 h 536"/>
                  <a:gd name="T6" fmla="*/ 370 w 538"/>
                  <a:gd name="T7" fmla="*/ 517 h 536"/>
                  <a:gd name="T8" fmla="*/ 362 w 538"/>
                  <a:gd name="T9" fmla="*/ 519 h 536"/>
                  <a:gd name="T10" fmla="*/ 137 w 538"/>
                  <a:gd name="T11" fmla="*/ 503 h 536"/>
                  <a:gd name="T12" fmla="*/ 182 w 538"/>
                  <a:gd name="T13" fmla="*/ 515 h 536"/>
                  <a:gd name="T14" fmla="*/ 157 w 538"/>
                  <a:gd name="T15" fmla="*/ 513 h 536"/>
                  <a:gd name="T16" fmla="*/ 137 w 538"/>
                  <a:gd name="T17" fmla="*/ 503 h 536"/>
                  <a:gd name="T18" fmla="*/ 427 w 538"/>
                  <a:gd name="T19" fmla="*/ 486 h 536"/>
                  <a:gd name="T20" fmla="*/ 407 w 538"/>
                  <a:gd name="T21" fmla="*/ 499 h 536"/>
                  <a:gd name="T22" fmla="*/ 449 w 538"/>
                  <a:gd name="T23" fmla="*/ 457 h 536"/>
                  <a:gd name="T24" fmla="*/ 524 w 538"/>
                  <a:gd name="T25" fmla="*/ 358 h 536"/>
                  <a:gd name="T26" fmla="*/ 477 w 538"/>
                  <a:gd name="T27" fmla="*/ 424 h 536"/>
                  <a:gd name="T28" fmla="*/ 503 w 538"/>
                  <a:gd name="T29" fmla="*/ 383 h 536"/>
                  <a:gd name="T30" fmla="*/ 0 w 538"/>
                  <a:gd name="T31" fmla="*/ 274 h 536"/>
                  <a:gd name="T32" fmla="*/ 18 w 538"/>
                  <a:gd name="T33" fmla="*/ 341 h 536"/>
                  <a:gd name="T34" fmla="*/ 49 w 538"/>
                  <a:gd name="T35" fmla="*/ 409 h 536"/>
                  <a:gd name="T36" fmla="*/ 48 w 538"/>
                  <a:gd name="T37" fmla="*/ 423 h 536"/>
                  <a:gd name="T38" fmla="*/ 1 w 538"/>
                  <a:gd name="T39" fmla="*/ 297 h 536"/>
                  <a:gd name="T40" fmla="*/ 520 w 538"/>
                  <a:gd name="T41" fmla="*/ 197 h 536"/>
                  <a:gd name="T42" fmla="*/ 538 w 538"/>
                  <a:gd name="T43" fmla="*/ 264 h 536"/>
                  <a:gd name="T44" fmla="*/ 527 w 538"/>
                  <a:gd name="T45" fmla="*/ 235 h 536"/>
                  <a:gd name="T46" fmla="*/ 473 w 538"/>
                  <a:gd name="T47" fmla="*/ 93 h 536"/>
                  <a:gd name="T48" fmla="*/ 514 w 538"/>
                  <a:gd name="T49" fmla="*/ 181 h 536"/>
                  <a:gd name="T50" fmla="*/ 483 w 538"/>
                  <a:gd name="T51" fmla="*/ 120 h 536"/>
                  <a:gd name="T52" fmla="*/ 128 w 538"/>
                  <a:gd name="T53" fmla="*/ 38 h 536"/>
                  <a:gd name="T54" fmla="*/ 107 w 538"/>
                  <a:gd name="T55" fmla="*/ 64 h 536"/>
                  <a:gd name="T56" fmla="*/ 61 w 538"/>
                  <a:gd name="T57" fmla="*/ 110 h 536"/>
                  <a:gd name="T58" fmla="*/ 37 w 538"/>
                  <a:gd name="T59" fmla="*/ 151 h 536"/>
                  <a:gd name="T60" fmla="*/ 27 w 538"/>
                  <a:gd name="T61" fmla="*/ 151 h 536"/>
                  <a:gd name="T62" fmla="*/ 116 w 538"/>
                  <a:gd name="T63" fmla="*/ 45 h 536"/>
                  <a:gd name="T64" fmla="*/ 325 w 538"/>
                  <a:gd name="T65" fmla="*/ 14 h 536"/>
                  <a:gd name="T66" fmla="*/ 395 w 538"/>
                  <a:gd name="T67" fmla="*/ 30 h 536"/>
                  <a:gd name="T68" fmla="*/ 367 w 538"/>
                  <a:gd name="T69" fmla="*/ 27 h 536"/>
                  <a:gd name="T70" fmla="*/ 325 w 538"/>
                  <a:gd name="T71" fmla="*/ 14 h 536"/>
                  <a:gd name="T72" fmla="*/ 301 w 538"/>
                  <a:gd name="T73" fmla="*/ 10 h 536"/>
                  <a:gd name="T74" fmla="*/ 254 w 538"/>
                  <a:gd name="T75" fmla="*/ 9 h 536"/>
                  <a:gd name="T76" fmla="*/ 234 w 538"/>
                  <a:gd name="T77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38" h="536">
                    <a:moveTo>
                      <a:pt x="237" y="526"/>
                    </a:moveTo>
                    <a:lnTo>
                      <a:pt x="261" y="529"/>
                    </a:lnTo>
                    <a:lnTo>
                      <a:pt x="282" y="527"/>
                    </a:lnTo>
                    <a:lnTo>
                      <a:pt x="315" y="533"/>
                    </a:lnTo>
                    <a:lnTo>
                      <a:pt x="302" y="536"/>
                    </a:lnTo>
                    <a:lnTo>
                      <a:pt x="297" y="536"/>
                    </a:lnTo>
                    <a:lnTo>
                      <a:pt x="237" y="526"/>
                    </a:lnTo>
                    <a:close/>
                    <a:moveTo>
                      <a:pt x="370" y="517"/>
                    </a:moveTo>
                    <a:lnTo>
                      <a:pt x="360" y="522"/>
                    </a:lnTo>
                    <a:lnTo>
                      <a:pt x="362" y="519"/>
                    </a:lnTo>
                    <a:lnTo>
                      <a:pt x="370" y="517"/>
                    </a:lnTo>
                    <a:close/>
                    <a:moveTo>
                      <a:pt x="137" y="503"/>
                    </a:moveTo>
                    <a:lnTo>
                      <a:pt x="169" y="509"/>
                    </a:lnTo>
                    <a:lnTo>
                      <a:pt x="182" y="515"/>
                    </a:lnTo>
                    <a:lnTo>
                      <a:pt x="212" y="522"/>
                    </a:lnTo>
                    <a:lnTo>
                      <a:pt x="157" y="513"/>
                    </a:lnTo>
                    <a:lnTo>
                      <a:pt x="141" y="506"/>
                    </a:lnTo>
                    <a:lnTo>
                      <a:pt x="137" y="503"/>
                    </a:lnTo>
                    <a:close/>
                    <a:moveTo>
                      <a:pt x="476" y="427"/>
                    </a:moveTo>
                    <a:lnTo>
                      <a:pt x="427" y="486"/>
                    </a:lnTo>
                    <a:lnTo>
                      <a:pt x="422" y="491"/>
                    </a:lnTo>
                    <a:lnTo>
                      <a:pt x="407" y="499"/>
                    </a:lnTo>
                    <a:lnTo>
                      <a:pt x="427" y="475"/>
                    </a:lnTo>
                    <a:lnTo>
                      <a:pt x="449" y="457"/>
                    </a:lnTo>
                    <a:lnTo>
                      <a:pt x="476" y="427"/>
                    </a:lnTo>
                    <a:close/>
                    <a:moveTo>
                      <a:pt x="524" y="358"/>
                    </a:moveTo>
                    <a:lnTo>
                      <a:pt x="513" y="382"/>
                    </a:lnTo>
                    <a:lnTo>
                      <a:pt x="477" y="424"/>
                    </a:lnTo>
                    <a:lnTo>
                      <a:pt x="499" y="390"/>
                    </a:lnTo>
                    <a:lnTo>
                      <a:pt x="503" y="383"/>
                    </a:lnTo>
                    <a:lnTo>
                      <a:pt x="524" y="358"/>
                    </a:lnTo>
                    <a:close/>
                    <a:moveTo>
                      <a:pt x="0" y="274"/>
                    </a:moveTo>
                    <a:lnTo>
                      <a:pt x="11" y="304"/>
                    </a:lnTo>
                    <a:lnTo>
                      <a:pt x="18" y="341"/>
                    </a:lnTo>
                    <a:lnTo>
                      <a:pt x="32" y="379"/>
                    </a:lnTo>
                    <a:lnTo>
                      <a:pt x="49" y="409"/>
                    </a:lnTo>
                    <a:lnTo>
                      <a:pt x="61" y="438"/>
                    </a:lnTo>
                    <a:lnTo>
                      <a:pt x="48" y="423"/>
                    </a:lnTo>
                    <a:lnTo>
                      <a:pt x="41" y="403"/>
                    </a:lnTo>
                    <a:lnTo>
                      <a:pt x="1" y="297"/>
                    </a:lnTo>
                    <a:lnTo>
                      <a:pt x="0" y="274"/>
                    </a:lnTo>
                    <a:close/>
                    <a:moveTo>
                      <a:pt x="520" y="197"/>
                    </a:moveTo>
                    <a:lnTo>
                      <a:pt x="537" y="242"/>
                    </a:lnTo>
                    <a:lnTo>
                      <a:pt x="538" y="264"/>
                    </a:lnTo>
                    <a:lnTo>
                      <a:pt x="528" y="238"/>
                    </a:lnTo>
                    <a:lnTo>
                      <a:pt x="527" y="235"/>
                    </a:lnTo>
                    <a:lnTo>
                      <a:pt x="520" y="197"/>
                    </a:lnTo>
                    <a:close/>
                    <a:moveTo>
                      <a:pt x="473" y="93"/>
                    </a:moveTo>
                    <a:lnTo>
                      <a:pt x="487" y="110"/>
                    </a:lnTo>
                    <a:lnTo>
                      <a:pt x="514" y="181"/>
                    </a:lnTo>
                    <a:lnTo>
                      <a:pt x="504" y="157"/>
                    </a:lnTo>
                    <a:lnTo>
                      <a:pt x="483" y="120"/>
                    </a:lnTo>
                    <a:lnTo>
                      <a:pt x="473" y="93"/>
                    </a:lnTo>
                    <a:close/>
                    <a:moveTo>
                      <a:pt x="128" y="38"/>
                    </a:moveTo>
                    <a:lnTo>
                      <a:pt x="119" y="50"/>
                    </a:lnTo>
                    <a:lnTo>
                      <a:pt x="107" y="64"/>
                    </a:lnTo>
                    <a:lnTo>
                      <a:pt x="87" y="81"/>
                    </a:lnTo>
                    <a:lnTo>
                      <a:pt x="61" y="110"/>
                    </a:lnTo>
                    <a:lnTo>
                      <a:pt x="39" y="146"/>
                    </a:lnTo>
                    <a:lnTo>
                      <a:pt x="37" y="151"/>
                    </a:lnTo>
                    <a:lnTo>
                      <a:pt x="15" y="177"/>
                    </a:lnTo>
                    <a:lnTo>
                      <a:pt x="27" y="151"/>
                    </a:lnTo>
                    <a:lnTo>
                      <a:pt x="107" y="54"/>
                    </a:lnTo>
                    <a:lnTo>
                      <a:pt x="116" y="45"/>
                    </a:lnTo>
                    <a:lnTo>
                      <a:pt x="128" y="38"/>
                    </a:lnTo>
                    <a:close/>
                    <a:moveTo>
                      <a:pt x="325" y="14"/>
                    </a:moveTo>
                    <a:lnTo>
                      <a:pt x="380" y="23"/>
                    </a:lnTo>
                    <a:lnTo>
                      <a:pt x="395" y="30"/>
                    </a:lnTo>
                    <a:lnTo>
                      <a:pt x="400" y="33"/>
                    </a:lnTo>
                    <a:lnTo>
                      <a:pt x="367" y="27"/>
                    </a:lnTo>
                    <a:lnTo>
                      <a:pt x="354" y="21"/>
                    </a:lnTo>
                    <a:lnTo>
                      <a:pt x="325" y="14"/>
                    </a:lnTo>
                    <a:close/>
                    <a:moveTo>
                      <a:pt x="241" y="0"/>
                    </a:moveTo>
                    <a:lnTo>
                      <a:pt x="301" y="10"/>
                    </a:lnTo>
                    <a:lnTo>
                      <a:pt x="277" y="7"/>
                    </a:lnTo>
                    <a:lnTo>
                      <a:pt x="254" y="9"/>
                    </a:lnTo>
                    <a:lnTo>
                      <a:pt x="222" y="3"/>
                    </a:lnTo>
                    <a:lnTo>
                      <a:pt x="234" y="0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8" name="Freeform 566"/>
              <p:cNvSpPr>
                <a:spLocks noEditPoints="1"/>
              </p:cNvSpPr>
              <p:nvPr/>
            </p:nvSpPr>
            <p:spPr bwMode="auto">
              <a:xfrm>
                <a:off x="6837" y="2272"/>
                <a:ext cx="558" cy="544"/>
              </a:xfrm>
              <a:custGeom>
                <a:avLst/>
                <a:gdLst>
                  <a:gd name="T0" fmla="*/ 349 w 558"/>
                  <a:gd name="T1" fmla="*/ 541 h 544"/>
                  <a:gd name="T2" fmla="*/ 307 w 558"/>
                  <a:gd name="T3" fmla="*/ 540 h 544"/>
                  <a:gd name="T4" fmla="*/ 325 w 558"/>
                  <a:gd name="T5" fmla="*/ 537 h 544"/>
                  <a:gd name="T6" fmla="*/ 388 w 558"/>
                  <a:gd name="T7" fmla="*/ 521 h 544"/>
                  <a:gd name="T8" fmla="*/ 397 w 558"/>
                  <a:gd name="T9" fmla="*/ 524 h 544"/>
                  <a:gd name="T10" fmla="*/ 363 w 558"/>
                  <a:gd name="T11" fmla="*/ 531 h 544"/>
                  <a:gd name="T12" fmla="*/ 380 w 558"/>
                  <a:gd name="T13" fmla="*/ 521 h 544"/>
                  <a:gd name="T14" fmla="*/ 124 w 558"/>
                  <a:gd name="T15" fmla="*/ 503 h 544"/>
                  <a:gd name="T16" fmla="*/ 151 w 558"/>
                  <a:gd name="T17" fmla="*/ 510 h 544"/>
                  <a:gd name="T18" fmla="*/ 138 w 558"/>
                  <a:gd name="T19" fmla="*/ 512 h 544"/>
                  <a:gd name="T20" fmla="*/ 437 w 558"/>
                  <a:gd name="T21" fmla="*/ 490 h 544"/>
                  <a:gd name="T22" fmla="*/ 401 w 558"/>
                  <a:gd name="T23" fmla="*/ 523 h 544"/>
                  <a:gd name="T24" fmla="*/ 432 w 558"/>
                  <a:gd name="T25" fmla="*/ 495 h 544"/>
                  <a:gd name="T26" fmla="*/ 89 w 558"/>
                  <a:gd name="T27" fmla="*/ 475 h 544"/>
                  <a:gd name="T28" fmla="*/ 106 w 558"/>
                  <a:gd name="T29" fmla="*/ 479 h 544"/>
                  <a:gd name="T30" fmla="*/ 114 w 558"/>
                  <a:gd name="T31" fmla="*/ 497 h 544"/>
                  <a:gd name="T32" fmla="*/ 88 w 558"/>
                  <a:gd name="T33" fmla="*/ 475 h 544"/>
                  <a:gd name="T34" fmla="*/ 58 w 558"/>
                  <a:gd name="T35" fmla="*/ 427 h 544"/>
                  <a:gd name="T36" fmla="*/ 81 w 558"/>
                  <a:gd name="T37" fmla="*/ 468 h 544"/>
                  <a:gd name="T38" fmla="*/ 68 w 558"/>
                  <a:gd name="T39" fmla="*/ 452 h 544"/>
                  <a:gd name="T40" fmla="*/ 547 w 558"/>
                  <a:gd name="T41" fmla="*/ 345 h 544"/>
                  <a:gd name="T42" fmla="*/ 523 w 558"/>
                  <a:gd name="T43" fmla="*/ 386 h 544"/>
                  <a:gd name="T44" fmla="*/ 547 w 558"/>
                  <a:gd name="T45" fmla="*/ 345 h 544"/>
                  <a:gd name="T46" fmla="*/ 552 w 558"/>
                  <a:gd name="T47" fmla="*/ 322 h 544"/>
                  <a:gd name="T48" fmla="*/ 548 w 558"/>
                  <a:gd name="T49" fmla="*/ 325 h 544"/>
                  <a:gd name="T50" fmla="*/ 550 w 558"/>
                  <a:gd name="T51" fmla="*/ 305 h 544"/>
                  <a:gd name="T52" fmla="*/ 555 w 558"/>
                  <a:gd name="T53" fmla="*/ 297 h 544"/>
                  <a:gd name="T54" fmla="*/ 10 w 558"/>
                  <a:gd name="T55" fmla="*/ 278 h 544"/>
                  <a:gd name="T56" fmla="*/ 0 w 558"/>
                  <a:gd name="T57" fmla="*/ 274 h 544"/>
                  <a:gd name="T58" fmla="*/ 1 w 558"/>
                  <a:gd name="T59" fmla="*/ 256 h 544"/>
                  <a:gd name="T60" fmla="*/ 557 w 558"/>
                  <a:gd name="T61" fmla="*/ 274 h 544"/>
                  <a:gd name="T62" fmla="*/ 557 w 558"/>
                  <a:gd name="T63" fmla="*/ 291 h 544"/>
                  <a:gd name="T64" fmla="*/ 547 w 558"/>
                  <a:gd name="T65" fmla="*/ 246 h 544"/>
                  <a:gd name="T66" fmla="*/ 10 w 558"/>
                  <a:gd name="T67" fmla="*/ 209 h 544"/>
                  <a:gd name="T68" fmla="*/ 13 w 558"/>
                  <a:gd name="T69" fmla="*/ 220 h 544"/>
                  <a:gd name="T70" fmla="*/ 10 w 558"/>
                  <a:gd name="T71" fmla="*/ 232 h 544"/>
                  <a:gd name="T72" fmla="*/ 3 w 558"/>
                  <a:gd name="T73" fmla="*/ 242 h 544"/>
                  <a:gd name="T74" fmla="*/ 4 w 558"/>
                  <a:gd name="T75" fmla="*/ 222 h 544"/>
                  <a:gd name="T76" fmla="*/ 37 w 558"/>
                  <a:gd name="T77" fmla="*/ 155 h 544"/>
                  <a:gd name="T78" fmla="*/ 11 w 558"/>
                  <a:gd name="T79" fmla="*/ 198 h 544"/>
                  <a:gd name="T80" fmla="*/ 37 w 558"/>
                  <a:gd name="T81" fmla="*/ 155 h 544"/>
                  <a:gd name="T82" fmla="*/ 480 w 558"/>
                  <a:gd name="T83" fmla="*/ 79 h 544"/>
                  <a:gd name="T84" fmla="*/ 497 w 558"/>
                  <a:gd name="T85" fmla="*/ 114 h 544"/>
                  <a:gd name="T86" fmla="*/ 475 w 558"/>
                  <a:gd name="T87" fmla="*/ 75 h 544"/>
                  <a:gd name="T88" fmla="*/ 446 w 558"/>
                  <a:gd name="T89" fmla="*/ 49 h 544"/>
                  <a:gd name="T90" fmla="*/ 465 w 558"/>
                  <a:gd name="T91" fmla="*/ 66 h 544"/>
                  <a:gd name="T92" fmla="*/ 446 w 558"/>
                  <a:gd name="T93" fmla="*/ 54 h 544"/>
                  <a:gd name="T94" fmla="*/ 390 w 558"/>
                  <a:gd name="T95" fmla="*/ 27 h 544"/>
                  <a:gd name="T96" fmla="*/ 432 w 558"/>
                  <a:gd name="T97" fmla="*/ 41 h 544"/>
                  <a:gd name="T98" fmla="*/ 405 w 558"/>
                  <a:gd name="T99" fmla="*/ 34 h 544"/>
                  <a:gd name="T100" fmla="*/ 154 w 558"/>
                  <a:gd name="T101" fmla="*/ 23 h 544"/>
                  <a:gd name="T102" fmla="*/ 126 w 558"/>
                  <a:gd name="T103" fmla="*/ 49 h 544"/>
                  <a:gd name="T104" fmla="*/ 124 w 558"/>
                  <a:gd name="T105" fmla="*/ 48 h 544"/>
                  <a:gd name="T106" fmla="*/ 154 w 558"/>
                  <a:gd name="T107" fmla="*/ 23 h 544"/>
                  <a:gd name="T108" fmla="*/ 194 w 558"/>
                  <a:gd name="T109" fmla="*/ 11 h 544"/>
                  <a:gd name="T110" fmla="*/ 175 w 558"/>
                  <a:gd name="T111" fmla="*/ 21 h 544"/>
                  <a:gd name="T112" fmla="*/ 165 w 558"/>
                  <a:gd name="T113" fmla="*/ 18 h 544"/>
                  <a:gd name="T114" fmla="*/ 198 w 558"/>
                  <a:gd name="T115" fmla="*/ 6 h 544"/>
                  <a:gd name="T116" fmla="*/ 251 w 558"/>
                  <a:gd name="T117" fmla="*/ 4 h 544"/>
                  <a:gd name="T118" fmla="*/ 232 w 558"/>
                  <a:gd name="T119" fmla="*/ 7 h 544"/>
                  <a:gd name="T120" fmla="*/ 225 w 558"/>
                  <a:gd name="T121" fmla="*/ 0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58" h="544">
                    <a:moveTo>
                      <a:pt x="325" y="537"/>
                    </a:moveTo>
                    <a:lnTo>
                      <a:pt x="349" y="541"/>
                    </a:lnTo>
                    <a:lnTo>
                      <a:pt x="333" y="544"/>
                    </a:lnTo>
                    <a:lnTo>
                      <a:pt x="307" y="540"/>
                    </a:lnTo>
                    <a:lnTo>
                      <a:pt x="312" y="540"/>
                    </a:lnTo>
                    <a:lnTo>
                      <a:pt x="325" y="537"/>
                    </a:lnTo>
                    <a:close/>
                    <a:moveTo>
                      <a:pt x="384" y="520"/>
                    </a:moveTo>
                    <a:lnTo>
                      <a:pt x="388" y="521"/>
                    </a:lnTo>
                    <a:lnTo>
                      <a:pt x="394" y="523"/>
                    </a:lnTo>
                    <a:lnTo>
                      <a:pt x="397" y="524"/>
                    </a:lnTo>
                    <a:lnTo>
                      <a:pt x="360" y="538"/>
                    </a:lnTo>
                    <a:lnTo>
                      <a:pt x="363" y="531"/>
                    </a:lnTo>
                    <a:lnTo>
                      <a:pt x="370" y="526"/>
                    </a:lnTo>
                    <a:lnTo>
                      <a:pt x="380" y="521"/>
                    </a:lnTo>
                    <a:lnTo>
                      <a:pt x="384" y="520"/>
                    </a:lnTo>
                    <a:close/>
                    <a:moveTo>
                      <a:pt x="124" y="503"/>
                    </a:moveTo>
                    <a:lnTo>
                      <a:pt x="147" y="507"/>
                    </a:lnTo>
                    <a:lnTo>
                      <a:pt x="151" y="510"/>
                    </a:lnTo>
                    <a:lnTo>
                      <a:pt x="167" y="517"/>
                    </a:lnTo>
                    <a:lnTo>
                      <a:pt x="138" y="512"/>
                    </a:lnTo>
                    <a:lnTo>
                      <a:pt x="124" y="503"/>
                    </a:lnTo>
                    <a:close/>
                    <a:moveTo>
                      <a:pt x="437" y="490"/>
                    </a:moveTo>
                    <a:lnTo>
                      <a:pt x="420" y="512"/>
                    </a:lnTo>
                    <a:lnTo>
                      <a:pt x="401" y="523"/>
                    </a:lnTo>
                    <a:lnTo>
                      <a:pt x="417" y="503"/>
                    </a:lnTo>
                    <a:lnTo>
                      <a:pt x="432" y="495"/>
                    </a:lnTo>
                    <a:lnTo>
                      <a:pt x="437" y="490"/>
                    </a:lnTo>
                    <a:close/>
                    <a:moveTo>
                      <a:pt x="89" y="475"/>
                    </a:moveTo>
                    <a:lnTo>
                      <a:pt x="93" y="475"/>
                    </a:lnTo>
                    <a:lnTo>
                      <a:pt x="106" y="479"/>
                    </a:lnTo>
                    <a:lnTo>
                      <a:pt x="113" y="489"/>
                    </a:lnTo>
                    <a:lnTo>
                      <a:pt x="114" y="497"/>
                    </a:lnTo>
                    <a:lnTo>
                      <a:pt x="112" y="495"/>
                    </a:lnTo>
                    <a:lnTo>
                      <a:pt x="88" y="475"/>
                    </a:lnTo>
                    <a:lnTo>
                      <a:pt x="89" y="475"/>
                    </a:lnTo>
                    <a:close/>
                    <a:moveTo>
                      <a:pt x="58" y="427"/>
                    </a:moveTo>
                    <a:lnTo>
                      <a:pt x="71" y="442"/>
                    </a:lnTo>
                    <a:lnTo>
                      <a:pt x="81" y="468"/>
                    </a:lnTo>
                    <a:lnTo>
                      <a:pt x="78" y="465"/>
                    </a:lnTo>
                    <a:lnTo>
                      <a:pt x="68" y="452"/>
                    </a:lnTo>
                    <a:lnTo>
                      <a:pt x="58" y="427"/>
                    </a:lnTo>
                    <a:close/>
                    <a:moveTo>
                      <a:pt x="547" y="345"/>
                    </a:moveTo>
                    <a:lnTo>
                      <a:pt x="542" y="362"/>
                    </a:lnTo>
                    <a:lnTo>
                      <a:pt x="523" y="386"/>
                    </a:lnTo>
                    <a:lnTo>
                      <a:pt x="534" y="362"/>
                    </a:lnTo>
                    <a:lnTo>
                      <a:pt x="547" y="345"/>
                    </a:lnTo>
                    <a:close/>
                    <a:moveTo>
                      <a:pt x="555" y="297"/>
                    </a:moveTo>
                    <a:lnTo>
                      <a:pt x="552" y="322"/>
                    </a:lnTo>
                    <a:lnTo>
                      <a:pt x="551" y="329"/>
                    </a:lnTo>
                    <a:lnTo>
                      <a:pt x="548" y="325"/>
                    </a:lnTo>
                    <a:lnTo>
                      <a:pt x="547" y="312"/>
                    </a:lnTo>
                    <a:lnTo>
                      <a:pt x="550" y="305"/>
                    </a:lnTo>
                    <a:lnTo>
                      <a:pt x="552" y="300"/>
                    </a:lnTo>
                    <a:lnTo>
                      <a:pt x="555" y="297"/>
                    </a:lnTo>
                    <a:close/>
                    <a:moveTo>
                      <a:pt x="1" y="256"/>
                    </a:moveTo>
                    <a:lnTo>
                      <a:pt x="10" y="278"/>
                    </a:lnTo>
                    <a:lnTo>
                      <a:pt x="11" y="301"/>
                    </a:lnTo>
                    <a:lnTo>
                      <a:pt x="0" y="274"/>
                    </a:lnTo>
                    <a:lnTo>
                      <a:pt x="0" y="264"/>
                    </a:lnTo>
                    <a:lnTo>
                      <a:pt x="1" y="256"/>
                    </a:lnTo>
                    <a:close/>
                    <a:moveTo>
                      <a:pt x="547" y="246"/>
                    </a:moveTo>
                    <a:lnTo>
                      <a:pt x="557" y="274"/>
                    </a:lnTo>
                    <a:lnTo>
                      <a:pt x="558" y="280"/>
                    </a:lnTo>
                    <a:lnTo>
                      <a:pt x="557" y="291"/>
                    </a:lnTo>
                    <a:lnTo>
                      <a:pt x="548" y="268"/>
                    </a:lnTo>
                    <a:lnTo>
                      <a:pt x="547" y="246"/>
                    </a:lnTo>
                    <a:close/>
                    <a:moveTo>
                      <a:pt x="8" y="208"/>
                    </a:moveTo>
                    <a:lnTo>
                      <a:pt x="10" y="209"/>
                    </a:lnTo>
                    <a:lnTo>
                      <a:pt x="11" y="215"/>
                    </a:lnTo>
                    <a:lnTo>
                      <a:pt x="13" y="220"/>
                    </a:lnTo>
                    <a:lnTo>
                      <a:pt x="13" y="226"/>
                    </a:lnTo>
                    <a:lnTo>
                      <a:pt x="10" y="232"/>
                    </a:lnTo>
                    <a:lnTo>
                      <a:pt x="7" y="237"/>
                    </a:lnTo>
                    <a:lnTo>
                      <a:pt x="3" y="242"/>
                    </a:lnTo>
                    <a:lnTo>
                      <a:pt x="3" y="242"/>
                    </a:lnTo>
                    <a:lnTo>
                      <a:pt x="4" y="222"/>
                    </a:lnTo>
                    <a:lnTo>
                      <a:pt x="8" y="208"/>
                    </a:lnTo>
                    <a:close/>
                    <a:moveTo>
                      <a:pt x="37" y="155"/>
                    </a:moveTo>
                    <a:lnTo>
                      <a:pt x="25" y="181"/>
                    </a:lnTo>
                    <a:lnTo>
                      <a:pt x="11" y="198"/>
                    </a:lnTo>
                    <a:lnTo>
                      <a:pt x="16" y="181"/>
                    </a:lnTo>
                    <a:lnTo>
                      <a:pt x="37" y="155"/>
                    </a:lnTo>
                    <a:close/>
                    <a:moveTo>
                      <a:pt x="475" y="75"/>
                    </a:moveTo>
                    <a:lnTo>
                      <a:pt x="480" y="79"/>
                    </a:lnTo>
                    <a:lnTo>
                      <a:pt x="487" y="89"/>
                    </a:lnTo>
                    <a:lnTo>
                      <a:pt x="497" y="114"/>
                    </a:lnTo>
                    <a:lnTo>
                      <a:pt x="483" y="97"/>
                    </a:lnTo>
                    <a:lnTo>
                      <a:pt x="475" y="75"/>
                    </a:lnTo>
                    <a:close/>
                    <a:moveTo>
                      <a:pt x="445" y="48"/>
                    </a:moveTo>
                    <a:lnTo>
                      <a:pt x="446" y="49"/>
                    </a:lnTo>
                    <a:lnTo>
                      <a:pt x="466" y="66"/>
                    </a:lnTo>
                    <a:lnTo>
                      <a:pt x="465" y="66"/>
                    </a:lnTo>
                    <a:lnTo>
                      <a:pt x="453" y="62"/>
                    </a:lnTo>
                    <a:lnTo>
                      <a:pt x="446" y="54"/>
                    </a:lnTo>
                    <a:lnTo>
                      <a:pt x="445" y="48"/>
                    </a:lnTo>
                    <a:close/>
                    <a:moveTo>
                      <a:pt x="390" y="27"/>
                    </a:moveTo>
                    <a:lnTo>
                      <a:pt x="420" y="32"/>
                    </a:lnTo>
                    <a:lnTo>
                      <a:pt x="432" y="41"/>
                    </a:lnTo>
                    <a:lnTo>
                      <a:pt x="410" y="37"/>
                    </a:lnTo>
                    <a:lnTo>
                      <a:pt x="405" y="34"/>
                    </a:lnTo>
                    <a:lnTo>
                      <a:pt x="390" y="27"/>
                    </a:lnTo>
                    <a:close/>
                    <a:moveTo>
                      <a:pt x="154" y="23"/>
                    </a:moveTo>
                    <a:lnTo>
                      <a:pt x="138" y="42"/>
                    </a:lnTo>
                    <a:lnTo>
                      <a:pt x="126" y="49"/>
                    </a:lnTo>
                    <a:lnTo>
                      <a:pt x="117" y="58"/>
                    </a:lnTo>
                    <a:lnTo>
                      <a:pt x="124" y="48"/>
                    </a:lnTo>
                    <a:lnTo>
                      <a:pt x="136" y="34"/>
                    </a:lnTo>
                    <a:lnTo>
                      <a:pt x="154" y="23"/>
                    </a:lnTo>
                    <a:close/>
                    <a:moveTo>
                      <a:pt x="198" y="6"/>
                    </a:moveTo>
                    <a:lnTo>
                      <a:pt x="194" y="11"/>
                    </a:lnTo>
                    <a:lnTo>
                      <a:pt x="185" y="18"/>
                    </a:lnTo>
                    <a:lnTo>
                      <a:pt x="175" y="21"/>
                    </a:lnTo>
                    <a:lnTo>
                      <a:pt x="170" y="20"/>
                    </a:lnTo>
                    <a:lnTo>
                      <a:pt x="165" y="18"/>
                    </a:lnTo>
                    <a:lnTo>
                      <a:pt x="164" y="18"/>
                    </a:lnTo>
                    <a:lnTo>
                      <a:pt x="198" y="6"/>
                    </a:lnTo>
                    <a:close/>
                    <a:moveTo>
                      <a:pt x="225" y="0"/>
                    </a:moveTo>
                    <a:lnTo>
                      <a:pt x="251" y="4"/>
                    </a:lnTo>
                    <a:lnTo>
                      <a:pt x="244" y="4"/>
                    </a:lnTo>
                    <a:lnTo>
                      <a:pt x="232" y="7"/>
                    </a:lnTo>
                    <a:lnTo>
                      <a:pt x="208" y="3"/>
                    </a:lnTo>
                    <a:lnTo>
                      <a:pt x="2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9" name="Freeform 567"/>
              <p:cNvSpPr>
                <a:spLocks noEditPoints="1"/>
              </p:cNvSpPr>
              <p:nvPr/>
            </p:nvSpPr>
            <p:spPr bwMode="auto">
              <a:xfrm>
                <a:off x="6830" y="2268"/>
                <a:ext cx="572" cy="552"/>
              </a:xfrm>
              <a:custGeom>
                <a:avLst/>
                <a:gdLst>
                  <a:gd name="T0" fmla="*/ 411 w 572"/>
                  <a:gd name="T1" fmla="*/ 535 h 552"/>
                  <a:gd name="T2" fmla="*/ 408 w 572"/>
                  <a:gd name="T3" fmla="*/ 537 h 552"/>
                  <a:gd name="T4" fmla="*/ 364 w 572"/>
                  <a:gd name="T5" fmla="*/ 552 h 552"/>
                  <a:gd name="T6" fmla="*/ 356 w 572"/>
                  <a:gd name="T7" fmla="*/ 545 h 552"/>
                  <a:gd name="T8" fmla="*/ 367 w 572"/>
                  <a:gd name="T9" fmla="*/ 542 h 552"/>
                  <a:gd name="T10" fmla="*/ 405 w 572"/>
                  <a:gd name="T11" fmla="*/ 528 h 552"/>
                  <a:gd name="T12" fmla="*/ 427 w 572"/>
                  <a:gd name="T13" fmla="*/ 516 h 552"/>
                  <a:gd name="T14" fmla="*/ 85 w 572"/>
                  <a:gd name="T15" fmla="*/ 469 h 552"/>
                  <a:gd name="T16" fmla="*/ 90 w 572"/>
                  <a:gd name="T17" fmla="*/ 479 h 552"/>
                  <a:gd name="T18" fmla="*/ 119 w 572"/>
                  <a:gd name="T19" fmla="*/ 499 h 552"/>
                  <a:gd name="T20" fmla="*/ 123 w 572"/>
                  <a:gd name="T21" fmla="*/ 506 h 552"/>
                  <a:gd name="T22" fmla="*/ 145 w 572"/>
                  <a:gd name="T23" fmla="*/ 516 h 552"/>
                  <a:gd name="T24" fmla="*/ 123 w 572"/>
                  <a:gd name="T25" fmla="*/ 513 h 552"/>
                  <a:gd name="T26" fmla="*/ 83 w 572"/>
                  <a:gd name="T27" fmla="*/ 480 h 552"/>
                  <a:gd name="T28" fmla="*/ 564 w 572"/>
                  <a:gd name="T29" fmla="*/ 278 h 552"/>
                  <a:gd name="T30" fmla="*/ 572 w 572"/>
                  <a:gd name="T31" fmla="*/ 295 h 552"/>
                  <a:gd name="T32" fmla="*/ 564 w 572"/>
                  <a:gd name="T33" fmla="*/ 349 h 552"/>
                  <a:gd name="T34" fmla="*/ 554 w 572"/>
                  <a:gd name="T35" fmla="*/ 349 h 552"/>
                  <a:gd name="T36" fmla="*/ 558 w 572"/>
                  <a:gd name="T37" fmla="*/ 333 h 552"/>
                  <a:gd name="T38" fmla="*/ 562 w 572"/>
                  <a:gd name="T39" fmla="*/ 301 h 552"/>
                  <a:gd name="T40" fmla="*/ 564 w 572"/>
                  <a:gd name="T41" fmla="*/ 295 h 552"/>
                  <a:gd name="T42" fmla="*/ 564 w 572"/>
                  <a:gd name="T43" fmla="*/ 278 h 552"/>
                  <a:gd name="T44" fmla="*/ 18 w 572"/>
                  <a:gd name="T45" fmla="*/ 202 h 552"/>
                  <a:gd name="T46" fmla="*/ 15 w 572"/>
                  <a:gd name="T47" fmla="*/ 212 h 552"/>
                  <a:gd name="T48" fmla="*/ 10 w 572"/>
                  <a:gd name="T49" fmla="*/ 246 h 552"/>
                  <a:gd name="T50" fmla="*/ 8 w 572"/>
                  <a:gd name="T51" fmla="*/ 260 h 552"/>
                  <a:gd name="T52" fmla="*/ 7 w 572"/>
                  <a:gd name="T53" fmla="*/ 278 h 552"/>
                  <a:gd name="T54" fmla="*/ 3 w 572"/>
                  <a:gd name="T55" fmla="*/ 224 h 552"/>
                  <a:gd name="T56" fmla="*/ 23 w 572"/>
                  <a:gd name="T57" fmla="*/ 185 h 552"/>
                  <a:gd name="T58" fmla="*/ 449 w 572"/>
                  <a:gd name="T59" fmla="*/ 39 h 552"/>
                  <a:gd name="T60" fmla="*/ 486 w 572"/>
                  <a:gd name="T61" fmla="*/ 70 h 552"/>
                  <a:gd name="T62" fmla="*/ 487 w 572"/>
                  <a:gd name="T63" fmla="*/ 83 h 552"/>
                  <a:gd name="T64" fmla="*/ 479 w 572"/>
                  <a:gd name="T65" fmla="*/ 70 h 552"/>
                  <a:gd name="T66" fmla="*/ 473 w 572"/>
                  <a:gd name="T67" fmla="*/ 70 h 552"/>
                  <a:gd name="T68" fmla="*/ 452 w 572"/>
                  <a:gd name="T69" fmla="*/ 52 h 552"/>
                  <a:gd name="T70" fmla="*/ 439 w 572"/>
                  <a:gd name="T71" fmla="*/ 45 h 552"/>
                  <a:gd name="T72" fmla="*/ 208 w 572"/>
                  <a:gd name="T73" fmla="*/ 0 h 552"/>
                  <a:gd name="T74" fmla="*/ 232 w 572"/>
                  <a:gd name="T75" fmla="*/ 4 h 552"/>
                  <a:gd name="T76" fmla="*/ 206 w 572"/>
                  <a:gd name="T77" fmla="*/ 5 h 552"/>
                  <a:gd name="T78" fmla="*/ 171 w 572"/>
                  <a:gd name="T79" fmla="*/ 22 h 552"/>
                  <a:gd name="T80" fmla="*/ 161 w 572"/>
                  <a:gd name="T81" fmla="*/ 27 h 552"/>
                  <a:gd name="T82" fmla="*/ 160 w 572"/>
                  <a:gd name="T83" fmla="*/ 18 h 552"/>
                  <a:gd name="T84" fmla="*/ 206 w 572"/>
                  <a:gd name="T85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72" h="552">
                    <a:moveTo>
                      <a:pt x="427" y="516"/>
                    </a:moveTo>
                    <a:lnTo>
                      <a:pt x="411" y="535"/>
                    </a:lnTo>
                    <a:lnTo>
                      <a:pt x="411" y="535"/>
                    </a:lnTo>
                    <a:lnTo>
                      <a:pt x="408" y="537"/>
                    </a:lnTo>
                    <a:lnTo>
                      <a:pt x="366" y="552"/>
                    </a:lnTo>
                    <a:lnTo>
                      <a:pt x="364" y="552"/>
                    </a:lnTo>
                    <a:lnTo>
                      <a:pt x="340" y="548"/>
                    </a:lnTo>
                    <a:lnTo>
                      <a:pt x="356" y="545"/>
                    </a:lnTo>
                    <a:lnTo>
                      <a:pt x="364" y="547"/>
                    </a:lnTo>
                    <a:lnTo>
                      <a:pt x="367" y="542"/>
                    </a:lnTo>
                    <a:lnTo>
                      <a:pt x="404" y="528"/>
                    </a:lnTo>
                    <a:lnTo>
                      <a:pt x="405" y="528"/>
                    </a:lnTo>
                    <a:lnTo>
                      <a:pt x="408" y="527"/>
                    </a:lnTo>
                    <a:lnTo>
                      <a:pt x="427" y="516"/>
                    </a:lnTo>
                    <a:close/>
                    <a:moveTo>
                      <a:pt x="75" y="456"/>
                    </a:moveTo>
                    <a:lnTo>
                      <a:pt x="85" y="469"/>
                    </a:lnTo>
                    <a:lnTo>
                      <a:pt x="88" y="472"/>
                    </a:lnTo>
                    <a:lnTo>
                      <a:pt x="90" y="479"/>
                    </a:lnTo>
                    <a:lnTo>
                      <a:pt x="95" y="479"/>
                    </a:lnTo>
                    <a:lnTo>
                      <a:pt x="119" y="499"/>
                    </a:lnTo>
                    <a:lnTo>
                      <a:pt x="121" y="501"/>
                    </a:lnTo>
                    <a:lnTo>
                      <a:pt x="123" y="506"/>
                    </a:lnTo>
                    <a:lnTo>
                      <a:pt x="131" y="507"/>
                    </a:lnTo>
                    <a:lnTo>
                      <a:pt x="145" y="516"/>
                    </a:lnTo>
                    <a:lnTo>
                      <a:pt x="123" y="513"/>
                    </a:lnTo>
                    <a:lnTo>
                      <a:pt x="123" y="513"/>
                    </a:lnTo>
                    <a:lnTo>
                      <a:pt x="113" y="506"/>
                    </a:lnTo>
                    <a:lnTo>
                      <a:pt x="83" y="480"/>
                    </a:lnTo>
                    <a:lnTo>
                      <a:pt x="75" y="456"/>
                    </a:lnTo>
                    <a:close/>
                    <a:moveTo>
                      <a:pt x="564" y="278"/>
                    </a:moveTo>
                    <a:lnTo>
                      <a:pt x="571" y="295"/>
                    </a:lnTo>
                    <a:lnTo>
                      <a:pt x="572" y="295"/>
                    </a:lnTo>
                    <a:lnTo>
                      <a:pt x="569" y="328"/>
                    </a:lnTo>
                    <a:lnTo>
                      <a:pt x="564" y="349"/>
                    </a:lnTo>
                    <a:lnTo>
                      <a:pt x="549" y="366"/>
                    </a:lnTo>
                    <a:lnTo>
                      <a:pt x="554" y="349"/>
                    </a:lnTo>
                    <a:lnTo>
                      <a:pt x="562" y="339"/>
                    </a:lnTo>
                    <a:lnTo>
                      <a:pt x="558" y="333"/>
                    </a:lnTo>
                    <a:lnTo>
                      <a:pt x="559" y="326"/>
                    </a:lnTo>
                    <a:lnTo>
                      <a:pt x="562" y="301"/>
                    </a:lnTo>
                    <a:lnTo>
                      <a:pt x="565" y="299"/>
                    </a:lnTo>
                    <a:lnTo>
                      <a:pt x="564" y="295"/>
                    </a:lnTo>
                    <a:lnTo>
                      <a:pt x="565" y="284"/>
                    </a:lnTo>
                    <a:lnTo>
                      <a:pt x="564" y="278"/>
                    </a:lnTo>
                    <a:close/>
                    <a:moveTo>
                      <a:pt x="23" y="185"/>
                    </a:moveTo>
                    <a:lnTo>
                      <a:pt x="18" y="202"/>
                    </a:lnTo>
                    <a:lnTo>
                      <a:pt x="13" y="209"/>
                    </a:lnTo>
                    <a:lnTo>
                      <a:pt x="15" y="212"/>
                    </a:lnTo>
                    <a:lnTo>
                      <a:pt x="11" y="226"/>
                    </a:lnTo>
                    <a:lnTo>
                      <a:pt x="10" y="246"/>
                    </a:lnTo>
                    <a:lnTo>
                      <a:pt x="4" y="250"/>
                    </a:lnTo>
                    <a:lnTo>
                      <a:pt x="8" y="260"/>
                    </a:lnTo>
                    <a:lnTo>
                      <a:pt x="7" y="268"/>
                    </a:lnTo>
                    <a:lnTo>
                      <a:pt x="7" y="278"/>
                    </a:lnTo>
                    <a:lnTo>
                      <a:pt x="0" y="257"/>
                    </a:lnTo>
                    <a:lnTo>
                      <a:pt x="3" y="224"/>
                    </a:lnTo>
                    <a:lnTo>
                      <a:pt x="8" y="202"/>
                    </a:lnTo>
                    <a:lnTo>
                      <a:pt x="23" y="185"/>
                    </a:lnTo>
                    <a:close/>
                    <a:moveTo>
                      <a:pt x="427" y="36"/>
                    </a:moveTo>
                    <a:lnTo>
                      <a:pt x="449" y="39"/>
                    </a:lnTo>
                    <a:lnTo>
                      <a:pt x="459" y="46"/>
                    </a:lnTo>
                    <a:lnTo>
                      <a:pt x="486" y="70"/>
                    </a:lnTo>
                    <a:lnTo>
                      <a:pt x="494" y="93"/>
                    </a:lnTo>
                    <a:lnTo>
                      <a:pt x="487" y="83"/>
                    </a:lnTo>
                    <a:lnTo>
                      <a:pt x="482" y="79"/>
                    </a:lnTo>
                    <a:lnTo>
                      <a:pt x="479" y="70"/>
                    </a:lnTo>
                    <a:lnTo>
                      <a:pt x="475" y="70"/>
                    </a:lnTo>
                    <a:lnTo>
                      <a:pt x="473" y="70"/>
                    </a:lnTo>
                    <a:lnTo>
                      <a:pt x="453" y="53"/>
                    </a:lnTo>
                    <a:lnTo>
                      <a:pt x="452" y="52"/>
                    </a:lnTo>
                    <a:lnTo>
                      <a:pt x="451" y="46"/>
                    </a:lnTo>
                    <a:lnTo>
                      <a:pt x="439" y="45"/>
                    </a:lnTo>
                    <a:lnTo>
                      <a:pt x="427" y="36"/>
                    </a:lnTo>
                    <a:close/>
                    <a:moveTo>
                      <a:pt x="208" y="0"/>
                    </a:moveTo>
                    <a:lnTo>
                      <a:pt x="208" y="0"/>
                    </a:lnTo>
                    <a:lnTo>
                      <a:pt x="232" y="4"/>
                    </a:lnTo>
                    <a:lnTo>
                      <a:pt x="215" y="7"/>
                    </a:lnTo>
                    <a:lnTo>
                      <a:pt x="206" y="5"/>
                    </a:lnTo>
                    <a:lnTo>
                      <a:pt x="205" y="10"/>
                    </a:lnTo>
                    <a:lnTo>
                      <a:pt x="171" y="22"/>
                    </a:lnTo>
                    <a:lnTo>
                      <a:pt x="167" y="21"/>
                    </a:lnTo>
                    <a:lnTo>
                      <a:pt x="161" y="27"/>
                    </a:lnTo>
                    <a:lnTo>
                      <a:pt x="143" y="38"/>
                    </a:lnTo>
                    <a:lnTo>
                      <a:pt x="160" y="18"/>
                    </a:lnTo>
                    <a:lnTo>
                      <a:pt x="164" y="15"/>
                    </a:lnTo>
                    <a:lnTo>
                      <a:pt x="206" y="0"/>
                    </a:lnTo>
                    <a:lnTo>
                      <a:pt x="2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0" name="Freeform 568"/>
              <p:cNvSpPr>
                <a:spLocks noEditPoints="1"/>
              </p:cNvSpPr>
              <p:nvPr/>
            </p:nvSpPr>
            <p:spPr bwMode="auto">
              <a:xfrm>
                <a:off x="6820" y="2259"/>
                <a:ext cx="592" cy="570"/>
              </a:xfrm>
              <a:custGeom>
                <a:avLst/>
                <a:gdLst>
                  <a:gd name="T0" fmla="*/ 421 w 592"/>
                  <a:gd name="T1" fmla="*/ 544 h 570"/>
                  <a:gd name="T2" fmla="*/ 424 w 592"/>
                  <a:gd name="T3" fmla="*/ 549 h 570"/>
                  <a:gd name="T4" fmla="*/ 425 w 592"/>
                  <a:gd name="T5" fmla="*/ 551 h 570"/>
                  <a:gd name="T6" fmla="*/ 386 w 592"/>
                  <a:gd name="T7" fmla="*/ 568 h 570"/>
                  <a:gd name="T8" fmla="*/ 379 w 592"/>
                  <a:gd name="T9" fmla="*/ 570 h 570"/>
                  <a:gd name="T10" fmla="*/ 376 w 592"/>
                  <a:gd name="T11" fmla="*/ 561 h 570"/>
                  <a:gd name="T12" fmla="*/ 374 w 592"/>
                  <a:gd name="T13" fmla="*/ 561 h 570"/>
                  <a:gd name="T14" fmla="*/ 376 w 592"/>
                  <a:gd name="T15" fmla="*/ 561 h 570"/>
                  <a:gd name="T16" fmla="*/ 418 w 592"/>
                  <a:gd name="T17" fmla="*/ 546 h 570"/>
                  <a:gd name="T18" fmla="*/ 421 w 592"/>
                  <a:gd name="T19" fmla="*/ 544 h 570"/>
                  <a:gd name="T20" fmla="*/ 93 w 592"/>
                  <a:gd name="T21" fmla="*/ 489 h 570"/>
                  <a:gd name="T22" fmla="*/ 123 w 592"/>
                  <a:gd name="T23" fmla="*/ 515 h 570"/>
                  <a:gd name="T24" fmla="*/ 133 w 592"/>
                  <a:gd name="T25" fmla="*/ 522 h 570"/>
                  <a:gd name="T26" fmla="*/ 129 w 592"/>
                  <a:gd name="T27" fmla="*/ 529 h 570"/>
                  <a:gd name="T28" fmla="*/ 110 w 592"/>
                  <a:gd name="T29" fmla="*/ 517 h 570"/>
                  <a:gd name="T30" fmla="*/ 88 w 592"/>
                  <a:gd name="T31" fmla="*/ 496 h 570"/>
                  <a:gd name="T32" fmla="*/ 89 w 592"/>
                  <a:gd name="T33" fmla="*/ 495 h 570"/>
                  <a:gd name="T34" fmla="*/ 95 w 592"/>
                  <a:gd name="T35" fmla="*/ 491 h 570"/>
                  <a:gd name="T36" fmla="*/ 93 w 592"/>
                  <a:gd name="T37" fmla="*/ 489 h 570"/>
                  <a:gd name="T38" fmla="*/ 591 w 592"/>
                  <a:gd name="T39" fmla="*/ 303 h 570"/>
                  <a:gd name="T40" fmla="*/ 592 w 592"/>
                  <a:gd name="T41" fmla="*/ 303 h 570"/>
                  <a:gd name="T42" fmla="*/ 591 w 592"/>
                  <a:gd name="T43" fmla="*/ 318 h 570"/>
                  <a:gd name="T44" fmla="*/ 583 w 592"/>
                  <a:gd name="T45" fmla="*/ 356 h 570"/>
                  <a:gd name="T46" fmla="*/ 581 w 592"/>
                  <a:gd name="T47" fmla="*/ 356 h 570"/>
                  <a:gd name="T48" fmla="*/ 576 w 592"/>
                  <a:gd name="T49" fmla="*/ 354 h 570"/>
                  <a:gd name="T50" fmla="*/ 574 w 592"/>
                  <a:gd name="T51" fmla="*/ 358 h 570"/>
                  <a:gd name="T52" fmla="*/ 579 w 592"/>
                  <a:gd name="T53" fmla="*/ 337 h 570"/>
                  <a:gd name="T54" fmla="*/ 582 w 592"/>
                  <a:gd name="T55" fmla="*/ 304 h 570"/>
                  <a:gd name="T56" fmla="*/ 585 w 592"/>
                  <a:gd name="T57" fmla="*/ 303 h 570"/>
                  <a:gd name="T58" fmla="*/ 591 w 592"/>
                  <a:gd name="T59" fmla="*/ 303 h 570"/>
                  <a:gd name="T60" fmla="*/ 10 w 592"/>
                  <a:gd name="T61" fmla="*/ 208 h 570"/>
                  <a:gd name="T62" fmla="*/ 13 w 592"/>
                  <a:gd name="T63" fmla="*/ 209 h 570"/>
                  <a:gd name="T64" fmla="*/ 18 w 592"/>
                  <a:gd name="T65" fmla="*/ 211 h 570"/>
                  <a:gd name="T66" fmla="*/ 18 w 592"/>
                  <a:gd name="T67" fmla="*/ 211 h 570"/>
                  <a:gd name="T68" fmla="*/ 13 w 592"/>
                  <a:gd name="T69" fmla="*/ 233 h 570"/>
                  <a:gd name="T70" fmla="*/ 10 w 592"/>
                  <a:gd name="T71" fmla="*/ 266 h 570"/>
                  <a:gd name="T72" fmla="*/ 7 w 592"/>
                  <a:gd name="T73" fmla="*/ 260 h 570"/>
                  <a:gd name="T74" fmla="*/ 4 w 592"/>
                  <a:gd name="T75" fmla="*/ 262 h 570"/>
                  <a:gd name="T76" fmla="*/ 1 w 592"/>
                  <a:gd name="T77" fmla="*/ 262 h 570"/>
                  <a:gd name="T78" fmla="*/ 0 w 592"/>
                  <a:gd name="T79" fmla="*/ 262 h 570"/>
                  <a:gd name="T80" fmla="*/ 1 w 592"/>
                  <a:gd name="T81" fmla="*/ 252 h 570"/>
                  <a:gd name="T82" fmla="*/ 9 w 592"/>
                  <a:gd name="T83" fmla="*/ 211 h 570"/>
                  <a:gd name="T84" fmla="*/ 10 w 592"/>
                  <a:gd name="T85" fmla="*/ 208 h 570"/>
                  <a:gd name="T86" fmla="*/ 463 w 592"/>
                  <a:gd name="T87" fmla="*/ 41 h 570"/>
                  <a:gd name="T88" fmla="*/ 482 w 592"/>
                  <a:gd name="T89" fmla="*/ 54 h 570"/>
                  <a:gd name="T90" fmla="*/ 502 w 592"/>
                  <a:gd name="T91" fmla="*/ 72 h 570"/>
                  <a:gd name="T92" fmla="*/ 502 w 592"/>
                  <a:gd name="T93" fmla="*/ 74 h 570"/>
                  <a:gd name="T94" fmla="*/ 496 w 592"/>
                  <a:gd name="T95" fmla="*/ 77 h 570"/>
                  <a:gd name="T96" fmla="*/ 496 w 592"/>
                  <a:gd name="T97" fmla="*/ 79 h 570"/>
                  <a:gd name="T98" fmla="*/ 469 w 592"/>
                  <a:gd name="T99" fmla="*/ 55 h 570"/>
                  <a:gd name="T100" fmla="*/ 459 w 592"/>
                  <a:gd name="T101" fmla="*/ 48 h 570"/>
                  <a:gd name="T102" fmla="*/ 459 w 592"/>
                  <a:gd name="T103" fmla="*/ 48 h 570"/>
                  <a:gd name="T104" fmla="*/ 463 w 592"/>
                  <a:gd name="T105" fmla="*/ 41 h 570"/>
                  <a:gd name="T106" fmla="*/ 216 w 592"/>
                  <a:gd name="T107" fmla="*/ 0 h 570"/>
                  <a:gd name="T108" fmla="*/ 218 w 592"/>
                  <a:gd name="T109" fmla="*/ 9 h 570"/>
                  <a:gd name="T110" fmla="*/ 216 w 592"/>
                  <a:gd name="T111" fmla="*/ 9 h 570"/>
                  <a:gd name="T112" fmla="*/ 174 w 592"/>
                  <a:gd name="T113" fmla="*/ 24 h 570"/>
                  <a:gd name="T114" fmla="*/ 170 w 592"/>
                  <a:gd name="T115" fmla="*/ 27 h 570"/>
                  <a:gd name="T116" fmla="*/ 172 w 592"/>
                  <a:gd name="T117" fmla="*/ 24 h 570"/>
                  <a:gd name="T118" fmla="*/ 168 w 592"/>
                  <a:gd name="T119" fmla="*/ 19 h 570"/>
                  <a:gd name="T120" fmla="*/ 168 w 592"/>
                  <a:gd name="T121" fmla="*/ 17 h 570"/>
                  <a:gd name="T122" fmla="*/ 205 w 592"/>
                  <a:gd name="T123" fmla="*/ 3 h 570"/>
                  <a:gd name="T124" fmla="*/ 216 w 592"/>
                  <a:gd name="T125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92" h="570">
                    <a:moveTo>
                      <a:pt x="421" y="544"/>
                    </a:moveTo>
                    <a:lnTo>
                      <a:pt x="424" y="549"/>
                    </a:lnTo>
                    <a:lnTo>
                      <a:pt x="425" y="551"/>
                    </a:lnTo>
                    <a:lnTo>
                      <a:pt x="386" y="568"/>
                    </a:lnTo>
                    <a:lnTo>
                      <a:pt x="379" y="570"/>
                    </a:lnTo>
                    <a:lnTo>
                      <a:pt x="376" y="561"/>
                    </a:lnTo>
                    <a:lnTo>
                      <a:pt x="374" y="561"/>
                    </a:lnTo>
                    <a:lnTo>
                      <a:pt x="376" y="561"/>
                    </a:lnTo>
                    <a:lnTo>
                      <a:pt x="418" y="546"/>
                    </a:lnTo>
                    <a:lnTo>
                      <a:pt x="421" y="544"/>
                    </a:lnTo>
                    <a:close/>
                    <a:moveTo>
                      <a:pt x="93" y="489"/>
                    </a:moveTo>
                    <a:lnTo>
                      <a:pt x="123" y="515"/>
                    </a:lnTo>
                    <a:lnTo>
                      <a:pt x="133" y="522"/>
                    </a:lnTo>
                    <a:lnTo>
                      <a:pt x="129" y="529"/>
                    </a:lnTo>
                    <a:lnTo>
                      <a:pt x="110" y="517"/>
                    </a:lnTo>
                    <a:lnTo>
                      <a:pt x="88" y="496"/>
                    </a:lnTo>
                    <a:lnTo>
                      <a:pt x="89" y="495"/>
                    </a:lnTo>
                    <a:lnTo>
                      <a:pt x="95" y="491"/>
                    </a:lnTo>
                    <a:lnTo>
                      <a:pt x="93" y="489"/>
                    </a:lnTo>
                    <a:close/>
                    <a:moveTo>
                      <a:pt x="591" y="303"/>
                    </a:moveTo>
                    <a:lnTo>
                      <a:pt x="592" y="303"/>
                    </a:lnTo>
                    <a:lnTo>
                      <a:pt x="591" y="318"/>
                    </a:lnTo>
                    <a:lnTo>
                      <a:pt x="583" y="356"/>
                    </a:lnTo>
                    <a:lnTo>
                      <a:pt x="581" y="356"/>
                    </a:lnTo>
                    <a:lnTo>
                      <a:pt x="576" y="354"/>
                    </a:lnTo>
                    <a:lnTo>
                      <a:pt x="574" y="358"/>
                    </a:lnTo>
                    <a:lnTo>
                      <a:pt x="579" y="337"/>
                    </a:lnTo>
                    <a:lnTo>
                      <a:pt x="582" y="304"/>
                    </a:lnTo>
                    <a:lnTo>
                      <a:pt x="585" y="303"/>
                    </a:lnTo>
                    <a:lnTo>
                      <a:pt x="591" y="303"/>
                    </a:lnTo>
                    <a:close/>
                    <a:moveTo>
                      <a:pt x="10" y="208"/>
                    </a:moveTo>
                    <a:lnTo>
                      <a:pt x="13" y="209"/>
                    </a:lnTo>
                    <a:lnTo>
                      <a:pt x="18" y="211"/>
                    </a:lnTo>
                    <a:lnTo>
                      <a:pt x="18" y="211"/>
                    </a:lnTo>
                    <a:lnTo>
                      <a:pt x="13" y="233"/>
                    </a:lnTo>
                    <a:lnTo>
                      <a:pt x="10" y="266"/>
                    </a:lnTo>
                    <a:lnTo>
                      <a:pt x="7" y="260"/>
                    </a:lnTo>
                    <a:lnTo>
                      <a:pt x="4" y="262"/>
                    </a:lnTo>
                    <a:lnTo>
                      <a:pt x="1" y="262"/>
                    </a:lnTo>
                    <a:lnTo>
                      <a:pt x="0" y="262"/>
                    </a:lnTo>
                    <a:lnTo>
                      <a:pt x="1" y="252"/>
                    </a:lnTo>
                    <a:lnTo>
                      <a:pt x="9" y="211"/>
                    </a:lnTo>
                    <a:lnTo>
                      <a:pt x="10" y="208"/>
                    </a:lnTo>
                    <a:close/>
                    <a:moveTo>
                      <a:pt x="463" y="41"/>
                    </a:moveTo>
                    <a:lnTo>
                      <a:pt x="482" y="54"/>
                    </a:lnTo>
                    <a:lnTo>
                      <a:pt x="502" y="72"/>
                    </a:lnTo>
                    <a:lnTo>
                      <a:pt x="502" y="74"/>
                    </a:lnTo>
                    <a:lnTo>
                      <a:pt x="496" y="77"/>
                    </a:lnTo>
                    <a:lnTo>
                      <a:pt x="496" y="79"/>
                    </a:lnTo>
                    <a:lnTo>
                      <a:pt x="469" y="55"/>
                    </a:lnTo>
                    <a:lnTo>
                      <a:pt x="459" y="48"/>
                    </a:lnTo>
                    <a:lnTo>
                      <a:pt x="459" y="48"/>
                    </a:lnTo>
                    <a:lnTo>
                      <a:pt x="463" y="41"/>
                    </a:lnTo>
                    <a:close/>
                    <a:moveTo>
                      <a:pt x="216" y="0"/>
                    </a:moveTo>
                    <a:lnTo>
                      <a:pt x="218" y="9"/>
                    </a:lnTo>
                    <a:lnTo>
                      <a:pt x="216" y="9"/>
                    </a:lnTo>
                    <a:lnTo>
                      <a:pt x="174" y="24"/>
                    </a:lnTo>
                    <a:lnTo>
                      <a:pt x="170" y="27"/>
                    </a:lnTo>
                    <a:lnTo>
                      <a:pt x="172" y="24"/>
                    </a:lnTo>
                    <a:lnTo>
                      <a:pt x="168" y="19"/>
                    </a:lnTo>
                    <a:lnTo>
                      <a:pt x="168" y="17"/>
                    </a:lnTo>
                    <a:lnTo>
                      <a:pt x="205" y="3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1" name="Freeform 569"/>
              <p:cNvSpPr>
                <a:spLocks noEditPoints="1"/>
              </p:cNvSpPr>
              <p:nvPr/>
            </p:nvSpPr>
            <p:spPr bwMode="auto">
              <a:xfrm>
                <a:off x="6812" y="2251"/>
                <a:ext cx="608" cy="586"/>
              </a:xfrm>
              <a:custGeom>
                <a:avLst/>
                <a:gdLst>
                  <a:gd name="T0" fmla="*/ 433 w 608"/>
                  <a:gd name="T1" fmla="*/ 559 h 586"/>
                  <a:gd name="T2" fmla="*/ 435 w 608"/>
                  <a:gd name="T3" fmla="*/ 562 h 586"/>
                  <a:gd name="T4" fmla="*/ 436 w 608"/>
                  <a:gd name="T5" fmla="*/ 568 h 586"/>
                  <a:gd name="T6" fmla="*/ 436 w 608"/>
                  <a:gd name="T7" fmla="*/ 569 h 586"/>
                  <a:gd name="T8" fmla="*/ 397 w 608"/>
                  <a:gd name="T9" fmla="*/ 585 h 586"/>
                  <a:gd name="T10" fmla="*/ 391 w 608"/>
                  <a:gd name="T11" fmla="*/ 586 h 586"/>
                  <a:gd name="T12" fmla="*/ 387 w 608"/>
                  <a:gd name="T13" fmla="*/ 581 h 586"/>
                  <a:gd name="T14" fmla="*/ 387 w 608"/>
                  <a:gd name="T15" fmla="*/ 578 h 586"/>
                  <a:gd name="T16" fmla="*/ 394 w 608"/>
                  <a:gd name="T17" fmla="*/ 576 h 586"/>
                  <a:gd name="T18" fmla="*/ 433 w 608"/>
                  <a:gd name="T19" fmla="*/ 559 h 586"/>
                  <a:gd name="T20" fmla="*/ 96 w 608"/>
                  <a:gd name="T21" fmla="*/ 504 h 586"/>
                  <a:gd name="T22" fmla="*/ 118 w 608"/>
                  <a:gd name="T23" fmla="*/ 525 h 586"/>
                  <a:gd name="T24" fmla="*/ 137 w 608"/>
                  <a:gd name="T25" fmla="*/ 537 h 586"/>
                  <a:gd name="T26" fmla="*/ 135 w 608"/>
                  <a:gd name="T27" fmla="*/ 540 h 586"/>
                  <a:gd name="T28" fmla="*/ 130 w 608"/>
                  <a:gd name="T29" fmla="*/ 544 h 586"/>
                  <a:gd name="T30" fmla="*/ 113 w 608"/>
                  <a:gd name="T31" fmla="*/ 533 h 586"/>
                  <a:gd name="T32" fmla="*/ 90 w 608"/>
                  <a:gd name="T33" fmla="*/ 511 h 586"/>
                  <a:gd name="T34" fmla="*/ 93 w 608"/>
                  <a:gd name="T35" fmla="*/ 507 h 586"/>
                  <a:gd name="T36" fmla="*/ 96 w 608"/>
                  <a:gd name="T37" fmla="*/ 504 h 586"/>
                  <a:gd name="T38" fmla="*/ 600 w 608"/>
                  <a:gd name="T39" fmla="*/ 311 h 586"/>
                  <a:gd name="T40" fmla="*/ 603 w 608"/>
                  <a:gd name="T41" fmla="*/ 311 h 586"/>
                  <a:gd name="T42" fmla="*/ 608 w 608"/>
                  <a:gd name="T43" fmla="*/ 313 h 586"/>
                  <a:gd name="T44" fmla="*/ 607 w 608"/>
                  <a:gd name="T45" fmla="*/ 328 h 586"/>
                  <a:gd name="T46" fmla="*/ 600 w 608"/>
                  <a:gd name="T47" fmla="*/ 364 h 586"/>
                  <a:gd name="T48" fmla="*/ 597 w 608"/>
                  <a:gd name="T49" fmla="*/ 366 h 586"/>
                  <a:gd name="T50" fmla="*/ 593 w 608"/>
                  <a:gd name="T51" fmla="*/ 366 h 586"/>
                  <a:gd name="T52" fmla="*/ 591 w 608"/>
                  <a:gd name="T53" fmla="*/ 364 h 586"/>
                  <a:gd name="T54" fmla="*/ 599 w 608"/>
                  <a:gd name="T55" fmla="*/ 326 h 586"/>
                  <a:gd name="T56" fmla="*/ 600 w 608"/>
                  <a:gd name="T57" fmla="*/ 311 h 586"/>
                  <a:gd name="T58" fmla="*/ 11 w 608"/>
                  <a:gd name="T59" fmla="*/ 215 h 586"/>
                  <a:gd name="T60" fmla="*/ 15 w 608"/>
                  <a:gd name="T61" fmla="*/ 215 h 586"/>
                  <a:gd name="T62" fmla="*/ 18 w 608"/>
                  <a:gd name="T63" fmla="*/ 216 h 586"/>
                  <a:gd name="T64" fmla="*/ 17 w 608"/>
                  <a:gd name="T65" fmla="*/ 219 h 586"/>
                  <a:gd name="T66" fmla="*/ 9 w 608"/>
                  <a:gd name="T67" fmla="*/ 260 h 586"/>
                  <a:gd name="T68" fmla="*/ 8 w 608"/>
                  <a:gd name="T69" fmla="*/ 270 h 586"/>
                  <a:gd name="T70" fmla="*/ 7 w 608"/>
                  <a:gd name="T71" fmla="*/ 270 h 586"/>
                  <a:gd name="T72" fmla="*/ 0 w 608"/>
                  <a:gd name="T73" fmla="*/ 267 h 586"/>
                  <a:gd name="T74" fmla="*/ 0 w 608"/>
                  <a:gd name="T75" fmla="*/ 258 h 586"/>
                  <a:gd name="T76" fmla="*/ 8 w 608"/>
                  <a:gd name="T77" fmla="*/ 217 h 586"/>
                  <a:gd name="T78" fmla="*/ 8 w 608"/>
                  <a:gd name="T79" fmla="*/ 216 h 586"/>
                  <a:gd name="T80" fmla="*/ 11 w 608"/>
                  <a:gd name="T81" fmla="*/ 215 h 586"/>
                  <a:gd name="T82" fmla="*/ 477 w 608"/>
                  <a:gd name="T83" fmla="*/ 42 h 586"/>
                  <a:gd name="T84" fmla="*/ 495 w 608"/>
                  <a:gd name="T85" fmla="*/ 55 h 586"/>
                  <a:gd name="T86" fmla="*/ 517 w 608"/>
                  <a:gd name="T87" fmla="*/ 75 h 586"/>
                  <a:gd name="T88" fmla="*/ 514 w 608"/>
                  <a:gd name="T89" fmla="*/ 77 h 586"/>
                  <a:gd name="T90" fmla="*/ 510 w 608"/>
                  <a:gd name="T91" fmla="*/ 80 h 586"/>
                  <a:gd name="T92" fmla="*/ 490 w 608"/>
                  <a:gd name="T93" fmla="*/ 62 h 586"/>
                  <a:gd name="T94" fmla="*/ 471 w 608"/>
                  <a:gd name="T95" fmla="*/ 49 h 586"/>
                  <a:gd name="T96" fmla="*/ 473 w 608"/>
                  <a:gd name="T97" fmla="*/ 45 h 586"/>
                  <a:gd name="T98" fmla="*/ 477 w 608"/>
                  <a:gd name="T99" fmla="*/ 42 h 586"/>
                  <a:gd name="T100" fmla="*/ 220 w 608"/>
                  <a:gd name="T101" fmla="*/ 0 h 586"/>
                  <a:gd name="T102" fmla="*/ 223 w 608"/>
                  <a:gd name="T103" fmla="*/ 4 h 586"/>
                  <a:gd name="T104" fmla="*/ 224 w 608"/>
                  <a:gd name="T105" fmla="*/ 8 h 586"/>
                  <a:gd name="T106" fmla="*/ 213 w 608"/>
                  <a:gd name="T107" fmla="*/ 11 h 586"/>
                  <a:gd name="T108" fmla="*/ 176 w 608"/>
                  <a:gd name="T109" fmla="*/ 25 h 586"/>
                  <a:gd name="T110" fmla="*/ 173 w 608"/>
                  <a:gd name="T111" fmla="*/ 21 h 586"/>
                  <a:gd name="T112" fmla="*/ 173 w 608"/>
                  <a:gd name="T113" fmla="*/ 17 h 586"/>
                  <a:gd name="T114" fmla="*/ 210 w 608"/>
                  <a:gd name="T115" fmla="*/ 1 h 586"/>
                  <a:gd name="T116" fmla="*/ 220 w 608"/>
                  <a:gd name="T117" fmla="*/ 0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08" h="586">
                    <a:moveTo>
                      <a:pt x="433" y="559"/>
                    </a:moveTo>
                    <a:lnTo>
                      <a:pt x="435" y="562"/>
                    </a:lnTo>
                    <a:lnTo>
                      <a:pt x="436" y="568"/>
                    </a:lnTo>
                    <a:lnTo>
                      <a:pt x="436" y="569"/>
                    </a:lnTo>
                    <a:lnTo>
                      <a:pt x="397" y="585"/>
                    </a:lnTo>
                    <a:lnTo>
                      <a:pt x="391" y="586"/>
                    </a:lnTo>
                    <a:lnTo>
                      <a:pt x="387" y="581"/>
                    </a:lnTo>
                    <a:lnTo>
                      <a:pt x="387" y="578"/>
                    </a:lnTo>
                    <a:lnTo>
                      <a:pt x="394" y="576"/>
                    </a:lnTo>
                    <a:lnTo>
                      <a:pt x="433" y="559"/>
                    </a:lnTo>
                    <a:close/>
                    <a:moveTo>
                      <a:pt x="96" y="504"/>
                    </a:moveTo>
                    <a:lnTo>
                      <a:pt x="118" y="525"/>
                    </a:lnTo>
                    <a:lnTo>
                      <a:pt x="137" y="537"/>
                    </a:lnTo>
                    <a:lnTo>
                      <a:pt x="135" y="540"/>
                    </a:lnTo>
                    <a:lnTo>
                      <a:pt x="130" y="544"/>
                    </a:lnTo>
                    <a:lnTo>
                      <a:pt x="113" y="533"/>
                    </a:lnTo>
                    <a:lnTo>
                      <a:pt x="90" y="511"/>
                    </a:lnTo>
                    <a:lnTo>
                      <a:pt x="93" y="507"/>
                    </a:lnTo>
                    <a:lnTo>
                      <a:pt x="96" y="504"/>
                    </a:lnTo>
                    <a:close/>
                    <a:moveTo>
                      <a:pt x="600" y="311"/>
                    </a:moveTo>
                    <a:lnTo>
                      <a:pt x="603" y="311"/>
                    </a:lnTo>
                    <a:lnTo>
                      <a:pt x="608" y="313"/>
                    </a:lnTo>
                    <a:lnTo>
                      <a:pt x="607" y="328"/>
                    </a:lnTo>
                    <a:lnTo>
                      <a:pt x="600" y="364"/>
                    </a:lnTo>
                    <a:lnTo>
                      <a:pt x="597" y="366"/>
                    </a:lnTo>
                    <a:lnTo>
                      <a:pt x="593" y="366"/>
                    </a:lnTo>
                    <a:lnTo>
                      <a:pt x="591" y="364"/>
                    </a:lnTo>
                    <a:lnTo>
                      <a:pt x="599" y="326"/>
                    </a:lnTo>
                    <a:lnTo>
                      <a:pt x="600" y="311"/>
                    </a:lnTo>
                    <a:close/>
                    <a:moveTo>
                      <a:pt x="11" y="215"/>
                    </a:moveTo>
                    <a:lnTo>
                      <a:pt x="15" y="215"/>
                    </a:lnTo>
                    <a:lnTo>
                      <a:pt x="18" y="216"/>
                    </a:lnTo>
                    <a:lnTo>
                      <a:pt x="17" y="219"/>
                    </a:lnTo>
                    <a:lnTo>
                      <a:pt x="9" y="260"/>
                    </a:lnTo>
                    <a:lnTo>
                      <a:pt x="8" y="270"/>
                    </a:lnTo>
                    <a:lnTo>
                      <a:pt x="7" y="270"/>
                    </a:lnTo>
                    <a:lnTo>
                      <a:pt x="0" y="267"/>
                    </a:lnTo>
                    <a:lnTo>
                      <a:pt x="0" y="258"/>
                    </a:lnTo>
                    <a:lnTo>
                      <a:pt x="8" y="217"/>
                    </a:lnTo>
                    <a:lnTo>
                      <a:pt x="8" y="216"/>
                    </a:lnTo>
                    <a:lnTo>
                      <a:pt x="11" y="215"/>
                    </a:lnTo>
                    <a:close/>
                    <a:moveTo>
                      <a:pt x="477" y="42"/>
                    </a:moveTo>
                    <a:lnTo>
                      <a:pt x="495" y="55"/>
                    </a:lnTo>
                    <a:lnTo>
                      <a:pt x="517" y="75"/>
                    </a:lnTo>
                    <a:lnTo>
                      <a:pt x="514" y="77"/>
                    </a:lnTo>
                    <a:lnTo>
                      <a:pt x="510" y="80"/>
                    </a:lnTo>
                    <a:lnTo>
                      <a:pt x="490" y="62"/>
                    </a:lnTo>
                    <a:lnTo>
                      <a:pt x="471" y="49"/>
                    </a:lnTo>
                    <a:lnTo>
                      <a:pt x="473" y="45"/>
                    </a:lnTo>
                    <a:lnTo>
                      <a:pt x="477" y="42"/>
                    </a:lnTo>
                    <a:close/>
                    <a:moveTo>
                      <a:pt x="220" y="0"/>
                    </a:moveTo>
                    <a:lnTo>
                      <a:pt x="223" y="4"/>
                    </a:lnTo>
                    <a:lnTo>
                      <a:pt x="224" y="8"/>
                    </a:lnTo>
                    <a:lnTo>
                      <a:pt x="213" y="11"/>
                    </a:lnTo>
                    <a:lnTo>
                      <a:pt x="176" y="25"/>
                    </a:lnTo>
                    <a:lnTo>
                      <a:pt x="173" y="21"/>
                    </a:lnTo>
                    <a:lnTo>
                      <a:pt x="173" y="17"/>
                    </a:lnTo>
                    <a:lnTo>
                      <a:pt x="210" y="1"/>
                    </a:lnTo>
                    <a:lnTo>
                      <a:pt x="2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2" name="Freeform 570"/>
              <p:cNvSpPr>
                <a:spLocks noEditPoints="1"/>
              </p:cNvSpPr>
              <p:nvPr/>
            </p:nvSpPr>
            <p:spPr bwMode="auto">
              <a:xfrm>
                <a:off x="6803" y="2244"/>
                <a:ext cx="626" cy="599"/>
              </a:xfrm>
              <a:custGeom>
                <a:avLst/>
                <a:gdLst>
                  <a:gd name="T0" fmla="*/ 445 w 626"/>
                  <a:gd name="T1" fmla="*/ 576 h 599"/>
                  <a:gd name="T2" fmla="*/ 445 w 626"/>
                  <a:gd name="T3" fmla="*/ 581 h 599"/>
                  <a:gd name="T4" fmla="*/ 444 w 626"/>
                  <a:gd name="T5" fmla="*/ 586 h 599"/>
                  <a:gd name="T6" fmla="*/ 410 w 626"/>
                  <a:gd name="T7" fmla="*/ 599 h 599"/>
                  <a:gd name="T8" fmla="*/ 404 w 626"/>
                  <a:gd name="T9" fmla="*/ 596 h 599"/>
                  <a:gd name="T10" fmla="*/ 400 w 626"/>
                  <a:gd name="T11" fmla="*/ 593 h 599"/>
                  <a:gd name="T12" fmla="*/ 406 w 626"/>
                  <a:gd name="T13" fmla="*/ 592 h 599"/>
                  <a:gd name="T14" fmla="*/ 445 w 626"/>
                  <a:gd name="T15" fmla="*/ 576 h 599"/>
                  <a:gd name="T16" fmla="*/ 99 w 626"/>
                  <a:gd name="T17" fmla="*/ 518 h 599"/>
                  <a:gd name="T18" fmla="*/ 122 w 626"/>
                  <a:gd name="T19" fmla="*/ 540 h 599"/>
                  <a:gd name="T20" fmla="*/ 139 w 626"/>
                  <a:gd name="T21" fmla="*/ 551 h 599"/>
                  <a:gd name="T22" fmla="*/ 134 w 626"/>
                  <a:gd name="T23" fmla="*/ 554 h 599"/>
                  <a:gd name="T24" fmla="*/ 129 w 626"/>
                  <a:gd name="T25" fmla="*/ 555 h 599"/>
                  <a:gd name="T26" fmla="*/ 116 w 626"/>
                  <a:gd name="T27" fmla="*/ 547 h 599"/>
                  <a:gd name="T28" fmla="*/ 96 w 626"/>
                  <a:gd name="T29" fmla="*/ 528 h 599"/>
                  <a:gd name="T30" fmla="*/ 96 w 626"/>
                  <a:gd name="T31" fmla="*/ 525 h 599"/>
                  <a:gd name="T32" fmla="*/ 99 w 626"/>
                  <a:gd name="T33" fmla="*/ 520 h 599"/>
                  <a:gd name="T34" fmla="*/ 99 w 626"/>
                  <a:gd name="T35" fmla="*/ 518 h 599"/>
                  <a:gd name="T36" fmla="*/ 617 w 626"/>
                  <a:gd name="T37" fmla="*/ 320 h 599"/>
                  <a:gd name="T38" fmla="*/ 625 w 626"/>
                  <a:gd name="T39" fmla="*/ 323 h 599"/>
                  <a:gd name="T40" fmla="*/ 626 w 626"/>
                  <a:gd name="T41" fmla="*/ 326 h 599"/>
                  <a:gd name="T42" fmla="*/ 626 w 626"/>
                  <a:gd name="T43" fmla="*/ 336 h 599"/>
                  <a:gd name="T44" fmla="*/ 619 w 626"/>
                  <a:gd name="T45" fmla="*/ 369 h 599"/>
                  <a:gd name="T46" fmla="*/ 616 w 626"/>
                  <a:gd name="T47" fmla="*/ 370 h 599"/>
                  <a:gd name="T48" fmla="*/ 609 w 626"/>
                  <a:gd name="T49" fmla="*/ 371 h 599"/>
                  <a:gd name="T50" fmla="*/ 616 w 626"/>
                  <a:gd name="T51" fmla="*/ 335 h 599"/>
                  <a:gd name="T52" fmla="*/ 617 w 626"/>
                  <a:gd name="T53" fmla="*/ 320 h 599"/>
                  <a:gd name="T54" fmla="*/ 17 w 626"/>
                  <a:gd name="T55" fmla="*/ 223 h 599"/>
                  <a:gd name="T56" fmla="*/ 17 w 626"/>
                  <a:gd name="T57" fmla="*/ 224 h 599"/>
                  <a:gd name="T58" fmla="*/ 9 w 626"/>
                  <a:gd name="T59" fmla="*/ 265 h 599"/>
                  <a:gd name="T60" fmla="*/ 9 w 626"/>
                  <a:gd name="T61" fmla="*/ 274 h 599"/>
                  <a:gd name="T62" fmla="*/ 3 w 626"/>
                  <a:gd name="T63" fmla="*/ 271 h 599"/>
                  <a:gd name="T64" fmla="*/ 0 w 626"/>
                  <a:gd name="T65" fmla="*/ 267 h 599"/>
                  <a:gd name="T66" fmla="*/ 0 w 626"/>
                  <a:gd name="T67" fmla="*/ 265 h 599"/>
                  <a:gd name="T68" fmla="*/ 7 w 626"/>
                  <a:gd name="T69" fmla="*/ 226 h 599"/>
                  <a:gd name="T70" fmla="*/ 9 w 626"/>
                  <a:gd name="T71" fmla="*/ 224 h 599"/>
                  <a:gd name="T72" fmla="*/ 17 w 626"/>
                  <a:gd name="T73" fmla="*/ 223 h 599"/>
                  <a:gd name="T74" fmla="*/ 493 w 626"/>
                  <a:gd name="T75" fmla="*/ 44 h 599"/>
                  <a:gd name="T76" fmla="*/ 510 w 626"/>
                  <a:gd name="T77" fmla="*/ 55 h 599"/>
                  <a:gd name="T78" fmla="*/ 528 w 626"/>
                  <a:gd name="T79" fmla="*/ 72 h 599"/>
                  <a:gd name="T80" fmla="*/ 527 w 626"/>
                  <a:gd name="T81" fmla="*/ 79 h 599"/>
                  <a:gd name="T82" fmla="*/ 526 w 626"/>
                  <a:gd name="T83" fmla="*/ 82 h 599"/>
                  <a:gd name="T84" fmla="*/ 504 w 626"/>
                  <a:gd name="T85" fmla="*/ 62 h 599"/>
                  <a:gd name="T86" fmla="*/ 486 w 626"/>
                  <a:gd name="T87" fmla="*/ 49 h 599"/>
                  <a:gd name="T88" fmla="*/ 490 w 626"/>
                  <a:gd name="T89" fmla="*/ 44 h 599"/>
                  <a:gd name="T90" fmla="*/ 493 w 626"/>
                  <a:gd name="T91" fmla="*/ 44 h 599"/>
                  <a:gd name="T92" fmla="*/ 220 w 626"/>
                  <a:gd name="T93" fmla="*/ 0 h 599"/>
                  <a:gd name="T94" fmla="*/ 225 w 626"/>
                  <a:gd name="T95" fmla="*/ 1 h 599"/>
                  <a:gd name="T96" fmla="*/ 229 w 626"/>
                  <a:gd name="T97" fmla="*/ 7 h 599"/>
                  <a:gd name="T98" fmla="*/ 219 w 626"/>
                  <a:gd name="T99" fmla="*/ 8 h 599"/>
                  <a:gd name="T100" fmla="*/ 182 w 626"/>
                  <a:gd name="T101" fmla="*/ 24 h 599"/>
                  <a:gd name="T102" fmla="*/ 182 w 626"/>
                  <a:gd name="T103" fmla="*/ 22 h 599"/>
                  <a:gd name="T104" fmla="*/ 182 w 626"/>
                  <a:gd name="T105" fmla="*/ 17 h 599"/>
                  <a:gd name="T106" fmla="*/ 182 w 626"/>
                  <a:gd name="T107" fmla="*/ 14 h 599"/>
                  <a:gd name="T108" fmla="*/ 216 w 626"/>
                  <a:gd name="T109" fmla="*/ 0 h 599"/>
                  <a:gd name="T110" fmla="*/ 220 w 626"/>
                  <a:gd name="T111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26" h="599">
                    <a:moveTo>
                      <a:pt x="445" y="576"/>
                    </a:moveTo>
                    <a:lnTo>
                      <a:pt x="445" y="581"/>
                    </a:lnTo>
                    <a:lnTo>
                      <a:pt x="444" y="586"/>
                    </a:lnTo>
                    <a:lnTo>
                      <a:pt x="410" y="599"/>
                    </a:lnTo>
                    <a:lnTo>
                      <a:pt x="404" y="596"/>
                    </a:lnTo>
                    <a:lnTo>
                      <a:pt x="400" y="593"/>
                    </a:lnTo>
                    <a:lnTo>
                      <a:pt x="406" y="592"/>
                    </a:lnTo>
                    <a:lnTo>
                      <a:pt x="445" y="576"/>
                    </a:lnTo>
                    <a:close/>
                    <a:moveTo>
                      <a:pt x="99" y="518"/>
                    </a:moveTo>
                    <a:lnTo>
                      <a:pt x="122" y="540"/>
                    </a:lnTo>
                    <a:lnTo>
                      <a:pt x="139" y="551"/>
                    </a:lnTo>
                    <a:lnTo>
                      <a:pt x="134" y="554"/>
                    </a:lnTo>
                    <a:lnTo>
                      <a:pt x="129" y="555"/>
                    </a:lnTo>
                    <a:lnTo>
                      <a:pt x="116" y="547"/>
                    </a:lnTo>
                    <a:lnTo>
                      <a:pt x="96" y="528"/>
                    </a:lnTo>
                    <a:lnTo>
                      <a:pt x="96" y="525"/>
                    </a:lnTo>
                    <a:lnTo>
                      <a:pt x="99" y="520"/>
                    </a:lnTo>
                    <a:lnTo>
                      <a:pt x="99" y="518"/>
                    </a:lnTo>
                    <a:close/>
                    <a:moveTo>
                      <a:pt x="617" y="320"/>
                    </a:moveTo>
                    <a:lnTo>
                      <a:pt x="625" y="323"/>
                    </a:lnTo>
                    <a:lnTo>
                      <a:pt x="626" y="326"/>
                    </a:lnTo>
                    <a:lnTo>
                      <a:pt x="626" y="336"/>
                    </a:lnTo>
                    <a:lnTo>
                      <a:pt x="619" y="369"/>
                    </a:lnTo>
                    <a:lnTo>
                      <a:pt x="616" y="370"/>
                    </a:lnTo>
                    <a:lnTo>
                      <a:pt x="609" y="371"/>
                    </a:lnTo>
                    <a:lnTo>
                      <a:pt x="616" y="335"/>
                    </a:lnTo>
                    <a:lnTo>
                      <a:pt x="617" y="320"/>
                    </a:lnTo>
                    <a:close/>
                    <a:moveTo>
                      <a:pt x="17" y="223"/>
                    </a:moveTo>
                    <a:lnTo>
                      <a:pt x="17" y="224"/>
                    </a:lnTo>
                    <a:lnTo>
                      <a:pt x="9" y="265"/>
                    </a:lnTo>
                    <a:lnTo>
                      <a:pt x="9" y="274"/>
                    </a:lnTo>
                    <a:lnTo>
                      <a:pt x="3" y="271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7" y="226"/>
                    </a:lnTo>
                    <a:lnTo>
                      <a:pt x="9" y="224"/>
                    </a:lnTo>
                    <a:lnTo>
                      <a:pt x="17" y="223"/>
                    </a:lnTo>
                    <a:close/>
                    <a:moveTo>
                      <a:pt x="493" y="44"/>
                    </a:moveTo>
                    <a:lnTo>
                      <a:pt x="510" y="55"/>
                    </a:lnTo>
                    <a:lnTo>
                      <a:pt x="528" y="72"/>
                    </a:lnTo>
                    <a:lnTo>
                      <a:pt x="527" y="79"/>
                    </a:lnTo>
                    <a:lnTo>
                      <a:pt x="526" y="82"/>
                    </a:lnTo>
                    <a:lnTo>
                      <a:pt x="504" y="62"/>
                    </a:lnTo>
                    <a:lnTo>
                      <a:pt x="486" y="49"/>
                    </a:lnTo>
                    <a:lnTo>
                      <a:pt x="490" y="44"/>
                    </a:lnTo>
                    <a:lnTo>
                      <a:pt x="493" y="44"/>
                    </a:lnTo>
                    <a:close/>
                    <a:moveTo>
                      <a:pt x="220" y="0"/>
                    </a:moveTo>
                    <a:lnTo>
                      <a:pt x="225" y="1"/>
                    </a:lnTo>
                    <a:lnTo>
                      <a:pt x="229" y="7"/>
                    </a:lnTo>
                    <a:lnTo>
                      <a:pt x="219" y="8"/>
                    </a:lnTo>
                    <a:lnTo>
                      <a:pt x="182" y="24"/>
                    </a:lnTo>
                    <a:lnTo>
                      <a:pt x="182" y="22"/>
                    </a:lnTo>
                    <a:lnTo>
                      <a:pt x="182" y="17"/>
                    </a:lnTo>
                    <a:lnTo>
                      <a:pt x="182" y="14"/>
                    </a:lnTo>
                    <a:lnTo>
                      <a:pt x="216" y="0"/>
                    </a:lnTo>
                    <a:lnTo>
                      <a:pt x="2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3" name="Freeform 571"/>
              <p:cNvSpPr>
                <a:spLocks noEditPoints="1"/>
              </p:cNvSpPr>
              <p:nvPr/>
            </p:nvSpPr>
            <p:spPr bwMode="auto">
              <a:xfrm>
                <a:off x="6796" y="2239"/>
                <a:ext cx="640" cy="610"/>
              </a:xfrm>
              <a:custGeom>
                <a:avLst/>
                <a:gdLst>
                  <a:gd name="T0" fmla="*/ 451 w 640"/>
                  <a:gd name="T1" fmla="*/ 591 h 610"/>
                  <a:gd name="T2" fmla="*/ 449 w 640"/>
                  <a:gd name="T3" fmla="*/ 593 h 610"/>
                  <a:gd name="T4" fmla="*/ 445 w 640"/>
                  <a:gd name="T5" fmla="*/ 598 h 610"/>
                  <a:gd name="T6" fmla="*/ 441 w 640"/>
                  <a:gd name="T7" fmla="*/ 604 h 610"/>
                  <a:gd name="T8" fmla="*/ 435 w 640"/>
                  <a:gd name="T9" fmla="*/ 607 h 610"/>
                  <a:gd name="T10" fmla="*/ 435 w 640"/>
                  <a:gd name="T11" fmla="*/ 607 h 610"/>
                  <a:gd name="T12" fmla="*/ 429 w 640"/>
                  <a:gd name="T13" fmla="*/ 610 h 610"/>
                  <a:gd name="T14" fmla="*/ 429 w 640"/>
                  <a:gd name="T15" fmla="*/ 605 h 610"/>
                  <a:gd name="T16" fmla="*/ 425 w 640"/>
                  <a:gd name="T17" fmla="*/ 607 h 610"/>
                  <a:gd name="T18" fmla="*/ 421 w 640"/>
                  <a:gd name="T19" fmla="*/ 605 h 610"/>
                  <a:gd name="T20" fmla="*/ 417 w 640"/>
                  <a:gd name="T21" fmla="*/ 604 h 610"/>
                  <a:gd name="T22" fmla="*/ 451 w 640"/>
                  <a:gd name="T23" fmla="*/ 591 h 610"/>
                  <a:gd name="T24" fmla="*/ 103 w 640"/>
                  <a:gd name="T25" fmla="*/ 533 h 610"/>
                  <a:gd name="T26" fmla="*/ 123 w 640"/>
                  <a:gd name="T27" fmla="*/ 552 h 610"/>
                  <a:gd name="T28" fmla="*/ 136 w 640"/>
                  <a:gd name="T29" fmla="*/ 560 h 610"/>
                  <a:gd name="T30" fmla="*/ 130 w 640"/>
                  <a:gd name="T31" fmla="*/ 560 h 610"/>
                  <a:gd name="T32" fmla="*/ 127 w 640"/>
                  <a:gd name="T33" fmla="*/ 560 h 610"/>
                  <a:gd name="T34" fmla="*/ 122 w 640"/>
                  <a:gd name="T35" fmla="*/ 559 h 610"/>
                  <a:gd name="T36" fmla="*/ 117 w 640"/>
                  <a:gd name="T37" fmla="*/ 556 h 610"/>
                  <a:gd name="T38" fmla="*/ 116 w 640"/>
                  <a:gd name="T39" fmla="*/ 557 h 610"/>
                  <a:gd name="T40" fmla="*/ 109 w 640"/>
                  <a:gd name="T41" fmla="*/ 550 h 610"/>
                  <a:gd name="T42" fmla="*/ 107 w 640"/>
                  <a:gd name="T43" fmla="*/ 547 h 610"/>
                  <a:gd name="T44" fmla="*/ 105 w 640"/>
                  <a:gd name="T45" fmla="*/ 543 h 610"/>
                  <a:gd name="T46" fmla="*/ 103 w 640"/>
                  <a:gd name="T47" fmla="*/ 536 h 610"/>
                  <a:gd name="T48" fmla="*/ 103 w 640"/>
                  <a:gd name="T49" fmla="*/ 533 h 610"/>
                  <a:gd name="T50" fmla="*/ 633 w 640"/>
                  <a:gd name="T51" fmla="*/ 331 h 610"/>
                  <a:gd name="T52" fmla="*/ 639 w 640"/>
                  <a:gd name="T53" fmla="*/ 340 h 610"/>
                  <a:gd name="T54" fmla="*/ 640 w 640"/>
                  <a:gd name="T55" fmla="*/ 348 h 610"/>
                  <a:gd name="T56" fmla="*/ 637 w 640"/>
                  <a:gd name="T57" fmla="*/ 362 h 610"/>
                  <a:gd name="T58" fmla="*/ 637 w 640"/>
                  <a:gd name="T59" fmla="*/ 362 h 610"/>
                  <a:gd name="T60" fmla="*/ 632 w 640"/>
                  <a:gd name="T61" fmla="*/ 371 h 610"/>
                  <a:gd name="T62" fmla="*/ 626 w 640"/>
                  <a:gd name="T63" fmla="*/ 374 h 610"/>
                  <a:gd name="T64" fmla="*/ 633 w 640"/>
                  <a:gd name="T65" fmla="*/ 341 h 610"/>
                  <a:gd name="T66" fmla="*/ 633 w 640"/>
                  <a:gd name="T67" fmla="*/ 331 h 610"/>
                  <a:gd name="T68" fmla="*/ 14 w 640"/>
                  <a:gd name="T69" fmla="*/ 231 h 610"/>
                  <a:gd name="T70" fmla="*/ 7 w 640"/>
                  <a:gd name="T71" fmla="*/ 270 h 610"/>
                  <a:gd name="T72" fmla="*/ 7 w 640"/>
                  <a:gd name="T73" fmla="*/ 272 h 610"/>
                  <a:gd name="T74" fmla="*/ 3 w 640"/>
                  <a:gd name="T75" fmla="*/ 266 h 610"/>
                  <a:gd name="T76" fmla="*/ 0 w 640"/>
                  <a:gd name="T77" fmla="*/ 256 h 610"/>
                  <a:gd name="T78" fmla="*/ 3 w 640"/>
                  <a:gd name="T79" fmla="*/ 245 h 610"/>
                  <a:gd name="T80" fmla="*/ 7 w 640"/>
                  <a:gd name="T81" fmla="*/ 236 h 610"/>
                  <a:gd name="T82" fmla="*/ 14 w 640"/>
                  <a:gd name="T83" fmla="*/ 231 h 610"/>
                  <a:gd name="T84" fmla="*/ 510 w 640"/>
                  <a:gd name="T85" fmla="*/ 46 h 610"/>
                  <a:gd name="T86" fmla="*/ 514 w 640"/>
                  <a:gd name="T87" fmla="*/ 47 h 610"/>
                  <a:gd name="T88" fmla="*/ 523 w 640"/>
                  <a:gd name="T89" fmla="*/ 53 h 610"/>
                  <a:gd name="T90" fmla="*/ 535 w 640"/>
                  <a:gd name="T91" fmla="*/ 64 h 610"/>
                  <a:gd name="T92" fmla="*/ 535 w 640"/>
                  <a:gd name="T93" fmla="*/ 64 h 610"/>
                  <a:gd name="T94" fmla="*/ 537 w 640"/>
                  <a:gd name="T95" fmla="*/ 71 h 610"/>
                  <a:gd name="T96" fmla="*/ 537 w 640"/>
                  <a:gd name="T97" fmla="*/ 77 h 610"/>
                  <a:gd name="T98" fmla="*/ 535 w 640"/>
                  <a:gd name="T99" fmla="*/ 77 h 610"/>
                  <a:gd name="T100" fmla="*/ 517 w 640"/>
                  <a:gd name="T101" fmla="*/ 60 h 610"/>
                  <a:gd name="T102" fmla="*/ 500 w 640"/>
                  <a:gd name="T103" fmla="*/ 49 h 610"/>
                  <a:gd name="T104" fmla="*/ 510 w 640"/>
                  <a:gd name="T105" fmla="*/ 46 h 610"/>
                  <a:gd name="T106" fmla="*/ 216 w 640"/>
                  <a:gd name="T107" fmla="*/ 0 h 610"/>
                  <a:gd name="T108" fmla="*/ 219 w 640"/>
                  <a:gd name="T109" fmla="*/ 0 h 610"/>
                  <a:gd name="T110" fmla="*/ 227 w 640"/>
                  <a:gd name="T111" fmla="*/ 5 h 610"/>
                  <a:gd name="T112" fmla="*/ 223 w 640"/>
                  <a:gd name="T113" fmla="*/ 5 h 610"/>
                  <a:gd name="T114" fmla="*/ 189 w 640"/>
                  <a:gd name="T115" fmla="*/ 19 h 610"/>
                  <a:gd name="T116" fmla="*/ 191 w 640"/>
                  <a:gd name="T117" fmla="*/ 16 h 610"/>
                  <a:gd name="T118" fmla="*/ 194 w 640"/>
                  <a:gd name="T119" fmla="*/ 10 h 610"/>
                  <a:gd name="T120" fmla="*/ 198 w 640"/>
                  <a:gd name="T121" fmla="*/ 6 h 610"/>
                  <a:gd name="T122" fmla="*/ 209 w 640"/>
                  <a:gd name="T123" fmla="*/ 2 h 610"/>
                  <a:gd name="T124" fmla="*/ 216 w 640"/>
                  <a:gd name="T125" fmla="*/ 0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40" h="610">
                    <a:moveTo>
                      <a:pt x="451" y="591"/>
                    </a:moveTo>
                    <a:lnTo>
                      <a:pt x="449" y="593"/>
                    </a:lnTo>
                    <a:lnTo>
                      <a:pt x="445" y="598"/>
                    </a:lnTo>
                    <a:lnTo>
                      <a:pt x="441" y="604"/>
                    </a:lnTo>
                    <a:lnTo>
                      <a:pt x="435" y="607"/>
                    </a:lnTo>
                    <a:lnTo>
                      <a:pt x="435" y="607"/>
                    </a:lnTo>
                    <a:lnTo>
                      <a:pt x="429" y="610"/>
                    </a:lnTo>
                    <a:lnTo>
                      <a:pt x="429" y="605"/>
                    </a:lnTo>
                    <a:lnTo>
                      <a:pt x="425" y="607"/>
                    </a:lnTo>
                    <a:lnTo>
                      <a:pt x="421" y="605"/>
                    </a:lnTo>
                    <a:lnTo>
                      <a:pt x="417" y="604"/>
                    </a:lnTo>
                    <a:lnTo>
                      <a:pt x="451" y="591"/>
                    </a:lnTo>
                    <a:close/>
                    <a:moveTo>
                      <a:pt x="103" y="533"/>
                    </a:moveTo>
                    <a:lnTo>
                      <a:pt x="123" y="552"/>
                    </a:lnTo>
                    <a:lnTo>
                      <a:pt x="136" y="560"/>
                    </a:lnTo>
                    <a:lnTo>
                      <a:pt x="130" y="560"/>
                    </a:lnTo>
                    <a:lnTo>
                      <a:pt x="127" y="560"/>
                    </a:lnTo>
                    <a:lnTo>
                      <a:pt x="122" y="559"/>
                    </a:lnTo>
                    <a:lnTo>
                      <a:pt x="117" y="556"/>
                    </a:lnTo>
                    <a:lnTo>
                      <a:pt x="116" y="557"/>
                    </a:lnTo>
                    <a:lnTo>
                      <a:pt x="109" y="550"/>
                    </a:lnTo>
                    <a:lnTo>
                      <a:pt x="107" y="547"/>
                    </a:lnTo>
                    <a:lnTo>
                      <a:pt x="105" y="543"/>
                    </a:lnTo>
                    <a:lnTo>
                      <a:pt x="103" y="536"/>
                    </a:lnTo>
                    <a:lnTo>
                      <a:pt x="103" y="533"/>
                    </a:lnTo>
                    <a:close/>
                    <a:moveTo>
                      <a:pt x="633" y="331"/>
                    </a:moveTo>
                    <a:lnTo>
                      <a:pt x="639" y="340"/>
                    </a:lnTo>
                    <a:lnTo>
                      <a:pt x="640" y="348"/>
                    </a:lnTo>
                    <a:lnTo>
                      <a:pt x="637" y="362"/>
                    </a:lnTo>
                    <a:lnTo>
                      <a:pt x="637" y="362"/>
                    </a:lnTo>
                    <a:lnTo>
                      <a:pt x="632" y="371"/>
                    </a:lnTo>
                    <a:lnTo>
                      <a:pt x="626" y="374"/>
                    </a:lnTo>
                    <a:lnTo>
                      <a:pt x="633" y="341"/>
                    </a:lnTo>
                    <a:lnTo>
                      <a:pt x="633" y="331"/>
                    </a:lnTo>
                    <a:close/>
                    <a:moveTo>
                      <a:pt x="14" y="231"/>
                    </a:moveTo>
                    <a:lnTo>
                      <a:pt x="7" y="270"/>
                    </a:lnTo>
                    <a:lnTo>
                      <a:pt x="7" y="272"/>
                    </a:lnTo>
                    <a:lnTo>
                      <a:pt x="3" y="266"/>
                    </a:lnTo>
                    <a:lnTo>
                      <a:pt x="0" y="256"/>
                    </a:lnTo>
                    <a:lnTo>
                      <a:pt x="3" y="245"/>
                    </a:lnTo>
                    <a:lnTo>
                      <a:pt x="7" y="236"/>
                    </a:lnTo>
                    <a:lnTo>
                      <a:pt x="14" y="231"/>
                    </a:lnTo>
                    <a:close/>
                    <a:moveTo>
                      <a:pt x="510" y="46"/>
                    </a:moveTo>
                    <a:lnTo>
                      <a:pt x="514" y="47"/>
                    </a:lnTo>
                    <a:lnTo>
                      <a:pt x="523" y="53"/>
                    </a:lnTo>
                    <a:lnTo>
                      <a:pt x="535" y="64"/>
                    </a:lnTo>
                    <a:lnTo>
                      <a:pt x="535" y="64"/>
                    </a:lnTo>
                    <a:lnTo>
                      <a:pt x="537" y="71"/>
                    </a:lnTo>
                    <a:lnTo>
                      <a:pt x="537" y="77"/>
                    </a:lnTo>
                    <a:lnTo>
                      <a:pt x="535" y="77"/>
                    </a:lnTo>
                    <a:lnTo>
                      <a:pt x="517" y="60"/>
                    </a:lnTo>
                    <a:lnTo>
                      <a:pt x="500" y="49"/>
                    </a:lnTo>
                    <a:lnTo>
                      <a:pt x="510" y="46"/>
                    </a:lnTo>
                    <a:close/>
                    <a:moveTo>
                      <a:pt x="216" y="0"/>
                    </a:moveTo>
                    <a:lnTo>
                      <a:pt x="219" y="0"/>
                    </a:lnTo>
                    <a:lnTo>
                      <a:pt x="227" y="5"/>
                    </a:lnTo>
                    <a:lnTo>
                      <a:pt x="223" y="5"/>
                    </a:lnTo>
                    <a:lnTo>
                      <a:pt x="189" y="19"/>
                    </a:lnTo>
                    <a:lnTo>
                      <a:pt x="191" y="16"/>
                    </a:lnTo>
                    <a:lnTo>
                      <a:pt x="194" y="10"/>
                    </a:lnTo>
                    <a:lnTo>
                      <a:pt x="198" y="6"/>
                    </a:lnTo>
                    <a:lnTo>
                      <a:pt x="209" y="2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4" name="Freeform 572"/>
              <p:cNvSpPr>
                <a:spLocks noEditPoints="1"/>
              </p:cNvSpPr>
              <p:nvPr/>
            </p:nvSpPr>
            <p:spPr bwMode="auto">
              <a:xfrm>
                <a:off x="6788" y="2232"/>
                <a:ext cx="656" cy="624"/>
              </a:xfrm>
              <a:custGeom>
                <a:avLst/>
                <a:gdLst>
                  <a:gd name="T0" fmla="*/ 443 w 656"/>
                  <a:gd name="T1" fmla="*/ 614 h 624"/>
                  <a:gd name="T2" fmla="*/ 446 w 656"/>
                  <a:gd name="T3" fmla="*/ 622 h 624"/>
                  <a:gd name="T4" fmla="*/ 442 w 656"/>
                  <a:gd name="T5" fmla="*/ 624 h 624"/>
                  <a:gd name="T6" fmla="*/ 437 w 656"/>
                  <a:gd name="T7" fmla="*/ 617 h 624"/>
                  <a:gd name="T8" fmla="*/ 443 w 656"/>
                  <a:gd name="T9" fmla="*/ 614 h 624"/>
                  <a:gd name="T10" fmla="*/ 117 w 656"/>
                  <a:gd name="T11" fmla="*/ 557 h 624"/>
                  <a:gd name="T12" fmla="*/ 124 w 656"/>
                  <a:gd name="T13" fmla="*/ 564 h 624"/>
                  <a:gd name="T14" fmla="*/ 118 w 656"/>
                  <a:gd name="T15" fmla="*/ 571 h 624"/>
                  <a:gd name="T16" fmla="*/ 114 w 656"/>
                  <a:gd name="T17" fmla="*/ 566 h 624"/>
                  <a:gd name="T18" fmla="*/ 118 w 656"/>
                  <a:gd name="T19" fmla="*/ 560 h 624"/>
                  <a:gd name="T20" fmla="*/ 117 w 656"/>
                  <a:gd name="T21" fmla="*/ 557 h 624"/>
                  <a:gd name="T22" fmla="*/ 648 w 656"/>
                  <a:gd name="T23" fmla="*/ 355 h 624"/>
                  <a:gd name="T24" fmla="*/ 648 w 656"/>
                  <a:gd name="T25" fmla="*/ 361 h 624"/>
                  <a:gd name="T26" fmla="*/ 648 w 656"/>
                  <a:gd name="T27" fmla="*/ 361 h 624"/>
                  <a:gd name="T28" fmla="*/ 648 w 656"/>
                  <a:gd name="T29" fmla="*/ 362 h 624"/>
                  <a:gd name="T30" fmla="*/ 656 w 656"/>
                  <a:gd name="T31" fmla="*/ 362 h 624"/>
                  <a:gd name="T32" fmla="*/ 655 w 656"/>
                  <a:gd name="T33" fmla="*/ 371 h 624"/>
                  <a:gd name="T34" fmla="*/ 645 w 656"/>
                  <a:gd name="T35" fmla="*/ 369 h 624"/>
                  <a:gd name="T36" fmla="*/ 648 w 656"/>
                  <a:gd name="T37" fmla="*/ 355 h 624"/>
                  <a:gd name="T38" fmla="*/ 11 w 656"/>
                  <a:gd name="T39" fmla="*/ 252 h 624"/>
                  <a:gd name="T40" fmla="*/ 8 w 656"/>
                  <a:gd name="T41" fmla="*/ 263 h 624"/>
                  <a:gd name="T42" fmla="*/ 8 w 656"/>
                  <a:gd name="T43" fmla="*/ 262 h 624"/>
                  <a:gd name="T44" fmla="*/ 0 w 656"/>
                  <a:gd name="T45" fmla="*/ 260 h 624"/>
                  <a:gd name="T46" fmla="*/ 1 w 656"/>
                  <a:gd name="T47" fmla="*/ 253 h 624"/>
                  <a:gd name="T48" fmla="*/ 9 w 656"/>
                  <a:gd name="T49" fmla="*/ 255 h 624"/>
                  <a:gd name="T50" fmla="*/ 11 w 656"/>
                  <a:gd name="T51" fmla="*/ 252 h 624"/>
                  <a:gd name="T52" fmla="*/ 536 w 656"/>
                  <a:gd name="T53" fmla="*/ 53 h 624"/>
                  <a:gd name="T54" fmla="*/ 541 w 656"/>
                  <a:gd name="T55" fmla="*/ 57 h 624"/>
                  <a:gd name="T56" fmla="*/ 536 w 656"/>
                  <a:gd name="T57" fmla="*/ 61 h 624"/>
                  <a:gd name="T58" fmla="*/ 541 w 656"/>
                  <a:gd name="T59" fmla="*/ 67 h 624"/>
                  <a:gd name="T60" fmla="*/ 543 w 656"/>
                  <a:gd name="T61" fmla="*/ 71 h 624"/>
                  <a:gd name="T62" fmla="*/ 531 w 656"/>
                  <a:gd name="T63" fmla="*/ 60 h 624"/>
                  <a:gd name="T64" fmla="*/ 522 w 656"/>
                  <a:gd name="T65" fmla="*/ 54 h 624"/>
                  <a:gd name="T66" fmla="*/ 522 w 656"/>
                  <a:gd name="T67" fmla="*/ 54 h 624"/>
                  <a:gd name="T68" fmla="*/ 528 w 656"/>
                  <a:gd name="T69" fmla="*/ 56 h 624"/>
                  <a:gd name="T70" fmla="*/ 532 w 656"/>
                  <a:gd name="T71" fmla="*/ 58 h 624"/>
                  <a:gd name="T72" fmla="*/ 536 w 656"/>
                  <a:gd name="T73" fmla="*/ 53 h 624"/>
                  <a:gd name="T74" fmla="*/ 213 w 656"/>
                  <a:gd name="T75" fmla="*/ 0 h 624"/>
                  <a:gd name="T76" fmla="*/ 217 w 656"/>
                  <a:gd name="T77" fmla="*/ 9 h 624"/>
                  <a:gd name="T78" fmla="*/ 217 w 656"/>
                  <a:gd name="T79" fmla="*/ 9 h 624"/>
                  <a:gd name="T80" fmla="*/ 206 w 656"/>
                  <a:gd name="T81" fmla="*/ 13 h 624"/>
                  <a:gd name="T82" fmla="*/ 206 w 656"/>
                  <a:gd name="T83" fmla="*/ 13 h 624"/>
                  <a:gd name="T84" fmla="*/ 210 w 656"/>
                  <a:gd name="T85" fmla="*/ 10 h 624"/>
                  <a:gd name="T86" fmla="*/ 209 w 656"/>
                  <a:gd name="T87" fmla="*/ 3 h 624"/>
                  <a:gd name="T88" fmla="*/ 213 w 656"/>
                  <a:gd name="T89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56" h="624">
                    <a:moveTo>
                      <a:pt x="443" y="614"/>
                    </a:moveTo>
                    <a:lnTo>
                      <a:pt x="446" y="622"/>
                    </a:lnTo>
                    <a:lnTo>
                      <a:pt x="442" y="624"/>
                    </a:lnTo>
                    <a:lnTo>
                      <a:pt x="437" y="617"/>
                    </a:lnTo>
                    <a:lnTo>
                      <a:pt x="443" y="614"/>
                    </a:lnTo>
                    <a:close/>
                    <a:moveTo>
                      <a:pt x="117" y="557"/>
                    </a:moveTo>
                    <a:lnTo>
                      <a:pt x="124" y="564"/>
                    </a:lnTo>
                    <a:lnTo>
                      <a:pt x="118" y="571"/>
                    </a:lnTo>
                    <a:lnTo>
                      <a:pt x="114" y="566"/>
                    </a:lnTo>
                    <a:lnTo>
                      <a:pt x="118" y="560"/>
                    </a:lnTo>
                    <a:lnTo>
                      <a:pt x="117" y="557"/>
                    </a:lnTo>
                    <a:close/>
                    <a:moveTo>
                      <a:pt x="648" y="355"/>
                    </a:moveTo>
                    <a:lnTo>
                      <a:pt x="648" y="361"/>
                    </a:lnTo>
                    <a:lnTo>
                      <a:pt x="648" y="361"/>
                    </a:lnTo>
                    <a:lnTo>
                      <a:pt x="648" y="362"/>
                    </a:lnTo>
                    <a:lnTo>
                      <a:pt x="656" y="362"/>
                    </a:lnTo>
                    <a:lnTo>
                      <a:pt x="655" y="371"/>
                    </a:lnTo>
                    <a:lnTo>
                      <a:pt x="645" y="369"/>
                    </a:lnTo>
                    <a:lnTo>
                      <a:pt x="648" y="355"/>
                    </a:lnTo>
                    <a:close/>
                    <a:moveTo>
                      <a:pt x="11" y="252"/>
                    </a:moveTo>
                    <a:lnTo>
                      <a:pt x="8" y="263"/>
                    </a:lnTo>
                    <a:lnTo>
                      <a:pt x="8" y="262"/>
                    </a:lnTo>
                    <a:lnTo>
                      <a:pt x="0" y="260"/>
                    </a:lnTo>
                    <a:lnTo>
                      <a:pt x="1" y="253"/>
                    </a:lnTo>
                    <a:lnTo>
                      <a:pt x="9" y="255"/>
                    </a:lnTo>
                    <a:lnTo>
                      <a:pt x="11" y="252"/>
                    </a:lnTo>
                    <a:close/>
                    <a:moveTo>
                      <a:pt x="536" y="53"/>
                    </a:moveTo>
                    <a:lnTo>
                      <a:pt x="541" y="57"/>
                    </a:lnTo>
                    <a:lnTo>
                      <a:pt x="536" y="61"/>
                    </a:lnTo>
                    <a:lnTo>
                      <a:pt x="541" y="67"/>
                    </a:lnTo>
                    <a:lnTo>
                      <a:pt x="543" y="71"/>
                    </a:lnTo>
                    <a:lnTo>
                      <a:pt x="531" y="60"/>
                    </a:lnTo>
                    <a:lnTo>
                      <a:pt x="522" y="54"/>
                    </a:lnTo>
                    <a:lnTo>
                      <a:pt x="522" y="54"/>
                    </a:lnTo>
                    <a:lnTo>
                      <a:pt x="528" y="56"/>
                    </a:lnTo>
                    <a:lnTo>
                      <a:pt x="532" y="58"/>
                    </a:lnTo>
                    <a:lnTo>
                      <a:pt x="536" y="53"/>
                    </a:lnTo>
                    <a:close/>
                    <a:moveTo>
                      <a:pt x="213" y="0"/>
                    </a:moveTo>
                    <a:lnTo>
                      <a:pt x="217" y="9"/>
                    </a:lnTo>
                    <a:lnTo>
                      <a:pt x="217" y="9"/>
                    </a:lnTo>
                    <a:lnTo>
                      <a:pt x="206" y="13"/>
                    </a:lnTo>
                    <a:lnTo>
                      <a:pt x="206" y="13"/>
                    </a:lnTo>
                    <a:lnTo>
                      <a:pt x="210" y="10"/>
                    </a:lnTo>
                    <a:lnTo>
                      <a:pt x="209" y="3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5" name="Freeform 573"/>
              <p:cNvSpPr>
                <a:spLocks noEditPoints="1"/>
              </p:cNvSpPr>
              <p:nvPr/>
            </p:nvSpPr>
            <p:spPr bwMode="auto">
              <a:xfrm>
                <a:off x="6779" y="2224"/>
                <a:ext cx="674" cy="640"/>
              </a:xfrm>
              <a:custGeom>
                <a:avLst/>
                <a:gdLst>
                  <a:gd name="T0" fmla="*/ 455 w 674"/>
                  <a:gd name="T1" fmla="*/ 630 h 640"/>
                  <a:gd name="T2" fmla="*/ 458 w 674"/>
                  <a:gd name="T3" fmla="*/ 639 h 640"/>
                  <a:gd name="T4" fmla="*/ 454 w 674"/>
                  <a:gd name="T5" fmla="*/ 640 h 640"/>
                  <a:gd name="T6" fmla="*/ 451 w 674"/>
                  <a:gd name="T7" fmla="*/ 632 h 640"/>
                  <a:gd name="T8" fmla="*/ 455 w 674"/>
                  <a:gd name="T9" fmla="*/ 630 h 640"/>
                  <a:gd name="T10" fmla="*/ 123 w 674"/>
                  <a:gd name="T11" fmla="*/ 574 h 640"/>
                  <a:gd name="T12" fmla="*/ 127 w 674"/>
                  <a:gd name="T13" fmla="*/ 579 h 640"/>
                  <a:gd name="T14" fmla="*/ 122 w 674"/>
                  <a:gd name="T15" fmla="*/ 586 h 640"/>
                  <a:gd name="T16" fmla="*/ 117 w 674"/>
                  <a:gd name="T17" fmla="*/ 581 h 640"/>
                  <a:gd name="T18" fmla="*/ 123 w 674"/>
                  <a:gd name="T19" fmla="*/ 574 h 640"/>
                  <a:gd name="T20" fmla="*/ 665 w 674"/>
                  <a:gd name="T21" fmla="*/ 370 h 640"/>
                  <a:gd name="T22" fmla="*/ 674 w 674"/>
                  <a:gd name="T23" fmla="*/ 372 h 640"/>
                  <a:gd name="T24" fmla="*/ 673 w 674"/>
                  <a:gd name="T25" fmla="*/ 380 h 640"/>
                  <a:gd name="T26" fmla="*/ 664 w 674"/>
                  <a:gd name="T27" fmla="*/ 379 h 640"/>
                  <a:gd name="T28" fmla="*/ 665 w 674"/>
                  <a:gd name="T29" fmla="*/ 370 h 640"/>
                  <a:gd name="T30" fmla="*/ 1 w 674"/>
                  <a:gd name="T31" fmla="*/ 260 h 640"/>
                  <a:gd name="T32" fmla="*/ 10 w 674"/>
                  <a:gd name="T33" fmla="*/ 261 h 640"/>
                  <a:gd name="T34" fmla="*/ 9 w 674"/>
                  <a:gd name="T35" fmla="*/ 268 h 640"/>
                  <a:gd name="T36" fmla="*/ 0 w 674"/>
                  <a:gd name="T37" fmla="*/ 267 h 640"/>
                  <a:gd name="T38" fmla="*/ 1 w 674"/>
                  <a:gd name="T39" fmla="*/ 260 h 640"/>
                  <a:gd name="T40" fmla="*/ 551 w 674"/>
                  <a:gd name="T41" fmla="*/ 54 h 640"/>
                  <a:gd name="T42" fmla="*/ 555 w 674"/>
                  <a:gd name="T43" fmla="*/ 58 h 640"/>
                  <a:gd name="T44" fmla="*/ 550 w 674"/>
                  <a:gd name="T45" fmla="*/ 65 h 640"/>
                  <a:gd name="T46" fmla="*/ 545 w 674"/>
                  <a:gd name="T47" fmla="*/ 61 h 640"/>
                  <a:gd name="T48" fmla="*/ 551 w 674"/>
                  <a:gd name="T49" fmla="*/ 54 h 640"/>
                  <a:gd name="T50" fmla="*/ 219 w 674"/>
                  <a:gd name="T51" fmla="*/ 0 h 640"/>
                  <a:gd name="T52" fmla="*/ 222 w 674"/>
                  <a:gd name="T53" fmla="*/ 8 h 640"/>
                  <a:gd name="T54" fmla="*/ 218 w 674"/>
                  <a:gd name="T55" fmla="*/ 11 h 640"/>
                  <a:gd name="T56" fmla="*/ 213 w 674"/>
                  <a:gd name="T57" fmla="*/ 3 h 640"/>
                  <a:gd name="T58" fmla="*/ 219 w 674"/>
                  <a:gd name="T5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4" h="640">
                    <a:moveTo>
                      <a:pt x="455" y="630"/>
                    </a:moveTo>
                    <a:lnTo>
                      <a:pt x="458" y="639"/>
                    </a:lnTo>
                    <a:lnTo>
                      <a:pt x="454" y="640"/>
                    </a:lnTo>
                    <a:lnTo>
                      <a:pt x="451" y="632"/>
                    </a:lnTo>
                    <a:lnTo>
                      <a:pt x="455" y="630"/>
                    </a:lnTo>
                    <a:close/>
                    <a:moveTo>
                      <a:pt x="123" y="574"/>
                    </a:moveTo>
                    <a:lnTo>
                      <a:pt x="127" y="579"/>
                    </a:lnTo>
                    <a:lnTo>
                      <a:pt x="122" y="586"/>
                    </a:lnTo>
                    <a:lnTo>
                      <a:pt x="117" y="581"/>
                    </a:lnTo>
                    <a:lnTo>
                      <a:pt x="123" y="574"/>
                    </a:lnTo>
                    <a:close/>
                    <a:moveTo>
                      <a:pt x="665" y="370"/>
                    </a:moveTo>
                    <a:lnTo>
                      <a:pt x="674" y="372"/>
                    </a:lnTo>
                    <a:lnTo>
                      <a:pt x="673" y="380"/>
                    </a:lnTo>
                    <a:lnTo>
                      <a:pt x="664" y="379"/>
                    </a:lnTo>
                    <a:lnTo>
                      <a:pt x="665" y="370"/>
                    </a:lnTo>
                    <a:close/>
                    <a:moveTo>
                      <a:pt x="1" y="260"/>
                    </a:moveTo>
                    <a:lnTo>
                      <a:pt x="10" y="261"/>
                    </a:lnTo>
                    <a:lnTo>
                      <a:pt x="9" y="268"/>
                    </a:lnTo>
                    <a:lnTo>
                      <a:pt x="0" y="267"/>
                    </a:lnTo>
                    <a:lnTo>
                      <a:pt x="1" y="260"/>
                    </a:lnTo>
                    <a:close/>
                    <a:moveTo>
                      <a:pt x="551" y="54"/>
                    </a:moveTo>
                    <a:lnTo>
                      <a:pt x="555" y="58"/>
                    </a:lnTo>
                    <a:lnTo>
                      <a:pt x="550" y="65"/>
                    </a:lnTo>
                    <a:lnTo>
                      <a:pt x="545" y="61"/>
                    </a:lnTo>
                    <a:lnTo>
                      <a:pt x="551" y="54"/>
                    </a:lnTo>
                    <a:close/>
                    <a:moveTo>
                      <a:pt x="219" y="0"/>
                    </a:moveTo>
                    <a:lnTo>
                      <a:pt x="222" y="8"/>
                    </a:lnTo>
                    <a:lnTo>
                      <a:pt x="218" y="11"/>
                    </a:lnTo>
                    <a:lnTo>
                      <a:pt x="213" y="3"/>
                    </a:lnTo>
                    <a:lnTo>
                      <a:pt x="2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6" name="Freeform 574"/>
              <p:cNvSpPr>
                <a:spLocks noEditPoints="1"/>
              </p:cNvSpPr>
              <p:nvPr/>
            </p:nvSpPr>
            <p:spPr bwMode="auto">
              <a:xfrm>
                <a:off x="6771" y="2215"/>
                <a:ext cx="690" cy="658"/>
              </a:xfrm>
              <a:custGeom>
                <a:avLst/>
                <a:gdLst>
                  <a:gd name="T0" fmla="*/ 466 w 690"/>
                  <a:gd name="T1" fmla="*/ 648 h 658"/>
                  <a:gd name="T2" fmla="*/ 470 w 690"/>
                  <a:gd name="T3" fmla="*/ 656 h 658"/>
                  <a:gd name="T4" fmla="*/ 464 w 690"/>
                  <a:gd name="T5" fmla="*/ 658 h 658"/>
                  <a:gd name="T6" fmla="*/ 462 w 690"/>
                  <a:gd name="T7" fmla="*/ 649 h 658"/>
                  <a:gd name="T8" fmla="*/ 466 w 690"/>
                  <a:gd name="T9" fmla="*/ 648 h 658"/>
                  <a:gd name="T10" fmla="*/ 125 w 690"/>
                  <a:gd name="T11" fmla="*/ 590 h 658"/>
                  <a:gd name="T12" fmla="*/ 130 w 690"/>
                  <a:gd name="T13" fmla="*/ 595 h 658"/>
                  <a:gd name="T14" fmla="*/ 124 w 690"/>
                  <a:gd name="T15" fmla="*/ 601 h 658"/>
                  <a:gd name="T16" fmla="*/ 120 w 690"/>
                  <a:gd name="T17" fmla="*/ 597 h 658"/>
                  <a:gd name="T18" fmla="*/ 125 w 690"/>
                  <a:gd name="T19" fmla="*/ 590 h 658"/>
                  <a:gd name="T20" fmla="*/ 682 w 690"/>
                  <a:gd name="T21" fmla="*/ 381 h 658"/>
                  <a:gd name="T22" fmla="*/ 690 w 690"/>
                  <a:gd name="T23" fmla="*/ 383 h 658"/>
                  <a:gd name="T24" fmla="*/ 689 w 690"/>
                  <a:gd name="T25" fmla="*/ 390 h 658"/>
                  <a:gd name="T26" fmla="*/ 681 w 690"/>
                  <a:gd name="T27" fmla="*/ 389 h 658"/>
                  <a:gd name="T28" fmla="*/ 682 w 690"/>
                  <a:gd name="T29" fmla="*/ 381 h 658"/>
                  <a:gd name="T30" fmla="*/ 1 w 690"/>
                  <a:gd name="T31" fmla="*/ 268 h 658"/>
                  <a:gd name="T32" fmla="*/ 9 w 690"/>
                  <a:gd name="T33" fmla="*/ 269 h 658"/>
                  <a:gd name="T34" fmla="*/ 8 w 690"/>
                  <a:gd name="T35" fmla="*/ 276 h 658"/>
                  <a:gd name="T36" fmla="*/ 0 w 690"/>
                  <a:gd name="T37" fmla="*/ 275 h 658"/>
                  <a:gd name="T38" fmla="*/ 1 w 690"/>
                  <a:gd name="T39" fmla="*/ 268 h 658"/>
                  <a:gd name="T40" fmla="*/ 565 w 690"/>
                  <a:gd name="T41" fmla="*/ 56 h 658"/>
                  <a:gd name="T42" fmla="*/ 569 w 690"/>
                  <a:gd name="T43" fmla="*/ 60 h 658"/>
                  <a:gd name="T44" fmla="*/ 563 w 690"/>
                  <a:gd name="T45" fmla="*/ 67 h 658"/>
                  <a:gd name="T46" fmla="*/ 559 w 690"/>
                  <a:gd name="T47" fmla="*/ 63 h 658"/>
                  <a:gd name="T48" fmla="*/ 565 w 690"/>
                  <a:gd name="T49" fmla="*/ 56 h 658"/>
                  <a:gd name="T50" fmla="*/ 224 w 690"/>
                  <a:gd name="T51" fmla="*/ 0 h 658"/>
                  <a:gd name="T52" fmla="*/ 227 w 690"/>
                  <a:gd name="T53" fmla="*/ 9 h 658"/>
                  <a:gd name="T54" fmla="*/ 221 w 690"/>
                  <a:gd name="T55" fmla="*/ 12 h 658"/>
                  <a:gd name="T56" fmla="*/ 219 w 690"/>
                  <a:gd name="T57" fmla="*/ 3 h 658"/>
                  <a:gd name="T58" fmla="*/ 224 w 690"/>
                  <a:gd name="T5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90" h="658">
                    <a:moveTo>
                      <a:pt x="466" y="648"/>
                    </a:moveTo>
                    <a:lnTo>
                      <a:pt x="470" y="656"/>
                    </a:lnTo>
                    <a:lnTo>
                      <a:pt x="464" y="658"/>
                    </a:lnTo>
                    <a:lnTo>
                      <a:pt x="462" y="649"/>
                    </a:lnTo>
                    <a:lnTo>
                      <a:pt x="466" y="648"/>
                    </a:lnTo>
                    <a:close/>
                    <a:moveTo>
                      <a:pt x="125" y="590"/>
                    </a:moveTo>
                    <a:lnTo>
                      <a:pt x="130" y="595"/>
                    </a:lnTo>
                    <a:lnTo>
                      <a:pt x="124" y="601"/>
                    </a:lnTo>
                    <a:lnTo>
                      <a:pt x="120" y="597"/>
                    </a:lnTo>
                    <a:lnTo>
                      <a:pt x="125" y="590"/>
                    </a:lnTo>
                    <a:close/>
                    <a:moveTo>
                      <a:pt x="682" y="381"/>
                    </a:moveTo>
                    <a:lnTo>
                      <a:pt x="690" y="383"/>
                    </a:lnTo>
                    <a:lnTo>
                      <a:pt x="689" y="390"/>
                    </a:lnTo>
                    <a:lnTo>
                      <a:pt x="681" y="389"/>
                    </a:lnTo>
                    <a:lnTo>
                      <a:pt x="682" y="381"/>
                    </a:lnTo>
                    <a:close/>
                    <a:moveTo>
                      <a:pt x="1" y="268"/>
                    </a:moveTo>
                    <a:lnTo>
                      <a:pt x="9" y="269"/>
                    </a:lnTo>
                    <a:lnTo>
                      <a:pt x="8" y="276"/>
                    </a:lnTo>
                    <a:lnTo>
                      <a:pt x="0" y="275"/>
                    </a:lnTo>
                    <a:lnTo>
                      <a:pt x="1" y="268"/>
                    </a:lnTo>
                    <a:close/>
                    <a:moveTo>
                      <a:pt x="565" y="56"/>
                    </a:moveTo>
                    <a:lnTo>
                      <a:pt x="569" y="60"/>
                    </a:lnTo>
                    <a:lnTo>
                      <a:pt x="563" y="67"/>
                    </a:lnTo>
                    <a:lnTo>
                      <a:pt x="559" y="63"/>
                    </a:lnTo>
                    <a:lnTo>
                      <a:pt x="565" y="56"/>
                    </a:lnTo>
                    <a:close/>
                    <a:moveTo>
                      <a:pt x="224" y="0"/>
                    </a:moveTo>
                    <a:lnTo>
                      <a:pt x="227" y="9"/>
                    </a:lnTo>
                    <a:lnTo>
                      <a:pt x="221" y="12"/>
                    </a:lnTo>
                    <a:lnTo>
                      <a:pt x="219" y="3"/>
                    </a:lnTo>
                    <a:lnTo>
                      <a:pt x="2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7" name="Freeform 575"/>
              <p:cNvSpPr>
                <a:spLocks noEditPoints="1"/>
              </p:cNvSpPr>
              <p:nvPr/>
            </p:nvSpPr>
            <p:spPr bwMode="auto">
              <a:xfrm>
                <a:off x="6761" y="2207"/>
                <a:ext cx="710" cy="675"/>
              </a:xfrm>
              <a:custGeom>
                <a:avLst/>
                <a:gdLst>
                  <a:gd name="T0" fmla="*/ 480 w 710"/>
                  <a:gd name="T1" fmla="*/ 664 h 675"/>
                  <a:gd name="T2" fmla="*/ 483 w 710"/>
                  <a:gd name="T3" fmla="*/ 673 h 675"/>
                  <a:gd name="T4" fmla="*/ 477 w 710"/>
                  <a:gd name="T5" fmla="*/ 675 h 675"/>
                  <a:gd name="T6" fmla="*/ 474 w 710"/>
                  <a:gd name="T7" fmla="*/ 666 h 675"/>
                  <a:gd name="T8" fmla="*/ 480 w 710"/>
                  <a:gd name="T9" fmla="*/ 664 h 675"/>
                  <a:gd name="T10" fmla="*/ 130 w 710"/>
                  <a:gd name="T11" fmla="*/ 605 h 675"/>
                  <a:gd name="T12" fmla="*/ 134 w 710"/>
                  <a:gd name="T13" fmla="*/ 609 h 675"/>
                  <a:gd name="T14" fmla="*/ 128 w 710"/>
                  <a:gd name="T15" fmla="*/ 616 h 675"/>
                  <a:gd name="T16" fmla="*/ 124 w 710"/>
                  <a:gd name="T17" fmla="*/ 613 h 675"/>
                  <a:gd name="T18" fmla="*/ 123 w 710"/>
                  <a:gd name="T19" fmla="*/ 612 h 675"/>
                  <a:gd name="T20" fmla="*/ 130 w 710"/>
                  <a:gd name="T21" fmla="*/ 605 h 675"/>
                  <a:gd name="T22" fmla="*/ 700 w 710"/>
                  <a:gd name="T23" fmla="*/ 391 h 675"/>
                  <a:gd name="T24" fmla="*/ 710 w 710"/>
                  <a:gd name="T25" fmla="*/ 393 h 675"/>
                  <a:gd name="T26" fmla="*/ 709 w 710"/>
                  <a:gd name="T27" fmla="*/ 400 h 675"/>
                  <a:gd name="T28" fmla="*/ 699 w 710"/>
                  <a:gd name="T29" fmla="*/ 398 h 675"/>
                  <a:gd name="T30" fmla="*/ 700 w 710"/>
                  <a:gd name="T31" fmla="*/ 391 h 675"/>
                  <a:gd name="T32" fmla="*/ 1 w 710"/>
                  <a:gd name="T33" fmla="*/ 274 h 675"/>
                  <a:gd name="T34" fmla="*/ 11 w 710"/>
                  <a:gd name="T35" fmla="*/ 276 h 675"/>
                  <a:gd name="T36" fmla="*/ 10 w 710"/>
                  <a:gd name="T37" fmla="*/ 283 h 675"/>
                  <a:gd name="T38" fmla="*/ 0 w 710"/>
                  <a:gd name="T39" fmla="*/ 281 h 675"/>
                  <a:gd name="T40" fmla="*/ 1 w 710"/>
                  <a:gd name="T41" fmla="*/ 274 h 675"/>
                  <a:gd name="T42" fmla="*/ 580 w 710"/>
                  <a:gd name="T43" fmla="*/ 58 h 675"/>
                  <a:gd name="T44" fmla="*/ 585 w 710"/>
                  <a:gd name="T45" fmla="*/ 61 h 675"/>
                  <a:gd name="T46" fmla="*/ 579 w 710"/>
                  <a:gd name="T47" fmla="*/ 68 h 675"/>
                  <a:gd name="T48" fmla="*/ 575 w 710"/>
                  <a:gd name="T49" fmla="*/ 64 h 675"/>
                  <a:gd name="T50" fmla="*/ 580 w 710"/>
                  <a:gd name="T51" fmla="*/ 58 h 675"/>
                  <a:gd name="T52" fmla="*/ 231 w 710"/>
                  <a:gd name="T53" fmla="*/ 0 h 675"/>
                  <a:gd name="T54" fmla="*/ 234 w 710"/>
                  <a:gd name="T55" fmla="*/ 8 h 675"/>
                  <a:gd name="T56" fmla="*/ 229 w 710"/>
                  <a:gd name="T57" fmla="*/ 11 h 675"/>
                  <a:gd name="T58" fmla="*/ 226 w 710"/>
                  <a:gd name="T59" fmla="*/ 1 h 675"/>
                  <a:gd name="T60" fmla="*/ 231 w 710"/>
                  <a:gd name="T61" fmla="*/ 0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10" h="675">
                    <a:moveTo>
                      <a:pt x="480" y="664"/>
                    </a:moveTo>
                    <a:lnTo>
                      <a:pt x="483" y="673"/>
                    </a:lnTo>
                    <a:lnTo>
                      <a:pt x="477" y="675"/>
                    </a:lnTo>
                    <a:lnTo>
                      <a:pt x="474" y="666"/>
                    </a:lnTo>
                    <a:lnTo>
                      <a:pt x="480" y="664"/>
                    </a:lnTo>
                    <a:close/>
                    <a:moveTo>
                      <a:pt x="130" y="605"/>
                    </a:moveTo>
                    <a:lnTo>
                      <a:pt x="134" y="609"/>
                    </a:lnTo>
                    <a:lnTo>
                      <a:pt x="128" y="616"/>
                    </a:lnTo>
                    <a:lnTo>
                      <a:pt x="124" y="613"/>
                    </a:lnTo>
                    <a:lnTo>
                      <a:pt x="123" y="612"/>
                    </a:lnTo>
                    <a:lnTo>
                      <a:pt x="130" y="605"/>
                    </a:lnTo>
                    <a:close/>
                    <a:moveTo>
                      <a:pt x="700" y="391"/>
                    </a:moveTo>
                    <a:lnTo>
                      <a:pt x="710" y="393"/>
                    </a:lnTo>
                    <a:lnTo>
                      <a:pt x="709" y="400"/>
                    </a:lnTo>
                    <a:lnTo>
                      <a:pt x="699" y="398"/>
                    </a:lnTo>
                    <a:lnTo>
                      <a:pt x="700" y="391"/>
                    </a:lnTo>
                    <a:close/>
                    <a:moveTo>
                      <a:pt x="1" y="274"/>
                    </a:moveTo>
                    <a:lnTo>
                      <a:pt x="11" y="276"/>
                    </a:lnTo>
                    <a:lnTo>
                      <a:pt x="10" y="283"/>
                    </a:lnTo>
                    <a:lnTo>
                      <a:pt x="0" y="281"/>
                    </a:lnTo>
                    <a:lnTo>
                      <a:pt x="1" y="274"/>
                    </a:lnTo>
                    <a:close/>
                    <a:moveTo>
                      <a:pt x="580" y="58"/>
                    </a:moveTo>
                    <a:lnTo>
                      <a:pt x="585" y="61"/>
                    </a:lnTo>
                    <a:lnTo>
                      <a:pt x="579" y="68"/>
                    </a:lnTo>
                    <a:lnTo>
                      <a:pt x="575" y="64"/>
                    </a:lnTo>
                    <a:lnTo>
                      <a:pt x="580" y="58"/>
                    </a:lnTo>
                    <a:close/>
                    <a:moveTo>
                      <a:pt x="231" y="0"/>
                    </a:moveTo>
                    <a:lnTo>
                      <a:pt x="234" y="8"/>
                    </a:lnTo>
                    <a:lnTo>
                      <a:pt x="229" y="11"/>
                    </a:lnTo>
                    <a:lnTo>
                      <a:pt x="226" y="1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8" name="Freeform 576"/>
              <p:cNvSpPr>
                <a:spLocks noEditPoints="1"/>
              </p:cNvSpPr>
              <p:nvPr/>
            </p:nvSpPr>
            <p:spPr bwMode="auto">
              <a:xfrm>
                <a:off x="6752" y="2198"/>
                <a:ext cx="728" cy="693"/>
              </a:xfrm>
              <a:custGeom>
                <a:avLst/>
                <a:gdLst>
                  <a:gd name="T0" fmla="*/ 492 w 728"/>
                  <a:gd name="T1" fmla="*/ 682 h 693"/>
                  <a:gd name="T2" fmla="*/ 495 w 728"/>
                  <a:gd name="T3" fmla="*/ 690 h 693"/>
                  <a:gd name="T4" fmla="*/ 490 w 728"/>
                  <a:gd name="T5" fmla="*/ 693 h 693"/>
                  <a:gd name="T6" fmla="*/ 486 w 728"/>
                  <a:gd name="T7" fmla="*/ 684 h 693"/>
                  <a:gd name="T8" fmla="*/ 492 w 728"/>
                  <a:gd name="T9" fmla="*/ 682 h 693"/>
                  <a:gd name="T10" fmla="*/ 132 w 728"/>
                  <a:gd name="T11" fmla="*/ 621 h 693"/>
                  <a:gd name="T12" fmla="*/ 133 w 728"/>
                  <a:gd name="T13" fmla="*/ 622 h 693"/>
                  <a:gd name="T14" fmla="*/ 137 w 728"/>
                  <a:gd name="T15" fmla="*/ 625 h 693"/>
                  <a:gd name="T16" fmla="*/ 132 w 728"/>
                  <a:gd name="T17" fmla="*/ 632 h 693"/>
                  <a:gd name="T18" fmla="*/ 126 w 728"/>
                  <a:gd name="T19" fmla="*/ 628 h 693"/>
                  <a:gd name="T20" fmla="*/ 126 w 728"/>
                  <a:gd name="T21" fmla="*/ 628 h 693"/>
                  <a:gd name="T22" fmla="*/ 132 w 728"/>
                  <a:gd name="T23" fmla="*/ 621 h 693"/>
                  <a:gd name="T24" fmla="*/ 719 w 728"/>
                  <a:gd name="T25" fmla="*/ 402 h 693"/>
                  <a:gd name="T26" fmla="*/ 728 w 728"/>
                  <a:gd name="T27" fmla="*/ 403 h 693"/>
                  <a:gd name="T28" fmla="*/ 726 w 728"/>
                  <a:gd name="T29" fmla="*/ 410 h 693"/>
                  <a:gd name="T30" fmla="*/ 718 w 728"/>
                  <a:gd name="T31" fmla="*/ 409 h 693"/>
                  <a:gd name="T32" fmla="*/ 719 w 728"/>
                  <a:gd name="T33" fmla="*/ 402 h 693"/>
                  <a:gd name="T34" fmla="*/ 2 w 728"/>
                  <a:gd name="T35" fmla="*/ 282 h 693"/>
                  <a:gd name="T36" fmla="*/ 10 w 728"/>
                  <a:gd name="T37" fmla="*/ 283 h 693"/>
                  <a:gd name="T38" fmla="*/ 9 w 728"/>
                  <a:gd name="T39" fmla="*/ 290 h 693"/>
                  <a:gd name="T40" fmla="*/ 0 w 728"/>
                  <a:gd name="T41" fmla="*/ 289 h 693"/>
                  <a:gd name="T42" fmla="*/ 2 w 728"/>
                  <a:gd name="T43" fmla="*/ 282 h 693"/>
                  <a:gd name="T44" fmla="*/ 595 w 728"/>
                  <a:gd name="T45" fmla="*/ 60 h 693"/>
                  <a:gd name="T46" fmla="*/ 599 w 728"/>
                  <a:gd name="T47" fmla="*/ 63 h 693"/>
                  <a:gd name="T48" fmla="*/ 594 w 728"/>
                  <a:gd name="T49" fmla="*/ 70 h 693"/>
                  <a:gd name="T50" fmla="*/ 589 w 728"/>
                  <a:gd name="T51" fmla="*/ 67 h 693"/>
                  <a:gd name="T52" fmla="*/ 595 w 728"/>
                  <a:gd name="T53" fmla="*/ 60 h 693"/>
                  <a:gd name="T54" fmla="*/ 236 w 728"/>
                  <a:gd name="T55" fmla="*/ 0 h 693"/>
                  <a:gd name="T56" fmla="*/ 240 w 728"/>
                  <a:gd name="T57" fmla="*/ 9 h 693"/>
                  <a:gd name="T58" fmla="*/ 235 w 728"/>
                  <a:gd name="T59" fmla="*/ 10 h 693"/>
                  <a:gd name="T60" fmla="*/ 232 w 728"/>
                  <a:gd name="T61" fmla="*/ 2 h 693"/>
                  <a:gd name="T62" fmla="*/ 236 w 728"/>
                  <a:gd name="T63" fmla="*/ 0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28" h="693">
                    <a:moveTo>
                      <a:pt x="492" y="682"/>
                    </a:moveTo>
                    <a:lnTo>
                      <a:pt x="495" y="690"/>
                    </a:lnTo>
                    <a:lnTo>
                      <a:pt x="490" y="693"/>
                    </a:lnTo>
                    <a:lnTo>
                      <a:pt x="486" y="684"/>
                    </a:lnTo>
                    <a:lnTo>
                      <a:pt x="492" y="682"/>
                    </a:lnTo>
                    <a:close/>
                    <a:moveTo>
                      <a:pt x="132" y="621"/>
                    </a:moveTo>
                    <a:lnTo>
                      <a:pt x="133" y="622"/>
                    </a:lnTo>
                    <a:lnTo>
                      <a:pt x="137" y="625"/>
                    </a:lnTo>
                    <a:lnTo>
                      <a:pt x="132" y="632"/>
                    </a:lnTo>
                    <a:lnTo>
                      <a:pt x="126" y="628"/>
                    </a:lnTo>
                    <a:lnTo>
                      <a:pt x="126" y="628"/>
                    </a:lnTo>
                    <a:lnTo>
                      <a:pt x="132" y="621"/>
                    </a:lnTo>
                    <a:close/>
                    <a:moveTo>
                      <a:pt x="719" y="402"/>
                    </a:moveTo>
                    <a:lnTo>
                      <a:pt x="728" y="403"/>
                    </a:lnTo>
                    <a:lnTo>
                      <a:pt x="726" y="410"/>
                    </a:lnTo>
                    <a:lnTo>
                      <a:pt x="718" y="409"/>
                    </a:lnTo>
                    <a:lnTo>
                      <a:pt x="719" y="402"/>
                    </a:lnTo>
                    <a:close/>
                    <a:moveTo>
                      <a:pt x="2" y="282"/>
                    </a:moveTo>
                    <a:lnTo>
                      <a:pt x="10" y="283"/>
                    </a:lnTo>
                    <a:lnTo>
                      <a:pt x="9" y="290"/>
                    </a:lnTo>
                    <a:lnTo>
                      <a:pt x="0" y="289"/>
                    </a:lnTo>
                    <a:lnTo>
                      <a:pt x="2" y="282"/>
                    </a:lnTo>
                    <a:close/>
                    <a:moveTo>
                      <a:pt x="595" y="60"/>
                    </a:moveTo>
                    <a:lnTo>
                      <a:pt x="599" y="63"/>
                    </a:lnTo>
                    <a:lnTo>
                      <a:pt x="594" y="70"/>
                    </a:lnTo>
                    <a:lnTo>
                      <a:pt x="589" y="67"/>
                    </a:lnTo>
                    <a:lnTo>
                      <a:pt x="595" y="60"/>
                    </a:lnTo>
                    <a:close/>
                    <a:moveTo>
                      <a:pt x="236" y="0"/>
                    </a:moveTo>
                    <a:lnTo>
                      <a:pt x="240" y="9"/>
                    </a:lnTo>
                    <a:lnTo>
                      <a:pt x="235" y="10"/>
                    </a:lnTo>
                    <a:lnTo>
                      <a:pt x="232" y="2"/>
                    </a:lnTo>
                    <a:lnTo>
                      <a:pt x="2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9" name="Freeform 577"/>
              <p:cNvSpPr>
                <a:spLocks noEditPoints="1"/>
              </p:cNvSpPr>
              <p:nvPr/>
            </p:nvSpPr>
            <p:spPr bwMode="auto">
              <a:xfrm>
                <a:off x="6744" y="2190"/>
                <a:ext cx="744" cy="709"/>
              </a:xfrm>
              <a:custGeom>
                <a:avLst/>
                <a:gdLst>
                  <a:gd name="T0" fmla="*/ 503 w 744"/>
                  <a:gd name="T1" fmla="*/ 698 h 709"/>
                  <a:gd name="T2" fmla="*/ 506 w 744"/>
                  <a:gd name="T3" fmla="*/ 707 h 709"/>
                  <a:gd name="T4" fmla="*/ 501 w 744"/>
                  <a:gd name="T5" fmla="*/ 709 h 709"/>
                  <a:gd name="T6" fmla="*/ 498 w 744"/>
                  <a:gd name="T7" fmla="*/ 701 h 709"/>
                  <a:gd name="T8" fmla="*/ 503 w 744"/>
                  <a:gd name="T9" fmla="*/ 698 h 709"/>
                  <a:gd name="T10" fmla="*/ 134 w 744"/>
                  <a:gd name="T11" fmla="*/ 636 h 709"/>
                  <a:gd name="T12" fmla="*/ 134 w 744"/>
                  <a:gd name="T13" fmla="*/ 636 h 709"/>
                  <a:gd name="T14" fmla="*/ 140 w 744"/>
                  <a:gd name="T15" fmla="*/ 640 h 709"/>
                  <a:gd name="T16" fmla="*/ 134 w 744"/>
                  <a:gd name="T17" fmla="*/ 647 h 709"/>
                  <a:gd name="T18" fmla="*/ 128 w 744"/>
                  <a:gd name="T19" fmla="*/ 643 h 709"/>
                  <a:gd name="T20" fmla="*/ 128 w 744"/>
                  <a:gd name="T21" fmla="*/ 643 h 709"/>
                  <a:gd name="T22" fmla="*/ 134 w 744"/>
                  <a:gd name="T23" fmla="*/ 636 h 709"/>
                  <a:gd name="T24" fmla="*/ 736 w 744"/>
                  <a:gd name="T25" fmla="*/ 411 h 709"/>
                  <a:gd name="T26" fmla="*/ 744 w 744"/>
                  <a:gd name="T27" fmla="*/ 413 h 709"/>
                  <a:gd name="T28" fmla="*/ 743 w 744"/>
                  <a:gd name="T29" fmla="*/ 420 h 709"/>
                  <a:gd name="T30" fmla="*/ 734 w 744"/>
                  <a:gd name="T31" fmla="*/ 418 h 709"/>
                  <a:gd name="T32" fmla="*/ 736 w 744"/>
                  <a:gd name="T33" fmla="*/ 411 h 709"/>
                  <a:gd name="T34" fmla="*/ 0 w 744"/>
                  <a:gd name="T35" fmla="*/ 288 h 709"/>
                  <a:gd name="T36" fmla="*/ 10 w 744"/>
                  <a:gd name="T37" fmla="*/ 290 h 709"/>
                  <a:gd name="T38" fmla="*/ 8 w 744"/>
                  <a:gd name="T39" fmla="*/ 297 h 709"/>
                  <a:gd name="T40" fmla="*/ 0 w 744"/>
                  <a:gd name="T41" fmla="*/ 295 h 709"/>
                  <a:gd name="T42" fmla="*/ 0 w 744"/>
                  <a:gd name="T43" fmla="*/ 288 h 709"/>
                  <a:gd name="T44" fmla="*/ 609 w 744"/>
                  <a:gd name="T45" fmla="*/ 61 h 709"/>
                  <a:gd name="T46" fmla="*/ 613 w 744"/>
                  <a:gd name="T47" fmla="*/ 64 h 709"/>
                  <a:gd name="T48" fmla="*/ 607 w 744"/>
                  <a:gd name="T49" fmla="*/ 71 h 709"/>
                  <a:gd name="T50" fmla="*/ 603 w 744"/>
                  <a:gd name="T51" fmla="*/ 68 h 709"/>
                  <a:gd name="T52" fmla="*/ 609 w 744"/>
                  <a:gd name="T53" fmla="*/ 61 h 709"/>
                  <a:gd name="T54" fmla="*/ 241 w 744"/>
                  <a:gd name="T55" fmla="*/ 0 h 709"/>
                  <a:gd name="T56" fmla="*/ 244 w 744"/>
                  <a:gd name="T57" fmla="*/ 8 h 709"/>
                  <a:gd name="T58" fmla="*/ 240 w 744"/>
                  <a:gd name="T59" fmla="*/ 10 h 709"/>
                  <a:gd name="T60" fmla="*/ 236 w 744"/>
                  <a:gd name="T61" fmla="*/ 3 h 709"/>
                  <a:gd name="T62" fmla="*/ 241 w 744"/>
                  <a:gd name="T63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4" h="709">
                    <a:moveTo>
                      <a:pt x="503" y="698"/>
                    </a:moveTo>
                    <a:lnTo>
                      <a:pt x="506" y="707"/>
                    </a:lnTo>
                    <a:lnTo>
                      <a:pt x="501" y="709"/>
                    </a:lnTo>
                    <a:lnTo>
                      <a:pt x="498" y="701"/>
                    </a:lnTo>
                    <a:lnTo>
                      <a:pt x="503" y="698"/>
                    </a:lnTo>
                    <a:close/>
                    <a:moveTo>
                      <a:pt x="134" y="636"/>
                    </a:moveTo>
                    <a:lnTo>
                      <a:pt x="134" y="636"/>
                    </a:lnTo>
                    <a:lnTo>
                      <a:pt x="140" y="640"/>
                    </a:lnTo>
                    <a:lnTo>
                      <a:pt x="134" y="647"/>
                    </a:lnTo>
                    <a:lnTo>
                      <a:pt x="128" y="643"/>
                    </a:lnTo>
                    <a:lnTo>
                      <a:pt x="128" y="643"/>
                    </a:lnTo>
                    <a:lnTo>
                      <a:pt x="134" y="636"/>
                    </a:lnTo>
                    <a:close/>
                    <a:moveTo>
                      <a:pt x="736" y="411"/>
                    </a:moveTo>
                    <a:lnTo>
                      <a:pt x="744" y="413"/>
                    </a:lnTo>
                    <a:lnTo>
                      <a:pt x="743" y="420"/>
                    </a:lnTo>
                    <a:lnTo>
                      <a:pt x="734" y="418"/>
                    </a:lnTo>
                    <a:lnTo>
                      <a:pt x="736" y="411"/>
                    </a:lnTo>
                    <a:close/>
                    <a:moveTo>
                      <a:pt x="0" y="288"/>
                    </a:moveTo>
                    <a:lnTo>
                      <a:pt x="10" y="290"/>
                    </a:lnTo>
                    <a:lnTo>
                      <a:pt x="8" y="297"/>
                    </a:lnTo>
                    <a:lnTo>
                      <a:pt x="0" y="295"/>
                    </a:lnTo>
                    <a:lnTo>
                      <a:pt x="0" y="288"/>
                    </a:lnTo>
                    <a:close/>
                    <a:moveTo>
                      <a:pt x="609" y="61"/>
                    </a:moveTo>
                    <a:lnTo>
                      <a:pt x="613" y="64"/>
                    </a:lnTo>
                    <a:lnTo>
                      <a:pt x="607" y="71"/>
                    </a:lnTo>
                    <a:lnTo>
                      <a:pt x="603" y="68"/>
                    </a:lnTo>
                    <a:lnTo>
                      <a:pt x="609" y="61"/>
                    </a:lnTo>
                    <a:close/>
                    <a:moveTo>
                      <a:pt x="241" y="0"/>
                    </a:moveTo>
                    <a:lnTo>
                      <a:pt x="244" y="8"/>
                    </a:lnTo>
                    <a:lnTo>
                      <a:pt x="240" y="10"/>
                    </a:lnTo>
                    <a:lnTo>
                      <a:pt x="236" y="3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0" name="Freeform 578"/>
              <p:cNvSpPr>
                <a:spLocks noEditPoints="1"/>
              </p:cNvSpPr>
              <p:nvPr/>
            </p:nvSpPr>
            <p:spPr bwMode="auto">
              <a:xfrm>
                <a:off x="6734" y="2182"/>
                <a:ext cx="763" cy="724"/>
              </a:xfrm>
              <a:custGeom>
                <a:avLst/>
                <a:gdLst>
                  <a:gd name="T0" fmla="*/ 516 w 763"/>
                  <a:gd name="T1" fmla="*/ 715 h 724"/>
                  <a:gd name="T2" fmla="*/ 520 w 763"/>
                  <a:gd name="T3" fmla="*/ 723 h 724"/>
                  <a:gd name="T4" fmla="*/ 514 w 763"/>
                  <a:gd name="T5" fmla="*/ 724 h 724"/>
                  <a:gd name="T6" fmla="*/ 511 w 763"/>
                  <a:gd name="T7" fmla="*/ 717 h 724"/>
                  <a:gd name="T8" fmla="*/ 516 w 763"/>
                  <a:gd name="T9" fmla="*/ 715 h 724"/>
                  <a:gd name="T10" fmla="*/ 138 w 763"/>
                  <a:gd name="T11" fmla="*/ 651 h 724"/>
                  <a:gd name="T12" fmla="*/ 138 w 763"/>
                  <a:gd name="T13" fmla="*/ 651 h 724"/>
                  <a:gd name="T14" fmla="*/ 144 w 763"/>
                  <a:gd name="T15" fmla="*/ 655 h 724"/>
                  <a:gd name="T16" fmla="*/ 138 w 763"/>
                  <a:gd name="T17" fmla="*/ 662 h 724"/>
                  <a:gd name="T18" fmla="*/ 133 w 763"/>
                  <a:gd name="T19" fmla="*/ 658 h 724"/>
                  <a:gd name="T20" fmla="*/ 133 w 763"/>
                  <a:gd name="T21" fmla="*/ 658 h 724"/>
                  <a:gd name="T22" fmla="*/ 138 w 763"/>
                  <a:gd name="T23" fmla="*/ 651 h 724"/>
                  <a:gd name="T24" fmla="*/ 754 w 763"/>
                  <a:gd name="T25" fmla="*/ 421 h 724"/>
                  <a:gd name="T26" fmla="*/ 763 w 763"/>
                  <a:gd name="T27" fmla="*/ 422 h 724"/>
                  <a:gd name="T28" fmla="*/ 763 w 763"/>
                  <a:gd name="T29" fmla="*/ 429 h 724"/>
                  <a:gd name="T30" fmla="*/ 753 w 763"/>
                  <a:gd name="T31" fmla="*/ 428 h 724"/>
                  <a:gd name="T32" fmla="*/ 754 w 763"/>
                  <a:gd name="T33" fmla="*/ 421 h 724"/>
                  <a:gd name="T34" fmla="*/ 1 w 763"/>
                  <a:gd name="T35" fmla="*/ 295 h 724"/>
                  <a:gd name="T36" fmla="*/ 10 w 763"/>
                  <a:gd name="T37" fmla="*/ 296 h 724"/>
                  <a:gd name="T38" fmla="*/ 10 w 763"/>
                  <a:gd name="T39" fmla="*/ 303 h 724"/>
                  <a:gd name="T40" fmla="*/ 0 w 763"/>
                  <a:gd name="T41" fmla="*/ 302 h 724"/>
                  <a:gd name="T42" fmla="*/ 1 w 763"/>
                  <a:gd name="T43" fmla="*/ 295 h 724"/>
                  <a:gd name="T44" fmla="*/ 624 w 763"/>
                  <a:gd name="T45" fmla="*/ 62 h 724"/>
                  <a:gd name="T46" fmla="*/ 629 w 763"/>
                  <a:gd name="T47" fmla="*/ 65 h 724"/>
                  <a:gd name="T48" fmla="*/ 623 w 763"/>
                  <a:gd name="T49" fmla="*/ 72 h 724"/>
                  <a:gd name="T50" fmla="*/ 619 w 763"/>
                  <a:gd name="T51" fmla="*/ 69 h 724"/>
                  <a:gd name="T52" fmla="*/ 624 w 763"/>
                  <a:gd name="T53" fmla="*/ 62 h 724"/>
                  <a:gd name="T54" fmla="*/ 248 w 763"/>
                  <a:gd name="T55" fmla="*/ 0 h 724"/>
                  <a:gd name="T56" fmla="*/ 251 w 763"/>
                  <a:gd name="T57" fmla="*/ 8 h 724"/>
                  <a:gd name="T58" fmla="*/ 246 w 763"/>
                  <a:gd name="T59" fmla="*/ 11 h 724"/>
                  <a:gd name="T60" fmla="*/ 243 w 763"/>
                  <a:gd name="T61" fmla="*/ 2 h 724"/>
                  <a:gd name="T62" fmla="*/ 248 w 763"/>
                  <a:gd name="T63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63" h="724">
                    <a:moveTo>
                      <a:pt x="516" y="715"/>
                    </a:moveTo>
                    <a:lnTo>
                      <a:pt x="520" y="723"/>
                    </a:lnTo>
                    <a:lnTo>
                      <a:pt x="514" y="724"/>
                    </a:lnTo>
                    <a:lnTo>
                      <a:pt x="511" y="717"/>
                    </a:lnTo>
                    <a:lnTo>
                      <a:pt x="516" y="715"/>
                    </a:lnTo>
                    <a:close/>
                    <a:moveTo>
                      <a:pt x="138" y="651"/>
                    </a:moveTo>
                    <a:lnTo>
                      <a:pt x="138" y="651"/>
                    </a:lnTo>
                    <a:lnTo>
                      <a:pt x="144" y="655"/>
                    </a:lnTo>
                    <a:lnTo>
                      <a:pt x="138" y="662"/>
                    </a:lnTo>
                    <a:lnTo>
                      <a:pt x="133" y="658"/>
                    </a:lnTo>
                    <a:lnTo>
                      <a:pt x="133" y="658"/>
                    </a:lnTo>
                    <a:lnTo>
                      <a:pt x="138" y="651"/>
                    </a:lnTo>
                    <a:close/>
                    <a:moveTo>
                      <a:pt x="754" y="421"/>
                    </a:moveTo>
                    <a:lnTo>
                      <a:pt x="763" y="422"/>
                    </a:lnTo>
                    <a:lnTo>
                      <a:pt x="763" y="429"/>
                    </a:lnTo>
                    <a:lnTo>
                      <a:pt x="753" y="428"/>
                    </a:lnTo>
                    <a:lnTo>
                      <a:pt x="754" y="421"/>
                    </a:lnTo>
                    <a:close/>
                    <a:moveTo>
                      <a:pt x="1" y="295"/>
                    </a:moveTo>
                    <a:lnTo>
                      <a:pt x="10" y="296"/>
                    </a:lnTo>
                    <a:lnTo>
                      <a:pt x="10" y="303"/>
                    </a:lnTo>
                    <a:lnTo>
                      <a:pt x="0" y="302"/>
                    </a:lnTo>
                    <a:lnTo>
                      <a:pt x="1" y="295"/>
                    </a:lnTo>
                    <a:close/>
                    <a:moveTo>
                      <a:pt x="624" y="62"/>
                    </a:moveTo>
                    <a:lnTo>
                      <a:pt x="629" y="65"/>
                    </a:lnTo>
                    <a:lnTo>
                      <a:pt x="623" y="72"/>
                    </a:lnTo>
                    <a:lnTo>
                      <a:pt x="619" y="69"/>
                    </a:lnTo>
                    <a:lnTo>
                      <a:pt x="624" y="62"/>
                    </a:lnTo>
                    <a:close/>
                    <a:moveTo>
                      <a:pt x="248" y="0"/>
                    </a:moveTo>
                    <a:lnTo>
                      <a:pt x="251" y="8"/>
                    </a:lnTo>
                    <a:lnTo>
                      <a:pt x="246" y="11"/>
                    </a:lnTo>
                    <a:lnTo>
                      <a:pt x="243" y="2"/>
                    </a:lnTo>
                    <a:lnTo>
                      <a:pt x="2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4" name="Freeform 579"/>
              <p:cNvSpPr>
                <a:spLocks noEditPoints="1"/>
              </p:cNvSpPr>
              <p:nvPr/>
            </p:nvSpPr>
            <p:spPr bwMode="auto">
              <a:xfrm>
                <a:off x="6725" y="2173"/>
                <a:ext cx="782" cy="742"/>
              </a:xfrm>
              <a:custGeom>
                <a:avLst/>
                <a:gdLst>
                  <a:gd name="T0" fmla="*/ 529 w 782"/>
                  <a:gd name="T1" fmla="*/ 732 h 742"/>
                  <a:gd name="T2" fmla="*/ 532 w 782"/>
                  <a:gd name="T3" fmla="*/ 741 h 742"/>
                  <a:gd name="T4" fmla="*/ 526 w 782"/>
                  <a:gd name="T5" fmla="*/ 742 h 742"/>
                  <a:gd name="T6" fmla="*/ 523 w 782"/>
                  <a:gd name="T7" fmla="*/ 733 h 742"/>
                  <a:gd name="T8" fmla="*/ 529 w 782"/>
                  <a:gd name="T9" fmla="*/ 732 h 742"/>
                  <a:gd name="T10" fmla="*/ 142 w 782"/>
                  <a:gd name="T11" fmla="*/ 667 h 742"/>
                  <a:gd name="T12" fmla="*/ 142 w 782"/>
                  <a:gd name="T13" fmla="*/ 667 h 742"/>
                  <a:gd name="T14" fmla="*/ 147 w 782"/>
                  <a:gd name="T15" fmla="*/ 671 h 742"/>
                  <a:gd name="T16" fmla="*/ 142 w 782"/>
                  <a:gd name="T17" fmla="*/ 678 h 742"/>
                  <a:gd name="T18" fmla="*/ 136 w 782"/>
                  <a:gd name="T19" fmla="*/ 674 h 742"/>
                  <a:gd name="T20" fmla="*/ 136 w 782"/>
                  <a:gd name="T21" fmla="*/ 674 h 742"/>
                  <a:gd name="T22" fmla="*/ 142 w 782"/>
                  <a:gd name="T23" fmla="*/ 667 h 742"/>
                  <a:gd name="T24" fmla="*/ 772 w 782"/>
                  <a:gd name="T25" fmla="*/ 431 h 742"/>
                  <a:gd name="T26" fmla="*/ 782 w 782"/>
                  <a:gd name="T27" fmla="*/ 432 h 742"/>
                  <a:gd name="T28" fmla="*/ 780 w 782"/>
                  <a:gd name="T29" fmla="*/ 440 h 742"/>
                  <a:gd name="T30" fmla="*/ 772 w 782"/>
                  <a:gd name="T31" fmla="*/ 438 h 742"/>
                  <a:gd name="T32" fmla="*/ 772 w 782"/>
                  <a:gd name="T33" fmla="*/ 431 h 742"/>
                  <a:gd name="T34" fmla="*/ 2 w 782"/>
                  <a:gd name="T35" fmla="*/ 302 h 742"/>
                  <a:gd name="T36" fmla="*/ 10 w 782"/>
                  <a:gd name="T37" fmla="*/ 304 h 742"/>
                  <a:gd name="T38" fmla="*/ 9 w 782"/>
                  <a:gd name="T39" fmla="*/ 311 h 742"/>
                  <a:gd name="T40" fmla="*/ 0 w 782"/>
                  <a:gd name="T41" fmla="*/ 310 h 742"/>
                  <a:gd name="T42" fmla="*/ 2 w 782"/>
                  <a:gd name="T43" fmla="*/ 302 h 742"/>
                  <a:gd name="T44" fmla="*/ 639 w 782"/>
                  <a:gd name="T45" fmla="*/ 64 h 742"/>
                  <a:gd name="T46" fmla="*/ 645 w 782"/>
                  <a:gd name="T47" fmla="*/ 66 h 742"/>
                  <a:gd name="T48" fmla="*/ 638 w 782"/>
                  <a:gd name="T49" fmla="*/ 74 h 742"/>
                  <a:gd name="T50" fmla="*/ 633 w 782"/>
                  <a:gd name="T51" fmla="*/ 71 h 742"/>
                  <a:gd name="T52" fmla="*/ 639 w 782"/>
                  <a:gd name="T53" fmla="*/ 64 h 742"/>
                  <a:gd name="T54" fmla="*/ 255 w 782"/>
                  <a:gd name="T55" fmla="*/ 0 h 742"/>
                  <a:gd name="T56" fmla="*/ 257 w 782"/>
                  <a:gd name="T57" fmla="*/ 9 h 742"/>
                  <a:gd name="T58" fmla="*/ 252 w 782"/>
                  <a:gd name="T59" fmla="*/ 11 h 742"/>
                  <a:gd name="T60" fmla="*/ 249 w 782"/>
                  <a:gd name="T61" fmla="*/ 3 h 742"/>
                  <a:gd name="T62" fmla="*/ 255 w 782"/>
                  <a:gd name="T63" fmla="*/ 0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82" h="742">
                    <a:moveTo>
                      <a:pt x="529" y="732"/>
                    </a:moveTo>
                    <a:lnTo>
                      <a:pt x="532" y="741"/>
                    </a:lnTo>
                    <a:lnTo>
                      <a:pt x="526" y="742"/>
                    </a:lnTo>
                    <a:lnTo>
                      <a:pt x="523" y="733"/>
                    </a:lnTo>
                    <a:lnTo>
                      <a:pt x="529" y="732"/>
                    </a:lnTo>
                    <a:close/>
                    <a:moveTo>
                      <a:pt x="142" y="667"/>
                    </a:moveTo>
                    <a:lnTo>
                      <a:pt x="142" y="667"/>
                    </a:lnTo>
                    <a:lnTo>
                      <a:pt x="147" y="671"/>
                    </a:lnTo>
                    <a:lnTo>
                      <a:pt x="142" y="678"/>
                    </a:lnTo>
                    <a:lnTo>
                      <a:pt x="136" y="674"/>
                    </a:lnTo>
                    <a:lnTo>
                      <a:pt x="136" y="674"/>
                    </a:lnTo>
                    <a:lnTo>
                      <a:pt x="142" y="667"/>
                    </a:lnTo>
                    <a:close/>
                    <a:moveTo>
                      <a:pt x="772" y="431"/>
                    </a:moveTo>
                    <a:lnTo>
                      <a:pt x="782" y="432"/>
                    </a:lnTo>
                    <a:lnTo>
                      <a:pt x="780" y="440"/>
                    </a:lnTo>
                    <a:lnTo>
                      <a:pt x="772" y="438"/>
                    </a:lnTo>
                    <a:lnTo>
                      <a:pt x="772" y="431"/>
                    </a:lnTo>
                    <a:close/>
                    <a:moveTo>
                      <a:pt x="2" y="302"/>
                    </a:moveTo>
                    <a:lnTo>
                      <a:pt x="10" y="304"/>
                    </a:lnTo>
                    <a:lnTo>
                      <a:pt x="9" y="311"/>
                    </a:lnTo>
                    <a:lnTo>
                      <a:pt x="0" y="310"/>
                    </a:lnTo>
                    <a:lnTo>
                      <a:pt x="2" y="302"/>
                    </a:lnTo>
                    <a:close/>
                    <a:moveTo>
                      <a:pt x="639" y="64"/>
                    </a:moveTo>
                    <a:lnTo>
                      <a:pt x="645" y="66"/>
                    </a:lnTo>
                    <a:lnTo>
                      <a:pt x="638" y="74"/>
                    </a:lnTo>
                    <a:lnTo>
                      <a:pt x="633" y="71"/>
                    </a:lnTo>
                    <a:lnTo>
                      <a:pt x="639" y="64"/>
                    </a:lnTo>
                    <a:close/>
                    <a:moveTo>
                      <a:pt x="255" y="0"/>
                    </a:moveTo>
                    <a:lnTo>
                      <a:pt x="257" y="9"/>
                    </a:lnTo>
                    <a:lnTo>
                      <a:pt x="252" y="11"/>
                    </a:lnTo>
                    <a:lnTo>
                      <a:pt x="249" y="3"/>
                    </a:lnTo>
                    <a:lnTo>
                      <a:pt x="2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5" name="Freeform 580"/>
              <p:cNvSpPr>
                <a:spLocks noEditPoints="1"/>
              </p:cNvSpPr>
              <p:nvPr/>
            </p:nvSpPr>
            <p:spPr bwMode="auto">
              <a:xfrm>
                <a:off x="6717" y="2165"/>
                <a:ext cx="798" cy="758"/>
              </a:xfrm>
              <a:custGeom>
                <a:avLst/>
                <a:gdLst>
                  <a:gd name="T0" fmla="*/ 540 w 798"/>
                  <a:gd name="T1" fmla="*/ 749 h 758"/>
                  <a:gd name="T2" fmla="*/ 542 w 798"/>
                  <a:gd name="T3" fmla="*/ 757 h 758"/>
                  <a:gd name="T4" fmla="*/ 538 w 798"/>
                  <a:gd name="T5" fmla="*/ 758 h 758"/>
                  <a:gd name="T6" fmla="*/ 534 w 798"/>
                  <a:gd name="T7" fmla="*/ 750 h 758"/>
                  <a:gd name="T8" fmla="*/ 540 w 798"/>
                  <a:gd name="T9" fmla="*/ 749 h 758"/>
                  <a:gd name="T10" fmla="*/ 144 w 798"/>
                  <a:gd name="T11" fmla="*/ 682 h 758"/>
                  <a:gd name="T12" fmla="*/ 144 w 798"/>
                  <a:gd name="T13" fmla="*/ 682 h 758"/>
                  <a:gd name="T14" fmla="*/ 150 w 798"/>
                  <a:gd name="T15" fmla="*/ 686 h 758"/>
                  <a:gd name="T16" fmla="*/ 144 w 798"/>
                  <a:gd name="T17" fmla="*/ 693 h 758"/>
                  <a:gd name="T18" fmla="*/ 138 w 798"/>
                  <a:gd name="T19" fmla="*/ 689 h 758"/>
                  <a:gd name="T20" fmla="*/ 144 w 798"/>
                  <a:gd name="T21" fmla="*/ 682 h 758"/>
                  <a:gd name="T22" fmla="*/ 790 w 798"/>
                  <a:gd name="T23" fmla="*/ 440 h 758"/>
                  <a:gd name="T24" fmla="*/ 798 w 798"/>
                  <a:gd name="T25" fmla="*/ 442 h 758"/>
                  <a:gd name="T26" fmla="*/ 797 w 798"/>
                  <a:gd name="T27" fmla="*/ 449 h 758"/>
                  <a:gd name="T28" fmla="*/ 788 w 798"/>
                  <a:gd name="T29" fmla="*/ 448 h 758"/>
                  <a:gd name="T30" fmla="*/ 790 w 798"/>
                  <a:gd name="T31" fmla="*/ 440 h 758"/>
                  <a:gd name="T32" fmla="*/ 0 w 798"/>
                  <a:gd name="T33" fmla="*/ 309 h 758"/>
                  <a:gd name="T34" fmla="*/ 10 w 798"/>
                  <a:gd name="T35" fmla="*/ 310 h 758"/>
                  <a:gd name="T36" fmla="*/ 8 w 798"/>
                  <a:gd name="T37" fmla="*/ 318 h 758"/>
                  <a:gd name="T38" fmla="*/ 0 w 798"/>
                  <a:gd name="T39" fmla="*/ 316 h 758"/>
                  <a:gd name="T40" fmla="*/ 0 w 798"/>
                  <a:gd name="T41" fmla="*/ 309 h 758"/>
                  <a:gd name="T42" fmla="*/ 653 w 798"/>
                  <a:gd name="T43" fmla="*/ 65 h 758"/>
                  <a:gd name="T44" fmla="*/ 658 w 798"/>
                  <a:gd name="T45" fmla="*/ 69 h 758"/>
                  <a:gd name="T46" fmla="*/ 653 w 798"/>
                  <a:gd name="T47" fmla="*/ 74 h 758"/>
                  <a:gd name="T48" fmla="*/ 647 w 798"/>
                  <a:gd name="T49" fmla="*/ 72 h 758"/>
                  <a:gd name="T50" fmla="*/ 653 w 798"/>
                  <a:gd name="T51" fmla="*/ 65 h 758"/>
                  <a:gd name="T52" fmla="*/ 260 w 798"/>
                  <a:gd name="T53" fmla="*/ 0 h 758"/>
                  <a:gd name="T54" fmla="*/ 263 w 798"/>
                  <a:gd name="T55" fmla="*/ 8 h 758"/>
                  <a:gd name="T56" fmla="*/ 257 w 798"/>
                  <a:gd name="T57" fmla="*/ 11 h 758"/>
                  <a:gd name="T58" fmla="*/ 256 w 798"/>
                  <a:gd name="T59" fmla="*/ 7 h 758"/>
                  <a:gd name="T60" fmla="*/ 254 w 798"/>
                  <a:gd name="T61" fmla="*/ 2 h 758"/>
                  <a:gd name="T62" fmla="*/ 260 w 798"/>
                  <a:gd name="T63" fmla="*/ 0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98" h="758">
                    <a:moveTo>
                      <a:pt x="540" y="749"/>
                    </a:moveTo>
                    <a:lnTo>
                      <a:pt x="542" y="757"/>
                    </a:lnTo>
                    <a:lnTo>
                      <a:pt x="538" y="758"/>
                    </a:lnTo>
                    <a:lnTo>
                      <a:pt x="534" y="750"/>
                    </a:lnTo>
                    <a:lnTo>
                      <a:pt x="540" y="749"/>
                    </a:lnTo>
                    <a:close/>
                    <a:moveTo>
                      <a:pt x="144" y="682"/>
                    </a:moveTo>
                    <a:lnTo>
                      <a:pt x="144" y="682"/>
                    </a:lnTo>
                    <a:lnTo>
                      <a:pt x="150" y="686"/>
                    </a:lnTo>
                    <a:lnTo>
                      <a:pt x="144" y="693"/>
                    </a:lnTo>
                    <a:lnTo>
                      <a:pt x="138" y="689"/>
                    </a:lnTo>
                    <a:lnTo>
                      <a:pt x="144" y="682"/>
                    </a:lnTo>
                    <a:close/>
                    <a:moveTo>
                      <a:pt x="790" y="440"/>
                    </a:moveTo>
                    <a:lnTo>
                      <a:pt x="798" y="442"/>
                    </a:lnTo>
                    <a:lnTo>
                      <a:pt x="797" y="449"/>
                    </a:lnTo>
                    <a:lnTo>
                      <a:pt x="788" y="448"/>
                    </a:lnTo>
                    <a:lnTo>
                      <a:pt x="790" y="440"/>
                    </a:lnTo>
                    <a:close/>
                    <a:moveTo>
                      <a:pt x="0" y="309"/>
                    </a:moveTo>
                    <a:lnTo>
                      <a:pt x="10" y="310"/>
                    </a:lnTo>
                    <a:lnTo>
                      <a:pt x="8" y="318"/>
                    </a:lnTo>
                    <a:lnTo>
                      <a:pt x="0" y="316"/>
                    </a:lnTo>
                    <a:lnTo>
                      <a:pt x="0" y="309"/>
                    </a:lnTo>
                    <a:close/>
                    <a:moveTo>
                      <a:pt x="653" y="65"/>
                    </a:moveTo>
                    <a:lnTo>
                      <a:pt x="658" y="69"/>
                    </a:lnTo>
                    <a:lnTo>
                      <a:pt x="653" y="74"/>
                    </a:lnTo>
                    <a:lnTo>
                      <a:pt x="647" y="72"/>
                    </a:lnTo>
                    <a:lnTo>
                      <a:pt x="653" y="65"/>
                    </a:lnTo>
                    <a:close/>
                    <a:moveTo>
                      <a:pt x="260" y="0"/>
                    </a:moveTo>
                    <a:lnTo>
                      <a:pt x="263" y="8"/>
                    </a:lnTo>
                    <a:lnTo>
                      <a:pt x="257" y="11"/>
                    </a:lnTo>
                    <a:lnTo>
                      <a:pt x="256" y="7"/>
                    </a:lnTo>
                    <a:lnTo>
                      <a:pt x="254" y="2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6" name="Freeform 581"/>
              <p:cNvSpPr>
                <a:spLocks noEditPoints="1"/>
              </p:cNvSpPr>
              <p:nvPr/>
            </p:nvSpPr>
            <p:spPr bwMode="auto">
              <a:xfrm>
                <a:off x="6708" y="2156"/>
                <a:ext cx="816" cy="776"/>
              </a:xfrm>
              <a:custGeom>
                <a:avLst/>
                <a:gdLst>
                  <a:gd name="T0" fmla="*/ 551 w 816"/>
                  <a:gd name="T1" fmla="*/ 766 h 776"/>
                  <a:gd name="T2" fmla="*/ 554 w 816"/>
                  <a:gd name="T3" fmla="*/ 774 h 776"/>
                  <a:gd name="T4" fmla="*/ 550 w 816"/>
                  <a:gd name="T5" fmla="*/ 776 h 776"/>
                  <a:gd name="T6" fmla="*/ 547 w 816"/>
                  <a:gd name="T7" fmla="*/ 767 h 776"/>
                  <a:gd name="T8" fmla="*/ 551 w 816"/>
                  <a:gd name="T9" fmla="*/ 766 h 776"/>
                  <a:gd name="T10" fmla="*/ 147 w 816"/>
                  <a:gd name="T11" fmla="*/ 698 h 776"/>
                  <a:gd name="T12" fmla="*/ 153 w 816"/>
                  <a:gd name="T13" fmla="*/ 702 h 776"/>
                  <a:gd name="T14" fmla="*/ 147 w 816"/>
                  <a:gd name="T15" fmla="*/ 709 h 776"/>
                  <a:gd name="T16" fmla="*/ 142 w 816"/>
                  <a:gd name="T17" fmla="*/ 705 h 776"/>
                  <a:gd name="T18" fmla="*/ 147 w 816"/>
                  <a:gd name="T19" fmla="*/ 698 h 776"/>
                  <a:gd name="T20" fmla="*/ 807 w 816"/>
                  <a:gd name="T21" fmla="*/ 451 h 776"/>
                  <a:gd name="T22" fmla="*/ 816 w 816"/>
                  <a:gd name="T23" fmla="*/ 452 h 776"/>
                  <a:gd name="T24" fmla="*/ 814 w 816"/>
                  <a:gd name="T25" fmla="*/ 461 h 776"/>
                  <a:gd name="T26" fmla="*/ 806 w 816"/>
                  <a:gd name="T27" fmla="*/ 458 h 776"/>
                  <a:gd name="T28" fmla="*/ 807 w 816"/>
                  <a:gd name="T29" fmla="*/ 451 h 776"/>
                  <a:gd name="T30" fmla="*/ 0 w 816"/>
                  <a:gd name="T31" fmla="*/ 317 h 776"/>
                  <a:gd name="T32" fmla="*/ 9 w 816"/>
                  <a:gd name="T33" fmla="*/ 318 h 776"/>
                  <a:gd name="T34" fmla="*/ 9 w 816"/>
                  <a:gd name="T35" fmla="*/ 325 h 776"/>
                  <a:gd name="T36" fmla="*/ 0 w 816"/>
                  <a:gd name="T37" fmla="*/ 324 h 776"/>
                  <a:gd name="T38" fmla="*/ 0 w 816"/>
                  <a:gd name="T39" fmla="*/ 317 h 776"/>
                  <a:gd name="T40" fmla="*/ 667 w 816"/>
                  <a:gd name="T41" fmla="*/ 67 h 776"/>
                  <a:gd name="T42" fmla="*/ 673 w 816"/>
                  <a:gd name="T43" fmla="*/ 71 h 776"/>
                  <a:gd name="T44" fmla="*/ 667 w 816"/>
                  <a:gd name="T45" fmla="*/ 78 h 776"/>
                  <a:gd name="T46" fmla="*/ 662 w 816"/>
                  <a:gd name="T47" fmla="*/ 74 h 776"/>
                  <a:gd name="T48" fmla="*/ 667 w 816"/>
                  <a:gd name="T49" fmla="*/ 67 h 776"/>
                  <a:gd name="T50" fmla="*/ 265 w 816"/>
                  <a:gd name="T51" fmla="*/ 0 h 776"/>
                  <a:gd name="T52" fmla="*/ 269 w 816"/>
                  <a:gd name="T53" fmla="*/ 9 h 776"/>
                  <a:gd name="T54" fmla="*/ 263 w 816"/>
                  <a:gd name="T55" fmla="*/ 11 h 776"/>
                  <a:gd name="T56" fmla="*/ 259 w 816"/>
                  <a:gd name="T57" fmla="*/ 3 h 776"/>
                  <a:gd name="T58" fmla="*/ 265 w 816"/>
                  <a:gd name="T59" fmla="*/ 0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16" h="776">
                    <a:moveTo>
                      <a:pt x="551" y="766"/>
                    </a:moveTo>
                    <a:lnTo>
                      <a:pt x="554" y="774"/>
                    </a:lnTo>
                    <a:lnTo>
                      <a:pt x="550" y="776"/>
                    </a:lnTo>
                    <a:lnTo>
                      <a:pt x="547" y="767"/>
                    </a:lnTo>
                    <a:lnTo>
                      <a:pt x="551" y="766"/>
                    </a:lnTo>
                    <a:close/>
                    <a:moveTo>
                      <a:pt x="147" y="698"/>
                    </a:moveTo>
                    <a:lnTo>
                      <a:pt x="153" y="702"/>
                    </a:lnTo>
                    <a:lnTo>
                      <a:pt x="147" y="709"/>
                    </a:lnTo>
                    <a:lnTo>
                      <a:pt x="142" y="705"/>
                    </a:lnTo>
                    <a:lnTo>
                      <a:pt x="147" y="698"/>
                    </a:lnTo>
                    <a:close/>
                    <a:moveTo>
                      <a:pt x="807" y="451"/>
                    </a:moveTo>
                    <a:lnTo>
                      <a:pt x="816" y="452"/>
                    </a:lnTo>
                    <a:lnTo>
                      <a:pt x="814" y="461"/>
                    </a:lnTo>
                    <a:lnTo>
                      <a:pt x="806" y="458"/>
                    </a:lnTo>
                    <a:lnTo>
                      <a:pt x="807" y="451"/>
                    </a:lnTo>
                    <a:close/>
                    <a:moveTo>
                      <a:pt x="0" y="317"/>
                    </a:moveTo>
                    <a:lnTo>
                      <a:pt x="9" y="318"/>
                    </a:lnTo>
                    <a:lnTo>
                      <a:pt x="9" y="325"/>
                    </a:lnTo>
                    <a:lnTo>
                      <a:pt x="0" y="324"/>
                    </a:lnTo>
                    <a:lnTo>
                      <a:pt x="0" y="317"/>
                    </a:lnTo>
                    <a:close/>
                    <a:moveTo>
                      <a:pt x="667" y="67"/>
                    </a:moveTo>
                    <a:lnTo>
                      <a:pt x="673" y="71"/>
                    </a:lnTo>
                    <a:lnTo>
                      <a:pt x="667" y="78"/>
                    </a:lnTo>
                    <a:lnTo>
                      <a:pt x="662" y="74"/>
                    </a:lnTo>
                    <a:lnTo>
                      <a:pt x="667" y="67"/>
                    </a:lnTo>
                    <a:close/>
                    <a:moveTo>
                      <a:pt x="265" y="0"/>
                    </a:moveTo>
                    <a:lnTo>
                      <a:pt x="269" y="9"/>
                    </a:lnTo>
                    <a:lnTo>
                      <a:pt x="263" y="11"/>
                    </a:lnTo>
                    <a:lnTo>
                      <a:pt x="259" y="3"/>
                    </a:lnTo>
                    <a:lnTo>
                      <a:pt x="2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7" name="Freeform 582"/>
              <p:cNvSpPr>
                <a:spLocks noEditPoints="1"/>
              </p:cNvSpPr>
              <p:nvPr/>
            </p:nvSpPr>
            <p:spPr bwMode="auto">
              <a:xfrm>
                <a:off x="6699" y="2148"/>
                <a:ext cx="833" cy="792"/>
              </a:xfrm>
              <a:custGeom>
                <a:avLst/>
                <a:gdLst>
                  <a:gd name="T0" fmla="*/ 563 w 833"/>
                  <a:gd name="T1" fmla="*/ 782 h 792"/>
                  <a:gd name="T2" fmla="*/ 567 w 833"/>
                  <a:gd name="T3" fmla="*/ 791 h 792"/>
                  <a:gd name="T4" fmla="*/ 563 w 833"/>
                  <a:gd name="T5" fmla="*/ 792 h 792"/>
                  <a:gd name="T6" fmla="*/ 562 w 833"/>
                  <a:gd name="T7" fmla="*/ 792 h 792"/>
                  <a:gd name="T8" fmla="*/ 559 w 833"/>
                  <a:gd name="T9" fmla="*/ 784 h 792"/>
                  <a:gd name="T10" fmla="*/ 563 w 833"/>
                  <a:gd name="T11" fmla="*/ 782 h 792"/>
                  <a:gd name="T12" fmla="*/ 151 w 833"/>
                  <a:gd name="T13" fmla="*/ 713 h 792"/>
                  <a:gd name="T14" fmla="*/ 156 w 833"/>
                  <a:gd name="T15" fmla="*/ 717 h 792"/>
                  <a:gd name="T16" fmla="*/ 151 w 833"/>
                  <a:gd name="T17" fmla="*/ 723 h 792"/>
                  <a:gd name="T18" fmla="*/ 145 w 833"/>
                  <a:gd name="T19" fmla="*/ 720 h 792"/>
                  <a:gd name="T20" fmla="*/ 151 w 833"/>
                  <a:gd name="T21" fmla="*/ 713 h 792"/>
                  <a:gd name="T22" fmla="*/ 825 w 833"/>
                  <a:gd name="T23" fmla="*/ 460 h 792"/>
                  <a:gd name="T24" fmla="*/ 833 w 833"/>
                  <a:gd name="T25" fmla="*/ 462 h 792"/>
                  <a:gd name="T26" fmla="*/ 832 w 833"/>
                  <a:gd name="T27" fmla="*/ 470 h 792"/>
                  <a:gd name="T28" fmla="*/ 823 w 833"/>
                  <a:gd name="T29" fmla="*/ 469 h 792"/>
                  <a:gd name="T30" fmla="*/ 825 w 833"/>
                  <a:gd name="T31" fmla="*/ 460 h 792"/>
                  <a:gd name="T32" fmla="*/ 1 w 833"/>
                  <a:gd name="T33" fmla="*/ 323 h 792"/>
                  <a:gd name="T34" fmla="*/ 9 w 833"/>
                  <a:gd name="T35" fmla="*/ 325 h 792"/>
                  <a:gd name="T36" fmla="*/ 9 w 833"/>
                  <a:gd name="T37" fmla="*/ 332 h 792"/>
                  <a:gd name="T38" fmla="*/ 0 w 833"/>
                  <a:gd name="T39" fmla="*/ 330 h 792"/>
                  <a:gd name="T40" fmla="*/ 1 w 833"/>
                  <a:gd name="T41" fmla="*/ 323 h 792"/>
                  <a:gd name="T42" fmla="*/ 682 w 833"/>
                  <a:gd name="T43" fmla="*/ 67 h 792"/>
                  <a:gd name="T44" fmla="*/ 686 w 833"/>
                  <a:gd name="T45" fmla="*/ 72 h 792"/>
                  <a:gd name="T46" fmla="*/ 682 w 833"/>
                  <a:gd name="T47" fmla="*/ 79 h 792"/>
                  <a:gd name="T48" fmla="*/ 676 w 833"/>
                  <a:gd name="T49" fmla="*/ 75 h 792"/>
                  <a:gd name="T50" fmla="*/ 682 w 833"/>
                  <a:gd name="T51" fmla="*/ 67 h 792"/>
                  <a:gd name="T52" fmla="*/ 271 w 833"/>
                  <a:gd name="T53" fmla="*/ 0 h 792"/>
                  <a:gd name="T54" fmla="*/ 274 w 833"/>
                  <a:gd name="T55" fmla="*/ 8 h 792"/>
                  <a:gd name="T56" fmla="*/ 268 w 833"/>
                  <a:gd name="T57" fmla="*/ 11 h 792"/>
                  <a:gd name="T58" fmla="*/ 265 w 833"/>
                  <a:gd name="T59" fmla="*/ 2 h 792"/>
                  <a:gd name="T60" fmla="*/ 271 w 833"/>
                  <a:gd name="T61" fmla="*/ 0 h 792"/>
                  <a:gd name="T62" fmla="*/ 271 w 833"/>
                  <a:gd name="T63" fmla="*/ 0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3" h="792">
                    <a:moveTo>
                      <a:pt x="563" y="782"/>
                    </a:moveTo>
                    <a:lnTo>
                      <a:pt x="567" y="791"/>
                    </a:lnTo>
                    <a:lnTo>
                      <a:pt x="563" y="792"/>
                    </a:lnTo>
                    <a:lnTo>
                      <a:pt x="562" y="792"/>
                    </a:lnTo>
                    <a:lnTo>
                      <a:pt x="559" y="784"/>
                    </a:lnTo>
                    <a:lnTo>
                      <a:pt x="563" y="782"/>
                    </a:lnTo>
                    <a:close/>
                    <a:moveTo>
                      <a:pt x="151" y="713"/>
                    </a:moveTo>
                    <a:lnTo>
                      <a:pt x="156" y="717"/>
                    </a:lnTo>
                    <a:lnTo>
                      <a:pt x="151" y="723"/>
                    </a:lnTo>
                    <a:lnTo>
                      <a:pt x="145" y="720"/>
                    </a:lnTo>
                    <a:lnTo>
                      <a:pt x="151" y="713"/>
                    </a:lnTo>
                    <a:close/>
                    <a:moveTo>
                      <a:pt x="825" y="460"/>
                    </a:moveTo>
                    <a:lnTo>
                      <a:pt x="833" y="462"/>
                    </a:lnTo>
                    <a:lnTo>
                      <a:pt x="832" y="470"/>
                    </a:lnTo>
                    <a:lnTo>
                      <a:pt x="823" y="469"/>
                    </a:lnTo>
                    <a:lnTo>
                      <a:pt x="825" y="460"/>
                    </a:lnTo>
                    <a:close/>
                    <a:moveTo>
                      <a:pt x="1" y="323"/>
                    </a:moveTo>
                    <a:lnTo>
                      <a:pt x="9" y="325"/>
                    </a:lnTo>
                    <a:lnTo>
                      <a:pt x="9" y="332"/>
                    </a:lnTo>
                    <a:lnTo>
                      <a:pt x="0" y="330"/>
                    </a:lnTo>
                    <a:lnTo>
                      <a:pt x="1" y="323"/>
                    </a:lnTo>
                    <a:close/>
                    <a:moveTo>
                      <a:pt x="682" y="67"/>
                    </a:moveTo>
                    <a:lnTo>
                      <a:pt x="686" y="72"/>
                    </a:lnTo>
                    <a:lnTo>
                      <a:pt x="682" y="79"/>
                    </a:lnTo>
                    <a:lnTo>
                      <a:pt x="676" y="75"/>
                    </a:lnTo>
                    <a:lnTo>
                      <a:pt x="682" y="67"/>
                    </a:lnTo>
                    <a:close/>
                    <a:moveTo>
                      <a:pt x="271" y="0"/>
                    </a:moveTo>
                    <a:lnTo>
                      <a:pt x="274" y="8"/>
                    </a:lnTo>
                    <a:lnTo>
                      <a:pt x="268" y="11"/>
                    </a:lnTo>
                    <a:lnTo>
                      <a:pt x="265" y="2"/>
                    </a:lnTo>
                    <a:lnTo>
                      <a:pt x="271" y="0"/>
                    </a:lnTo>
                    <a:lnTo>
                      <a:pt x="2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8" name="Freeform 583"/>
              <p:cNvSpPr>
                <a:spLocks noEditPoints="1"/>
              </p:cNvSpPr>
              <p:nvPr/>
            </p:nvSpPr>
            <p:spPr bwMode="auto">
              <a:xfrm>
                <a:off x="6690" y="2139"/>
                <a:ext cx="852" cy="810"/>
              </a:xfrm>
              <a:custGeom>
                <a:avLst/>
                <a:gdLst>
                  <a:gd name="T0" fmla="*/ 576 w 852"/>
                  <a:gd name="T1" fmla="*/ 800 h 810"/>
                  <a:gd name="T2" fmla="*/ 579 w 852"/>
                  <a:gd name="T3" fmla="*/ 808 h 810"/>
                  <a:gd name="T4" fmla="*/ 575 w 852"/>
                  <a:gd name="T5" fmla="*/ 810 h 810"/>
                  <a:gd name="T6" fmla="*/ 574 w 852"/>
                  <a:gd name="T7" fmla="*/ 810 h 810"/>
                  <a:gd name="T8" fmla="*/ 571 w 852"/>
                  <a:gd name="T9" fmla="*/ 801 h 810"/>
                  <a:gd name="T10" fmla="*/ 572 w 852"/>
                  <a:gd name="T11" fmla="*/ 801 h 810"/>
                  <a:gd name="T12" fmla="*/ 576 w 852"/>
                  <a:gd name="T13" fmla="*/ 800 h 810"/>
                  <a:gd name="T14" fmla="*/ 154 w 852"/>
                  <a:gd name="T15" fmla="*/ 729 h 810"/>
                  <a:gd name="T16" fmla="*/ 160 w 852"/>
                  <a:gd name="T17" fmla="*/ 732 h 810"/>
                  <a:gd name="T18" fmla="*/ 154 w 852"/>
                  <a:gd name="T19" fmla="*/ 739 h 810"/>
                  <a:gd name="T20" fmla="*/ 148 w 852"/>
                  <a:gd name="T21" fmla="*/ 735 h 810"/>
                  <a:gd name="T22" fmla="*/ 154 w 852"/>
                  <a:gd name="T23" fmla="*/ 729 h 810"/>
                  <a:gd name="T24" fmla="*/ 842 w 852"/>
                  <a:gd name="T25" fmla="*/ 471 h 810"/>
                  <a:gd name="T26" fmla="*/ 852 w 852"/>
                  <a:gd name="T27" fmla="*/ 472 h 810"/>
                  <a:gd name="T28" fmla="*/ 851 w 852"/>
                  <a:gd name="T29" fmla="*/ 481 h 810"/>
                  <a:gd name="T30" fmla="*/ 841 w 852"/>
                  <a:gd name="T31" fmla="*/ 479 h 810"/>
                  <a:gd name="T32" fmla="*/ 842 w 852"/>
                  <a:gd name="T33" fmla="*/ 471 h 810"/>
                  <a:gd name="T34" fmla="*/ 1 w 852"/>
                  <a:gd name="T35" fmla="*/ 331 h 810"/>
                  <a:gd name="T36" fmla="*/ 10 w 852"/>
                  <a:gd name="T37" fmla="*/ 332 h 810"/>
                  <a:gd name="T38" fmla="*/ 9 w 852"/>
                  <a:gd name="T39" fmla="*/ 339 h 810"/>
                  <a:gd name="T40" fmla="*/ 0 w 852"/>
                  <a:gd name="T41" fmla="*/ 338 h 810"/>
                  <a:gd name="T42" fmla="*/ 1 w 852"/>
                  <a:gd name="T43" fmla="*/ 331 h 810"/>
                  <a:gd name="T44" fmla="*/ 697 w 852"/>
                  <a:gd name="T45" fmla="*/ 69 h 810"/>
                  <a:gd name="T46" fmla="*/ 702 w 852"/>
                  <a:gd name="T47" fmla="*/ 74 h 810"/>
                  <a:gd name="T48" fmla="*/ 695 w 852"/>
                  <a:gd name="T49" fmla="*/ 81 h 810"/>
                  <a:gd name="T50" fmla="*/ 691 w 852"/>
                  <a:gd name="T51" fmla="*/ 76 h 810"/>
                  <a:gd name="T52" fmla="*/ 697 w 852"/>
                  <a:gd name="T53" fmla="*/ 69 h 810"/>
                  <a:gd name="T54" fmla="*/ 277 w 852"/>
                  <a:gd name="T55" fmla="*/ 0 h 810"/>
                  <a:gd name="T56" fmla="*/ 280 w 852"/>
                  <a:gd name="T57" fmla="*/ 9 h 810"/>
                  <a:gd name="T58" fmla="*/ 280 w 852"/>
                  <a:gd name="T59" fmla="*/ 9 h 810"/>
                  <a:gd name="T60" fmla="*/ 274 w 852"/>
                  <a:gd name="T61" fmla="*/ 11 h 810"/>
                  <a:gd name="T62" fmla="*/ 271 w 852"/>
                  <a:gd name="T63" fmla="*/ 3 h 810"/>
                  <a:gd name="T64" fmla="*/ 276 w 852"/>
                  <a:gd name="T65" fmla="*/ 0 h 810"/>
                  <a:gd name="T66" fmla="*/ 277 w 852"/>
                  <a:gd name="T67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52" h="810">
                    <a:moveTo>
                      <a:pt x="576" y="800"/>
                    </a:moveTo>
                    <a:lnTo>
                      <a:pt x="579" y="808"/>
                    </a:lnTo>
                    <a:lnTo>
                      <a:pt x="575" y="810"/>
                    </a:lnTo>
                    <a:lnTo>
                      <a:pt x="574" y="810"/>
                    </a:lnTo>
                    <a:lnTo>
                      <a:pt x="571" y="801"/>
                    </a:lnTo>
                    <a:lnTo>
                      <a:pt x="572" y="801"/>
                    </a:lnTo>
                    <a:lnTo>
                      <a:pt x="576" y="800"/>
                    </a:lnTo>
                    <a:close/>
                    <a:moveTo>
                      <a:pt x="154" y="729"/>
                    </a:moveTo>
                    <a:lnTo>
                      <a:pt x="160" y="732"/>
                    </a:lnTo>
                    <a:lnTo>
                      <a:pt x="154" y="739"/>
                    </a:lnTo>
                    <a:lnTo>
                      <a:pt x="148" y="735"/>
                    </a:lnTo>
                    <a:lnTo>
                      <a:pt x="154" y="729"/>
                    </a:lnTo>
                    <a:close/>
                    <a:moveTo>
                      <a:pt x="842" y="471"/>
                    </a:moveTo>
                    <a:lnTo>
                      <a:pt x="852" y="472"/>
                    </a:lnTo>
                    <a:lnTo>
                      <a:pt x="851" y="481"/>
                    </a:lnTo>
                    <a:lnTo>
                      <a:pt x="841" y="479"/>
                    </a:lnTo>
                    <a:lnTo>
                      <a:pt x="842" y="471"/>
                    </a:lnTo>
                    <a:close/>
                    <a:moveTo>
                      <a:pt x="1" y="331"/>
                    </a:moveTo>
                    <a:lnTo>
                      <a:pt x="10" y="332"/>
                    </a:lnTo>
                    <a:lnTo>
                      <a:pt x="9" y="339"/>
                    </a:lnTo>
                    <a:lnTo>
                      <a:pt x="0" y="338"/>
                    </a:lnTo>
                    <a:lnTo>
                      <a:pt x="1" y="331"/>
                    </a:lnTo>
                    <a:close/>
                    <a:moveTo>
                      <a:pt x="697" y="69"/>
                    </a:moveTo>
                    <a:lnTo>
                      <a:pt x="702" y="74"/>
                    </a:lnTo>
                    <a:lnTo>
                      <a:pt x="695" y="81"/>
                    </a:lnTo>
                    <a:lnTo>
                      <a:pt x="691" y="76"/>
                    </a:lnTo>
                    <a:lnTo>
                      <a:pt x="697" y="69"/>
                    </a:lnTo>
                    <a:close/>
                    <a:moveTo>
                      <a:pt x="277" y="0"/>
                    </a:moveTo>
                    <a:lnTo>
                      <a:pt x="280" y="9"/>
                    </a:lnTo>
                    <a:lnTo>
                      <a:pt x="280" y="9"/>
                    </a:lnTo>
                    <a:lnTo>
                      <a:pt x="274" y="11"/>
                    </a:lnTo>
                    <a:lnTo>
                      <a:pt x="271" y="3"/>
                    </a:lnTo>
                    <a:lnTo>
                      <a:pt x="276" y="0"/>
                    </a:lnTo>
                    <a:lnTo>
                      <a:pt x="2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9" name="Freeform 584"/>
              <p:cNvSpPr>
                <a:spLocks noEditPoints="1"/>
              </p:cNvSpPr>
              <p:nvPr/>
            </p:nvSpPr>
            <p:spPr bwMode="auto">
              <a:xfrm>
                <a:off x="6682" y="2131"/>
                <a:ext cx="868" cy="826"/>
              </a:xfrm>
              <a:custGeom>
                <a:avLst/>
                <a:gdLst>
                  <a:gd name="T0" fmla="*/ 587 w 868"/>
                  <a:gd name="T1" fmla="*/ 816 h 826"/>
                  <a:gd name="T2" fmla="*/ 590 w 868"/>
                  <a:gd name="T3" fmla="*/ 825 h 826"/>
                  <a:gd name="T4" fmla="*/ 587 w 868"/>
                  <a:gd name="T5" fmla="*/ 826 h 826"/>
                  <a:gd name="T6" fmla="*/ 586 w 868"/>
                  <a:gd name="T7" fmla="*/ 826 h 826"/>
                  <a:gd name="T8" fmla="*/ 582 w 868"/>
                  <a:gd name="T9" fmla="*/ 818 h 826"/>
                  <a:gd name="T10" fmla="*/ 583 w 868"/>
                  <a:gd name="T11" fmla="*/ 818 h 826"/>
                  <a:gd name="T12" fmla="*/ 587 w 868"/>
                  <a:gd name="T13" fmla="*/ 816 h 826"/>
                  <a:gd name="T14" fmla="*/ 156 w 868"/>
                  <a:gd name="T15" fmla="*/ 743 h 826"/>
                  <a:gd name="T16" fmla="*/ 162 w 868"/>
                  <a:gd name="T17" fmla="*/ 747 h 826"/>
                  <a:gd name="T18" fmla="*/ 156 w 868"/>
                  <a:gd name="T19" fmla="*/ 754 h 826"/>
                  <a:gd name="T20" fmla="*/ 151 w 868"/>
                  <a:gd name="T21" fmla="*/ 750 h 826"/>
                  <a:gd name="T22" fmla="*/ 156 w 868"/>
                  <a:gd name="T23" fmla="*/ 743 h 826"/>
                  <a:gd name="T24" fmla="*/ 860 w 868"/>
                  <a:gd name="T25" fmla="*/ 480 h 826"/>
                  <a:gd name="T26" fmla="*/ 868 w 868"/>
                  <a:gd name="T27" fmla="*/ 482 h 826"/>
                  <a:gd name="T28" fmla="*/ 867 w 868"/>
                  <a:gd name="T29" fmla="*/ 490 h 826"/>
                  <a:gd name="T30" fmla="*/ 859 w 868"/>
                  <a:gd name="T31" fmla="*/ 489 h 826"/>
                  <a:gd name="T32" fmla="*/ 860 w 868"/>
                  <a:gd name="T33" fmla="*/ 480 h 826"/>
                  <a:gd name="T34" fmla="*/ 1 w 868"/>
                  <a:gd name="T35" fmla="*/ 336 h 826"/>
                  <a:gd name="T36" fmla="*/ 9 w 868"/>
                  <a:gd name="T37" fmla="*/ 339 h 826"/>
                  <a:gd name="T38" fmla="*/ 8 w 868"/>
                  <a:gd name="T39" fmla="*/ 346 h 826"/>
                  <a:gd name="T40" fmla="*/ 0 w 868"/>
                  <a:gd name="T41" fmla="*/ 344 h 826"/>
                  <a:gd name="T42" fmla="*/ 1 w 868"/>
                  <a:gd name="T43" fmla="*/ 336 h 826"/>
                  <a:gd name="T44" fmla="*/ 710 w 868"/>
                  <a:gd name="T45" fmla="*/ 70 h 826"/>
                  <a:gd name="T46" fmla="*/ 716 w 868"/>
                  <a:gd name="T47" fmla="*/ 75 h 826"/>
                  <a:gd name="T48" fmla="*/ 710 w 868"/>
                  <a:gd name="T49" fmla="*/ 82 h 826"/>
                  <a:gd name="T50" fmla="*/ 705 w 868"/>
                  <a:gd name="T51" fmla="*/ 77 h 826"/>
                  <a:gd name="T52" fmla="*/ 710 w 868"/>
                  <a:gd name="T53" fmla="*/ 70 h 826"/>
                  <a:gd name="T54" fmla="*/ 282 w 868"/>
                  <a:gd name="T55" fmla="*/ 0 h 826"/>
                  <a:gd name="T56" fmla="*/ 285 w 868"/>
                  <a:gd name="T57" fmla="*/ 8 h 826"/>
                  <a:gd name="T58" fmla="*/ 284 w 868"/>
                  <a:gd name="T59" fmla="*/ 8 h 826"/>
                  <a:gd name="T60" fmla="*/ 279 w 868"/>
                  <a:gd name="T61" fmla="*/ 11 h 826"/>
                  <a:gd name="T62" fmla="*/ 276 w 868"/>
                  <a:gd name="T63" fmla="*/ 2 h 826"/>
                  <a:gd name="T64" fmla="*/ 281 w 868"/>
                  <a:gd name="T65" fmla="*/ 0 h 826"/>
                  <a:gd name="T66" fmla="*/ 282 w 868"/>
                  <a:gd name="T67" fmla="*/ 0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68" h="826">
                    <a:moveTo>
                      <a:pt x="587" y="816"/>
                    </a:moveTo>
                    <a:lnTo>
                      <a:pt x="590" y="825"/>
                    </a:lnTo>
                    <a:lnTo>
                      <a:pt x="587" y="826"/>
                    </a:lnTo>
                    <a:lnTo>
                      <a:pt x="586" y="826"/>
                    </a:lnTo>
                    <a:lnTo>
                      <a:pt x="582" y="818"/>
                    </a:lnTo>
                    <a:lnTo>
                      <a:pt x="583" y="818"/>
                    </a:lnTo>
                    <a:lnTo>
                      <a:pt x="587" y="816"/>
                    </a:lnTo>
                    <a:close/>
                    <a:moveTo>
                      <a:pt x="156" y="743"/>
                    </a:moveTo>
                    <a:lnTo>
                      <a:pt x="162" y="747"/>
                    </a:lnTo>
                    <a:lnTo>
                      <a:pt x="156" y="754"/>
                    </a:lnTo>
                    <a:lnTo>
                      <a:pt x="151" y="750"/>
                    </a:lnTo>
                    <a:lnTo>
                      <a:pt x="156" y="743"/>
                    </a:lnTo>
                    <a:close/>
                    <a:moveTo>
                      <a:pt x="860" y="480"/>
                    </a:moveTo>
                    <a:lnTo>
                      <a:pt x="868" y="482"/>
                    </a:lnTo>
                    <a:lnTo>
                      <a:pt x="867" y="490"/>
                    </a:lnTo>
                    <a:lnTo>
                      <a:pt x="859" y="489"/>
                    </a:lnTo>
                    <a:lnTo>
                      <a:pt x="860" y="480"/>
                    </a:lnTo>
                    <a:close/>
                    <a:moveTo>
                      <a:pt x="1" y="336"/>
                    </a:moveTo>
                    <a:lnTo>
                      <a:pt x="9" y="339"/>
                    </a:lnTo>
                    <a:lnTo>
                      <a:pt x="8" y="346"/>
                    </a:lnTo>
                    <a:lnTo>
                      <a:pt x="0" y="344"/>
                    </a:lnTo>
                    <a:lnTo>
                      <a:pt x="1" y="336"/>
                    </a:lnTo>
                    <a:close/>
                    <a:moveTo>
                      <a:pt x="710" y="70"/>
                    </a:moveTo>
                    <a:lnTo>
                      <a:pt x="716" y="75"/>
                    </a:lnTo>
                    <a:lnTo>
                      <a:pt x="710" y="82"/>
                    </a:lnTo>
                    <a:lnTo>
                      <a:pt x="705" y="77"/>
                    </a:lnTo>
                    <a:lnTo>
                      <a:pt x="710" y="70"/>
                    </a:lnTo>
                    <a:close/>
                    <a:moveTo>
                      <a:pt x="282" y="0"/>
                    </a:moveTo>
                    <a:lnTo>
                      <a:pt x="285" y="8"/>
                    </a:lnTo>
                    <a:lnTo>
                      <a:pt x="284" y="8"/>
                    </a:lnTo>
                    <a:lnTo>
                      <a:pt x="279" y="11"/>
                    </a:lnTo>
                    <a:lnTo>
                      <a:pt x="276" y="2"/>
                    </a:lnTo>
                    <a:lnTo>
                      <a:pt x="281" y="0"/>
                    </a:lnTo>
                    <a:lnTo>
                      <a:pt x="2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0" name="Freeform 585"/>
              <p:cNvSpPr>
                <a:spLocks noEditPoints="1"/>
              </p:cNvSpPr>
              <p:nvPr/>
            </p:nvSpPr>
            <p:spPr bwMode="auto">
              <a:xfrm>
                <a:off x="6673" y="2122"/>
                <a:ext cx="886" cy="844"/>
              </a:xfrm>
              <a:custGeom>
                <a:avLst/>
                <a:gdLst>
                  <a:gd name="T0" fmla="*/ 599 w 886"/>
                  <a:gd name="T1" fmla="*/ 834 h 844"/>
                  <a:gd name="T2" fmla="*/ 602 w 886"/>
                  <a:gd name="T3" fmla="*/ 842 h 844"/>
                  <a:gd name="T4" fmla="*/ 599 w 886"/>
                  <a:gd name="T5" fmla="*/ 844 h 844"/>
                  <a:gd name="T6" fmla="*/ 598 w 886"/>
                  <a:gd name="T7" fmla="*/ 844 h 844"/>
                  <a:gd name="T8" fmla="*/ 595 w 886"/>
                  <a:gd name="T9" fmla="*/ 835 h 844"/>
                  <a:gd name="T10" fmla="*/ 596 w 886"/>
                  <a:gd name="T11" fmla="*/ 835 h 844"/>
                  <a:gd name="T12" fmla="*/ 599 w 886"/>
                  <a:gd name="T13" fmla="*/ 834 h 844"/>
                  <a:gd name="T14" fmla="*/ 160 w 886"/>
                  <a:gd name="T15" fmla="*/ 759 h 844"/>
                  <a:gd name="T16" fmla="*/ 165 w 886"/>
                  <a:gd name="T17" fmla="*/ 763 h 844"/>
                  <a:gd name="T18" fmla="*/ 160 w 886"/>
                  <a:gd name="T19" fmla="*/ 770 h 844"/>
                  <a:gd name="T20" fmla="*/ 154 w 886"/>
                  <a:gd name="T21" fmla="*/ 766 h 844"/>
                  <a:gd name="T22" fmla="*/ 160 w 886"/>
                  <a:gd name="T23" fmla="*/ 759 h 844"/>
                  <a:gd name="T24" fmla="*/ 877 w 886"/>
                  <a:gd name="T25" fmla="*/ 491 h 844"/>
                  <a:gd name="T26" fmla="*/ 886 w 886"/>
                  <a:gd name="T27" fmla="*/ 492 h 844"/>
                  <a:gd name="T28" fmla="*/ 884 w 886"/>
                  <a:gd name="T29" fmla="*/ 500 h 844"/>
                  <a:gd name="T30" fmla="*/ 876 w 886"/>
                  <a:gd name="T31" fmla="*/ 499 h 844"/>
                  <a:gd name="T32" fmla="*/ 877 w 886"/>
                  <a:gd name="T33" fmla="*/ 491 h 844"/>
                  <a:gd name="T34" fmla="*/ 2 w 886"/>
                  <a:gd name="T35" fmla="*/ 344 h 844"/>
                  <a:gd name="T36" fmla="*/ 10 w 886"/>
                  <a:gd name="T37" fmla="*/ 345 h 844"/>
                  <a:gd name="T38" fmla="*/ 9 w 886"/>
                  <a:gd name="T39" fmla="*/ 353 h 844"/>
                  <a:gd name="T40" fmla="*/ 0 w 886"/>
                  <a:gd name="T41" fmla="*/ 352 h 844"/>
                  <a:gd name="T42" fmla="*/ 2 w 886"/>
                  <a:gd name="T43" fmla="*/ 344 h 844"/>
                  <a:gd name="T44" fmla="*/ 725 w 886"/>
                  <a:gd name="T45" fmla="*/ 74 h 844"/>
                  <a:gd name="T46" fmla="*/ 730 w 886"/>
                  <a:gd name="T47" fmla="*/ 76 h 844"/>
                  <a:gd name="T48" fmla="*/ 725 w 886"/>
                  <a:gd name="T49" fmla="*/ 84 h 844"/>
                  <a:gd name="T50" fmla="*/ 719 w 886"/>
                  <a:gd name="T51" fmla="*/ 79 h 844"/>
                  <a:gd name="T52" fmla="*/ 725 w 886"/>
                  <a:gd name="T53" fmla="*/ 74 h 844"/>
                  <a:gd name="T54" fmla="*/ 287 w 886"/>
                  <a:gd name="T55" fmla="*/ 0 h 844"/>
                  <a:gd name="T56" fmla="*/ 291 w 886"/>
                  <a:gd name="T57" fmla="*/ 9 h 844"/>
                  <a:gd name="T58" fmla="*/ 290 w 886"/>
                  <a:gd name="T59" fmla="*/ 9 h 844"/>
                  <a:gd name="T60" fmla="*/ 285 w 886"/>
                  <a:gd name="T61" fmla="*/ 11 h 844"/>
                  <a:gd name="T62" fmla="*/ 281 w 886"/>
                  <a:gd name="T63" fmla="*/ 3 h 844"/>
                  <a:gd name="T64" fmla="*/ 287 w 886"/>
                  <a:gd name="T65" fmla="*/ 0 h 844"/>
                  <a:gd name="T66" fmla="*/ 287 w 886"/>
                  <a:gd name="T67" fmla="*/ 0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6" h="844">
                    <a:moveTo>
                      <a:pt x="599" y="834"/>
                    </a:moveTo>
                    <a:lnTo>
                      <a:pt x="602" y="842"/>
                    </a:lnTo>
                    <a:lnTo>
                      <a:pt x="599" y="844"/>
                    </a:lnTo>
                    <a:lnTo>
                      <a:pt x="598" y="844"/>
                    </a:lnTo>
                    <a:lnTo>
                      <a:pt x="595" y="835"/>
                    </a:lnTo>
                    <a:lnTo>
                      <a:pt x="596" y="835"/>
                    </a:lnTo>
                    <a:lnTo>
                      <a:pt x="599" y="834"/>
                    </a:lnTo>
                    <a:close/>
                    <a:moveTo>
                      <a:pt x="160" y="759"/>
                    </a:moveTo>
                    <a:lnTo>
                      <a:pt x="165" y="763"/>
                    </a:lnTo>
                    <a:lnTo>
                      <a:pt x="160" y="770"/>
                    </a:lnTo>
                    <a:lnTo>
                      <a:pt x="154" y="766"/>
                    </a:lnTo>
                    <a:lnTo>
                      <a:pt x="160" y="759"/>
                    </a:lnTo>
                    <a:close/>
                    <a:moveTo>
                      <a:pt x="877" y="491"/>
                    </a:moveTo>
                    <a:lnTo>
                      <a:pt x="886" y="492"/>
                    </a:lnTo>
                    <a:lnTo>
                      <a:pt x="884" y="500"/>
                    </a:lnTo>
                    <a:lnTo>
                      <a:pt x="876" y="499"/>
                    </a:lnTo>
                    <a:lnTo>
                      <a:pt x="877" y="491"/>
                    </a:lnTo>
                    <a:close/>
                    <a:moveTo>
                      <a:pt x="2" y="344"/>
                    </a:moveTo>
                    <a:lnTo>
                      <a:pt x="10" y="345"/>
                    </a:lnTo>
                    <a:lnTo>
                      <a:pt x="9" y="353"/>
                    </a:lnTo>
                    <a:lnTo>
                      <a:pt x="0" y="352"/>
                    </a:lnTo>
                    <a:lnTo>
                      <a:pt x="2" y="344"/>
                    </a:lnTo>
                    <a:close/>
                    <a:moveTo>
                      <a:pt x="725" y="74"/>
                    </a:moveTo>
                    <a:lnTo>
                      <a:pt x="730" y="76"/>
                    </a:lnTo>
                    <a:lnTo>
                      <a:pt x="725" y="84"/>
                    </a:lnTo>
                    <a:lnTo>
                      <a:pt x="719" y="79"/>
                    </a:lnTo>
                    <a:lnTo>
                      <a:pt x="725" y="74"/>
                    </a:lnTo>
                    <a:close/>
                    <a:moveTo>
                      <a:pt x="287" y="0"/>
                    </a:moveTo>
                    <a:lnTo>
                      <a:pt x="291" y="9"/>
                    </a:lnTo>
                    <a:lnTo>
                      <a:pt x="290" y="9"/>
                    </a:lnTo>
                    <a:lnTo>
                      <a:pt x="285" y="11"/>
                    </a:lnTo>
                    <a:lnTo>
                      <a:pt x="281" y="3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1" name="Freeform 586"/>
              <p:cNvSpPr>
                <a:spLocks noEditPoints="1"/>
              </p:cNvSpPr>
              <p:nvPr/>
            </p:nvSpPr>
            <p:spPr bwMode="auto">
              <a:xfrm>
                <a:off x="6663" y="2114"/>
                <a:ext cx="904" cy="860"/>
              </a:xfrm>
              <a:custGeom>
                <a:avLst/>
                <a:gdLst>
                  <a:gd name="T0" fmla="*/ 612 w 904"/>
                  <a:gd name="T1" fmla="*/ 850 h 860"/>
                  <a:gd name="T2" fmla="*/ 616 w 904"/>
                  <a:gd name="T3" fmla="*/ 859 h 860"/>
                  <a:gd name="T4" fmla="*/ 612 w 904"/>
                  <a:gd name="T5" fmla="*/ 860 h 860"/>
                  <a:gd name="T6" fmla="*/ 611 w 904"/>
                  <a:gd name="T7" fmla="*/ 860 h 860"/>
                  <a:gd name="T8" fmla="*/ 608 w 904"/>
                  <a:gd name="T9" fmla="*/ 852 h 860"/>
                  <a:gd name="T10" fmla="*/ 609 w 904"/>
                  <a:gd name="T11" fmla="*/ 852 h 860"/>
                  <a:gd name="T12" fmla="*/ 612 w 904"/>
                  <a:gd name="T13" fmla="*/ 850 h 860"/>
                  <a:gd name="T14" fmla="*/ 164 w 904"/>
                  <a:gd name="T15" fmla="*/ 774 h 860"/>
                  <a:gd name="T16" fmla="*/ 170 w 904"/>
                  <a:gd name="T17" fmla="*/ 778 h 860"/>
                  <a:gd name="T18" fmla="*/ 164 w 904"/>
                  <a:gd name="T19" fmla="*/ 785 h 860"/>
                  <a:gd name="T20" fmla="*/ 158 w 904"/>
                  <a:gd name="T21" fmla="*/ 781 h 860"/>
                  <a:gd name="T22" fmla="*/ 164 w 904"/>
                  <a:gd name="T23" fmla="*/ 774 h 860"/>
                  <a:gd name="T24" fmla="*/ 896 w 904"/>
                  <a:gd name="T25" fmla="*/ 500 h 860"/>
                  <a:gd name="T26" fmla="*/ 904 w 904"/>
                  <a:gd name="T27" fmla="*/ 501 h 860"/>
                  <a:gd name="T28" fmla="*/ 903 w 904"/>
                  <a:gd name="T29" fmla="*/ 510 h 860"/>
                  <a:gd name="T30" fmla="*/ 894 w 904"/>
                  <a:gd name="T31" fmla="*/ 508 h 860"/>
                  <a:gd name="T32" fmla="*/ 896 w 904"/>
                  <a:gd name="T33" fmla="*/ 500 h 860"/>
                  <a:gd name="T34" fmla="*/ 2 w 904"/>
                  <a:gd name="T35" fmla="*/ 350 h 860"/>
                  <a:gd name="T36" fmla="*/ 12 w 904"/>
                  <a:gd name="T37" fmla="*/ 352 h 860"/>
                  <a:gd name="T38" fmla="*/ 10 w 904"/>
                  <a:gd name="T39" fmla="*/ 360 h 860"/>
                  <a:gd name="T40" fmla="*/ 0 w 904"/>
                  <a:gd name="T41" fmla="*/ 359 h 860"/>
                  <a:gd name="T42" fmla="*/ 2 w 904"/>
                  <a:gd name="T43" fmla="*/ 350 h 860"/>
                  <a:gd name="T44" fmla="*/ 740 w 904"/>
                  <a:gd name="T45" fmla="*/ 75 h 860"/>
                  <a:gd name="T46" fmla="*/ 746 w 904"/>
                  <a:gd name="T47" fmla="*/ 77 h 860"/>
                  <a:gd name="T48" fmla="*/ 740 w 904"/>
                  <a:gd name="T49" fmla="*/ 84 h 860"/>
                  <a:gd name="T50" fmla="*/ 735 w 904"/>
                  <a:gd name="T51" fmla="*/ 82 h 860"/>
                  <a:gd name="T52" fmla="*/ 740 w 904"/>
                  <a:gd name="T53" fmla="*/ 75 h 860"/>
                  <a:gd name="T54" fmla="*/ 294 w 904"/>
                  <a:gd name="T55" fmla="*/ 0 h 860"/>
                  <a:gd name="T56" fmla="*/ 297 w 904"/>
                  <a:gd name="T57" fmla="*/ 8 h 860"/>
                  <a:gd name="T58" fmla="*/ 297 w 904"/>
                  <a:gd name="T59" fmla="*/ 8 h 860"/>
                  <a:gd name="T60" fmla="*/ 291 w 904"/>
                  <a:gd name="T61" fmla="*/ 11 h 860"/>
                  <a:gd name="T62" fmla="*/ 288 w 904"/>
                  <a:gd name="T63" fmla="*/ 3 h 860"/>
                  <a:gd name="T64" fmla="*/ 294 w 904"/>
                  <a:gd name="T65" fmla="*/ 0 h 860"/>
                  <a:gd name="T66" fmla="*/ 294 w 904"/>
                  <a:gd name="T67" fmla="*/ 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04" h="860">
                    <a:moveTo>
                      <a:pt x="612" y="850"/>
                    </a:moveTo>
                    <a:lnTo>
                      <a:pt x="616" y="859"/>
                    </a:lnTo>
                    <a:lnTo>
                      <a:pt x="612" y="860"/>
                    </a:lnTo>
                    <a:lnTo>
                      <a:pt x="611" y="860"/>
                    </a:lnTo>
                    <a:lnTo>
                      <a:pt x="608" y="852"/>
                    </a:lnTo>
                    <a:lnTo>
                      <a:pt x="609" y="852"/>
                    </a:lnTo>
                    <a:lnTo>
                      <a:pt x="612" y="850"/>
                    </a:lnTo>
                    <a:close/>
                    <a:moveTo>
                      <a:pt x="164" y="774"/>
                    </a:moveTo>
                    <a:lnTo>
                      <a:pt x="170" y="778"/>
                    </a:lnTo>
                    <a:lnTo>
                      <a:pt x="164" y="785"/>
                    </a:lnTo>
                    <a:lnTo>
                      <a:pt x="158" y="781"/>
                    </a:lnTo>
                    <a:lnTo>
                      <a:pt x="164" y="774"/>
                    </a:lnTo>
                    <a:close/>
                    <a:moveTo>
                      <a:pt x="896" y="500"/>
                    </a:moveTo>
                    <a:lnTo>
                      <a:pt x="904" y="501"/>
                    </a:lnTo>
                    <a:lnTo>
                      <a:pt x="903" y="510"/>
                    </a:lnTo>
                    <a:lnTo>
                      <a:pt x="894" y="508"/>
                    </a:lnTo>
                    <a:lnTo>
                      <a:pt x="896" y="500"/>
                    </a:lnTo>
                    <a:close/>
                    <a:moveTo>
                      <a:pt x="2" y="350"/>
                    </a:moveTo>
                    <a:lnTo>
                      <a:pt x="12" y="352"/>
                    </a:lnTo>
                    <a:lnTo>
                      <a:pt x="10" y="360"/>
                    </a:lnTo>
                    <a:lnTo>
                      <a:pt x="0" y="359"/>
                    </a:lnTo>
                    <a:lnTo>
                      <a:pt x="2" y="350"/>
                    </a:lnTo>
                    <a:close/>
                    <a:moveTo>
                      <a:pt x="740" y="75"/>
                    </a:moveTo>
                    <a:lnTo>
                      <a:pt x="746" y="77"/>
                    </a:lnTo>
                    <a:lnTo>
                      <a:pt x="740" y="84"/>
                    </a:lnTo>
                    <a:lnTo>
                      <a:pt x="735" y="82"/>
                    </a:lnTo>
                    <a:lnTo>
                      <a:pt x="740" y="75"/>
                    </a:lnTo>
                    <a:close/>
                    <a:moveTo>
                      <a:pt x="294" y="0"/>
                    </a:moveTo>
                    <a:lnTo>
                      <a:pt x="297" y="8"/>
                    </a:lnTo>
                    <a:lnTo>
                      <a:pt x="297" y="8"/>
                    </a:lnTo>
                    <a:lnTo>
                      <a:pt x="291" y="11"/>
                    </a:lnTo>
                    <a:lnTo>
                      <a:pt x="288" y="3"/>
                    </a:lnTo>
                    <a:lnTo>
                      <a:pt x="294" y="0"/>
                    </a:lnTo>
                    <a:lnTo>
                      <a:pt x="2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2" name="Freeform 587"/>
              <p:cNvSpPr>
                <a:spLocks noEditPoints="1"/>
              </p:cNvSpPr>
              <p:nvPr/>
            </p:nvSpPr>
            <p:spPr bwMode="auto">
              <a:xfrm>
                <a:off x="6655" y="2105"/>
                <a:ext cx="922" cy="878"/>
              </a:xfrm>
              <a:custGeom>
                <a:avLst/>
                <a:gdLst>
                  <a:gd name="T0" fmla="*/ 624 w 922"/>
                  <a:gd name="T1" fmla="*/ 868 h 878"/>
                  <a:gd name="T2" fmla="*/ 627 w 922"/>
                  <a:gd name="T3" fmla="*/ 876 h 878"/>
                  <a:gd name="T4" fmla="*/ 623 w 922"/>
                  <a:gd name="T5" fmla="*/ 878 h 878"/>
                  <a:gd name="T6" fmla="*/ 621 w 922"/>
                  <a:gd name="T7" fmla="*/ 878 h 878"/>
                  <a:gd name="T8" fmla="*/ 619 w 922"/>
                  <a:gd name="T9" fmla="*/ 869 h 878"/>
                  <a:gd name="T10" fmla="*/ 620 w 922"/>
                  <a:gd name="T11" fmla="*/ 869 h 878"/>
                  <a:gd name="T12" fmla="*/ 624 w 922"/>
                  <a:gd name="T13" fmla="*/ 868 h 878"/>
                  <a:gd name="T14" fmla="*/ 166 w 922"/>
                  <a:gd name="T15" fmla="*/ 790 h 878"/>
                  <a:gd name="T16" fmla="*/ 172 w 922"/>
                  <a:gd name="T17" fmla="*/ 794 h 878"/>
                  <a:gd name="T18" fmla="*/ 166 w 922"/>
                  <a:gd name="T19" fmla="*/ 801 h 878"/>
                  <a:gd name="T20" fmla="*/ 161 w 922"/>
                  <a:gd name="T21" fmla="*/ 797 h 878"/>
                  <a:gd name="T22" fmla="*/ 166 w 922"/>
                  <a:gd name="T23" fmla="*/ 790 h 878"/>
                  <a:gd name="T24" fmla="*/ 912 w 922"/>
                  <a:gd name="T25" fmla="*/ 510 h 878"/>
                  <a:gd name="T26" fmla="*/ 922 w 922"/>
                  <a:gd name="T27" fmla="*/ 512 h 878"/>
                  <a:gd name="T28" fmla="*/ 921 w 922"/>
                  <a:gd name="T29" fmla="*/ 520 h 878"/>
                  <a:gd name="T30" fmla="*/ 911 w 922"/>
                  <a:gd name="T31" fmla="*/ 519 h 878"/>
                  <a:gd name="T32" fmla="*/ 912 w 922"/>
                  <a:gd name="T33" fmla="*/ 510 h 878"/>
                  <a:gd name="T34" fmla="*/ 1 w 922"/>
                  <a:gd name="T35" fmla="*/ 358 h 878"/>
                  <a:gd name="T36" fmla="*/ 10 w 922"/>
                  <a:gd name="T37" fmla="*/ 359 h 878"/>
                  <a:gd name="T38" fmla="*/ 8 w 922"/>
                  <a:gd name="T39" fmla="*/ 368 h 878"/>
                  <a:gd name="T40" fmla="*/ 0 w 922"/>
                  <a:gd name="T41" fmla="*/ 365 h 878"/>
                  <a:gd name="T42" fmla="*/ 1 w 922"/>
                  <a:gd name="T43" fmla="*/ 358 h 878"/>
                  <a:gd name="T44" fmla="*/ 754 w 922"/>
                  <a:gd name="T45" fmla="*/ 77 h 878"/>
                  <a:gd name="T46" fmla="*/ 760 w 922"/>
                  <a:gd name="T47" fmla="*/ 79 h 878"/>
                  <a:gd name="T48" fmla="*/ 754 w 922"/>
                  <a:gd name="T49" fmla="*/ 86 h 878"/>
                  <a:gd name="T50" fmla="*/ 748 w 922"/>
                  <a:gd name="T51" fmla="*/ 84 h 878"/>
                  <a:gd name="T52" fmla="*/ 754 w 922"/>
                  <a:gd name="T53" fmla="*/ 77 h 878"/>
                  <a:gd name="T54" fmla="*/ 299 w 922"/>
                  <a:gd name="T55" fmla="*/ 0 h 878"/>
                  <a:gd name="T56" fmla="*/ 302 w 922"/>
                  <a:gd name="T57" fmla="*/ 9 h 878"/>
                  <a:gd name="T58" fmla="*/ 302 w 922"/>
                  <a:gd name="T59" fmla="*/ 9 h 878"/>
                  <a:gd name="T60" fmla="*/ 296 w 922"/>
                  <a:gd name="T61" fmla="*/ 12 h 878"/>
                  <a:gd name="T62" fmla="*/ 294 w 922"/>
                  <a:gd name="T63" fmla="*/ 3 h 878"/>
                  <a:gd name="T64" fmla="*/ 298 w 922"/>
                  <a:gd name="T65" fmla="*/ 0 h 878"/>
                  <a:gd name="T66" fmla="*/ 299 w 922"/>
                  <a:gd name="T67" fmla="*/ 0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2" h="878">
                    <a:moveTo>
                      <a:pt x="624" y="868"/>
                    </a:moveTo>
                    <a:lnTo>
                      <a:pt x="627" y="876"/>
                    </a:lnTo>
                    <a:lnTo>
                      <a:pt x="623" y="878"/>
                    </a:lnTo>
                    <a:lnTo>
                      <a:pt x="621" y="878"/>
                    </a:lnTo>
                    <a:lnTo>
                      <a:pt x="619" y="869"/>
                    </a:lnTo>
                    <a:lnTo>
                      <a:pt x="620" y="869"/>
                    </a:lnTo>
                    <a:lnTo>
                      <a:pt x="624" y="868"/>
                    </a:lnTo>
                    <a:close/>
                    <a:moveTo>
                      <a:pt x="166" y="790"/>
                    </a:moveTo>
                    <a:lnTo>
                      <a:pt x="172" y="794"/>
                    </a:lnTo>
                    <a:lnTo>
                      <a:pt x="166" y="801"/>
                    </a:lnTo>
                    <a:lnTo>
                      <a:pt x="161" y="797"/>
                    </a:lnTo>
                    <a:lnTo>
                      <a:pt x="166" y="790"/>
                    </a:lnTo>
                    <a:close/>
                    <a:moveTo>
                      <a:pt x="912" y="510"/>
                    </a:moveTo>
                    <a:lnTo>
                      <a:pt x="922" y="512"/>
                    </a:lnTo>
                    <a:lnTo>
                      <a:pt x="921" y="520"/>
                    </a:lnTo>
                    <a:lnTo>
                      <a:pt x="911" y="519"/>
                    </a:lnTo>
                    <a:lnTo>
                      <a:pt x="912" y="510"/>
                    </a:lnTo>
                    <a:close/>
                    <a:moveTo>
                      <a:pt x="1" y="358"/>
                    </a:moveTo>
                    <a:lnTo>
                      <a:pt x="10" y="359"/>
                    </a:lnTo>
                    <a:lnTo>
                      <a:pt x="8" y="368"/>
                    </a:lnTo>
                    <a:lnTo>
                      <a:pt x="0" y="365"/>
                    </a:lnTo>
                    <a:lnTo>
                      <a:pt x="1" y="358"/>
                    </a:lnTo>
                    <a:close/>
                    <a:moveTo>
                      <a:pt x="754" y="77"/>
                    </a:moveTo>
                    <a:lnTo>
                      <a:pt x="760" y="79"/>
                    </a:lnTo>
                    <a:lnTo>
                      <a:pt x="754" y="86"/>
                    </a:lnTo>
                    <a:lnTo>
                      <a:pt x="748" y="84"/>
                    </a:lnTo>
                    <a:lnTo>
                      <a:pt x="754" y="77"/>
                    </a:lnTo>
                    <a:close/>
                    <a:moveTo>
                      <a:pt x="299" y="0"/>
                    </a:moveTo>
                    <a:lnTo>
                      <a:pt x="302" y="9"/>
                    </a:lnTo>
                    <a:lnTo>
                      <a:pt x="302" y="9"/>
                    </a:lnTo>
                    <a:lnTo>
                      <a:pt x="296" y="12"/>
                    </a:lnTo>
                    <a:lnTo>
                      <a:pt x="294" y="3"/>
                    </a:lnTo>
                    <a:lnTo>
                      <a:pt x="298" y="0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3" name="Freeform 588"/>
              <p:cNvSpPr>
                <a:spLocks noEditPoints="1"/>
              </p:cNvSpPr>
              <p:nvPr/>
            </p:nvSpPr>
            <p:spPr bwMode="auto">
              <a:xfrm>
                <a:off x="6646" y="2097"/>
                <a:ext cx="940" cy="894"/>
              </a:xfrm>
              <a:custGeom>
                <a:avLst/>
                <a:gdLst>
                  <a:gd name="T0" fmla="*/ 636 w 940"/>
                  <a:gd name="T1" fmla="*/ 884 h 894"/>
                  <a:gd name="T2" fmla="*/ 639 w 940"/>
                  <a:gd name="T3" fmla="*/ 893 h 894"/>
                  <a:gd name="T4" fmla="*/ 635 w 940"/>
                  <a:gd name="T5" fmla="*/ 894 h 894"/>
                  <a:gd name="T6" fmla="*/ 633 w 940"/>
                  <a:gd name="T7" fmla="*/ 894 h 894"/>
                  <a:gd name="T8" fmla="*/ 630 w 940"/>
                  <a:gd name="T9" fmla="*/ 886 h 894"/>
                  <a:gd name="T10" fmla="*/ 632 w 940"/>
                  <a:gd name="T11" fmla="*/ 886 h 894"/>
                  <a:gd name="T12" fmla="*/ 636 w 940"/>
                  <a:gd name="T13" fmla="*/ 884 h 894"/>
                  <a:gd name="T14" fmla="*/ 170 w 940"/>
                  <a:gd name="T15" fmla="*/ 805 h 894"/>
                  <a:gd name="T16" fmla="*/ 175 w 940"/>
                  <a:gd name="T17" fmla="*/ 809 h 894"/>
                  <a:gd name="T18" fmla="*/ 170 w 940"/>
                  <a:gd name="T19" fmla="*/ 817 h 894"/>
                  <a:gd name="T20" fmla="*/ 164 w 940"/>
                  <a:gd name="T21" fmla="*/ 812 h 894"/>
                  <a:gd name="T22" fmla="*/ 170 w 940"/>
                  <a:gd name="T23" fmla="*/ 805 h 894"/>
                  <a:gd name="T24" fmla="*/ 931 w 940"/>
                  <a:gd name="T25" fmla="*/ 520 h 894"/>
                  <a:gd name="T26" fmla="*/ 940 w 940"/>
                  <a:gd name="T27" fmla="*/ 521 h 894"/>
                  <a:gd name="T28" fmla="*/ 938 w 940"/>
                  <a:gd name="T29" fmla="*/ 530 h 894"/>
                  <a:gd name="T30" fmla="*/ 930 w 940"/>
                  <a:gd name="T31" fmla="*/ 528 h 894"/>
                  <a:gd name="T32" fmla="*/ 931 w 940"/>
                  <a:gd name="T33" fmla="*/ 520 h 894"/>
                  <a:gd name="T34" fmla="*/ 2 w 940"/>
                  <a:gd name="T35" fmla="*/ 364 h 894"/>
                  <a:gd name="T36" fmla="*/ 10 w 940"/>
                  <a:gd name="T37" fmla="*/ 366 h 894"/>
                  <a:gd name="T38" fmla="*/ 9 w 940"/>
                  <a:gd name="T39" fmla="*/ 373 h 894"/>
                  <a:gd name="T40" fmla="*/ 0 w 940"/>
                  <a:gd name="T41" fmla="*/ 371 h 894"/>
                  <a:gd name="T42" fmla="*/ 2 w 940"/>
                  <a:gd name="T43" fmla="*/ 364 h 894"/>
                  <a:gd name="T44" fmla="*/ 769 w 940"/>
                  <a:gd name="T45" fmla="*/ 77 h 894"/>
                  <a:gd name="T46" fmla="*/ 774 w 940"/>
                  <a:gd name="T47" fmla="*/ 80 h 894"/>
                  <a:gd name="T48" fmla="*/ 769 w 940"/>
                  <a:gd name="T49" fmla="*/ 87 h 894"/>
                  <a:gd name="T50" fmla="*/ 763 w 940"/>
                  <a:gd name="T51" fmla="*/ 85 h 894"/>
                  <a:gd name="T52" fmla="*/ 769 w 940"/>
                  <a:gd name="T53" fmla="*/ 77 h 894"/>
                  <a:gd name="T54" fmla="*/ 305 w 940"/>
                  <a:gd name="T55" fmla="*/ 0 h 894"/>
                  <a:gd name="T56" fmla="*/ 308 w 940"/>
                  <a:gd name="T57" fmla="*/ 8 h 894"/>
                  <a:gd name="T58" fmla="*/ 307 w 940"/>
                  <a:gd name="T59" fmla="*/ 8 h 894"/>
                  <a:gd name="T60" fmla="*/ 303 w 940"/>
                  <a:gd name="T61" fmla="*/ 11 h 894"/>
                  <a:gd name="T62" fmla="*/ 300 w 940"/>
                  <a:gd name="T63" fmla="*/ 3 h 894"/>
                  <a:gd name="T64" fmla="*/ 304 w 940"/>
                  <a:gd name="T65" fmla="*/ 0 h 894"/>
                  <a:gd name="T66" fmla="*/ 305 w 940"/>
                  <a:gd name="T67" fmla="*/ 0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40" h="894">
                    <a:moveTo>
                      <a:pt x="636" y="884"/>
                    </a:moveTo>
                    <a:lnTo>
                      <a:pt x="639" y="893"/>
                    </a:lnTo>
                    <a:lnTo>
                      <a:pt x="635" y="894"/>
                    </a:lnTo>
                    <a:lnTo>
                      <a:pt x="633" y="894"/>
                    </a:lnTo>
                    <a:lnTo>
                      <a:pt x="630" y="886"/>
                    </a:lnTo>
                    <a:lnTo>
                      <a:pt x="632" y="886"/>
                    </a:lnTo>
                    <a:lnTo>
                      <a:pt x="636" y="884"/>
                    </a:lnTo>
                    <a:close/>
                    <a:moveTo>
                      <a:pt x="170" y="805"/>
                    </a:moveTo>
                    <a:lnTo>
                      <a:pt x="175" y="809"/>
                    </a:lnTo>
                    <a:lnTo>
                      <a:pt x="170" y="817"/>
                    </a:lnTo>
                    <a:lnTo>
                      <a:pt x="164" y="812"/>
                    </a:lnTo>
                    <a:lnTo>
                      <a:pt x="170" y="805"/>
                    </a:lnTo>
                    <a:close/>
                    <a:moveTo>
                      <a:pt x="931" y="520"/>
                    </a:moveTo>
                    <a:lnTo>
                      <a:pt x="940" y="521"/>
                    </a:lnTo>
                    <a:lnTo>
                      <a:pt x="938" y="530"/>
                    </a:lnTo>
                    <a:lnTo>
                      <a:pt x="930" y="528"/>
                    </a:lnTo>
                    <a:lnTo>
                      <a:pt x="931" y="520"/>
                    </a:lnTo>
                    <a:close/>
                    <a:moveTo>
                      <a:pt x="2" y="364"/>
                    </a:moveTo>
                    <a:lnTo>
                      <a:pt x="10" y="366"/>
                    </a:lnTo>
                    <a:lnTo>
                      <a:pt x="9" y="373"/>
                    </a:lnTo>
                    <a:lnTo>
                      <a:pt x="0" y="371"/>
                    </a:lnTo>
                    <a:lnTo>
                      <a:pt x="2" y="364"/>
                    </a:lnTo>
                    <a:close/>
                    <a:moveTo>
                      <a:pt x="769" y="77"/>
                    </a:moveTo>
                    <a:lnTo>
                      <a:pt x="774" y="80"/>
                    </a:lnTo>
                    <a:lnTo>
                      <a:pt x="769" y="87"/>
                    </a:lnTo>
                    <a:lnTo>
                      <a:pt x="763" y="85"/>
                    </a:lnTo>
                    <a:lnTo>
                      <a:pt x="769" y="77"/>
                    </a:lnTo>
                    <a:close/>
                    <a:moveTo>
                      <a:pt x="305" y="0"/>
                    </a:moveTo>
                    <a:lnTo>
                      <a:pt x="308" y="8"/>
                    </a:lnTo>
                    <a:lnTo>
                      <a:pt x="307" y="8"/>
                    </a:lnTo>
                    <a:lnTo>
                      <a:pt x="303" y="11"/>
                    </a:lnTo>
                    <a:lnTo>
                      <a:pt x="300" y="3"/>
                    </a:lnTo>
                    <a:lnTo>
                      <a:pt x="304" y="0"/>
                    </a:lnTo>
                    <a:lnTo>
                      <a:pt x="3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4" name="Freeform 589"/>
              <p:cNvSpPr>
                <a:spLocks noEditPoints="1"/>
              </p:cNvSpPr>
              <p:nvPr/>
            </p:nvSpPr>
            <p:spPr bwMode="auto">
              <a:xfrm>
                <a:off x="6636" y="2088"/>
                <a:ext cx="958" cy="912"/>
              </a:xfrm>
              <a:custGeom>
                <a:avLst/>
                <a:gdLst>
                  <a:gd name="T0" fmla="*/ 649 w 958"/>
                  <a:gd name="T1" fmla="*/ 902 h 912"/>
                  <a:gd name="T2" fmla="*/ 652 w 958"/>
                  <a:gd name="T3" fmla="*/ 910 h 912"/>
                  <a:gd name="T4" fmla="*/ 649 w 958"/>
                  <a:gd name="T5" fmla="*/ 912 h 912"/>
                  <a:gd name="T6" fmla="*/ 647 w 958"/>
                  <a:gd name="T7" fmla="*/ 912 h 912"/>
                  <a:gd name="T8" fmla="*/ 643 w 958"/>
                  <a:gd name="T9" fmla="*/ 903 h 912"/>
                  <a:gd name="T10" fmla="*/ 645 w 958"/>
                  <a:gd name="T11" fmla="*/ 903 h 912"/>
                  <a:gd name="T12" fmla="*/ 649 w 958"/>
                  <a:gd name="T13" fmla="*/ 902 h 912"/>
                  <a:gd name="T14" fmla="*/ 174 w 958"/>
                  <a:gd name="T15" fmla="*/ 821 h 912"/>
                  <a:gd name="T16" fmla="*/ 180 w 958"/>
                  <a:gd name="T17" fmla="*/ 826 h 912"/>
                  <a:gd name="T18" fmla="*/ 174 w 958"/>
                  <a:gd name="T19" fmla="*/ 833 h 912"/>
                  <a:gd name="T20" fmla="*/ 168 w 958"/>
                  <a:gd name="T21" fmla="*/ 828 h 912"/>
                  <a:gd name="T22" fmla="*/ 174 w 958"/>
                  <a:gd name="T23" fmla="*/ 821 h 912"/>
                  <a:gd name="T24" fmla="*/ 950 w 958"/>
                  <a:gd name="T25" fmla="*/ 530 h 912"/>
                  <a:gd name="T26" fmla="*/ 958 w 958"/>
                  <a:gd name="T27" fmla="*/ 532 h 912"/>
                  <a:gd name="T28" fmla="*/ 957 w 958"/>
                  <a:gd name="T29" fmla="*/ 540 h 912"/>
                  <a:gd name="T30" fmla="*/ 948 w 958"/>
                  <a:gd name="T31" fmla="*/ 539 h 912"/>
                  <a:gd name="T32" fmla="*/ 950 w 958"/>
                  <a:gd name="T33" fmla="*/ 530 h 912"/>
                  <a:gd name="T34" fmla="*/ 2 w 958"/>
                  <a:gd name="T35" fmla="*/ 372 h 912"/>
                  <a:gd name="T36" fmla="*/ 12 w 958"/>
                  <a:gd name="T37" fmla="*/ 373 h 912"/>
                  <a:gd name="T38" fmla="*/ 10 w 958"/>
                  <a:gd name="T39" fmla="*/ 380 h 912"/>
                  <a:gd name="T40" fmla="*/ 0 w 958"/>
                  <a:gd name="T41" fmla="*/ 379 h 912"/>
                  <a:gd name="T42" fmla="*/ 2 w 958"/>
                  <a:gd name="T43" fmla="*/ 372 h 912"/>
                  <a:gd name="T44" fmla="*/ 784 w 958"/>
                  <a:gd name="T45" fmla="*/ 79 h 912"/>
                  <a:gd name="T46" fmla="*/ 790 w 958"/>
                  <a:gd name="T47" fmla="*/ 84 h 912"/>
                  <a:gd name="T48" fmla="*/ 784 w 958"/>
                  <a:gd name="T49" fmla="*/ 89 h 912"/>
                  <a:gd name="T50" fmla="*/ 779 w 958"/>
                  <a:gd name="T51" fmla="*/ 86 h 912"/>
                  <a:gd name="T52" fmla="*/ 784 w 958"/>
                  <a:gd name="T53" fmla="*/ 79 h 912"/>
                  <a:gd name="T54" fmla="*/ 311 w 958"/>
                  <a:gd name="T55" fmla="*/ 0 h 912"/>
                  <a:gd name="T56" fmla="*/ 315 w 958"/>
                  <a:gd name="T57" fmla="*/ 9 h 912"/>
                  <a:gd name="T58" fmla="*/ 314 w 958"/>
                  <a:gd name="T59" fmla="*/ 9 h 912"/>
                  <a:gd name="T60" fmla="*/ 310 w 958"/>
                  <a:gd name="T61" fmla="*/ 12 h 912"/>
                  <a:gd name="T62" fmla="*/ 306 w 958"/>
                  <a:gd name="T63" fmla="*/ 3 h 912"/>
                  <a:gd name="T64" fmla="*/ 311 w 958"/>
                  <a:gd name="T65" fmla="*/ 0 h 912"/>
                  <a:gd name="T66" fmla="*/ 311 w 958"/>
                  <a:gd name="T67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58" h="912">
                    <a:moveTo>
                      <a:pt x="649" y="902"/>
                    </a:moveTo>
                    <a:lnTo>
                      <a:pt x="652" y="910"/>
                    </a:lnTo>
                    <a:lnTo>
                      <a:pt x="649" y="912"/>
                    </a:lnTo>
                    <a:lnTo>
                      <a:pt x="647" y="912"/>
                    </a:lnTo>
                    <a:lnTo>
                      <a:pt x="643" y="903"/>
                    </a:lnTo>
                    <a:lnTo>
                      <a:pt x="645" y="903"/>
                    </a:lnTo>
                    <a:lnTo>
                      <a:pt x="649" y="902"/>
                    </a:lnTo>
                    <a:close/>
                    <a:moveTo>
                      <a:pt x="174" y="821"/>
                    </a:moveTo>
                    <a:lnTo>
                      <a:pt x="180" y="826"/>
                    </a:lnTo>
                    <a:lnTo>
                      <a:pt x="174" y="833"/>
                    </a:lnTo>
                    <a:lnTo>
                      <a:pt x="168" y="828"/>
                    </a:lnTo>
                    <a:lnTo>
                      <a:pt x="174" y="821"/>
                    </a:lnTo>
                    <a:close/>
                    <a:moveTo>
                      <a:pt x="950" y="530"/>
                    </a:moveTo>
                    <a:lnTo>
                      <a:pt x="958" y="532"/>
                    </a:lnTo>
                    <a:lnTo>
                      <a:pt x="957" y="540"/>
                    </a:lnTo>
                    <a:lnTo>
                      <a:pt x="948" y="539"/>
                    </a:lnTo>
                    <a:lnTo>
                      <a:pt x="950" y="530"/>
                    </a:lnTo>
                    <a:close/>
                    <a:moveTo>
                      <a:pt x="2" y="372"/>
                    </a:moveTo>
                    <a:lnTo>
                      <a:pt x="12" y="373"/>
                    </a:lnTo>
                    <a:lnTo>
                      <a:pt x="10" y="380"/>
                    </a:lnTo>
                    <a:lnTo>
                      <a:pt x="0" y="379"/>
                    </a:lnTo>
                    <a:lnTo>
                      <a:pt x="2" y="372"/>
                    </a:lnTo>
                    <a:close/>
                    <a:moveTo>
                      <a:pt x="784" y="79"/>
                    </a:moveTo>
                    <a:lnTo>
                      <a:pt x="790" y="84"/>
                    </a:lnTo>
                    <a:lnTo>
                      <a:pt x="784" y="89"/>
                    </a:lnTo>
                    <a:lnTo>
                      <a:pt x="779" y="86"/>
                    </a:lnTo>
                    <a:lnTo>
                      <a:pt x="784" y="79"/>
                    </a:lnTo>
                    <a:close/>
                    <a:moveTo>
                      <a:pt x="311" y="0"/>
                    </a:moveTo>
                    <a:lnTo>
                      <a:pt x="315" y="9"/>
                    </a:lnTo>
                    <a:lnTo>
                      <a:pt x="314" y="9"/>
                    </a:lnTo>
                    <a:lnTo>
                      <a:pt x="310" y="12"/>
                    </a:lnTo>
                    <a:lnTo>
                      <a:pt x="306" y="3"/>
                    </a:lnTo>
                    <a:lnTo>
                      <a:pt x="311" y="0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5" name="Freeform 590"/>
              <p:cNvSpPr>
                <a:spLocks noEditPoints="1"/>
              </p:cNvSpPr>
              <p:nvPr/>
            </p:nvSpPr>
            <p:spPr bwMode="auto">
              <a:xfrm>
                <a:off x="6628" y="2080"/>
                <a:ext cx="976" cy="928"/>
              </a:xfrm>
              <a:custGeom>
                <a:avLst/>
                <a:gdLst>
                  <a:gd name="T0" fmla="*/ 660 w 976"/>
                  <a:gd name="T1" fmla="*/ 918 h 928"/>
                  <a:gd name="T2" fmla="*/ 664 w 976"/>
                  <a:gd name="T3" fmla="*/ 927 h 928"/>
                  <a:gd name="T4" fmla="*/ 658 w 976"/>
                  <a:gd name="T5" fmla="*/ 928 h 928"/>
                  <a:gd name="T6" fmla="*/ 655 w 976"/>
                  <a:gd name="T7" fmla="*/ 920 h 928"/>
                  <a:gd name="T8" fmla="*/ 657 w 976"/>
                  <a:gd name="T9" fmla="*/ 920 h 928"/>
                  <a:gd name="T10" fmla="*/ 660 w 976"/>
                  <a:gd name="T11" fmla="*/ 918 h 928"/>
                  <a:gd name="T12" fmla="*/ 176 w 976"/>
                  <a:gd name="T13" fmla="*/ 836 h 928"/>
                  <a:gd name="T14" fmla="*/ 182 w 976"/>
                  <a:gd name="T15" fmla="*/ 841 h 928"/>
                  <a:gd name="T16" fmla="*/ 176 w 976"/>
                  <a:gd name="T17" fmla="*/ 848 h 928"/>
                  <a:gd name="T18" fmla="*/ 171 w 976"/>
                  <a:gd name="T19" fmla="*/ 843 h 928"/>
                  <a:gd name="T20" fmla="*/ 176 w 976"/>
                  <a:gd name="T21" fmla="*/ 836 h 928"/>
                  <a:gd name="T22" fmla="*/ 966 w 976"/>
                  <a:gd name="T23" fmla="*/ 540 h 928"/>
                  <a:gd name="T24" fmla="*/ 976 w 976"/>
                  <a:gd name="T25" fmla="*/ 541 h 928"/>
                  <a:gd name="T26" fmla="*/ 975 w 976"/>
                  <a:gd name="T27" fmla="*/ 549 h 928"/>
                  <a:gd name="T28" fmla="*/ 965 w 976"/>
                  <a:gd name="T29" fmla="*/ 548 h 928"/>
                  <a:gd name="T30" fmla="*/ 966 w 976"/>
                  <a:gd name="T31" fmla="*/ 540 h 928"/>
                  <a:gd name="T32" fmla="*/ 1 w 976"/>
                  <a:gd name="T33" fmla="*/ 379 h 928"/>
                  <a:gd name="T34" fmla="*/ 10 w 976"/>
                  <a:gd name="T35" fmla="*/ 380 h 928"/>
                  <a:gd name="T36" fmla="*/ 8 w 976"/>
                  <a:gd name="T37" fmla="*/ 387 h 928"/>
                  <a:gd name="T38" fmla="*/ 0 w 976"/>
                  <a:gd name="T39" fmla="*/ 386 h 928"/>
                  <a:gd name="T40" fmla="*/ 1 w 976"/>
                  <a:gd name="T41" fmla="*/ 379 h 928"/>
                  <a:gd name="T42" fmla="*/ 798 w 976"/>
                  <a:gd name="T43" fmla="*/ 80 h 928"/>
                  <a:gd name="T44" fmla="*/ 804 w 976"/>
                  <a:gd name="T45" fmla="*/ 85 h 928"/>
                  <a:gd name="T46" fmla="*/ 798 w 976"/>
                  <a:gd name="T47" fmla="*/ 92 h 928"/>
                  <a:gd name="T48" fmla="*/ 792 w 976"/>
                  <a:gd name="T49" fmla="*/ 87 h 928"/>
                  <a:gd name="T50" fmla="*/ 798 w 976"/>
                  <a:gd name="T51" fmla="*/ 80 h 928"/>
                  <a:gd name="T52" fmla="*/ 316 w 976"/>
                  <a:gd name="T53" fmla="*/ 0 h 928"/>
                  <a:gd name="T54" fmla="*/ 319 w 976"/>
                  <a:gd name="T55" fmla="*/ 8 h 928"/>
                  <a:gd name="T56" fmla="*/ 319 w 976"/>
                  <a:gd name="T57" fmla="*/ 8 h 928"/>
                  <a:gd name="T58" fmla="*/ 314 w 976"/>
                  <a:gd name="T59" fmla="*/ 11 h 928"/>
                  <a:gd name="T60" fmla="*/ 311 w 976"/>
                  <a:gd name="T61" fmla="*/ 3 h 928"/>
                  <a:gd name="T62" fmla="*/ 316 w 976"/>
                  <a:gd name="T63" fmla="*/ 0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76" h="928">
                    <a:moveTo>
                      <a:pt x="660" y="918"/>
                    </a:moveTo>
                    <a:lnTo>
                      <a:pt x="664" y="927"/>
                    </a:lnTo>
                    <a:lnTo>
                      <a:pt x="658" y="928"/>
                    </a:lnTo>
                    <a:lnTo>
                      <a:pt x="655" y="920"/>
                    </a:lnTo>
                    <a:lnTo>
                      <a:pt x="657" y="920"/>
                    </a:lnTo>
                    <a:lnTo>
                      <a:pt x="660" y="918"/>
                    </a:lnTo>
                    <a:close/>
                    <a:moveTo>
                      <a:pt x="176" y="836"/>
                    </a:moveTo>
                    <a:lnTo>
                      <a:pt x="182" y="841"/>
                    </a:lnTo>
                    <a:lnTo>
                      <a:pt x="176" y="848"/>
                    </a:lnTo>
                    <a:lnTo>
                      <a:pt x="171" y="843"/>
                    </a:lnTo>
                    <a:lnTo>
                      <a:pt x="176" y="836"/>
                    </a:lnTo>
                    <a:close/>
                    <a:moveTo>
                      <a:pt x="966" y="540"/>
                    </a:moveTo>
                    <a:lnTo>
                      <a:pt x="976" y="541"/>
                    </a:lnTo>
                    <a:lnTo>
                      <a:pt x="975" y="549"/>
                    </a:lnTo>
                    <a:lnTo>
                      <a:pt x="965" y="548"/>
                    </a:lnTo>
                    <a:lnTo>
                      <a:pt x="966" y="540"/>
                    </a:lnTo>
                    <a:close/>
                    <a:moveTo>
                      <a:pt x="1" y="379"/>
                    </a:moveTo>
                    <a:lnTo>
                      <a:pt x="10" y="380"/>
                    </a:lnTo>
                    <a:lnTo>
                      <a:pt x="8" y="387"/>
                    </a:lnTo>
                    <a:lnTo>
                      <a:pt x="0" y="386"/>
                    </a:lnTo>
                    <a:lnTo>
                      <a:pt x="1" y="379"/>
                    </a:lnTo>
                    <a:close/>
                    <a:moveTo>
                      <a:pt x="798" y="80"/>
                    </a:moveTo>
                    <a:lnTo>
                      <a:pt x="804" y="85"/>
                    </a:lnTo>
                    <a:lnTo>
                      <a:pt x="798" y="92"/>
                    </a:lnTo>
                    <a:lnTo>
                      <a:pt x="792" y="87"/>
                    </a:lnTo>
                    <a:lnTo>
                      <a:pt x="798" y="80"/>
                    </a:lnTo>
                    <a:close/>
                    <a:moveTo>
                      <a:pt x="316" y="0"/>
                    </a:moveTo>
                    <a:lnTo>
                      <a:pt x="319" y="8"/>
                    </a:lnTo>
                    <a:lnTo>
                      <a:pt x="319" y="8"/>
                    </a:lnTo>
                    <a:lnTo>
                      <a:pt x="314" y="11"/>
                    </a:lnTo>
                    <a:lnTo>
                      <a:pt x="311" y="3"/>
                    </a:lnTo>
                    <a:lnTo>
                      <a:pt x="3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6" name="Freeform 591"/>
              <p:cNvSpPr>
                <a:spLocks noEditPoints="1"/>
              </p:cNvSpPr>
              <p:nvPr/>
            </p:nvSpPr>
            <p:spPr bwMode="auto">
              <a:xfrm>
                <a:off x="6619" y="2071"/>
                <a:ext cx="994" cy="946"/>
              </a:xfrm>
              <a:custGeom>
                <a:avLst/>
                <a:gdLst>
                  <a:gd name="T0" fmla="*/ 673 w 994"/>
                  <a:gd name="T1" fmla="*/ 936 h 946"/>
                  <a:gd name="T2" fmla="*/ 676 w 994"/>
                  <a:gd name="T3" fmla="*/ 944 h 946"/>
                  <a:gd name="T4" fmla="*/ 670 w 994"/>
                  <a:gd name="T5" fmla="*/ 946 h 946"/>
                  <a:gd name="T6" fmla="*/ 667 w 994"/>
                  <a:gd name="T7" fmla="*/ 937 h 946"/>
                  <a:gd name="T8" fmla="*/ 673 w 994"/>
                  <a:gd name="T9" fmla="*/ 936 h 946"/>
                  <a:gd name="T10" fmla="*/ 180 w 994"/>
                  <a:gd name="T11" fmla="*/ 852 h 946"/>
                  <a:gd name="T12" fmla="*/ 185 w 994"/>
                  <a:gd name="T13" fmla="*/ 857 h 946"/>
                  <a:gd name="T14" fmla="*/ 180 w 994"/>
                  <a:gd name="T15" fmla="*/ 864 h 946"/>
                  <a:gd name="T16" fmla="*/ 174 w 994"/>
                  <a:gd name="T17" fmla="*/ 859 h 946"/>
                  <a:gd name="T18" fmla="*/ 180 w 994"/>
                  <a:gd name="T19" fmla="*/ 852 h 946"/>
                  <a:gd name="T20" fmla="*/ 985 w 994"/>
                  <a:gd name="T21" fmla="*/ 550 h 946"/>
                  <a:gd name="T22" fmla="*/ 994 w 994"/>
                  <a:gd name="T23" fmla="*/ 551 h 946"/>
                  <a:gd name="T24" fmla="*/ 992 w 994"/>
                  <a:gd name="T25" fmla="*/ 560 h 946"/>
                  <a:gd name="T26" fmla="*/ 984 w 994"/>
                  <a:gd name="T27" fmla="*/ 558 h 946"/>
                  <a:gd name="T28" fmla="*/ 985 w 994"/>
                  <a:gd name="T29" fmla="*/ 550 h 946"/>
                  <a:gd name="T30" fmla="*/ 0 w 994"/>
                  <a:gd name="T31" fmla="*/ 386 h 946"/>
                  <a:gd name="T32" fmla="*/ 10 w 994"/>
                  <a:gd name="T33" fmla="*/ 388 h 946"/>
                  <a:gd name="T34" fmla="*/ 9 w 994"/>
                  <a:gd name="T35" fmla="*/ 395 h 946"/>
                  <a:gd name="T36" fmla="*/ 0 w 994"/>
                  <a:gd name="T37" fmla="*/ 393 h 946"/>
                  <a:gd name="T38" fmla="*/ 0 w 994"/>
                  <a:gd name="T39" fmla="*/ 386 h 946"/>
                  <a:gd name="T40" fmla="*/ 813 w 994"/>
                  <a:gd name="T41" fmla="*/ 82 h 946"/>
                  <a:gd name="T42" fmla="*/ 818 w 994"/>
                  <a:gd name="T43" fmla="*/ 87 h 946"/>
                  <a:gd name="T44" fmla="*/ 813 w 994"/>
                  <a:gd name="T45" fmla="*/ 94 h 946"/>
                  <a:gd name="T46" fmla="*/ 807 w 994"/>
                  <a:gd name="T47" fmla="*/ 89 h 946"/>
                  <a:gd name="T48" fmla="*/ 813 w 994"/>
                  <a:gd name="T49" fmla="*/ 82 h 946"/>
                  <a:gd name="T50" fmla="*/ 323 w 994"/>
                  <a:gd name="T51" fmla="*/ 0 h 946"/>
                  <a:gd name="T52" fmla="*/ 325 w 994"/>
                  <a:gd name="T53" fmla="*/ 9 h 946"/>
                  <a:gd name="T54" fmla="*/ 320 w 994"/>
                  <a:gd name="T55" fmla="*/ 12 h 946"/>
                  <a:gd name="T56" fmla="*/ 317 w 994"/>
                  <a:gd name="T57" fmla="*/ 3 h 946"/>
                  <a:gd name="T58" fmla="*/ 323 w 994"/>
                  <a:gd name="T59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4" h="946">
                    <a:moveTo>
                      <a:pt x="673" y="936"/>
                    </a:moveTo>
                    <a:lnTo>
                      <a:pt x="676" y="944"/>
                    </a:lnTo>
                    <a:lnTo>
                      <a:pt x="670" y="946"/>
                    </a:lnTo>
                    <a:lnTo>
                      <a:pt x="667" y="937"/>
                    </a:lnTo>
                    <a:lnTo>
                      <a:pt x="673" y="936"/>
                    </a:lnTo>
                    <a:close/>
                    <a:moveTo>
                      <a:pt x="180" y="852"/>
                    </a:moveTo>
                    <a:lnTo>
                      <a:pt x="185" y="857"/>
                    </a:lnTo>
                    <a:lnTo>
                      <a:pt x="180" y="864"/>
                    </a:lnTo>
                    <a:lnTo>
                      <a:pt x="174" y="859"/>
                    </a:lnTo>
                    <a:lnTo>
                      <a:pt x="180" y="852"/>
                    </a:lnTo>
                    <a:close/>
                    <a:moveTo>
                      <a:pt x="985" y="550"/>
                    </a:moveTo>
                    <a:lnTo>
                      <a:pt x="994" y="551"/>
                    </a:lnTo>
                    <a:lnTo>
                      <a:pt x="992" y="560"/>
                    </a:lnTo>
                    <a:lnTo>
                      <a:pt x="984" y="558"/>
                    </a:lnTo>
                    <a:lnTo>
                      <a:pt x="985" y="550"/>
                    </a:lnTo>
                    <a:close/>
                    <a:moveTo>
                      <a:pt x="0" y="386"/>
                    </a:moveTo>
                    <a:lnTo>
                      <a:pt x="10" y="388"/>
                    </a:lnTo>
                    <a:lnTo>
                      <a:pt x="9" y="395"/>
                    </a:lnTo>
                    <a:lnTo>
                      <a:pt x="0" y="393"/>
                    </a:lnTo>
                    <a:lnTo>
                      <a:pt x="0" y="386"/>
                    </a:lnTo>
                    <a:close/>
                    <a:moveTo>
                      <a:pt x="813" y="82"/>
                    </a:moveTo>
                    <a:lnTo>
                      <a:pt x="818" y="87"/>
                    </a:lnTo>
                    <a:lnTo>
                      <a:pt x="813" y="94"/>
                    </a:lnTo>
                    <a:lnTo>
                      <a:pt x="807" y="89"/>
                    </a:lnTo>
                    <a:lnTo>
                      <a:pt x="813" y="82"/>
                    </a:lnTo>
                    <a:close/>
                    <a:moveTo>
                      <a:pt x="323" y="0"/>
                    </a:moveTo>
                    <a:lnTo>
                      <a:pt x="325" y="9"/>
                    </a:lnTo>
                    <a:lnTo>
                      <a:pt x="320" y="12"/>
                    </a:lnTo>
                    <a:lnTo>
                      <a:pt x="317" y="3"/>
                    </a:lnTo>
                    <a:lnTo>
                      <a:pt x="3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7" name="Freeform 592"/>
              <p:cNvSpPr>
                <a:spLocks noEditPoints="1"/>
              </p:cNvSpPr>
              <p:nvPr/>
            </p:nvSpPr>
            <p:spPr bwMode="auto">
              <a:xfrm>
                <a:off x="6611" y="2063"/>
                <a:ext cx="1010" cy="962"/>
              </a:xfrm>
              <a:custGeom>
                <a:avLst/>
                <a:gdLst>
                  <a:gd name="T0" fmla="*/ 684 w 1010"/>
                  <a:gd name="T1" fmla="*/ 952 h 962"/>
                  <a:gd name="T2" fmla="*/ 687 w 1010"/>
                  <a:gd name="T3" fmla="*/ 961 h 962"/>
                  <a:gd name="T4" fmla="*/ 681 w 1010"/>
                  <a:gd name="T5" fmla="*/ 962 h 962"/>
                  <a:gd name="T6" fmla="*/ 678 w 1010"/>
                  <a:gd name="T7" fmla="*/ 954 h 962"/>
                  <a:gd name="T8" fmla="*/ 684 w 1010"/>
                  <a:gd name="T9" fmla="*/ 952 h 962"/>
                  <a:gd name="T10" fmla="*/ 182 w 1010"/>
                  <a:gd name="T11" fmla="*/ 867 h 962"/>
                  <a:gd name="T12" fmla="*/ 188 w 1010"/>
                  <a:gd name="T13" fmla="*/ 872 h 962"/>
                  <a:gd name="T14" fmla="*/ 182 w 1010"/>
                  <a:gd name="T15" fmla="*/ 877 h 962"/>
                  <a:gd name="T16" fmla="*/ 177 w 1010"/>
                  <a:gd name="T17" fmla="*/ 875 h 962"/>
                  <a:gd name="T18" fmla="*/ 182 w 1010"/>
                  <a:gd name="T19" fmla="*/ 867 h 962"/>
                  <a:gd name="T20" fmla="*/ 1002 w 1010"/>
                  <a:gd name="T21" fmla="*/ 559 h 962"/>
                  <a:gd name="T22" fmla="*/ 1010 w 1010"/>
                  <a:gd name="T23" fmla="*/ 561 h 962"/>
                  <a:gd name="T24" fmla="*/ 1009 w 1010"/>
                  <a:gd name="T25" fmla="*/ 569 h 962"/>
                  <a:gd name="T26" fmla="*/ 1000 w 1010"/>
                  <a:gd name="T27" fmla="*/ 568 h 962"/>
                  <a:gd name="T28" fmla="*/ 1002 w 1010"/>
                  <a:gd name="T29" fmla="*/ 559 h 962"/>
                  <a:gd name="T30" fmla="*/ 0 w 1010"/>
                  <a:gd name="T31" fmla="*/ 393 h 962"/>
                  <a:gd name="T32" fmla="*/ 8 w 1010"/>
                  <a:gd name="T33" fmla="*/ 394 h 962"/>
                  <a:gd name="T34" fmla="*/ 8 w 1010"/>
                  <a:gd name="T35" fmla="*/ 401 h 962"/>
                  <a:gd name="T36" fmla="*/ 0 w 1010"/>
                  <a:gd name="T37" fmla="*/ 400 h 962"/>
                  <a:gd name="T38" fmla="*/ 0 w 1010"/>
                  <a:gd name="T39" fmla="*/ 393 h 962"/>
                  <a:gd name="T40" fmla="*/ 828 w 1010"/>
                  <a:gd name="T41" fmla="*/ 83 h 962"/>
                  <a:gd name="T42" fmla="*/ 832 w 1010"/>
                  <a:gd name="T43" fmla="*/ 87 h 962"/>
                  <a:gd name="T44" fmla="*/ 826 w 1010"/>
                  <a:gd name="T45" fmla="*/ 95 h 962"/>
                  <a:gd name="T46" fmla="*/ 821 w 1010"/>
                  <a:gd name="T47" fmla="*/ 90 h 962"/>
                  <a:gd name="T48" fmla="*/ 828 w 1010"/>
                  <a:gd name="T49" fmla="*/ 83 h 962"/>
                  <a:gd name="T50" fmla="*/ 328 w 1010"/>
                  <a:gd name="T51" fmla="*/ 0 h 962"/>
                  <a:gd name="T52" fmla="*/ 331 w 1010"/>
                  <a:gd name="T53" fmla="*/ 8 h 962"/>
                  <a:gd name="T54" fmla="*/ 325 w 1010"/>
                  <a:gd name="T55" fmla="*/ 11 h 962"/>
                  <a:gd name="T56" fmla="*/ 321 w 1010"/>
                  <a:gd name="T57" fmla="*/ 3 h 962"/>
                  <a:gd name="T58" fmla="*/ 328 w 1010"/>
                  <a:gd name="T59" fmla="*/ 0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10" h="962">
                    <a:moveTo>
                      <a:pt x="684" y="952"/>
                    </a:moveTo>
                    <a:lnTo>
                      <a:pt x="687" y="961"/>
                    </a:lnTo>
                    <a:lnTo>
                      <a:pt x="681" y="962"/>
                    </a:lnTo>
                    <a:lnTo>
                      <a:pt x="678" y="954"/>
                    </a:lnTo>
                    <a:lnTo>
                      <a:pt x="684" y="952"/>
                    </a:lnTo>
                    <a:close/>
                    <a:moveTo>
                      <a:pt x="182" y="867"/>
                    </a:moveTo>
                    <a:lnTo>
                      <a:pt x="188" y="872"/>
                    </a:lnTo>
                    <a:lnTo>
                      <a:pt x="182" y="877"/>
                    </a:lnTo>
                    <a:lnTo>
                      <a:pt x="177" y="875"/>
                    </a:lnTo>
                    <a:lnTo>
                      <a:pt x="182" y="867"/>
                    </a:lnTo>
                    <a:close/>
                    <a:moveTo>
                      <a:pt x="1002" y="559"/>
                    </a:moveTo>
                    <a:lnTo>
                      <a:pt x="1010" y="561"/>
                    </a:lnTo>
                    <a:lnTo>
                      <a:pt x="1009" y="569"/>
                    </a:lnTo>
                    <a:lnTo>
                      <a:pt x="1000" y="568"/>
                    </a:lnTo>
                    <a:lnTo>
                      <a:pt x="1002" y="559"/>
                    </a:lnTo>
                    <a:close/>
                    <a:moveTo>
                      <a:pt x="0" y="393"/>
                    </a:moveTo>
                    <a:lnTo>
                      <a:pt x="8" y="394"/>
                    </a:lnTo>
                    <a:lnTo>
                      <a:pt x="8" y="401"/>
                    </a:lnTo>
                    <a:lnTo>
                      <a:pt x="0" y="400"/>
                    </a:lnTo>
                    <a:lnTo>
                      <a:pt x="0" y="393"/>
                    </a:lnTo>
                    <a:close/>
                    <a:moveTo>
                      <a:pt x="828" y="83"/>
                    </a:moveTo>
                    <a:lnTo>
                      <a:pt x="832" y="87"/>
                    </a:lnTo>
                    <a:lnTo>
                      <a:pt x="826" y="95"/>
                    </a:lnTo>
                    <a:lnTo>
                      <a:pt x="821" y="90"/>
                    </a:lnTo>
                    <a:lnTo>
                      <a:pt x="828" y="83"/>
                    </a:lnTo>
                    <a:close/>
                    <a:moveTo>
                      <a:pt x="328" y="0"/>
                    </a:moveTo>
                    <a:lnTo>
                      <a:pt x="331" y="8"/>
                    </a:lnTo>
                    <a:lnTo>
                      <a:pt x="325" y="11"/>
                    </a:lnTo>
                    <a:lnTo>
                      <a:pt x="321" y="3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8" name="Freeform 593"/>
              <p:cNvSpPr>
                <a:spLocks noEditPoints="1"/>
              </p:cNvSpPr>
              <p:nvPr/>
            </p:nvSpPr>
            <p:spPr bwMode="auto">
              <a:xfrm>
                <a:off x="6601" y="2056"/>
                <a:ext cx="1029" cy="978"/>
              </a:xfrm>
              <a:custGeom>
                <a:avLst/>
                <a:gdLst>
                  <a:gd name="T0" fmla="*/ 697 w 1029"/>
                  <a:gd name="T1" fmla="*/ 968 h 978"/>
                  <a:gd name="T2" fmla="*/ 699 w 1029"/>
                  <a:gd name="T3" fmla="*/ 976 h 978"/>
                  <a:gd name="T4" fmla="*/ 695 w 1029"/>
                  <a:gd name="T5" fmla="*/ 978 h 978"/>
                  <a:gd name="T6" fmla="*/ 691 w 1029"/>
                  <a:gd name="T7" fmla="*/ 969 h 978"/>
                  <a:gd name="T8" fmla="*/ 697 w 1029"/>
                  <a:gd name="T9" fmla="*/ 968 h 978"/>
                  <a:gd name="T10" fmla="*/ 187 w 1029"/>
                  <a:gd name="T11" fmla="*/ 882 h 978"/>
                  <a:gd name="T12" fmla="*/ 192 w 1029"/>
                  <a:gd name="T13" fmla="*/ 884 h 978"/>
                  <a:gd name="T14" fmla="*/ 187 w 1029"/>
                  <a:gd name="T15" fmla="*/ 891 h 978"/>
                  <a:gd name="T16" fmla="*/ 181 w 1029"/>
                  <a:gd name="T17" fmla="*/ 887 h 978"/>
                  <a:gd name="T18" fmla="*/ 187 w 1029"/>
                  <a:gd name="T19" fmla="*/ 882 h 978"/>
                  <a:gd name="T20" fmla="*/ 1020 w 1029"/>
                  <a:gd name="T21" fmla="*/ 568 h 978"/>
                  <a:gd name="T22" fmla="*/ 1029 w 1029"/>
                  <a:gd name="T23" fmla="*/ 569 h 978"/>
                  <a:gd name="T24" fmla="*/ 1029 w 1029"/>
                  <a:gd name="T25" fmla="*/ 578 h 978"/>
                  <a:gd name="T26" fmla="*/ 1019 w 1029"/>
                  <a:gd name="T27" fmla="*/ 576 h 978"/>
                  <a:gd name="T28" fmla="*/ 1020 w 1029"/>
                  <a:gd name="T29" fmla="*/ 568 h 978"/>
                  <a:gd name="T30" fmla="*/ 1 w 1029"/>
                  <a:gd name="T31" fmla="*/ 398 h 978"/>
                  <a:gd name="T32" fmla="*/ 10 w 1029"/>
                  <a:gd name="T33" fmla="*/ 400 h 978"/>
                  <a:gd name="T34" fmla="*/ 10 w 1029"/>
                  <a:gd name="T35" fmla="*/ 407 h 978"/>
                  <a:gd name="T36" fmla="*/ 0 w 1029"/>
                  <a:gd name="T37" fmla="*/ 405 h 978"/>
                  <a:gd name="T38" fmla="*/ 1 w 1029"/>
                  <a:gd name="T39" fmla="*/ 398 h 978"/>
                  <a:gd name="T40" fmla="*/ 843 w 1029"/>
                  <a:gd name="T41" fmla="*/ 83 h 978"/>
                  <a:gd name="T42" fmla="*/ 848 w 1029"/>
                  <a:gd name="T43" fmla="*/ 87 h 978"/>
                  <a:gd name="T44" fmla="*/ 842 w 1029"/>
                  <a:gd name="T45" fmla="*/ 94 h 978"/>
                  <a:gd name="T46" fmla="*/ 838 w 1029"/>
                  <a:gd name="T47" fmla="*/ 90 h 978"/>
                  <a:gd name="T48" fmla="*/ 843 w 1029"/>
                  <a:gd name="T49" fmla="*/ 83 h 978"/>
                  <a:gd name="T50" fmla="*/ 335 w 1029"/>
                  <a:gd name="T51" fmla="*/ 0 h 978"/>
                  <a:gd name="T52" fmla="*/ 338 w 1029"/>
                  <a:gd name="T53" fmla="*/ 7 h 978"/>
                  <a:gd name="T54" fmla="*/ 331 w 1029"/>
                  <a:gd name="T55" fmla="*/ 10 h 978"/>
                  <a:gd name="T56" fmla="*/ 328 w 1029"/>
                  <a:gd name="T57" fmla="*/ 1 h 978"/>
                  <a:gd name="T58" fmla="*/ 335 w 1029"/>
                  <a:gd name="T59" fmla="*/ 0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9" h="978">
                    <a:moveTo>
                      <a:pt x="697" y="968"/>
                    </a:moveTo>
                    <a:lnTo>
                      <a:pt x="699" y="976"/>
                    </a:lnTo>
                    <a:lnTo>
                      <a:pt x="695" y="978"/>
                    </a:lnTo>
                    <a:lnTo>
                      <a:pt x="691" y="969"/>
                    </a:lnTo>
                    <a:lnTo>
                      <a:pt x="697" y="968"/>
                    </a:lnTo>
                    <a:close/>
                    <a:moveTo>
                      <a:pt x="187" y="882"/>
                    </a:moveTo>
                    <a:lnTo>
                      <a:pt x="192" y="884"/>
                    </a:lnTo>
                    <a:lnTo>
                      <a:pt x="187" y="891"/>
                    </a:lnTo>
                    <a:lnTo>
                      <a:pt x="181" y="887"/>
                    </a:lnTo>
                    <a:lnTo>
                      <a:pt x="187" y="882"/>
                    </a:lnTo>
                    <a:close/>
                    <a:moveTo>
                      <a:pt x="1020" y="568"/>
                    </a:moveTo>
                    <a:lnTo>
                      <a:pt x="1029" y="569"/>
                    </a:lnTo>
                    <a:lnTo>
                      <a:pt x="1029" y="578"/>
                    </a:lnTo>
                    <a:lnTo>
                      <a:pt x="1019" y="576"/>
                    </a:lnTo>
                    <a:lnTo>
                      <a:pt x="1020" y="568"/>
                    </a:lnTo>
                    <a:close/>
                    <a:moveTo>
                      <a:pt x="1" y="398"/>
                    </a:moveTo>
                    <a:lnTo>
                      <a:pt x="10" y="400"/>
                    </a:lnTo>
                    <a:lnTo>
                      <a:pt x="10" y="407"/>
                    </a:lnTo>
                    <a:lnTo>
                      <a:pt x="0" y="405"/>
                    </a:lnTo>
                    <a:lnTo>
                      <a:pt x="1" y="398"/>
                    </a:lnTo>
                    <a:close/>
                    <a:moveTo>
                      <a:pt x="843" y="83"/>
                    </a:moveTo>
                    <a:lnTo>
                      <a:pt x="848" y="87"/>
                    </a:lnTo>
                    <a:lnTo>
                      <a:pt x="842" y="94"/>
                    </a:lnTo>
                    <a:lnTo>
                      <a:pt x="838" y="90"/>
                    </a:lnTo>
                    <a:lnTo>
                      <a:pt x="843" y="83"/>
                    </a:lnTo>
                    <a:close/>
                    <a:moveTo>
                      <a:pt x="335" y="0"/>
                    </a:moveTo>
                    <a:lnTo>
                      <a:pt x="338" y="7"/>
                    </a:lnTo>
                    <a:lnTo>
                      <a:pt x="331" y="10"/>
                    </a:lnTo>
                    <a:lnTo>
                      <a:pt x="328" y="1"/>
                    </a:lnTo>
                    <a:lnTo>
                      <a:pt x="3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9" name="Freeform 594"/>
              <p:cNvSpPr>
                <a:spLocks noEditPoints="1"/>
              </p:cNvSpPr>
              <p:nvPr/>
            </p:nvSpPr>
            <p:spPr bwMode="auto">
              <a:xfrm>
                <a:off x="6593" y="2047"/>
                <a:ext cx="1046" cy="995"/>
              </a:xfrm>
              <a:custGeom>
                <a:avLst/>
                <a:gdLst>
                  <a:gd name="T0" fmla="*/ 707 w 1046"/>
                  <a:gd name="T1" fmla="*/ 985 h 995"/>
                  <a:gd name="T2" fmla="*/ 712 w 1046"/>
                  <a:gd name="T3" fmla="*/ 992 h 995"/>
                  <a:gd name="T4" fmla="*/ 706 w 1046"/>
                  <a:gd name="T5" fmla="*/ 995 h 995"/>
                  <a:gd name="T6" fmla="*/ 703 w 1046"/>
                  <a:gd name="T7" fmla="*/ 987 h 995"/>
                  <a:gd name="T8" fmla="*/ 707 w 1046"/>
                  <a:gd name="T9" fmla="*/ 985 h 995"/>
                  <a:gd name="T10" fmla="*/ 189 w 1046"/>
                  <a:gd name="T11" fmla="*/ 896 h 995"/>
                  <a:gd name="T12" fmla="*/ 195 w 1046"/>
                  <a:gd name="T13" fmla="*/ 900 h 995"/>
                  <a:gd name="T14" fmla="*/ 189 w 1046"/>
                  <a:gd name="T15" fmla="*/ 908 h 995"/>
                  <a:gd name="T16" fmla="*/ 183 w 1046"/>
                  <a:gd name="T17" fmla="*/ 903 h 995"/>
                  <a:gd name="T18" fmla="*/ 189 w 1046"/>
                  <a:gd name="T19" fmla="*/ 896 h 995"/>
                  <a:gd name="T20" fmla="*/ 1037 w 1046"/>
                  <a:gd name="T21" fmla="*/ 578 h 995"/>
                  <a:gd name="T22" fmla="*/ 1046 w 1046"/>
                  <a:gd name="T23" fmla="*/ 581 h 995"/>
                  <a:gd name="T24" fmla="*/ 1045 w 1046"/>
                  <a:gd name="T25" fmla="*/ 588 h 995"/>
                  <a:gd name="T26" fmla="*/ 1037 w 1046"/>
                  <a:gd name="T27" fmla="*/ 587 h 995"/>
                  <a:gd name="T28" fmla="*/ 1037 w 1046"/>
                  <a:gd name="T29" fmla="*/ 578 h 995"/>
                  <a:gd name="T30" fmla="*/ 1 w 1046"/>
                  <a:gd name="T31" fmla="*/ 406 h 995"/>
                  <a:gd name="T32" fmla="*/ 9 w 1046"/>
                  <a:gd name="T33" fmla="*/ 407 h 995"/>
                  <a:gd name="T34" fmla="*/ 8 w 1046"/>
                  <a:gd name="T35" fmla="*/ 414 h 995"/>
                  <a:gd name="T36" fmla="*/ 0 w 1046"/>
                  <a:gd name="T37" fmla="*/ 413 h 995"/>
                  <a:gd name="T38" fmla="*/ 1 w 1046"/>
                  <a:gd name="T39" fmla="*/ 406 h 995"/>
                  <a:gd name="T40" fmla="*/ 857 w 1046"/>
                  <a:gd name="T41" fmla="*/ 85 h 995"/>
                  <a:gd name="T42" fmla="*/ 861 w 1046"/>
                  <a:gd name="T43" fmla="*/ 89 h 995"/>
                  <a:gd name="T44" fmla="*/ 856 w 1046"/>
                  <a:gd name="T45" fmla="*/ 96 h 995"/>
                  <a:gd name="T46" fmla="*/ 851 w 1046"/>
                  <a:gd name="T47" fmla="*/ 92 h 995"/>
                  <a:gd name="T48" fmla="*/ 857 w 1046"/>
                  <a:gd name="T49" fmla="*/ 85 h 995"/>
                  <a:gd name="T50" fmla="*/ 339 w 1046"/>
                  <a:gd name="T51" fmla="*/ 0 h 995"/>
                  <a:gd name="T52" fmla="*/ 343 w 1046"/>
                  <a:gd name="T53" fmla="*/ 9 h 995"/>
                  <a:gd name="T54" fmla="*/ 336 w 1046"/>
                  <a:gd name="T55" fmla="*/ 10 h 995"/>
                  <a:gd name="T56" fmla="*/ 333 w 1046"/>
                  <a:gd name="T57" fmla="*/ 2 h 995"/>
                  <a:gd name="T58" fmla="*/ 339 w 1046"/>
                  <a:gd name="T59" fmla="*/ 0 h 9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6" h="995">
                    <a:moveTo>
                      <a:pt x="707" y="985"/>
                    </a:moveTo>
                    <a:lnTo>
                      <a:pt x="712" y="992"/>
                    </a:lnTo>
                    <a:lnTo>
                      <a:pt x="706" y="995"/>
                    </a:lnTo>
                    <a:lnTo>
                      <a:pt x="703" y="987"/>
                    </a:lnTo>
                    <a:lnTo>
                      <a:pt x="707" y="985"/>
                    </a:lnTo>
                    <a:close/>
                    <a:moveTo>
                      <a:pt x="189" y="896"/>
                    </a:moveTo>
                    <a:lnTo>
                      <a:pt x="195" y="900"/>
                    </a:lnTo>
                    <a:lnTo>
                      <a:pt x="189" y="908"/>
                    </a:lnTo>
                    <a:lnTo>
                      <a:pt x="183" y="903"/>
                    </a:lnTo>
                    <a:lnTo>
                      <a:pt x="189" y="896"/>
                    </a:lnTo>
                    <a:close/>
                    <a:moveTo>
                      <a:pt x="1037" y="578"/>
                    </a:moveTo>
                    <a:lnTo>
                      <a:pt x="1046" y="581"/>
                    </a:lnTo>
                    <a:lnTo>
                      <a:pt x="1045" y="588"/>
                    </a:lnTo>
                    <a:lnTo>
                      <a:pt x="1037" y="587"/>
                    </a:lnTo>
                    <a:lnTo>
                      <a:pt x="1037" y="578"/>
                    </a:lnTo>
                    <a:close/>
                    <a:moveTo>
                      <a:pt x="1" y="406"/>
                    </a:moveTo>
                    <a:lnTo>
                      <a:pt x="9" y="407"/>
                    </a:lnTo>
                    <a:lnTo>
                      <a:pt x="8" y="414"/>
                    </a:lnTo>
                    <a:lnTo>
                      <a:pt x="0" y="413"/>
                    </a:lnTo>
                    <a:lnTo>
                      <a:pt x="1" y="406"/>
                    </a:lnTo>
                    <a:close/>
                    <a:moveTo>
                      <a:pt x="857" y="85"/>
                    </a:moveTo>
                    <a:lnTo>
                      <a:pt x="861" y="89"/>
                    </a:lnTo>
                    <a:lnTo>
                      <a:pt x="856" y="96"/>
                    </a:lnTo>
                    <a:lnTo>
                      <a:pt x="851" y="92"/>
                    </a:lnTo>
                    <a:lnTo>
                      <a:pt x="857" y="85"/>
                    </a:lnTo>
                    <a:close/>
                    <a:moveTo>
                      <a:pt x="339" y="0"/>
                    </a:moveTo>
                    <a:lnTo>
                      <a:pt x="343" y="9"/>
                    </a:lnTo>
                    <a:lnTo>
                      <a:pt x="336" y="10"/>
                    </a:lnTo>
                    <a:lnTo>
                      <a:pt x="333" y="2"/>
                    </a:lnTo>
                    <a:lnTo>
                      <a:pt x="3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0" name="Freeform 595"/>
              <p:cNvSpPr>
                <a:spLocks noEditPoints="1"/>
              </p:cNvSpPr>
              <p:nvPr/>
            </p:nvSpPr>
            <p:spPr bwMode="auto">
              <a:xfrm>
                <a:off x="6584" y="2039"/>
                <a:ext cx="1064" cy="1012"/>
              </a:xfrm>
              <a:custGeom>
                <a:avLst/>
                <a:gdLst>
                  <a:gd name="T0" fmla="*/ 721 w 1064"/>
                  <a:gd name="T1" fmla="*/ 1000 h 1012"/>
                  <a:gd name="T2" fmla="*/ 723 w 1064"/>
                  <a:gd name="T3" fmla="*/ 1009 h 1012"/>
                  <a:gd name="T4" fmla="*/ 718 w 1064"/>
                  <a:gd name="T5" fmla="*/ 1012 h 1012"/>
                  <a:gd name="T6" fmla="*/ 715 w 1064"/>
                  <a:gd name="T7" fmla="*/ 1003 h 1012"/>
                  <a:gd name="T8" fmla="*/ 721 w 1064"/>
                  <a:gd name="T9" fmla="*/ 1000 h 1012"/>
                  <a:gd name="T10" fmla="*/ 192 w 1064"/>
                  <a:gd name="T11" fmla="*/ 911 h 1012"/>
                  <a:gd name="T12" fmla="*/ 198 w 1064"/>
                  <a:gd name="T13" fmla="*/ 916 h 1012"/>
                  <a:gd name="T14" fmla="*/ 191 w 1064"/>
                  <a:gd name="T15" fmla="*/ 923 h 1012"/>
                  <a:gd name="T16" fmla="*/ 187 w 1064"/>
                  <a:gd name="T17" fmla="*/ 918 h 1012"/>
                  <a:gd name="T18" fmla="*/ 192 w 1064"/>
                  <a:gd name="T19" fmla="*/ 911 h 1012"/>
                  <a:gd name="T20" fmla="*/ 1055 w 1064"/>
                  <a:gd name="T21" fmla="*/ 589 h 1012"/>
                  <a:gd name="T22" fmla="*/ 1064 w 1064"/>
                  <a:gd name="T23" fmla="*/ 590 h 1012"/>
                  <a:gd name="T24" fmla="*/ 1062 w 1064"/>
                  <a:gd name="T25" fmla="*/ 598 h 1012"/>
                  <a:gd name="T26" fmla="*/ 1054 w 1064"/>
                  <a:gd name="T27" fmla="*/ 596 h 1012"/>
                  <a:gd name="T28" fmla="*/ 1055 w 1064"/>
                  <a:gd name="T29" fmla="*/ 589 h 1012"/>
                  <a:gd name="T30" fmla="*/ 0 w 1064"/>
                  <a:gd name="T31" fmla="*/ 412 h 1012"/>
                  <a:gd name="T32" fmla="*/ 10 w 1064"/>
                  <a:gd name="T33" fmla="*/ 414 h 1012"/>
                  <a:gd name="T34" fmla="*/ 9 w 1064"/>
                  <a:gd name="T35" fmla="*/ 421 h 1012"/>
                  <a:gd name="T36" fmla="*/ 0 w 1064"/>
                  <a:gd name="T37" fmla="*/ 420 h 1012"/>
                  <a:gd name="T38" fmla="*/ 0 w 1064"/>
                  <a:gd name="T39" fmla="*/ 412 h 1012"/>
                  <a:gd name="T40" fmla="*/ 872 w 1064"/>
                  <a:gd name="T41" fmla="*/ 86 h 1012"/>
                  <a:gd name="T42" fmla="*/ 876 w 1064"/>
                  <a:gd name="T43" fmla="*/ 90 h 1012"/>
                  <a:gd name="T44" fmla="*/ 870 w 1064"/>
                  <a:gd name="T45" fmla="*/ 97 h 1012"/>
                  <a:gd name="T46" fmla="*/ 866 w 1064"/>
                  <a:gd name="T47" fmla="*/ 93 h 1012"/>
                  <a:gd name="T48" fmla="*/ 872 w 1064"/>
                  <a:gd name="T49" fmla="*/ 86 h 1012"/>
                  <a:gd name="T50" fmla="*/ 345 w 1064"/>
                  <a:gd name="T51" fmla="*/ 0 h 1012"/>
                  <a:gd name="T52" fmla="*/ 348 w 1064"/>
                  <a:gd name="T53" fmla="*/ 8 h 1012"/>
                  <a:gd name="T54" fmla="*/ 342 w 1064"/>
                  <a:gd name="T55" fmla="*/ 10 h 1012"/>
                  <a:gd name="T56" fmla="*/ 339 w 1064"/>
                  <a:gd name="T57" fmla="*/ 1 h 1012"/>
                  <a:gd name="T58" fmla="*/ 345 w 1064"/>
                  <a:gd name="T59" fmla="*/ 0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64" h="1012">
                    <a:moveTo>
                      <a:pt x="721" y="1000"/>
                    </a:moveTo>
                    <a:lnTo>
                      <a:pt x="723" y="1009"/>
                    </a:lnTo>
                    <a:lnTo>
                      <a:pt x="718" y="1012"/>
                    </a:lnTo>
                    <a:lnTo>
                      <a:pt x="715" y="1003"/>
                    </a:lnTo>
                    <a:lnTo>
                      <a:pt x="721" y="1000"/>
                    </a:lnTo>
                    <a:close/>
                    <a:moveTo>
                      <a:pt x="192" y="911"/>
                    </a:moveTo>
                    <a:lnTo>
                      <a:pt x="198" y="916"/>
                    </a:lnTo>
                    <a:lnTo>
                      <a:pt x="191" y="923"/>
                    </a:lnTo>
                    <a:lnTo>
                      <a:pt x="187" y="918"/>
                    </a:lnTo>
                    <a:lnTo>
                      <a:pt x="192" y="911"/>
                    </a:lnTo>
                    <a:close/>
                    <a:moveTo>
                      <a:pt x="1055" y="589"/>
                    </a:moveTo>
                    <a:lnTo>
                      <a:pt x="1064" y="590"/>
                    </a:lnTo>
                    <a:lnTo>
                      <a:pt x="1062" y="598"/>
                    </a:lnTo>
                    <a:lnTo>
                      <a:pt x="1054" y="596"/>
                    </a:lnTo>
                    <a:lnTo>
                      <a:pt x="1055" y="589"/>
                    </a:lnTo>
                    <a:close/>
                    <a:moveTo>
                      <a:pt x="0" y="412"/>
                    </a:moveTo>
                    <a:lnTo>
                      <a:pt x="10" y="414"/>
                    </a:lnTo>
                    <a:lnTo>
                      <a:pt x="9" y="421"/>
                    </a:lnTo>
                    <a:lnTo>
                      <a:pt x="0" y="420"/>
                    </a:lnTo>
                    <a:lnTo>
                      <a:pt x="0" y="412"/>
                    </a:lnTo>
                    <a:close/>
                    <a:moveTo>
                      <a:pt x="872" y="86"/>
                    </a:moveTo>
                    <a:lnTo>
                      <a:pt x="876" y="90"/>
                    </a:lnTo>
                    <a:lnTo>
                      <a:pt x="870" y="97"/>
                    </a:lnTo>
                    <a:lnTo>
                      <a:pt x="866" y="93"/>
                    </a:lnTo>
                    <a:lnTo>
                      <a:pt x="872" y="86"/>
                    </a:lnTo>
                    <a:close/>
                    <a:moveTo>
                      <a:pt x="345" y="0"/>
                    </a:moveTo>
                    <a:lnTo>
                      <a:pt x="348" y="8"/>
                    </a:lnTo>
                    <a:lnTo>
                      <a:pt x="342" y="10"/>
                    </a:lnTo>
                    <a:lnTo>
                      <a:pt x="339" y="1"/>
                    </a:lnTo>
                    <a:lnTo>
                      <a:pt x="3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1" name="Freeform 596"/>
              <p:cNvSpPr>
                <a:spLocks noEditPoints="1"/>
              </p:cNvSpPr>
              <p:nvPr/>
            </p:nvSpPr>
            <p:spPr bwMode="auto">
              <a:xfrm>
                <a:off x="6574" y="2030"/>
                <a:ext cx="1082" cy="1029"/>
              </a:xfrm>
              <a:custGeom>
                <a:avLst/>
                <a:gdLst>
                  <a:gd name="T0" fmla="*/ 733 w 1082"/>
                  <a:gd name="T1" fmla="*/ 1018 h 1029"/>
                  <a:gd name="T2" fmla="*/ 736 w 1082"/>
                  <a:gd name="T3" fmla="*/ 1026 h 1029"/>
                  <a:gd name="T4" fmla="*/ 731 w 1082"/>
                  <a:gd name="T5" fmla="*/ 1029 h 1029"/>
                  <a:gd name="T6" fmla="*/ 728 w 1082"/>
                  <a:gd name="T7" fmla="*/ 1021 h 1029"/>
                  <a:gd name="T8" fmla="*/ 733 w 1082"/>
                  <a:gd name="T9" fmla="*/ 1018 h 1029"/>
                  <a:gd name="T10" fmla="*/ 197 w 1082"/>
                  <a:gd name="T11" fmla="*/ 927 h 1029"/>
                  <a:gd name="T12" fmla="*/ 201 w 1082"/>
                  <a:gd name="T13" fmla="*/ 932 h 1029"/>
                  <a:gd name="T14" fmla="*/ 195 w 1082"/>
                  <a:gd name="T15" fmla="*/ 939 h 1029"/>
                  <a:gd name="T16" fmla="*/ 191 w 1082"/>
                  <a:gd name="T17" fmla="*/ 934 h 1029"/>
                  <a:gd name="T18" fmla="*/ 197 w 1082"/>
                  <a:gd name="T19" fmla="*/ 927 h 1029"/>
                  <a:gd name="T20" fmla="*/ 1074 w 1082"/>
                  <a:gd name="T21" fmla="*/ 599 h 1029"/>
                  <a:gd name="T22" fmla="*/ 1082 w 1082"/>
                  <a:gd name="T23" fmla="*/ 601 h 1029"/>
                  <a:gd name="T24" fmla="*/ 1082 w 1082"/>
                  <a:gd name="T25" fmla="*/ 608 h 1029"/>
                  <a:gd name="T26" fmla="*/ 1072 w 1082"/>
                  <a:gd name="T27" fmla="*/ 607 h 1029"/>
                  <a:gd name="T28" fmla="*/ 1074 w 1082"/>
                  <a:gd name="T29" fmla="*/ 599 h 1029"/>
                  <a:gd name="T30" fmla="*/ 2 w 1082"/>
                  <a:gd name="T31" fmla="*/ 420 h 1029"/>
                  <a:gd name="T32" fmla="*/ 10 w 1082"/>
                  <a:gd name="T33" fmla="*/ 421 h 1029"/>
                  <a:gd name="T34" fmla="*/ 10 w 1082"/>
                  <a:gd name="T35" fmla="*/ 429 h 1029"/>
                  <a:gd name="T36" fmla="*/ 0 w 1082"/>
                  <a:gd name="T37" fmla="*/ 427 h 1029"/>
                  <a:gd name="T38" fmla="*/ 2 w 1082"/>
                  <a:gd name="T39" fmla="*/ 420 h 1029"/>
                  <a:gd name="T40" fmla="*/ 887 w 1082"/>
                  <a:gd name="T41" fmla="*/ 89 h 1029"/>
                  <a:gd name="T42" fmla="*/ 892 w 1082"/>
                  <a:gd name="T43" fmla="*/ 92 h 1029"/>
                  <a:gd name="T44" fmla="*/ 886 w 1082"/>
                  <a:gd name="T45" fmla="*/ 99 h 1029"/>
                  <a:gd name="T46" fmla="*/ 882 w 1082"/>
                  <a:gd name="T47" fmla="*/ 95 h 1029"/>
                  <a:gd name="T48" fmla="*/ 887 w 1082"/>
                  <a:gd name="T49" fmla="*/ 89 h 1029"/>
                  <a:gd name="T50" fmla="*/ 352 w 1082"/>
                  <a:gd name="T51" fmla="*/ 0 h 1029"/>
                  <a:gd name="T52" fmla="*/ 355 w 1082"/>
                  <a:gd name="T53" fmla="*/ 9 h 1029"/>
                  <a:gd name="T54" fmla="*/ 349 w 1082"/>
                  <a:gd name="T55" fmla="*/ 10 h 1029"/>
                  <a:gd name="T56" fmla="*/ 345 w 1082"/>
                  <a:gd name="T57" fmla="*/ 2 h 1029"/>
                  <a:gd name="T58" fmla="*/ 352 w 1082"/>
                  <a:gd name="T59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2" h="1029">
                    <a:moveTo>
                      <a:pt x="733" y="1018"/>
                    </a:moveTo>
                    <a:lnTo>
                      <a:pt x="736" y="1026"/>
                    </a:lnTo>
                    <a:lnTo>
                      <a:pt x="731" y="1029"/>
                    </a:lnTo>
                    <a:lnTo>
                      <a:pt x="728" y="1021"/>
                    </a:lnTo>
                    <a:lnTo>
                      <a:pt x="733" y="1018"/>
                    </a:lnTo>
                    <a:close/>
                    <a:moveTo>
                      <a:pt x="197" y="927"/>
                    </a:moveTo>
                    <a:lnTo>
                      <a:pt x="201" y="932"/>
                    </a:lnTo>
                    <a:lnTo>
                      <a:pt x="195" y="939"/>
                    </a:lnTo>
                    <a:lnTo>
                      <a:pt x="191" y="934"/>
                    </a:lnTo>
                    <a:lnTo>
                      <a:pt x="197" y="927"/>
                    </a:lnTo>
                    <a:close/>
                    <a:moveTo>
                      <a:pt x="1074" y="599"/>
                    </a:moveTo>
                    <a:lnTo>
                      <a:pt x="1082" y="601"/>
                    </a:lnTo>
                    <a:lnTo>
                      <a:pt x="1082" y="608"/>
                    </a:lnTo>
                    <a:lnTo>
                      <a:pt x="1072" y="607"/>
                    </a:lnTo>
                    <a:lnTo>
                      <a:pt x="1074" y="599"/>
                    </a:lnTo>
                    <a:close/>
                    <a:moveTo>
                      <a:pt x="2" y="420"/>
                    </a:moveTo>
                    <a:lnTo>
                      <a:pt x="10" y="421"/>
                    </a:lnTo>
                    <a:lnTo>
                      <a:pt x="10" y="429"/>
                    </a:lnTo>
                    <a:lnTo>
                      <a:pt x="0" y="427"/>
                    </a:lnTo>
                    <a:lnTo>
                      <a:pt x="2" y="420"/>
                    </a:lnTo>
                    <a:close/>
                    <a:moveTo>
                      <a:pt x="887" y="89"/>
                    </a:moveTo>
                    <a:lnTo>
                      <a:pt x="892" y="92"/>
                    </a:lnTo>
                    <a:lnTo>
                      <a:pt x="886" y="99"/>
                    </a:lnTo>
                    <a:lnTo>
                      <a:pt x="882" y="95"/>
                    </a:lnTo>
                    <a:lnTo>
                      <a:pt x="887" y="89"/>
                    </a:lnTo>
                    <a:close/>
                    <a:moveTo>
                      <a:pt x="352" y="0"/>
                    </a:moveTo>
                    <a:lnTo>
                      <a:pt x="355" y="9"/>
                    </a:lnTo>
                    <a:lnTo>
                      <a:pt x="349" y="10"/>
                    </a:lnTo>
                    <a:lnTo>
                      <a:pt x="345" y="2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2" name="Freeform 597"/>
              <p:cNvSpPr>
                <a:spLocks noEditPoints="1"/>
              </p:cNvSpPr>
              <p:nvPr/>
            </p:nvSpPr>
            <p:spPr bwMode="auto">
              <a:xfrm>
                <a:off x="6566" y="2022"/>
                <a:ext cx="1100" cy="1046"/>
              </a:xfrm>
              <a:custGeom>
                <a:avLst/>
                <a:gdLst>
                  <a:gd name="T0" fmla="*/ 744 w 1100"/>
                  <a:gd name="T1" fmla="*/ 1034 h 1046"/>
                  <a:gd name="T2" fmla="*/ 747 w 1100"/>
                  <a:gd name="T3" fmla="*/ 1043 h 1046"/>
                  <a:gd name="T4" fmla="*/ 743 w 1100"/>
                  <a:gd name="T5" fmla="*/ 1046 h 1046"/>
                  <a:gd name="T6" fmla="*/ 739 w 1100"/>
                  <a:gd name="T7" fmla="*/ 1037 h 1046"/>
                  <a:gd name="T8" fmla="*/ 744 w 1100"/>
                  <a:gd name="T9" fmla="*/ 1034 h 1046"/>
                  <a:gd name="T10" fmla="*/ 199 w 1100"/>
                  <a:gd name="T11" fmla="*/ 942 h 1046"/>
                  <a:gd name="T12" fmla="*/ 203 w 1100"/>
                  <a:gd name="T13" fmla="*/ 947 h 1046"/>
                  <a:gd name="T14" fmla="*/ 198 w 1100"/>
                  <a:gd name="T15" fmla="*/ 954 h 1046"/>
                  <a:gd name="T16" fmla="*/ 193 w 1100"/>
                  <a:gd name="T17" fmla="*/ 949 h 1046"/>
                  <a:gd name="T18" fmla="*/ 199 w 1100"/>
                  <a:gd name="T19" fmla="*/ 942 h 1046"/>
                  <a:gd name="T20" fmla="*/ 1090 w 1100"/>
                  <a:gd name="T21" fmla="*/ 609 h 1046"/>
                  <a:gd name="T22" fmla="*/ 1100 w 1100"/>
                  <a:gd name="T23" fmla="*/ 610 h 1046"/>
                  <a:gd name="T24" fmla="*/ 1099 w 1100"/>
                  <a:gd name="T25" fmla="*/ 617 h 1046"/>
                  <a:gd name="T26" fmla="*/ 1090 w 1100"/>
                  <a:gd name="T27" fmla="*/ 616 h 1046"/>
                  <a:gd name="T28" fmla="*/ 1090 w 1100"/>
                  <a:gd name="T29" fmla="*/ 609 h 1046"/>
                  <a:gd name="T30" fmla="*/ 1 w 1100"/>
                  <a:gd name="T31" fmla="*/ 427 h 1046"/>
                  <a:gd name="T32" fmla="*/ 10 w 1100"/>
                  <a:gd name="T33" fmla="*/ 428 h 1046"/>
                  <a:gd name="T34" fmla="*/ 8 w 1100"/>
                  <a:gd name="T35" fmla="*/ 435 h 1046"/>
                  <a:gd name="T36" fmla="*/ 0 w 1100"/>
                  <a:gd name="T37" fmla="*/ 434 h 1046"/>
                  <a:gd name="T38" fmla="*/ 1 w 1100"/>
                  <a:gd name="T39" fmla="*/ 427 h 1046"/>
                  <a:gd name="T40" fmla="*/ 901 w 1100"/>
                  <a:gd name="T41" fmla="*/ 90 h 1046"/>
                  <a:gd name="T42" fmla="*/ 905 w 1100"/>
                  <a:gd name="T43" fmla="*/ 93 h 1046"/>
                  <a:gd name="T44" fmla="*/ 900 w 1100"/>
                  <a:gd name="T45" fmla="*/ 100 h 1046"/>
                  <a:gd name="T46" fmla="*/ 895 w 1100"/>
                  <a:gd name="T47" fmla="*/ 97 h 1046"/>
                  <a:gd name="T48" fmla="*/ 901 w 1100"/>
                  <a:gd name="T49" fmla="*/ 90 h 1046"/>
                  <a:gd name="T50" fmla="*/ 357 w 1100"/>
                  <a:gd name="T51" fmla="*/ 0 h 1046"/>
                  <a:gd name="T52" fmla="*/ 360 w 1100"/>
                  <a:gd name="T53" fmla="*/ 8 h 1046"/>
                  <a:gd name="T54" fmla="*/ 353 w 1100"/>
                  <a:gd name="T55" fmla="*/ 10 h 1046"/>
                  <a:gd name="T56" fmla="*/ 350 w 1100"/>
                  <a:gd name="T57" fmla="*/ 1 h 1046"/>
                  <a:gd name="T58" fmla="*/ 357 w 1100"/>
                  <a:gd name="T59" fmla="*/ 0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00" h="1046">
                    <a:moveTo>
                      <a:pt x="744" y="1034"/>
                    </a:moveTo>
                    <a:lnTo>
                      <a:pt x="747" y="1043"/>
                    </a:lnTo>
                    <a:lnTo>
                      <a:pt x="743" y="1046"/>
                    </a:lnTo>
                    <a:lnTo>
                      <a:pt x="739" y="1037"/>
                    </a:lnTo>
                    <a:lnTo>
                      <a:pt x="744" y="1034"/>
                    </a:lnTo>
                    <a:close/>
                    <a:moveTo>
                      <a:pt x="199" y="942"/>
                    </a:moveTo>
                    <a:lnTo>
                      <a:pt x="203" y="947"/>
                    </a:lnTo>
                    <a:lnTo>
                      <a:pt x="198" y="954"/>
                    </a:lnTo>
                    <a:lnTo>
                      <a:pt x="193" y="949"/>
                    </a:lnTo>
                    <a:lnTo>
                      <a:pt x="199" y="942"/>
                    </a:lnTo>
                    <a:close/>
                    <a:moveTo>
                      <a:pt x="1090" y="609"/>
                    </a:moveTo>
                    <a:lnTo>
                      <a:pt x="1100" y="610"/>
                    </a:lnTo>
                    <a:lnTo>
                      <a:pt x="1099" y="617"/>
                    </a:lnTo>
                    <a:lnTo>
                      <a:pt x="1090" y="616"/>
                    </a:lnTo>
                    <a:lnTo>
                      <a:pt x="1090" y="609"/>
                    </a:lnTo>
                    <a:close/>
                    <a:moveTo>
                      <a:pt x="1" y="427"/>
                    </a:moveTo>
                    <a:lnTo>
                      <a:pt x="10" y="428"/>
                    </a:lnTo>
                    <a:lnTo>
                      <a:pt x="8" y="435"/>
                    </a:lnTo>
                    <a:lnTo>
                      <a:pt x="0" y="434"/>
                    </a:lnTo>
                    <a:lnTo>
                      <a:pt x="1" y="427"/>
                    </a:lnTo>
                    <a:close/>
                    <a:moveTo>
                      <a:pt x="901" y="90"/>
                    </a:moveTo>
                    <a:lnTo>
                      <a:pt x="905" y="93"/>
                    </a:lnTo>
                    <a:lnTo>
                      <a:pt x="900" y="100"/>
                    </a:lnTo>
                    <a:lnTo>
                      <a:pt x="895" y="97"/>
                    </a:lnTo>
                    <a:lnTo>
                      <a:pt x="901" y="90"/>
                    </a:lnTo>
                    <a:close/>
                    <a:moveTo>
                      <a:pt x="357" y="0"/>
                    </a:moveTo>
                    <a:lnTo>
                      <a:pt x="360" y="8"/>
                    </a:lnTo>
                    <a:lnTo>
                      <a:pt x="353" y="10"/>
                    </a:lnTo>
                    <a:lnTo>
                      <a:pt x="350" y="1"/>
                    </a:lnTo>
                    <a:lnTo>
                      <a:pt x="3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3" name="Freeform 598"/>
              <p:cNvSpPr>
                <a:spLocks noEditPoints="1"/>
              </p:cNvSpPr>
              <p:nvPr/>
            </p:nvSpPr>
            <p:spPr bwMode="auto">
              <a:xfrm>
                <a:off x="6557" y="2013"/>
                <a:ext cx="1118" cy="1063"/>
              </a:xfrm>
              <a:custGeom>
                <a:avLst/>
                <a:gdLst>
                  <a:gd name="T0" fmla="*/ 756 w 1118"/>
                  <a:gd name="T1" fmla="*/ 1052 h 1063"/>
                  <a:gd name="T2" fmla="*/ 760 w 1118"/>
                  <a:gd name="T3" fmla="*/ 1060 h 1063"/>
                  <a:gd name="T4" fmla="*/ 765 w 1118"/>
                  <a:gd name="T5" fmla="*/ 1059 h 1063"/>
                  <a:gd name="T6" fmla="*/ 766 w 1118"/>
                  <a:gd name="T7" fmla="*/ 1059 h 1063"/>
                  <a:gd name="T8" fmla="*/ 765 w 1118"/>
                  <a:gd name="T9" fmla="*/ 1059 h 1063"/>
                  <a:gd name="T10" fmla="*/ 750 w 1118"/>
                  <a:gd name="T11" fmla="*/ 1063 h 1063"/>
                  <a:gd name="T12" fmla="*/ 753 w 1118"/>
                  <a:gd name="T13" fmla="*/ 1060 h 1063"/>
                  <a:gd name="T14" fmla="*/ 752 w 1118"/>
                  <a:gd name="T15" fmla="*/ 1055 h 1063"/>
                  <a:gd name="T16" fmla="*/ 756 w 1118"/>
                  <a:gd name="T17" fmla="*/ 1052 h 1063"/>
                  <a:gd name="T18" fmla="*/ 202 w 1118"/>
                  <a:gd name="T19" fmla="*/ 958 h 1063"/>
                  <a:gd name="T20" fmla="*/ 207 w 1118"/>
                  <a:gd name="T21" fmla="*/ 963 h 1063"/>
                  <a:gd name="T22" fmla="*/ 201 w 1118"/>
                  <a:gd name="T23" fmla="*/ 970 h 1063"/>
                  <a:gd name="T24" fmla="*/ 197 w 1118"/>
                  <a:gd name="T25" fmla="*/ 966 h 1063"/>
                  <a:gd name="T26" fmla="*/ 202 w 1118"/>
                  <a:gd name="T27" fmla="*/ 958 h 1063"/>
                  <a:gd name="T28" fmla="*/ 1109 w 1118"/>
                  <a:gd name="T29" fmla="*/ 619 h 1063"/>
                  <a:gd name="T30" fmla="*/ 1118 w 1118"/>
                  <a:gd name="T31" fmla="*/ 621 h 1063"/>
                  <a:gd name="T32" fmla="*/ 1116 w 1118"/>
                  <a:gd name="T33" fmla="*/ 628 h 1063"/>
                  <a:gd name="T34" fmla="*/ 1108 w 1118"/>
                  <a:gd name="T35" fmla="*/ 626 h 1063"/>
                  <a:gd name="T36" fmla="*/ 1109 w 1118"/>
                  <a:gd name="T37" fmla="*/ 619 h 1063"/>
                  <a:gd name="T38" fmla="*/ 2 w 1118"/>
                  <a:gd name="T39" fmla="*/ 434 h 1063"/>
                  <a:gd name="T40" fmla="*/ 10 w 1118"/>
                  <a:gd name="T41" fmla="*/ 436 h 1063"/>
                  <a:gd name="T42" fmla="*/ 9 w 1118"/>
                  <a:gd name="T43" fmla="*/ 443 h 1063"/>
                  <a:gd name="T44" fmla="*/ 0 w 1118"/>
                  <a:gd name="T45" fmla="*/ 441 h 1063"/>
                  <a:gd name="T46" fmla="*/ 2 w 1118"/>
                  <a:gd name="T47" fmla="*/ 434 h 1063"/>
                  <a:gd name="T48" fmla="*/ 916 w 1118"/>
                  <a:gd name="T49" fmla="*/ 92 h 1063"/>
                  <a:gd name="T50" fmla="*/ 920 w 1118"/>
                  <a:gd name="T51" fmla="*/ 95 h 1063"/>
                  <a:gd name="T52" fmla="*/ 914 w 1118"/>
                  <a:gd name="T53" fmla="*/ 102 h 1063"/>
                  <a:gd name="T54" fmla="*/ 910 w 1118"/>
                  <a:gd name="T55" fmla="*/ 99 h 1063"/>
                  <a:gd name="T56" fmla="*/ 916 w 1118"/>
                  <a:gd name="T57" fmla="*/ 92 h 1063"/>
                  <a:gd name="T58" fmla="*/ 363 w 1118"/>
                  <a:gd name="T59" fmla="*/ 0 h 1063"/>
                  <a:gd name="T60" fmla="*/ 366 w 1118"/>
                  <a:gd name="T61" fmla="*/ 9 h 1063"/>
                  <a:gd name="T62" fmla="*/ 359 w 1118"/>
                  <a:gd name="T63" fmla="*/ 10 h 1063"/>
                  <a:gd name="T64" fmla="*/ 356 w 1118"/>
                  <a:gd name="T65" fmla="*/ 2 h 1063"/>
                  <a:gd name="T66" fmla="*/ 363 w 1118"/>
                  <a:gd name="T67" fmla="*/ 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18" h="1063">
                    <a:moveTo>
                      <a:pt x="756" y="1052"/>
                    </a:moveTo>
                    <a:lnTo>
                      <a:pt x="760" y="1060"/>
                    </a:lnTo>
                    <a:lnTo>
                      <a:pt x="765" y="1059"/>
                    </a:lnTo>
                    <a:lnTo>
                      <a:pt x="766" y="1059"/>
                    </a:lnTo>
                    <a:lnTo>
                      <a:pt x="765" y="1059"/>
                    </a:lnTo>
                    <a:lnTo>
                      <a:pt x="750" y="1063"/>
                    </a:lnTo>
                    <a:lnTo>
                      <a:pt x="753" y="1060"/>
                    </a:lnTo>
                    <a:lnTo>
                      <a:pt x="752" y="1055"/>
                    </a:lnTo>
                    <a:lnTo>
                      <a:pt x="756" y="1052"/>
                    </a:lnTo>
                    <a:close/>
                    <a:moveTo>
                      <a:pt x="202" y="958"/>
                    </a:moveTo>
                    <a:lnTo>
                      <a:pt x="207" y="963"/>
                    </a:lnTo>
                    <a:lnTo>
                      <a:pt x="201" y="970"/>
                    </a:lnTo>
                    <a:lnTo>
                      <a:pt x="197" y="966"/>
                    </a:lnTo>
                    <a:lnTo>
                      <a:pt x="202" y="958"/>
                    </a:lnTo>
                    <a:close/>
                    <a:moveTo>
                      <a:pt x="1109" y="619"/>
                    </a:moveTo>
                    <a:lnTo>
                      <a:pt x="1118" y="621"/>
                    </a:lnTo>
                    <a:lnTo>
                      <a:pt x="1116" y="628"/>
                    </a:lnTo>
                    <a:lnTo>
                      <a:pt x="1108" y="626"/>
                    </a:lnTo>
                    <a:lnTo>
                      <a:pt x="1109" y="619"/>
                    </a:lnTo>
                    <a:close/>
                    <a:moveTo>
                      <a:pt x="2" y="434"/>
                    </a:moveTo>
                    <a:lnTo>
                      <a:pt x="10" y="436"/>
                    </a:lnTo>
                    <a:lnTo>
                      <a:pt x="9" y="443"/>
                    </a:lnTo>
                    <a:lnTo>
                      <a:pt x="0" y="441"/>
                    </a:lnTo>
                    <a:lnTo>
                      <a:pt x="2" y="434"/>
                    </a:lnTo>
                    <a:close/>
                    <a:moveTo>
                      <a:pt x="916" y="92"/>
                    </a:moveTo>
                    <a:lnTo>
                      <a:pt x="920" y="95"/>
                    </a:lnTo>
                    <a:lnTo>
                      <a:pt x="914" y="102"/>
                    </a:lnTo>
                    <a:lnTo>
                      <a:pt x="910" y="99"/>
                    </a:lnTo>
                    <a:lnTo>
                      <a:pt x="916" y="92"/>
                    </a:lnTo>
                    <a:close/>
                    <a:moveTo>
                      <a:pt x="363" y="0"/>
                    </a:moveTo>
                    <a:lnTo>
                      <a:pt x="366" y="9"/>
                    </a:lnTo>
                    <a:lnTo>
                      <a:pt x="359" y="10"/>
                    </a:lnTo>
                    <a:lnTo>
                      <a:pt x="356" y="2"/>
                    </a:lnTo>
                    <a:lnTo>
                      <a:pt x="3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4" name="Freeform 599"/>
              <p:cNvSpPr>
                <a:spLocks noEditPoints="1"/>
              </p:cNvSpPr>
              <p:nvPr/>
            </p:nvSpPr>
            <p:spPr bwMode="auto">
              <a:xfrm>
                <a:off x="6546" y="2001"/>
                <a:ext cx="1140" cy="1088"/>
              </a:xfrm>
              <a:custGeom>
                <a:avLst/>
                <a:gdLst>
                  <a:gd name="T0" fmla="*/ 781 w 1140"/>
                  <a:gd name="T1" fmla="*/ 1069 h 1088"/>
                  <a:gd name="T2" fmla="*/ 785 w 1140"/>
                  <a:gd name="T3" fmla="*/ 1071 h 1088"/>
                  <a:gd name="T4" fmla="*/ 793 w 1140"/>
                  <a:gd name="T5" fmla="*/ 1074 h 1088"/>
                  <a:gd name="T6" fmla="*/ 787 w 1140"/>
                  <a:gd name="T7" fmla="*/ 1076 h 1088"/>
                  <a:gd name="T8" fmla="*/ 754 w 1140"/>
                  <a:gd name="T9" fmla="*/ 1088 h 1088"/>
                  <a:gd name="T10" fmla="*/ 756 w 1140"/>
                  <a:gd name="T11" fmla="*/ 1084 h 1088"/>
                  <a:gd name="T12" fmla="*/ 760 w 1140"/>
                  <a:gd name="T13" fmla="*/ 1078 h 1088"/>
                  <a:gd name="T14" fmla="*/ 761 w 1140"/>
                  <a:gd name="T15" fmla="*/ 1075 h 1088"/>
                  <a:gd name="T16" fmla="*/ 776 w 1140"/>
                  <a:gd name="T17" fmla="*/ 1071 h 1088"/>
                  <a:gd name="T18" fmla="*/ 777 w 1140"/>
                  <a:gd name="T19" fmla="*/ 1071 h 1088"/>
                  <a:gd name="T20" fmla="*/ 781 w 1140"/>
                  <a:gd name="T21" fmla="*/ 1069 h 1088"/>
                  <a:gd name="T22" fmla="*/ 192 w 1140"/>
                  <a:gd name="T23" fmla="*/ 973 h 1088"/>
                  <a:gd name="T24" fmla="*/ 196 w 1140"/>
                  <a:gd name="T25" fmla="*/ 975 h 1088"/>
                  <a:gd name="T26" fmla="*/ 202 w 1140"/>
                  <a:gd name="T27" fmla="*/ 976 h 1088"/>
                  <a:gd name="T28" fmla="*/ 206 w 1140"/>
                  <a:gd name="T29" fmla="*/ 979 h 1088"/>
                  <a:gd name="T30" fmla="*/ 208 w 1140"/>
                  <a:gd name="T31" fmla="*/ 978 h 1088"/>
                  <a:gd name="T32" fmla="*/ 212 w 1140"/>
                  <a:gd name="T33" fmla="*/ 982 h 1088"/>
                  <a:gd name="T34" fmla="*/ 212 w 1140"/>
                  <a:gd name="T35" fmla="*/ 982 h 1088"/>
                  <a:gd name="T36" fmla="*/ 216 w 1140"/>
                  <a:gd name="T37" fmla="*/ 989 h 1088"/>
                  <a:gd name="T38" fmla="*/ 219 w 1140"/>
                  <a:gd name="T39" fmla="*/ 996 h 1088"/>
                  <a:gd name="T40" fmla="*/ 219 w 1140"/>
                  <a:gd name="T41" fmla="*/ 999 h 1088"/>
                  <a:gd name="T42" fmla="*/ 189 w 1140"/>
                  <a:gd name="T43" fmla="*/ 975 h 1088"/>
                  <a:gd name="T44" fmla="*/ 192 w 1140"/>
                  <a:gd name="T45" fmla="*/ 973 h 1088"/>
                  <a:gd name="T46" fmla="*/ 1140 w 1140"/>
                  <a:gd name="T47" fmla="*/ 617 h 1088"/>
                  <a:gd name="T48" fmla="*/ 1140 w 1140"/>
                  <a:gd name="T49" fmla="*/ 619 h 1088"/>
                  <a:gd name="T50" fmla="*/ 1134 w 1140"/>
                  <a:gd name="T51" fmla="*/ 653 h 1088"/>
                  <a:gd name="T52" fmla="*/ 1134 w 1140"/>
                  <a:gd name="T53" fmla="*/ 651 h 1088"/>
                  <a:gd name="T54" fmla="*/ 1130 w 1140"/>
                  <a:gd name="T55" fmla="*/ 640 h 1088"/>
                  <a:gd name="T56" fmla="*/ 1127 w 1140"/>
                  <a:gd name="T57" fmla="*/ 640 h 1088"/>
                  <a:gd name="T58" fmla="*/ 1129 w 1140"/>
                  <a:gd name="T59" fmla="*/ 633 h 1088"/>
                  <a:gd name="T60" fmla="*/ 1130 w 1140"/>
                  <a:gd name="T61" fmla="*/ 633 h 1088"/>
                  <a:gd name="T62" fmla="*/ 1136 w 1140"/>
                  <a:gd name="T63" fmla="*/ 621 h 1088"/>
                  <a:gd name="T64" fmla="*/ 1140 w 1140"/>
                  <a:gd name="T65" fmla="*/ 617 h 1088"/>
                  <a:gd name="T66" fmla="*/ 6 w 1140"/>
                  <a:gd name="T67" fmla="*/ 432 h 1088"/>
                  <a:gd name="T68" fmla="*/ 7 w 1140"/>
                  <a:gd name="T69" fmla="*/ 433 h 1088"/>
                  <a:gd name="T70" fmla="*/ 10 w 1140"/>
                  <a:gd name="T71" fmla="*/ 445 h 1088"/>
                  <a:gd name="T72" fmla="*/ 13 w 1140"/>
                  <a:gd name="T73" fmla="*/ 446 h 1088"/>
                  <a:gd name="T74" fmla="*/ 11 w 1140"/>
                  <a:gd name="T75" fmla="*/ 453 h 1088"/>
                  <a:gd name="T76" fmla="*/ 7 w 1140"/>
                  <a:gd name="T77" fmla="*/ 453 h 1088"/>
                  <a:gd name="T78" fmla="*/ 3 w 1140"/>
                  <a:gd name="T79" fmla="*/ 463 h 1088"/>
                  <a:gd name="T80" fmla="*/ 0 w 1140"/>
                  <a:gd name="T81" fmla="*/ 465 h 1088"/>
                  <a:gd name="T82" fmla="*/ 6 w 1140"/>
                  <a:gd name="T83" fmla="*/ 432 h 1088"/>
                  <a:gd name="T84" fmla="*/ 925 w 1140"/>
                  <a:gd name="T85" fmla="*/ 90 h 1088"/>
                  <a:gd name="T86" fmla="*/ 944 w 1140"/>
                  <a:gd name="T87" fmla="*/ 106 h 1088"/>
                  <a:gd name="T88" fmla="*/ 939 w 1140"/>
                  <a:gd name="T89" fmla="*/ 106 h 1088"/>
                  <a:gd name="T90" fmla="*/ 935 w 1140"/>
                  <a:gd name="T91" fmla="*/ 103 h 1088"/>
                  <a:gd name="T92" fmla="*/ 931 w 1140"/>
                  <a:gd name="T93" fmla="*/ 107 h 1088"/>
                  <a:gd name="T94" fmla="*/ 927 w 1140"/>
                  <a:gd name="T95" fmla="*/ 104 h 1088"/>
                  <a:gd name="T96" fmla="*/ 930 w 1140"/>
                  <a:gd name="T97" fmla="*/ 99 h 1088"/>
                  <a:gd name="T98" fmla="*/ 925 w 1140"/>
                  <a:gd name="T99" fmla="*/ 90 h 1088"/>
                  <a:gd name="T100" fmla="*/ 384 w 1140"/>
                  <a:gd name="T101" fmla="*/ 0 h 1088"/>
                  <a:gd name="T102" fmla="*/ 383 w 1140"/>
                  <a:gd name="T103" fmla="*/ 1 h 1088"/>
                  <a:gd name="T104" fmla="*/ 379 w 1140"/>
                  <a:gd name="T105" fmla="*/ 7 h 1088"/>
                  <a:gd name="T106" fmla="*/ 373 w 1140"/>
                  <a:gd name="T107" fmla="*/ 10 h 1088"/>
                  <a:gd name="T108" fmla="*/ 374 w 1140"/>
                  <a:gd name="T109" fmla="*/ 12 h 1088"/>
                  <a:gd name="T110" fmla="*/ 367 w 1140"/>
                  <a:gd name="T111" fmla="*/ 14 h 1088"/>
                  <a:gd name="T112" fmla="*/ 366 w 1140"/>
                  <a:gd name="T113" fmla="*/ 11 h 1088"/>
                  <a:gd name="T114" fmla="*/ 363 w 1140"/>
                  <a:gd name="T115" fmla="*/ 12 h 1088"/>
                  <a:gd name="T116" fmla="*/ 359 w 1140"/>
                  <a:gd name="T117" fmla="*/ 12 h 1088"/>
                  <a:gd name="T118" fmla="*/ 356 w 1140"/>
                  <a:gd name="T119" fmla="*/ 12 h 1088"/>
                  <a:gd name="T120" fmla="*/ 352 w 1140"/>
                  <a:gd name="T121" fmla="*/ 10 h 1088"/>
                  <a:gd name="T122" fmla="*/ 353 w 1140"/>
                  <a:gd name="T123" fmla="*/ 10 h 1088"/>
                  <a:gd name="T124" fmla="*/ 384 w 1140"/>
                  <a:gd name="T125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40" h="1088">
                    <a:moveTo>
                      <a:pt x="781" y="1069"/>
                    </a:moveTo>
                    <a:lnTo>
                      <a:pt x="785" y="1071"/>
                    </a:lnTo>
                    <a:lnTo>
                      <a:pt x="793" y="1074"/>
                    </a:lnTo>
                    <a:lnTo>
                      <a:pt x="787" y="1076"/>
                    </a:lnTo>
                    <a:lnTo>
                      <a:pt x="754" y="1088"/>
                    </a:lnTo>
                    <a:lnTo>
                      <a:pt x="756" y="1084"/>
                    </a:lnTo>
                    <a:lnTo>
                      <a:pt x="760" y="1078"/>
                    </a:lnTo>
                    <a:lnTo>
                      <a:pt x="761" y="1075"/>
                    </a:lnTo>
                    <a:lnTo>
                      <a:pt x="776" y="1071"/>
                    </a:lnTo>
                    <a:lnTo>
                      <a:pt x="777" y="1071"/>
                    </a:lnTo>
                    <a:lnTo>
                      <a:pt x="781" y="1069"/>
                    </a:lnTo>
                    <a:close/>
                    <a:moveTo>
                      <a:pt x="192" y="973"/>
                    </a:moveTo>
                    <a:lnTo>
                      <a:pt x="196" y="975"/>
                    </a:lnTo>
                    <a:lnTo>
                      <a:pt x="202" y="976"/>
                    </a:lnTo>
                    <a:lnTo>
                      <a:pt x="206" y="979"/>
                    </a:lnTo>
                    <a:lnTo>
                      <a:pt x="208" y="978"/>
                    </a:lnTo>
                    <a:lnTo>
                      <a:pt x="212" y="982"/>
                    </a:lnTo>
                    <a:lnTo>
                      <a:pt x="212" y="982"/>
                    </a:lnTo>
                    <a:lnTo>
                      <a:pt x="216" y="989"/>
                    </a:lnTo>
                    <a:lnTo>
                      <a:pt x="219" y="996"/>
                    </a:lnTo>
                    <a:lnTo>
                      <a:pt x="219" y="999"/>
                    </a:lnTo>
                    <a:lnTo>
                      <a:pt x="189" y="975"/>
                    </a:lnTo>
                    <a:lnTo>
                      <a:pt x="192" y="973"/>
                    </a:lnTo>
                    <a:close/>
                    <a:moveTo>
                      <a:pt x="1140" y="617"/>
                    </a:moveTo>
                    <a:lnTo>
                      <a:pt x="1140" y="619"/>
                    </a:lnTo>
                    <a:lnTo>
                      <a:pt x="1134" y="653"/>
                    </a:lnTo>
                    <a:lnTo>
                      <a:pt x="1134" y="651"/>
                    </a:lnTo>
                    <a:lnTo>
                      <a:pt x="1130" y="640"/>
                    </a:lnTo>
                    <a:lnTo>
                      <a:pt x="1127" y="640"/>
                    </a:lnTo>
                    <a:lnTo>
                      <a:pt x="1129" y="633"/>
                    </a:lnTo>
                    <a:lnTo>
                      <a:pt x="1130" y="633"/>
                    </a:lnTo>
                    <a:lnTo>
                      <a:pt x="1136" y="621"/>
                    </a:lnTo>
                    <a:lnTo>
                      <a:pt x="1140" y="617"/>
                    </a:lnTo>
                    <a:close/>
                    <a:moveTo>
                      <a:pt x="6" y="432"/>
                    </a:moveTo>
                    <a:lnTo>
                      <a:pt x="7" y="433"/>
                    </a:lnTo>
                    <a:lnTo>
                      <a:pt x="10" y="445"/>
                    </a:lnTo>
                    <a:lnTo>
                      <a:pt x="13" y="446"/>
                    </a:lnTo>
                    <a:lnTo>
                      <a:pt x="11" y="453"/>
                    </a:lnTo>
                    <a:lnTo>
                      <a:pt x="7" y="453"/>
                    </a:lnTo>
                    <a:lnTo>
                      <a:pt x="3" y="463"/>
                    </a:lnTo>
                    <a:lnTo>
                      <a:pt x="0" y="465"/>
                    </a:lnTo>
                    <a:lnTo>
                      <a:pt x="6" y="432"/>
                    </a:lnTo>
                    <a:close/>
                    <a:moveTo>
                      <a:pt x="925" y="90"/>
                    </a:moveTo>
                    <a:lnTo>
                      <a:pt x="944" y="106"/>
                    </a:lnTo>
                    <a:lnTo>
                      <a:pt x="939" y="106"/>
                    </a:lnTo>
                    <a:lnTo>
                      <a:pt x="935" y="103"/>
                    </a:lnTo>
                    <a:lnTo>
                      <a:pt x="931" y="107"/>
                    </a:lnTo>
                    <a:lnTo>
                      <a:pt x="927" y="104"/>
                    </a:lnTo>
                    <a:lnTo>
                      <a:pt x="930" y="99"/>
                    </a:lnTo>
                    <a:lnTo>
                      <a:pt x="925" y="90"/>
                    </a:lnTo>
                    <a:close/>
                    <a:moveTo>
                      <a:pt x="384" y="0"/>
                    </a:moveTo>
                    <a:lnTo>
                      <a:pt x="383" y="1"/>
                    </a:lnTo>
                    <a:lnTo>
                      <a:pt x="379" y="7"/>
                    </a:lnTo>
                    <a:lnTo>
                      <a:pt x="373" y="10"/>
                    </a:lnTo>
                    <a:lnTo>
                      <a:pt x="374" y="12"/>
                    </a:lnTo>
                    <a:lnTo>
                      <a:pt x="367" y="14"/>
                    </a:lnTo>
                    <a:lnTo>
                      <a:pt x="366" y="11"/>
                    </a:lnTo>
                    <a:lnTo>
                      <a:pt x="363" y="12"/>
                    </a:lnTo>
                    <a:lnTo>
                      <a:pt x="359" y="12"/>
                    </a:lnTo>
                    <a:lnTo>
                      <a:pt x="356" y="12"/>
                    </a:lnTo>
                    <a:lnTo>
                      <a:pt x="352" y="10"/>
                    </a:lnTo>
                    <a:lnTo>
                      <a:pt x="353" y="10"/>
                    </a:lnTo>
                    <a:lnTo>
                      <a:pt x="38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5" name="Freeform 600"/>
              <p:cNvSpPr>
                <a:spLocks noEditPoints="1"/>
              </p:cNvSpPr>
              <p:nvPr/>
            </p:nvSpPr>
            <p:spPr bwMode="auto">
              <a:xfrm>
                <a:off x="6536" y="1989"/>
                <a:ext cx="1160" cy="1110"/>
              </a:xfrm>
              <a:custGeom>
                <a:avLst/>
                <a:gdLst>
                  <a:gd name="T0" fmla="*/ 803 w 1160"/>
                  <a:gd name="T1" fmla="*/ 1086 h 1110"/>
                  <a:gd name="T2" fmla="*/ 808 w 1160"/>
                  <a:gd name="T3" fmla="*/ 1088 h 1110"/>
                  <a:gd name="T4" fmla="*/ 811 w 1160"/>
                  <a:gd name="T5" fmla="*/ 1091 h 1110"/>
                  <a:gd name="T6" fmla="*/ 800 w 1160"/>
                  <a:gd name="T7" fmla="*/ 1097 h 1110"/>
                  <a:gd name="T8" fmla="*/ 764 w 1160"/>
                  <a:gd name="T9" fmla="*/ 1110 h 1110"/>
                  <a:gd name="T10" fmla="*/ 764 w 1160"/>
                  <a:gd name="T11" fmla="*/ 1103 h 1110"/>
                  <a:gd name="T12" fmla="*/ 764 w 1160"/>
                  <a:gd name="T13" fmla="*/ 1100 h 1110"/>
                  <a:gd name="T14" fmla="*/ 797 w 1160"/>
                  <a:gd name="T15" fmla="*/ 1088 h 1110"/>
                  <a:gd name="T16" fmla="*/ 803 w 1160"/>
                  <a:gd name="T17" fmla="*/ 1086 h 1110"/>
                  <a:gd name="T18" fmla="*/ 199 w 1160"/>
                  <a:gd name="T19" fmla="*/ 987 h 1110"/>
                  <a:gd name="T20" fmla="*/ 229 w 1160"/>
                  <a:gd name="T21" fmla="*/ 1011 h 1110"/>
                  <a:gd name="T22" fmla="*/ 229 w 1160"/>
                  <a:gd name="T23" fmla="*/ 1015 h 1110"/>
                  <a:gd name="T24" fmla="*/ 228 w 1160"/>
                  <a:gd name="T25" fmla="*/ 1022 h 1110"/>
                  <a:gd name="T26" fmla="*/ 189 w 1160"/>
                  <a:gd name="T27" fmla="*/ 990 h 1110"/>
                  <a:gd name="T28" fmla="*/ 191 w 1160"/>
                  <a:gd name="T29" fmla="*/ 988 h 1110"/>
                  <a:gd name="T30" fmla="*/ 199 w 1160"/>
                  <a:gd name="T31" fmla="*/ 987 h 1110"/>
                  <a:gd name="T32" fmla="*/ 1160 w 1160"/>
                  <a:gd name="T33" fmla="*/ 625 h 1110"/>
                  <a:gd name="T34" fmla="*/ 1159 w 1160"/>
                  <a:gd name="T35" fmla="*/ 632 h 1110"/>
                  <a:gd name="T36" fmla="*/ 1151 w 1160"/>
                  <a:gd name="T37" fmla="*/ 672 h 1110"/>
                  <a:gd name="T38" fmla="*/ 1151 w 1160"/>
                  <a:gd name="T39" fmla="*/ 672 h 1110"/>
                  <a:gd name="T40" fmla="*/ 1144 w 1160"/>
                  <a:gd name="T41" fmla="*/ 665 h 1110"/>
                  <a:gd name="T42" fmla="*/ 1150 w 1160"/>
                  <a:gd name="T43" fmla="*/ 631 h 1110"/>
                  <a:gd name="T44" fmla="*/ 1150 w 1160"/>
                  <a:gd name="T45" fmla="*/ 629 h 1110"/>
                  <a:gd name="T46" fmla="*/ 1154 w 1160"/>
                  <a:gd name="T47" fmla="*/ 625 h 1110"/>
                  <a:gd name="T48" fmla="*/ 1160 w 1160"/>
                  <a:gd name="T49" fmla="*/ 625 h 1110"/>
                  <a:gd name="T50" fmla="*/ 9 w 1160"/>
                  <a:gd name="T51" fmla="*/ 434 h 1110"/>
                  <a:gd name="T52" fmla="*/ 9 w 1160"/>
                  <a:gd name="T53" fmla="*/ 434 h 1110"/>
                  <a:gd name="T54" fmla="*/ 16 w 1160"/>
                  <a:gd name="T55" fmla="*/ 444 h 1110"/>
                  <a:gd name="T56" fmla="*/ 10 w 1160"/>
                  <a:gd name="T57" fmla="*/ 477 h 1110"/>
                  <a:gd name="T58" fmla="*/ 3 w 1160"/>
                  <a:gd name="T59" fmla="*/ 482 h 1110"/>
                  <a:gd name="T60" fmla="*/ 0 w 1160"/>
                  <a:gd name="T61" fmla="*/ 482 h 1110"/>
                  <a:gd name="T62" fmla="*/ 0 w 1160"/>
                  <a:gd name="T63" fmla="*/ 478 h 1110"/>
                  <a:gd name="T64" fmla="*/ 9 w 1160"/>
                  <a:gd name="T65" fmla="*/ 434 h 1110"/>
                  <a:gd name="T66" fmla="*/ 932 w 1160"/>
                  <a:gd name="T67" fmla="*/ 89 h 1110"/>
                  <a:gd name="T68" fmla="*/ 966 w 1160"/>
                  <a:gd name="T69" fmla="*/ 118 h 1110"/>
                  <a:gd name="T70" fmla="*/ 965 w 1160"/>
                  <a:gd name="T71" fmla="*/ 118 h 1110"/>
                  <a:gd name="T72" fmla="*/ 959 w 1160"/>
                  <a:gd name="T73" fmla="*/ 119 h 1110"/>
                  <a:gd name="T74" fmla="*/ 954 w 1160"/>
                  <a:gd name="T75" fmla="*/ 119 h 1110"/>
                  <a:gd name="T76" fmla="*/ 954 w 1160"/>
                  <a:gd name="T77" fmla="*/ 118 h 1110"/>
                  <a:gd name="T78" fmla="*/ 935 w 1160"/>
                  <a:gd name="T79" fmla="*/ 102 h 1110"/>
                  <a:gd name="T80" fmla="*/ 934 w 1160"/>
                  <a:gd name="T81" fmla="*/ 101 h 1110"/>
                  <a:gd name="T82" fmla="*/ 932 w 1160"/>
                  <a:gd name="T83" fmla="*/ 89 h 1110"/>
                  <a:gd name="T84" fmla="*/ 398 w 1160"/>
                  <a:gd name="T85" fmla="*/ 0 h 1110"/>
                  <a:gd name="T86" fmla="*/ 398 w 1160"/>
                  <a:gd name="T87" fmla="*/ 3 h 1110"/>
                  <a:gd name="T88" fmla="*/ 396 w 1160"/>
                  <a:gd name="T89" fmla="*/ 9 h 1110"/>
                  <a:gd name="T90" fmla="*/ 394 w 1160"/>
                  <a:gd name="T91" fmla="*/ 12 h 1110"/>
                  <a:gd name="T92" fmla="*/ 363 w 1160"/>
                  <a:gd name="T93" fmla="*/ 22 h 1110"/>
                  <a:gd name="T94" fmla="*/ 362 w 1160"/>
                  <a:gd name="T95" fmla="*/ 22 h 1110"/>
                  <a:gd name="T96" fmla="*/ 355 w 1160"/>
                  <a:gd name="T97" fmla="*/ 19 h 1110"/>
                  <a:gd name="T98" fmla="*/ 353 w 1160"/>
                  <a:gd name="T99" fmla="*/ 16 h 1110"/>
                  <a:gd name="T100" fmla="*/ 359 w 1160"/>
                  <a:gd name="T101" fmla="*/ 13 h 1110"/>
                  <a:gd name="T102" fmla="*/ 398 w 1160"/>
                  <a:gd name="T103" fmla="*/ 0 h 1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60" h="1110">
                    <a:moveTo>
                      <a:pt x="803" y="1086"/>
                    </a:moveTo>
                    <a:lnTo>
                      <a:pt x="808" y="1088"/>
                    </a:lnTo>
                    <a:lnTo>
                      <a:pt x="811" y="1091"/>
                    </a:lnTo>
                    <a:lnTo>
                      <a:pt x="800" y="1097"/>
                    </a:lnTo>
                    <a:lnTo>
                      <a:pt x="764" y="1110"/>
                    </a:lnTo>
                    <a:lnTo>
                      <a:pt x="764" y="1103"/>
                    </a:lnTo>
                    <a:lnTo>
                      <a:pt x="764" y="1100"/>
                    </a:lnTo>
                    <a:lnTo>
                      <a:pt x="797" y="1088"/>
                    </a:lnTo>
                    <a:lnTo>
                      <a:pt x="803" y="1086"/>
                    </a:lnTo>
                    <a:close/>
                    <a:moveTo>
                      <a:pt x="199" y="987"/>
                    </a:moveTo>
                    <a:lnTo>
                      <a:pt x="229" y="1011"/>
                    </a:lnTo>
                    <a:lnTo>
                      <a:pt x="229" y="1015"/>
                    </a:lnTo>
                    <a:lnTo>
                      <a:pt x="228" y="1022"/>
                    </a:lnTo>
                    <a:lnTo>
                      <a:pt x="189" y="990"/>
                    </a:lnTo>
                    <a:lnTo>
                      <a:pt x="191" y="988"/>
                    </a:lnTo>
                    <a:lnTo>
                      <a:pt x="199" y="987"/>
                    </a:lnTo>
                    <a:close/>
                    <a:moveTo>
                      <a:pt x="1160" y="625"/>
                    </a:moveTo>
                    <a:lnTo>
                      <a:pt x="1159" y="632"/>
                    </a:lnTo>
                    <a:lnTo>
                      <a:pt x="1151" y="672"/>
                    </a:lnTo>
                    <a:lnTo>
                      <a:pt x="1151" y="672"/>
                    </a:lnTo>
                    <a:lnTo>
                      <a:pt x="1144" y="665"/>
                    </a:lnTo>
                    <a:lnTo>
                      <a:pt x="1150" y="631"/>
                    </a:lnTo>
                    <a:lnTo>
                      <a:pt x="1150" y="629"/>
                    </a:lnTo>
                    <a:lnTo>
                      <a:pt x="1154" y="625"/>
                    </a:lnTo>
                    <a:lnTo>
                      <a:pt x="1160" y="625"/>
                    </a:lnTo>
                    <a:close/>
                    <a:moveTo>
                      <a:pt x="9" y="434"/>
                    </a:moveTo>
                    <a:lnTo>
                      <a:pt x="9" y="434"/>
                    </a:lnTo>
                    <a:lnTo>
                      <a:pt x="16" y="444"/>
                    </a:lnTo>
                    <a:lnTo>
                      <a:pt x="10" y="477"/>
                    </a:lnTo>
                    <a:lnTo>
                      <a:pt x="3" y="482"/>
                    </a:lnTo>
                    <a:lnTo>
                      <a:pt x="0" y="482"/>
                    </a:lnTo>
                    <a:lnTo>
                      <a:pt x="0" y="478"/>
                    </a:lnTo>
                    <a:lnTo>
                      <a:pt x="9" y="434"/>
                    </a:lnTo>
                    <a:close/>
                    <a:moveTo>
                      <a:pt x="932" y="89"/>
                    </a:moveTo>
                    <a:lnTo>
                      <a:pt x="966" y="118"/>
                    </a:lnTo>
                    <a:lnTo>
                      <a:pt x="965" y="118"/>
                    </a:lnTo>
                    <a:lnTo>
                      <a:pt x="959" y="119"/>
                    </a:lnTo>
                    <a:lnTo>
                      <a:pt x="954" y="119"/>
                    </a:lnTo>
                    <a:lnTo>
                      <a:pt x="954" y="118"/>
                    </a:lnTo>
                    <a:lnTo>
                      <a:pt x="935" y="102"/>
                    </a:lnTo>
                    <a:lnTo>
                      <a:pt x="934" y="101"/>
                    </a:lnTo>
                    <a:lnTo>
                      <a:pt x="932" y="89"/>
                    </a:lnTo>
                    <a:close/>
                    <a:moveTo>
                      <a:pt x="398" y="0"/>
                    </a:moveTo>
                    <a:lnTo>
                      <a:pt x="398" y="3"/>
                    </a:lnTo>
                    <a:lnTo>
                      <a:pt x="396" y="9"/>
                    </a:lnTo>
                    <a:lnTo>
                      <a:pt x="394" y="12"/>
                    </a:lnTo>
                    <a:lnTo>
                      <a:pt x="363" y="22"/>
                    </a:lnTo>
                    <a:lnTo>
                      <a:pt x="362" y="22"/>
                    </a:lnTo>
                    <a:lnTo>
                      <a:pt x="355" y="19"/>
                    </a:lnTo>
                    <a:lnTo>
                      <a:pt x="353" y="16"/>
                    </a:lnTo>
                    <a:lnTo>
                      <a:pt x="359" y="13"/>
                    </a:lnTo>
                    <a:lnTo>
                      <a:pt x="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6" name="Freeform 601"/>
              <p:cNvSpPr>
                <a:spLocks noEditPoints="1"/>
              </p:cNvSpPr>
              <p:nvPr/>
            </p:nvSpPr>
            <p:spPr bwMode="auto">
              <a:xfrm>
                <a:off x="6528" y="1979"/>
                <a:ext cx="1176" cy="1128"/>
              </a:xfrm>
              <a:custGeom>
                <a:avLst/>
                <a:gdLst>
                  <a:gd name="T0" fmla="*/ 819 w 1176"/>
                  <a:gd name="T1" fmla="*/ 1101 h 1128"/>
                  <a:gd name="T2" fmla="*/ 823 w 1176"/>
                  <a:gd name="T3" fmla="*/ 1108 h 1128"/>
                  <a:gd name="T4" fmla="*/ 823 w 1176"/>
                  <a:gd name="T5" fmla="*/ 1110 h 1128"/>
                  <a:gd name="T6" fmla="*/ 812 w 1176"/>
                  <a:gd name="T7" fmla="*/ 1115 h 1128"/>
                  <a:gd name="T8" fmla="*/ 775 w 1176"/>
                  <a:gd name="T9" fmla="*/ 1128 h 1128"/>
                  <a:gd name="T10" fmla="*/ 772 w 1176"/>
                  <a:gd name="T11" fmla="*/ 1125 h 1128"/>
                  <a:gd name="T12" fmla="*/ 772 w 1176"/>
                  <a:gd name="T13" fmla="*/ 1120 h 1128"/>
                  <a:gd name="T14" fmla="*/ 808 w 1176"/>
                  <a:gd name="T15" fmla="*/ 1107 h 1128"/>
                  <a:gd name="T16" fmla="*/ 819 w 1176"/>
                  <a:gd name="T17" fmla="*/ 1101 h 1128"/>
                  <a:gd name="T18" fmla="*/ 197 w 1176"/>
                  <a:gd name="T19" fmla="*/ 1000 h 1128"/>
                  <a:gd name="T20" fmla="*/ 236 w 1176"/>
                  <a:gd name="T21" fmla="*/ 1032 h 1128"/>
                  <a:gd name="T22" fmla="*/ 236 w 1176"/>
                  <a:gd name="T23" fmla="*/ 1032 h 1128"/>
                  <a:gd name="T24" fmla="*/ 233 w 1176"/>
                  <a:gd name="T25" fmla="*/ 1038 h 1128"/>
                  <a:gd name="T26" fmla="*/ 230 w 1176"/>
                  <a:gd name="T27" fmla="*/ 1039 h 1128"/>
                  <a:gd name="T28" fmla="*/ 190 w 1176"/>
                  <a:gd name="T29" fmla="*/ 1005 h 1128"/>
                  <a:gd name="T30" fmla="*/ 197 w 1176"/>
                  <a:gd name="T31" fmla="*/ 1000 h 1128"/>
                  <a:gd name="T32" fmla="*/ 1175 w 1176"/>
                  <a:gd name="T33" fmla="*/ 632 h 1128"/>
                  <a:gd name="T34" fmla="*/ 1176 w 1176"/>
                  <a:gd name="T35" fmla="*/ 634 h 1128"/>
                  <a:gd name="T36" fmla="*/ 1176 w 1176"/>
                  <a:gd name="T37" fmla="*/ 642 h 1128"/>
                  <a:gd name="T38" fmla="*/ 1168 w 1176"/>
                  <a:gd name="T39" fmla="*/ 686 h 1128"/>
                  <a:gd name="T40" fmla="*/ 1159 w 1176"/>
                  <a:gd name="T41" fmla="*/ 682 h 1128"/>
                  <a:gd name="T42" fmla="*/ 1167 w 1176"/>
                  <a:gd name="T43" fmla="*/ 642 h 1128"/>
                  <a:gd name="T44" fmla="*/ 1168 w 1176"/>
                  <a:gd name="T45" fmla="*/ 635 h 1128"/>
                  <a:gd name="T46" fmla="*/ 1175 w 1176"/>
                  <a:gd name="T47" fmla="*/ 632 h 1128"/>
                  <a:gd name="T48" fmla="*/ 8 w 1176"/>
                  <a:gd name="T49" fmla="*/ 441 h 1128"/>
                  <a:gd name="T50" fmla="*/ 17 w 1176"/>
                  <a:gd name="T51" fmla="*/ 444 h 1128"/>
                  <a:gd name="T52" fmla="*/ 8 w 1176"/>
                  <a:gd name="T53" fmla="*/ 488 h 1128"/>
                  <a:gd name="T54" fmla="*/ 8 w 1176"/>
                  <a:gd name="T55" fmla="*/ 492 h 1128"/>
                  <a:gd name="T56" fmla="*/ 1 w 1176"/>
                  <a:gd name="T57" fmla="*/ 494 h 1128"/>
                  <a:gd name="T58" fmla="*/ 0 w 1176"/>
                  <a:gd name="T59" fmla="*/ 494 h 1128"/>
                  <a:gd name="T60" fmla="*/ 0 w 1176"/>
                  <a:gd name="T61" fmla="*/ 488 h 1128"/>
                  <a:gd name="T62" fmla="*/ 8 w 1176"/>
                  <a:gd name="T63" fmla="*/ 441 h 1128"/>
                  <a:gd name="T64" fmla="*/ 943 w 1176"/>
                  <a:gd name="T65" fmla="*/ 89 h 1128"/>
                  <a:gd name="T66" fmla="*/ 945 w 1176"/>
                  <a:gd name="T67" fmla="*/ 91 h 1128"/>
                  <a:gd name="T68" fmla="*/ 983 w 1176"/>
                  <a:gd name="T69" fmla="*/ 123 h 1128"/>
                  <a:gd name="T70" fmla="*/ 983 w 1176"/>
                  <a:gd name="T71" fmla="*/ 123 h 1128"/>
                  <a:gd name="T72" fmla="*/ 979 w 1176"/>
                  <a:gd name="T73" fmla="*/ 126 h 1128"/>
                  <a:gd name="T74" fmla="*/ 974 w 1176"/>
                  <a:gd name="T75" fmla="*/ 128 h 1128"/>
                  <a:gd name="T76" fmla="*/ 940 w 1176"/>
                  <a:gd name="T77" fmla="*/ 99 h 1128"/>
                  <a:gd name="T78" fmla="*/ 940 w 1176"/>
                  <a:gd name="T79" fmla="*/ 98 h 1128"/>
                  <a:gd name="T80" fmla="*/ 942 w 1176"/>
                  <a:gd name="T81" fmla="*/ 91 h 1128"/>
                  <a:gd name="T82" fmla="*/ 943 w 1176"/>
                  <a:gd name="T83" fmla="*/ 89 h 1128"/>
                  <a:gd name="T84" fmla="*/ 405 w 1176"/>
                  <a:gd name="T85" fmla="*/ 0 h 1128"/>
                  <a:gd name="T86" fmla="*/ 406 w 1176"/>
                  <a:gd name="T87" fmla="*/ 6 h 1128"/>
                  <a:gd name="T88" fmla="*/ 406 w 1176"/>
                  <a:gd name="T89" fmla="*/ 10 h 1128"/>
                  <a:gd name="T90" fmla="*/ 367 w 1176"/>
                  <a:gd name="T91" fmla="*/ 23 h 1128"/>
                  <a:gd name="T92" fmla="*/ 361 w 1176"/>
                  <a:gd name="T93" fmla="*/ 26 h 1128"/>
                  <a:gd name="T94" fmla="*/ 356 w 1176"/>
                  <a:gd name="T95" fmla="*/ 20 h 1128"/>
                  <a:gd name="T96" fmla="*/ 356 w 1176"/>
                  <a:gd name="T97" fmla="*/ 19 h 1128"/>
                  <a:gd name="T98" fmla="*/ 364 w 1176"/>
                  <a:gd name="T99" fmla="*/ 16 h 1128"/>
                  <a:gd name="T100" fmla="*/ 405 w 1176"/>
                  <a:gd name="T101" fmla="*/ 0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76" h="1128">
                    <a:moveTo>
                      <a:pt x="819" y="1101"/>
                    </a:moveTo>
                    <a:lnTo>
                      <a:pt x="823" y="1108"/>
                    </a:lnTo>
                    <a:lnTo>
                      <a:pt x="823" y="1110"/>
                    </a:lnTo>
                    <a:lnTo>
                      <a:pt x="812" y="1115"/>
                    </a:lnTo>
                    <a:lnTo>
                      <a:pt x="775" y="1128"/>
                    </a:lnTo>
                    <a:lnTo>
                      <a:pt x="772" y="1125"/>
                    </a:lnTo>
                    <a:lnTo>
                      <a:pt x="772" y="1120"/>
                    </a:lnTo>
                    <a:lnTo>
                      <a:pt x="808" y="1107"/>
                    </a:lnTo>
                    <a:lnTo>
                      <a:pt x="819" y="1101"/>
                    </a:lnTo>
                    <a:close/>
                    <a:moveTo>
                      <a:pt x="197" y="1000"/>
                    </a:moveTo>
                    <a:lnTo>
                      <a:pt x="236" y="1032"/>
                    </a:lnTo>
                    <a:lnTo>
                      <a:pt x="236" y="1032"/>
                    </a:lnTo>
                    <a:lnTo>
                      <a:pt x="233" y="1038"/>
                    </a:lnTo>
                    <a:lnTo>
                      <a:pt x="230" y="1039"/>
                    </a:lnTo>
                    <a:lnTo>
                      <a:pt x="190" y="1005"/>
                    </a:lnTo>
                    <a:lnTo>
                      <a:pt x="197" y="1000"/>
                    </a:lnTo>
                    <a:close/>
                    <a:moveTo>
                      <a:pt x="1175" y="632"/>
                    </a:moveTo>
                    <a:lnTo>
                      <a:pt x="1176" y="634"/>
                    </a:lnTo>
                    <a:lnTo>
                      <a:pt x="1176" y="642"/>
                    </a:lnTo>
                    <a:lnTo>
                      <a:pt x="1168" y="686"/>
                    </a:lnTo>
                    <a:lnTo>
                      <a:pt x="1159" y="682"/>
                    </a:lnTo>
                    <a:lnTo>
                      <a:pt x="1167" y="642"/>
                    </a:lnTo>
                    <a:lnTo>
                      <a:pt x="1168" y="635"/>
                    </a:lnTo>
                    <a:lnTo>
                      <a:pt x="1175" y="632"/>
                    </a:lnTo>
                    <a:close/>
                    <a:moveTo>
                      <a:pt x="8" y="441"/>
                    </a:moveTo>
                    <a:lnTo>
                      <a:pt x="17" y="444"/>
                    </a:lnTo>
                    <a:lnTo>
                      <a:pt x="8" y="488"/>
                    </a:lnTo>
                    <a:lnTo>
                      <a:pt x="8" y="492"/>
                    </a:lnTo>
                    <a:lnTo>
                      <a:pt x="1" y="494"/>
                    </a:lnTo>
                    <a:lnTo>
                      <a:pt x="0" y="494"/>
                    </a:lnTo>
                    <a:lnTo>
                      <a:pt x="0" y="488"/>
                    </a:lnTo>
                    <a:lnTo>
                      <a:pt x="8" y="441"/>
                    </a:lnTo>
                    <a:close/>
                    <a:moveTo>
                      <a:pt x="943" y="89"/>
                    </a:moveTo>
                    <a:lnTo>
                      <a:pt x="945" y="91"/>
                    </a:lnTo>
                    <a:lnTo>
                      <a:pt x="983" y="123"/>
                    </a:lnTo>
                    <a:lnTo>
                      <a:pt x="983" y="123"/>
                    </a:lnTo>
                    <a:lnTo>
                      <a:pt x="979" y="126"/>
                    </a:lnTo>
                    <a:lnTo>
                      <a:pt x="974" y="128"/>
                    </a:lnTo>
                    <a:lnTo>
                      <a:pt x="940" y="99"/>
                    </a:lnTo>
                    <a:lnTo>
                      <a:pt x="940" y="98"/>
                    </a:lnTo>
                    <a:lnTo>
                      <a:pt x="942" y="91"/>
                    </a:lnTo>
                    <a:lnTo>
                      <a:pt x="943" y="89"/>
                    </a:lnTo>
                    <a:close/>
                    <a:moveTo>
                      <a:pt x="405" y="0"/>
                    </a:moveTo>
                    <a:lnTo>
                      <a:pt x="406" y="6"/>
                    </a:lnTo>
                    <a:lnTo>
                      <a:pt x="406" y="10"/>
                    </a:lnTo>
                    <a:lnTo>
                      <a:pt x="367" y="23"/>
                    </a:lnTo>
                    <a:lnTo>
                      <a:pt x="361" y="26"/>
                    </a:lnTo>
                    <a:lnTo>
                      <a:pt x="356" y="20"/>
                    </a:lnTo>
                    <a:lnTo>
                      <a:pt x="356" y="19"/>
                    </a:lnTo>
                    <a:lnTo>
                      <a:pt x="364" y="16"/>
                    </a:lnTo>
                    <a:lnTo>
                      <a:pt x="4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7" name="Freeform 602"/>
              <p:cNvSpPr>
                <a:spLocks noEditPoints="1"/>
              </p:cNvSpPr>
              <p:nvPr/>
            </p:nvSpPr>
            <p:spPr bwMode="auto">
              <a:xfrm>
                <a:off x="6518" y="1972"/>
                <a:ext cx="1196" cy="1142"/>
              </a:xfrm>
              <a:custGeom>
                <a:avLst/>
                <a:gdLst>
                  <a:gd name="T0" fmla="*/ 833 w 1196"/>
                  <a:gd name="T1" fmla="*/ 1117 h 1142"/>
                  <a:gd name="T2" fmla="*/ 835 w 1196"/>
                  <a:gd name="T3" fmla="*/ 1125 h 1142"/>
                  <a:gd name="T4" fmla="*/ 825 w 1196"/>
                  <a:gd name="T5" fmla="*/ 1129 h 1142"/>
                  <a:gd name="T6" fmla="*/ 789 w 1196"/>
                  <a:gd name="T7" fmla="*/ 1142 h 1142"/>
                  <a:gd name="T8" fmla="*/ 789 w 1196"/>
                  <a:gd name="T9" fmla="*/ 1142 h 1142"/>
                  <a:gd name="T10" fmla="*/ 785 w 1196"/>
                  <a:gd name="T11" fmla="*/ 1135 h 1142"/>
                  <a:gd name="T12" fmla="*/ 822 w 1196"/>
                  <a:gd name="T13" fmla="*/ 1122 h 1142"/>
                  <a:gd name="T14" fmla="*/ 833 w 1196"/>
                  <a:gd name="T15" fmla="*/ 1117 h 1142"/>
                  <a:gd name="T16" fmla="*/ 200 w 1196"/>
                  <a:gd name="T17" fmla="*/ 1012 h 1142"/>
                  <a:gd name="T18" fmla="*/ 240 w 1196"/>
                  <a:gd name="T19" fmla="*/ 1046 h 1142"/>
                  <a:gd name="T20" fmla="*/ 237 w 1196"/>
                  <a:gd name="T21" fmla="*/ 1049 h 1142"/>
                  <a:gd name="T22" fmla="*/ 233 w 1196"/>
                  <a:gd name="T23" fmla="*/ 1052 h 1142"/>
                  <a:gd name="T24" fmla="*/ 196 w 1196"/>
                  <a:gd name="T25" fmla="*/ 1021 h 1142"/>
                  <a:gd name="T26" fmla="*/ 200 w 1196"/>
                  <a:gd name="T27" fmla="*/ 1012 h 1142"/>
                  <a:gd name="T28" fmla="*/ 200 w 1196"/>
                  <a:gd name="T29" fmla="*/ 1012 h 1142"/>
                  <a:gd name="T30" fmla="*/ 1186 w 1196"/>
                  <a:gd name="T31" fmla="*/ 641 h 1142"/>
                  <a:gd name="T32" fmla="*/ 1189 w 1196"/>
                  <a:gd name="T33" fmla="*/ 641 h 1142"/>
                  <a:gd name="T34" fmla="*/ 1195 w 1196"/>
                  <a:gd name="T35" fmla="*/ 642 h 1142"/>
                  <a:gd name="T36" fmla="*/ 1196 w 1196"/>
                  <a:gd name="T37" fmla="*/ 642 h 1142"/>
                  <a:gd name="T38" fmla="*/ 1195 w 1196"/>
                  <a:gd name="T39" fmla="*/ 650 h 1142"/>
                  <a:gd name="T40" fmla="*/ 1188 w 1196"/>
                  <a:gd name="T41" fmla="*/ 693 h 1142"/>
                  <a:gd name="T42" fmla="*/ 1184 w 1196"/>
                  <a:gd name="T43" fmla="*/ 693 h 1142"/>
                  <a:gd name="T44" fmla="*/ 1181 w 1196"/>
                  <a:gd name="T45" fmla="*/ 693 h 1142"/>
                  <a:gd name="T46" fmla="*/ 1178 w 1196"/>
                  <a:gd name="T47" fmla="*/ 693 h 1142"/>
                  <a:gd name="T48" fmla="*/ 1186 w 1196"/>
                  <a:gd name="T49" fmla="*/ 649 h 1142"/>
                  <a:gd name="T50" fmla="*/ 1186 w 1196"/>
                  <a:gd name="T51" fmla="*/ 641 h 1142"/>
                  <a:gd name="T52" fmla="*/ 12 w 1196"/>
                  <a:gd name="T53" fmla="*/ 447 h 1142"/>
                  <a:gd name="T54" fmla="*/ 15 w 1196"/>
                  <a:gd name="T55" fmla="*/ 447 h 1142"/>
                  <a:gd name="T56" fmla="*/ 18 w 1196"/>
                  <a:gd name="T57" fmla="*/ 448 h 1142"/>
                  <a:gd name="T58" fmla="*/ 10 w 1196"/>
                  <a:gd name="T59" fmla="*/ 495 h 1142"/>
                  <a:gd name="T60" fmla="*/ 10 w 1196"/>
                  <a:gd name="T61" fmla="*/ 501 h 1142"/>
                  <a:gd name="T62" fmla="*/ 5 w 1196"/>
                  <a:gd name="T63" fmla="*/ 501 h 1142"/>
                  <a:gd name="T64" fmla="*/ 1 w 1196"/>
                  <a:gd name="T65" fmla="*/ 499 h 1142"/>
                  <a:gd name="T66" fmla="*/ 0 w 1196"/>
                  <a:gd name="T67" fmla="*/ 499 h 1142"/>
                  <a:gd name="T68" fmla="*/ 1 w 1196"/>
                  <a:gd name="T69" fmla="*/ 494 h 1142"/>
                  <a:gd name="T70" fmla="*/ 10 w 1196"/>
                  <a:gd name="T71" fmla="*/ 447 h 1142"/>
                  <a:gd name="T72" fmla="*/ 10 w 1196"/>
                  <a:gd name="T73" fmla="*/ 447 h 1142"/>
                  <a:gd name="T74" fmla="*/ 12 w 1196"/>
                  <a:gd name="T75" fmla="*/ 447 h 1142"/>
                  <a:gd name="T76" fmla="*/ 959 w 1196"/>
                  <a:gd name="T77" fmla="*/ 89 h 1142"/>
                  <a:gd name="T78" fmla="*/ 960 w 1196"/>
                  <a:gd name="T79" fmla="*/ 91 h 1142"/>
                  <a:gd name="T80" fmla="*/ 999 w 1196"/>
                  <a:gd name="T81" fmla="*/ 122 h 1142"/>
                  <a:gd name="T82" fmla="*/ 996 w 1196"/>
                  <a:gd name="T83" fmla="*/ 126 h 1142"/>
                  <a:gd name="T84" fmla="*/ 993 w 1196"/>
                  <a:gd name="T85" fmla="*/ 130 h 1142"/>
                  <a:gd name="T86" fmla="*/ 955 w 1196"/>
                  <a:gd name="T87" fmla="*/ 98 h 1142"/>
                  <a:gd name="T88" fmla="*/ 953 w 1196"/>
                  <a:gd name="T89" fmla="*/ 96 h 1142"/>
                  <a:gd name="T90" fmla="*/ 956 w 1196"/>
                  <a:gd name="T91" fmla="*/ 92 h 1142"/>
                  <a:gd name="T92" fmla="*/ 959 w 1196"/>
                  <a:gd name="T93" fmla="*/ 89 h 1142"/>
                  <a:gd name="T94" fmla="*/ 411 w 1196"/>
                  <a:gd name="T95" fmla="*/ 0 h 1142"/>
                  <a:gd name="T96" fmla="*/ 412 w 1196"/>
                  <a:gd name="T97" fmla="*/ 2 h 1142"/>
                  <a:gd name="T98" fmla="*/ 415 w 1196"/>
                  <a:gd name="T99" fmla="*/ 7 h 1142"/>
                  <a:gd name="T100" fmla="*/ 415 w 1196"/>
                  <a:gd name="T101" fmla="*/ 7 h 1142"/>
                  <a:gd name="T102" fmla="*/ 374 w 1196"/>
                  <a:gd name="T103" fmla="*/ 23 h 1142"/>
                  <a:gd name="T104" fmla="*/ 366 w 1196"/>
                  <a:gd name="T105" fmla="*/ 26 h 1142"/>
                  <a:gd name="T106" fmla="*/ 364 w 1196"/>
                  <a:gd name="T107" fmla="*/ 17 h 1142"/>
                  <a:gd name="T108" fmla="*/ 370 w 1196"/>
                  <a:gd name="T109" fmla="*/ 15 h 1142"/>
                  <a:gd name="T110" fmla="*/ 411 w 1196"/>
                  <a:gd name="T111" fmla="*/ 0 h 1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6" h="1142">
                    <a:moveTo>
                      <a:pt x="833" y="1117"/>
                    </a:moveTo>
                    <a:lnTo>
                      <a:pt x="835" y="1125"/>
                    </a:lnTo>
                    <a:lnTo>
                      <a:pt x="825" y="1129"/>
                    </a:lnTo>
                    <a:lnTo>
                      <a:pt x="789" y="1142"/>
                    </a:lnTo>
                    <a:lnTo>
                      <a:pt x="789" y="1142"/>
                    </a:lnTo>
                    <a:lnTo>
                      <a:pt x="785" y="1135"/>
                    </a:lnTo>
                    <a:lnTo>
                      <a:pt x="822" y="1122"/>
                    </a:lnTo>
                    <a:lnTo>
                      <a:pt x="833" y="1117"/>
                    </a:lnTo>
                    <a:close/>
                    <a:moveTo>
                      <a:pt x="200" y="1012"/>
                    </a:moveTo>
                    <a:lnTo>
                      <a:pt x="240" y="1046"/>
                    </a:lnTo>
                    <a:lnTo>
                      <a:pt x="237" y="1049"/>
                    </a:lnTo>
                    <a:lnTo>
                      <a:pt x="233" y="1052"/>
                    </a:lnTo>
                    <a:lnTo>
                      <a:pt x="196" y="1021"/>
                    </a:lnTo>
                    <a:lnTo>
                      <a:pt x="200" y="1012"/>
                    </a:lnTo>
                    <a:lnTo>
                      <a:pt x="200" y="1012"/>
                    </a:lnTo>
                    <a:close/>
                    <a:moveTo>
                      <a:pt x="1186" y="641"/>
                    </a:moveTo>
                    <a:lnTo>
                      <a:pt x="1189" y="641"/>
                    </a:lnTo>
                    <a:lnTo>
                      <a:pt x="1195" y="642"/>
                    </a:lnTo>
                    <a:lnTo>
                      <a:pt x="1196" y="642"/>
                    </a:lnTo>
                    <a:lnTo>
                      <a:pt x="1195" y="650"/>
                    </a:lnTo>
                    <a:lnTo>
                      <a:pt x="1188" y="693"/>
                    </a:lnTo>
                    <a:lnTo>
                      <a:pt x="1184" y="693"/>
                    </a:lnTo>
                    <a:lnTo>
                      <a:pt x="1181" y="693"/>
                    </a:lnTo>
                    <a:lnTo>
                      <a:pt x="1178" y="693"/>
                    </a:lnTo>
                    <a:lnTo>
                      <a:pt x="1186" y="649"/>
                    </a:lnTo>
                    <a:lnTo>
                      <a:pt x="1186" y="641"/>
                    </a:lnTo>
                    <a:close/>
                    <a:moveTo>
                      <a:pt x="12" y="447"/>
                    </a:moveTo>
                    <a:lnTo>
                      <a:pt x="15" y="447"/>
                    </a:lnTo>
                    <a:lnTo>
                      <a:pt x="18" y="448"/>
                    </a:lnTo>
                    <a:lnTo>
                      <a:pt x="10" y="495"/>
                    </a:lnTo>
                    <a:lnTo>
                      <a:pt x="10" y="501"/>
                    </a:lnTo>
                    <a:lnTo>
                      <a:pt x="5" y="501"/>
                    </a:lnTo>
                    <a:lnTo>
                      <a:pt x="1" y="499"/>
                    </a:lnTo>
                    <a:lnTo>
                      <a:pt x="0" y="499"/>
                    </a:lnTo>
                    <a:lnTo>
                      <a:pt x="1" y="494"/>
                    </a:lnTo>
                    <a:lnTo>
                      <a:pt x="10" y="447"/>
                    </a:lnTo>
                    <a:lnTo>
                      <a:pt x="10" y="447"/>
                    </a:lnTo>
                    <a:lnTo>
                      <a:pt x="12" y="447"/>
                    </a:lnTo>
                    <a:close/>
                    <a:moveTo>
                      <a:pt x="959" y="89"/>
                    </a:moveTo>
                    <a:lnTo>
                      <a:pt x="960" y="91"/>
                    </a:lnTo>
                    <a:lnTo>
                      <a:pt x="999" y="122"/>
                    </a:lnTo>
                    <a:lnTo>
                      <a:pt x="996" y="126"/>
                    </a:lnTo>
                    <a:lnTo>
                      <a:pt x="993" y="130"/>
                    </a:lnTo>
                    <a:lnTo>
                      <a:pt x="955" y="98"/>
                    </a:lnTo>
                    <a:lnTo>
                      <a:pt x="953" y="96"/>
                    </a:lnTo>
                    <a:lnTo>
                      <a:pt x="956" y="92"/>
                    </a:lnTo>
                    <a:lnTo>
                      <a:pt x="959" y="89"/>
                    </a:lnTo>
                    <a:close/>
                    <a:moveTo>
                      <a:pt x="411" y="0"/>
                    </a:moveTo>
                    <a:lnTo>
                      <a:pt x="412" y="2"/>
                    </a:lnTo>
                    <a:lnTo>
                      <a:pt x="415" y="7"/>
                    </a:lnTo>
                    <a:lnTo>
                      <a:pt x="415" y="7"/>
                    </a:lnTo>
                    <a:lnTo>
                      <a:pt x="374" y="23"/>
                    </a:lnTo>
                    <a:lnTo>
                      <a:pt x="366" y="26"/>
                    </a:lnTo>
                    <a:lnTo>
                      <a:pt x="364" y="17"/>
                    </a:lnTo>
                    <a:lnTo>
                      <a:pt x="370" y="15"/>
                    </a:lnTo>
                    <a:lnTo>
                      <a:pt x="4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8" name="Freeform 603"/>
              <p:cNvSpPr>
                <a:spLocks noEditPoints="1"/>
              </p:cNvSpPr>
              <p:nvPr/>
            </p:nvSpPr>
            <p:spPr bwMode="auto">
              <a:xfrm>
                <a:off x="6509" y="1961"/>
                <a:ext cx="1214" cy="1167"/>
              </a:xfrm>
              <a:custGeom>
                <a:avLst/>
                <a:gdLst>
                  <a:gd name="T0" fmla="*/ 844 w 1214"/>
                  <a:gd name="T1" fmla="*/ 1140 h 1167"/>
                  <a:gd name="T2" fmla="*/ 844 w 1214"/>
                  <a:gd name="T3" fmla="*/ 1142 h 1167"/>
                  <a:gd name="T4" fmla="*/ 842 w 1214"/>
                  <a:gd name="T5" fmla="*/ 1148 h 1167"/>
                  <a:gd name="T6" fmla="*/ 838 w 1214"/>
                  <a:gd name="T7" fmla="*/ 1149 h 1167"/>
                  <a:gd name="T8" fmla="*/ 807 w 1214"/>
                  <a:gd name="T9" fmla="*/ 1160 h 1167"/>
                  <a:gd name="T10" fmla="*/ 798 w 1214"/>
                  <a:gd name="T11" fmla="*/ 1163 h 1167"/>
                  <a:gd name="T12" fmla="*/ 798 w 1214"/>
                  <a:gd name="T13" fmla="*/ 1153 h 1167"/>
                  <a:gd name="T14" fmla="*/ 844 w 1214"/>
                  <a:gd name="T15" fmla="*/ 1136 h 1167"/>
                  <a:gd name="T16" fmla="*/ 242 w 1214"/>
                  <a:gd name="T17" fmla="*/ 1063 h 1167"/>
                  <a:gd name="T18" fmla="*/ 246 w 1214"/>
                  <a:gd name="T19" fmla="*/ 1077 h 1167"/>
                  <a:gd name="T20" fmla="*/ 235 w 1214"/>
                  <a:gd name="T21" fmla="*/ 1068 h 1167"/>
                  <a:gd name="T22" fmla="*/ 233 w 1214"/>
                  <a:gd name="T23" fmla="*/ 1067 h 1167"/>
                  <a:gd name="T24" fmla="*/ 204 w 1214"/>
                  <a:gd name="T25" fmla="*/ 1042 h 1167"/>
                  <a:gd name="T26" fmla="*/ 192 w 1214"/>
                  <a:gd name="T27" fmla="*/ 1033 h 1167"/>
                  <a:gd name="T28" fmla="*/ 205 w 1214"/>
                  <a:gd name="T29" fmla="*/ 1032 h 1167"/>
                  <a:gd name="T30" fmla="*/ 1212 w 1214"/>
                  <a:gd name="T31" fmla="*/ 663 h 1167"/>
                  <a:gd name="T32" fmla="*/ 1204 w 1214"/>
                  <a:gd name="T33" fmla="*/ 702 h 1167"/>
                  <a:gd name="T34" fmla="*/ 1202 w 1214"/>
                  <a:gd name="T35" fmla="*/ 719 h 1167"/>
                  <a:gd name="T36" fmla="*/ 1197 w 1214"/>
                  <a:gd name="T37" fmla="*/ 704 h 1167"/>
                  <a:gd name="T38" fmla="*/ 1205 w 1214"/>
                  <a:gd name="T39" fmla="*/ 653 h 1167"/>
                  <a:gd name="T40" fmla="*/ 1214 w 1214"/>
                  <a:gd name="T41" fmla="*/ 647 h 1167"/>
                  <a:gd name="T42" fmla="*/ 14 w 1214"/>
                  <a:gd name="T43" fmla="*/ 458 h 1167"/>
                  <a:gd name="T44" fmla="*/ 10 w 1214"/>
                  <a:gd name="T45" fmla="*/ 505 h 1167"/>
                  <a:gd name="T46" fmla="*/ 6 w 1214"/>
                  <a:gd name="T47" fmla="*/ 509 h 1167"/>
                  <a:gd name="T48" fmla="*/ 0 w 1214"/>
                  <a:gd name="T49" fmla="*/ 503 h 1167"/>
                  <a:gd name="T50" fmla="*/ 967 w 1214"/>
                  <a:gd name="T51" fmla="*/ 89 h 1167"/>
                  <a:gd name="T52" fmla="*/ 1022 w 1214"/>
                  <a:gd name="T53" fmla="*/ 134 h 1167"/>
                  <a:gd name="T54" fmla="*/ 1008 w 1214"/>
                  <a:gd name="T55" fmla="*/ 133 h 1167"/>
                  <a:gd name="T56" fmla="*/ 968 w 1214"/>
                  <a:gd name="T57" fmla="*/ 100 h 1167"/>
                  <a:gd name="T58" fmla="*/ 967 w 1214"/>
                  <a:gd name="T59" fmla="*/ 89 h 1167"/>
                  <a:gd name="T60" fmla="*/ 417 w 1214"/>
                  <a:gd name="T61" fmla="*/ 9 h 1167"/>
                  <a:gd name="T62" fmla="*/ 379 w 1214"/>
                  <a:gd name="T63" fmla="*/ 26 h 1167"/>
                  <a:gd name="T64" fmla="*/ 372 w 1214"/>
                  <a:gd name="T65" fmla="*/ 26 h 1167"/>
                  <a:gd name="T66" fmla="*/ 370 w 1214"/>
                  <a:gd name="T67" fmla="*/ 20 h 1167"/>
                  <a:gd name="T68" fmla="*/ 373 w 1214"/>
                  <a:gd name="T69" fmla="*/ 18 h 1167"/>
                  <a:gd name="T70" fmla="*/ 413 w 1214"/>
                  <a:gd name="T71" fmla="*/ 4 h 1167"/>
                  <a:gd name="T72" fmla="*/ 414 w 1214"/>
                  <a:gd name="T73" fmla="*/ 3 h 1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4" h="1167">
                    <a:moveTo>
                      <a:pt x="844" y="1136"/>
                    </a:moveTo>
                    <a:lnTo>
                      <a:pt x="844" y="1140"/>
                    </a:lnTo>
                    <a:lnTo>
                      <a:pt x="844" y="1142"/>
                    </a:lnTo>
                    <a:lnTo>
                      <a:pt x="844" y="1142"/>
                    </a:lnTo>
                    <a:lnTo>
                      <a:pt x="851" y="1143"/>
                    </a:lnTo>
                    <a:lnTo>
                      <a:pt x="842" y="1148"/>
                    </a:lnTo>
                    <a:lnTo>
                      <a:pt x="839" y="1146"/>
                    </a:lnTo>
                    <a:lnTo>
                      <a:pt x="838" y="1149"/>
                    </a:lnTo>
                    <a:lnTo>
                      <a:pt x="838" y="1149"/>
                    </a:lnTo>
                    <a:lnTo>
                      <a:pt x="807" y="1160"/>
                    </a:lnTo>
                    <a:lnTo>
                      <a:pt x="803" y="1159"/>
                    </a:lnTo>
                    <a:lnTo>
                      <a:pt x="798" y="1163"/>
                    </a:lnTo>
                    <a:lnTo>
                      <a:pt x="787" y="1167"/>
                    </a:lnTo>
                    <a:lnTo>
                      <a:pt x="798" y="1153"/>
                    </a:lnTo>
                    <a:lnTo>
                      <a:pt x="834" y="1140"/>
                    </a:lnTo>
                    <a:lnTo>
                      <a:pt x="844" y="1136"/>
                    </a:lnTo>
                    <a:close/>
                    <a:moveTo>
                      <a:pt x="205" y="1032"/>
                    </a:moveTo>
                    <a:lnTo>
                      <a:pt x="242" y="1063"/>
                    </a:lnTo>
                    <a:lnTo>
                      <a:pt x="242" y="1063"/>
                    </a:lnTo>
                    <a:lnTo>
                      <a:pt x="246" y="1077"/>
                    </a:lnTo>
                    <a:lnTo>
                      <a:pt x="239" y="1071"/>
                    </a:lnTo>
                    <a:lnTo>
                      <a:pt x="235" y="1068"/>
                    </a:lnTo>
                    <a:lnTo>
                      <a:pt x="235" y="1067"/>
                    </a:lnTo>
                    <a:lnTo>
                      <a:pt x="233" y="1067"/>
                    </a:lnTo>
                    <a:lnTo>
                      <a:pt x="204" y="1042"/>
                    </a:lnTo>
                    <a:lnTo>
                      <a:pt x="204" y="1042"/>
                    </a:lnTo>
                    <a:lnTo>
                      <a:pt x="202" y="1042"/>
                    </a:lnTo>
                    <a:lnTo>
                      <a:pt x="192" y="1033"/>
                    </a:lnTo>
                    <a:lnTo>
                      <a:pt x="204" y="1035"/>
                    </a:lnTo>
                    <a:lnTo>
                      <a:pt x="205" y="1032"/>
                    </a:lnTo>
                    <a:close/>
                    <a:moveTo>
                      <a:pt x="1214" y="647"/>
                    </a:moveTo>
                    <a:lnTo>
                      <a:pt x="1212" y="663"/>
                    </a:lnTo>
                    <a:lnTo>
                      <a:pt x="1205" y="702"/>
                    </a:lnTo>
                    <a:lnTo>
                      <a:pt x="1204" y="702"/>
                    </a:lnTo>
                    <a:lnTo>
                      <a:pt x="1205" y="705"/>
                    </a:lnTo>
                    <a:lnTo>
                      <a:pt x="1202" y="719"/>
                    </a:lnTo>
                    <a:lnTo>
                      <a:pt x="1197" y="704"/>
                    </a:lnTo>
                    <a:lnTo>
                      <a:pt x="1197" y="704"/>
                    </a:lnTo>
                    <a:lnTo>
                      <a:pt x="1204" y="661"/>
                    </a:lnTo>
                    <a:lnTo>
                      <a:pt x="1205" y="653"/>
                    </a:lnTo>
                    <a:lnTo>
                      <a:pt x="1208" y="654"/>
                    </a:lnTo>
                    <a:lnTo>
                      <a:pt x="1214" y="647"/>
                    </a:lnTo>
                    <a:close/>
                    <a:moveTo>
                      <a:pt x="10" y="448"/>
                    </a:moveTo>
                    <a:lnTo>
                      <a:pt x="14" y="458"/>
                    </a:lnTo>
                    <a:lnTo>
                      <a:pt x="19" y="458"/>
                    </a:lnTo>
                    <a:lnTo>
                      <a:pt x="10" y="505"/>
                    </a:lnTo>
                    <a:lnTo>
                      <a:pt x="9" y="510"/>
                    </a:lnTo>
                    <a:lnTo>
                      <a:pt x="6" y="509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0" y="448"/>
                    </a:lnTo>
                    <a:close/>
                    <a:moveTo>
                      <a:pt x="967" y="89"/>
                    </a:moveTo>
                    <a:lnTo>
                      <a:pt x="975" y="95"/>
                    </a:lnTo>
                    <a:lnTo>
                      <a:pt x="1022" y="134"/>
                    </a:lnTo>
                    <a:lnTo>
                      <a:pt x="1008" y="131"/>
                    </a:lnTo>
                    <a:lnTo>
                      <a:pt x="1008" y="133"/>
                    </a:lnTo>
                    <a:lnTo>
                      <a:pt x="969" y="102"/>
                    </a:lnTo>
                    <a:lnTo>
                      <a:pt x="968" y="100"/>
                    </a:lnTo>
                    <a:lnTo>
                      <a:pt x="971" y="99"/>
                    </a:lnTo>
                    <a:lnTo>
                      <a:pt x="967" y="89"/>
                    </a:lnTo>
                    <a:close/>
                    <a:moveTo>
                      <a:pt x="424" y="0"/>
                    </a:moveTo>
                    <a:lnTo>
                      <a:pt x="417" y="9"/>
                    </a:lnTo>
                    <a:lnTo>
                      <a:pt x="420" y="11"/>
                    </a:lnTo>
                    <a:lnTo>
                      <a:pt x="379" y="26"/>
                    </a:lnTo>
                    <a:lnTo>
                      <a:pt x="373" y="28"/>
                    </a:lnTo>
                    <a:lnTo>
                      <a:pt x="372" y="26"/>
                    </a:lnTo>
                    <a:lnTo>
                      <a:pt x="360" y="24"/>
                    </a:lnTo>
                    <a:lnTo>
                      <a:pt x="370" y="20"/>
                    </a:lnTo>
                    <a:lnTo>
                      <a:pt x="372" y="20"/>
                    </a:lnTo>
                    <a:lnTo>
                      <a:pt x="373" y="18"/>
                    </a:lnTo>
                    <a:lnTo>
                      <a:pt x="376" y="17"/>
                    </a:lnTo>
                    <a:lnTo>
                      <a:pt x="413" y="4"/>
                    </a:lnTo>
                    <a:lnTo>
                      <a:pt x="413" y="4"/>
                    </a:lnTo>
                    <a:lnTo>
                      <a:pt x="414" y="3"/>
                    </a:lnTo>
                    <a:lnTo>
                      <a:pt x="4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9" name="Freeform 604"/>
              <p:cNvSpPr>
                <a:spLocks noEditPoints="1"/>
              </p:cNvSpPr>
              <p:nvPr/>
            </p:nvSpPr>
            <p:spPr bwMode="auto">
              <a:xfrm>
                <a:off x="6499" y="1947"/>
                <a:ext cx="1234" cy="1194"/>
              </a:xfrm>
              <a:custGeom>
                <a:avLst/>
                <a:gdLst>
                  <a:gd name="T0" fmla="*/ 799 w 1234"/>
                  <a:gd name="T1" fmla="*/ 1190 h 1194"/>
                  <a:gd name="T2" fmla="*/ 787 w 1234"/>
                  <a:gd name="T3" fmla="*/ 1194 h 1194"/>
                  <a:gd name="T4" fmla="*/ 808 w 1234"/>
                  <a:gd name="T5" fmla="*/ 1177 h 1194"/>
                  <a:gd name="T6" fmla="*/ 844 w 1234"/>
                  <a:gd name="T7" fmla="*/ 1169 h 1194"/>
                  <a:gd name="T8" fmla="*/ 825 w 1234"/>
                  <a:gd name="T9" fmla="*/ 1176 h 1194"/>
                  <a:gd name="T10" fmla="*/ 817 w 1234"/>
                  <a:gd name="T11" fmla="*/ 1174 h 1194"/>
                  <a:gd name="T12" fmla="*/ 848 w 1234"/>
                  <a:gd name="T13" fmla="*/ 1163 h 1194"/>
                  <a:gd name="T14" fmla="*/ 861 w 1234"/>
                  <a:gd name="T15" fmla="*/ 1157 h 1194"/>
                  <a:gd name="T16" fmla="*/ 868 w 1234"/>
                  <a:gd name="T17" fmla="*/ 1164 h 1194"/>
                  <a:gd name="T18" fmla="*/ 861 w 1234"/>
                  <a:gd name="T19" fmla="*/ 1157 h 1194"/>
                  <a:gd name="T20" fmla="*/ 249 w 1234"/>
                  <a:gd name="T21" fmla="*/ 1085 h 1194"/>
                  <a:gd name="T22" fmla="*/ 262 w 1234"/>
                  <a:gd name="T23" fmla="*/ 1105 h 1194"/>
                  <a:gd name="T24" fmla="*/ 245 w 1234"/>
                  <a:gd name="T25" fmla="*/ 1082 h 1194"/>
                  <a:gd name="T26" fmla="*/ 243 w 1234"/>
                  <a:gd name="T27" fmla="*/ 1081 h 1194"/>
                  <a:gd name="T28" fmla="*/ 238 w 1234"/>
                  <a:gd name="T29" fmla="*/ 1082 h 1194"/>
                  <a:gd name="T30" fmla="*/ 225 w 1234"/>
                  <a:gd name="T31" fmla="*/ 1077 h 1194"/>
                  <a:gd name="T32" fmla="*/ 216 w 1234"/>
                  <a:gd name="T33" fmla="*/ 1067 h 1194"/>
                  <a:gd name="T34" fmla="*/ 187 w 1234"/>
                  <a:gd name="T35" fmla="*/ 1044 h 1194"/>
                  <a:gd name="T36" fmla="*/ 212 w 1234"/>
                  <a:gd name="T37" fmla="*/ 1056 h 1194"/>
                  <a:gd name="T38" fmla="*/ 192 w 1234"/>
                  <a:gd name="T39" fmla="*/ 1050 h 1194"/>
                  <a:gd name="T40" fmla="*/ 1215 w 1234"/>
                  <a:gd name="T41" fmla="*/ 719 h 1194"/>
                  <a:gd name="T42" fmla="*/ 1221 w 1234"/>
                  <a:gd name="T43" fmla="*/ 740 h 1194"/>
                  <a:gd name="T44" fmla="*/ 1212 w 1234"/>
                  <a:gd name="T45" fmla="*/ 733 h 1194"/>
                  <a:gd name="T46" fmla="*/ 1234 w 1234"/>
                  <a:gd name="T47" fmla="*/ 649 h 1194"/>
                  <a:gd name="T48" fmla="*/ 1224 w 1234"/>
                  <a:gd name="T49" fmla="*/ 674 h 1194"/>
                  <a:gd name="T50" fmla="*/ 1229 w 1234"/>
                  <a:gd name="T51" fmla="*/ 684 h 1194"/>
                  <a:gd name="T52" fmla="*/ 1227 w 1234"/>
                  <a:gd name="T53" fmla="*/ 707 h 1194"/>
                  <a:gd name="T54" fmla="*/ 1220 w 1234"/>
                  <a:gd name="T55" fmla="*/ 714 h 1194"/>
                  <a:gd name="T56" fmla="*/ 1222 w 1234"/>
                  <a:gd name="T57" fmla="*/ 677 h 1194"/>
                  <a:gd name="T58" fmla="*/ 1234 w 1234"/>
                  <a:gd name="T59" fmla="*/ 649 h 1194"/>
                  <a:gd name="T60" fmla="*/ 20 w 1234"/>
                  <a:gd name="T61" fmla="*/ 462 h 1194"/>
                  <a:gd name="T62" fmla="*/ 10 w 1234"/>
                  <a:gd name="T63" fmla="*/ 530 h 1194"/>
                  <a:gd name="T64" fmla="*/ 0 w 1234"/>
                  <a:gd name="T65" fmla="*/ 530 h 1194"/>
                  <a:gd name="T66" fmla="*/ 5 w 1234"/>
                  <a:gd name="T67" fmla="*/ 507 h 1194"/>
                  <a:gd name="T68" fmla="*/ 7 w 1234"/>
                  <a:gd name="T69" fmla="*/ 483 h 1194"/>
                  <a:gd name="T70" fmla="*/ 12 w 1234"/>
                  <a:gd name="T71" fmla="*/ 479 h 1194"/>
                  <a:gd name="T72" fmla="*/ 12 w 1234"/>
                  <a:gd name="T73" fmla="*/ 462 h 1194"/>
                  <a:gd name="T74" fmla="*/ 14 w 1234"/>
                  <a:gd name="T75" fmla="*/ 448 h 1194"/>
                  <a:gd name="T76" fmla="*/ 981 w 1234"/>
                  <a:gd name="T77" fmla="*/ 95 h 1194"/>
                  <a:gd name="T78" fmla="*/ 992 w 1234"/>
                  <a:gd name="T79" fmla="*/ 107 h 1194"/>
                  <a:gd name="T80" fmla="*/ 998 w 1234"/>
                  <a:gd name="T81" fmla="*/ 107 h 1194"/>
                  <a:gd name="T82" fmla="*/ 1023 w 1234"/>
                  <a:gd name="T83" fmla="*/ 138 h 1194"/>
                  <a:gd name="T84" fmla="*/ 1022 w 1234"/>
                  <a:gd name="T85" fmla="*/ 140 h 1194"/>
                  <a:gd name="T86" fmla="*/ 1040 w 1234"/>
                  <a:gd name="T87" fmla="*/ 144 h 1194"/>
                  <a:gd name="T88" fmla="*/ 1032 w 1234"/>
                  <a:gd name="T89" fmla="*/ 148 h 1194"/>
                  <a:gd name="T90" fmla="*/ 977 w 1234"/>
                  <a:gd name="T91" fmla="*/ 103 h 1194"/>
                  <a:gd name="T92" fmla="*/ 365 w 1234"/>
                  <a:gd name="T93" fmla="*/ 31 h 1194"/>
                  <a:gd name="T94" fmla="*/ 370 w 1234"/>
                  <a:gd name="T95" fmla="*/ 38 h 1194"/>
                  <a:gd name="T96" fmla="*/ 365 w 1234"/>
                  <a:gd name="T97" fmla="*/ 31 h 1194"/>
                  <a:gd name="T98" fmla="*/ 413 w 1234"/>
                  <a:gd name="T99" fmla="*/ 14 h 1194"/>
                  <a:gd name="T100" fmla="*/ 420 w 1234"/>
                  <a:gd name="T101" fmla="*/ 17 h 1194"/>
                  <a:gd name="T102" fmla="*/ 386 w 1234"/>
                  <a:gd name="T103" fmla="*/ 31 h 1194"/>
                  <a:gd name="T104" fmla="*/ 387 w 1234"/>
                  <a:gd name="T105" fmla="*/ 23 h 1194"/>
                  <a:gd name="T106" fmla="*/ 409 w 1234"/>
                  <a:gd name="T107" fmla="*/ 14 h 1194"/>
                  <a:gd name="T108" fmla="*/ 445 w 1234"/>
                  <a:gd name="T109" fmla="*/ 0 h 1194"/>
                  <a:gd name="T110" fmla="*/ 424 w 1234"/>
                  <a:gd name="T111" fmla="*/ 17 h 1194"/>
                  <a:gd name="T112" fmla="*/ 444 w 1234"/>
                  <a:gd name="T113" fmla="*/ 1 h 1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34" h="1194">
                    <a:moveTo>
                      <a:pt x="808" y="1177"/>
                    </a:moveTo>
                    <a:lnTo>
                      <a:pt x="799" y="1190"/>
                    </a:lnTo>
                    <a:lnTo>
                      <a:pt x="789" y="1193"/>
                    </a:lnTo>
                    <a:lnTo>
                      <a:pt x="787" y="1194"/>
                    </a:lnTo>
                    <a:lnTo>
                      <a:pt x="797" y="1181"/>
                    </a:lnTo>
                    <a:lnTo>
                      <a:pt x="808" y="1177"/>
                    </a:lnTo>
                    <a:close/>
                    <a:moveTo>
                      <a:pt x="848" y="1163"/>
                    </a:moveTo>
                    <a:lnTo>
                      <a:pt x="844" y="1169"/>
                    </a:lnTo>
                    <a:lnTo>
                      <a:pt x="835" y="1174"/>
                    </a:lnTo>
                    <a:lnTo>
                      <a:pt x="825" y="1176"/>
                    </a:lnTo>
                    <a:lnTo>
                      <a:pt x="821" y="1176"/>
                    </a:lnTo>
                    <a:lnTo>
                      <a:pt x="817" y="1174"/>
                    </a:lnTo>
                    <a:lnTo>
                      <a:pt x="817" y="1174"/>
                    </a:lnTo>
                    <a:lnTo>
                      <a:pt x="848" y="1163"/>
                    </a:lnTo>
                    <a:lnTo>
                      <a:pt x="848" y="1163"/>
                    </a:lnTo>
                    <a:close/>
                    <a:moveTo>
                      <a:pt x="861" y="1157"/>
                    </a:moveTo>
                    <a:lnTo>
                      <a:pt x="876" y="1160"/>
                    </a:lnTo>
                    <a:lnTo>
                      <a:pt x="868" y="1164"/>
                    </a:lnTo>
                    <a:lnTo>
                      <a:pt x="852" y="1162"/>
                    </a:lnTo>
                    <a:lnTo>
                      <a:pt x="861" y="1157"/>
                    </a:lnTo>
                    <a:close/>
                    <a:moveTo>
                      <a:pt x="245" y="1082"/>
                    </a:moveTo>
                    <a:lnTo>
                      <a:pt x="249" y="1085"/>
                    </a:lnTo>
                    <a:lnTo>
                      <a:pt x="256" y="1091"/>
                    </a:lnTo>
                    <a:lnTo>
                      <a:pt x="262" y="1105"/>
                    </a:lnTo>
                    <a:lnTo>
                      <a:pt x="250" y="1098"/>
                    </a:lnTo>
                    <a:lnTo>
                      <a:pt x="245" y="1082"/>
                    </a:lnTo>
                    <a:close/>
                    <a:moveTo>
                      <a:pt x="214" y="1056"/>
                    </a:moveTo>
                    <a:lnTo>
                      <a:pt x="243" y="1081"/>
                    </a:lnTo>
                    <a:lnTo>
                      <a:pt x="242" y="1081"/>
                    </a:lnTo>
                    <a:lnTo>
                      <a:pt x="238" y="1082"/>
                    </a:lnTo>
                    <a:lnTo>
                      <a:pt x="235" y="1081"/>
                    </a:lnTo>
                    <a:lnTo>
                      <a:pt x="225" y="1077"/>
                    </a:lnTo>
                    <a:lnTo>
                      <a:pt x="222" y="1075"/>
                    </a:lnTo>
                    <a:lnTo>
                      <a:pt x="216" y="1067"/>
                    </a:lnTo>
                    <a:lnTo>
                      <a:pt x="214" y="1056"/>
                    </a:lnTo>
                    <a:close/>
                    <a:moveTo>
                      <a:pt x="187" y="1044"/>
                    </a:moveTo>
                    <a:lnTo>
                      <a:pt x="202" y="1047"/>
                    </a:lnTo>
                    <a:lnTo>
                      <a:pt x="212" y="1056"/>
                    </a:lnTo>
                    <a:lnTo>
                      <a:pt x="195" y="1053"/>
                    </a:lnTo>
                    <a:lnTo>
                      <a:pt x="192" y="1050"/>
                    </a:lnTo>
                    <a:lnTo>
                      <a:pt x="187" y="1044"/>
                    </a:lnTo>
                    <a:close/>
                    <a:moveTo>
                      <a:pt x="1215" y="719"/>
                    </a:moveTo>
                    <a:lnTo>
                      <a:pt x="1221" y="735"/>
                    </a:lnTo>
                    <a:lnTo>
                      <a:pt x="1221" y="740"/>
                    </a:lnTo>
                    <a:lnTo>
                      <a:pt x="1218" y="749"/>
                    </a:lnTo>
                    <a:lnTo>
                      <a:pt x="1212" y="733"/>
                    </a:lnTo>
                    <a:lnTo>
                      <a:pt x="1215" y="719"/>
                    </a:lnTo>
                    <a:close/>
                    <a:moveTo>
                      <a:pt x="1234" y="649"/>
                    </a:moveTo>
                    <a:lnTo>
                      <a:pt x="1234" y="663"/>
                    </a:lnTo>
                    <a:lnTo>
                      <a:pt x="1224" y="674"/>
                    </a:lnTo>
                    <a:lnTo>
                      <a:pt x="1228" y="678"/>
                    </a:lnTo>
                    <a:lnTo>
                      <a:pt x="1229" y="684"/>
                    </a:lnTo>
                    <a:lnTo>
                      <a:pt x="1231" y="687"/>
                    </a:lnTo>
                    <a:lnTo>
                      <a:pt x="1227" y="707"/>
                    </a:lnTo>
                    <a:lnTo>
                      <a:pt x="1225" y="709"/>
                    </a:lnTo>
                    <a:lnTo>
                      <a:pt x="1220" y="714"/>
                    </a:lnTo>
                    <a:lnTo>
                      <a:pt x="1215" y="716"/>
                    </a:lnTo>
                    <a:lnTo>
                      <a:pt x="1222" y="677"/>
                    </a:lnTo>
                    <a:lnTo>
                      <a:pt x="1224" y="661"/>
                    </a:lnTo>
                    <a:lnTo>
                      <a:pt x="1234" y="649"/>
                    </a:lnTo>
                    <a:close/>
                    <a:moveTo>
                      <a:pt x="14" y="448"/>
                    </a:moveTo>
                    <a:lnTo>
                      <a:pt x="20" y="462"/>
                    </a:lnTo>
                    <a:lnTo>
                      <a:pt x="10" y="517"/>
                    </a:lnTo>
                    <a:lnTo>
                      <a:pt x="10" y="530"/>
                    </a:lnTo>
                    <a:lnTo>
                      <a:pt x="0" y="541"/>
                    </a:lnTo>
                    <a:lnTo>
                      <a:pt x="0" y="530"/>
                    </a:lnTo>
                    <a:lnTo>
                      <a:pt x="10" y="517"/>
                    </a:lnTo>
                    <a:lnTo>
                      <a:pt x="5" y="507"/>
                    </a:lnTo>
                    <a:lnTo>
                      <a:pt x="3" y="504"/>
                    </a:lnTo>
                    <a:lnTo>
                      <a:pt x="7" y="483"/>
                    </a:lnTo>
                    <a:lnTo>
                      <a:pt x="7" y="483"/>
                    </a:lnTo>
                    <a:lnTo>
                      <a:pt x="12" y="479"/>
                    </a:lnTo>
                    <a:lnTo>
                      <a:pt x="17" y="476"/>
                    </a:lnTo>
                    <a:lnTo>
                      <a:pt x="12" y="462"/>
                    </a:lnTo>
                    <a:lnTo>
                      <a:pt x="13" y="454"/>
                    </a:lnTo>
                    <a:lnTo>
                      <a:pt x="14" y="448"/>
                    </a:lnTo>
                    <a:close/>
                    <a:moveTo>
                      <a:pt x="971" y="89"/>
                    </a:moveTo>
                    <a:lnTo>
                      <a:pt x="981" y="95"/>
                    </a:lnTo>
                    <a:lnTo>
                      <a:pt x="986" y="109"/>
                    </a:lnTo>
                    <a:lnTo>
                      <a:pt x="992" y="107"/>
                    </a:lnTo>
                    <a:lnTo>
                      <a:pt x="996" y="107"/>
                    </a:lnTo>
                    <a:lnTo>
                      <a:pt x="998" y="107"/>
                    </a:lnTo>
                    <a:lnTo>
                      <a:pt x="1022" y="129"/>
                    </a:lnTo>
                    <a:lnTo>
                      <a:pt x="1023" y="138"/>
                    </a:lnTo>
                    <a:lnTo>
                      <a:pt x="1023" y="138"/>
                    </a:lnTo>
                    <a:lnTo>
                      <a:pt x="1022" y="140"/>
                    </a:lnTo>
                    <a:lnTo>
                      <a:pt x="1039" y="143"/>
                    </a:lnTo>
                    <a:lnTo>
                      <a:pt x="1040" y="144"/>
                    </a:lnTo>
                    <a:lnTo>
                      <a:pt x="1047" y="151"/>
                    </a:lnTo>
                    <a:lnTo>
                      <a:pt x="1032" y="148"/>
                    </a:lnTo>
                    <a:lnTo>
                      <a:pt x="985" y="109"/>
                    </a:lnTo>
                    <a:lnTo>
                      <a:pt x="977" y="103"/>
                    </a:lnTo>
                    <a:lnTo>
                      <a:pt x="971" y="89"/>
                    </a:lnTo>
                    <a:close/>
                    <a:moveTo>
                      <a:pt x="365" y="31"/>
                    </a:moveTo>
                    <a:lnTo>
                      <a:pt x="380" y="34"/>
                    </a:lnTo>
                    <a:lnTo>
                      <a:pt x="370" y="38"/>
                    </a:lnTo>
                    <a:lnTo>
                      <a:pt x="355" y="35"/>
                    </a:lnTo>
                    <a:lnTo>
                      <a:pt x="365" y="31"/>
                    </a:lnTo>
                    <a:close/>
                    <a:moveTo>
                      <a:pt x="409" y="14"/>
                    </a:moveTo>
                    <a:lnTo>
                      <a:pt x="413" y="14"/>
                    </a:lnTo>
                    <a:lnTo>
                      <a:pt x="416" y="14"/>
                    </a:lnTo>
                    <a:lnTo>
                      <a:pt x="420" y="17"/>
                    </a:lnTo>
                    <a:lnTo>
                      <a:pt x="423" y="18"/>
                    </a:lnTo>
                    <a:lnTo>
                      <a:pt x="386" y="31"/>
                    </a:lnTo>
                    <a:lnTo>
                      <a:pt x="383" y="32"/>
                    </a:lnTo>
                    <a:lnTo>
                      <a:pt x="387" y="23"/>
                    </a:lnTo>
                    <a:lnTo>
                      <a:pt x="393" y="18"/>
                    </a:lnTo>
                    <a:lnTo>
                      <a:pt x="409" y="14"/>
                    </a:lnTo>
                    <a:lnTo>
                      <a:pt x="409" y="14"/>
                    </a:lnTo>
                    <a:close/>
                    <a:moveTo>
                      <a:pt x="445" y="0"/>
                    </a:moveTo>
                    <a:lnTo>
                      <a:pt x="434" y="14"/>
                    </a:lnTo>
                    <a:lnTo>
                      <a:pt x="424" y="17"/>
                    </a:lnTo>
                    <a:lnTo>
                      <a:pt x="434" y="4"/>
                    </a:lnTo>
                    <a:lnTo>
                      <a:pt x="444" y="1"/>
                    </a:lnTo>
                    <a:lnTo>
                      <a:pt x="4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0" name="Freeform 605"/>
              <p:cNvSpPr>
                <a:spLocks noEditPoints="1"/>
              </p:cNvSpPr>
              <p:nvPr/>
            </p:nvSpPr>
            <p:spPr bwMode="auto">
              <a:xfrm>
                <a:off x="6488" y="1936"/>
                <a:ext cx="1255" cy="1216"/>
              </a:xfrm>
              <a:custGeom>
                <a:avLst/>
                <a:gdLst>
                  <a:gd name="T0" fmla="*/ 798 w 1255"/>
                  <a:gd name="T1" fmla="*/ 1214 h 1216"/>
                  <a:gd name="T2" fmla="*/ 798 w 1255"/>
                  <a:gd name="T3" fmla="*/ 1205 h 1216"/>
                  <a:gd name="T4" fmla="*/ 810 w 1255"/>
                  <a:gd name="T5" fmla="*/ 1201 h 1216"/>
                  <a:gd name="T6" fmla="*/ 903 w 1255"/>
                  <a:gd name="T7" fmla="*/ 1174 h 1216"/>
                  <a:gd name="T8" fmla="*/ 879 w 1255"/>
                  <a:gd name="T9" fmla="*/ 1175 h 1216"/>
                  <a:gd name="T10" fmla="*/ 261 w 1255"/>
                  <a:gd name="T11" fmla="*/ 1109 h 1216"/>
                  <a:gd name="T12" fmla="*/ 278 w 1255"/>
                  <a:gd name="T13" fmla="*/ 1130 h 1216"/>
                  <a:gd name="T14" fmla="*/ 261 w 1255"/>
                  <a:gd name="T15" fmla="*/ 1109 h 1216"/>
                  <a:gd name="T16" fmla="*/ 236 w 1255"/>
                  <a:gd name="T17" fmla="*/ 1088 h 1216"/>
                  <a:gd name="T18" fmla="*/ 233 w 1255"/>
                  <a:gd name="T19" fmla="*/ 1086 h 1216"/>
                  <a:gd name="T20" fmla="*/ 198 w 1255"/>
                  <a:gd name="T21" fmla="*/ 1055 h 1216"/>
                  <a:gd name="T22" fmla="*/ 206 w 1255"/>
                  <a:gd name="T23" fmla="*/ 1064 h 1216"/>
                  <a:gd name="T24" fmla="*/ 184 w 1255"/>
                  <a:gd name="T25" fmla="*/ 1052 h 1216"/>
                  <a:gd name="T26" fmla="*/ 1238 w 1255"/>
                  <a:gd name="T27" fmla="*/ 761 h 1216"/>
                  <a:gd name="T28" fmla="*/ 1229 w 1255"/>
                  <a:gd name="T29" fmla="*/ 760 h 1216"/>
                  <a:gd name="T30" fmla="*/ 1232 w 1255"/>
                  <a:gd name="T31" fmla="*/ 746 h 1216"/>
                  <a:gd name="T32" fmla="*/ 1242 w 1255"/>
                  <a:gd name="T33" fmla="*/ 701 h 1216"/>
                  <a:gd name="T34" fmla="*/ 1240 w 1255"/>
                  <a:gd name="T35" fmla="*/ 715 h 1216"/>
                  <a:gd name="T36" fmla="*/ 1242 w 1255"/>
                  <a:gd name="T37" fmla="*/ 698 h 1216"/>
                  <a:gd name="T38" fmla="*/ 1255 w 1255"/>
                  <a:gd name="T39" fmla="*/ 662 h 1216"/>
                  <a:gd name="T40" fmla="*/ 1245 w 1255"/>
                  <a:gd name="T41" fmla="*/ 660 h 1216"/>
                  <a:gd name="T42" fmla="*/ 11 w 1255"/>
                  <a:gd name="T43" fmla="*/ 541 h 1216"/>
                  <a:gd name="T44" fmla="*/ 0 w 1255"/>
                  <a:gd name="T45" fmla="*/ 565 h 1216"/>
                  <a:gd name="T46" fmla="*/ 11 w 1255"/>
                  <a:gd name="T47" fmla="*/ 541 h 1216"/>
                  <a:gd name="T48" fmla="*/ 14 w 1255"/>
                  <a:gd name="T49" fmla="*/ 515 h 1216"/>
                  <a:gd name="T50" fmla="*/ 16 w 1255"/>
                  <a:gd name="T51" fmla="*/ 500 h 1216"/>
                  <a:gd name="T52" fmla="*/ 21 w 1255"/>
                  <a:gd name="T53" fmla="*/ 445 h 1216"/>
                  <a:gd name="T54" fmla="*/ 24 w 1255"/>
                  <a:gd name="T55" fmla="*/ 465 h 1216"/>
                  <a:gd name="T56" fmla="*/ 17 w 1255"/>
                  <a:gd name="T57" fmla="*/ 457 h 1216"/>
                  <a:gd name="T58" fmla="*/ 1050 w 1255"/>
                  <a:gd name="T59" fmla="*/ 154 h 1216"/>
                  <a:gd name="T60" fmla="*/ 1072 w 1255"/>
                  <a:gd name="T61" fmla="*/ 164 h 1216"/>
                  <a:gd name="T62" fmla="*/ 1051 w 1255"/>
                  <a:gd name="T63" fmla="*/ 155 h 1216"/>
                  <a:gd name="T64" fmla="*/ 1009 w 1255"/>
                  <a:gd name="T65" fmla="*/ 118 h 1216"/>
                  <a:gd name="T66" fmla="*/ 1024 w 1255"/>
                  <a:gd name="T67" fmla="*/ 124 h 1216"/>
                  <a:gd name="T68" fmla="*/ 1033 w 1255"/>
                  <a:gd name="T69" fmla="*/ 140 h 1216"/>
                  <a:gd name="T70" fmla="*/ 978 w 1255"/>
                  <a:gd name="T71" fmla="*/ 86 h 1216"/>
                  <a:gd name="T72" fmla="*/ 992 w 1255"/>
                  <a:gd name="T73" fmla="*/ 106 h 1216"/>
                  <a:gd name="T74" fmla="*/ 978 w 1255"/>
                  <a:gd name="T75" fmla="*/ 86 h 1216"/>
                  <a:gd name="T76" fmla="*/ 376 w 1255"/>
                  <a:gd name="T77" fmla="*/ 42 h 1216"/>
                  <a:gd name="T78" fmla="*/ 350 w 1255"/>
                  <a:gd name="T79" fmla="*/ 43 h 1216"/>
                  <a:gd name="T80" fmla="*/ 420 w 1255"/>
                  <a:gd name="T81" fmla="*/ 25 h 1216"/>
                  <a:gd name="T82" fmla="*/ 407 w 1255"/>
                  <a:gd name="T83" fmla="*/ 26 h 1216"/>
                  <a:gd name="T84" fmla="*/ 466 w 1255"/>
                  <a:gd name="T85" fmla="*/ 0 h 1216"/>
                  <a:gd name="T86" fmla="*/ 455 w 1255"/>
                  <a:gd name="T87" fmla="*/ 12 h 1216"/>
                  <a:gd name="T88" fmla="*/ 456 w 1255"/>
                  <a:gd name="T89" fmla="*/ 2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5" h="1216">
                    <a:moveTo>
                      <a:pt x="810" y="1201"/>
                    </a:moveTo>
                    <a:lnTo>
                      <a:pt x="798" y="1214"/>
                    </a:lnTo>
                    <a:lnTo>
                      <a:pt x="788" y="1216"/>
                    </a:lnTo>
                    <a:lnTo>
                      <a:pt x="798" y="1205"/>
                    </a:lnTo>
                    <a:lnTo>
                      <a:pt x="800" y="1204"/>
                    </a:lnTo>
                    <a:lnTo>
                      <a:pt x="810" y="1201"/>
                    </a:lnTo>
                    <a:close/>
                    <a:moveTo>
                      <a:pt x="887" y="1171"/>
                    </a:moveTo>
                    <a:lnTo>
                      <a:pt x="903" y="1174"/>
                    </a:lnTo>
                    <a:lnTo>
                      <a:pt x="894" y="1177"/>
                    </a:lnTo>
                    <a:lnTo>
                      <a:pt x="879" y="1175"/>
                    </a:lnTo>
                    <a:lnTo>
                      <a:pt x="887" y="1171"/>
                    </a:lnTo>
                    <a:close/>
                    <a:moveTo>
                      <a:pt x="261" y="1109"/>
                    </a:moveTo>
                    <a:lnTo>
                      <a:pt x="273" y="1116"/>
                    </a:lnTo>
                    <a:lnTo>
                      <a:pt x="278" y="1130"/>
                    </a:lnTo>
                    <a:lnTo>
                      <a:pt x="267" y="1123"/>
                    </a:lnTo>
                    <a:lnTo>
                      <a:pt x="261" y="1109"/>
                    </a:lnTo>
                    <a:close/>
                    <a:moveTo>
                      <a:pt x="233" y="1086"/>
                    </a:moveTo>
                    <a:lnTo>
                      <a:pt x="236" y="1088"/>
                    </a:lnTo>
                    <a:lnTo>
                      <a:pt x="235" y="1088"/>
                    </a:lnTo>
                    <a:lnTo>
                      <a:pt x="233" y="1086"/>
                    </a:lnTo>
                    <a:close/>
                    <a:moveTo>
                      <a:pt x="184" y="1052"/>
                    </a:moveTo>
                    <a:lnTo>
                      <a:pt x="198" y="1055"/>
                    </a:lnTo>
                    <a:lnTo>
                      <a:pt x="203" y="1061"/>
                    </a:lnTo>
                    <a:lnTo>
                      <a:pt x="206" y="1064"/>
                    </a:lnTo>
                    <a:lnTo>
                      <a:pt x="191" y="1061"/>
                    </a:lnTo>
                    <a:lnTo>
                      <a:pt x="184" y="1052"/>
                    </a:lnTo>
                    <a:close/>
                    <a:moveTo>
                      <a:pt x="1232" y="746"/>
                    </a:moveTo>
                    <a:lnTo>
                      <a:pt x="1238" y="761"/>
                    </a:lnTo>
                    <a:lnTo>
                      <a:pt x="1235" y="774"/>
                    </a:lnTo>
                    <a:lnTo>
                      <a:pt x="1229" y="760"/>
                    </a:lnTo>
                    <a:lnTo>
                      <a:pt x="1232" y="751"/>
                    </a:lnTo>
                    <a:lnTo>
                      <a:pt x="1232" y="746"/>
                    </a:lnTo>
                    <a:close/>
                    <a:moveTo>
                      <a:pt x="1242" y="698"/>
                    </a:moveTo>
                    <a:lnTo>
                      <a:pt x="1242" y="701"/>
                    </a:lnTo>
                    <a:lnTo>
                      <a:pt x="1242" y="708"/>
                    </a:lnTo>
                    <a:lnTo>
                      <a:pt x="1240" y="715"/>
                    </a:lnTo>
                    <a:lnTo>
                      <a:pt x="1238" y="718"/>
                    </a:lnTo>
                    <a:lnTo>
                      <a:pt x="1242" y="698"/>
                    </a:lnTo>
                    <a:close/>
                    <a:moveTo>
                      <a:pt x="1255" y="648"/>
                    </a:moveTo>
                    <a:lnTo>
                      <a:pt x="1255" y="662"/>
                    </a:lnTo>
                    <a:lnTo>
                      <a:pt x="1245" y="674"/>
                    </a:lnTo>
                    <a:lnTo>
                      <a:pt x="1245" y="660"/>
                    </a:lnTo>
                    <a:lnTo>
                      <a:pt x="1255" y="648"/>
                    </a:lnTo>
                    <a:close/>
                    <a:moveTo>
                      <a:pt x="11" y="541"/>
                    </a:moveTo>
                    <a:lnTo>
                      <a:pt x="11" y="552"/>
                    </a:lnTo>
                    <a:lnTo>
                      <a:pt x="0" y="565"/>
                    </a:lnTo>
                    <a:lnTo>
                      <a:pt x="1" y="552"/>
                    </a:lnTo>
                    <a:lnTo>
                      <a:pt x="11" y="541"/>
                    </a:lnTo>
                    <a:close/>
                    <a:moveTo>
                      <a:pt x="18" y="494"/>
                    </a:moveTo>
                    <a:lnTo>
                      <a:pt x="14" y="515"/>
                    </a:lnTo>
                    <a:lnTo>
                      <a:pt x="14" y="506"/>
                    </a:lnTo>
                    <a:lnTo>
                      <a:pt x="16" y="500"/>
                    </a:lnTo>
                    <a:lnTo>
                      <a:pt x="18" y="494"/>
                    </a:lnTo>
                    <a:close/>
                    <a:moveTo>
                      <a:pt x="21" y="445"/>
                    </a:moveTo>
                    <a:lnTo>
                      <a:pt x="25" y="459"/>
                    </a:lnTo>
                    <a:lnTo>
                      <a:pt x="24" y="465"/>
                    </a:lnTo>
                    <a:lnTo>
                      <a:pt x="23" y="473"/>
                    </a:lnTo>
                    <a:lnTo>
                      <a:pt x="17" y="457"/>
                    </a:lnTo>
                    <a:lnTo>
                      <a:pt x="21" y="445"/>
                    </a:lnTo>
                    <a:close/>
                    <a:moveTo>
                      <a:pt x="1050" y="154"/>
                    </a:moveTo>
                    <a:lnTo>
                      <a:pt x="1065" y="155"/>
                    </a:lnTo>
                    <a:lnTo>
                      <a:pt x="1072" y="164"/>
                    </a:lnTo>
                    <a:lnTo>
                      <a:pt x="1058" y="162"/>
                    </a:lnTo>
                    <a:lnTo>
                      <a:pt x="1051" y="155"/>
                    </a:lnTo>
                    <a:lnTo>
                      <a:pt x="1050" y="154"/>
                    </a:lnTo>
                    <a:close/>
                    <a:moveTo>
                      <a:pt x="1009" y="118"/>
                    </a:moveTo>
                    <a:lnTo>
                      <a:pt x="1012" y="118"/>
                    </a:lnTo>
                    <a:lnTo>
                      <a:pt x="1024" y="124"/>
                    </a:lnTo>
                    <a:lnTo>
                      <a:pt x="1033" y="135"/>
                    </a:lnTo>
                    <a:lnTo>
                      <a:pt x="1033" y="140"/>
                    </a:lnTo>
                    <a:lnTo>
                      <a:pt x="1009" y="118"/>
                    </a:lnTo>
                    <a:close/>
                    <a:moveTo>
                      <a:pt x="978" y="86"/>
                    </a:moveTo>
                    <a:lnTo>
                      <a:pt x="986" y="91"/>
                    </a:lnTo>
                    <a:lnTo>
                      <a:pt x="992" y="106"/>
                    </a:lnTo>
                    <a:lnTo>
                      <a:pt x="982" y="100"/>
                    </a:lnTo>
                    <a:lnTo>
                      <a:pt x="978" y="86"/>
                    </a:lnTo>
                    <a:close/>
                    <a:moveTo>
                      <a:pt x="360" y="39"/>
                    </a:moveTo>
                    <a:lnTo>
                      <a:pt x="376" y="42"/>
                    </a:lnTo>
                    <a:lnTo>
                      <a:pt x="366" y="46"/>
                    </a:lnTo>
                    <a:lnTo>
                      <a:pt x="350" y="43"/>
                    </a:lnTo>
                    <a:lnTo>
                      <a:pt x="360" y="39"/>
                    </a:lnTo>
                    <a:close/>
                    <a:moveTo>
                      <a:pt x="420" y="25"/>
                    </a:moveTo>
                    <a:lnTo>
                      <a:pt x="404" y="29"/>
                    </a:lnTo>
                    <a:lnTo>
                      <a:pt x="407" y="26"/>
                    </a:lnTo>
                    <a:lnTo>
                      <a:pt x="420" y="25"/>
                    </a:lnTo>
                    <a:close/>
                    <a:moveTo>
                      <a:pt x="466" y="0"/>
                    </a:moveTo>
                    <a:lnTo>
                      <a:pt x="456" y="11"/>
                    </a:lnTo>
                    <a:lnTo>
                      <a:pt x="455" y="12"/>
                    </a:lnTo>
                    <a:lnTo>
                      <a:pt x="445" y="15"/>
                    </a:lnTo>
                    <a:lnTo>
                      <a:pt x="456" y="2"/>
                    </a:lnTo>
                    <a:lnTo>
                      <a:pt x="4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1" name="Freeform 606"/>
              <p:cNvSpPr>
                <a:spLocks noEditPoints="1"/>
              </p:cNvSpPr>
              <p:nvPr/>
            </p:nvSpPr>
            <p:spPr bwMode="auto">
              <a:xfrm>
                <a:off x="6478" y="1924"/>
                <a:ext cx="1274" cy="1240"/>
              </a:xfrm>
              <a:custGeom>
                <a:avLst/>
                <a:gdLst>
                  <a:gd name="T0" fmla="*/ 808 w 1274"/>
                  <a:gd name="T1" fmla="*/ 1226 h 1240"/>
                  <a:gd name="T2" fmla="*/ 800 w 1274"/>
                  <a:gd name="T3" fmla="*/ 1237 h 1240"/>
                  <a:gd name="T4" fmla="*/ 788 w 1274"/>
                  <a:gd name="T5" fmla="*/ 1240 h 1240"/>
                  <a:gd name="T6" fmla="*/ 798 w 1274"/>
                  <a:gd name="T7" fmla="*/ 1228 h 1240"/>
                  <a:gd name="T8" fmla="*/ 808 w 1274"/>
                  <a:gd name="T9" fmla="*/ 1226 h 1240"/>
                  <a:gd name="T10" fmla="*/ 913 w 1274"/>
                  <a:gd name="T11" fmla="*/ 1186 h 1240"/>
                  <a:gd name="T12" fmla="*/ 928 w 1274"/>
                  <a:gd name="T13" fmla="*/ 1187 h 1240"/>
                  <a:gd name="T14" fmla="*/ 920 w 1274"/>
                  <a:gd name="T15" fmla="*/ 1192 h 1240"/>
                  <a:gd name="T16" fmla="*/ 904 w 1274"/>
                  <a:gd name="T17" fmla="*/ 1189 h 1240"/>
                  <a:gd name="T18" fmla="*/ 913 w 1274"/>
                  <a:gd name="T19" fmla="*/ 1186 h 1240"/>
                  <a:gd name="T20" fmla="*/ 277 w 1274"/>
                  <a:gd name="T21" fmla="*/ 1135 h 1240"/>
                  <a:gd name="T22" fmla="*/ 288 w 1274"/>
                  <a:gd name="T23" fmla="*/ 1142 h 1240"/>
                  <a:gd name="T24" fmla="*/ 294 w 1274"/>
                  <a:gd name="T25" fmla="*/ 1158 h 1240"/>
                  <a:gd name="T26" fmla="*/ 283 w 1274"/>
                  <a:gd name="T27" fmla="*/ 1151 h 1240"/>
                  <a:gd name="T28" fmla="*/ 277 w 1274"/>
                  <a:gd name="T29" fmla="*/ 1135 h 1240"/>
                  <a:gd name="T30" fmla="*/ 178 w 1274"/>
                  <a:gd name="T31" fmla="*/ 1062 h 1240"/>
                  <a:gd name="T32" fmla="*/ 194 w 1274"/>
                  <a:gd name="T33" fmla="*/ 1064 h 1240"/>
                  <a:gd name="T34" fmla="*/ 201 w 1274"/>
                  <a:gd name="T35" fmla="*/ 1073 h 1240"/>
                  <a:gd name="T36" fmla="*/ 187 w 1274"/>
                  <a:gd name="T37" fmla="*/ 1070 h 1240"/>
                  <a:gd name="T38" fmla="*/ 178 w 1274"/>
                  <a:gd name="T39" fmla="*/ 1062 h 1240"/>
                  <a:gd name="T40" fmla="*/ 1248 w 1274"/>
                  <a:gd name="T41" fmla="*/ 773 h 1240"/>
                  <a:gd name="T42" fmla="*/ 1253 w 1274"/>
                  <a:gd name="T43" fmla="*/ 787 h 1240"/>
                  <a:gd name="T44" fmla="*/ 1249 w 1274"/>
                  <a:gd name="T45" fmla="*/ 800 h 1240"/>
                  <a:gd name="T46" fmla="*/ 1245 w 1274"/>
                  <a:gd name="T47" fmla="*/ 786 h 1240"/>
                  <a:gd name="T48" fmla="*/ 1248 w 1274"/>
                  <a:gd name="T49" fmla="*/ 773 h 1240"/>
                  <a:gd name="T50" fmla="*/ 1274 w 1274"/>
                  <a:gd name="T51" fmla="*/ 648 h 1240"/>
                  <a:gd name="T52" fmla="*/ 1274 w 1274"/>
                  <a:gd name="T53" fmla="*/ 662 h 1240"/>
                  <a:gd name="T54" fmla="*/ 1265 w 1274"/>
                  <a:gd name="T55" fmla="*/ 674 h 1240"/>
                  <a:gd name="T56" fmla="*/ 1265 w 1274"/>
                  <a:gd name="T57" fmla="*/ 660 h 1240"/>
                  <a:gd name="T58" fmla="*/ 1274 w 1274"/>
                  <a:gd name="T59" fmla="*/ 648 h 1240"/>
                  <a:gd name="T60" fmla="*/ 11 w 1274"/>
                  <a:gd name="T61" fmla="*/ 564 h 1240"/>
                  <a:gd name="T62" fmla="*/ 10 w 1274"/>
                  <a:gd name="T63" fmla="*/ 577 h 1240"/>
                  <a:gd name="T64" fmla="*/ 0 w 1274"/>
                  <a:gd name="T65" fmla="*/ 588 h 1240"/>
                  <a:gd name="T66" fmla="*/ 2 w 1274"/>
                  <a:gd name="T67" fmla="*/ 577 h 1240"/>
                  <a:gd name="T68" fmla="*/ 11 w 1274"/>
                  <a:gd name="T69" fmla="*/ 564 h 1240"/>
                  <a:gd name="T70" fmla="*/ 26 w 1274"/>
                  <a:gd name="T71" fmla="*/ 443 h 1240"/>
                  <a:gd name="T72" fmla="*/ 31 w 1274"/>
                  <a:gd name="T73" fmla="*/ 457 h 1240"/>
                  <a:gd name="T74" fmla="*/ 27 w 1274"/>
                  <a:gd name="T75" fmla="*/ 469 h 1240"/>
                  <a:gd name="T76" fmla="*/ 21 w 1274"/>
                  <a:gd name="T77" fmla="*/ 455 h 1240"/>
                  <a:gd name="T78" fmla="*/ 26 w 1274"/>
                  <a:gd name="T79" fmla="*/ 443 h 1240"/>
                  <a:gd name="T80" fmla="*/ 1075 w 1274"/>
                  <a:gd name="T81" fmla="*/ 167 h 1240"/>
                  <a:gd name="T82" fmla="*/ 1089 w 1274"/>
                  <a:gd name="T83" fmla="*/ 170 h 1240"/>
                  <a:gd name="T84" fmla="*/ 1098 w 1274"/>
                  <a:gd name="T85" fmla="*/ 178 h 1240"/>
                  <a:gd name="T86" fmla="*/ 1082 w 1274"/>
                  <a:gd name="T87" fmla="*/ 176 h 1240"/>
                  <a:gd name="T88" fmla="*/ 1075 w 1274"/>
                  <a:gd name="T89" fmla="*/ 167 h 1240"/>
                  <a:gd name="T90" fmla="*/ 982 w 1274"/>
                  <a:gd name="T91" fmla="*/ 82 h 1240"/>
                  <a:gd name="T92" fmla="*/ 990 w 1274"/>
                  <a:gd name="T93" fmla="*/ 89 h 1240"/>
                  <a:gd name="T94" fmla="*/ 996 w 1274"/>
                  <a:gd name="T95" fmla="*/ 103 h 1240"/>
                  <a:gd name="T96" fmla="*/ 988 w 1274"/>
                  <a:gd name="T97" fmla="*/ 98 h 1240"/>
                  <a:gd name="T98" fmla="*/ 982 w 1274"/>
                  <a:gd name="T99" fmla="*/ 82 h 1240"/>
                  <a:gd name="T100" fmla="*/ 355 w 1274"/>
                  <a:gd name="T101" fmla="*/ 48 h 1240"/>
                  <a:gd name="T102" fmla="*/ 370 w 1274"/>
                  <a:gd name="T103" fmla="*/ 51 h 1240"/>
                  <a:gd name="T104" fmla="*/ 360 w 1274"/>
                  <a:gd name="T105" fmla="*/ 55 h 1240"/>
                  <a:gd name="T106" fmla="*/ 345 w 1274"/>
                  <a:gd name="T107" fmla="*/ 53 h 1240"/>
                  <a:gd name="T108" fmla="*/ 355 w 1274"/>
                  <a:gd name="T109" fmla="*/ 48 h 1240"/>
                  <a:gd name="T110" fmla="*/ 485 w 1274"/>
                  <a:gd name="T111" fmla="*/ 0 h 1240"/>
                  <a:gd name="T112" fmla="*/ 476 w 1274"/>
                  <a:gd name="T113" fmla="*/ 12 h 1240"/>
                  <a:gd name="T114" fmla="*/ 466 w 1274"/>
                  <a:gd name="T115" fmla="*/ 14 h 1240"/>
                  <a:gd name="T116" fmla="*/ 475 w 1274"/>
                  <a:gd name="T117" fmla="*/ 3 h 1240"/>
                  <a:gd name="T118" fmla="*/ 485 w 1274"/>
                  <a:gd name="T119" fmla="*/ 0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74" h="1240">
                    <a:moveTo>
                      <a:pt x="808" y="1226"/>
                    </a:moveTo>
                    <a:lnTo>
                      <a:pt x="800" y="1237"/>
                    </a:lnTo>
                    <a:lnTo>
                      <a:pt x="788" y="1240"/>
                    </a:lnTo>
                    <a:lnTo>
                      <a:pt x="798" y="1228"/>
                    </a:lnTo>
                    <a:lnTo>
                      <a:pt x="808" y="1226"/>
                    </a:lnTo>
                    <a:close/>
                    <a:moveTo>
                      <a:pt x="913" y="1186"/>
                    </a:moveTo>
                    <a:lnTo>
                      <a:pt x="928" y="1187"/>
                    </a:lnTo>
                    <a:lnTo>
                      <a:pt x="920" y="1192"/>
                    </a:lnTo>
                    <a:lnTo>
                      <a:pt x="904" y="1189"/>
                    </a:lnTo>
                    <a:lnTo>
                      <a:pt x="913" y="1186"/>
                    </a:lnTo>
                    <a:close/>
                    <a:moveTo>
                      <a:pt x="277" y="1135"/>
                    </a:moveTo>
                    <a:lnTo>
                      <a:pt x="288" y="1142"/>
                    </a:lnTo>
                    <a:lnTo>
                      <a:pt x="294" y="1158"/>
                    </a:lnTo>
                    <a:lnTo>
                      <a:pt x="283" y="1151"/>
                    </a:lnTo>
                    <a:lnTo>
                      <a:pt x="277" y="1135"/>
                    </a:lnTo>
                    <a:close/>
                    <a:moveTo>
                      <a:pt x="178" y="1062"/>
                    </a:moveTo>
                    <a:lnTo>
                      <a:pt x="194" y="1064"/>
                    </a:lnTo>
                    <a:lnTo>
                      <a:pt x="201" y="1073"/>
                    </a:lnTo>
                    <a:lnTo>
                      <a:pt x="187" y="1070"/>
                    </a:lnTo>
                    <a:lnTo>
                      <a:pt x="178" y="1062"/>
                    </a:lnTo>
                    <a:close/>
                    <a:moveTo>
                      <a:pt x="1248" y="773"/>
                    </a:moveTo>
                    <a:lnTo>
                      <a:pt x="1253" y="787"/>
                    </a:lnTo>
                    <a:lnTo>
                      <a:pt x="1249" y="800"/>
                    </a:lnTo>
                    <a:lnTo>
                      <a:pt x="1245" y="786"/>
                    </a:lnTo>
                    <a:lnTo>
                      <a:pt x="1248" y="773"/>
                    </a:lnTo>
                    <a:close/>
                    <a:moveTo>
                      <a:pt x="1274" y="648"/>
                    </a:moveTo>
                    <a:lnTo>
                      <a:pt x="1274" y="662"/>
                    </a:lnTo>
                    <a:lnTo>
                      <a:pt x="1265" y="674"/>
                    </a:lnTo>
                    <a:lnTo>
                      <a:pt x="1265" y="660"/>
                    </a:lnTo>
                    <a:lnTo>
                      <a:pt x="1274" y="648"/>
                    </a:lnTo>
                    <a:close/>
                    <a:moveTo>
                      <a:pt x="11" y="564"/>
                    </a:moveTo>
                    <a:lnTo>
                      <a:pt x="10" y="577"/>
                    </a:lnTo>
                    <a:lnTo>
                      <a:pt x="0" y="588"/>
                    </a:lnTo>
                    <a:lnTo>
                      <a:pt x="2" y="577"/>
                    </a:lnTo>
                    <a:lnTo>
                      <a:pt x="11" y="564"/>
                    </a:lnTo>
                    <a:close/>
                    <a:moveTo>
                      <a:pt x="26" y="443"/>
                    </a:moveTo>
                    <a:lnTo>
                      <a:pt x="31" y="457"/>
                    </a:lnTo>
                    <a:lnTo>
                      <a:pt x="27" y="469"/>
                    </a:lnTo>
                    <a:lnTo>
                      <a:pt x="21" y="455"/>
                    </a:lnTo>
                    <a:lnTo>
                      <a:pt x="26" y="443"/>
                    </a:lnTo>
                    <a:close/>
                    <a:moveTo>
                      <a:pt x="1075" y="167"/>
                    </a:moveTo>
                    <a:lnTo>
                      <a:pt x="1089" y="170"/>
                    </a:lnTo>
                    <a:lnTo>
                      <a:pt x="1098" y="178"/>
                    </a:lnTo>
                    <a:lnTo>
                      <a:pt x="1082" y="176"/>
                    </a:lnTo>
                    <a:lnTo>
                      <a:pt x="1075" y="167"/>
                    </a:lnTo>
                    <a:close/>
                    <a:moveTo>
                      <a:pt x="982" y="82"/>
                    </a:moveTo>
                    <a:lnTo>
                      <a:pt x="990" y="89"/>
                    </a:lnTo>
                    <a:lnTo>
                      <a:pt x="996" y="103"/>
                    </a:lnTo>
                    <a:lnTo>
                      <a:pt x="988" y="98"/>
                    </a:lnTo>
                    <a:lnTo>
                      <a:pt x="982" y="82"/>
                    </a:lnTo>
                    <a:close/>
                    <a:moveTo>
                      <a:pt x="355" y="48"/>
                    </a:moveTo>
                    <a:lnTo>
                      <a:pt x="370" y="51"/>
                    </a:lnTo>
                    <a:lnTo>
                      <a:pt x="360" y="55"/>
                    </a:lnTo>
                    <a:lnTo>
                      <a:pt x="345" y="53"/>
                    </a:lnTo>
                    <a:lnTo>
                      <a:pt x="355" y="48"/>
                    </a:lnTo>
                    <a:close/>
                    <a:moveTo>
                      <a:pt x="485" y="0"/>
                    </a:moveTo>
                    <a:lnTo>
                      <a:pt x="476" y="12"/>
                    </a:lnTo>
                    <a:lnTo>
                      <a:pt x="466" y="14"/>
                    </a:lnTo>
                    <a:lnTo>
                      <a:pt x="475" y="3"/>
                    </a:lnTo>
                    <a:lnTo>
                      <a:pt x="4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2" name="Freeform 607"/>
              <p:cNvSpPr>
                <a:spLocks noEditPoints="1"/>
              </p:cNvSpPr>
              <p:nvPr/>
            </p:nvSpPr>
            <p:spPr bwMode="auto">
              <a:xfrm>
                <a:off x="6468" y="1913"/>
                <a:ext cx="1294" cy="1262"/>
              </a:xfrm>
              <a:custGeom>
                <a:avLst/>
                <a:gdLst>
                  <a:gd name="T0" fmla="*/ 810 w 1294"/>
                  <a:gd name="T1" fmla="*/ 1248 h 1262"/>
                  <a:gd name="T2" fmla="*/ 800 w 1294"/>
                  <a:gd name="T3" fmla="*/ 1259 h 1262"/>
                  <a:gd name="T4" fmla="*/ 790 w 1294"/>
                  <a:gd name="T5" fmla="*/ 1262 h 1262"/>
                  <a:gd name="T6" fmla="*/ 798 w 1294"/>
                  <a:gd name="T7" fmla="*/ 1251 h 1262"/>
                  <a:gd name="T8" fmla="*/ 810 w 1294"/>
                  <a:gd name="T9" fmla="*/ 1248 h 1262"/>
                  <a:gd name="T10" fmla="*/ 938 w 1294"/>
                  <a:gd name="T11" fmla="*/ 1198 h 1262"/>
                  <a:gd name="T12" fmla="*/ 954 w 1294"/>
                  <a:gd name="T13" fmla="*/ 1201 h 1262"/>
                  <a:gd name="T14" fmla="*/ 945 w 1294"/>
                  <a:gd name="T15" fmla="*/ 1205 h 1262"/>
                  <a:gd name="T16" fmla="*/ 930 w 1294"/>
                  <a:gd name="T17" fmla="*/ 1203 h 1262"/>
                  <a:gd name="T18" fmla="*/ 938 w 1294"/>
                  <a:gd name="T19" fmla="*/ 1198 h 1262"/>
                  <a:gd name="T20" fmla="*/ 293 w 1294"/>
                  <a:gd name="T21" fmla="*/ 1162 h 1262"/>
                  <a:gd name="T22" fmla="*/ 304 w 1294"/>
                  <a:gd name="T23" fmla="*/ 1169 h 1262"/>
                  <a:gd name="T24" fmla="*/ 310 w 1294"/>
                  <a:gd name="T25" fmla="*/ 1183 h 1262"/>
                  <a:gd name="T26" fmla="*/ 298 w 1294"/>
                  <a:gd name="T27" fmla="*/ 1176 h 1262"/>
                  <a:gd name="T28" fmla="*/ 293 w 1294"/>
                  <a:gd name="T29" fmla="*/ 1162 h 1262"/>
                  <a:gd name="T30" fmla="*/ 174 w 1294"/>
                  <a:gd name="T31" fmla="*/ 1071 h 1262"/>
                  <a:gd name="T32" fmla="*/ 188 w 1294"/>
                  <a:gd name="T33" fmla="*/ 1073 h 1262"/>
                  <a:gd name="T34" fmla="*/ 197 w 1294"/>
                  <a:gd name="T35" fmla="*/ 1081 h 1262"/>
                  <a:gd name="T36" fmla="*/ 181 w 1294"/>
                  <a:gd name="T37" fmla="*/ 1078 h 1262"/>
                  <a:gd name="T38" fmla="*/ 174 w 1294"/>
                  <a:gd name="T39" fmla="*/ 1071 h 1262"/>
                  <a:gd name="T40" fmla="*/ 1263 w 1294"/>
                  <a:gd name="T41" fmla="*/ 798 h 1262"/>
                  <a:gd name="T42" fmla="*/ 1269 w 1294"/>
                  <a:gd name="T43" fmla="*/ 813 h 1262"/>
                  <a:gd name="T44" fmla="*/ 1265 w 1294"/>
                  <a:gd name="T45" fmla="*/ 824 h 1262"/>
                  <a:gd name="T46" fmla="*/ 1259 w 1294"/>
                  <a:gd name="T47" fmla="*/ 811 h 1262"/>
                  <a:gd name="T48" fmla="*/ 1263 w 1294"/>
                  <a:gd name="T49" fmla="*/ 798 h 1262"/>
                  <a:gd name="T50" fmla="*/ 1294 w 1294"/>
                  <a:gd name="T51" fmla="*/ 647 h 1262"/>
                  <a:gd name="T52" fmla="*/ 1294 w 1294"/>
                  <a:gd name="T53" fmla="*/ 650 h 1262"/>
                  <a:gd name="T54" fmla="*/ 1294 w 1294"/>
                  <a:gd name="T55" fmla="*/ 660 h 1262"/>
                  <a:gd name="T56" fmla="*/ 1284 w 1294"/>
                  <a:gd name="T57" fmla="*/ 673 h 1262"/>
                  <a:gd name="T58" fmla="*/ 1284 w 1294"/>
                  <a:gd name="T59" fmla="*/ 659 h 1262"/>
                  <a:gd name="T60" fmla="*/ 1294 w 1294"/>
                  <a:gd name="T61" fmla="*/ 647 h 1262"/>
                  <a:gd name="T62" fmla="*/ 12 w 1294"/>
                  <a:gd name="T63" fmla="*/ 588 h 1262"/>
                  <a:gd name="T64" fmla="*/ 10 w 1294"/>
                  <a:gd name="T65" fmla="*/ 599 h 1262"/>
                  <a:gd name="T66" fmla="*/ 0 w 1294"/>
                  <a:gd name="T67" fmla="*/ 612 h 1262"/>
                  <a:gd name="T68" fmla="*/ 2 w 1294"/>
                  <a:gd name="T69" fmla="*/ 599 h 1262"/>
                  <a:gd name="T70" fmla="*/ 12 w 1294"/>
                  <a:gd name="T71" fmla="*/ 588 h 1262"/>
                  <a:gd name="T72" fmla="*/ 30 w 1294"/>
                  <a:gd name="T73" fmla="*/ 440 h 1262"/>
                  <a:gd name="T74" fmla="*/ 36 w 1294"/>
                  <a:gd name="T75" fmla="*/ 454 h 1262"/>
                  <a:gd name="T76" fmla="*/ 31 w 1294"/>
                  <a:gd name="T77" fmla="*/ 466 h 1262"/>
                  <a:gd name="T78" fmla="*/ 27 w 1294"/>
                  <a:gd name="T79" fmla="*/ 452 h 1262"/>
                  <a:gd name="T80" fmla="*/ 30 w 1294"/>
                  <a:gd name="T81" fmla="*/ 440 h 1262"/>
                  <a:gd name="T82" fmla="*/ 1099 w 1294"/>
                  <a:gd name="T83" fmla="*/ 181 h 1262"/>
                  <a:gd name="T84" fmla="*/ 1115 w 1294"/>
                  <a:gd name="T85" fmla="*/ 184 h 1262"/>
                  <a:gd name="T86" fmla="*/ 1122 w 1294"/>
                  <a:gd name="T87" fmla="*/ 192 h 1262"/>
                  <a:gd name="T88" fmla="*/ 1108 w 1294"/>
                  <a:gd name="T89" fmla="*/ 189 h 1262"/>
                  <a:gd name="T90" fmla="*/ 1099 w 1294"/>
                  <a:gd name="T91" fmla="*/ 181 h 1262"/>
                  <a:gd name="T92" fmla="*/ 986 w 1294"/>
                  <a:gd name="T93" fmla="*/ 79 h 1262"/>
                  <a:gd name="T94" fmla="*/ 996 w 1294"/>
                  <a:gd name="T95" fmla="*/ 86 h 1262"/>
                  <a:gd name="T96" fmla="*/ 1000 w 1294"/>
                  <a:gd name="T97" fmla="*/ 100 h 1262"/>
                  <a:gd name="T98" fmla="*/ 992 w 1294"/>
                  <a:gd name="T99" fmla="*/ 93 h 1262"/>
                  <a:gd name="T100" fmla="*/ 986 w 1294"/>
                  <a:gd name="T101" fmla="*/ 79 h 1262"/>
                  <a:gd name="T102" fmla="*/ 349 w 1294"/>
                  <a:gd name="T103" fmla="*/ 57 h 1262"/>
                  <a:gd name="T104" fmla="*/ 365 w 1294"/>
                  <a:gd name="T105" fmla="*/ 59 h 1262"/>
                  <a:gd name="T106" fmla="*/ 355 w 1294"/>
                  <a:gd name="T107" fmla="*/ 64 h 1262"/>
                  <a:gd name="T108" fmla="*/ 339 w 1294"/>
                  <a:gd name="T109" fmla="*/ 62 h 1262"/>
                  <a:gd name="T110" fmla="*/ 341 w 1294"/>
                  <a:gd name="T111" fmla="*/ 61 h 1262"/>
                  <a:gd name="T112" fmla="*/ 349 w 1294"/>
                  <a:gd name="T113" fmla="*/ 57 h 1262"/>
                  <a:gd name="T114" fmla="*/ 505 w 1294"/>
                  <a:gd name="T115" fmla="*/ 0 h 1262"/>
                  <a:gd name="T116" fmla="*/ 495 w 1294"/>
                  <a:gd name="T117" fmla="*/ 11 h 1262"/>
                  <a:gd name="T118" fmla="*/ 485 w 1294"/>
                  <a:gd name="T119" fmla="*/ 14 h 1262"/>
                  <a:gd name="T120" fmla="*/ 495 w 1294"/>
                  <a:gd name="T121" fmla="*/ 3 h 1262"/>
                  <a:gd name="T122" fmla="*/ 505 w 1294"/>
                  <a:gd name="T123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94" h="1262">
                    <a:moveTo>
                      <a:pt x="810" y="1248"/>
                    </a:moveTo>
                    <a:lnTo>
                      <a:pt x="800" y="1259"/>
                    </a:lnTo>
                    <a:lnTo>
                      <a:pt x="790" y="1262"/>
                    </a:lnTo>
                    <a:lnTo>
                      <a:pt x="798" y="1251"/>
                    </a:lnTo>
                    <a:lnTo>
                      <a:pt x="810" y="1248"/>
                    </a:lnTo>
                    <a:close/>
                    <a:moveTo>
                      <a:pt x="938" y="1198"/>
                    </a:moveTo>
                    <a:lnTo>
                      <a:pt x="954" y="1201"/>
                    </a:lnTo>
                    <a:lnTo>
                      <a:pt x="945" y="1205"/>
                    </a:lnTo>
                    <a:lnTo>
                      <a:pt x="930" y="1203"/>
                    </a:lnTo>
                    <a:lnTo>
                      <a:pt x="938" y="1198"/>
                    </a:lnTo>
                    <a:close/>
                    <a:moveTo>
                      <a:pt x="293" y="1162"/>
                    </a:moveTo>
                    <a:lnTo>
                      <a:pt x="304" y="1169"/>
                    </a:lnTo>
                    <a:lnTo>
                      <a:pt x="310" y="1183"/>
                    </a:lnTo>
                    <a:lnTo>
                      <a:pt x="298" y="1176"/>
                    </a:lnTo>
                    <a:lnTo>
                      <a:pt x="293" y="1162"/>
                    </a:lnTo>
                    <a:close/>
                    <a:moveTo>
                      <a:pt x="174" y="1071"/>
                    </a:moveTo>
                    <a:lnTo>
                      <a:pt x="188" y="1073"/>
                    </a:lnTo>
                    <a:lnTo>
                      <a:pt x="197" y="1081"/>
                    </a:lnTo>
                    <a:lnTo>
                      <a:pt x="181" y="1078"/>
                    </a:lnTo>
                    <a:lnTo>
                      <a:pt x="174" y="1071"/>
                    </a:lnTo>
                    <a:close/>
                    <a:moveTo>
                      <a:pt x="1263" y="798"/>
                    </a:moveTo>
                    <a:lnTo>
                      <a:pt x="1269" y="813"/>
                    </a:lnTo>
                    <a:lnTo>
                      <a:pt x="1265" y="824"/>
                    </a:lnTo>
                    <a:lnTo>
                      <a:pt x="1259" y="811"/>
                    </a:lnTo>
                    <a:lnTo>
                      <a:pt x="1263" y="798"/>
                    </a:lnTo>
                    <a:close/>
                    <a:moveTo>
                      <a:pt x="1294" y="647"/>
                    </a:moveTo>
                    <a:lnTo>
                      <a:pt x="1294" y="650"/>
                    </a:lnTo>
                    <a:lnTo>
                      <a:pt x="1294" y="660"/>
                    </a:lnTo>
                    <a:lnTo>
                      <a:pt x="1284" y="673"/>
                    </a:lnTo>
                    <a:lnTo>
                      <a:pt x="1284" y="659"/>
                    </a:lnTo>
                    <a:lnTo>
                      <a:pt x="1294" y="647"/>
                    </a:lnTo>
                    <a:close/>
                    <a:moveTo>
                      <a:pt x="12" y="588"/>
                    </a:moveTo>
                    <a:lnTo>
                      <a:pt x="10" y="599"/>
                    </a:lnTo>
                    <a:lnTo>
                      <a:pt x="0" y="612"/>
                    </a:lnTo>
                    <a:lnTo>
                      <a:pt x="2" y="599"/>
                    </a:lnTo>
                    <a:lnTo>
                      <a:pt x="12" y="588"/>
                    </a:lnTo>
                    <a:close/>
                    <a:moveTo>
                      <a:pt x="30" y="440"/>
                    </a:moveTo>
                    <a:lnTo>
                      <a:pt x="36" y="454"/>
                    </a:lnTo>
                    <a:lnTo>
                      <a:pt x="31" y="466"/>
                    </a:lnTo>
                    <a:lnTo>
                      <a:pt x="27" y="452"/>
                    </a:lnTo>
                    <a:lnTo>
                      <a:pt x="30" y="440"/>
                    </a:lnTo>
                    <a:close/>
                    <a:moveTo>
                      <a:pt x="1099" y="181"/>
                    </a:moveTo>
                    <a:lnTo>
                      <a:pt x="1115" y="184"/>
                    </a:lnTo>
                    <a:lnTo>
                      <a:pt x="1122" y="192"/>
                    </a:lnTo>
                    <a:lnTo>
                      <a:pt x="1108" y="189"/>
                    </a:lnTo>
                    <a:lnTo>
                      <a:pt x="1099" y="181"/>
                    </a:lnTo>
                    <a:close/>
                    <a:moveTo>
                      <a:pt x="986" y="79"/>
                    </a:moveTo>
                    <a:lnTo>
                      <a:pt x="996" y="86"/>
                    </a:lnTo>
                    <a:lnTo>
                      <a:pt x="1000" y="100"/>
                    </a:lnTo>
                    <a:lnTo>
                      <a:pt x="992" y="93"/>
                    </a:lnTo>
                    <a:lnTo>
                      <a:pt x="986" y="79"/>
                    </a:lnTo>
                    <a:close/>
                    <a:moveTo>
                      <a:pt x="349" y="57"/>
                    </a:moveTo>
                    <a:lnTo>
                      <a:pt x="365" y="59"/>
                    </a:lnTo>
                    <a:lnTo>
                      <a:pt x="355" y="64"/>
                    </a:lnTo>
                    <a:lnTo>
                      <a:pt x="339" y="62"/>
                    </a:lnTo>
                    <a:lnTo>
                      <a:pt x="341" y="61"/>
                    </a:lnTo>
                    <a:lnTo>
                      <a:pt x="349" y="57"/>
                    </a:lnTo>
                    <a:close/>
                    <a:moveTo>
                      <a:pt x="505" y="0"/>
                    </a:moveTo>
                    <a:lnTo>
                      <a:pt x="495" y="11"/>
                    </a:lnTo>
                    <a:lnTo>
                      <a:pt x="485" y="14"/>
                    </a:lnTo>
                    <a:lnTo>
                      <a:pt x="495" y="3"/>
                    </a:lnTo>
                    <a:lnTo>
                      <a:pt x="5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3" name="Freeform 608"/>
              <p:cNvSpPr>
                <a:spLocks noEditPoints="1"/>
              </p:cNvSpPr>
              <p:nvPr/>
            </p:nvSpPr>
            <p:spPr bwMode="auto">
              <a:xfrm>
                <a:off x="6460" y="1902"/>
                <a:ext cx="1312" cy="1286"/>
              </a:xfrm>
              <a:custGeom>
                <a:avLst/>
                <a:gdLst>
                  <a:gd name="T0" fmla="*/ 798 w 1312"/>
                  <a:gd name="T1" fmla="*/ 1283 h 1286"/>
                  <a:gd name="T2" fmla="*/ 788 w 1312"/>
                  <a:gd name="T3" fmla="*/ 1286 h 1286"/>
                  <a:gd name="T4" fmla="*/ 808 w 1312"/>
                  <a:gd name="T5" fmla="*/ 1270 h 1286"/>
                  <a:gd name="T6" fmla="*/ 976 w 1312"/>
                  <a:gd name="T7" fmla="*/ 1215 h 1286"/>
                  <a:gd name="T8" fmla="*/ 969 w 1312"/>
                  <a:gd name="T9" fmla="*/ 1219 h 1286"/>
                  <a:gd name="T10" fmla="*/ 962 w 1312"/>
                  <a:gd name="T11" fmla="*/ 1212 h 1286"/>
                  <a:gd name="T12" fmla="*/ 318 w 1312"/>
                  <a:gd name="T13" fmla="*/ 1194 h 1286"/>
                  <a:gd name="T14" fmla="*/ 312 w 1312"/>
                  <a:gd name="T15" fmla="*/ 1201 h 1286"/>
                  <a:gd name="T16" fmla="*/ 166 w 1312"/>
                  <a:gd name="T17" fmla="*/ 1079 h 1286"/>
                  <a:gd name="T18" fmla="*/ 189 w 1312"/>
                  <a:gd name="T19" fmla="*/ 1089 h 1286"/>
                  <a:gd name="T20" fmla="*/ 166 w 1312"/>
                  <a:gd name="T21" fmla="*/ 1079 h 1286"/>
                  <a:gd name="T22" fmla="*/ 1281 w 1312"/>
                  <a:gd name="T23" fmla="*/ 838 h 1286"/>
                  <a:gd name="T24" fmla="*/ 1273 w 1312"/>
                  <a:gd name="T25" fmla="*/ 835 h 1286"/>
                  <a:gd name="T26" fmla="*/ 1312 w 1312"/>
                  <a:gd name="T27" fmla="*/ 647 h 1286"/>
                  <a:gd name="T28" fmla="*/ 1302 w 1312"/>
                  <a:gd name="T29" fmla="*/ 671 h 1286"/>
                  <a:gd name="T30" fmla="*/ 1302 w 1312"/>
                  <a:gd name="T31" fmla="*/ 658 h 1286"/>
                  <a:gd name="T32" fmla="*/ 10 w 1312"/>
                  <a:gd name="T33" fmla="*/ 610 h 1286"/>
                  <a:gd name="T34" fmla="*/ 0 w 1312"/>
                  <a:gd name="T35" fmla="*/ 633 h 1286"/>
                  <a:gd name="T36" fmla="*/ 10 w 1312"/>
                  <a:gd name="T37" fmla="*/ 610 h 1286"/>
                  <a:gd name="T38" fmla="*/ 38 w 1312"/>
                  <a:gd name="T39" fmla="*/ 451 h 1286"/>
                  <a:gd name="T40" fmla="*/ 29 w 1312"/>
                  <a:gd name="T41" fmla="*/ 449 h 1286"/>
                  <a:gd name="T42" fmla="*/ 1123 w 1312"/>
                  <a:gd name="T43" fmla="*/ 195 h 1286"/>
                  <a:gd name="T44" fmla="*/ 1146 w 1312"/>
                  <a:gd name="T45" fmla="*/ 206 h 1286"/>
                  <a:gd name="T46" fmla="*/ 1123 w 1312"/>
                  <a:gd name="T47" fmla="*/ 195 h 1286"/>
                  <a:gd name="T48" fmla="*/ 999 w 1312"/>
                  <a:gd name="T49" fmla="*/ 83 h 1286"/>
                  <a:gd name="T50" fmla="*/ 994 w 1312"/>
                  <a:gd name="T51" fmla="*/ 90 h 1286"/>
                  <a:gd name="T52" fmla="*/ 342 w 1312"/>
                  <a:gd name="T53" fmla="*/ 66 h 1286"/>
                  <a:gd name="T54" fmla="*/ 349 w 1312"/>
                  <a:gd name="T55" fmla="*/ 72 h 1286"/>
                  <a:gd name="T56" fmla="*/ 335 w 1312"/>
                  <a:gd name="T57" fmla="*/ 70 h 1286"/>
                  <a:gd name="T58" fmla="*/ 342 w 1312"/>
                  <a:gd name="T59" fmla="*/ 66 h 1286"/>
                  <a:gd name="T60" fmla="*/ 513 w 1312"/>
                  <a:gd name="T61" fmla="*/ 11 h 1286"/>
                  <a:gd name="T62" fmla="*/ 513 w 1312"/>
                  <a:gd name="T63" fmla="*/ 1 h 1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2" h="1286">
                    <a:moveTo>
                      <a:pt x="808" y="1270"/>
                    </a:moveTo>
                    <a:lnTo>
                      <a:pt x="798" y="1283"/>
                    </a:lnTo>
                    <a:lnTo>
                      <a:pt x="788" y="1286"/>
                    </a:lnTo>
                    <a:lnTo>
                      <a:pt x="788" y="1286"/>
                    </a:lnTo>
                    <a:lnTo>
                      <a:pt x="798" y="1273"/>
                    </a:lnTo>
                    <a:lnTo>
                      <a:pt x="808" y="1270"/>
                    </a:lnTo>
                    <a:close/>
                    <a:moveTo>
                      <a:pt x="962" y="1212"/>
                    </a:moveTo>
                    <a:lnTo>
                      <a:pt x="976" y="1215"/>
                    </a:lnTo>
                    <a:lnTo>
                      <a:pt x="970" y="1218"/>
                    </a:lnTo>
                    <a:lnTo>
                      <a:pt x="969" y="1219"/>
                    </a:lnTo>
                    <a:lnTo>
                      <a:pt x="953" y="1216"/>
                    </a:lnTo>
                    <a:lnTo>
                      <a:pt x="962" y="1212"/>
                    </a:lnTo>
                    <a:close/>
                    <a:moveTo>
                      <a:pt x="306" y="1187"/>
                    </a:moveTo>
                    <a:lnTo>
                      <a:pt x="318" y="1194"/>
                    </a:lnTo>
                    <a:lnTo>
                      <a:pt x="322" y="1207"/>
                    </a:lnTo>
                    <a:lnTo>
                      <a:pt x="312" y="1201"/>
                    </a:lnTo>
                    <a:lnTo>
                      <a:pt x="306" y="1187"/>
                    </a:lnTo>
                    <a:close/>
                    <a:moveTo>
                      <a:pt x="166" y="1079"/>
                    </a:moveTo>
                    <a:lnTo>
                      <a:pt x="182" y="1082"/>
                    </a:lnTo>
                    <a:lnTo>
                      <a:pt x="189" y="1089"/>
                    </a:lnTo>
                    <a:lnTo>
                      <a:pt x="175" y="1088"/>
                    </a:lnTo>
                    <a:lnTo>
                      <a:pt x="166" y="1079"/>
                    </a:lnTo>
                    <a:close/>
                    <a:moveTo>
                      <a:pt x="1277" y="824"/>
                    </a:moveTo>
                    <a:lnTo>
                      <a:pt x="1281" y="838"/>
                    </a:lnTo>
                    <a:lnTo>
                      <a:pt x="1278" y="849"/>
                    </a:lnTo>
                    <a:lnTo>
                      <a:pt x="1273" y="835"/>
                    </a:lnTo>
                    <a:lnTo>
                      <a:pt x="1277" y="824"/>
                    </a:lnTo>
                    <a:close/>
                    <a:moveTo>
                      <a:pt x="1312" y="647"/>
                    </a:moveTo>
                    <a:lnTo>
                      <a:pt x="1311" y="660"/>
                    </a:lnTo>
                    <a:lnTo>
                      <a:pt x="1302" y="671"/>
                    </a:lnTo>
                    <a:lnTo>
                      <a:pt x="1302" y="661"/>
                    </a:lnTo>
                    <a:lnTo>
                      <a:pt x="1302" y="658"/>
                    </a:lnTo>
                    <a:lnTo>
                      <a:pt x="1312" y="647"/>
                    </a:lnTo>
                    <a:close/>
                    <a:moveTo>
                      <a:pt x="10" y="610"/>
                    </a:moveTo>
                    <a:lnTo>
                      <a:pt x="8" y="623"/>
                    </a:lnTo>
                    <a:lnTo>
                      <a:pt x="0" y="633"/>
                    </a:lnTo>
                    <a:lnTo>
                      <a:pt x="0" y="622"/>
                    </a:lnTo>
                    <a:lnTo>
                      <a:pt x="10" y="610"/>
                    </a:lnTo>
                    <a:close/>
                    <a:moveTo>
                      <a:pt x="34" y="436"/>
                    </a:moveTo>
                    <a:lnTo>
                      <a:pt x="38" y="451"/>
                    </a:lnTo>
                    <a:lnTo>
                      <a:pt x="35" y="463"/>
                    </a:lnTo>
                    <a:lnTo>
                      <a:pt x="29" y="449"/>
                    </a:lnTo>
                    <a:lnTo>
                      <a:pt x="34" y="436"/>
                    </a:lnTo>
                    <a:close/>
                    <a:moveTo>
                      <a:pt x="1123" y="195"/>
                    </a:moveTo>
                    <a:lnTo>
                      <a:pt x="1137" y="198"/>
                    </a:lnTo>
                    <a:lnTo>
                      <a:pt x="1146" y="206"/>
                    </a:lnTo>
                    <a:lnTo>
                      <a:pt x="1130" y="203"/>
                    </a:lnTo>
                    <a:lnTo>
                      <a:pt x="1123" y="195"/>
                    </a:lnTo>
                    <a:close/>
                    <a:moveTo>
                      <a:pt x="989" y="77"/>
                    </a:moveTo>
                    <a:lnTo>
                      <a:pt x="999" y="83"/>
                    </a:lnTo>
                    <a:lnTo>
                      <a:pt x="1004" y="97"/>
                    </a:lnTo>
                    <a:lnTo>
                      <a:pt x="994" y="90"/>
                    </a:lnTo>
                    <a:lnTo>
                      <a:pt x="989" y="77"/>
                    </a:lnTo>
                    <a:close/>
                    <a:moveTo>
                      <a:pt x="342" y="66"/>
                    </a:moveTo>
                    <a:lnTo>
                      <a:pt x="357" y="68"/>
                    </a:lnTo>
                    <a:lnTo>
                      <a:pt x="349" y="72"/>
                    </a:lnTo>
                    <a:lnTo>
                      <a:pt x="347" y="73"/>
                    </a:lnTo>
                    <a:lnTo>
                      <a:pt x="335" y="70"/>
                    </a:lnTo>
                    <a:lnTo>
                      <a:pt x="340" y="66"/>
                    </a:lnTo>
                    <a:lnTo>
                      <a:pt x="342" y="66"/>
                    </a:lnTo>
                    <a:close/>
                    <a:moveTo>
                      <a:pt x="522" y="0"/>
                    </a:moveTo>
                    <a:lnTo>
                      <a:pt x="513" y="11"/>
                    </a:lnTo>
                    <a:lnTo>
                      <a:pt x="503" y="14"/>
                    </a:lnTo>
                    <a:lnTo>
                      <a:pt x="513" y="1"/>
                    </a:lnTo>
                    <a:lnTo>
                      <a:pt x="5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4" name="Freeform 609"/>
              <p:cNvSpPr>
                <a:spLocks noEditPoints="1"/>
              </p:cNvSpPr>
              <p:nvPr/>
            </p:nvSpPr>
            <p:spPr bwMode="auto">
              <a:xfrm>
                <a:off x="6450" y="1890"/>
                <a:ext cx="1331" cy="1308"/>
              </a:xfrm>
              <a:custGeom>
                <a:avLst/>
                <a:gdLst>
                  <a:gd name="T0" fmla="*/ 808 w 1331"/>
                  <a:gd name="T1" fmla="*/ 1295 h 1308"/>
                  <a:gd name="T2" fmla="*/ 798 w 1331"/>
                  <a:gd name="T3" fmla="*/ 1306 h 1308"/>
                  <a:gd name="T4" fmla="*/ 790 w 1331"/>
                  <a:gd name="T5" fmla="*/ 1308 h 1308"/>
                  <a:gd name="T6" fmla="*/ 798 w 1331"/>
                  <a:gd name="T7" fmla="*/ 1298 h 1308"/>
                  <a:gd name="T8" fmla="*/ 798 w 1331"/>
                  <a:gd name="T9" fmla="*/ 1298 h 1308"/>
                  <a:gd name="T10" fmla="*/ 808 w 1331"/>
                  <a:gd name="T11" fmla="*/ 1295 h 1308"/>
                  <a:gd name="T12" fmla="*/ 986 w 1331"/>
                  <a:gd name="T13" fmla="*/ 1227 h 1308"/>
                  <a:gd name="T14" fmla="*/ 1000 w 1331"/>
                  <a:gd name="T15" fmla="*/ 1228 h 1308"/>
                  <a:gd name="T16" fmla="*/ 993 w 1331"/>
                  <a:gd name="T17" fmla="*/ 1233 h 1308"/>
                  <a:gd name="T18" fmla="*/ 979 w 1331"/>
                  <a:gd name="T19" fmla="*/ 1231 h 1308"/>
                  <a:gd name="T20" fmla="*/ 980 w 1331"/>
                  <a:gd name="T21" fmla="*/ 1230 h 1308"/>
                  <a:gd name="T22" fmla="*/ 986 w 1331"/>
                  <a:gd name="T23" fmla="*/ 1227 h 1308"/>
                  <a:gd name="T24" fmla="*/ 322 w 1331"/>
                  <a:gd name="T25" fmla="*/ 1213 h 1308"/>
                  <a:gd name="T26" fmla="*/ 332 w 1331"/>
                  <a:gd name="T27" fmla="*/ 1219 h 1308"/>
                  <a:gd name="T28" fmla="*/ 338 w 1331"/>
                  <a:gd name="T29" fmla="*/ 1231 h 1308"/>
                  <a:gd name="T30" fmla="*/ 326 w 1331"/>
                  <a:gd name="T31" fmla="*/ 1226 h 1308"/>
                  <a:gd name="T32" fmla="*/ 322 w 1331"/>
                  <a:gd name="T33" fmla="*/ 1213 h 1308"/>
                  <a:gd name="T34" fmla="*/ 162 w 1331"/>
                  <a:gd name="T35" fmla="*/ 1089 h 1308"/>
                  <a:gd name="T36" fmla="*/ 176 w 1331"/>
                  <a:gd name="T37" fmla="*/ 1091 h 1308"/>
                  <a:gd name="T38" fmla="*/ 185 w 1331"/>
                  <a:gd name="T39" fmla="*/ 1100 h 1308"/>
                  <a:gd name="T40" fmla="*/ 169 w 1331"/>
                  <a:gd name="T41" fmla="*/ 1097 h 1308"/>
                  <a:gd name="T42" fmla="*/ 162 w 1331"/>
                  <a:gd name="T43" fmla="*/ 1089 h 1308"/>
                  <a:gd name="T44" fmla="*/ 1291 w 1331"/>
                  <a:gd name="T45" fmla="*/ 850 h 1308"/>
                  <a:gd name="T46" fmla="*/ 1297 w 1331"/>
                  <a:gd name="T47" fmla="*/ 862 h 1308"/>
                  <a:gd name="T48" fmla="*/ 1293 w 1331"/>
                  <a:gd name="T49" fmla="*/ 874 h 1308"/>
                  <a:gd name="T50" fmla="*/ 1288 w 1331"/>
                  <a:gd name="T51" fmla="*/ 861 h 1308"/>
                  <a:gd name="T52" fmla="*/ 1291 w 1331"/>
                  <a:gd name="T53" fmla="*/ 850 h 1308"/>
                  <a:gd name="T54" fmla="*/ 1331 w 1331"/>
                  <a:gd name="T55" fmla="*/ 648 h 1308"/>
                  <a:gd name="T56" fmla="*/ 1331 w 1331"/>
                  <a:gd name="T57" fmla="*/ 660 h 1308"/>
                  <a:gd name="T58" fmla="*/ 1321 w 1331"/>
                  <a:gd name="T59" fmla="*/ 672 h 1308"/>
                  <a:gd name="T60" fmla="*/ 1322 w 1331"/>
                  <a:gd name="T61" fmla="*/ 659 h 1308"/>
                  <a:gd name="T62" fmla="*/ 1331 w 1331"/>
                  <a:gd name="T63" fmla="*/ 648 h 1308"/>
                  <a:gd name="T64" fmla="*/ 10 w 1331"/>
                  <a:gd name="T65" fmla="*/ 634 h 1308"/>
                  <a:gd name="T66" fmla="*/ 10 w 1331"/>
                  <a:gd name="T67" fmla="*/ 645 h 1308"/>
                  <a:gd name="T68" fmla="*/ 0 w 1331"/>
                  <a:gd name="T69" fmla="*/ 658 h 1308"/>
                  <a:gd name="T70" fmla="*/ 1 w 1331"/>
                  <a:gd name="T71" fmla="*/ 645 h 1308"/>
                  <a:gd name="T72" fmla="*/ 10 w 1331"/>
                  <a:gd name="T73" fmla="*/ 634 h 1308"/>
                  <a:gd name="T74" fmla="*/ 38 w 1331"/>
                  <a:gd name="T75" fmla="*/ 436 h 1308"/>
                  <a:gd name="T76" fmla="*/ 44 w 1331"/>
                  <a:gd name="T77" fmla="*/ 448 h 1308"/>
                  <a:gd name="T78" fmla="*/ 39 w 1331"/>
                  <a:gd name="T79" fmla="*/ 461 h 1308"/>
                  <a:gd name="T80" fmla="*/ 34 w 1331"/>
                  <a:gd name="T81" fmla="*/ 447 h 1308"/>
                  <a:gd name="T82" fmla="*/ 38 w 1331"/>
                  <a:gd name="T83" fmla="*/ 436 h 1308"/>
                  <a:gd name="T84" fmla="*/ 1147 w 1331"/>
                  <a:gd name="T85" fmla="*/ 210 h 1308"/>
                  <a:gd name="T86" fmla="*/ 1161 w 1331"/>
                  <a:gd name="T87" fmla="*/ 211 h 1308"/>
                  <a:gd name="T88" fmla="*/ 1170 w 1331"/>
                  <a:gd name="T89" fmla="*/ 219 h 1308"/>
                  <a:gd name="T90" fmla="*/ 1156 w 1331"/>
                  <a:gd name="T91" fmla="*/ 218 h 1308"/>
                  <a:gd name="T92" fmla="*/ 1147 w 1331"/>
                  <a:gd name="T93" fmla="*/ 210 h 1308"/>
                  <a:gd name="T94" fmla="*/ 994 w 1331"/>
                  <a:gd name="T95" fmla="*/ 77 h 1308"/>
                  <a:gd name="T96" fmla="*/ 1003 w 1331"/>
                  <a:gd name="T97" fmla="*/ 81 h 1308"/>
                  <a:gd name="T98" fmla="*/ 1009 w 1331"/>
                  <a:gd name="T99" fmla="*/ 95 h 1308"/>
                  <a:gd name="T100" fmla="*/ 999 w 1331"/>
                  <a:gd name="T101" fmla="*/ 89 h 1308"/>
                  <a:gd name="T102" fmla="*/ 994 w 1331"/>
                  <a:gd name="T103" fmla="*/ 77 h 1308"/>
                  <a:gd name="T104" fmla="*/ 339 w 1331"/>
                  <a:gd name="T105" fmla="*/ 75 h 1308"/>
                  <a:gd name="T106" fmla="*/ 352 w 1331"/>
                  <a:gd name="T107" fmla="*/ 78 h 1308"/>
                  <a:gd name="T108" fmla="*/ 350 w 1331"/>
                  <a:gd name="T109" fmla="*/ 78 h 1308"/>
                  <a:gd name="T110" fmla="*/ 345 w 1331"/>
                  <a:gd name="T111" fmla="*/ 82 h 1308"/>
                  <a:gd name="T112" fmla="*/ 330 w 1331"/>
                  <a:gd name="T113" fmla="*/ 80 h 1308"/>
                  <a:gd name="T114" fmla="*/ 339 w 1331"/>
                  <a:gd name="T115" fmla="*/ 75 h 1308"/>
                  <a:gd name="T116" fmla="*/ 541 w 1331"/>
                  <a:gd name="T117" fmla="*/ 0 h 1308"/>
                  <a:gd name="T118" fmla="*/ 532 w 1331"/>
                  <a:gd name="T119" fmla="*/ 12 h 1308"/>
                  <a:gd name="T120" fmla="*/ 523 w 1331"/>
                  <a:gd name="T121" fmla="*/ 13 h 1308"/>
                  <a:gd name="T122" fmla="*/ 532 w 1331"/>
                  <a:gd name="T123" fmla="*/ 2 h 1308"/>
                  <a:gd name="T124" fmla="*/ 541 w 1331"/>
                  <a:gd name="T125" fmla="*/ 0 h 1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31" h="1308">
                    <a:moveTo>
                      <a:pt x="808" y="1295"/>
                    </a:moveTo>
                    <a:lnTo>
                      <a:pt x="798" y="1306"/>
                    </a:lnTo>
                    <a:lnTo>
                      <a:pt x="790" y="1308"/>
                    </a:lnTo>
                    <a:lnTo>
                      <a:pt x="798" y="1298"/>
                    </a:lnTo>
                    <a:lnTo>
                      <a:pt x="798" y="1298"/>
                    </a:lnTo>
                    <a:lnTo>
                      <a:pt x="808" y="1295"/>
                    </a:lnTo>
                    <a:close/>
                    <a:moveTo>
                      <a:pt x="986" y="1227"/>
                    </a:moveTo>
                    <a:lnTo>
                      <a:pt x="1000" y="1228"/>
                    </a:lnTo>
                    <a:lnTo>
                      <a:pt x="993" y="1233"/>
                    </a:lnTo>
                    <a:lnTo>
                      <a:pt x="979" y="1231"/>
                    </a:lnTo>
                    <a:lnTo>
                      <a:pt x="980" y="1230"/>
                    </a:lnTo>
                    <a:lnTo>
                      <a:pt x="986" y="1227"/>
                    </a:lnTo>
                    <a:close/>
                    <a:moveTo>
                      <a:pt x="322" y="1213"/>
                    </a:moveTo>
                    <a:lnTo>
                      <a:pt x="332" y="1219"/>
                    </a:lnTo>
                    <a:lnTo>
                      <a:pt x="338" y="1231"/>
                    </a:lnTo>
                    <a:lnTo>
                      <a:pt x="326" y="1226"/>
                    </a:lnTo>
                    <a:lnTo>
                      <a:pt x="322" y="1213"/>
                    </a:lnTo>
                    <a:close/>
                    <a:moveTo>
                      <a:pt x="162" y="1089"/>
                    </a:moveTo>
                    <a:lnTo>
                      <a:pt x="176" y="1091"/>
                    </a:lnTo>
                    <a:lnTo>
                      <a:pt x="185" y="1100"/>
                    </a:lnTo>
                    <a:lnTo>
                      <a:pt x="169" y="1097"/>
                    </a:lnTo>
                    <a:lnTo>
                      <a:pt x="162" y="1089"/>
                    </a:lnTo>
                    <a:close/>
                    <a:moveTo>
                      <a:pt x="1291" y="850"/>
                    </a:moveTo>
                    <a:lnTo>
                      <a:pt x="1297" y="862"/>
                    </a:lnTo>
                    <a:lnTo>
                      <a:pt x="1293" y="874"/>
                    </a:lnTo>
                    <a:lnTo>
                      <a:pt x="1288" y="861"/>
                    </a:lnTo>
                    <a:lnTo>
                      <a:pt x="1291" y="850"/>
                    </a:lnTo>
                    <a:close/>
                    <a:moveTo>
                      <a:pt x="1331" y="648"/>
                    </a:moveTo>
                    <a:lnTo>
                      <a:pt x="1331" y="660"/>
                    </a:lnTo>
                    <a:lnTo>
                      <a:pt x="1321" y="672"/>
                    </a:lnTo>
                    <a:lnTo>
                      <a:pt x="1322" y="659"/>
                    </a:lnTo>
                    <a:lnTo>
                      <a:pt x="1331" y="648"/>
                    </a:lnTo>
                    <a:close/>
                    <a:moveTo>
                      <a:pt x="10" y="634"/>
                    </a:moveTo>
                    <a:lnTo>
                      <a:pt x="10" y="645"/>
                    </a:lnTo>
                    <a:lnTo>
                      <a:pt x="0" y="658"/>
                    </a:lnTo>
                    <a:lnTo>
                      <a:pt x="1" y="645"/>
                    </a:lnTo>
                    <a:lnTo>
                      <a:pt x="10" y="634"/>
                    </a:lnTo>
                    <a:close/>
                    <a:moveTo>
                      <a:pt x="38" y="436"/>
                    </a:moveTo>
                    <a:lnTo>
                      <a:pt x="44" y="448"/>
                    </a:lnTo>
                    <a:lnTo>
                      <a:pt x="39" y="461"/>
                    </a:lnTo>
                    <a:lnTo>
                      <a:pt x="34" y="447"/>
                    </a:lnTo>
                    <a:lnTo>
                      <a:pt x="38" y="436"/>
                    </a:lnTo>
                    <a:close/>
                    <a:moveTo>
                      <a:pt x="1147" y="210"/>
                    </a:moveTo>
                    <a:lnTo>
                      <a:pt x="1161" y="211"/>
                    </a:lnTo>
                    <a:lnTo>
                      <a:pt x="1170" y="219"/>
                    </a:lnTo>
                    <a:lnTo>
                      <a:pt x="1156" y="218"/>
                    </a:lnTo>
                    <a:lnTo>
                      <a:pt x="1147" y="210"/>
                    </a:lnTo>
                    <a:close/>
                    <a:moveTo>
                      <a:pt x="994" y="77"/>
                    </a:moveTo>
                    <a:lnTo>
                      <a:pt x="1003" y="81"/>
                    </a:lnTo>
                    <a:lnTo>
                      <a:pt x="1009" y="95"/>
                    </a:lnTo>
                    <a:lnTo>
                      <a:pt x="999" y="89"/>
                    </a:lnTo>
                    <a:lnTo>
                      <a:pt x="994" y="77"/>
                    </a:lnTo>
                    <a:close/>
                    <a:moveTo>
                      <a:pt x="339" y="75"/>
                    </a:moveTo>
                    <a:lnTo>
                      <a:pt x="352" y="78"/>
                    </a:lnTo>
                    <a:lnTo>
                      <a:pt x="350" y="78"/>
                    </a:lnTo>
                    <a:lnTo>
                      <a:pt x="345" y="82"/>
                    </a:lnTo>
                    <a:lnTo>
                      <a:pt x="330" y="80"/>
                    </a:lnTo>
                    <a:lnTo>
                      <a:pt x="339" y="75"/>
                    </a:lnTo>
                    <a:close/>
                    <a:moveTo>
                      <a:pt x="541" y="0"/>
                    </a:moveTo>
                    <a:lnTo>
                      <a:pt x="532" y="12"/>
                    </a:lnTo>
                    <a:lnTo>
                      <a:pt x="523" y="13"/>
                    </a:lnTo>
                    <a:lnTo>
                      <a:pt x="532" y="2"/>
                    </a:lnTo>
                    <a:lnTo>
                      <a:pt x="5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5" name="Freeform 610"/>
              <p:cNvSpPr>
                <a:spLocks noEditPoints="1"/>
              </p:cNvSpPr>
              <p:nvPr/>
            </p:nvSpPr>
            <p:spPr bwMode="auto">
              <a:xfrm>
                <a:off x="6441" y="1881"/>
                <a:ext cx="1350" cy="1326"/>
              </a:xfrm>
              <a:custGeom>
                <a:avLst/>
                <a:gdLst>
                  <a:gd name="T0" fmla="*/ 799 w 1350"/>
                  <a:gd name="T1" fmla="*/ 1325 h 1326"/>
                  <a:gd name="T2" fmla="*/ 799 w 1350"/>
                  <a:gd name="T3" fmla="*/ 1317 h 1326"/>
                  <a:gd name="T4" fmla="*/ 1009 w 1350"/>
                  <a:gd name="T5" fmla="*/ 1237 h 1326"/>
                  <a:gd name="T6" fmla="*/ 1015 w 1350"/>
                  <a:gd name="T7" fmla="*/ 1245 h 1326"/>
                  <a:gd name="T8" fmla="*/ 1009 w 1350"/>
                  <a:gd name="T9" fmla="*/ 1237 h 1326"/>
                  <a:gd name="T10" fmla="*/ 347 w 1350"/>
                  <a:gd name="T11" fmla="*/ 1240 h 1326"/>
                  <a:gd name="T12" fmla="*/ 341 w 1350"/>
                  <a:gd name="T13" fmla="*/ 1249 h 1326"/>
                  <a:gd name="T14" fmla="*/ 157 w 1350"/>
                  <a:gd name="T15" fmla="*/ 1096 h 1326"/>
                  <a:gd name="T16" fmla="*/ 178 w 1350"/>
                  <a:gd name="T17" fmla="*/ 1106 h 1326"/>
                  <a:gd name="T18" fmla="*/ 161 w 1350"/>
                  <a:gd name="T19" fmla="*/ 1100 h 1326"/>
                  <a:gd name="T20" fmla="*/ 1306 w 1350"/>
                  <a:gd name="T21" fmla="*/ 871 h 1326"/>
                  <a:gd name="T22" fmla="*/ 1307 w 1350"/>
                  <a:gd name="T23" fmla="*/ 897 h 1326"/>
                  <a:gd name="T24" fmla="*/ 1306 w 1350"/>
                  <a:gd name="T25" fmla="*/ 871 h 1326"/>
                  <a:gd name="T26" fmla="*/ 9 w 1350"/>
                  <a:gd name="T27" fmla="*/ 667 h 1326"/>
                  <a:gd name="T28" fmla="*/ 0 w 1350"/>
                  <a:gd name="T29" fmla="*/ 669 h 1326"/>
                  <a:gd name="T30" fmla="*/ 10 w 1350"/>
                  <a:gd name="T31" fmla="*/ 654 h 1326"/>
                  <a:gd name="T32" fmla="*/ 1350 w 1350"/>
                  <a:gd name="T33" fmla="*/ 657 h 1326"/>
                  <a:gd name="T34" fmla="*/ 1340 w 1350"/>
                  <a:gd name="T35" fmla="*/ 669 h 1326"/>
                  <a:gd name="T36" fmla="*/ 1348 w 1350"/>
                  <a:gd name="T37" fmla="*/ 647 h 1326"/>
                  <a:gd name="T38" fmla="*/ 47 w 1350"/>
                  <a:gd name="T39" fmla="*/ 445 h 1326"/>
                  <a:gd name="T40" fmla="*/ 39 w 1350"/>
                  <a:gd name="T41" fmla="*/ 443 h 1326"/>
                  <a:gd name="T42" fmla="*/ 1170 w 1350"/>
                  <a:gd name="T43" fmla="*/ 220 h 1326"/>
                  <a:gd name="T44" fmla="*/ 1189 w 1350"/>
                  <a:gd name="T45" fmla="*/ 226 h 1326"/>
                  <a:gd name="T46" fmla="*/ 1179 w 1350"/>
                  <a:gd name="T47" fmla="*/ 228 h 1326"/>
                  <a:gd name="T48" fmla="*/ 334 w 1350"/>
                  <a:gd name="T49" fmla="*/ 81 h 1326"/>
                  <a:gd name="T50" fmla="*/ 339 w 1350"/>
                  <a:gd name="T51" fmla="*/ 89 h 1326"/>
                  <a:gd name="T52" fmla="*/ 334 w 1350"/>
                  <a:gd name="T53" fmla="*/ 81 h 1326"/>
                  <a:gd name="T54" fmla="*/ 1008 w 1350"/>
                  <a:gd name="T55" fmla="*/ 77 h 1326"/>
                  <a:gd name="T56" fmla="*/ 1003 w 1350"/>
                  <a:gd name="T57" fmla="*/ 86 h 1326"/>
                  <a:gd name="T58" fmla="*/ 558 w 1350"/>
                  <a:gd name="T59" fmla="*/ 0 h 1326"/>
                  <a:gd name="T60" fmla="*/ 541 w 1350"/>
                  <a:gd name="T61" fmla="*/ 11 h 1326"/>
                  <a:gd name="T62" fmla="*/ 558 w 1350"/>
                  <a:gd name="T63" fmla="*/ 0 h 1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50" h="1326">
                    <a:moveTo>
                      <a:pt x="807" y="1315"/>
                    </a:moveTo>
                    <a:lnTo>
                      <a:pt x="799" y="1325"/>
                    </a:lnTo>
                    <a:lnTo>
                      <a:pt x="790" y="1326"/>
                    </a:lnTo>
                    <a:lnTo>
                      <a:pt x="799" y="1317"/>
                    </a:lnTo>
                    <a:lnTo>
                      <a:pt x="807" y="1315"/>
                    </a:lnTo>
                    <a:close/>
                    <a:moveTo>
                      <a:pt x="1009" y="1237"/>
                    </a:moveTo>
                    <a:lnTo>
                      <a:pt x="1022" y="1240"/>
                    </a:lnTo>
                    <a:lnTo>
                      <a:pt x="1015" y="1245"/>
                    </a:lnTo>
                    <a:lnTo>
                      <a:pt x="1002" y="1242"/>
                    </a:lnTo>
                    <a:lnTo>
                      <a:pt x="1009" y="1237"/>
                    </a:lnTo>
                    <a:close/>
                    <a:moveTo>
                      <a:pt x="335" y="1235"/>
                    </a:moveTo>
                    <a:lnTo>
                      <a:pt x="347" y="1240"/>
                    </a:lnTo>
                    <a:lnTo>
                      <a:pt x="351" y="1254"/>
                    </a:lnTo>
                    <a:lnTo>
                      <a:pt x="341" y="1249"/>
                    </a:lnTo>
                    <a:lnTo>
                      <a:pt x="335" y="1235"/>
                    </a:lnTo>
                    <a:close/>
                    <a:moveTo>
                      <a:pt x="157" y="1096"/>
                    </a:moveTo>
                    <a:lnTo>
                      <a:pt x="171" y="1098"/>
                    </a:lnTo>
                    <a:lnTo>
                      <a:pt x="178" y="1106"/>
                    </a:lnTo>
                    <a:lnTo>
                      <a:pt x="164" y="1103"/>
                    </a:lnTo>
                    <a:lnTo>
                      <a:pt x="161" y="1100"/>
                    </a:lnTo>
                    <a:lnTo>
                      <a:pt x="157" y="1096"/>
                    </a:lnTo>
                    <a:close/>
                    <a:moveTo>
                      <a:pt x="1306" y="871"/>
                    </a:moveTo>
                    <a:lnTo>
                      <a:pt x="1310" y="886"/>
                    </a:lnTo>
                    <a:lnTo>
                      <a:pt x="1307" y="897"/>
                    </a:lnTo>
                    <a:lnTo>
                      <a:pt x="1302" y="883"/>
                    </a:lnTo>
                    <a:lnTo>
                      <a:pt x="1306" y="871"/>
                    </a:lnTo>
                    <a:close/>
                    <a:moveTo>
                      <a:pt x="10" y="654"/>
                    </a:moveTo>
                    <a:lnTo>
                      <a:pt x="9" y="667"/>
                    </a:lnTo>
                    <a:lnTo>
                      <a:pt x="0" y="676"/>
                    </a:lnTo>
                    <a:lnTo>
                      <a:pt x="0" y="669"/>
                    </a:lnTo>
                    <a:lnTo>
                      <a:pt x="0" y="667"/>
                    </a:lnTo>
                    <a:lnTo>
                      <a:pt x="10" y="654"/>
                    </a:lnTo>
                    <a:close/>
                    <a:moveTo>
                      <a:pt x="1348" y="647"/>
                    </a:moveTo>
                    <a:lnTo>
                      <a:pt x="1350" y="657"/>
                    </a:lnTo>
                    <a:lnTo>
                      <a:pt x="1350" y="658"/>
                    </a:lnTo>
                    <a:lnTo>
                      <a:pt x="1340" y="669"/>
                    </a:lnTo>
                    <a:lnTo>
                      <a:pt x="1340" y="657"/>
                    </a:lnTo>
                    <a:lnTo>
                      <a:pt x="1348" y="647"/>
                    </a:lnTo>
                    <a:close/>
                    <a:moveTo>
                      <a:pt x="43" y="431"/>
                    </a:moveTo>
                    <a:lnTo>
                      <a:pt x="47" y="445"/>
                    </a:lnTo>
                    <a:lnTo>
                      <a:pt x="43" y="456"/>
                    </a:lnTo>
                    <a:lnTo>
                      <a:pt x="39" y="443"/>
                    </a:lnTo>
                    <a:lnTo>
                      <a:pt x="43" y="431"/>
                    </a:lnTo>
                    <a:close/>
                    <a:moveTo>
                      <a:pt x="1170" y="220"/>
                    </a:moveTo>
                    <a:lnTo>
                      <a:pt x="1186" y="223"/>
                    </a:lnTo>
                    <a:lnTo>
                      <a:pt x="1189" y="226"/>
                    </a:lnTo>
                    <a:lnTo>
                      <a:pt x="1193" y="231"/>
                    </a:lnTo>
                    <a:lnTo>
                      <a:pt x="1179" y="228"/>
                    </a:lnTo>
                    <a:lnTo>
                      <a:pt x="1170" y="220"/>
                    </a:lnTo>
                    <a:close/>
                    <a:moveTo>
                      <a:pt x="334" y="81"/>
                    </a:moveTo>
                    <a:lnTo>
                      <a:pt x="348" y="84"/>
                    </a:lnTo>
                    <a:lnTo>
                      <a:pt x="339" y="89"/>
                    </a:lnTo>
                    <a:lnTo>
                      <a:pt x="327" y="87"/>
                    </a:lnTo>
                    <a:lnTo>
                      <a:pt x="334" y="81"/>
                    </a:lnTo>
                    <a:close/>
                    <a:moveTo>
                      <a:pt x="998" y="72"/>
                    </a:moveTo>
                    <a:lnTo>
                      <a:pt x="1008" y="77"/>
                    </a:lnTo>
                    <a:lnTo>
                      <a:pt x="1012" y="90"/>
                    </a:lnTo>
                    <a:lnTo>
                      <a:pt x="1003" y="86"/>
                    </a:lnTo>
                    <a:lnTo>
                      <a:pt x="998" y="72"/>
                    </a:lnTo>
                    <a:close/>
                    <a:moveTo>
                      <a:pt x="558" y="0"/>
                    </a:moveTo>
                    <a:lnTo>
                      <a:pt x="550" y="9"/>
                    </a:lnTo>
                    <a:lnTo>
                      <a:pt x="541" y="11"/>
                    </a:lnTo>
                    <a:lnTo>
                      <a:pt x="550" y="1"/>
                    </a:lnTo>
                    <a:lnTo>
                      <a:pt x="5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6" name="Freeform 611"/>
              <p:cNvSpPr>
                <a:spLocks noEditPoints="1"/>
              </p:cNvSpPr>
              <p:nvPr/>
            </p:nvSpPr>
            <p:spPr bwMode="auto">
              <a:xfrm>
                <a:off x="6433" y="1869"/>
                <a:ext cx="1366" cy="1350"/>
              </a:xfrm>
              <a:custGeom>
                <a:avLst/>
                <a:gdLst>
                  <a:gd name="T0" fmla="*/ 798 w 1366"/>
                  <a:gd name="T1" fmla="*/ 1348 h 1350"/>
                  <a:gd name="T2" fmla="*/ 798 w 1366"/>
                  <a:gd name="T3" fmla="*/ 1338 h 1350"/>
                  <a:gd name="T4" fmla="*/ 349 w 1366"/>
                  <a:gd name="T5" fmla="*/ 1261 h 1350"/>
                  <a:gd name="T6" fmla="*/ 364 w 1366"/>
                  <a:gd name="T7" fmla="*/ 1279 h 1350"/>
                  <a:gd name="T8" fmla="*/ 349 w 1366"/>
                  <a:gd name="T9" fmla="*/ 1261 h 1350"/>
                  <a:gd name="T10" fmla="*/ 1044 w 1366"/>
                  <a:gd name="T11" fmla="*/ 1254 h 1350"/>
                  <a:gd name="T12" fmla="*/ 1023 w 1366"/>
                  <a:gd name="T13" fmla="*/ 1257 h 1350"/>
                  <a:gd name="T14" fmla="*/ 153 w 1366"/>
                  <a:gd name="T15" fmla="*/ 1105 h 1350"/>
                  <a:gd name="T16" fmla="*/ 169 w 1366"/>
                  <a:gd name="T17" fmla="*/ 1112 h 1350"/>
                  <a:gd name="T18" fmla="*/ 158 w 1366"/>
                  <a:gd name="T19" fmla="*/ 1114 h 1350"/>
                  <a:gd name="T20" fmla="*/ 1318 w 1366"/>
                  <a:gd name="T21" fmla="*/ 898 h 1350"/>
                  <a:gd name="T22" fmla="*/ 1319 w 1366"/>
                  <a:gd name="T23" fmla="*/ 922 h 1350"/>
                  <a:gd name="T24" fmla="*/ 1318 w 1366"/>
                  <a:gd name="T25" fmla="*/ 898 h 1350"/>
                  <a:gd name="T26" fmla="*/ 8 w 1366"/>
                  <a:gd name="T27" fmla="*/ 681 h 1350"/>
                  <a:gd name="T28" fmla="*/ 0 w 1366"/>
                  <a:gd name="T29" fmla="*/ 698 h 1350"/>
                  <a:gd name="T30" fmla="*/ 8 w 1366"/>
                  <a:gd name="T31" fmla="*/ 679 h 1350"/>
                  <a:gd name="T32" fmla="*/ 1366 w 1366"/>
                  <a:gd name="T33" fmla="*/ 660 h 1350"/>
                  <a:gd name="T34" fmla="*/ 1358 w 1366"/>
                  <a:gd name="T35" fmla="*/ 669 h 1350"/>
                  <a:gd name="T36" fmla="*/ 1365 w 1366"/>
                  <a:gd name="T37" fmla="*/ 649 h 1350"/>
                  <a:gd name="T38" fmla="*/ 51 w 1366"/>
                  <a:gd name="T39" fmla="*/ 443 h 1350"/>
                  <a:gd name="T40" fmla="*/ 41 w 1366"/>
                  <a:gd name="T41" fmla="*/ 441 h 1350"/>
                  <a:gd name="T42" fmla="*/ 1194 w 1366"/>
                  <a:gd name="T43" fmla="*/ 235 h 1350"/>
                  <a:gd name="T44" fmla="*/ 1213 w 1366"/>
                  <a:gd name="T45" fmla="*/ 245 h 1350"/>
                  <a:gd name="T46" fmla="*/ 1197 w 1366"/>
                  <a:gd name="T47" fmla="*/ 238 h 1350"/>
                  <a:gd name="T48" fmla="*/ 328 w 1366"/>
                  <a:gd name="T49" fmla="*/ 92 h 1350"/>
                  <a:gd name="T50" fmla="*/ 335 w 1366"/>
                  <a:gd name="T51" fmla="*/ 99 h 1350"/>
                  <a:gd name="T52" fmla="*/ 328 w 1366"/>
                  <a:gd name="T53" fmla="*/ 92 h 1350"/>
                  <a:gd name="T54" fmla="*/ 1010 w 1366"/>
                  <a:gd name="T55" fmla="*/ 77 h 1350"/>
                  <a:gd name="T56" fmla="*/ 1006 w 1366"/>
                  <a:gd name="T57" fmla="*/ 84 h 1350"/>
                  <a:gd name="T58" fmla="*/ 575 w 1366"/>
                  <a:gd name="T59" fmla="*/ 0 h 1350"/>
                  <a:gd name="T60" fmla="*/ 558 w 1366"/>
                  <a:gd name="T61" fmla="*/ 13 h 1350"/>
                  <a:gd name="T62" fmla="*/ 575 w 1366"/>
                  <a:gd name="T63" fmla="*/ 0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6" h="1350">
                    <a:moveTo>
                      <a:pt x="807" y="1337"/>
                    </a:moveTo>
                    <a:lnTo>
                      <a:pt x="798" y="1348"/>
                    </a:lnTo>
                    <a:lnTo>
                      <a:pt x="790" y="1350"/>
                    </a:lnTo>
                    <a:lnTo>
                      <a:pt x="798" y="1338"/>
                    </a:lnTo>
                    <a:lnTo>
                      <a:pt x="807" y="1337"/>
                    </a:lnTo>
                    <a:close/>
                    <a:moveTo>
                      <a:pt x="349" y="1261"/>
                    </a:moveTo>
                    <a:lnTo>
                      <a:pt x="359" y="1266"/>
                    </a:lnTo>
                    <a:lnTo>
                      <a:pt x="364" y="1279"/>
                    </a:lnTo>
                    <a:lnTo>
                      <a:pt x="353" y="1273"/>
                    </a:lnTo>
                    <a:lnTo>
                      <a:pt x="349" y="1261"/>
                    </a:lnTo>
                    <a:close/>
                    <a:moveTo>
                      <a:pt x="1030" y="1252"/>
                    </a:moveTo>
                    <a:lnTo>
                      <a:pt x="1044" y="1254"/>
                    </a:lnTo>
                    <a:lnTo>
                      <a:pt x="1037" y="1259"/>
                    </a:lnTo>
                    <a:lnTo>
                      <a:pt x="1023" y="1257"/>
                    </a:lnTo>
                    <a:lnTo>
                      <a:pt x="1030" y="1252"/>
                    </a:lnTo>
                    <a:close/>
                    <a:moveTo>
                      <a:pt x="153" y="1105"/>
                    </a:moveTo>
                    <a:lnTo>
                      <a:pt x="165" y="1108"/>
                    </a:lnTo>
                    <a:lnTo>
                      <a:pt x="169" y="1112"/>
                    </a:lnTo>
                    <a:lnTo>
                      <a:pt x="172" y="1115"/>
                    </a:lnTo>
                    <a:lnTo>
                      <a:pt x="158" y="1114"/>
                    </a:lnTo>
                    <a:lnTo>
                      <a:pt x="153" y="1105"/>
                    </a:lnTo>
                    <a:close/>
                    <a:moveTo>
                      <a:pt x="1318" y="898"/>
                    </a:moveTo>
                    <a:lnTo>
                      <a:pt x="1324" y="910"/>
                    </a:lnTo>
                    <a:lnTo>
                      <a:pt x="1319" y="922"/>
                    </a:lnTo>
                    <a:lnTo>
                      <a:pt x="1315" y="909"/>
                    </a:lnTo>
                    <a:lnTo>
                      <a:pt x="1318" y="898"/>
                    </a:lnTo>
                    <a:close/>
                    <a:moveTo>
                      <a:pt x="8" y="679"/>
                    </a:moveTo>
                    <a:lnTo>
                      <a:pt x="8" y="681"/>
                    </a:lnTo>
                    <a:lnTo>
                      <a:pt x="8" y="688"/>
                    </a:lnTo>
                    <a:lnTo>
                      <a:pt x="0" y="698"/>
                    </a:lnTo>
                    <a:lnTo>
                      <a:pt x="0" y="688"/>
                    </a:lnTo>
                    <a:lnTo>
                      <a:pt x="8" y="679"/>
                    </a:lnTo>
                    <a:close/>
                    <a:moveTo>
                      <a:pt x="1365" y="649"/>
                    </a:moveTo>
                    <a:lnTo>
                      <a:pt x="1366" y="660"/>
                    </a:lnTo>
                    <a:lnTo>
                      <a:pt x="1358" y="670"/>
                    </a:lnTo>
                    <a:lnTo>
                      <a:pt x="1358" y="669"/>
                    </a:lnTo>
                    <a:lnTo>
                      <a:pt x="1356" y="659"/>
                    </a:lnTo>
                    <a:lnTo>
                      <a:pt x="1365" y="649"/>
                    </a:lnTo>
                    <a:close/>
                    <a:moveTo>
                      <a:pt x="45" y="430"/>
                    </a:moveTo>
                    <a:lnTo>
                      <a:pt x="51" y="443"/>
                    </a:lnTo>
                    <a:lnTo>
                      <a:pt x="47" y="455"/>
                    </a:lnTo>
                    <a:lnTo>
                      <a:pt x="41" y="441"/>
                    </a:lnTo>
                    <a:lnTo>
                      <a:pt x="45" y="430"/>
                    </a:lnTo>
                    <a:close/>
                    <a:moveTo>
                      <a:pt x="1194" y="235"/>
                    </a:moveTo>
                    <a:lnTo>
                      <a:pt x="1206" y="238"/>
                    </a:lnTo>
                    <a:lnTo>
                      <a:pt x="1213" y="245"/>
                    </a:lnTo>
                    <a:lnTo>
                      <a:pt x="1201" y="243"/>
                    </a:lnTo>
                    <a:lnTo>
                      <a:pt x="1197" y="238"/>
                    </a:lnTo>
                    <a:lnTo>
                      <a:pt x="1194" y="235"/>
                    </a:lnTo>
                    <a:close/>
                    <a:moveTo>
                      <a:pt x="328" y="92"/>
                    </a:moveTo>
                    <a:lnTo>
                      <a:pt x="342" y="93"/>
                    </a:lnTo>
                    <a:lnTo>
                      <a:pt x="335" y="99"/>
                    </a:lnTo>
                    <a:lnTo>
                      <a:pt x="321" y="96"/>
                    </a:lnTo>
                    <a:lnTo>
                      <a:pt x="328" y="92"/>
                    </a:lnTo>
                    <a:close/>
                    <a:moveTo>
                      <a:pt x="1002" y="71"/>
                    </a:moveTo>
                    <a:lnTo>
                      <a:pt x="1010" y="77"/>
                    </a:lnTo>
                    <a:lnTo>
                      <a:pt x="1016" y="89"/>
                    </a:lnTo>
                    <a:lnTo>
                      <a:pt x="1006" y="84"/>
                    </a:lnTo>
                    <a:lnTo>
                      <a:pt x="1002" y="71"/>
                    </a:lnTo>
                    <a:close/>
                    <a:moveTo>
                      <a:pt x="575" y="0"/>
                    </a:moveTo>
                    <a:lnTo>
                      <a:pt x="566" y="12"/>
                    </a:lnTo>
                    <a:lnTo>
                      <a:pt x="558" y="13"/>
                    </a:lnTo>
                    <a:lnTo>
                      <a:pt x="566" y="2"/>
                    </a:lnTo>
                    <a:lnTo>
                      <a:pt x="5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7" name="Freeform 612"/>
              <p:cNvSpPr>
                <a:spLocks noEditPoints="1"/>
              </p:cNvSpPr>
              <p:nvPr/>
            </p:nvSpPr>
            <p:spPr bwMode="auto">
              <a:xfrm>
                <a:off x="6424" y="1859"/>
                <a:ext cx="1384" cy="1370"/>
              </a:xfrm>
              <a:custGeom>
                <a:avLst/>
                <a:gdLst>
                  <a:gd name="T0" fmla="*/ 799 w 1384"/>
                  <a:gd name="T1" fmla="*/ 1368 h 1370"/>
                  <a:gd name="T2" fmla="*/ 799 w 1384"/>
                  <a:gd name="T3" fmla="*/ 1360 h 1370"/>
                  <a:gd name="T4" fmla="*/ 362 w 1384"/>
                  <a:gd name="T5" fmla="*/ 1283 h 1370"/>
                  <a:gd name="T6" fmla="*/ 378 w 1384"/>
                  <a:gd name="T7" fmla="*/ 1302 h 1370"/>
                  <a:gd name="T8" fmla="*/ 368 w 1384"/>
                  <a:gd name="T9" fmla="*/ 1296 h 1370"/>
                  <a:gd name="T10" fmla="*/ 1053 w 1384"/>
                  <a:gd name="T11" fmla="*/ 1264 h 1370"/>
                  <a:gd name="T12" fmla="*/ 1059 w 1384"/>
                  <a:gd name="T13" fmla="*/ 1271 h 1370"/>
                  <a:gd name="T14" fmla="*/ 1053 w 1384"/>
                  <a:gd name="T15" fmla="*/ 1264 h 1370"/>
                  <a:gd name="T16" fmla="*/ 162 w 1384"/>
                  <a:gd name="T17" fmla="*/ 1115 h 1370"/>
                  <a:gd name="T18" fmla="*/ 154 w 1384"/>
                  <a:gd name="T19" fmla="*/ 1121 h 1370"/>
                  <a:gd name="T20" fmla="*/ 1333 w 1384"/>
                  <a:gd name="T21" fmla="*/ 920 h 1370"/>
                  <a:gd name="T22" fmla="*/ 1336 w 1384"/>
                  <a:gd name="T23" fmla="*/ 939 h 1370"/>
                  <a:gd name="T24" fmla="*/ 1328 w 1384"/>
                  <a:gd name="T25" fmla="*/ 932 h 1370"/>
                  <a:gd name="T26" fmla="*/ 9 w 1384"/>
                  <a:gd name="T27" fmla="*/ 698 h 1370"/>
                  <a:gd name="T28" fmla="*/ 0 w 1384"/>
                  <a:gd name="T29" fmla="*/ 720 h 1370"/>
                  <a:gd name="T30" fmla="*/ 9 w 1384"/>
                  <a:gd name="T31" fmla="*/ 698 h 1370"/>
                  <a:gd name="T32" fmla="*/ 1384 w 1384"/>
                  <a:gd name="T33" fmla="*/ 659 h 1370"/>
                  <a:gd name="T34" fmla="*/ 1374 w 1384"/>
                  <a:gd name="T35" fmla="*/ 659 h 1370"/>
                  <a:gd name="T36" fmla="*/ 50 w 1384"/>
                  <a:gd name="T37" fmla="*/ 427 h 1370"/>
                  <a:gd name="T38" fmla="*/ 50 w 1384"/>
                  <a:gd name="T39" fmla="*/ 451 h 1370"/>
                  <a:gd name="T40" fmla="*/ 47 w 1384"/>
                  <a:gd name="T41" fmla="*/ 431 h 1370"/>
                  <a:gd name="T42" fmla="*/ 1215 w 1384"/>
                  <a:gd name="T43" fmla="*/ 248 h 1370"/>
                  <a:gd name="T44" fmla="*/ 1235 w 1384"/>
                  <a:gd name="T45" fmla="*/ 258 h 1370"/>
                  <a:gd name="T46" fmla="*/ 1215 w 1384"/>
                  <a:gd name="T47" fmla="*/ 248 h 1370"/>
                  <a:gd name="T48" fmla="*/ 337 w 1384"/>
                  <a:gd name="T49" fmla="*/ 102 h 1370"/>
                  <a:gd name="T50" fmla="*/ 315 w 1384"/>
                  <a:gd name="T51" fmla="*/ 105 h 1370"/>
                  <a:gd name="T52" fmla="*/ 1006 w 1384"/>
                  <a:gd name="T53" fmla="*/ 68 h 1370"/>
                  <a:gd name="T54" fmla="*/ 1015 w 1384"/>
                  <a:gd name="T55" fmla="*/ 72 h 1370"/>
                  <a:gd name="T56" fmla="*/ 1011 w 1384"/>
                  <a:gd name="T57" fmla="*/ 81 h 1370"/>
                  <a:gd name="T58" fmla="*/ 592 w 1384"/>
                  <a:gd name="T59" fmla="*/ 0 h 1370"/>
                  <a:gd name="T60" fmla="*/ 575 w 1384"/>
                  <a:gd name="T61" fmla="*/ 12 h 1370"/>
                  <a:gd name="T62" fmla="*/ 592 w 1384"/>
                  <a:gd name="T63" fmla="*/ 0 h 1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84" h="1370">
                    <a:moveTo>
                      <a:pt x="807" y="1358"/>
                    </a:moveTo>
                    <a:lnTo>
                      <a:pt x="799" y="1368"/>
                    </a:lnTo>
                    <a:lnTo>
                      <a:pt x="789" y="1370"/>
                    </a:lnTo>
                    <a:lnTo>
                      <a:pt x="799" y="1360"/>
                    </a:lnTo>
                    <a:lnTo>
                      <a:pt x="807" y="1358"/>
                    </a:lnTo>
                    <a:close/>
                    <a:moveTo>
                      <a:pt x="362" y="1283"/>
                    </a:moveTo>
                    <a:lnTo>
                      <a:pt x="373" y="1289"/>
                    </a:lnTo>
                    <a:lnTo>
                      <a:pt x="378" y="1302"/>
                    </a:lnTo>
                    <a:lnTo>
                      <a:pt x="378" y="1302"/>
                    </a:lnTo>
                    <a:lnTo>
                      <a:pt x="368" y="1296"/>
                    </a:lnTo>
                    <a:lnTo>
                      <a:pt x="362" y="1283"/>
                    </a:lnTo>
                    <a:close/>
                    <a:moveTo>
                      <a:pt x="1053" y="1264"/>
                    </a:moveTo>
                    <a:lnTo>
                      <a:pt x="1067" y="1267"/>
                    </a:lnTo>
                    <a:lnTo>
                      <a:pt x="1059" y="1271"/>
                    </a:lnTo>
                    <a:lnTo>
                      <a:pt x="1046" y="1269"/>
                    </a:lnTo>
                    <a:lnTo>
                      <a:pt x="1053" y="1264"/>
                    </a:lnTo>
                    <a:close/>
                    <a:moveTo>
                      <a:pt x="149" y="1114"/>
                    </a:moveTo>
                    <a:lnTo>
                      <a:pt x="162" y="1115"/>
                    </a:lnTo>
                    <a:lnTo>
                      <a:pt x="167" y="1124"/>
                    </a:lnTo>
                    <a:lnTo>
                      <a:pt x="154" y="1121"/>
                    </a:lnTo>
                    <a:lnTo>
                      <a:pt x="149" y="1114"/>
                    </a:lnTo>
                    <a:close/>
                    <a:moveTo>
                      <a:pt x="1333" y="920"/>
                    </a:moveTo>
                    <a:lnTo>
                      <a:pt x="1338" y="934"/>
                    </a:lnTo>
                    <a:lnTo>
                      <a:pt x="1336" y="939"/>
                    </a:lnTo>
                    <a:lnTo>
                      <a:pt x="1334" y="944"/>
                    </a:lnTo>
                    <a:lnTo>
                      <a:pt x="1328" y="932"/>
                    </a:lnTo>
                    <a:lnTo>
                      <a:pt x="1333" y="920"/>
                    </a:lnTo>
                    <a:close/>
                    <a:moveTo>
                      <a:pt x="9" y="698"/>
                    </a:moveTo>
                    <a:lnTo>
                      <a:pt x="9" y="708"/>
                    </a:lnTo>
                    <a:lnTo>
                      <a:pt x="0" y="720"/>
                    </a:lnTo>
                    <a:lnTo>
                      <a:pt x="0" y="708"/>
                    </a:lnTo>
                    <a:lnTo>
                      <a:pt x="9" y="698"/>
                    </a:lnTo>
                    <a:close/>
                    <a:moveTo>
                      <a:pt x="1382" y="648"/>
                    </a:moveTo>
                    <a:lnTo>
                      <a:pt x="1384" y="659"/>
                    </a:lnTo>
                    <a:lnTo>
                      <a:pt x="1375" y="670"/>
                    </a:lnTo>
                    <a:lnTo>
                      <a:pt x="1374" y="659"/>
                    </a:lnTo>
                    <a:lnTo>
                      <a:pt x="1382" y="648"/>
                    </a:lnTo>
                    <a:close/>
                    <a:moveTo>
                      <a:pt x="50" y="427"/>
                    </a:moveTo>
                    <a:lnTo>
                      <a:pt x="54" y="440"/>
                    </a:lnTo>
                    <a:lnTo>
                      <a:pt x="50" y="451"/>
                    </a:lnTo>
                    <a:lnTo>
                      <a:pt x="46" y="438"/>
                    </a:lnTo>
                    <a:lnTo>
                      <a:pt x="47" y="431"/>
                    </a:lnTo>
                    <a:lnTo>
                      <a:pt x="50" y="427"/>
                    </a:lnTo>
                    <a:close/>
                    <a:moveTo>
                      <a:pt x="1215" y="248"/>
                    </a:moveTo>
                    <a:lnTo>
                      <a:pt x="1230" y="249"/>
                    </a:lnTo>
                    <a:lnTo>
                      <a:pt x="1235" y="258"/>
                    </a:lnTo>
                    <a:lnTo>
                      <a:pt x="1222" y="255"/>
                    </a:lnTo>
                    <a:lnTo>
                      <a:pt x="1215" y="248"/>
                    </a:lnTo>
                    <a:close/>
                    <a:moveTo>
                      <a:pt x="324" y="99"/>
                    </a:moveTo>
                    <a:lnTo>
                      <a:pt x="337" y="102"/>
                    </a:lnTo>
                    <a:lnTo>
                      <a:pt x="330" y="106"/>
                    </a:lnTo>
                    <a:lnTo>
                      <a:pt x="315" y="105"/>
                    </a:lnTo>
                    <a:lnTo>
                      <a:pt x="324" y="99"/>
                    </a:lnTo>
                    <a:close/>
                    <a:moveTo>
                      <a:pt x="1006" y="68"/>
                    </a:moveTo>
                    <a:lnTo>
                      <a:pt x="1006" y="68"/>
                    </a:lnTo>
                    <a:lnTo>
                      <a:pt x="1015" y="72"/>
                    </a:lnTo>
                    <a:lnTo>
                      <a:pt x="1019" y="87"/>
                    </a:lnTo>
                    <a:lnTo>
                      <a:pt x="1011" y="81"/>
                    </a:lnTo>
                    <a:lnTo>
                      <a:pt x="1006" y="68"/>
                    </a:lnTo>
                    <a:close/>
                    <a:moveTo>
                      <a:pt x="592" y="0"/>
                    </a:moveTo>
                    <a:lnTo>
                      <a:pt x="584" y="10"/>
                    </a:lnTo>
                    <a:lnTo>
                      <a:pt x="575" y="12"/>
                    </a:lnTo>
                    <a:lnTo>
                      <a:pt x="584" y="2"/>
                    </a:lnTo>
                    <a:lnTo>
                      <a:pt x="59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8" name="Freeform 613"/>
              <p:cNvSpPr>
                <a:spLocks noEditPoints="1"/>
              </p:cNvSpPr>
              <p:nvPr/>
            </p:nvSpPr>
            <p:spPr bwMode="auto">
              <a:xfrm>
                <a:off x="6416" y="1849"/>
                <a:ext cx="1400" cy="1391"/>
              </a:xfrm>
              <a:custGeom>
                <a:avLst/>
                <a:gdLst>
                  <a:gd name="T0" fmla="*/ 798 w 1400"/>
                  <a:gd name="T1" fmla="*/ 1390 h 1391"/>
                  <a:gd name="T2" fmla="*/ 797 w 1400"/>
                  <a:gd name="T3" fmla="*/ 1380 h 1391"/>
                  <a:gd name="T4" fmla="*/ 376 w 1400"/>
                  <a:gd name="T5" fmla="*/ 1306 h 1391"/>
                  <a:gd name="T6" fmla="*/ 386 w 1400"/>
                  <a:gd name="T7" fmla="*/ 1312 h 1391"/>
                  <a:gd name="T8" fmla="*/ 381 w 1400"/>
                  <a:gd name="T9" fmla="*/ 1320 h 1391"/>
                  <a:gd name="T10" fmla="*/ 376 w 1400"/>
                  <a:gd name="T11" fmla="*/ 1306 h 1391"/>
                  <a:gd name="T12" fmla="*/ 1088 w 1400"/>
                  <a:gd name="T13" fmla="*/ 1279 h 1391"/>
                  <a:gd name="T14" fmla="*/ 1067 w 1400"/>
                  <a:gd name="T15" fmla="*/ 1281 h 1391"/>
                  <a:gd name="T16" fmla="*/ 144 w 1400"/>
                  <a:gd name="T17" fmla="*/ 1121 h 1391"/>
                  <a:gd name="T18" fmla="*/ 162 w 1400"/>
                  <a:gd name="T19" fmla="*/ 1131 h 1391"/>
                  <a:gd name="T20" fmla="*/ 144 w 1400"/>
                  <a:gd name="T21" fmla="*/ 1121 h 1391"/>
                  <a:gd name="T22" fmla="*/ 1351 w 1400"/>
                  <a:gd name="T23" fmla="*/ 956 h 1391"/>
                  <a:gd name="T24" fmla="*/ 1342 w 1400"/>
                  <a:gd name="T25" fmla="*/ 954 h 1391"/>
                  <a:gd name="T26" fmla="*/ 1346 w 1400"/>
                  <a:gd name="T27" fmla="*/ 944 h 1391"/>
                  <a:gd name="T28" fmla="*/ 8 w 1400"/>
                  <a:gd name="T29" fmla="*/ 730 h 1391"/>
                  <a:gd name="T30" fmla="*/ 0 w 1400"/>
                  <a:gd name="T31" fmla="*/ 730 h 1391"/>
                  <a:gd name="T32" fmla="*/ 1399 w 1400"/>
                  <a:gd name="T33" fmla="*/ 648 h 1391"/>
                  <a:gd name="T34" fmla="*/ 1392 w 1400"/>
                  <a:gd name="T35" fmla="*/ 669 h 1391"/>
                  <a:gd name="T36" fmla="*/ 1399 w 1400"/>
                  <a:gd name="T37" fmla="*/ 648 h 1391"/>
                  <a:gd name="T38" fmla="*/ 58 w 1400"/>
                  <a:gd name="T39" fmla="*/ 437 h 1391"/>
                  <a:gd name="T40" fmla="*/ 54 w 1400"/>
                  <a:gd name="T41" fmla="*/ 448 h 1391"/>
                  <a:gd name="T42" fmla="*/ 54 w 1400"/>
                  <a:gd name="T43" fmla="*/ 426 h 1391"/>
                  <a:gd name="T44" fmla="*/ 1250 w 1400"/>
                  <a:gd name="T45" fmla="*/ 262 h 1391"/>
                  <a:gd name="T46" fmla="*/ 1243 w 1400"/>
                  <a:gd name="T47" fmla="*/ 268 h 1391"/>
                  <a:gd name="T48" fmla="*/ 318 w 1400"/>
                  <a:gd name="T49" fmla="*/ 108 h 1391"/>
                  <a:gd name="T50" fmla="*/ 323 w 1400"/>
                  <a:gd name="T51" fmla="*/ 115 h 1391"/>
                  <a:gd name="T52" fmla="*/ 318 w 1400"/>
                  <a:gd name="T53" fmla="*/ 108 h 1391"/>
                  <a:gd name="T54" fmla="*/ 1017 w 1400"/>
                  <a:gd name="T55" fmla="*/ 70 h 1391"/>
                  <a:gd name="T56" fmla="*/ 1014 w 1400"/>
                  <a:gd name="T57" fmla="*/ 78 h 1391"/>
                  <a:gd name="T58" fmla="*/ 1009 w 1400"/>
                  <a:gd name="T59" fmla="*/ 65 h 1391"/>
                  <a:gd name="T60" fmla="*/ 600 w 1400"/>
                  <a:gd name="T61" fmla="*/ 10 h 1391"/>
                  <a:gd name="T62" fmla="*/ 600 w 1400"/>
                  <a:gd name="T63" fmla="*/ 2 h 1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00" h="1391">
                    <a:moveTo>
                      <a:pt x="807" y="1378"/>
                    </a:moveTo>
                    <a:lnTo>
                      <a:pt x="798" y="1390"/>
                    </a:lnTo>
                    <a:lnTo>
                      <a:pt x="788" y="1391"/>
                    </a:lnTo>
                    <a:lnTo>
                      <a:pt x="797" y="1380"/>
                    </a:lnTo>
                    <a:lnTo>
                      <a:pt x="807" y="1378"/>
                    </a:lnTo>
                    <a:close/>
                    <a:moveTo>
                      <a:pt x="376" y="1306"/>
                    </a:moveTo>
                    <a:lnTo>
                      <a:pt x="386" y="1312"/>
                    </a:lnTo>
                    <a:lnTo>
                      <a:pt x="386" y="1312"/>
                    </a:lnTo>
                    <a:lnTo>
                      <a:pt x="390" y="1325"/>
                    </a:lnTo>
                    <a:lnTo>
                      <a:pt x="381" y="1320"/>
                    </a:lnTo>
                    <a:lnTo>
                      <a:pt x="380" y="1320"/>
                    </a:lnTo>
                    <a:lnTo>
                      <a:pt x="376" y="1306"/>
                    </a:lnTo>
                    <a:close/>
                    <a:moveTo>
                      <a:pt x="1075" y="1277"/>
                    </a:moveTo>
                    <a:lnTo>
                      <a:pt x="1088" y="1279"/>
                    </a:lnTo>
                    <a:lnTo>
                      <a:pt x="1081" y="1284"/>
                    </a:lnTo>
                    <a:lnTo>
                      <a:pt x="1067" y="1281"/>
                    </a:lnTo>
                    <a:lnTo>
                      <a:pt x="1075" y="1277"/>
                    </a:lnTo>
                    <a:close/>
                    <a:moveTo>
                      <a:pt x="144" y="1121"/>
                    </a:moveTo>
                    <a:lnTo>
                      <a:pt x="157" y="1124"/>
                    </a:lnTo>
                    <a:lnTo>
                      <a:pt x="162" y="1131"/>
                    </a:lnTo>
                    <a:lnTo>
                      <a:pt x="150" y="1130"/>
                    </a:lnTo>
                    <a:lnTo>
                      <a:pt x="144" y="1121"/>
                    </a:lnTo>
                    <a:close/>
                    <a:moveTo>
                      <a:pt x="1346" y="944"/>
                    </a:moveTo>
                    <a:lnTo>
                      <a:pt x="1351" y="956"/>
                    </a:lnTo>
                    <a:lnTo>
                      <a:pt x="1346" y="966"/>
                    </a:lnTo>
                    <a:lnTo>
                      <a:pt x="1342" y="954"/>
                    </a:lnTo>
                    <a:lnTo>
                      <a:pt x="1344" y="949"/>
                    </a:lnTo>
                    <a:lnTo>
                      <a:pt x="1346" y="944"/>
                    </a:lnTo>
                    <a:close/>
                    <a:moveTo>
                      <a:pt x="8" y="718"/>
                    </a:moveTo>
                    <a:lnTo>
                      <a:pt x="8" y="730"/>
                    </a:lnTo>
                    <a:lnTo>
                      <a:pt x="0" y="740"/>
                    </a:lnTo>
                    <a:lnTo>
                      <a:pt x="0" y="730"/>
                    </a:lnTo>
                    <a:lnTo>
                      <a:pt x="8" y="718"/>
                    </a:lnTo>
                    <a:close/>
                    <a:moveTo>
                      <a:pt x="1399" y="648"/>
                    </a:moveTo>
                    <a:lnTo>
                      <a:pt x="1400" y="659"/>
                    </a:lnTo>
                    <a:lnTo>
                      <a:pt x="1392" y="669"/>
                    </a:lnTo>
                    <a:lnTo>
                      <a:pt x="1390" y="658"/>
                    </a:lnTo>
                    <a:lnTo>
                      <a:pt x="1399" y="648"/>
                    </a:lnTo>
                    <a:close/>
                    <a:moveTo>
                      <a:pt x="54" y="426"/>
                    </a:moveTo>
                    <a:lnTo>
                      <a:pt x="58" y="437"/>
                    </a:lnTo>
                    <a:lnTo>
                      <a:pt x="55" y="441"/>
                    </a:lnTo>
                    <a:lnTo>
                      <a:pt x="54" y="448"/>
                    </a:lnTo>
                    <a:lnTo>
                      <a:pt x="48" y="436"/>
                    </a:lnTo>
                    <a:lnTo>
                      <a:pt x="54" y="426"/>
                    </a:lnTo>
                    <a:close/>
                    <a:moveTo>
                      <a:pt x="1238" y="259"/>
                    </a:moveTo>
                    <a:lnTo>
                      <a:pt x="1250" y="262"/>
                    </a:lnTo>
                    <a:lnTo>
                      <a:pt x="1256" y="269"/>
                    </a:lnTo>
                    <a:lnTo>
                      <a:pt x="1243" y="268"/>
                    </a:lnTo>
                    <a:lnTo>
                      <a:pt x="1238" y="259"/>
                    </a:lnTo>
                    <a:close/>
                    <a:moveTo>
                      <a:pt x="318" y="108"/>
                    </a:moveTo>
                    <a:lnTo>
                      <a:pt x="332" y="109"/>
                    </a:lnTo>
                    <a:lnTo>
                      <a:pt x="323" y="115"/>
                    </a:lnTo>
                    <a:lnTo>
                      <a:pt x="311" y="112"/>
                    </a:lnTo>
                    <a:lnTo>
                      <a:pt x="318" y="108"/>
                    </a:lnTo>
                    <a:close/>
                    <a:moveTo>
                      <a:pt x="1009" y="65"/>
                    </a:moveTo>
                    <a:lnTo>
                      <a:pt x="1017" y="70"/>
                    </a:lnTo>
                    <a:lnTo>
                      <a:pt x="1023" y="82"/>
                    </a:lnTo>
                    <a:lnTo>
                      <a:pt x="1014" y="78"/>
                    </a:lnTo>
                    <a:lnTo>
                      <a:pt x="1014" y="78"/>
                    </a:lnTo>
                    <a:lnTo>
                      <a:pt x="1009" y="65"/>
                    </a:lnTo>
                    <a:close/>
                    <a:moveTo>
                      <a:pt x="609" y="0"/>
                    </a:moveTo>
                    <a:lnTo>
                      <a:pt x="600" y="10"/>
                    </a:lnTo>
                    <a:lnTo>
                      <a:pt x="592" y="12"/>
                    </a:lnTo>
                    <a:lnTo>
                      <a:pt x="600" y="2"/>
                    </a:lnTo>
                    <a:lnTo>
                      <a:pt x="6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9" name="Freeform 614"/>
              <p:cNvSpPr>
                <a:spLocks noEditPoints="1"/>
              </p:cNvSpPr>
              <p:nvPr/>
            </p:nvSpPr>
            <p:spPr bwMode="auto">
              <a:xfrm>
                <a:off x="6407" y="1838"/>
                <a:ext cx="1418" cy="1412"/>
              </a:xfrm>
              <a:custGeom>
                <a:avLst/>
                <a:gdLst>
                  <a:gd name="T0" fmla="*/ 807 w 1418"/>
                  <a:gd name="T1" fmla="*/ 1401 h 1412"/>
                  <a:gd name="T2" fmla="*/ 799 w 1418"/>
                  <a:gd name="T3" fmla="*/ 1410 h 1412"/>
                  <a:gd name="T4" fmla="*/ 789 w 1418"/>
                  <a:gd name="T5" fmla="*/ 1412 h 1412"/>
                  <a:gd name="T6" fmla="*/ 797 w 1418"/>
                  <a:gd name="T7" fmla="*/ 1402 h 1412"/>
                  <a:gd name="T8" fmla="*/ 807 w 1418"/>
                  <a:gd name="T9" fmla="*/ 1401 h 1412"/>
                  <a:gd name="T10" fmla="*/ 389 w 1418"/>
                  <a:gd name="T11" fmla="*/ 1331 h 1412"/>
                  <a:gd name="T12" fmla="*/ 390 w 1418"/>
                  <a:gd name="T13" fmla="*/ 1331 h 1412"/>
                  <a:gd name="T14" fmla="*/ 399 w 1418"/>
                  <a:gd name="T15" fmla="*/ 1336 h 1412"/>
                  <a:gd name="T16" fmla="*/ 405 w 1418"/>
                  <a:gd name="T17" fmla="*/ 1347 h 1412"/>
                  <a:gd name="T18" fmla="*/ 395 w 1418"/>
                  <a:gd name="T19" fmla="*/ 1343 h 1412"/>
                  <a:gd name="T20" fmla="*/ 389 w 1418"/>
                  <a:gd name="T21" fmla="*/ 1331 h 1412"/>
                  <a:gd name="T22" fmla="*/ 1097 w 1418"/>
                  <a:gd name="T23" fmla="*/ 1290 h 1412"/>
                  <a:gd name="T24" fmla="*/ 1111 w 1418"/>
                  <a:gd name="T25" fmla="*/ 1292 h 1412"/>
                  <a:gd name="T26" fmla="*/ 1102 w 1418"/>
                  <a:gd name="T27" fmla="*/ 1296 h 1412"/>
                  <a:gd name="T28" fmla="*/ 1090 w 1418"/>
                  <a:gd name="T29" fmla="*/ 1295 h 1412"/>
                  <a:gd name="T30" fmla="*/ 1097 w 1418"/>
                  <a:gd name="T31" fmla="*/ 1290 h 1412"/>
                  <a:gd name="T32" fmla="*/ 140 w 1418"/>
                  <a:gd name="T33" fmla="*/ 1131 h 1412"/>
                  <a:gd name="T34" fmla="*/ 153 w 1418"/>
                  <a:gd name="T35" fmla="*/ 1132 h 1412"/>
                  <a:gd name="T36" fmla="*/ 159 w 1418"/>
                  <a:gd name="T37" fmla="*/ 1141 h 1412"/>
                  <a:gd name="T38" fmla="*/ 146 w 1418"/>
                  <a:gd name="T39" fmla="*/ 1138 h 1412"/>
                  <a:gd name="T40" fmla="*/ 140 w 1418"/>
                  <a:gd name="T41" fmla="*/ 1131 h 1412"/>
                  <a:gd name="T42" fmla="*/ 1360 w 1418"/>
                  <a:gd name="T43" fmla="*/ 967 h 1412"/>
                  <a:gd name="T44" fmla="*/ 1364 w 1418"/>
                  <a:gd name="T45" fmla="*/ 979 h 1412"/>
                  <a:gd name="T46" fmla="*/ 1360 w 1418"/>
                  <a:gd name="T47" fmla="*/ 989 h 1412"/>
                  <a:gd name="T48" fmla="*/ 1355 w 1418"/>
                  <a:gd name="T49" fmla="*/ 977 h 1412"/>
                  <a:gd name="T50" fmla="*/ 1360 w 1418"/>
                  <a:gd name="T51" fmla="*/ 967 h 1412"/>
                  <a:gd name="T52" fmla="*/ 9 w 1418"/>
                  <a:gd name="T53" fmla="*/ 741 h 1412"/>
                  <a:gd name="T54" fmla="*/ 9 w 1418"/>
                  <a:gd name="T55" fmla="*/ 751 h 1412"/>
                  <a:gd name="T56" fmla="*/ 2 w 1418"/>
                  <a:gd name="T57" fmla="*/ 760 h 1412"/>
                  <a:gd name="T58" fmla="*/ 0 w 1418"/>
                  <a:gd name="T59" fmla="*/ 751 h 1412"/>
                  <a:gd name="T60" fmla="*/ 9 w 1418"/>
                  <a:gd name="T61" fmla="*/ 741 h 1412"/>
                  <a:gd name="T62" fmla="*/ 1416 w 1418"/>
                  <a:gd name="T63" fmla="*/ 649 h 1412"/>
                  <a:gd name="T64" fmla="*/ 1418 w 1418"/>
                  <a:gd name="T65" fmla="*/ 660 h 1412"/>
                  <a:gd name="T66" fmla="*/ 1409 w 1418"/>
                  <a:gd name="T67" fmla="*/ 670 h 1412"/>
                  <a:gd name="T68" fmla="*/ 1408 w 1418"/>
                  <a:gd name="T69" fmla="*/ 659 h 1412"/>
                  <a:gd name="T70" fmla="*/ 1416 w 1418"/>
                  <a:gd name="T71" fmla="*/ 649 h 1412"/>
                  <a:gd name="T72" fmla="*/ 57 w 1418"/>
                  <a:gd name="T73" fmla="*/ 424 h 1412"/>
                  <a:gd name="T74" fmla="*/ 63 w 1418"/>
                  <a:gd name="T75" fmla="*/ 437 h 1412"/>
                  <a:gd name="T76" fmla="*/ 57 w 1418"/>
                  <a:gd name="T77" fmla="*/ 447 h 1412"/>
                  <a:gd name="T78" fmla="*/ 53 w 1418"/>
                  <a:gd name="T79" fmla="*/ 434 h 1412"/>
                  <a:gd name="T80" fmla="*/ 57 w 1418"/>
                  <a:gd name="T81" fmla="*/ 424 h 1412"/>
                  <a:gd name="T82" fmla="*/ 1259 w 1418"/>
                  <a:gd name="T83" fmla="*/ 273 h 1412"/>
                  <a:gd name="T84" fmla="*/ 1272 w 1418"/>
                  <a:gd name="T85" fmla="*/ 274 h 1412"/>
                  <a:gd name="T86" fmla="*/ 1278 w 1418"/>
                  <a:gd name="T87" fmla="*/ 283 h 1412"/>
                  <a:gd name="T88" fmla="*/ 1265 w 1418"/>
                  <a:gd name="T89" fmla="*/ 280 h 1412"/>
                  <a:gd name="T90" fmla="*/ 1259 w 1418"/>
                  <a:gd name="T91" fmla="*/ 273 h 1412"/>
                  <a:gd name="T92" fmla="*/ 314 w 1418"/>
                  <a:gd name="T93" fmla="*/ 116 h 1412"/>
                  <a:gd name="T94" fmla="*/ 327 w 1418"/>
                  <a:gd name="T95" fmla="*/ 119 h 1412"/>
                  <a:gd name="T96" fmla="*/ 320 w 1418"/>
                  <a:gd name="T97" fmla="*/ 123 h 1412"/>
                  <a:gd name="T98" fmla="*/ 306 w 1418"/>
                  <a:gd name="T99" fmla="*/ 120 h 1412"/>
                  <a:gd name="T100" fmla="*/ 314 w 1418"/>
                  <a:gd name="T101" fmla="*/ 116 h 1412"/>
                  <a:gd name="T102" fmla="*/ 1013 w 1418"/>
                  <a:gd name="T103" fmla="*/ 65 h 1412"/>
                  <a:gd name="T104" fmla="*/ 1022 w 1418"/>
                  <a:gd name="T105" fmla="*/ 69 h 1412"/>
                  <a:gd name="T106" fmla="*/ 1026 w 1418"/>
                  <a:gd name="T107" fmla="*/ 81 h 1412"/>
                  <a:gd name="T108" fmla="*/ 1018 w 1418"/>
                  <a:gd name="T109" fmla="*/ 76 h 1412"/>
                  <a:gd name="T110" fmla="*/ 1013 w 1418"/>
                  <a:gd name="T111" fmla="*/ 65 h 1412"/>
                  <a:gd name="T112" fmla="*/ 626 w 1418"/>
                  <a:gd name="T113" fmla="*/ 0 h 1412"/>
                  <a:gd name="T114" fmla="*/ 618 w 1418"/>
                  <a:gd name="T115" fmla="*/ 11 h 1412"/>
                  <a:gd name="T116" fmla="*/ 609 w 1418"/>
                  <a:gd name="T117" fmla="*/ 13 h 1412"/>
                  <a:gd name="T118" fmla="*/ 618 w 1418"/>
                  <a:gd name="T119" fmla="*/ 2 h 1412"/>
                  <a:gd name="T120" fmla="*/ 626 w 1418"/>
                  <a:gd name="T121" fmla="*/ 0 h 1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8" h="1412">
                    <a:moveTo>
                      <a:pt x="807" y="1401"/>
                    </a:moveTo>
                    <a:lnTo>
                      <a:pt x="799" y="1410"/>
                    </a:lnTo>
                    <a:lnTo>
                      <a:pt x="789" y="1412"/>
                    </a:lnTo>
                    <a:lnTo>
                      <a:pt x="797" y="1402"/>
                    </a:lnTo>
                    <a:lnTo>
                      <a:pt x="807" y="1401"/>
                    </a:lnTo>
                    <a:close/>
                    <a:moveTo>
                      <a:pt x="389" y="1331"/>
                    </a:moveTo>
                    <a:lnTo>
                      <a:pt x="390" y="1331"/>
                    </a:lnTo>
                    <a:lnTo>
                      <a:pt x="399" y="1336"/>
                    </a:lnTo>
                    <a:lnTo>
                      <a:pt x="405" y="1347"/>
                    </a:lnTo>
                    <a:lnTo>
                      <a:pt x="395" y="1343"/>
                    </a:lnTo>
                    <a:lnTo>
                      <a:pt x="389" y="1331"/>
                    </a:lnTo>
                    <a:close/>
                    <a:moveTo>
                      <a:pt x="1097" y="1290"/>
                    </a:moveTo>
                    <a:lnTo>
                      <a:pt x="1111" y="1292"/>
                    </a:lnTo>
                    <a:lnTo>
                      <a:pt x="1102" y="1296"/>
                    </a:lnTo>
                    <a:lnTo>
                      <a:pt x="1090" y="1295"/>
                    </a:lnTo>
                    <a:lnTo>
                      <a:pt x="1097" y="1290"/>
                    </a:lnTo>
                    <a:close/>
                    <a:moveTo>
                      <a:pt x="140" y="1131"/>
                    </a:moveTo>
                    <a:lnTo>
                      <a:pt x="153" y="1132"/>
                    </a:lnTo>
                    <a:lnTo>
                      <a:pt x="159" y="1141"/>
                    </a:lnTo>
                    <a:lnTo>
                      <a:pt x="146" y="1138"/>
                    </a:lnTo>
                    <a:lnTo>
                      <a:pt x="140" y="1131"/>
                    </a:lnTo>
                    <a:close/>
                    <a:moveTo>
                      <a:pt x="1360" y="967"/>
                    </a:moveTo>
                    <a:lnTo>
                      <a:pt x="1364" y="979"/>
                    </a:lnTo>
                    <a:lnTo>
                      <a:pt x="1360" y="989"/>
                    </a:lnTo>
                    <a:lnTo>
                      <a:pt x="1355" y="977"/>
                    </a:lnTo>
                    <a:lnTo>
                      <a:pt x="1360" y="967"/>
                    </a:lnTo>
                    <a:close/>
                    <a:moveTo>
                      <a:pt x="9" y="741"/>
                    </a:moveTo>
                    <a:lnTo>
                      <a:pt x="9" y="751"/>
                    </a:lnTo>
                    <a:lnTo>
                      <a:pt x="2" y="760"/>
                    </a:lnTo>
                    <a:lnTo>
                      <a:pt x="0" y="751"/>
                    </a:lnTo>
                    <a:lnTo>
                      <a:pt x="9" y="741"/>
                    </a:lnTo>
                    <a:close/>
                    <a:moveTo>
                      <a:pt x="1416" y="649"/>
                    </a:moveTo>
                    <a:lnTo>
                      <a:pt x="1418" y="660"/>
                    </a:lnTo>
                    <a:lnTo>
                      <a:pt x="1409" y="670"/>
                    </a:lnTo>
                    <a:lnTo>
                      <a:pt x="1408" y="659"/>
                    </a:lnTo>
                    <a:lnTo>
                      <a:pt x="1416" y="649"/>
                    </a:lnTo>
                    <a:close/>
                    <a:moveTo>
                      <a:pt x="57" y="424"/>
                    </a:moveTo>
                    <a:lnTo>
                      <a:pt x="63" y="437"/>
                    </a:lnTo>
                    <a:lnTo>
                      <a:pt x="57" y="447"/>
                    </a:lnTo>
                    <a:lnTo>
                      <a:pt x="53" y="434"/>
                    </a:lnTo>
                    <a:lnTo>
                      <a:pt x="57" y="424"/>
                    </a:lnTo>
                    <a:close/>
                    <a:moveTo>
                      <a:pt x="1259" y="273"/>
                    </a:moveTo>
                    <a:lnTo>
                      <a:pt x="1272" y="274"/>
                    </a:lnTo>
                    <a:lnTo>
                      <a:pt x="1278" y="283"/>
                    </a:lnTo>
                    <a:lnTo>
                      <a:pt x="1265" y="280"/>
                    </a:lnTo>
                    <a:lnTo>
                      <a:pt x="1259" y="273"/>
                    </a:lnTo>
                    <a:close/>
                    <a:moveTo>
                      <a:pt x="314" y="116"/>
                    </a:moveTo>
                    <a:lnTo>
                      <a:pt x="327" y="119"/>
                    </a:lnTo>
                    <a:lnTo>
                      <a:pt x="320" y="123"/>
                    </a:lnTo>
                    <a:lnTo>
                      <a:pt x="306" y="120"/>
                    </a:lnTo>
                    <a:lnTo>
                      <a:pt x="314" y="116"/>
                    </a:lnTo>
                    <a:close/>
                    <a:moveTo>
                      <a:pt x="1013" y="65"/>
                    </a:moveTo>
                    <a:lnTo>
                      <a:pt x="1022" y="69"/>
                    </a:lnTo>
                    <a:lnTo>
                      <a:pt x="1026" y="81"/>
                    </a:lnTo>
                    <a:lnTo>
                      <a:pt x="1018" y="76"/>
                    </a:lnTo>
                    <a:lnTo>
                      <a:pt x="1013" y="65"/>
                    </a:lnTo>
                    <a:close/>
                    <a:moveTo>
                      <a:pt x="626" y="0"/>
                    </a:moveTo>
                    <a:lnTo>
                      <a:pt x="618" y="11"/>
                    </a:lnTo>
                    <a:lnTo>
                      <a:pt x="609" y="13"/>
                    </a:lnTo>
                    <a:lnTo>
                      <a:pt x="618" y="2"/>
                    </a:lnTo>
                    <a:lnTo>
                      <a:pt x="6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0" name="Freeform 615"/>
              <p:cNvSpPr>
                <a:spLocks noEditPoints="1"/>
              </p:cNvSpPr>
              <p:nvPr/>
            </p:nvSpPr>
            <p:spPr bwMode="auto">
              <a:xfrm>
                <a:off x="6399" y="1828"/>
                <a:ext cx="1433" cy="1432"/>
              </a:xfrm>
              <a:custGeom>
                <a:avLst/>
                <a:gdLst>
                  <a:gd name="T0" fmla="*/ 798 w 1433"/>
                  <a:gd name="T1" fmla="*/ 1430 h 1432"/>
                  <a:gd name="T2" fmla="*/ 790 w 1433"/>
                  <a:gd name="T3" fmla="*/ 1432 h 1432"/>
                  <a:gd name="T4" fmla="*/ 807 w 1433"/>
                  <a:gd name="T5" fmla="*/ 1420 h 1432"/>
                  <a:gd name="T6" fmla="*/ 413 w 1433"/>
                  <a:gd name="T7" fmla="*/ 1357 h 1432"/>
                  <a:gd name="T8" fmla="*/ 407 w 1433"/>
                  <a:gd name="T9" fmla="*/ 1364 h 1432"/>
                  <a:gd name="T10" fmla="*/ 403 w 1433"/>
                  <a:gd name="T11" fmla="*/ 1353 h 1432"/>
                  <a:gd name="T12" fmla="*/ 1130 w 1433"/>
                  <a:gd name="T13" fmla="*/ 1303 h 1432"/>
                  <a:gd name="T14" fmla="*/ 1125 w 1433"/>
                  <a:gd name="T15" fmla="*/ 1309 h 1432"/>
                  <a:gd name="T16" fmla="*/ 1119 w 1433"/>
                  <a:gd name="T17" fmla="*/ 1302 h 1432"/>
                  <a:gd name="T18" fmla="*/ 148 w 1433"/>
                  <a:gd name="T19" fmla="*/ 1141 h 1432"/>
                  <a:gd name="T20" fmla="*/ 141 w 1433"/>
                  <a:gd name="T21" fmla="*/ 1145 h 1432"/>
                  <a:gd name="T22" fmla="*/ 1372 w 1433"/>
                  <a:gd name="T23" fmla="*/ 989 h 1432"/>
                  <a:gd name="T24" fmla="*/ 1372 w 1433"/>
                  <a:gd name="T25" fmla="*/ 1011 h 1432"/>
                  <a:gd name="T26" fmla="*/ 1372 w 1433"/>
                  <a:gd name="T27" fmla="*/ 989 h 1432"/>
                  <a:gd name="T28" fmla="*/ 10 w 1433"/>
                  <a:gd name="T29" fmla="*/ 770 h 1432"/>
                  <a:gd name="T30" fmla="*/ 0 w 1433"/>
                  <a:gd name="T31" fmla="*/ 770 h 1432"/>
                  <a:gd name="T32" fmla="*/ 1433 w 1433"/>
                  <a:gd name="T33" fmla="*/ 649 h 1432"/>
                  <a:gd name="T34" fmla="*/ 1426 w 1433"/>
                  <a:gd name="T35" fmla="*/ 670 h 1432"/>
                  <a:gd name="T36" fmla="*/ 1433 w 1433"/>
                  <a:gd name="T37" fmla="*/ 649 h 1432"/>
                  <a:gd name="T38" fmla="*/ 65 w 1433"/>
                  <a:gd name="T39" fmla="*/ 434 h 1432"/>
                  <a:gd name="T40" fmla="*/ 57 w 1433"/>
                  <a:gd name="T41" fmla="*/ 433 h 1432"/>
                  <a:gd name="T42" fmla="*/ 1280 w 1433"/>
                  <a:gd name="T43" fmla="*/ 284 h 1432"/>
                  <a:gd name="T44" fmla="*/ 1298 w 1433"/>
                  <a:gd name="T45" fmla="*/ 294 h 1432"/>
                  <a:gd name="T46" fmla="*/ 1280 w 1433"/>
                  <a:gd name="T47" fmla="*/ 284 h 1432"/>
                  <a:gd name="T48" fmla="*/ 309 w 1433"/>
                  <a:gd name="T49" fmla="*/ 125 h 1432"/>
                  <a:gd name="T50" fmla="*/ 314 w 1433"/>
                  <a:gd name="T51" fmla="*/ 130 h 1432"/>
                  <a:gd name="T52" fmla="*/ 302 w 1433"/>
                  <a:gd name="T53" fmla="*/ 129 h 1432"/>
                  <a:gd name="T54" fmla="*/ 1017 w 1433"/>
                  <a:gd name="T55" fmla="*/ 64 h 1432"/>
                  <a:gd name="T56" fmla="*/ 1030 w 1433"/>
                  <a:gd name="T57" fmla="*/ 79 h 1432"/>
                  <a:gd name="T58" fmla="*/ 1017 w 1433"/>
                  <a:gd name="T59" fmla="*/ 64 h 1432"/>
                  <a:gd name="T60" fmla="*/ 634 w 1433"/>
                  <a:gd name="T61" fmla="*/ 10 h 1432"/>
                  <a:gd name="T62" fmla="*/ 634 w 1433"/>
                  <a:gd name="T63" fmla="*/ 2 h 1432"/>
                  <a:gd name="T64" fmla="*/ 643 w 1433"/>
                  <a:gd name="T65" fmla="*/ 0 h 1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33" h="1432">
                    <a:moveTo>
                      <a:pt x="807" y="1420"/>
                    </a:moveTo>
                    <a:lnTo>
                      <a:pt x="798" y="1430"/>
                    </a:lnTo>
                    <a:lnTo>
                      <a:pt x="793" y="1432"/>
                    </a:lnTo>
                    <a:lnTo>
                      <a:pt x="790" y="1432"/>
                    </a:lnTo>
                    <a:lnTo>
                      <a:pt x="797" y="1422"/>
                    </a:lnTo>
                    <a:lnTo>
                      <a:pt x="807" y="1420"/>
                    </a:lnTo>
                    <a:close/>
                    <a:moveTo>
                      <a:pt x="403" y="1353"/>
                    </a:moveTo>
                    <a:lnTo>
                      <a:pt x="413" y="1357"/>
                    </a:lnTo>
                    <a:lnTo>
                      <a:pt x="417" y="1370"/>
                    </a:lnTo>
                    <a:lnTo>
                      <a:pt x="407" y="1364"/>
                    </a:lnTo>
                    <a:lnTo>
                      <a:pt x="404" y="1360"/>
                    </a:lnTo>
                    <a:lnTo>
                      <a:pt x="403" y="1353"/>
                    </a:lnTo>
                    <a:close/>
                    <a:moveTo>
                      <a:pt x="1119" y="1302"/>
                    </a:moveTo>
                    <a:lnTo>
                      <a:pt x="1130" y="1303"/>
                    </a:lnTo>
                    <a:lnTo>
                      <a:pt x="1125" y="1309"/>
                    </a:lnTo>
                    <a:lnTo>
                      <a:pt x="1125" y="1309"/>
                    </a:lnTo>
                    <a:lnTo>
                      <a:pt x="1110" y="1306"/>
                    </a:lnTo>
                    <a:lnTo>
                      <a:pt x="1119" y="1302"/>
                    </a:lnTo>
                    <a:close/>
                    <a:moveTo>
                      <a:pt x="136" y="1138"/>
                    </a:moveTo>
                    <a:lnTo>
                      <a:pt x="148" y="1141"/>
                    </a:lnTo>
                    <a:lnTo>
                      <a:pt x="154" y="1148"/>
                    </a:lnTo>
                    <a:lnTo>
                      <a:pt x="141" y="1145"/>
                    </a:lnTo>
                    <a:lnTo>
                      <a:pt x="136" y="1138"/>
                    </a:lnTo>
                    <a:close/>
                    <a:moveTo>
                      <a:pt x="1372" y="989"/>
                    </a:moveTo>
                    <a:lnTo>
                      <a:pt x="1376" y="1001"/>
                    </a:lnTo>
                    <a:lnTo>
                      <a:pt x="1372" y="1011"/>
                    </a:lnTo>
                    <a:lnTo>
                      <a:pt x="1368" y="999"/>
                    </a:lnTo>
                    <a:lnTo>
                      <a:pt x="1372" y="989"/>
                    </a:lnTo>
                    <a:close/>
                    <a:moveTo>
                      <a:pt x="8" y="761"/>
                    </a:moveTo>
                    <a:lnTo>
                      <a:pt x="10" y="770"/>
                    </a:lnTo>
                    <a:lnTo>
                      <a:pt x="1" y="780"/>
                    </a:lnTo>
                    <a:lnTo>
                      <a:pt x="0" y="770"/>
                    </a:lnTo>
                    <a:lnTo>
                      <a:pt x="8" y="761"/>
                    </a:lnTo>
                    <a:close/>
                    <a:moveTo>
                      <a:pt x="1433" y="649"/>
                    </a:moveTo>
                    <a:lnTo>
                      <a:pt x="1433" y="660"/>
                    </a:lnTo>
                    <a:lnTo>
                      <a:pt x="1426" y="670"/>
                    </a:lnTo>
                    <a:lnTo>
                      <a:pt x="1424" y="659"/>
                    </a:lnTo>
                    <a:lnTo>
                      <a:pt x="1433" y="649"/>
                    </a:lnTo>
                    <a:close/>
                    <a:moveTo>
                      <a:pt x="61" y="423"/>
                    </a:moveTo>
                    <a:lnTo>
                      <a:pt x="65" y="434"/>
                    </a:lnTo>
                    <a:lnTo>
                      <a:pt x="61" y="444"/>
                    </a:lnTo>
                    <a:lnTo>
                      <a:pt x="57" y="433"/>
                    </a:lnTo>
                    <a:lnTo>
                      <a:pt x="61" y="423"/>
                    </a:lnTo>
                    <a:close/>
                    <a:moveTo>
                      <a:pt x="1280" y="284"/>
                    </a:moveTo>
                    <a:lnTo>
                      <a:pt x="1293" y="287"/>
                    </a:lnTo>
                    <a:lnTo>
                      <a:pt x="1298" y="294"/>
                    </a:lnTo>
                    <a:lnTo>
                      <a:pt x="1286" y="293"/>
                    </a:lnTo>
                    <a:lnTo>
                      <a:pt x="1280" y="284"/>
                    </a:lnTo>
                    <a:close/>
                    <a:moveTo>
                      <a:pt x="308" y="123"/>
                    </a:moveTo>
                    <a:lnTo>
                      <a:pt x="309" y="125"/>
                    </a:lnTo>
                    <a:lnTo>
                      <a:pt x="322" y="126"/>
                    </a:lnTo>
                    <a:lnTo>
                      <a:pt x="314" y="130"/>
                    </a:lnTo>
                    <a:lnTo>
                      <a:pt x="314" y="130"/>
                    </a:lnTo>
                    <a:lnTo>
                      <a:pt x="302" y="129"/>
                    </a:lnTo>
                    <a:lnTo>
                      <a:pt x="308" y="123"/>
                    </a:lnTo>
                    <a:close/>
                    <a:moveTo>
                      <a:pt x="1017" y="64"/>
                    </a:moveTo>
                    <a:lnTo>
                      <a:pt x="1026" y="67"/>
                    </a:lnTo>
                    <a:lnTo>
                      <a:pt x="1030" y="79"/>
                    </a:lnTo>
                    <a:lnTo>
                      <a:pt x="1021" y="75"/>
                    </a:lnTo>
                    <a:lnTo>
                      <a:pt x="1017" y="64"/>
                    </a:lnTo>
                    <a:close/>
                    <a:moveTo>
                      <a:pt x="643" y="0"/>
                    </a:moveTo>
                    <a:lnTo>
                      <a:pt x="634" y="10"/>
                    </a:lnTo>
                    <a:lnTo>
                      <a:pt x="626" y="12"/>
                    </a:lnTo>
                    <a:lnTo>
                      <a:pt x="634" y="2"/>
                    </a:lnTo>
                    <a:lnTo>
                      <a:pt x="640" y="0"/>
                    </a:lnTo>
                    <a:lnTo>
                      <a:pt x="6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1" name="Freeform 616"/>
              <p:cNvSpPr>
                <a:spLocks noEditPoints="1"/>
              </p:cNvSpPr>
              <p:nvPr/>
            </p:nvSpPr>
            <p:spPr bwMode="auto">
              <a:xfrm>
                <a:off x="6391" y="1818"/>
                <a:ext cx="1449" cy="1452"/>
              </a:xfrm>
              <a:custGeom>
                <a:avLst/>
                <a:gdLst>
                  <a:gd name="T0" fmla="*/ 798 w 1449"/>
                  <a:gd name="T1" fmla="*/ 1450 h 1452"/>
                  <a:gd name="T2" fmla="*/ 798 w 1449"/>
                  <a:gd name="T3" fmla="*/ 1442 h 1452"/>
                  <a:gd name="T4" fmla="*/ 806 w 1449"/>
                  <a:gd name="T5" fmla="*/ 1440 h 1452"/>
                  <a:gd name="T6" fmla="*/ 425 w 1449"/>
                  <a:gd name="T7" fmla="*/ 1380 h 1452"/>
                  <a:gd name="T8" fmla="*/ 419 w 1449"/>
                  <a:gd name="T9" fmla="*/ 1387 h 1452"/>
                  <a:gd name="T10" fmla="*/ 1138 w 1449"/>
                  <a:gd name="T11" fmla="*/ 1313 h 1452"/>
                  <a:gd name="T12" fmla="*/ 1145 w 1449"/>
                  <a:gd name="T13" fmla="*/ 1320 h 1452"/>
                  <a:gd name="T14" fmla="*/ 1133 w 1449"/>
                  <a:gd name="T15" fmla="*/ 1319 h 1452"/>
                  <a:gd name="T16" fmla="*/ 130 w 1449"/>
                  <a:gd name="T17" fmla="*/ 1146 h 1452"/>
                  <a:gd name="T18" fmla="*/ 149 w 1449"/>
                  <a:gd name="T19" fmla="*/ 1155 h 1452"/>
                  <a:gd name="T20" fmla="*/ 130 w 1449"/>
                  <a:gd name="T21" fmla="*/ 1146 h 1452"/>
                  <a:gd name="T22" fmla="*/ 1388 w 1449"/>
                  <a:gd name="T23" fmla="*/ 1023 h 1452"/>
                  <a:gd name="T24" fmla="*/ 1380 w 1449"/>
                  <a:gd name="T25" fmla="*/ 1021 h 1452"/>
                  <a:gd name="T26" fmla="*/ 8 w 1449"/>
                  <a:gd name="T27" fmla="*/ 780 h 1452"/>
                  <a:gd name="T28" fmla="*/ 1 w 1449"/>
                  <a:gd name="T29" fmla="*/ 802 h 1452"/>
                  <a:gd name="T30" fmla="*/ 8 w 1449"/>
                  <a:gd name="T31" fmla="*/ 780 h 1452"/>
                  <a:gd name="T32" fmla="*/ 1449 w 1449"/>
                  <a:gd name="T33" fmla="*/ 649 h 1452"/>
                  <a:gd name="T34" fmla="*/ 1441 w 1449"/>
                  <a:gd name="T35" fmla="*/ 670 h 1452"/>
                  <a:gd name="T36" fmla="*/ 1449 w 1449"/>
                  <a:gd name="T37" fmla="*/ 649 h 1452"/>
                  <a:gd name="T38" fmla="*/ 69 w 1449"/>
                  <a:gd name="T39" fmla="*/ 433 h 1452"/>
                  <a:gd name="T40" fmla="*/ 60 w 1449"/>
                  <a:gd name="T41" fmla="*/ 430 h 1452"/>
                  <a:gd name="T42" fmla="*/ 1301 w 1449"/>
                  <a:gd name="T43" fmla="*/ 297 h 1452"/>
                  <a:gd name="T44" fmla="*/ 1320 w 1449"/>
                  <a:gd name="T45" fmla="*/ 307 h 1452"/>
                  <a:gd name="T46" fmla="*/ 1301 w 1449"/>
                  <a:gd name="T47" fmla="*/ 297 h 1452"/>
                  <a:gd name="T48" fmla="*/ 316 w 1449"/>
                  <a:gd name="T49" fmla="*/ 133 h 1452"/>
                  <a:gd name="T50" fmla="*/ 298 w 1449"/>
                  <a:gd name="T51" fmla="*/ 137 h 1452"/>
                  <a:gd name="T52" fmla="*/ 1021 w 1449"/>
                  <a:gd name="T53" fmla="*/ 61 h 1452"/>
                  <a:gd name="T54" fmla="*/ 1034 w 1449"/>
                  <a:gd name="T55" fmla="*/ 77 h 1452"/>
                  <a:gd name="T56" fmla="*/ 1021 w 1449"/>
                  <a:gd name="T57" fmla="*/ 61 h 1452"/>
                  <a:gd name="T58" fmla="*/ 651 w 1449"/>
                  <a:gd name="T59" fmla="*/ 10 h 1452"/>
                  <a:gd name="T60" fmla="*/ 642 w 1449"/>
                  <a:gd name="T61" fmla="*/ 12 h 1452"/>
                  <a:gd name="T62" fmla="*/ 659 w 1449"/>
                  <a:gd name="T63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49" h="1452">
                    <a:moveTo>
                      <a:pt x="806" y="1440"/>
                    </a:moveTo>
                    <a:lnTo>
                      <a:pt x="798" y="1450"/>
                    </a:lnTo>
                    <a:lnTo>
                      <a:pt x="789" y="1452"/>
                    </a:lnTo>
                    <a:lnTo>
                      <a:pt x="798" y="1442"/>
                    </a:lnTo>
                    <a:lnTo>
                      <a:pt x="801" y="1442"/>
                    </a:lnTo>
                    <a:lnTo>
                      <a:pt x="806" y="1440"/>
                    </a:lnTo>
                    <a:close/>
                    <a:moveTo>
                      <a:pt x="415" y="1374"/>
                    </a:moveTo>
                    <a:lnTo>
                      <a:pt x="425" y="1380"/>
                    </a:lnTo>
                    <a:lnTo>
                      <a:pt x="429" y="1391"/>
                    </a:lnTo>
                    <a:lnTo>
                      <a:pt x="419" y="1387"/>
                    </a:lnTo>
                    <a:lnTo>
                      <a:pt x="415" y="1374"/>
                    </a:lnTo>
                    <a:close/>
                    <a:moveTo>
                      <a:pt x="1138" y="1313"/>
                    </a:moveTo>
                    <a:lnTo>
                      <a:pt x="1151" y="1316"/>
                    </a:lnTo>
                    <a:lnTo>
                      <a:pt x="1145" y="1320"/>
                    </a:lnTo>
                    <a:lnTo>
                      <a:pt x="1133" y="1319"/>
                    </a:lnTo>
                    <a:lnTo>
                      <a:pt x="1133" y="1319"/>
                    </a:lnTo>
                    <a:lnTo>
                      <a:pt x="1138" y="1313"/>
                    </a:lnTo>
                    <a:close/>
                    <a:moveTo>
                      <a:pt x="130" y="1146"/>
                    </a:moveTo>
                    <a:lnTo>
                      <a:pt x="144" y="1148"/>
                    </a:lnTo>
                    <a:lnTo>
                      <a:pt x="149" y="1155"/>
                    </a:lnTo>
                    <a:lnTo>
                      <a:pt x="137" y="1153"/>
                    </a:lnTo>
                    <a:lnTo>
                      <a:pt x="130" y="1146"/>
                    </a:lnTo>
                    <a:close/>
                    <a:moveTo>
                      <a:pt x="1384" y="1011"/>
                    </a:moveTo>
                    <a:lnTo>
                      <a:pt x="1388" y="1023"/>
                    </a:lnTo>
                    <a:lnTo>
                      <a:pt x="1384" y="1033"/>
                    </a:lnTo>
                    <a:lnTo>
                      <a:pt x="1380" y="1021"/>
                    </a:lnTo>
                    <a:lnTo>
                      <a:pt x="1384" y="1011"/>
                    </a:lnTo>
                    <a:close/>
                    <a:moveTo>
                      <a:pt x="8" y="780"/>
                    </a:moveTo>
                    <a:lnTo>
                      <a:pt x="9" y="790"/>
                    </a:lnTo>
                    <a:lnTo>
                      <a:pt x="1" y="802"/>
                    </a:lnTo>
                    <a:lnTo>
                      <a:pt x="0" y="790"/>
                    </a:lnTo>
                    <a:lnTo>
                      <a:pt x="8" y="780"/>
                    </a:lnTo>
                    <a:close/>
                    <a:moveTo>
                      <a:pt x="1449" y="649"/>
                    </a:moveTo>
                    <a:lnTo>
                      <a:pt x="1449" y="649"/>
                    </a:lnTo>
                    <a:lnTo>
                      <a:pt x="1449" y="659"/>
                    </a:lnTo>
                    <a:lnTo>
                      <a:pt x="1441" y="670"/>
                    </a:lnTo>
                    <a:lnTo>
                      <a:pt x="1441" y="659"/>
                    </a:lnTo>
                    <a:lnTo>
                      <a:pt x="1449" y="649"/>
                    </a:lnTo>
                    <a:close/>
                    <a:moveTo>
                      <a:pt x="65" y="420"/>
                    </a:moveTo>
                    <a:lnTo>
                      <a:pt x="69" y="433"/>
                    </a:lnTo>
                    <a:lnTo>
                      <a:pt x="65" y="443"/>
                    </a:lnTo>
                    <a:lnTo>
                      <a:pt x="60" y="430"/>
                    </a:lnTo>
                    <a:lnTo>
                      <a:pt x="65" y="420"/>
                    </a:lnTo>
                    <a:close/>
                    <a:moveTo>
                      <a:pt x="1301" y="297"/>
                    </a:moveTo>
                    <a:lnTo>
                      <a:pt x="1313" y="299"/>
                    </a:lnTo>
                    <a:lnTo>
                      <a:pt x="1320" y="307"/>
                    </a:lnTo>
                    <a:lnTo>
                      <a:pt x="1306" y="304"/>
                    </a:lnTo>
                    <a:lnTo>
                      <a:pt x="1301" y="297"/>
                    </a:lnTo>
                    <a:close/>
                    <a:moveTo>
                      <a:pt x="305" y="132"/>
                    </a:moveTo>
                    <a:lnTo>
                      <a:pt x="316" y="133"/>
                    </a:lnTo>
                    <a:lnTo>
                      <a:pt x="310" y="139"/>
                    </a:lnTo>
                    <a:lnTo>
                      <a:pt x="298" y="137"/>
                    </a:lnTo>
                    <a:lnTo>
                      <a:pt x="305" y="132"/>
                    </a:lnTo>
                    <a:close/>
                    <a:moveTo>
                      <a:pt x="1021" y="61"/>
                    </a:moveTo>
                    <a:lnTo>
                      <a:pt x="1029" y="65"/>
                    </a:lnTo>
                    <a:lnTo>
                      <a:pt x="1034" y="77"/>
                    </a:lnTo>
                    <a:lnTo>
                      <a:pt x="1025" y="74"/>
                    </a:lnTo>
                    <a:lnTo>
                      <a:pt x="1021" y="61"/>
                    </a:lnTo>
                    <a:close/>
                    <a:moveTo>
                      <a:pt x="659" y="0"/>
                    </a:moveTo>
                    <a:lnTo>
                      <a:pt x="651" y="10"/>
                    </a:lnTo>
                    <a:lnTo>
                      <a:pt x="648" y="10"/>
                    </a:lnTo>
                    <a:lnTo>
                      <a:pt x="642" y="12"/>
                    </a:lnTo>
                    <a:lnTo>
                      <a:pt x="651" y="2"/>
                    </a:lnTo>
                    <a:lnTo>
                      <a:pt x="6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2" name="Freeform 617"/>
              <p:cNvSpPr>
                <a:spLocks noEditPoints="1"/>
              </p:cNvSpPr>
              <p:nvPr/>
            </p:nvSpPr>
            <p:spPr bwMode="auto">
              <a:xfrm>
                <a:off x="6382" y="1810"/>
                <a:ext cx="1467" cy="1468"/>
              </a:xfrm>
              <a:custGeom>
                <a:avLst/>
                <a:gdLst>
                  <a:gd name="T0" fmla="*/ 800 w 1467"/>
                  <a:gd name="T1" fmla="*/ 1468 h 1468"/>
                  <a:gd name="T2" fmla="*/ 798 w 1467"/>
                  <a:gd name="T3" fmla="*/ 1460 h 1468"/>
                  <a:gd name="T4" fmla="*/ 428 w 1467"/>
                  <a:gd name="T5" fmla="*/ 1395 h 1468"/>
                  <a:gd name="T6" fmla="*/ 442 w 1467"/>
                  <a:gd name="T7" fmla="*/ 1410 h 1468"/>
                  <a:gd name="T8" fmla="*/ 428 w 1467"/>
                  <a:gd name="T9" fmla="*/ 1395 h 1468"/>
                  <a:gd name="T10" fmla="*/ 1173 w 1467"/>
                  <a:gd name="T11" fmla="*/ 1325 h 1468"/>
                  <a:gd name="T12" fmla="*/ 1154 w 1467"/>
                  <a:gd name="T13" fmla="*/ 1328 h 1468"/>
                  <a:gd name="T14" fmla="*/ 126 w 1467"/>
                  <a:gd name="T15" fmla="*/ 1152 h 1468"/>
                  <a:gd name="T16" fmla="*/ 146 w 1467"/>
                  <a:gd name="T17" fmla="*/ 1161 h 1468"/>
                  <a:gd name="T18" fmla="*/ 127 w 1467"/>
                  <a:gd name="T19" fmla="*/ 1153 h 1468"/>
                  <a:gd name="T20" fmla="*/ 1397 w 1467"/>
                  <a:gd name="T21" fmla="*/ 1031 h 1468"/>
                  <a:gd name="T22" fmla="*/ 1397 w 1467"/>
                  <a:gd name="T23" fmla="*/ 1053 h 1468"/>
                  <a:gd name="T24" fmla="*/ 1397 w 1467"/>
                  <a:gd name="T25" fmla="*/ 1031 h 1468"/>
                  <a:gd name="T26" fmla="*/ 10 w 1467"/>
                  <a:gd name="T27" fmla="*/ 810 h 1468"/>
                  <a:gd name="T28" fmla="*/ 0 w 1467"/>
                  <a:gd name="T29" fmla="*/ 812 h 1468"/>
                  <a:gd name="T30" fmla="*/ 9 w 1467"/>
                  <a:gd name="T31" fmla="*/ 798 h 1468"/>
                  <a:gd name="T32" fmla="*/ 1467 w 1467"/>
                  <a:gd name="T33" fmla="*/ 656 h 1468"/>
                  <a:gd name="T34" fmla="*/ 1458 w 1467"/>
                  <a:gd name="T35" fmla="*/ 667 h 1468"/>
                  <a:gd name="T36" fmla="*/ 1458 w 1467"/>
                  <a:gd name="T37" fmla="*/ 657 h 1468"/>
                  <a:gd name="T38" fmla="*/ 69 w 1467"/>
                  <a:gd name="T39" fmla="*/ 417 h 1468"/>
                  <a:gd name="T40" fmla="*/ 69 w 1467"/>
                  <a:gd name="T41" fmla="*/ 438 h 1468"/>
                  <a:gd name="T42" fmla="*/ 69 w 1467"/>
                  <a:gd name="T43" fmla="*/ 417 h 1468"/>
                  <a:gd name="T44" fmla="*/ 1335 w 1467"/>
                  <a:gd name="T45" fmla="*/ 309 h 1468"/>
                  <a:gd name="T46" fmla="*/ 1342 w 1467"/>
                  <a:gd name="T47" fmla="*/ 316 h 1468"/>
                  <a:gd name="T48" fmla="*/ 1322 w 1467"/>
                  <a:gd name="T49" fmla="*/ 307 h 1468"/>
                  <a:gd name="T50" fmla="*/ 314 w 1467"/>
                  <a:gd name="T51" fmla="*/ 140 h 1468"/>
                  <a:gd name="T52" fmla="*/ 295 w 1467"/>
                  <a:gd name="T53" fmla="*/ 143 h 1468"/>
                  <a:gd name="T54" fmla="*/ 1026 w 1467"/>
                  <a:gd name="T55" fmla="*/ 58 h 1468"/>
                  <a:gd name="T56" fmla="*/ 1038 w 1467"/>
                  <a:gd name="T57" fmla="*/ 73 h 1468"/>
                  <a:gd name="T58" fmla="*/ 1026 w 1467"/>
                  <a:gd name="T59" fmla="*/ 58 h 1468"/>
                  <a:gd name="T60" fmla="*/ 668 w 1467"/>
                  <a:gd name="T61" fmla="*/ 8 h 1468"/>
                  <a:gd name="T62" fmla="*/ 667 w 1467"/>
                  <a:gd name="T63" fmla="*/ 0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67" h="1468">
                    <a:moveTo>
                      <a:pt x="807" y="1458"/>
                    </a:moveTo>
                    <a:lnTo>
                      <a:pt x="800" y="1468"/>
                    </a:lnTo>
                    <a:lnTo>
                      <a:pt x="791" y="1468"/>
                    </a:lnTo>
                    <a:lnTo>
                      <a:pt x="798" y="1460"/>
                    </a:lnTo>
                    <a:lnTo>
                      <a:pt x="807" y="1458"/>
                    </a:lnTo>
                    <a:close/>
                    <a:moveTo>
                      <a:pt x="428" y="1395"/>
                    </a:moveTo>
                    <a:lnTo>
                      <a:pt x="438" y="1399"/>
                    </a:lnTo>
                    <a:lnTo>
                      <a:pt x="442" y="1410"/>
                    </a:lnTo>
                    <a:lnTo>
                      <a:pt x="432" y="1406"/>
                    </a:lnTo>
                    <a:lnTo>
                      <a:pt x="428" y="1395"/>
                    </a:lnTo>
                    <a:close/>
                    <a:moveTo>
                      <a:pt x="1160" y="1324"/>
                    </a:moveTo>
                    <a:lnTo>
                      <a:pt x="1173" y="1325"/>
                    </a:lnTo>
                    <a:lnTo>
                      <a:pt x="1166" y="1331"/>
                    </a:lnTo>
                    <a:lnTo>
                      <a:pt x="1154" y="1328"/>
                    </a:lnTo>
                    <a:lnTo>
                      <a:pt x="1160" y="1324"/>
                    </a:lnTo>
                    <a:close/>
                    <a:moveTo>
                      <a:pt x="126" y="1152"/>
                    </a:moveTo>
                    <a:lnTo>
                      <a:pt x="139" y="1154"/>
                    </a:lnTo>
                    <a:lnTo>
                      <a:pt x="146" y="1161"/>
                    </a:lnTo>
                    <a:lnTo>
                      <a:pt x="131" y="1159"/>
                    </a:lnTo>
                    <a:lnTo>
                      <a:pt x="127" y="1153"/>
                    </a:lnTo>
                    <a:lnTo>
                      <a:pt x="126" y="1152"/>
                    </a:lnTo>
                    <a:close/>
                    <a:moveTo>
                      <a:pt x="1397" y="1031"/>
                    </a:moveTo>
                    <a:lnTo>
                      <a:pt x="1403" y="1043"/>
                    </a:lnTo>
                    <a:lnTo>
                      <a:pt x="1397" y="1053"/>
                    </a:lnTo>
                    <a:lnTo>
                      <a:pt x="1393" y="1041"/>
                    </a:lnTo>
                    <a:lnTo>
                      <a:pt x="1397" y="1031"/>
                    </a:lnTo>
                    <a:close/>
                    <a:moveTo>
                      <a:pt x="9" y="798"/>
                    </a:moveTo>
                    <a:lnTo>
                      <a:pt x="10" y="810"/>
                    </a:lnTo>
                    <a:lnTo>
                      <a:pt x="1" y="818"/>
                    </a:lnTo>
                    <a:lnTo>
                      <a:pt x="0" y="812"/>
                    </a:lnTo>
                    <a:lnTo>
                      <a:pt x="0" y="808"/>
                    </a:lnTo>
                    <a:lnTo>
                      <a:pt x="9" y="798"/>
                    </a:lnTo>
                    <a:close/>
                    <a:moveTo>
                      <a:pt x="1465" y="647"/>
                    </a:moveTo>
                    <a:lnTo>
                      <a:pt x="1467" y="656"/>
                    </a:lnTo>
                    <a:lnTo>
                      <a:pt x="1467" y="657"/>
                    </a:lnTo>
                    <a:lnTo>
                      <a:pt x="1458" y="667"/>
                    </a:lnTo>
                    <a:lnTo>
                      <a:pt x="1458" y="657"/>
                    </a:lnTo>
                    <a:lnTo>
                      <a:pt x="1458" y="657"/>
                    </a:lnTo>
                    <a:lnTo>
                      <a:pt x="1465" y="647"/>
                    </a:lnTo>
                    <a:close/>
                    <a:moveTo>
                      <a:pt x="69" y="417"/>
                    </a:moveTo>
                    <a:lnTo>
                      <a:pt x="74" y="428"/>
                    </a:lnTo>
                    <a:lnTo>
                      <a:pt x="69" y="438"/>
                    </a:lnTo>
                    <a:lnTo>
                      <a:pt x="65" y="427"/>
                    </a:lnTo>
                    <a:lnTo>
                      <a:pt x="69" y="417"/>
                    </a:lnTo>
                    <a:close/>
                    <a:moveTo>
                      <a:pt x="1322" y="307"/>
                    </a:moveTo>
                    <a:lnTo>
                      <a:pt x="1335" y="309"/>
                    </a:lnTo>
                    <a:lnTo>
                      <a:pt x="1341" y="316"/>
                    </a:lnTo>
                    <a:lnTo>
                      <a:pt x="1342" y="316"/>
                    </a:lnTo>
                    <a:lnTo>
                      <a:pt x="1329" y="315"/>
                    </a:lnTo>
                    <a:lnTo>
                      <a:pt x="1322" y="307"/>
                    </a:lnTo>
                    <a:close/>
                    <a:moveTo>
                      <a:pt x="301" y="138"/>
                    </a:moveTo>
                    <a:lnTo>
                      <a:pt x="314" y="140"/>
                    </a:lnTo>
                    <a:lnTo>
                      <a:pt x="307" y="145"/>
                    </a:lnTo>
                    <a:lnTo>
                      <a:pt x="295" y="143"/>
                    </a:lnTo>
                    <a:lnTo>
                      <a:pt x="301" y="138"/>
                    </a:lnTo>
                    <a:close/>
                    <a:moveTo>
                      <a:pt x="1026" y="58"/>
                    </a:moveTo>
                    <a:lnTo>
                      <a:pt x="1034" y="62"/>
                    </a:lnTo>
                    <a:lnTo>
                      <a:pt x="1038" y="73"/>
                    </a:lnTo>
                    <a:lnTo>
                      <a:pt x="1030" y="69"/>
                    </a:lnTo>
                    <a:lnTo>
                      <a:pt x="1026" y="58"/>
                    </a:lnTo>
                    <a:close/>
                    <a:moveTo>
                      <a:pt x="675" y="0"/>
                    </a:moveTo>
                    <a:lnTo>
                      <a:pt x="668" y="8"/>
                    </a:lnTo>
                    <a:lnTo>
                      <a:pt x="660" y="10"/>
                    </a:lnTo>
                    <a:lnTo>
                      <a:pt x="667" y="0"/>
                    </a:lnTo>
                    <a:lnTo>
                      <a:pt x="6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3" name="Freeform 618"/>
              <p:cNvSpPr>
                <a:spLocks noEditPoints="1"/>
              </p:cNvSpPr>
              <p:nvPr/>
            </p:nvSpPr>
            <p:spPr bwMode="auto">
              <a:xfrm>
                <a:off x="6375" y="1800"/>
                <a:ext cx="1482" cy="1488"/>
              </a:xfrm>
              <a:custGeom>
                <a:avLst/>
                <a:gdLst>
                  <a:gd name="T0" fmla="*/ 798 w 1482"/>
                  <a:gd name="T1" fmla="*/ 1488 h 1488"/>
                  <a:gd name="T2" fmla="*/ 798 w 1482"/>
                  <a:gd name="T3" fmla="*/ 1478 h 1488"/>
                  <a:gd name="T4" fmla="*/ 439 w 1482"/>
                  <a:gd name="T5" fmla="*/ 1416 h 1488"/>
                  <a:gd name="T6" fmla="*/ 454 w 1482"/>
                  <a:gd name="T7" fmla="*/ 1433 h 1488"/>
                  <a:gd name="T8" fmla="*/ 444 w 1482"/>
                  <a:gd name="T9" fmla="*/ 1429 h 1488"/>
                  <a:gd name="T10" fmla="*/ 1180 w 1482"/>
                  <a:gd name="T11" fmla="*/ 1335 h 1488"/>
                  <a:gd name="T12" fmla="*/ 1185 w 1482"/>
                  <a:gd name="T13" fmla="*/ 1342 h 1488"/>
                  <a:gd name="T14" fmla="*/ 1180 w 1482"/>
                  <a:gd name="T15" fmla="*/ 1335 h 1488"/>
                  <a:gd name="T16" fmla="*/ 133 w 1482"/>
                  <a:gd name="T17" fmla="*/ 1162 h 1488"/>
                  <a:gd name="T18" fmla="*/ 138 w 1482"/>
                  <a:gd name="T19" fmla="*/ 1169 h 1488"/>
                  <a:gd name="T20" fmla="*/ 122 w 1482"/>
                  <a:gd name="T21" fmla="*/ 1160 h 1488"/>
                  <a:gd name="T22" fmla="*/ 1414 w 1482"/>
                  <a:gd name="T23" fmla="*/ 1065 h 1488"/>
                  <a:gd name="T24" fmla="*/ 1404 w 1482"/>
                  <a:gd name="T25" fmla="*/ 1063 h 1488"/>
                  <a:gd name="T26" fmla="*/ 7 w 1482"/>
                  <a:gd name="T27" fmla="*/ 818 h 1488"/>
                  <a:gd name="T28" fmla="*/ 8 w 1482"/>
                  <a:gd name="T29" fmla="*/ 828 h 1488"/>
                  <a:gd name="T30" fmla="*/ 0 w 1482"/>
                  <a:gd name="T31" fmla="*/ 828 h 1488"/>
                  <a:gd name="T32" fmla="*/ 1481 w 1482"/>
                  <a:gd name="T33" fmla="*/ 647 h 1488"/>
                  <a:gd name="T34" fmla="*/ 1474 w 1482"/>
                  <a:gd name="T35" fmla="*/ 667 h 1488"/>
                  <a:gd name="T36" fmla="*/ 1472 w 1482"/>
                  <a:gd name="T37" fmla="*/ 657 h 1488"/>
                  <a:gd name="T38" fmla="*/ 72 w 1482"/>
                  <a:gd name="T39" fmla="*/ 415 h 1488"/>
                  <a:gd name="T40" fmla="*/ 72 w 1482"/>
                  <a:gd name="T41" fmla="*/ 437 h 1488"/>
                  <a:gd name="T42" fmla="*/ 72 w 1482"/>
                  <a:gd name="T43" fmla="*/ 415 h 1488"/>
                  <a:gd name="T44" fmla="*/ 1356 w 1482"/>
                  <a:gd name="T45" fmla="*/ 321 h 1488"/>
                  <a:gd name="T46" fmla="*/ 1349 w 1482"/>
                  <a:gd name="T47" fmla="*/ 326 h 1488"/>
                  <a:gd name="T48" fmla="*/ 1342 w 1482"/>
                  <a:gd name="T49" fmla="*/ 319 h 1488"/>
                  <a:gd name="T50" fmla="*/ 308 w 1482"/>
                  <a:gd name="T51" fmla="*/ 148 h 1488"/>
                  <a:gd name="T52" fmla="*/ 290 w 1482"/>
                  <a:gd name="T53" fmla="*/ 151 h 1488"/>
                  <a:gd name="T54" fmla="*/ 1028 w 1482"/>
                  <a:gd name="T55" fmla="*/ 55 h 1488"/>
                  <a:gd name="T56" fmla="*/ 1041 w 1482"/>
                  <a:gd name="T57" fmla="*/ 72 h 1488"/>
                  <a:gd name="T58" fmla="*/ 1028 w 1482"/>
                  <a:gd name="T59" fmla="*/ 55 h 1488"/>
                  <a:gd name="T60" fmla="*/ 682 w 1482"/>
                  <a:gd name="T61" fmla="*/ 10 h 1488"/>
                  <a:gd name="T62" fmla="*/ 682 w 1482"/>
                  <a:gd name="T63" fmla="*/ 0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82" h="1488">
                    <a:moveTo>
                      <a:pt x="807" y="1478"/>
                    </a:moveTo>
                    <a:lnTo>
                      <a:pt x="798" y="1488"/>
                    </a:lnTo>
                    <a:lnTo>
                      <a:pt x="790" y="1488"/>
                    </a:lnTo>
                    <a:lnTo>
                      <a:pt x="798" y="1478"/>
                    </a:lnTo>
                    <a:lnTo>
                      <a:pt x="807" y="1478"/>
                    </a:lnTo>
                    <a:close/>
                    <a:moveTo>
                      <a:pt x="439" y="1416"/>
                    </a:moveTo>
                    <a:lnTo>
                      <a:pt x="449" y="1420"/>
                    </a:lnTo>
                    <a:lnTo>
                      <a:pt x="454" y="1433"/>
                    </a:lnTo>
                    <a:lnTo>
                      <a:pt x="444" y="1429"/>
                    </a:lnTo>
                    <a:lnTo>
                      <a:pt x="444" y="1429"/>
                    </a:lnTo>
                    <a:lnTo>
                      <a:pt x="439" y="1416"/>
                    </a:lnTo>
                    <a:close/>
                    <a:moveTo>
                      <a:pt x="1180" y="1335"/>
                    </a:moveTo>
                    <a:lnTo>
                      <a:pt x="1191" y="1338"/>
                    </a:lnTo>
                    <a:lnTo>
                      <a:pt x="1185" y="1342"/>
                    </a:lnTo>
                    <a:lnTo>
                      <a:pt x="1173" y="1341"/>
                    </a:lnTo>
                    <a:lnTo>
                      <a:pt x="1180" y="1335"/>
                    </a:lnTo>
                    <a:close/>
                    <a:moveTo>
                      <a:pt x="122" y="1160"/>
                    </a:moveTo>
                    <a:lnTo>
                      <a:pt x="133" y="1162"/>
                    </a:lnTo>
                    <a:lnTo>
                      <a:pt x="134" y="1163"/>
                    </a:lnTo>
                    <a:lnTo>
                      <a:pt x="138" y="1169"/>
                    </a:lnTo>
                    <a:lnTo>
                      <a:pt x="126" y="1167"/>
                    </a:lnTo>
                    <a:lnTo>
                      <a:pt x="122" y="1160"/>
                    </a:lnTo>
                    <a:close/>
                    <a:moveTo>
                      <a:pt x="1410" y="1053"/>
                    </a:moveTo>
                    <a:lnTo>
                      <a:pt x="1414" y="1065"/>
                    </a:lnTo>
                    <a:lnTo>
                      <a:pt x="1409" y="1074"/>
                    </a:lnTo>
                    <a:lnTo>
                      <a:pt x="1404" y="1063"/>
                    </a:lnTo>
                    <a:lnTo>
                      <a:pt x="1410" y="1053"/>
                    </a:lnTo>
                    <a:close/>
                    <a:moveTo>
                      <a:pt x="7" y="818"/>
                    </a:moveTo>
                    <a:lnTo>
                      <a:pt x="7" y="822"/>
                    </a:lnTo>
                    <a:lnTo>
                      <a:pt x="8" y="828"/>
                    </a:lnTo>
                    <a:lnTo>
                      <a:pt x="0" y="838"/>
                    </a:lnTo>
                    <a:lnTo>
                      <a:pt x="0" y="828"/>
                    </a:lnTo>
                    <a:lnTo>
                      <a:pt x="7" y="818"/>
                    </a:lnTo>
                    <a:close/>
                    <a:moveTo>
                      <a:pt x="1481" y="647"/>
                    </a:moveTo>
                    <a:lnTo>
                      <a:pt x="1482" y="657"/>
                    </a:lnTo>
                    <a:lnTo>
                      <a:pt x="1474" y="667"/>
                    </a:lnTo>
                    <a:lnTo>
                      <a:pt x="1474" y="666"/>
                    </a:lnTo>
                    <a:lnTo>
                      <a:pt x="1472" y="657"/>
                    </a:lnTo>
                    <a:lnTo>
                      <a:pt x="1481" y="647"/>
                    </a:lnTo>
                    <a:close/>
                    <a:moveTo>
                      <a:pt x="72" y="415"/>
                    </a:moveTo>
                    <a:lnTo>
                      <a:pt x="76" y="427"/>
                    </a:lnTo>
                    <a:lnTo>
                      <a:pt x="72" y="437"/>
                    </a:lnTo>
                    <a:lnTo>
                      <a:pt x="66" y="424"/>
                    </a:lnTo>
                    <a:lnTo>
                      <a:pt x="72" y="415"/>
                    </a:lnTo>
                    <a:close/>
                    <a:moveTo>
                      <a:pt x="1342" y="319"/>
                    </a:moveTo>
                    <a:lnTo>
                      <a:pt x="1356" y="321"/>
                    </a:lnTo>
                    <a:lnTo>
                      <a:pt x="1360" y="329"/>
                    </a:lnTo>
                    <a:lnTo>
                      <a:pt x="1349" y="326"/>
                    </a:lnTo>
                    <a:lnTo>
                      <a:pt x="1348" y="326"/>
                    </a:lnTo>
                    <a:lnTo>
                      <a:pt x="1342" y="319"/>
                    </a:lnTo>
                    <a:close/>
                    <a:moveTo>
                      <a:pt x="295" y="146"/>
                    </a:moveTo>
                    <a:lnTo>
                      <a:pt x="308" y="148"/>
                    </a:lnTo>
                    <a:lnTo>
                      <a:pt x="302" y="153"/>
                    </a:lnTo>
                    <a:lnTo>
                      <a:pt x="290" y="151"/>
                    </a:lnTo>
                    <a:lnTo>
                      <a:pt x="295" y="146"/>
                    </a:lnTo>
                    <a:close/>
                    <a:moveTo>
                      <a:pt x="1028" y="55"/>
                    </a:moveTo>
                    <a:lnTo>
                      <a:pt x="1036" y="58"/>
                    </a:lnTo>
                    <a:lnTo>
                      <a:pt x="1041" y="72"/>
                    </a:lnTo>
                    <a:lnTo>
                      <a:pt x="1033" y="68"/>
                    </a:lnTo>
                    <a:lnTo>
                      <a:pt x="1028" y="55"/>
                    </a:lnTo>
                    <a:close/>
                    <a:moveTo>
                      <a:pt x="691" y="0"/>
                    </a:moveTo>
                    <a:lnTo>
                      <a:pt x="682" y="10"/>
                    </a:lnTo>
                    <a:lnTo>
                      <a:pt x="674" y="10"/>
                    </a:lnTo>
                    <a:lnTo>
                      <a:pt x="682" y="0"/>
                    </a:lnTo>
                    <a:lnTo>
                      <a:pt x="6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4" name="Freeform 619"/>
              <p:cNvSpPr>
                <a:spLocks noEditPoints="1"/>
              </p:cNvSpPr>
              <p:nvPr/>
            </p:nvSpPr>
            <p:spPr bwMode="auto">
              <a:xfrm>
                <a:off x="6367" y="1790"/>
                <a:ext cx="1497" cy="1508"/>
              </a:xfrm>
              <a:custGeom>
                <a:avLst/>
                <a:gdLst>
                  <a:gd name="T0" fmla="*/ 806 w 1497"/>
                  <a:gd name="T1" fmla="*/ 1498 h 1508"/>
                  <a:gd name="T2" fmla="*/ 798 w 1497"/>
                  <a:gd name="T3" fmla="*/ 1508 h 1508"/>
                  <a:gd name="T4" fmla="*/ 789 w 1497"/>
                  <a:gd name="T5" fmla="*/ 1508 h 1508"/>
                  <a:gd name="T6" fmla="*/ 798 w 1497"/>
                  <a:gd name="T7" fmla="*/ 1498 h 1508"/>
                  <a:gd name="T8" fmla="*/ 806 w 1497"/>
                  <a:gd name="T9" fmla="*/ 1498 h 1508"/>
                  <a:gd name="T10" fmla="*/ 452 w 1497"/>
                  <a:gd name="T11" fmla="*/ 1439 h 1508"/>
                  <a:gd name="T12" fmla="*/ 452 w 1497"/>
                  <a:gd name="T13" fmla="*/ 1439 h 1508"/>
                  <a:gd name="T14" fmla="*/ 462 w 1497"/>
                  <a:gd name="T15" fmla="*/ 1443 h 1508"/>
                  <a:gd name="T16" fmla="*/ 466 w 1497"/>
                  <a:gd name="T17" fmla="*/ 1454 h 1508"/>
                  <a:gd name="T18" fmla="*/ 456 w 1497"/>
                  <a:gd name="T19" fmla="*/ 1450 h 1508"/>
                  <a:gd name="T20" fmla="*/ 452 w 1497"/>
                  <a:gd name="T21" fmla="*/ 1439 h 1508"/>
                  <a:gd name="T22" fmla="*/ 1199 w 1497"/>
                  <a:gd name="T23" fmla="*/ 1348 h 1508"/>
                  <a:gd name="T24" fmla="*/ 1212 w 1497"/>
                  <a:gd name="T25" fmla="*/ 1350 h 1508"/>
                  <a:gd name="T26" fmla="*/ 1205 w 1497"/>
                  <a:gd name="T27" fmla="*/ 1355 h 1508"/>
                  <a:gd name="T28" fmla="*/ 1193 w 1497"/>
                  <a:gd name="T29" fmla="*/ 1352 h 1508"/>
                  <a:gd name="T30" fmla="*/ 1199 w 1497"/>
                  <a:gd name="T31" fmla="*/ 1348 h 1508"/>
                  <a:gd name="T32" fmla="*/ 118 w 1497"/>
                  <a:gd name="T33" fmla="*/ 1167 h 1508"/>
                  <a:gd name="T34" fmla="*/ 130 w 1497"/>
                  <a:gd name="T35" fmla="*/ 1170 h 1508"/>
                  <a:gd name="T36" fmla="*/ 134 w 1497"/>
                  <a:gd name="T37" fmla="*/ 1177 h 1508"/>
                  <a:gd name="T38" fmla="*/ 122 w 1497"/>
                  <a:gd name="T39" fmla="*/ 1176 h 1508"/>
                  <a:gd name="T40" fmla="*/ 118 w 1497"/>
                  <a:gd name="T41" fmla="*/ 1167 h 1508"/>
                  <a:gd name="T42" fmla="*/ 1422 w 1497"/>
                  <a:gd name="T43" fmla="*/ 1075 h 1508"/>
                  <a:gd name="T44" fmla="*/ 1426 w 1497"/>
                  <a:gd name="T45" fmla="*/ 1087 h 1508"/>
                  <a:gd name="T46" fmla="*/ 1422 w 1497"/>
                  <a:gd name="T47" fmla="*/ 1097 h 1508"/>
                  <a:gd name="T48" fmla="*/ 1417 w 1497"/>
                  <a:gd name="T49" fmla="*/ 1084 h 1508"/>
                  <a:gd name="T50" fmla="*/ 1422 w 1497"/>
                  <a:gd name="T51" fmla="*/ 1075 h 1508"/>
                  <a:gd name="T52" fmla="*/ 8 w 1497"/>
                  <a:gd name="T53" fmla="*/ 838 h 1508"/>
                  <a:gd name="T54" fmla="*/ 8 w 1497"/>
                  <a:gd name="T55" fmla="*/ 848 h 1508"/>
                  <a:gd name="T56" fmla="*/ 1 w 1497"/>
                  <a:gd name="T57" fmla="*/ 858 h 1508"/>
                  <a:gd name="T58" fmla="*/ 1 w 1497"/>
                  <a:gd name="T59" fmla="*/ 855 h 1508"/>
                  <a:gd name="T60" fmla="*/ 0 w 1497"/>
                  <a:gd name="T61" fmla="*/ 848 h 1508"/>
                  <a:gd name="T62" fmla="*/ 8 w 1497"/>
                  <a:gd name="T63" fmla="*/ 838 h 1508"/>
                  <a:gd name="T64" fmla="*/ 1497 w 1497"/>
                  <a:gd name="T65" fmla="*/ 647 h 1508"/>
                  <a:gd name="T66" fmla="*/ 1497 w 1497"/>
                  <a:gd name="T67" fmla="*/ 653 h 1508"/>
                  <a:gd name="T68" fmla="*/ 1497 w 1497"/>
                  <a:gd name="T69" fmla="*/ 657 h 1508"/>
                  <a:gd name="T70" fmla="*/ 1490 w 1497"/>
                  <a:gd name="T71" fmla="*/ 667 h 1508"/>
                  <a:gd name="T72" fmla="*/ 1489 w 1497"/>
                  <a:gd name="T73" fmla="*/ 657 h 1508"/>
                  <a:gd name="T74" fmla="*/ 1497 w 1497"/>
                  <a:gd name="T75" fmla="*/ 647 h 1508"/>
                  <a:gd name="T76" fmla="*/ 76 w 1497"/>
                  <a:gd name="T77" fmla="*/ 413 h 1508"/>
                  <a:gd name="T78" fmla="*/ 80 w 1497"/>
                  <a:gd name="T79" fmla="*/ 425 h 1508"/>
                  <a:gd name="T80" fmla="*/ 74 w 1497"/>
                  <a:gd name="T81" fmla="*/ 434 h 1508"/>
                  <a:gd name="T82" fmla="*/ 70 w 1497"/>
                  <a:gd name="T83" fmla="*/ 423 h 1508"/>
                  <a:gd name="T84" fmla="*/ 76 w 1497"/>
                  <a:gd name="T85" fmla="*/ 413 h 1508"/>
                  <a:gd name="T86" fmla="*/ 1364 w 1497"/>
                  <a:gd name="T87" fmla="*/ 331 h 1508"/>
                  <a:gd name="T88" fmla="*/ 1376 w 1497"/>
                  <a:gd name="T89" fmla="*/ 334 h 1508"/>
                  <a:gd name="T90" fmla="*/ 1380 w 1497"/>
                  <a:gd name="T91" fmla="*/ 341 h 1508"/>
                  <a:gd name="T92" fmla="*/ 1368 w 1497"/>
                  <a:gd name="T93" fmla="*/ 339 h 1508"/>
                  <a:gd name="T94" fmla="*/ 1364 w 1497"/>
                  <a:gd name="T95" fmla="*/ 331 h 1508"/>
                  <a:gd name="T96" fmla="*/ 292 w 1497"/>
                  <a:gd name="T97" fmla="*/ 154 h 1508"/>
                  <a:gd name="T98" fmla="*/ 303 w 1497"/>
                  <a:gd name="T99" fmla="*/ 156 h 1508"/>
                  <a:gd name="T100" fmla="*/ 298 w 1497"/>
                  <a:gd name="T101" fmla="*/ 161 h 1508"/>
                  <a:gd name="T102" fmla="*/ 285 w 1497"/>
                  <a:gd name="T103" fmla="*/ 158 h 1508"/>
                  <a:gd name="T104" fmla="*/ 292 w 1497"/>
                  <a:gd name="T105" fmla="*/ 154 h 1508"/>
                  <a:gd name="T106" fmla="*/ 1032 w 1497"/>
                  <a:gd name="T107" fmla="*/ 54 h 1508"/>
                  <a:gd name="T108" fmla="*/ 1039 w 1497"/>
                  <a:gd name="T109" fmla="*/ 58 h 1508"/>
                  <a:gd name="T110" fmla="*/ 1044 w 1497"/>
                  <a:gd name="T111" fmla="*/ 68 h 1508"/>
                  <a:gd name="T112" fmla="*/ 1036 w 1497"/>
                  <a:gd name="T113" fmla="*/ 65 h 1508"/>
                  <a:gd name="T114" fmla="*/ 1032 w 1497"/>
                  <a:gd name="T115" fmla="*/ 54 h 1508"/>
                  <a:gd name="T116" fmla="*/ 707 w 1497"/>
                  <a:gd name="T117" fmla="*/ 0 h 1508"/>
                  <a:gd name="T118" fmla="*/ 699 w 1497"/>
                  <a:gd name="T119" fmla="*/ 10 h 1508"/>
                  <a:gd name="T120" fmla="*/ 690 w 1497"/>
                  <a:gd name="T121" fmla="*/ 10 h 1508"/>
                  <a:gd name="T122" fmla="*/ 697 w 1497"/>
                  <a:gd name="T123" fmla="*/ 1 h 1508"/>
                  <a:gd name="T124" fmla="*/ 707 w 1497"/>
                  <a:gd name="T125" fmla="*/ 0 h 1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97" h="1508">
                    <a:moveTo>
                      <a:pt x="806" y="1498"/>
                    </a:moveTo>
                    <a:lnTo>
                      <a:pt x="798" y="1508"/>
                    </a:lnTo>
                    <a:lnTo>
                      <a:pt x="789" y="1508"/>
                    </a:lnTo>
                    <a:lnTo>
                      <a:pt x="798" y="1498"/>
                    </a:lnTo>
                    <a:lnTo>
                      <a:pt x="806" y="1498"/>
                    </a:lnTo>
                    <a:close/>
                    <a:moveTo>
                      <a:pt x="452" y="1439"/>
                    </a:moveTo>
                    <a:lnTo>
                      <a:pt x="452" y="1439"/>
                    </a:lnTo>
                    <a:lnTo>
                      <a:pt x="462" y="1443"/>
                    </a:lnTo>
                    <a:lnTo>
                      <a:pt x="466" y="1454"/>
                    </a:lnTo>
                    <a:lnTo>
                      <a:pt x="456" y="1450"/>
                    </a:lnTo>
                    <a:lnTo>
                      <a:pt x="452" y="1439"/>
                    </a:lnTo>
                    <a:close/>
                    <a:moveTo>
                      <a:pt x="1199" y="1348"/>
                    </a:moveTo>
                    <a:lnTo>
                      <a:pt x="1212" y="1350"/>
                    </a:lnTo>
                    <a:lnTo>
                      <a:pt x="1205" y="1355"/>
                    </a:lnTo>
                    <a:lnTo>
                      <a:pt x="1193" y="1352"/>
                    </a:lnTo>
                    <a:lnTo>
                      <a:pt x="1199" y="1348"/>
                    </a:lnTo>
                    <a:close/>
                    <a:moveTo>
                      <a:pt x="118" y="1167"/>
                    </a:moveTo>
                    <a:lnTo>
                      <a:pt x="130" y="1170"/>
                    </a:lnTo>
                    <a:lnTo>
                      <a:pt x="134" y="1177"/>
                    </a:lnTo>
                    <a:lnTo>
                      <a:pt x="122" y="1176"/>
                    </a:lnTo>
                    <a:lnTo>
                      <a:pt x="118" y="1167"/>
                    </a:lnTo>
                    <a:close/>
                    <a:moveTo>
                      <a:pt x="1422" y="1075"/>
                    </a:moveTo>
                    <a:lnTo>
                      <a:pt x="1426" y="1087"/>
                    </a:lnTo>
                    <a:lnTo>
                      <a:pt x="1422" y="1097"/>
                    </a:lnTo>
                    <a:lnTo>
                      <a:pt x="1417" y="1084"/>
                    </a:lnTo>
                    <a:lnTo>
                      <a:pt x="1422" y="1075"/>
                    </a:lnTo>
                    <a:close/>
                    <a:moveTo>
                      <a:pt x="8" y="838"/>
                    </a:moveTo>
                    <a:lnTo>
                      <a:pt x="8" y="848"/>
                    </a:lnTo>
                    <a:lnTo>
                      <a:pt x="1" y="858"/>
                    </a:lnTo>
                    <a:lnTo>
                      <a:pt x="1" y="855"/>
                    </a:lnTo>
                    <a:lnTo>
                      <a:pt x="0" y="848"/>
                    </a:lnTo>
                    <a:lnTo>
                      <a:pt x="8" y="838"/>
                    </a:lnTo>
                    <a:close/>
                    <a:moveTo>
                      <a:pt x="1497" y="647"/>
                    </a:moveTo>
                    <a:lnTo>
                      <a:pt x="1497" y="653"/>
                    </a:lnTo>
                    <a:lnTo>
                      <a:pt x="1497" y="657"/>
                    </a:lnTo>
                    <a:lnTo>
                      <a:pt x="1490" y="667"/>
                    </a:lnTo>
                    <a:lnTo>
                      <a:pt x="1489" y="657"/>
                    </a:lnTo>
                    <a:lnTo>
                      <a:pt x="1497" y="647"/>
                    </a:lnTo>
                    <a:close/>
                    <a:moveTo>
                      <a:pt x="76" y="413"/>
                    </a:moveTo>
                    <a:lnTo>
                      <a:pt x="80" y="425"/>
                    </a:lnTo>
                    <a:lnTo>
                      <a:pt x="74" y="434"/>
                    </a:lnTo>
                    <a:lnTo>
                      <a:pt x="70" y="423"/>
                    </a:lnTo>
                    <a:lnTo>
                      <a:pt x="76" y="413"/>
                    </a:lnTo>
                    <a:close/>
                    <a:moveTo>
                      <a:pt x="1364" y="331"/>
                    </a:moveTo>
                    <a:lnTo>
                      <a:pt x="1376" y="334"/>
                    </a:lnTo>
                    <a:lnTo>
                      <a:pt x="1380" y="341"/>
                    </a:lnTo>
                    <a:lnTo>
                      <a:pt x="1368" y="339"/>
                    </a:lnTo>
                    <a:lnTo>
                      <a:pt x="1364" y="331"/>
                    </a:lnTo>
                    <a:close/>
                    <a:moveTo>
                      <a:pt x="292" y="154"/>
                    </a:moveTo>
                    <a:lnTo>
                      <a:pt x="303" y="156"/>
                    </a:lnTo>
                    <a:lnTo>
                      <a:pt x="298" y="161"/>
                    </a:lnTo>
                    <a:lnTo>
                      <a:pt x="285" y="158"/>
                    </a:lnTo>
                    <a:lnTo>
                      <a:pt x="292" y="154"/>
                    </a:lnTo>
                    <a:close/>
                    <a:moveTo>
                      <a:pt x="1032" y="54"/>
                    </a:moveTo>
                    <a:lnTo>
                      <a:pt x="1039" y="58"/>
                    </a:lnTo>
                    <a:lnTo>
                      <a:pt x="1044" y="68"/>
                    </a:lnTo>
                    <a:lnTo>
                      <a:pt x="1036" y="65"/>
                    </a:lnTo>
                    <a:lnTo>
                      <a:pt x="1032" y="54"/>
                    </a:lnTo>
                    <a:close/>
                    <a:moveTo>
                      <a:pt x="707" y="0"/>
                    </a:moveTo>
                    <a:lnTo>
                      <a:pt x="699" y="10"/>
                    </a:lnTo>
                    <a:lnTo>
                      <a:pt x="690" y="10"/>
                    </a:lnTo>
                    <a:lnTo>
                      <a:pt x="697" y="1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5" name="Freeform 620"/>
              <p:cNvSpPr>
                <a:spLocks noEditPoints="1"/>
              </p:cNvSpPr>
              <p:nvPr/>
            </p:nvSpPr>
            <p:spPr bwMode="auto">
              <a:xfrm>
                <a:off x="6358" y="1780"/>
                <a:ext cx="1515" cy="1528"/>
              </a:xfrm>
              <a:custGeom>
                <a:avLst/>
                <a:gdLst>
                  <a:gd name="T0" fmla="*/ 791 w 1515"/>
                  <a:gd name="T1" fmla="*/ 1528 h 1528"/>
                  <a:gd name="T2" fmla="*/ 780 w 1515"/>
                  <a:gd name="T3" fmla="*/ 1519 h 1528"/>
                  <a:gd name="T4" fmla="*/ 794 w 1515"/>
                  <a:gd name="T5" fmla="*/ 1524 h 1528"/>
                  <a:gd name="T6" fmla="*/ 465 w 1515"/>
                  <a:gd name="T7" fmla="*/ 1460 h 1528"/>
                  <a:gd name="T8" fmla="*/ 485 w 1515"/>
                  <a:gd name="T9" fmla="*/ 1473 h 1528"/>
                  <a:gd name="T10" fmla="*/ 507 w 1515"/>
                  <a:gd name="T11" fmla="*/ 1485 h 1528"/>
                  <a:gd name="T12" fmla="*/ 1221 w 1515"/>
                  <a:gd name="T13" fmla="*/ 1360 h 1528"/>
                  <a:gd name="T14" fmla="*/ 1214 w 1515"/>
                  <a:gd name="T15" fmla="*/ 1365 h 1528"/>
                  <a:gd name="T16" fmla="*/ 1250 w 1515"/>
                  <a:gd name="T17" fmla="*/ 1348 h 1528"/>
                  <a:gd name="T18" fmla="*/ 1249 w 1515"/>
                  <a:gd name="T19" fmla="*/ 1343 h 1528"/>
                  <a:gd name="T20" fmla="*/ 127 w 1515"/>
                  <a:gd name="T21" fmla="*/ 1177 h 1528"/>
                  <a:gd name="T22" fmla="*/ 114 w 1515"/>
                  <a:gd name="T23" fmla="*/ 1176 h 1528"/>
                  <a:gd name="T24" fmla="*/ 110 w 1515"/>
                  <a:gd name="T25" fmla="*/ 1163 h 1528"/>
                  <a:gd name="T26" fmla="*/ 1435 w 1515"/>
                  <a:gd name="T27" fmla="*/ 1097 h 1528"/>
                  <a:gd name="T28" fmla="*/ 1423 w 1515"/>
                  <a:gd name="T29" fmla="*/ 1139 h 1528"/>
                  <a:gd name="T30" fmla="*/ 1427 w 1515"/>
                  <a:gd name="T31" fmla="*/ 1122 h 1528"/>
                  <a:gd name="T32" fmla="*/ 1431 w 1515"/>
                  <a:gd name="T33" fmla="*/ 1107 h 1528"/>
                  <a:gd name="T34" fmla="*/ 7 w 1515"/>
                  <a:gd name="T35" fmla="*/ 888 h 1528"/>
                  <a:gd name="T36" fmla="*/ 3 w 1515"/>
                  <a:gd name="T37" fmla="*/ 879 h 1528"/>
                  <a:gd name="T38" fmla="*/ 10 w 1515"/>
                  <a:gd name="T39" fmla="*/ 868 h 1528"/>
                  <a:gd name="T40" fmla="*/ 9 w 1515"/>
                  <a:gd name="T41" fmla="*/ 858 h 1528"/>
                  <a:gd name="T42" fmla="*/ 1506 w 1515"/>
                  <a:gd name="T43" fmla="*/ 667 h 1528"/>
                  <a:gd name="T44" fmla="*/ 1513 w 1515"/>
                  <a:gd name="T45" fmla="*/ 649 h 1528"/>
                  <a:gd name="T46" fmla="*/ 1507 w 1515"/>
                  <a:gd name="T47" fmla="*/ 636 h 1528"/>
                  <a:gd name="T48" fmla="*/ 81 w 1515"/>
                  <a:gd name="T49" fmla="*/ 411 h 1528"/>
                  <a:gd name="T50" fmla="*/ 75 w 1515"/>
                  <a:gd name="T51" fmla="*/ 421 h 1528"/>
                  <a:gd name="T52" fmla="*/ 93 w 1515"/>
                  <a:gd name="T53" fmla="*/ 392 h 1528"/>
                  <a:gd name="T54" fmla="*/ 85 w 1515"/>
                  <a:gd name="T55" fmla="*/ 407 h 1528"/>
                  <a:gd name="T56" fmla="*/ 93 w 1515"/>
                  <a:gd name="T57" fmla="*/ 386 h 1528"/>
                  <a:gd name="T58" fmla="*/ 1413 w 1515"/>
                  <a:gd name="T59" fmla="*/ 373 h 1528"/>
                  <a:gd name="T60" fmla="*/ 1385 w 1515"/>
                  <a:gd name="T61" fmla="*/ 344 h 1528"/>
                  <a:gd name="T62" fmla="*/ 1389 w 1515"/>
                  <a:gd name="T63" fmla="*/ 351 h 1528"/>
                  <a:gd name="T64" fmla="*/ 276 w 1515"/>
                  <a:gd name="T65" fmla="*/ 177 h 1528"/>
                  <a:gd name="T66" fmla="*/ 266 w 1515"/>
                  <a:gd name="T67" fmla="*/ 180 h 1528"/>
                  <a:gd name="T68" fmla="*/ 301 w 1515"/>
                  <a:gd name="T69" fmla="*/ 164 h 1528"/>
                  <a:gd name="T70" fmla="*/ 288 w 1515"/>
                  <a:gd name="T71" fmla="*/ 161 h 1528"/>
                  <a:gd name="T72" fmla="*/ 1048 w 1515"/>
                  <a:gd name="T73" fmla="*/ 68 h 1528"/>
                  <a:gd name="T74" fmla="*/ 1017 w 1515"/>
                  <a:gd name="T75" fmla="*/ 45 h 1528"/>
                  <a:gd name="T76" fmla="*/ 1017 w 1515"/>
                  <a:gd name="T77" fmla="*/ 45 h 1528"/>
                  <a:gd name="T78" fmla="*/ 752 w 1515"/>
                  <a:gd name="T79" fmla="*/ 0 h 1528"/>
                  <a:gd name="T80" fmla="*/ 733 w 1515"/>
                  <a:gd name="T81" fmla="*/ 4 h 1528"/>
                  <a:gd name="T82" fmla="*/ 716 w 1515"/>
                  <a:gd name="T83" fmla="*/ 10 h 1528"/>
                  <a:gd name="T84" fmla="*/ 725 w 1515"/>
                  <a:gd name="T85" fmla="*/ 0 h 1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15" h="1528">
                    <a:moveTo>
                      <a:pt x="807" y="1518"/>
                    </a:moveTo>
                    <a:lnTo>
                      <a:pt x="800" y="1528"/>
                    </a:lnTo>
                    <a:lnTo>
                      <a:pt x="791" y="1528"/>
                    </a:lnTo>
                    <a:lnTo>
                      <a:pt x="762" y="1528"/>
                    </a:lnTo>
                    <a:lnTo>
                      <a:pt x="767" y="1522"/>
                    </a:lnTo>
                    <a:lnTo>
                      <a:pt x="780" y="1519"/>
                    </a:lnTo>
                    <a:lnTo>
                      <a:pt x="784" y="1519"/>
                    </a:lnTo>
                    <a:lnTo>
                      <a:pt x="788" y="1522"/>
                    </a:lnTo>
                    <a:lnTo>
                      <a:pt x="794" y="1524"/>
                    </a:lnTo>
                    <a:lnTo>
                      <a:pt x="798" y="1518"/>
                    </a:lnTo>
                    <a:lnTo>
                      <a:pt x="807" y="1518"/>
                    </a:lnTo>
                    <a:close/>
                    <a:moveTo>
                      <a:pt x="465" y="1460"/>
                    </a:moveTo>
                    <a:lnTo>
                      <a:pt x="475" y="1464"/>
                    </a:lnTo>
                    <a:lnTo>
                      <a:pt x="479" y="1474"/>
                    </a:lnTo>
                    <a:lnTo>
                      <a:pt x="485" y="1473"/>
                    </a:lnTo>
                    <a:lnTo>
                      <a:pt x="489" y="1474"/>
                    </a:lnTo>
                    <a:lnTo>
                      <a:pt x="502" y="1478"/>
                    </a:lnTo>
                    <a:lnTo>
                      <a:pt x="507" y="1485"/>
                    </a:lnTo>
                    <a:lnTo>
                      <a:pt x="469" y="1471"/>
                    </a:lnTo>
                    <a:lnTo>
                      <a:pt x="465" y="1460"/>
                    </a:lnTo>
                    <a:close/>
                    <a:moveTo>
                      <a:pt x="1221" y="1360"/>
                    </a:moveTo>
                    <a:lnTo>
                      <a:pt x="1233" y="1362"/>
                    </a:lnTo>
                    <a:lnTo>
                      <a:pt x="1226" y="1367"/>
                    </a:lnTo>
                    <a:lnTo>
                      <a:pt x="1214" y="1365"/>
                    </a:lnTo>
                    <a:lnTo>
                      <a:pt x="1221" y="1360"/>
                    </a:lnTo>
                    <a:close/>
                    <a:moveTo>
                      <a:pt x="1260" y="1340"/>
                    </a:moveTo>
                    <a:lnTo>
                      <a:pt x="1250" y="1348"/>
                    </a:lnTo>
                    <a:lnTo>
                      <a:pt x="1236" y="1360"/>
                    </a:lnTo>
                    <a:lnTo>
                      <a:pt x="1239" y="1350"/>
                    </a:lnTo>
                    <a:lnTo>
                      <a:pt x="1249" y="1343"/>
                    </a:lnTo>
                    <a:lnTo>
                      <a:pt x="1260" y="1340"/>
                    </a:lnTo>
                    <a:close/>
                    <a:moveTo>
                      <a:pt x="114" y="1176"/>
                    </a:moveTo>
                    <a:lnTo>
                      <a:pt x="127" y="1177"/>
                    </a:lnTo>
                    <a:lnTo>
                      <a:pt x="131" y="1186"/>
                    </a:lnTo>
                    <a:lnTo>
                      <a:pt x="120" y="1183"/>
                    </a:lnTo>
                    <a:lnTo>
                      <a:pt x="114" y="1176"/>
                    </a:lnTo>
                    <a:close/>
                    <a:moveTo>
                      <a:pt x="100" y="1152"/>
                    </a:moveTo>
                    <a:lnTo>
                      <a:pt x="103" y="1153"/>
                    </a:lnTo>
                    <a:lnTo>
                      <a:pt x="110" y="1163"/>
                    </a:lnTo>
                    <a:lnTo>
                      <a:pt x="112" y="1170"/>
                    </a:lnTo>
                    <a:lnTo>
                      <a:pt x="100" y="1152"/>
                    </a:lnTo>
                    <a:close/>
                    <a:moveTo>
                      <a:pt x="1435" y="1097"/>
                    </a:moveTo>
                    <a:lnTo>
                      <a:pt x="1440" y="1108"/>
                    </a:lnTo>
                    <a:lnTo>
                      <a:pt x="1428" y="1131"/>
                    </a:lnTo>
                    <a:lnTo>
                      <a:pt x="1423" y="1139"/>
                    </a:lnTo>
                    <a:lnTo>
                      <a:pt x="1423" y="1132"/>
                    </a:lnTo>
                    <a:lnTo>
                      <a:pt x="1424" y="1126"/>
                    </a:lnTo>
                    <a:lnTo>
                      <a:pt x="1427" y="1122"/>
                    </a:lnTo>
                    <a:lnTo>
                      <a:pt x="1430" y="1118"/>
                    </a:lnTo>
                    <a:lnTo>
                      <a:pt x="1434" y="1115"/>
                    </a:lnTo>
                    <a:lnTo>
                      <a:pt x="1431" y="1107"/>
                    </a:lnTo>
                    <a:lnTo>
                      <a:pt x="1435" y="1097"/>
                    </a:lnTo>
                    <a:close/>
                    <a:moveTo>
                      <a:pt x="3" y="879"/>
                    </a:moveTo>
                    <a:lnTo>
                      <a:pt x="7" y="888"/>
                    </a:lnTo>
                    <a:lnTo>
                      <a:pt x="9" y="900"/>
                    </a:lnTo>
                    <a:lnTo>
                      <a:pt x="7" y="906"/>
                    </a:lnTo>
                    <a:lnTo>
                      <a:pt x="3" y="879"/>
                    </a:lnTo>
                    <a:close/>
                    <a:moveTo>
                      <a:pt x="9" y="858"/>
                    </a:moveTo>
                    <a:lnTo>
                      <a:pt x="10" y="865"/>
                    </a:lnTo>
                    <a:lnTo>
                      <a:pt x="10" y="868"/>
                    </a:lnTo>
                    <a:lnTo>
                      <a:pt x="3" y="876"/>
                    </a:lnTo>
                    <a:lnTo>
                      <a:pt x="0" y="868"/>
                    </a:lnTo>
                    <a:lnTo>
                      <a:pt x="9" y="858"/>
                    </a:lnTo>
                    <a:close/>
                    <a:moveTo>
                      <a:pt x="1513" y="649"/>
                    </a:moveTo>
                    <a:lnTo>
                      <a:pt x="1515" y="659"/>
                    </a:lnTo>
                    <a:lnTo>
                      <a:pt x="1506" y="667"/>
                    </a:lnTo>
                    <a:lnTo>
                      <a:pt x="1506" y="663"/>
                    </a:lnTo>
                    <a:lnTo>
                      <a:pt x="1506" y="657"/>
                    </a:lnTo>
                    <a:lnTo>
                      <a:pt x="1513" y="649"/>
                    </a:lnTo>
                    <a:close/>
                    <a:moveTo>
                      <a:pt x="1507" y="621"/>
                    </a:moveTo>
                    <a:lnTo>
                      <a:pt x="1512" y="643"/>
                    </a:lnTo>
                    <a:lnTo>
                      <a:pt x="1507" y="636"/>
                    </a:lnTo>
                    <a:lnTo>
                      <a:pt x="1506" y="625"/>
                    </a:lnTo>
                    <a:lnTo>
                      <a:pt x="1507" y="621"/>
                    </a:lnTo>
                    <a:close/>
                    <a:moveTo>
                      <a:pt x="81" y="411"/>
                    </a:moveTo>
                    <a:lnTo>
                      <a:pt x="85" y="423"/>
                    </a:lnTo>
                    <a:lnTo>
                      <a:pt x="79" y="433"/>
                    </a:lnTo>
                    <a:lnTo>
                      <a:pt x="75" y="421"/>
                    </a:lnTo>
                    <a:lnTo>
                      <a:pt x="81" y="411"/>
                    </a:lnTo>
                    <a:close/>
                    <a:moveTo>
                      <a:pt x="93" y="386"/>
                    </a:moveTo>
                    <a:lnTo>
                      <a:pt x="93" y="392"/>
                    </a:lnTo>
                    <a:lnTo>
                      <a:pt x="92" y="399"/>
                    </a:lnTo>
                    <a:lnTo>
                      <a:pt x="89" y="403"/>
                    </a:lnTo>
                    <a:lnTo>
                      <a:pt x="85" y="407"/>
                    </a:lnTo>
                    <a:lnTo>
                      <a:pt x="81" y="410"/>
                    </a:lnTo>
                    <a:lnTo>
                      <a:pt x="86" y="397"/>
                    </a:lnTo>
                    <a:lnTo>
                      <a:pt x="93" y="386"/>
                    </a:lnTo>
                    <a:close/>
                    <a:moveTo>
                      <a:pt x="1404" y="358"/>
                    </a:moveTo>
                    <a:lnTo>
                      <a:pt x="1413" y="373"/>
                    </a:lnTo>
                    <a:lnTo>
                      <a:pt x="1413" y="373"/>
                    </a:lnTo>
                    <a:lnTo>
                      <a:pt x="1406" y="365"/>
                    </a:lnTo>
                    <a:lnTo>
                      <a:pt x="1404" y="358"/>
                    </a:lnTo>
                    <a:close/>
                    <a:moveTo>
                      <a:pt x="1385" y="344"/>
                    </a:moveTo>
                    <a:lnTo>
                      <a:pt x="1396" y="345"/>
                    </a:lnTo>
                    <a:lnTo>
                      <a:pt x="1402" y="353"/>
                    </a:lnTo>
                    <a:lnTo>
                      <a:pt x="1389" y="351"/>
                    </a:lnTo>
                    <a:lnTo>
                      <a:pt x="1385" y="344"/>
                    </a:lnTo>
                    <a:close/>
                    <a:moveTo>
                      <a:pt x="280" y="168"/>
                    </a:moveTo>
                    <a:lnTo>
                      <a:pt x="276" y="177"/>
                    </a:lnTo>
                    <a:lnTo>
                      <a:pt x="267" y="184"/>
                    </a:lnTo>
                    <a:lnTo>
                      <a:pt x="259" y="185"/>
                    </a:lnTo>
                    <a:lnTo>
                      <a:pt x="266" y="180"/>
                    </a:lnTo>
                    <a:lnTo>
                      <a:pt x="280" y="168"/>
                    </a:lnTo>
                    <a:close/>
                    <a:moveTo>
                      <a:pt x="288" y="161"/>
                    </a:moveTo>
                    <a:lnTo>
                      <a:pt x="301" y="164"/>
                    </a:lnTo>
                    <a:lnTo>
                      <a:pt x="294" y="168"/>
                    </a:lnTo>
                    <a:lnTo>
                      <a:pt x="283" y="167"/>
                    </a:lnTo>
                    <a:lnTo>
                      <a:pt x="288" y="161"/>
                    </a:lnTo>
                    <a:close/>
                    <a:moveTo>
                      <a:pt x="1037" y="52"/>
                    </a:moveTo>
                    <a:lnTo>
                      <a:pt x="1045" y="57"/>
                    </a:lnTo>
                    <a:lnTo>
                      <a:pt x="1048" y="68"/>
                    </a:lnTo>
                    <a:lnTo>
                      <a:pt x="1041" y="64"/>
                    </a:lnTo>
                    <a:lnTo>
                      <a:pt x="1037" y="52"/>
                    </a:lnTo>
                    <a:close/>
                    <a:moveTo>
                      <a:pt x="1017" y="45"/>
                    </a:moveTo>
                    <a:lnTo>
                      <a:pt x="1029" y="50"/>
                    </a:lnTo>
                    <a:lnTo>
                      <a:pt x="1027" y="50"/>
                    </a:lnTo>
                    <a:lnTo>
                      <a:pt x="1017" y="45"/>
                    </a:lnTo>
                    <a:lnTo>
                      <a:pt x="1017" y="45"/>
                    </a:lnTo>
                    <a:close/>
                    <a:moveTo>
                      <a:pt x="725" y="0"/>
                    </a:moveTo>
                    <a:lnTo>
                      <a:pt x="752" y="0"/>
                    </a:lnTo>
                    <a:lnTo>
                      <a:pt x="749" y="3"/>
                    </a:lnTo>
                    <a:lnTo>
                      <a:pt x="738" y="6"/>
                    </a:lnTo>
                    <a:lnTo>
                      <a:pt x="733" y="4"/>
                    </a:lnTo>
                    <a:lnTo>
                      <a:pt x="728" y="3"/>
                    </a:lnTo>
                    <a:lnTo>
                      <a:pt x="723" y="2"/>
                    </a:lnTo>
                    <a:lnTo>
                      <a:pt x="716" y="10"/>
                    </a:lnTo>
                    <a:lnTo>
                      <a:pt x="706" y="11"/>
                    </a:lnTo>
                    <a:lnTo>
                      <a:pt x="715" y="2"/>
                    </a:lnTo>
                    <a:lnTo>
                      <a:pt x="7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6" name="Freeform 621"/>
              <p:cNvSpPr>
                <a:spLocks noEditPoints="1"/>
              </p:cNvSpPr>
              <p:nvPr/>
            </p:nvSpPr>
            <p:spPr bwMode="auto">
              <a:xfrm>
                <a:off x="6350" y="1772"/>
                <a:ext cx="1531" cy="1544"/>
              </a:xfrm>
              <a:custGeom>
                <a:avLst/>
                <a:gdLst>
                  <a:gd name="T0" fmla="*/ 809 w 1531"/>
                  <a:gd name="T1" fmla="*/ 1541 h 1544"/>
                  <a:gd name="T2" fmla="*/ 762 w 1531"/>
                  <a:gd name="T3" fmla="*/ 1544 h 1544"/>
                  <a:gd name="T4" fmla="*/ 799 w 1531"/>
                  <a:gd name="T5" fmla="*/ 1536 h 1544"/>
                  <a:gd name="T6" fmla="*/ 727 w 1531"/>
                  <a:gd name="T7" fmla="*/ 1544 h 1544"/>
                  <a:gd name="T8" fmla="*/ 553 w 1531"/>
                  <a:gd name="T9" fmla="*/ 1515 h 1544"/>
                  <a:gd name="T10" fmla="*/ 517 w 1531"/>
                  <a:gd name="T11" fmla="*/ 1496 h 1544"/>
                  <a:gd name="T12" fmla="*/ 480 w 1531"/>
                  <a:gd name="T13" fmla="*/ 1486 h 1544"/>
                  <a:gd name="T14" fmla="*/ 1274 w 1531"/>
                  <a:gd name="T15" fmla="*/ 1348 h 1544"/>
                  <a:gd name="T16" fmla="*/ 1264 w 1531"/>
                  <a:gd name="T17" fmla="*/ 1363 h 1544"/>
                  <a:gd name="T18" fmla="*/ 1234 w 1531"/>
                  <a:gd name="T19" fmla="*/ 1375 h 1544"/>
                  <a:gd name="T20" fmla="*/ 1244 w 1531"/>
                  <a:gd name="T21" fmla="*/ 1368 h 1544"/>
                  <a:gd name="T22" fmla="*/ 1268 w 1531"/>
                  <a:gd name="T23" fmla="*/ 1348 h 1544"/>
                  <a:gd name="T24" fmla="*/ 1366 w 1531"/>
                  <a:gd name="T25" fmla="*/ 1260 h 1544"/>
                  <a:gd name="T26" fmla="*/ 1414 w 1531"/>
                  <a:gd name="T27" fmla="*/ 1192 h 1544"/>
                  <a:gd name="T28" fmla="*/ 108 w 1531"/>
                  <a:gd name="T29" fmla="*/ 1160 h 1544"/>
                  <a:gd name="T30" fmla="*/ 122 w 1531"/>
                  <a:gd name="T31" fmla="*/ 1184 h 1544"/>
                  <a:gd name="T32" fmla="*/ 118 w 1531"/>
                  <a:gd name="T33" fmla="*/ 1194 h 1544"/>
                  <a:gd name="T34" fmla="*/ 1449 w 1531"/>
                  <a:gd name="T35" fmla="*/ 1120 h 1544"/>
                  <a:gd name="T36" fmla="*/ 1445 w 1531"/>
                  <a:gd name="T37" fmla="*/ 1143 h 1544"/>
                  <a:gd name="T38" fmla="*/ 1431 w 1531"/>
                  <a:gd name="T39" fmla="*/ 1147 h 1544"/>
                  <a:gd name="T40" fmla="*/ 18 w 1531"/>
                  <a:gd name="T41" fmla="*/ 968 h 1544"/>
                  <a:gd name="T42" fmla="*/ 31 w 1531"/>
                  <a:gd name="T43" fmla="*/ 1014 h 1544"/>
                  <a:gd name="T44" fmla="*/ 11 w 1531"/>
                  <a:gd name="T45" fmla="*/ 884 h 1544"/>
                  <a:gd name="T46" fmla="*/ 15 w 1531"/>
                  <a:gd name="T47" fmla="*/ 914 h 1544"/>
                  <a:gd name="T48" fmla="*/ 8 w 1531"/>
                  <a:gd name="T49" fmla="*/ 924 h 1544"/>
                  <a:gd name="T50" fmla="*/ 8 w 1531"/>
                  <a:gd name="T51" fmla="*/ 876 h 1544"/>
                  <a:gd name="T52" fmla="*/ 1528 w 1531"/>
                  <a:gd name="T53" fmla="*/ 660 h 1544"/>
                  <a:gd name="T54" fmla="*/ 1523 w 1531"/>
                  <a:gd name="T55" fmla="*/ 655 h 1544"/>
                  <a:gd name="T56" fmla="*/ 1515 w 1531"/>
                  <a:gd name="T57" fmla="*/ 627 h 1544"/>
                  <a:gd name="T58" fmla="*/ 1523 w 1531"/>
                  <a:gd name="T59" fmla="*/ 617 h 1544"/>
                  <a:gd name="T60" fmla="*/ 1500 w 1531"/>
                  <a:gd name="T61" fmla="*/ 530 h 1544"/>
                  <a:gd name="T62" fmla="*/ 98 w 1531"/>
                  <a:gd name="T63" fmla="*/ 383 h 1544"/>
                  <a:gd name="T64" fmla="*/ 101 w 1531"/>
                  <a:gd name="T65" fmla="*/ 394 h 1544"/>
                  <a:gd name="T66" fmla="*/ 87 w 1531"/>
                  <a:gd name="T67" fmla="*/ 419 h 1544"/>
                  <a:gd name="T68" fmla="*/ 82 w 1531"/>
                  <a:gd name="T69" fmla="*/ 424 h 1544"/>
                  <a:gd name="T70" fmla="*/ 98 w 1531"/>
                  <a:gd name="T71" fmla="*/ 383 h 1544"/>
                  <a:gd name="T72" fmla="*/ 1435 w 1531"/>
                  <a:gd name="T73" fmla="*/ 386 h 1544"/>
                  <a:gd name="T74" fmla="*/ 1412 w 1531"/>
                  <a:gd name="T75" fmla="*/ 366 h 1544"/>
                  <a:gd name="T76" fmla="*/ 1404 w 1531"/>
                  <a:gd name="T77" fmla="*/ 353 h 1544"/>
                  <a:gd name="T78" fmla="*/ 223 w 1531"/>
                  <a:gd name="T79" fmla="*/ 222 h 1544"/>
                  <a:gd name="T80" fmla="*/ 166 w 1531"/>
                  <a:gd name="T81" fmla="*/ 284 h 1544"/>
                  <a:gd name="T82" fmla="*/ 289 w 1531"/>
                  <a:gd name="T83" fmla="*/ 165 h 1544"/>
                  <a:gd name="T84" fmla="*/ 291 w 1531"/>
                  <a:gd name="T85" fmla="*/ 175 h 1544"/>
                  <a:gd name="T86" fmla="*/ 274 w 1531"/>
                  <a:gd name="T87" fmla="*/ 188 h 1544"/>
                  <a:gd name="T88" fmla="*/ 260 w 1531"/>
                  <a:gd name="T89" fmla="*/ 193 h 1544"/>
                  <a:gd name="T90" fmla="*/ 289 w 1531"/>
                  <a:gd name="T91" fmla="*/ 165 h 1544"/>
                  <a:gd name="T92" fmla="*/ 1051 w 1531"/>
                  <a:gd name="T93" fmla="*/ 56 h 1544"/>
                  <a:gd name="T94" fmla="*/ 1044 w 1531"/>
                  <a:gd name="T95" fmla="*/ 58 h 1544"/>
                  <a:gd name="T96" fmla="*/ 1025 w 1531"/>
                  <a:gd name="T97" fmla="*/ 53 h 1544"/>
                  <a:gd name="T98" fmla="*/ 802 w 1531"/>
                  <a:gd name="T99" fmla="*/ 0 h 1544"/>
                  <a:gd name="T100" fmla="*/ 940 w 1531"/>
                  <a:gd name="T101" fmla="*/ 18 h 1544"/>
                  <a:gd name="T102" fmla="*/ 731 w 1531"/>
                  <a:gd name="T103" fmla="*/ 0 h 1544"/>
                  <a:gd name="T104" fmla="*/ 760 w 1531"/>
                  <a:gd name="T105" fmla="*/ 8 h 1544"/>
                  <a:gd name="T106" fmla="*/ 726 w 1531"/>
                  <a:gd name="T107" fmla="*/ 5 h 1544"/>
                  <a:gd name="T108" fmla="*/ 731 w 1531"/>
                  <a:gd name="T109" fmla="*/ 0 h 1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31" h="1544">
                    <a:moveTo>
                      <a:pt x="808" y="1536"/>
                    </a:moveTo>
                    <a:lnTo>
                      <a:pt x="806" y="1537"/>
                    </a:lnTo>
                    <a:lnTo>
                      <a:pt x="809" y="1541"/>
                    </a:lnTo>
                    <a:lnTo>
                      <a:pt x="811" y="1544"/>
                    </a:lnTo>
                    <a:lnTo>
                      <a:pt x="799" y="1544"/>
                    </a:lnTo>
                    <a:lnTo>
                      <a:pt x="762" y="1544"/>
                    </a:lnTo>
                    <a:lnTo>
                      <a:pt x="765" y="1539"/>
                    </a:lnTo>
                    <a:lnTo>
                      <a:pt x="770" y="1536"/>
                    </a:lnTo>
                    <a:lnTo>
                      <a:pt x="799" y="1536"/>
                    </a:lnTo>
                    <a:lnTo>
                      <a:pt x="808" y="1536"/>
                    </a:lnTo>
                    <a:close/>
                    <a:moveTo>
                      <a:pt x="553" y="1515"/>
                    </a:moveTo>
                    <a:lnTo>
                      <a:pt x="727" y="1544"/>
                    </a:lnTo>
                    <a:lnTo>
                      <a:pt x="659" y="1539"/>
                    </a:lnTo>
                    <a:lnTo>
                      <a:pt x="592" y="1526"/>
                    </a:lnTo>
                    <a:lnTo>
                      <a:pt x="553" y="1515"/>
                    </a:lnTo>
                    <a:close/>
                    <a:moveTo>
                      <a:pt x="477" y="1479"/>
                    </a:moveTo>
                    <a:lnTo>
                      <a:pt x="515" y="1493"/>
                    </a:lnTo>
                    <a:lnTo>
                      <a:pt x="517" y="1496"/>
                    </a:lnTo>
                    <a:lnTo>
                      <a:pt x="518" y="1505"/>
                    </a:lnTo>
                    <a:lnTo>
                      <a:pt x="477" y="1489"/>
                    </a:lnTo>
                    <a:lnTo>
                      <a:pt x="480" y="1486"/>
                    </a:lnTo>
                    <a:lnTo>
                      <a:pt x="477" y="1479"/>
                    </a:lnTo>
                    <a:close/>
                    <a:moveTo>
                      <a:pt x="1268" y="1348"/>
                    </a:moveTo>
                    <a:lnTo>
                      <a:pt x="1274" y="1348"/>
                    </a:lnTo>
                    <a:lnTo>
                      <a:pt x="1278" y="1349"/>
                    </a:lnTo>
                    <a:lnTo>
                      <a:pt x="1280" y="1349"/>
                    </a:lnTo>
                    <a:lnTo>
                      <a:pt x="1264" y="1363"/>
                    </a:lnTo>
                    <a:lnTo>
                      <a:pt x="1243" y="1379"/>
                    </a:lnTo>
                    <a:lnTo>
                      <a:pt x="1241" y="1376"/>
                    </a:lnTo>
                    <a:lnTo>
                      <a:pt x="1234" y="1375"/>
                    </a:lnTo>
                    <a:lnTo>
                      <a:pt x="1241" y="1370"/>
                    </a:lnTo>
                    <a:lnTo>
                      <a:pt x="1243" y="1370"/>
                    </a:lnTo>
                    <a:lnTo>
                      <a:pt x="1244" y="1368"/>
                    </a:lnTo>
                    <a:lnTo>
                      <a:pt x="1258" y="1356"/>
                    </a:lnTo>
                    <a:lnTo>
                      <a:pt x="1268" y="1348"/>
                    </a:lnTo>
                    <a:lnTo>
                      <a:pt x="1268" y="1348"/>
                    </a:lnTo>
                    <a:close/>
                    <a:moveTo>
                      <a:pt x="1414" y="1192"/>
                    </a:moveTo>
                    <a:lnTo>
                      <a:pt x="1408" y="1204"/>
                    </a:lnTo>
                    <a:lnTo>
                      <a:pt x="1366" y="1260"/>
                    </a:lnTo>
                    <a:lnTo>
                      <a:pt x="1318" y="1314"/>
                    </a:lnTo>
                    <a:lnTo>
                      <a:pt x="1304" y="1327"/>
                    </a:lnTo>
                    <a:lnTo>
                      <a:pt x="1414" y="1192"/>
                    </a:lnTo>
                    <a:close/>
                    <a:moveTo>
                      <a:pt x="94" y="1156"/>
                    </a:moveTo>
                    <a:lnTo>
                      <a:pt x="98" y="1156"/>
                    </a:lnTo>
                    <a:lnTo>
                      <a:pt x="108" y="1160"/>
                    </a:lnTo>
                    <a:lnTo>
                      <a:pt x="120" y="1178"/>
                    </a:lnTo>
                    <a:lnTo>
                      <a:pt x="121" y="1184"/>
                    </a:lnTo>
                    <a:lnTo>
                      <a:pt x="122" y="1184"/>
                    </a:lnTo>
                    <a:lnTo>
                      <a:pt x="128" y="1191"/>
                    </a:lnTo>
                    <a:lnTo>
                      <a:pt x="120" y="1190"/>
                    </a:lnTo>
                    <a:lnTo>
                      <a:pt x="118" y="1194"/>
                    </a:lnTo>
                    <a:lnTo>
                      <a:pt x="94" y="1156"/>
                    </a:lnTo>
                    <a:close/>
                    <a:moveTo>
                      <a:pt x="1448" y="1116"/>
                    </a:moveTo>
                    <a:lnTo>
                      <a:pt x="1449" y="1120"/>
                    </a:lnTo>
                    <a:lnTo>
                      <a:pt x="1453" y="1119"/>
                    </a:lnTo>
                    <a:lnTo>
                      <a:pt x="1456" y="1119"/>
                    </a:lnTo>
                    <a:lnTo>
                      <a:pt x="1445" y="1143"/>
                    </a:lnTo>
                    <a:lnTo>
                      <a:pt x="1435" y="1158"/>
                    </a:lnTo>
                    <a:lnTo>
                      <a:pt x="1432" y="1153"/>
                    </a:lnTo>
                    <a:lnTo>
                      <a:pt x="1431" y="1147"/>
                    </a:lnTo>
                    <a:lnTo>
                      <a:pt x="1436" y="1139"/>
                    </a:lnTo>
                    <a:lnTo>
                      <a:pt x="1448" y="1116"/>
                    </a:lnTo>
                    <a:close/>
                    <a:moveTo>
                      <a:pt x="18" y="968"/>
                    </a:moveTo>
                    <a:lnTo>
                      <a:pt x="73" y="1115"/>
                    </a:lnTo>
                    <a:lnTo>
                      <a:pt x="57" y="1082"/>
                    </a:lnTo>
                    <a:lnTo>
                      <a:pt x="31" y="1014"/>
                    </a:lnTo>
                    <a:lnTo>
                      <a:pt x="18" y="968"/>
                    </a:lnTo>
                    <a:close/>
                    <a:moveTo>
                      <a:pt x="8" y="876"/>
                    </a:moveTo>
                    <a:lnTo>
                      <a:pt x="11" y="884"/>
                    </a:lnTo>
                    <a:lnTo>
                      <a:pt x="9" y="886"/>
                    </a:lnTo>
                    <a:lnTo>
                      <a:pt x="11" y="887"/>
                    </a:lnTo>
                    <a:lnTo>
                      <a:pt x="15" y="914"/>
                    </a:lnTo>
                    <a:lnTo>
                      <a:pt x="15" y="914"/>
                    </a:lnTo>
                    <a:lnTo>
                      <a:pt x="12" y="920"/>
                    </a:lnTo>
                    <a:lnTo>
                      <a:pt x="8" y="924"/>
                    </a:lnTo>
                    <a:lnTo>
                      <a:pt x="0" y="879"/>
                    </a:lnTo>
                    <a:lnTo>
                      <a:pt x="4" y="882"/>
                    </a:lnTo>
                    <a:lnTo>
                      <a:pt x="8" y="876"/>
                    </a:lnTo>
                    <a:close/>
                    <a:moveTo>
                      <a:pt x="1523" y="617"/>
                    </a:moveTo>
                    <a:lnTo>
                      <a:pt x="1531" y="662"/>
                    </a:lnTo>
                    <a:lnTo>
                      <a:pt x="1528" y="660"/>
                    </a:lnTo>
                    <a:lnTo>
                      <a:pt x="1523" y="667"/>
                    </a:lnTo>
                    <a:lnTo>
                      <a:pt x="1521" y="657"/>
                    </a:lnTo>
                    <a:lnTo>
                      <a:pt x="1523" y="655"/>
                    </a:lnTo>
                    <a:lnTo>
                      <a:pt x="1520" y="651"/>
                    </a:lnTo>
                    <a:lnTo>
                      <a:pt x="1515" y="629"/>
                    </a:lnTo>
                    <a:lnTo>
                      <a:pt x="1515" y="627"/>
                    </a:lnTo>
                    <a:lnTo>
                      <a:pt x="1518" y="621"/>
                    </a:lnTo>
                    <a:lnTo>
                      <a:pt x="1523" y="619"/>
                    </a:lnTo>
                    <a:lnTo>
                      <a:pt x="1523" y="617"/>
                    </a:lnTo>
                    <a:close/>
                    <a:moveTo>
                      <a:pt x="1450" y="414"/>
                    </a:moveTo>
                    <a:lnTo>
                      <a:pt x="1475" y="462"/>
                    </a:lnTo>
                    <a:lnTo>
                      <a:pt x="1500" y="530"/>
                    </a:lnTo>
                    <a:lnTo>
                      <a:pt x="1518" y="596"/>
                    </a:lnTo>
                    <a:lnTo>
                      <a:pt x="1450" y="414"/>
                    </a:lnTo>
                    <a:close/>
                    <a:moveTo>
                      <a:pt x="98" y="383"/>
                    </a:moveTo>
                    <a:lnTo>
                      <a:pt x="100" y="388"/>
                    </a:lnTo>
                    <a:lnTo>
                      <a:pt x="101" y="394"/>
                    </a:lnTo>
                    <a:lnTo>
                      <a:pt x="101" y="394"/>
                    </a:lnTo>
                    <a:lnTo>
                      <a:pt x="94" y="405"/>
                    </a:lnTo>
                    <a:lnTo>
                      <a:pt x="89" y="418"/>
                    </a:lnTo>
                    <a:lnTo>
                      <a:pt x="87" y="419"/>
                    </a:lnTo>
                    <a:lnTo>
                      <a:pt x="89" y="419"/>
                    </a:lnTo>
                    <a:lnTo>
                      <a:pt x="83" y="429"/>
                    </a:lnTo>
                    <a:lnTo>
                      <a:pt x="82" y="424"/>
                    </a:lnTo>
                    <a:lnTo>
                      <a:pt x="76" y="424"/>
                    </a:lnTo>
                    <a:lnTo>
                      <a:pt x="87" y="401"/>
                    </a:lnTo>
                    <a:lnTo>
                      <a:pt x="98" y="383"/>
                    </a:lnTo>
                    <a:close/>
                    <a:moveTo>
                      <a:pt x="1414" y="352"/>
                    </a:moveTo>
                    <a:lnTo>
                      <a:pt x="1435" y="386"/>
                    </a:lnTo>
                    <a:lnTo>
                      <a:pt x="1435" y="386"/>
                    </a:lnTo>
                    <a:lnTo>
                      <a:pt x="1432" y="386"/>
                    </a:lnTo>
                    <a:lnTo>
                      <a:pt x="1421" y="381"/>
                    </a:lnTo>
                    <a:lnTo>
                      <a:pt x="1412" y="366"/>
                    </a:lnTo>
                    <a:lnTo>
                      <a:pt x="1411" y="361"/>
                    </a:lnTo>
                    <a:lnTo>
                      <a:pt x="1410" y="361"/>
                    </a:lnTo>
                    <a:lnTo>
                      <a:pt x="1404" y="353"/>
                    </a:lnTo>
                    <a:lnTo>
                      <a:pt x="1412" y="354"/>
                    </a:lnTo>
                    <a:lnTo>
                      <a:pt x="1414" y="352"/>
                    </a:lnTo>
                    <a:close/>
                    <a:moveTo>
                      <a:pt x="223" y="222"/>
                    </a:moveTo>
                    <a:lnTo>
                      <a:pt x="121" y="346"/>
                    </a:lnTo>
                    <a:lnTo>
                      <a:pt x="124" y="342"/>
                    </a:lnTo>
                    <a:lnTo>
                      <a:pt x="166" y="284"/>
                    </a:lnTo>
                    <a:lnTo>
                      <a:pt x="214" y="230"/>
                    </a:lnTo>
                    <a:lnTo>
                      <a:pt x="223" y="222"/>
                    </a:lnTo>
                    <a:close/>
                    <a:moveTo>
                      <a:pt x="289" y="165"/>
                    </a:moveTo>
                    <a:lnTo>
                      <a:pt x="289" y="168"/>
                    </a:lnTo>
                    <a:lnTo>
                      <a:pt x="296" y="169"/>
                    </a:lnTo>
                    <a:lnTo>
                      <a:pt x="291" y="175"/>
                    </a:lnTo>
                    <a:lnTo>
                      <a:pt x="289" y="175"/>
                    </a:lnTo>
                    <a:lnTo>
                      <a:pt x="288" y="176"/>
                    </a:lnTo>
                    <a:lnTo>
                      <a:pt x="274" y="188"/>
                    </a:lnTo>
                    <a:lnTo>
                      <a:pt x="267" y="193"/>
                    </a:lnTo>
                    <a:lnTo>
                      <a:pt x="264" y="195"/>
                    </a:lnTo>
                    <a:lnTo>
                      <a:pt x="260" y="193"/>
                    </a:lnTo>
                    <a:lnTo>
                      <a:pt x="255" y="192"/>
                    </a:lnTo>
                    <a:lnTo>
                      <a:pt x="268" y="181"/>
                    </a:lnTo>
                    <a:lnTo>
                      <a:pt x="289" y="165"/>
                    </a:lnTo>
                    <a:close/>
                    <a:moveTo>
                      <a:pt x="1017" y="41"/>
                    </a:moveTo>
                    <a:lnTo>
                      <a:pt x="1053" y="55"/>
                    </a:lnTo>
                    <a:lnTo>
                      <a:pt x="1051" y="56"/>
                    </a:lnTo>
                    <a:lnTo>
                      <a:pt x="1053" y="65"/>
                    </a:lnTo>
                    <a:lnTo>
                      <a:pt x="1045" y="60"/>
                    </a:lnTo>
                    <a:lnTo>
                      <a:pt x="1044" y="58"/>
                    </a:lnTo>
                    <a:lnTo>
                      <a:pt x="1039" y="59"/>
                    </a:lnTo>
                    <a:lnTo>
                      <a:pt x="1037" y="58"/>
                    </a:lnTo>
                    <a:lnTo>
                      <a:pt x="1025" y="53"/>
                    </a:lnTo>
                    <a:lnTo>
                      <a:pt x="1018" y="45"/>
                    </a:lnTo>
                    <a:lnTo>
                      <a:pt x="1017" y="41"/>
                    </a:lnTo>
                    <a:close/>
                    <a:moveTo>
                      <a:pt x="802" y="0"/>
                    </a:moveTo>
                    <a:lnTo>
                      <a:pt x="802" y="0"/>
                    </a:lnTo>
                    <a:lnTo>
                      <a:pt x="871" y="5"/>
                    </a:lnTo>
                    <a:lnTo>
                      <a:pt x="940" y="18"/>
                    </a:lnTo>
                    <a:lnTo>
                      <a:pt x="969" y="27"/>
                    </a:lnTo>
                    <a:lnTo>
                      <a:pt x="802" y="0"/>
                    </a:lnTo>
                    <a:close/>
                    <a:moveTo>
                      <a:pt x="731" y="0"/>
                    </a:moveTo>
                    <a:lnTo>
                      <a:pt x="768" y="0"/>
                    </a:lnTo>
                    <a:lnTo>
                      <a:pt x="764" y="4"/>
                    </a:lnTo>
                    <a:lnTo>
                      <a:pt x="760" y="8"/>
                    </a:lnTo>
                    <a:lnTo>
                      <a:pt x="733" y="8"/>
                    </a:lnTo>
                    <a:lnTo>
                      <a:pt x="723" y="10"/>
                    </a:lnTo>
                    <a:lnTo>
                      <a:pt x="726" y="5"/>
                    </a:lnTo>
                    <a:lnTo>
                      <a:pt x="723" y="1"/>
                    </a:lnTo>
                    <a:lnTo>
                      <a:pt x="723" y="0"/>
                    </a:lnTo>
                    <a:lnTo>
                      <a:pt x="7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7" name="Freeform 622"/>
              <p:cNvSpPr>
                <a:spLocks noEditPoints="1"/>
              </p:cNvSpPr>
              <p:nvPr/>
            </p:nvSpPr>
            <p:spPr bwMode="auto">
              <a:xfrm>
                <a:off x="6341" y="1762"/>
                <a:ext cx="1550" cy="1564"/>
              </a:xfrm>
              <a:custGeom>
                <a:avLst/>
                <a:gdLst>
                  <a:gd name="T0" fmla="*/ 528 w 1550"/>
                  <a:gd name="T1" fmla="*/ 1519 h 1564"/>
                  <a:gd name="T2" fmla="*/ 668 w 1550"/>
                  <a:gd name="T3" fmla="*/ 1549 h 1564"/>
                  <a:gd name="T4" fmla="*/ 771 w 1550"/>
                  <a:gd name="T5" fmla="*/ 1554 h 1564"/>
                  <a:gd name="T6" fmla="*/ 821 w 1550"/>
                  <a:gd name="T7" fmla="*/ 1557 h 1564"/>
                  <a:gd name="T8" fmla="*/ 750 w 1550"/>
                  <a:gd name="T9" fmla="*/ 1564 h 1564"/>
                  <a:gd name="T10" fmla="*/ 479 w 1550"/>
                  <a:gd name="T11" fmla="*/ 1506 h 1564"/>
                  <a:gd name="T12" fmla="*/ 486 w 1550"/>
                  <a:gd name="T13" fmla="*/ 1499 h 1564"/>
                  <a:gd name="T14" fmla="*/ 1475 w 1550"/>
                  <a:gd name="T15" fmla="*/ 1130 h 1564"/>
                  <a:gd name="T16" fmla="*/ 1310 w 1550"/>
                  <a:gd name="T17" fmla="*/ 1352 h 1564"/>
                  <a:gd name="T18" fmla="*/ 1255 w 1550"/>
                  <a:gd name="T19" fmla="*/ 1397 h 1564"/>
                  <a:gd name="T20" fmla="*/ 1289 w 1550"/>
                  <a:gd name="T21" fmla="*/ 1359 h 1564"/>
                  <a:gd name="T22" fmla="*/ 1327 w 1550"/>
                  <a:gd name="T23" fmla="*/ 1324 h 1564"/>
                  <a:gd name="T24" fmla="*/ 1423 w 1550"/>
                  <a:gd name="T25" fmla="*/ 1202 h 1564"/>
                  <a:gd name="T26" fmla="*/ 1454 w 1550"/>
                  <a:gd name="T27" fmla="*/ 1153 h 1564"/>
                  <a:gd name="T28" fmla="*/ 0 w 1550"/>
                  <a:gd name="T29" fmla="*/ 887 h 1564"/>
                  <a:gd name="T30" fmla="*/ 9 w 1550"/>
                  <a:gd name="T31" fmla="*/ 889 h 1564"/>
                  <a:gd name="T32" fmla="*/ 11 w 1550"/>
                  <a:gd name="T33" fmla="*/ 937 h 1564"/>
                  <a:gd name="T34" fmla="*/ 66 w 1550"/>
                  <a:gd name="T35" fmla="*/ 1092 h 1564"/>
                  <a:gd name="T36" fmla="*/ 103 w 1550"/>
                  <a:gd name="T37" fmla="*/ 1166 h 1564"/>
                  <a:gd name="T38" fmla="*/ 123 w 1550"/>
                  <a:gd name="T39" fmla="*/ 1209 h 1564"/>
                  <a:gd name="T40" fmla="*/ 81 w 1550"/>
                  <a:gd name="T41" fmla="*/ 1142 h 1564"/>
                  <a:gd name="T42" fmla="*/ 0 w 1550"/>
                  <a:gd name="T43" fmla="*/ 887 h 1564"/>
                  <a:gd name="T44" fmla="*/ 1458 w 1550"/>
                  <a:gd name="T45" fmla="*/ 403 h 1564"/>
                  <a:gd name="T46" fmla="*/ 1550 w 1550"/>
                  <a:gd name="T47" fmla="*/ 674 h 1564"/>
                  <a:gd name="T48" fmla="*/ 1540 w 1550"/>
                  <a:gd name="T49" fmla="*/ 672 h 1564"/>
                  <a:gd name="T50" fmla="*/ 1527 w 1550"/>
                  <a:gd name="T51" fmla="*/ 606 h 1564"/>
                  <a:gd name="T52" fmla="*/ 1459 w 1550"/>
                  <a:gd name="T53" fmla="*/ 424 h 1564"/>
                  <a:gd name="T54" fmla="*/ 1423 w 1550"/>
                  <a:gd name="T55" fmla="*/ 362 h 1564"/>
                  <a:gd name="T56" fmla="*/ 295 w 1550"/>
                  <a:gd name="T57" fmla="*/ 165 h 1564"/>
                  <a:gd name="T58" fmla="*/ 277 w 1550"/>
                  <a:gd name="T59" fmla="*/ 191 h 1564"/>
                  <a:gd name="T60" fmla="*/ 259 w 1550"/>
                  <a:gd name="T61" fmla="*/ 199 h 1564"/>
                  <a:gd name="T62" fmla="*/ 175 w 1550"/>
                  <a:gd name="T63" fmla="*/ 294 h 1564"/>
                  <a:gd name="T64" fmla="*/ 103 w 1550"/>
                  <a:gd name="T65" fmla="*/ 388 h 1564"/>
                  <a:gd name="T66" fmla="*/ 96 w 1550"/>
                  <a:gd name="T67" fmla="*/ 411 h 1564"/>
                  <a:gd name="T68" fmla="*/ 79 w 1550"/>
                  <a:gd name="T69" fmla="*/ 434 h 1564"/>
                  <a:gd name="T70" fmla="*/ 115 w 1550"/>
                  <a:gd name="T71" fmla="*/ 363 h 1564"/>
                  <a:gd name="T72" fmla="*/ 295 w 1550"/>
                  <a:gd name="T73" fmla="*/ 165 h 1564"/>
                  <a:gd name="T74" fmla="*/ 1009 w 1550"/>
                  <a:gd name="T75" fmla="*/ 35 h 1564"/>
                  <a:gd name="T76" fmla="*/ 1070 w 1550"/>
                  <a:gd name="T77" fmla="*/ 59 h 1564"/>
                  <a:gd name="T78" fmla="*/ 1026 w 1550"/>
                  <a:gd name="T79" fmla="*/ 51 h 1564"/>
                  <a:gd name="T80" fmla="*/ 949 w 1550"/>
                  <a:gd name="T81" fmla="*/ 28 h 1564"/>
                  <a:gd name="T82" fmla="*/ 811 w 1550"/>
                  <a:gd name="T83" fmla="*/ 10 h 1564"/>
                  <a:gd name="T84" fmla="*/ 740 w 1550"/>
                  <a:gd name="T85" fmla="*/ 10 h 1564"/>
                  <a:gd name="T86" fmla="*/ 728 w 1550"/>
                  <a:gd name="T87" fmla="*/ 1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50" h="1564">
                    <a:moveTo>
                      <a:pt x="486" y="1499"/>
                    </a:moveTo>
                    <a:lnTo>
                      <a:pt x="527" y="1515"/>
                    </a:lnTo>
                    <a:lnTo>
                      <a:pt x="528" y="1519"/>
                    </a:lnTo>
                    <a:lnTo>
                      <a:pt x="562" y="1525"/>
                    </a:lnTo>
                    <a:lnTo>
                      <a:pt x="601" y="1536"/>
                    </a:lnTo>
                    <a:lnTo>
                      <a:pt x="668" y="1549"/>
                    </a:lnTo>
                    <a:lnTo>
                      <a:pt x="736" y="1554"/>
                    </a:lnTo>
                    <a:lnTo>
                      <a:pt x="770" y="1560"/>
                    </a:lnTo>
                    <a:lnTo>
                      <a:pt x="771" y="1554"/>
                    </a:lnTo>
                    <a:lnTo>
                      <a:pt x="808" y="1554"/>
                    </a:lnTo>
                    <a:lnTo>
                      <a:pt x="820" y="1554"/>
                    </a:lnTo>
                    <a:lnTo>
                      <a:pt x="821" y="1557"/>
                    </a:lnTo>
                    <a:lnTo>
                      <a:pt x="822" y="1563"/>
                    </a:lnTo>
                    <a:lnTo>
                      <a:pt x="810" y="1564"/>
                    </a:lnTo>
                    <a:lnTo>
                      <a:pt x="750" y="1564"/>
                    </a:lnTo>
                    <a:lnTo>
                      <a:pt x="547" y="1530"/>
                    </a:lnTo>
                    <a:lnTo>
                      <a:pt x="530" y="1525"/>
                    </a:lnTo>
                    <a:lnTo>
                      <a:pt x="479" y="1506"/>
                    </a:lnTo>
                    <a:lnTo>
                      <a:pt x="479" y="1503"/>
                    </a:lnTo>
                    <a:lnTo>
                      <a:pt x="483" y="1499"/>
                    </a:lnTo>
                    <a:lnTo>
                      <a:pt x="486" y="1499"/>
                    </a:lnTo>
                    <a:close/>
                    <a:moveTo>
                      <a:pt x="1468" y="1129"/>
                    </a:moveTo>
                    <a:lnTo>
                      <a:pt x="1471" y="1129"/>
                    </a:lnTo>
                    <a:lnTo>
                      <a:pt x="1475" y="1130"/>
                    </a:lnTo>
                    <a:lnTo>
                      <a:pt x="1461" y="1157"/>
                    </a:lnTo>
                    <a:lnTo>
                      <a:pt x="1438" y="1195"/>
                    </a:lnTo>
                    <a:lnTo>
                      <a:pt x="1310" y="1352"/>
                    </a:lnTo>
                    <a:lnTo>
                      <a:pt x="1279" y="1380"/>
                    </a:lnTo>
                    <a:lnTo>
                      <a:pt x="1255" y="1399"/>
                    </a:lnTo>
                    <a:lnTo>
                      <a:pt x="1255" y="1397"/>
                    </a:lnTo>
                    <a:lnTo>
                      <a:pt x="1252" y="1389"/>
                    </a:lnTo>
                    <a:lnTo>
                      <a:pt x="1273" y="1373"/>
                    </a:lnTo>
                    <a:lnTo>
                      <a:pt x="1289" y="1359"/>
                    </a:lnTo>
                    <a:lnTo>
                      <a:pt x="1293" y="1362"/>
                    </a:lnTo>
                    <a:lnTo>
                      <a:pt x="1313" y="1337"/>
                    </a:lnTo>
                    <a:lnTo>
                      <a:pt x="1327" y="1324"/>
                    </a:lnTo>
                    <a:lnTo>
                      <a:pt x="1375" y="1270"/>
                    </a:lnTo>
                    <a:lnTo>
                      <a:pt x="1417" y="1214"/>
                    </a:lnTo>
                    <a:lnTo>
                      <a:pt x="1423" y="1202"/>
                    </a:lnTo>
                    <a:lnTo>
                      <a:pt x="1447" y="1174"/>
                    </a:lnTo>
                    <a:lnTo>
                      <a:pt x="1444" y="1168"/>
                    </a:lnTo>
                    <a:lnTo>
                      <a:pt x="1454" y="1153"/>
                    </a:lnTo>
                    <a:lnTo>
                      <a:pt x="1465" y="1129"/>
                    </a:lnTo>
                    <a:lnTo>
                      <a:pt x="1468" y="1129"/>
                    </a:lnTo>
                    <a:close/>
                    <a:moveTo>
                      <a:pt x="0" y="887"/>
                    </a:moveTo>
                    <a:lnTo>
                      <a:pt x="3" y="887"/>
                    </a:lnTo>
                    <a:lnTo>
                      <a:pt x="9" y="889"/>
                    </a:lnTo>
                    <a:lnTo>
                      <a:pt x="9" y="889"/>
                    </a:lnTo>
                    <a:lnTo>
                      <a:pt x="17" y="934"/>
                    </a:lnTo>
                    <a:lnTo>
                      <a:pt x="17" y="934"/>
                    </a:lnTo>
                    <a:lnTo>
                      <a:pt x="11" y="937"/>
                    </a:lnTo>
                    <a:lnTo>
                      <a:pt x="27" y="978"/>
                    </a:lnTo>
                    <a:lnTo>
                      <a:pt x="40" y="1024"/>
                    </a:lnTo>
                    <a:lnTo>
                      <a:pt x="66" y="1092"/>
                    </a:lnTo>
                    <a:lnTo>
                      <a:pt x="82" y="1125"/>
                    </a:lnTo>
                    <a:lnTo>
                      <a:pt x="98" y="1166"/>
                    </a:lnTo>
                    <a:lnTo>
                      <a:pt x="103" y="1166"/>
                    </a:lnTo>
                    <a:lnTo>
                      <a:pt x="103" y="1166"/>
                    </a:lnTo>
                    <a:lnTo>
                      <a:pt x="127" y="1204"/>
                    </a:lnTo>
                    <a:lnTo>
                      <a:pt x="123" y="1209"/>
                    </a:lnTo>
                    <a:lnTo>
                      <a:pt x="122" y="1211"/>
                    </a:lnTo>
                    <a:lnTo>
                      <a:pt x="91" y="1161"/>
                    </a:lnTo>
                    <a:lnTo>
                      <a:pt x="81" y="1142"/>
                    </a:lnTo>
                    <a:lnTo>
                      <a:pt x="14" y="964"/>
                    </a:lnTo>
                    <a:lnTo>
                      <a:pt x="13" y="958"/>
                    </a:lnTo>
                    <a:lnTo>
                      <a:pt x="0" y="887"/>
                    </a:lnTo>
                    <a:lnTo>
                      <a:pt x="0" y="887"/>
                    </a:lnTo>
                    <a:close/>
                    <a:moveTo>
                      <a:pt x="1427" y="352"/>
                    </a:moveTo>
                    <a:lnTo>
                      <a:pt x="1458" y="403"/>
                    </a:lnTo>
                    <a:lnTo>
                      <a:pt x="1462" y="408"/>
                    </a:lnTo>
                    <a:lnTo>
                      <a:pt x="1539" y="613"/>
                    </a:lnTo>
                    <a:lnTo>
                      <a:pt x="1550" y="674"/>
                    </a:lnTo>
                    <a:lnTo>
                      <a:pt x="1546" y="674"/>
                    </a:lnTo>
                    <a:lnTo>
                      <a:pt x="1540" y="672"/>
                    </a:lnTo>
                    <a:lnTo>
                      <a:pt x="1540" y="672"/>
                    </a:lnTo>
                    <a:lnTo>
                      <a:pt x="1532" y="627"/>
                    </a:lnTo>
                    <a:lnTo>
                      <a:pt x="1534" y="624"/>
                    </a:lnTo>
                    <a:lnTo>
                      <a:pt x="1527" y="606"/>
                    </a:lnTo>
                    <a:lnTo>
                      <a:pt x="1509" y="540"/>
                    </a:lnTo>
                    <a:lnTo>
                      <a:pt x="1484" y="472"/>
                    </a:lnTo>
                    <a:lnTo>
                      <a:pt x="1459" y="424"/>
                    </a:lnTo>
                    <a:lnTo>
                      <a:pt x="1448" y="396"/>
                    </a:lnTo>
                    <a:lnTo>
                      <a:pt x="1444" y="396"/>
                    </a:lnTo>
                    <a:lnTo>
                      <a:pt x="1423" y="362"/>
                    </a:lnTo>
                    <a:lnTo>
                      <a:pt x="1426" y="353"/>
                    </a:lnTo>
                    <a:lnTo>
                      <a:pt x="1427" y="352"/>
                    </a:lnTo>
                    <a:close/>
                    <a:moveTo>
                      <a:pt x="295" y="165"/>
                    </a:moveTo>
                    <a:lnTo>
                      <a:pt x="295" y="167"/>
                    </a:lnTo>
                    <a:lnTo>
                      <a:pt x="298" y="175"/>
                    </a:lnTo>
                    <a:lnTo>
                      <a:pt x="277" y="191"/>
                    </a:lnTo>
                    <a:lnTo>
                      <a:pt x="264" y="202"/>
                    </a:lnTo>
                    <a:lnTo>
                      <a:pt x="263" y="202"/>
                    </a:lnTo>
                    <a:lnTo>
                      <a:pt x="259" y="199"/>
                    </a:lnTo>
                    <a:lnTo>
                      <a:pt x="232" y="232"/>
                    </a:lnTo>
                    <a:lnTo>
                      <a:pt x="223" y="240"/>
                    </a:lnTo>
                    <a:lnTo>
                      <a:pt x="175" y="294"/>
                    </a:lnTo>
                    <a:lnTo>
                      <a:pt x="133" y="352"/>
                    </a:lnTo>
                    <a:lnTo>
                      <a:pt x="130" y="356"/>
                    </a:lnTo>
                    <a:lnTo>
                      <a:pt x="103" y="388"/>
                    </a:lnTo>
                    <a:lnTo>
                      <a:pt x="107" y="393"/>
                    </a:lnTo>
                    <a:lnTo>
                      <a:pt x="107" y="393"/>
                    </a:lnTo>
                    <a:lnTo>
                      <a:pt x="96" y="411"/>
                    </a:lnTo>
                    <a:lnTo>
                      <a:pt x="85" y="434"/>
                    </a:lnTo>
                    <a:lnTo>
                      <a:pt x="85" y="434"/>
                    </a:lnTo>
                    <a:lnTo>
                      <a:pt x="79" y="434"/>
                    </a:lnTo>
                    <a:lnTo>
                      <a:pt x="76" y="432"/>
                    </a:lnTo>
                    <a:lnTo>
                      <a:pt x="88" y="407"/>
                    </a:lnTo>
                    <a:lnTo>
                      <a:pt x="115" y="363"/>
                    </a:lnTo>
                    <a:lnTo>
                      <a:pt x="237" y="215"/>
                    </a:lnTo>
                    <a:lnTo>
                      <a:pt x="271" y="184"/>
                    </a:lnTo>
                    <a:lnTo>
                      <a:pt x="295" y="165"/>
                    </a:lnTo>
                    <a:close/>
                    <a:moveTo>
                      <a:pt x="740" y="0"/>
                    </a:moveTo>
                    <a:lnTo>
                      <a:pt x="795" y="0"/>
                    </a:lnTo>
                    <a:lnTo>
                      <a:pt x="1009" y="35"/>
                    </a:lnTo>
                    <a:lnTo>
                      <a:pt x="1019" y="39"/>
                    </a:lnTo>
                    <a:lnTo>
                      <a:pt x="1071" y="58"/>
                    </a:lnTo>
                    <a:lnTo>
                      <a:pt x="1070" y="59"/>
                    </a:lnTo>
                    <a:lnTo>
                      <a:pt x="1065" y="63"/>
                    </a:lnTo>
                    <a:lnTo>
                      <a:pt x="1062" y="65"/>
                    </a:lnTo>
                    <a:lnTo>
                      <a:pt x="1026" y="51"/>
                    </a:lnTo>
                    <a:lnTo>
                      <a:pt x="1023" y="44"/>
                    </a:lnTo>
                    <a:lnTo>
                      <a:pt x="978" y="37"/>
                    </a:lnTo>
                    <a:lnTo>
                      <a:pt x="949" y="28"/>
                    </a:lnTo>
                    <a:lnTo>
                      <a:pt x="880" y="15"/>
                    </a:lnTo>
                    <a:lnTo>
                      <a:pt x="811" y="10"/>
                    </a:lnTo>
                    <a:lnTo>
                      <a:pt x="811" y="10"/>
                    </a:lnTo>
                    <a:lnTo>
                      <a:pt x="780" y="4"/>
                    </a:lnTo>
                    <a:lnTo>
                      <a:pt x="777" y="10"/>
                    </a:lnTo>
                    <a:lnTo>
                      <a:pt x="740" y="10"/>
                    </a:lnTo>
                    <a:lnTo>
                      <a:pt x="732" y="10"/>
                    </a:lnTo>
                    <a:lnTo>
                      <a:pt x="729" y="5"/>
                    </a:lnTo>
                    <a:lnTo>
                      <a:pt x="728" y="1"/>
                    </a:lnTo>
                    <a:lnTo>
                      <a:pt x="7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8" name="Freeform 623"/>
              <p:cNvSpPr>
                <a:spLocks noEditPoints="1"/>
              </p:cNvSpPr>
              <p:nvPr/>
            </p:nvSpPr>
            <p:spPr bwMode="auto">
              <a:xfrm>
                <a:off x="6331" y="1753"/>
                <a:ext cx="1568" cy="1582"/>
              </a:xfrm>
              <a:custGeom>
                <a:avLst/>
                <a:gdLst>
                  <a:gd name="T0" fmla="*/ 832 w 1568"/>
                  <a:gd name="T1" fmla="*/ 1572 h 1582"/>
                  <a:gd name="T2" fmla="*/ 831 w 1568"/>
                  <a:gd name="T3" fmla="*/ 1580 h 1582"/>
                  <a:gd name="T4" fmla="*/ 781 w 1568"/>
                  <a:gd name="T5" fmla="*/ 1582 h 1582"/>
                  <a:gd name="T6" fmla="*/ 760 w 1568"/>
                  <a:gd name="T7" fmla="*/ 1573 h 1582"/>
                  <a:gd name="T8" fmla="*/ 832 w 1568"/>
                  <a:gd name="T9" fmla="*/ 1572 h 1582"/>
                  <a:gd name="T10" fmla="*/ 540 w 1568"/>
                  <a:gd name="T11" fmla="*/ 1534 h 1582"/>
                  <a:gd name="T12" fmla="*/ 536 w 1568"/>
                  <a:gd name="T13" fmla="*/ 1535 h 1582"/>
                  <a:gd name="T14" fmla="*/ 485 w 1568"/>
                  <a:gd name="T15" fmla="*/ 1522 h 1582"/>
                  <a:gd name="T16" fmla="*/ 489 w 1568"/>
                  <a:gd name="T17" fmla="*/ 1515 h 1582"/>
                  <a:gd name="T18" fmla="*/ 1307 w 1568"/>
                  <a:gd name="T19" fmla="*/ 1375 h 1582"/>
                  <a:gd name="T20" fmla="*/ 1311 w 1568"/>
                  <a:gd name="T21" fmla="*/ 1381 h 1582"/>
                  <a:gd name="T22" fmla="*/ 1270 w 1568"/>
                  <a:gd name="T23" fmla="*/ 1415 h 1582"/>
                  <a:gd name="T24" fmla="*/ 1289 w 1568"/>
                  <a:gd name="T25" fmla="*/ 1389 h 1582"/>
                  <a:gd name="T26" fmla="*/ 91 w 1568"/>
                  <a:gd name="T27" fmla="*/ 1151 h 1582"/>
                  <a:gd name="T28" fmla="*/ 132 w 1568"/>
                  <a:gd name="T29" fmla="*/ 1220 h 1582"/>
                  <a:gd name="T30" fmla="*/ 125 w 1568"/>
                  <a:gd name="T31" fmla="*/ 1226 h 1582"/>
                  <a:gd name="T32" fmla="*/ 102 w 1568"/>
                  <a:gd name="T33" fmla="*/ 1179 h 1582"/>
                  <a:gd name="T34" fmla="*/ 1485 w 1568"/>
                  <a:gd name="T35" fmla="*/ 1139 h 1582"/>
                  <a:gd name="T36" fmla="*/ 1479 w 1568"/>
                  <a:gd name="T37" fmla="*/ 1170 h 1582"/>
                  <a:gd name="T38" fmla="*/ 1467 w 1568"/>
                  <a:gd name="T39" fmla="*/ 1189 h 1582"/>
                  <a:gd name="T40" fmla="*/ 1448 w 1568"/>
                  <a:gd name="T41" fmla="*/ 1204 h 1582"/>
                  <a:gd name="T42" fmla="*/ 1485 w 1568"/>
                  <a:gd name="T43" fmla="*/ 1139 h 1582"/>
                  <a:gd name="T44" fmla="*/ 10 w 1568"/>
                  <a:gd name="T45" fmla="*/ 896 h 1582"/>
                  <a:gd name="T46" fmla="*/ 23 w 1568"/>
                  <a:gd name="T47" fmla="*/ 967 h 1582"/>
                  <a:gd name="T48" fmla="*/ 16 w 1568"/>
                  <a:gd name="T49" fmla="*/ 950 h 1582"/>
                  <a:gd name="T50" fmla="*/ 10 w 1568"/>
                  <a:gd name="T51" fmla="*/ 950 h 1582"/>
                  <a:gd name="T52" fmla="*/ 9 w 1568"/>
                  <a:gd name="T53" fmla="*/ 896 h 1582"/>
                  <a:gd name="T54" fmla="*/ 1551 w 1568"/>
                  <a:gd name="T55" fmla="*/ 632 h 1582"/>
                  <a:gd name="T56" fmla="*/ 1558 w 1568"/>
                  <a:gd name="T57" fmla="*/ 629 h 1582"/>
                  <a:gd name="T58" fmla="*/ 1560 w 1568"/>
                  <a:gd name="T59" fmla="*/ 683 h 1582"/>
                  <a:gd name="T60" fmla="*/ 1549 w 1568"/>
                  <a:gd name="T61" fmla="*/ 622 h 1582"/>
                  <a:gd name="T62" fmla="*/ 98 w 1568"/>
                  <a:gd name="T63" fmla="*/ 416 h 1582"/>
                  <a:gd name="T64" fmla="*/ 78 w 1568"/>
                  <a:gd name="T65" fmla="*/ 437 h 1582"/>
                  <a:gd name="T66" fmla="*/ 91 w 1568"/>
                  <a:gd name="T67" fmla="*/ 412 h 1582"/>
                  <a:gd name="T68" fmla="*/ 103 w 1568"/>
                  <a:gd name="T69" fmla="*/ 390 h 1582"/>
                  <a:gd name="T70" fmla="*/ 125 w 1568"/>
                  <a:gd name="T71" fmla="*/ 372 h 1582"/>
                  <a:gd name="T72" fmla="*/ 1472 w 1568"/>
                  <a:gd name="T73" fmla="*/ 400 h 1582"/>
                  <a:gd name="T74" fmla="*/ 1472 w 1568"/>
                  <a:gd name="T75" fmla="*/ 417 h 1582"/>
                  <a:gd name="T76" fmla="*/ 1437 w 1568"/>
                  <a:gd name="T77" fmla="*/ 361 h 1582"/>
                  <a:gd name="T78" fmla="*/ 300 w 1568"/>
                  <a:gd name="T79" fmla="*/ 167 h 1582"/>
                  <a:gd name="T80" fmla="*/ 281 w 1568"/>
                  <a:gd name="T81" fmla="*/ 193 h 1582"/>
                  <a:gd name="T82" fmla="*/ 263 w 1568"/>
                  <a:gd name="T83" fmla="*/ 204 h 1582"/>
                  <a:gd name="T84" fmla="*/ 276 w 1568"/>
                  <a:gd name="T85" fmla="*/ 185 h 1582"/>
                  <a:gd name="T86" fmla="*/ 1034 w 1568"/>
                  <a:gd name="T87" fmla="*/ 40 h 1582"/>
                  <a:gd name="T88" fmla="*/ 1084 w 1568"/>
                  <a:gd name="T89" fmla="*/ 63 h 1582"/>
                  <a:gd name="T90" fmla="*/ 1029 w 1568"/>
                  <a:gd name="T91" fmla="*/ 48 h 1582"/>
                  <a:gd name="T92" fmla="*/ 1032 w 1568"/>
                  <a:gd name="T93" fmla="*/ 47 h 1582"/>
                  <a:gd name="T94" fmla="*/ 750 w 1568"/>
                  <a:gd name="T95" fmla="*/ 0 h 1582"/>
                  <a:gd name="T96" fmla="*/ 790 w 1568"/>
                  <a:gd name="T97" fmla="*/ 7 h 1582"/>
                  <a:gd name="T98" fmla="*/ 750 w 1568"/>
                  <a:gd name="T99" fmla="*/ 9 h 1582"/>
                  <a:gd name="T100" fmla="*/ 738 w 1568"/>
                  <a:gd name="T101" fmla="*/ 9 h 1582"/>
                  <a:gd name="T102" fmla="*/ 738 w 1568"/>
                  <a:gd name="T103" fmla="*/ 2 h 1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68" h="1582">
                    <a:moveTo>
                      <a:pt x="832" y="1572"/>
                    </a:moveTo>
                    <a:lnTo>
                      <a:pt x="832" y="1572"/>
                    </a:lnTo>
                    <a:lnTo>
                      <a:pt x="832" y="1577"/>
                    </a:lnTo>
                    <a:lnTo>
                      <a:pt x="831" y="1580"/>
                    </a:lnTo>
                    <a:lnTo>
                      <a:pt x="820" y="1582"/>
                    </a:lnTo>
                    <a:lnTo>
                      <a:pt x="781" y="1582"/>
                    </a:lnTo>
                    <a:lnTo>
                      <a:pt x="779" y="1576"/>
                    </a:lnTo>
                    <a:lnTo>
                      <a:pt x="760" y="1573"/>
                    </a:lnTo>
                    <a:lnTo>
                      <a:pt x="820" y="1573"/>
                    </a:lnTo>
                    <a:lnTo>
                      <a:pt x="832" y="1572"/>
                    </a:lnTo>
                    <a:close/>
                    <a:moveTo>
                      <a:pt x="489" y="1515"/>
                    </a:moveTo>
                    <a:lnTo>
                      <a:pt x="540" y="1534"/>
                    </a:lnTo>
                    <a:lnTo>
                      <a:pt x="557" y="1539"/>
                    </a:lnTo>
                    <a:lnTo>
                      <a:pt x="536" y="1535"/>
                    </a:lnTo>
                    <a:lnTo>
                      <a:pt x="533" y="1541"/>
                    </a:lnTo>
                    <a:lnTo>
                      <a:pt x="485" y="1522"/>
                    </a:lnTo>
                    <a:lnTo>
                      <a:pt x="486" y="1518"/>
                    </a:lnTo>
                    <a:lnTo>
                      <a:pt x="489" y="1515"/>
                    </a:lnTo>
                    <a:close/>
                    <a:moveTo>
                      <a:pt x="1320" y="1361"/>
                    </a:moveTo>
                    <a:lnTo>
                      <a:pt x="1307" y="1375"/>
                    </a:lnTo>
                    <a:lnTo>
                      <a:pt x="1311" y="1381"/>
                    </a:lnTo>
                    <a:lnTo>
                      <a:pt x="1311" y="1381"/>
                    </a:lnTo>
                    <a:lnTo>
                      <a:pt x="1294" y="1397"/>
                    </a:lnTo>
                    <a:lnTo>
                      <a:pt x="1270" y="1415"/>
                    </a:lnTo>
                    <a:lnTo>
                      <a:pt x="1265" y="1408"/>
                    </a:lnTo>
                    <a:lnTo>
                      <a:pt x="1289" y="1389"/>
                    </a:lnTo>
                    <a:lnTo>
                      <a:pt x="1320" y="1361"/>
                    </a:lnTo>
                    <a:close/>
                    <a:moveTo>
                      <a:pt x="91" y="1151"/>
                    </a:moveTo>
                    <a:lnTo>
                      <a:pt x="101" y="1170"/>
                    </a:lnTo>
                    <a:lnTo>
                      <a:pt x="132" y="1220"/>
                    </a:lnTo>
                    <a:lnTo>
                      <a:pt x="125" y="1226"/>
                    </a:lnTo>
                    <a:lnTo>
                      <a:pt x="125" y="1226"/>
                    </a:lnTo>
                    <a:lnTo>
                      <a:pt x="96" y="1182"/>
                    </a:lnTo>
                    <a:lnTo>
                      <a:pt x="102" y="1179"/>
                    </a:lnTo>
                    <a:lnTo>
                      <a:pt x="91" y="1151"/>
                    </a:lnTo>
                    <a:close/>
                    <a:moveTo>
                      <a:pt x="1485" y="1139"/>
                    </a:moveTo>
                    <a:lnTo>
                      <a:pt x="1492" y="1144"/>
                    </a:lnTo>
                    <a:lnTo>
                      <a:pt x="1479" y="1170"/>
                    </a:lnTo>
                    <a:lnTo>
                      <a:pt x="1468" y="1189"/>
                    </a:lnTo>
                    <a:lnTo>
                      <a:pt x="1467" y="1189"/>
                    </a:lnTo>
                    <a:lnTo>
                      <a:pt x="1462" y="1187"/>
                    </a:lnTo>
                    <a:lnTo>
                      <a:pt x="1448" y="1204"/>
                    </a:lnTo>
                    <a:lnTo>
                      <a:pt x="1471" y="1166"/>
                    </a:lnTo>
                    <a:lnTo>
                      <a:pt x="1485" y="1139"/>
                    </a:lnTo>
                    <a:close/>
                    <a:moveTo>
                      <a:pt x="9" y="896"/>
                    </a:moveTo>
                    <a:lnTo>
                      <a:pt x="10" y="896"/>
                    </a:lnTo>
                    <a:lnTo>
                      <a:pt x="10" y="896"/>
                    </a:lnTo>
                    <a:lnTo>
                      <a:pt x="23" y="967"/>
                    </a:lnTo>
                    <a:lnTo>
                      <a:pt x="24" y="973"/>
                    </a:lnTo>
                    <a:lnTo>
                      <a:pt x="16" y="950"/>
                    </a:lnTo>
                    <a:lnTo>
                      <a:pt x="10" y="950"/>
                    </a:lnTo>
                    <a:lnTo>
                      <a:pt x="10" y="950"/>
                    </a:lnTo>
                    <a:lnTo>
                      <a:pt x="0" y="898"/>
                    </a:lnTo>
                    <a:lnTo>
                      <a:pt x="9" y="896"/>
                    </a:lnTo>
                    <a:close/>
                    <a:moveTo>
                      <a:pt x="1549" y="622"/>
                    </a:moveTo>
                    <a:lnTo>
                      <a:pt x="1551" y="632"/>
                    </a:lnTo>
                    <a:lnTo>
                      <a:pt x="1557" y="631"/>
                    </a:lnTo>
                    <a:lnTo>
                      <a:pt x="1558" y="629"/>
                    </a:lnTo>
                    <a:lnTo>
                      <a:pt x="1568" y="681"/>
                    </a:lnTo>
                    <a:lnTo>
                      <a:pt x="1560" y="683"/>
                    </a:lnTo>
                    <a:lnTo>
                      <a:pt x="1560" y="683"/>
                    </a:lnTo>
                    <a:lnTo>
                      <a:pt x="1549" y="622"/>
                    </a:lnTo>
                    <a:close/>
                    <a:moveTo>
                      <a:pt x="125" y="372"/>
                    </a:moveTo>
                    <a:lnTo>
                      <a:pt x="98" y="416"/>
                    </a:lnTo>
                    <a:lnTo>
                      <a:pt x="86" y="441"/>
                    </a:lnTo>
                    <a:lnTo>
                      <a:pt x="78" y="437"/>
                    </a:lnTo>
                    <a:lnTo>
                      <a:pt x="78" y="437"/>
                    </a:lnTo>
                    <a:lnTo>
                      <a:pt x="91" y="412"/>
                    </a:lnTo>
                    <a:lnTo>
                      <a:pt x="103" y="390"/>
                    </a:lnTo>
                    <a:lnTo>
                      <a:pt x="103" y="390"/>
                    </a:lnTo>
                    <a:lnTo>
                      <a:pt x="108" y="393"/>
                    </a:lnTo>
                    <a:lnTo>
                      <a:pt x="125" y="372"/>
                    </a:lnTo>
                    <a:close/>
                    <a:moveTo>
                      <a:pt x="1444" y="355"/>
                    </a:moveTo>
                    <a:lnTo>
                      <a:pt x="1472" y="400"/>
                    </a:lnTo>
                    <a:lnTo>
                      <a:pt x="1467" y="403"/>
                    </a:lnTo>
                    <a:lnTo>
                      <a:pt x="1472" y="417"/>
                    </a:lnTo>
                    <a:lnTo>
                      <a:pt x="1468" y="412"/>
                    </a:lnTo>
                    <a:lnTo>
                      <a:pt x="1437" y="361"/>
                    </a:lnTo>
                    <a:lnTo>
                      <a:pt x="1444" y="355"/>
                    </a:lnTo>
                    <a:close/>
                    <a:moveTo>
                      <a:pt x="300" y="167"/>
                    </a:moveTo>
                    <a:lnTo>
                      <a:pt x="305" y="174"/>
                    </a:lnTo>
                    <a:lnTo>
                      <a:pt x="281" y="193"/>
                    </a:lnTo>
                    <a:lnTo>
                      <a:pt x="247" y="224"/>
                    </a:lnTo>
                    <a:lnTo>
                      <a:pt x="263" y="204"/>
                    </a:lnTo>
                    <a:lnTo>
                      <a:pt x="260" y="200"/>
                    </a:lnTo>
                    <a:lnTo>
                      <a:pt x="276" y="185"/>
                    </a:lnTo>
                    <a:lnTo>
                      <a:pt x="300" y="167"/>
                    </a:lnTo>
                    <a:close/>
                    <a:moveTo>
                      <a:pt x="1034" y="40"/>
                    </a:moveTo>
                    <a:lnTo>
                      <a:pt x="1085" y="60"/>
                    </a:lnTo>
                    <a:lnTo>
                      <a:pt x="1084" y="63"/>
                    </a:lnTo>
                    <a:lnTo>
                      <a:pt x="1081" y="67"/>
                    </a:lnTo>
                    <a:lnTo>
                      <a:pt x="1029" y="48"/>
                    </a:lnTo>
                    <a:lnTo>
                      <a:pt x="1019" y="44"/>
                    </a:lnTo>
                    <a:lnTo>
                      <a:pt x="1032" y="47"/>
                    </a:lnTo>
                    <a:lnTo>
                      <a:pt x="1034" y="40"/>
                    </a:lnTo>
                    <a:close/>
                    <a:moveTo>
                      <a:pt x="750" y="0"/>
                    </a:moveTo>
                    <a:lnTo>
                      <a:pt x="789" y="0"/>
                    </a:lnTo>
                    <a:lnTo>
                      <a:pt x="790" y="7"/>
                    </a:lnTo>
                    <a:lnTo>
                      <a:pt x="805" y="9"/>
                    </a:lnTo>
                    <a:lnTo>
                      <a:pt x="750" y="9"/>
                    </a:lnTo>
                    <a:lnTo>
                      <a:pt x="738" y="10"/>
                    </a:lnTo>
                    <a:lnTo>
                      <a:pt x="738" y="9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9" name="Freeform 624"/>
              <p:cNvSpPr>
                <a:spLocks noEditPoints="1"/>
              </p:cNvSpPr>
              <p:nvPr/>
            </p:nvSpPr>
            <p:spPr bwMode="auto">
              <a:xfrm>
                <a:off x="6324" y="1745"/>
                <a:ext cx="1584" cy="1598"/>
              </a:xfrm>
              <a:custGeom>
                <a:avLst/>
                <a:gdLst>
                  <a:gd name="T0" fmla="*/ 837 w 1584"/>
                  <a:gd name="T1" fmla="*/ 1592 h 1598"/>
                  <a:gd name="T2" fmla="*/ 827 w 1584"/>
                  <a:gd name="T3" fmla="*/ 1598 h 1598"/>
                  <a:gd name="T4" fmla="*/ 790 w 1584"/>
                  <a:gd name="T5" fmla="*/ 1595 h 1598"/>
                  <a:gd name="T6" fmla="*/ 827 w 1584"/>
                  <a:gd name="T7" fmla="*/ 1590 h 1598"/>
                  <a:gd name="T8" fmla="*/ 492 w 1584"/>
                  <a:gd name="T9" fmla="*/ 1530 h 1598"/>
                  <a:gd name="T10" fmla="*/ 537 w 1584"/>
                  <a:gd name="T11" fmla="*/ 1554 h 1598"/>
                  <a:gd name="T12" fmla="*/ 492 w 1584"/>
                  <a:gd name="T13" fmla="*/ 1540 h 1598"/>
                  <a:gd name="T14" fmla="*/ 492 w 1584"/>
                  <a:gd name="T15" fmla="*/ 1532 h 1598"/>
                  <a:gd name="T16" fmla="*/ 1318 w 1584"/>
                  <a:gd name="T17" fmla="*/ 1389 h 1598"/>
                  <a:gd name="T18" fmla="*/ 1321 w 1584"/>
                  <a:gd name="T19" fmla="*/ 1399 h 1598"/>
                  <a:gd name="T20" fmla="*/ 1287 w 1584"/>
                  <a:gd name="T21" fmla="*/ 1427 h 1598"/>
                  <a:gd name="T22" fmla="*/ 1277 w 1584"/>
                  <a:gd name="T23" fmla="*/ 1423 h 1598"/>
                  <a:gd name="T24" fmla="*/ 1318 w 1584"/>
                  <a:gd name="T25" fmla="*/ 1389 h 1598"/>
                  <a:gd name="T26" fmla="*/ 132 w 1584"/>
                  <a:gd name="T27" fmla="*/ 1234 h 1598"/>
                  <a:gd name="T28" fmla="*/ 98 w 1584"/>
                  <a:gd name="T29" fmla="*/ 1195 h 1598"/>
                  <a:gd name="T30" fmla="*/ 103 w 1584"/>
                  <a:gd name="T31" fmla="*/ 1190 h 1598"/>
                  <a:gd name="T32" fmla="*/ 1499 w 1584"/>
                  <a:gd name="T33" fmla="*/ 1152 h 1598"/>
                  <a:gd name="T34" fmla="*/ 1506 w 1584"/>
                  <a:gd name="T35" fmla="*/ 1159 h 1598"/>
                  <a:gd name="T36" fmla="*/ 1485 w 1584"/>
                  <a:gd name="T37" fmla="*/ 1198 h 1598"/>
                  <a:gd name="T38" fmla="*/ 1479 w 1584"/>
                  <a:gd name="T39" fmla="*/ 1198 h 1598"/>
                  <a:gd name="T40" fmla="*/ 1486 w 1584"/>
                  <a:gd name="T41" fmla="*/ 1178 h 1598"/>
                  <a:gd name="T42" fmla="*/ 7 w 1584"/>
                  <a:gd name="T43" fmla="*/ 906 h 1598"/>
                  <a:gd name="T44" fmla="*/ 13 w 1584"/>
                  <a:gd name="T45" fmla="*/ 958 h 1598"/>
                  <a:gd name="T46" fmla="*/ 0 w 1584"/>
                  <a:gd name="T47" fmla="*/ 911 h 1598"/>
                  <a:gd name="T48" fmla="*/ 7 w 1584"/>
                  <a:gd name="T49" fmla="*/ 906 h 1598"/>
                  <a:gd name="T50" fmla="*/ 1571 w 1584"/>
                  <a:gd name="T51" fmla="*/ 637 h 1598"/>
                  <a:gd name="T52" fmla="*/ 1584 w 1584"/>
                  <a:gd name="T53" fmla="*/ 684 h 1598"/>
                  <a:gd name="T54" fmla="*/ 1575 w 1584"/>
                  <a:gd name="T55" fmla="*/ 689 h 1598"/>
                  <a:gd name="T56" fmla="*/ 1568 w 1584"/>
                  <a:gd name="T57" fmla="*/ 637 h 1598"/>
                  <a:gd name="T58" fmla="*/ 105 w 1584"/>
                  <a:gd name="T59" fmla="*/ 397 h 1598"/>
                  <a:gd name="T60" fmla="*/ 98 w 1584"/>
                  <a:gd name="T61" fmla="*/ 420 h 1598"/>
                  <a:gd name="T62" fmla="*/ 79 w 1584"/>
                  <a:gd name="T63" fmla="*/ 437 h 1598"/>
                  <a:gd name="T64" fmla="*/ 100 w 1584"/>
                  <a:gd name="T65" fmla="*/ 397 h 1598"/>
                  <a:gd name="T66" fmla="*/ 1461 w 1584"/>
                  <a:gd name="T67" fmla="*/ 360 h 1598"/>
                  <a:gd name="T68" fmla="*/ 1484 w 1584"/>
                  <a:gd name="T69" fmla="*/ 404 h 1598"/>
                  <a:gd name="T70" fmla="*/ 1479 w 1584"/>
                  <a:gd name="T71" fmla="*/ 408 h 1598"/>
                  <a:gd name="T72" fmla="*/ 1452 w 1584"/>
                  <a:gd name="T73" fmla="*/ 363 h 1598"/>
                  <a:gd name="T74" fmla="*/ 298 w 1584"/>
                  <a:gd name="T75" fmla="*/ 169 h 1598"/>
                  <a:gd name="T76" fmla="*/ 307 w 1584"/>
                  <a:gd name="T77" fmla="*/ 175 h 1598"/>
                  <a:gd name="T78" fmla="*/ 267 w 1584"/>
                  <a:gd name="T79" fmla="*/ 208 h 1598"/>
                  <a:gd name="T80" fmla="*/ 264 w 1584"/>
                  <a:gd name="T81" fmla="*/ 202 h 1598"/>
                  <a:gd name="T82" fmla="*/ 277 w 1584"/>
                  <a:gd name="T83" fmla="*/ 186 h 1598"/>
                  <a:gd name="T84" fmla="*/ 1047 w 1584"/>
                  <a:gd name="T85" fmla="*/ 41 h 1598"/>
                  <a:gd name="T86" fmla="*/ 1092 w 1584"/>
                  <a:gd name="T87" fmla="*/ 63 h 1598"/>
                  <a:gd name="T88" fmla="*/ 1041 w 1584"/>
                  <a:gd name="T89" fmla="*/ 48 h 1598"/>
                  <a:gd name="T90" fmla="*/ 1047 w 1584"/>
                  <a:gd name="T91" fmla="*/ 41 h 1598"/>
                  <a:gd name="T92" fmla="*/ 791 w 1584"/>
                  <a:gd name="T93" fmla="*/ 0 h 1598"/>
                  <a:gd name="T94" fmla="*/ 796 w 1584"/>
                  <a:gd name="T95" fmla="*/ 8 h 1598"/>
                  <a:gd name="T96" fmla="*/ 745 w 1584"/>
                  <a:gd name="T97" fmla="*/ 10 h 1598"/>
                  <a:gd name="T98" fmla="*/ 749 w 1584"/>
                  <a:gd name="T99" fmla="*/ 0 h 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84" h="1598">
                    <a:moveTo>
                      <a:pt x="838" y="1588"/>
                    </a:moveTo>
                    <a:lnTo>
                      <a:pt x="837" y="1592"/>
                    </a:lnTo>
                    <a:lnTo>
                      <a:pt x="834" y="1598"/>
                    </a:lnTo>
                    <a:lnTo>
                      <a:pt x="827" y="1598"/>
                    </a:lnTo>
                    <a:lnTo>
                      <a:pt x="793" y="1598"/>
                    </a:lnTo>
                    <a:lnTo>
                      <a:pt x="790" y="1595"/>
                    </a:lnTo>
                    <a:lnTo>
                      <a:pt x="788" y="1590"/>
                    </a:lnTo>
                    <a:lnTo>
                      <a:pt x="827" y="1590"/>
                    </a:lnTo>
                    <a:lnTo>
                      <a:pt x="838" y="1588"/>
                    </a:lnTo>
                    <a:close/>
                    <a:moveTo>
                      <a:pt x="492" y="1530"/>
                    </a:moveTo>
                    <a:lnTo>
                      <a:pt x="540" y="1549"/>
                    </a:lnTo>
                    <a:lnTo>
                      <a:pt x="537" y="1554"/>
                    </a:lnTo>
                    <a:lnTo>
                      <a:pt x="534" y="1556"/>
                    </a:lnTo>
                    <a:lnTo>
                      <a:pt x="492" y="1540"/>
                    </a:lnTo>
                    <a:lnTo>
                      <a:pt x="492" y="1539"/>
                    </a:lnTo>
                    <a:lnTo>
                      <a:pt x="492" y="1532"/>
                    </a:lnTo>
                    <a:lnTo>
                      <a:pt x="492" y="1530"/>
                    </a:lnTo>
                    <a:close/>
                    <a:moveTo>
                      <a:pt x="1318" y="1389"/>
                    </a:moveTo>
                    <a:lnTo>
                      <a:pt x="1320" y="1393"/>
                    </a:lnTo>
                    <a:lnTo>
                      <a:pt x="1321" y="1399"/>
                    </a:lnTo>
                    <a:lnTo>
                      <a:pt x="1307" y="1412"/>
                    </a:lnTo>
                    <a:lnTo>
                      <a:pt x="1287" y="1427"/>
                    </a:lnTo>
                    <a:lnTo>
                      <a:pt x="1279" y="1423"/>
                    </a:lnTo>
                    <a:lnTo>
                      <a:pt x="1277" y="1423"/>
                    </a:lnTo>
                    <a:lnTo>
                      <a:pt x="1301" y="1405"/>
                    </a:lnTo>
                    <a:lnTo>
                      <a:pt x="1318" y="1389"/>
                    </a:lnTo>
                    <a:close/>
                    <a:moveTo>
                      <a:pt x="103" y="1190"/>
                    </a:moveTo>
                    <a:lnTo>
                      <a:pt x="132" y="1234"/>
                    </a:lnTo>
                    <a:lnTo>
                      <a:pt x="123" y="1236"/>
                    </a:lnTo>
                    <a:lnTo>
                      <a:pt x="98" y="1195"/>
                    </a:lnTo>
                    <a:lnTo>
                      <a:pt x="99" y="1194"/>
                    </a:lnTo>
                    <a:lnTo>
                      <a:pt x="103" y="1190"/>
                    </a:lnTo>
                    <a:lnTo>
                      <a:pt x="103" y="1190"/>
                    </a:lnTo>
                    <a:close/>
                    <a:moveTo>
                      <a:pt x="1499" y="1152"/>
                    </a:moveTo>
                    <a:lnTo>
                      <a:pt x="1501" y="1152"/>
                    </a:lnTo>
                    <a:lnTo>
                      <a:pt x="1506" y="1159"/>
                    </a:lnTo>
                    <a:lnTo>
                      <a:pt x="1495" y="1183"/>
                    </a:lnTo>
                    <a:lnTo>
                      <a:pt x="1485" y="1198"/>
                    </a:lnTo>
                    <a:lnTo>
                      <a:pt x="1484" y="1198"/>
                    </a:lnTo>
                    <a:lnTo>
                      <a:pt x="1479" y="1198"/>
                    </a:lnTo>
                    <a:lnTo>
                      <a:pt x="1475" y="1197"/>
                    </a:lnTo>
                    <a:lnTo>
                      <a:pt x="1486" y="1178"/>
                    </a:lnTo>
                    <a:lnTo>
                      <a:pt x="1499" y="1152"/>
                    </a:lnTo>
                    <a:close/>
                    <a:moveTo>
                      <a:pt x="7" y="906"/>
                    </a:moveTo>
                    <a:lnTo>
                      <a:pt x="17" y="958"/>
                    </a:lnTo>
                    <a:lnTo>
                      <a:pt x="13" y="958"/>
                    </a:lnTo>
                    <a:lnTo>
                      <a:pt x="7" y="957"/>
                    </a:lnTo>
                    <a:lnTo>
                      <a:pt x="0" y="911"/>
                    </a:lnTo>
                    <a:lnTo>
                      <a:pt x="6" y="906"/>
                    </a:lnTo>
                    <a:lnTo>
                      <a:pt x="7" y="906"/>
                    </a:lnTo>
                    <a:close/>
                    <a:moveTo>
                      <a:pt x="1568" y="637"/>
                    </a:moveTo>
                    <a:lnTo>
                      <a:pt x="1571" y="637"/>
                    </a:lnTo>
                    <a:lnTo>
                      <a:pt x="1575" y="640"/>
                    </a:lnTo>
                    <a:lnTo>
                      <a:pt x="1584" y="684"/>
                    </a:lnTo>
                    <a:lnTo>
                      <a:pt x="1577" y="689"/>
                    </a:lnTo>
                    <a:lnTo>
                      <a:pt x="1575" y="689"/>
                    </a:lnTo>
                    <a:lnTo>
                      <a:pt x="1565" y="637"/>
                    </a:lnTo>
                    <a:lnTo>
                      <a:pt x="1568" y="637"/>
                    </a:lnTo>
                    <a:close/>
                    <a:moveTo>
                      <a:pt x="102" y="397"/>
                    </a:moveTo>
                    <a:lnTo>
                      <a:pt x="105" y="397"/>
                    </a:lnTo>
                    <a:lnTo>
                      <a:pt x="110" y="398"/>
                    </a:lnTo>
                    <a:lnTo>
                      <a:pt x="98" y="420"/>
                    </a:lnTo>
                    <a:lnTo>
                      <a:pt x="85" y="445"/>
                    </a:lnTo>
                    <a:lnTo>
                      <a:pt x="79" y="437"/>
                    </a:lnTo>
                    <a:lnTo>
                      <a:pt x="89" y="415"/>
                    </a:lnTo>
                    <a:lnTo>
                      <a:pt x="100" y="397"/>
                    </a:lnTo>
                    <a:lnTo>
                      <a:pt x="102" y="397"/>
                    </a:lnTo>
                    <a:close/>
                    <a:moveTo>
                      <a:pt x="1461" y="360"/>
                    </a:moveTo>
                    <a:lnTo>
                      <a:pt x="1485" y="401"/>
                    </a:lnTo>
                    <a:lnTo>
                      <a:pt x="1484" y="404"/>
                    </a:lnTo>
                    <a:lnTo>
                      <a:pt x="1479" y="408"/>
                    </a:lnTo>
                    <a:lnTo>
                      <a:pt x="1479" y="408"/>
                    </a:lnTo>
                    <a:lnTo>
                      <a:pt x="1451" y="363"/>
                    </a:lnTo>
                    <a:lnTo>
                      <a:pt x="1452" y="363"/>
                    </a:lnTo>
                    <a:lnTo>
                      <a:pt x="1461" y="360"/>
                    </a:lnTo>
                    <a:close/>
                    <a:moveTo>
                      <a:pt x="298" y="169"/>
                    </a:moveTo>
                    <a:lnTo>
                      <a:pt x="305" y="174"/>
                    </a:lnTo>
                    <a:lnTo>
                      <a:pt x="307" y="175"/>
                    </a:lnTo>
                    <a:lnTo>
                      <a:pt x="283" y="193"/>
                    </a:lnTo>
                    <a:lnTo>
                      <a:pt x="267" y="208"/>
                    </a:lnTo>
                    <a:lnTo>
                      <a:pt x="266" y="208"/>
                    </a:lnTo>
                    <a:lnTo>
                      <a:pt x="264" y="202"/>
                    </a:lnTo>
                    <a:lnTo>
                      <a:pt x="263" y="199"/>
                    </a:lnTo>
                    <a:lnTo>
                      <a:pt x="277" y="186"/>
                    </a:lnTo>
                    <a:lnTo>
                      <a:pt x="298" y="169"/>
                    </a:lnTo>
                    <a:close/>
                    <a:moveTo>
                      <a:pt x="1047" y="41"/>
                    </a:moveTo>
                    <a:lnTo>
                      <a:pt x="1094" y="58"/>
                    </a:lnTo>
                    <a:lnTo>
                      <a:pt x="1092" y="63"/>
                    </a:lnTo>
                    <a:lnTo>
                      <a:pt x="1092" y="68"/>
                    </a:lnTo>
                    <a:lnTo>
                      <a:pt x="1041" y="48"/>
                    </a:lnTo>
                    <a:lnTo>
                      <a:pt x="1044" y="44"/>
                    </a:lnTo>
                    <a:lnTo>
                      <a:pt x="1047" y="41"/>
                    </a:lnTo>
                    <a:close/>
                    <a:moveTo>
                      <a:pt x="757" y="0"/>
                    </a:moveTo>
                    <a:lnTo>
                      <a:pt x="791" y="0"/>
                    </a:lnTo>
                    <a:lnTo>
                      <a:pt x="794" y="3"/>
                    </a:lnTo>
                    <a:lnTo>
                      <a:pt x="796" y="8"/>
                    </a:lnTo>
                    <a:lnTo>
                      <a:pt x="757" y="8"/>
                    </a:lnTo>
                    <a:lnTo>
                      <a:pt x="745" y="10"/>
                    </a:lnTo>
                    <a:lnTo>
                      <a:pt x="747" y="4"/>
                    </a:lnTo>
                    <a:lnTo>
                      <a:pt x="749" y="0"/>
                    </a:lnTo>
                    <a:lnTo>
                      <a:pt x="7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0" name="Freeform 625"/>
              <p:cNvSpPr>
                <a:spLocks noEditPoints="1"/>
              </p:cNvSpPr>
              <p:nvPr/>
            </p:nvSpPr>
            <p:spPr bwMode="auto">
              <a:xfrm>
                <a:off x="6316" y="1735"/>
                <a:ext cx="1599" cy="1618"/>
              </a:xfrm>
              <a:custGeom>
                <a:avLst/>
                <a:gdLst>
                  <a:gd name="T0" fmla="*/ 842 w 1599"/>
                  <a:gd name="T1" fmla="*/ 1608 h 1618"/>
                  <a:gd name="T2" fmla="*/ 830 w 1599"/>
                  <a:gd name="T3" fmla="*/ 1617 h 1618"/>
                  <a:gd name="T4" fmla="*/ 823 w 1599"/>
                  <a:gd name="T5" fmla="*/ 1618 h 1618"/>
                  <a:gd name="T6" fmla="*/ 823 w 1599"/>
                  <a:gd name="T7" fmla="*/ 1618 h 1618"/>
                  <a:gd name="T8" fmla="*/ 816 w 1599"/>
                  <a:gd name="T9" fmla="*/ 1618 h 1618"/>
                  <a:gd name="T10" fmla="*/ 801 w 1599"/>
                  <a:gd name="T11" fmla="*/ 1608 h 1618"/>
                  <a:gd name="T12" fmla="*/ 842 w 1599"/>
                  <a:gd name="T13" fmla="*/ 1608 h 1618"/>
                  <a:gd name="T14" fmla="*/ 542 w 1599"/>
                  <a:gd name="T15" fmla="*/ 1566 h 1618"/>
                  <a:gd name="T16" fmla="*/ 531 w 1599"/>
                  <a:gd name="T17" fmla="*/ 1571 h 1618"/>
                  <a:gd name="T18" fmla="*/ 503 w 1599"/>
                  <a:gd name="T19" fmla="*/ 1560 h 1618"/>
                  <a:gd name="T20" fmla="*/ 500 w 1599"/>
                  <a:gd name="T21" fmla="*/ 1550 h 1618"/>
                  <a:gd name="T22" fmla="*/ 1329 w 1599"/>
                  <a:gd name="T23" fmla="*/ 1409 h 1618"/>
                  <a:gd name="T24" fmla="*/ 1328 w 1599"/>
                  <a:gd name="T25" fmla="*/ 1423 h 1618"/>
                  <a:gd name="T26" fmla="*/ 1305 w 1599"/>
                  <a:gd name="T27" fmla="*/ 1440 h 1618"/>
                  <a:gd name="T28" fmla="*/ 1299 w 1599"/>
                  <a:gd name="T29" fmla="*/ 1439 h 1618"/>
                  <a:gd name="T30" fmla="*/ 1295 w 1599"/>
                  <a:gd name="T31" fmla="*/ 1437 h 1618"/>
                  <a:gd name="T32" fmla="*/ 1329 w 1599"/>
                  <a:gd name="T33" fmla="*/ 1409 h 1618"/>
                  <a:gd name="T34" fmla="*/ 131 w 1599"/>
                  <a:gd name="T35" fmla="*/ 1246 h 1618"/>
                  <a:gd name="T36" fmla="*/ 124 w 1599"/>
                  <a:gd name="T37" fmla="*/ 1246 h 1618"/>
                  <a:gd name="T38" fmla="*/ 118 w 1599"/>
                  <a:gd name="T39" fmla="*/ 1245 h 1618"/>
                  <a:gd name="T40" fmla="*/ 101 w 1599"/>
                  <a:gd name="T41" fmla="*/ 1215 h 1618"/>
                  <a:gd name="T42" fmla="*/ 106 w 1599"/>
                  <a:gd name="T43" fmla="*/ 1205 h 1618"/>
                  <a:gd name="T44" fmla="*/ 1517 w 1599"/>
                  <a:gd name="T45" fmla="*/ 1173 h 1618"/>
                  <a:gd name="T46" fmla="*/ 1510 w 1599"/>
                  <a:gd name="T47" fmla="*/ 1197 h 1618"/>
                  <a:gd name="T48" fmla="*/ 1501 w 1599"/>
                  <a:gd name="T49" fmla="*/ 1207 h 1618"/>
                  <a:gd name="T50" fmla="*/ 1503 w 1599"/>
                  <a:gd name="T51" fmla="*/ 1193 h 1618"/>
                  <a:gd name="T52" fmla="*/ 8 w 1599"/>
                  <a:gd name="T53" fmla="*/ 921 h 1618"/>
                  <a:gd name="T54" fmla="*/ 8 w 1599"/>
                  <a:gd name="T55" fmla="*/ 964 h 1618"/>
                  <a:gd name="T56" fmla="*/ 0 w 1599"/>
                  <a:gd name="T57" fmla="*/ 931 h 1618"/>
                  <a:gd name="T58" fmla="*/ 8 w 1599"/>
                  <a:gd name="T59" fmla="*/ 921 h 1618"/>
                  <a:gd name="T60" fmla="*/ 1592 w 1599"/>
                  <a:gd name="T61" fmla="*/ 654 h 1618"/>
                  <a:gd name="T62" fmla="*/ 1599 w 1599"/>
                  <a:gd name="T63" fmla="*/ 685 h 1618"/>
                  <a:gd name="T64" fmla="*/ 1593 w 1599"/>
                  <a:gd name="T65" fmla="*/ 694 h 1618"/>
                  <a:gd name="T66" fmla="*/ 1583 w 1599"/>
                  <a:gd name="T67" fmla="*/ 650 h 1618"/>
                  <a:gd name="T68" fmla="*/ 97 w 1599"/>
                  <a:gd name="T69" fmla="*/ 425 h 1618"/>
                  <a:gd name="T70" fmla="*/ 86 w 1599"/>
                  <a:gd name="T71" fmla="*/ 445 h 1618"/>
                  <a:gd name="T72" fmla="*/ 89 w 1599"/>
                  <a:gd name="T73" fmla="*/ 421 h 1618"/>
                  <a:gd name="T74" fmla="*/ 99 w 1599"/>
                  <a:gd name="T75" fmla="*/ 410 h 1618"/>
                  <a:gd name="T76" fmla="*/ 1472 w 1599"/>
                  <a:gd name="T77" fmla="*/ 369 h 1618"/>
                  <a:gd name="T78" fmla="*/ 1479 w 1599"/>
                  <a:gd name="T79" fmla="*/ 370 h 1618"/>
                  <a:gd name="T80" fmla="*/ 1496 w 1599"/>
                  <a:gd name="T81" fmla="*/ 408 h 1618"/>
                  <a:gd name="T82" fmla="*/ 1469 w 1599"/>
                  <a:gd name="T83" fmla="*/ 370 h 1618"/>
                  <a:gd name="T84" fmla="*/ 299 w 1599"/>
                  <a:gd name="T85" fmla="*/ 178 h 1618"/>
                  <a:gd name="T86" fmla="*/ 306 w 1599"/>
                  <a:gd name="T87" fmla="*/ 179 h 1618"/>
                  <a:gd name="T88" fmla="*/ 271 w 1599"/>
                  <a:gd name="T89" fmla="*/ 209 h 1618"/>
                  <a:gd name="T90" fmla="*/ 271 w 1599"/>
                  <a:gd name="T91" fmla="*/ 201 h 1618"/>
                  <a:gd name="T92" fmla="*/ 279 w 1599"/>
                  <a:gd name="T93" fmla="*/ 189 h 1618"/>
                  <a:gd name="T94" fmla="*/ 295 w 1599"/>
                  <a:gd name="T95" fmla="*/ 178 h 1618"/>
                  <a:gd name="T96" fmla="*/ 1065 w 1599"/>
                  <a:gd name="T97" fmla="*/ 45 h 1618"/>
                  <a:gd name="T98" fmla="*/ 1100 w 1599"/>
                  <a:gd name="T99" fmla="*/ 62 h 1618"/>
                  <a:gd name="T100" fmla="*/ 1102 w 1599"/>
                  <a:gd name="T101" fmla="*/ 68 h 1618"/>
                  <a:gd name="T102" fmla="*/ 1061 w 1599"/>
                  <a:gd name="T103" fmla="*/ 45 h 1618"/>
                  <a:gd name="T104" fmla="*/ 767 w 1599"/>
                  <a:gd name="T105" fmla="*/ 0 h 1618"/>
                  <a:gd name="T106" fmla="*/ 795 w 1599"/>
                  <a:gd name="T107" fmla="*/ 3 h 1618"/>
                  <a:gd name="T108" fmla="*/ 765 w 1599"/>
                  <a:gd name="T109" fmla="*/ 10 h 1618"/>
                  <a:gd name="T110" fmla="*/ 758 w 1599"/>
                  <a:gd name="T111" fmla="*/ 8 h 1618"/>
                  <a:gd name="T112" fmla="*/ 767 w 1599"/>
                  <a:gd name="T113" fmla="*/ 1 h 1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99" h="1618">
                    <a:moveTo>
                      <a:pt x="842" y="1608"/>
                    </a:moveTo>
                    <a:lnTo>
                      <a:pt x="842" y="1608"/>
                    </a:lnTo>
                    <a:lnTo>
                      <a:pt x="836" y="1612"/>
                    </a:lnTo>
                    <a:lnTo>
                      <a:pt x="830" y="1617"/>
                    </a:lnTo>
                    <a:lnTo>
                      <a:pt x="830" y="1618"/>
                    </a:lnTo>
                    <a:lnTo>
                      <a:pt x="823" y="1618"/>
                    </a:lnTo>
                    <a:lnTo>
                      <a:pt x="823" y="1618"/>
                    </a:lnTo>
                    <a:lnTo>
                      <a:pt x="823" y="1618"/>
                    </a:lnTo>
                    <a:lnTo>
                      <a:pt x="816" y="1618"/>
                    </a:lnTo>
                    <a:lnTo>
                      <a:pt x="816" y="1618"/>
                    </a:lnTo>
                    <a:lnTo>
                      <a:pt x="805" y="1614"/>
                    </a:lnTo>
                    <a:lnTo>
                      <a:pt x="801" y="1608"/>
                    </a:lnTo>
                    <a:lnTo>
                      <a:pt x="835" y="1608"/>
                    </a:lnTo>
                    <a:lnTo>
                      <a:pt x="842" y="1608"/>
                    </a:lnTo>
                    <a:close/>
                    <a:moveTo>
                      <a:pt x="500" y="1550"/>
                    </a:moveTo>
                    <a:lnTo>
                      <a:pt x="542" y="1566"/>
                    </a:lnTo>
                    <a:lnTo>
                      <a:pt x="537" y="1570"/>
                    </a:lnTo>
                    <a:lnTo>
                      <a:pt x="531" y="1571"/>
                    </a:lnTo>
                    <a:lnTo>
                      <a:pt x="505" y="1562"/>
                    </a:lnTo>
                    <a:lnTo>
                      <a:pt x="503" y="1560"/>
                    </a:lnTo>
                    <a:lnTo>
                      <a:pt x="501" y="1554"/>
                    </a:lnTo>
                    <a:lnTo>
                      <a:pt x="500" y="1550"/>
                    </a:lnTo>
                    <a:close/>
                    <a:moveTo>
                      <a:pt x="1329" y="1409"/>
                    </a:moveTo>
                    <a:lnTo>
                      <a:pt x="1329" y="1409"/>
                    </a:lnTo>
                    <a:lnTo>
                      <a:pt x="1329" y="1416"/>
                    </a:lnTo>
                    <a:lnTo>
                      <a:pt x="1328" y="1423"/>
                    </a:lnTo>
                    <a:lnTo>
                      <a:pt x="1321" y="1429"/>
                    </a:lnTo>
                    <a:lnTo>
                      <a:pt x="1305" y="1440"/>
                    </a:lnTo>
                    <a:lnTo>
                      <a:pt x="1305" y="1437"/>
                    </a:lnTo>
                    <a:lnTo>
                      <a:pt x="1299" y="1439"/>
                    </a:lnTo>
                    <a:lnTo>
                      <a:pt x="1298" y="1437"/>
                    </a:lnTo>
                    <a:lnTo>
                      <a:pt x="1295" y="1437"/>
                    </a:lnTo>
                    <a:lnTo>
                      <a:pt x="1315" y="1422"/>
                    </a:lnTo>
                    <a:lnTo>
                      <a:pt x="1329" y="1409"/>
                    </a:lnTo>
                    <a:close/>
                    <a:moveTo>
                      <a:pt x="106" y="1205"/>
                    </a:moveTo>
                    <a:lnTo>
                      <a:pt x="131" y="1246"/>
                    </a:lnTo>
                    <a:lnTo>
                      <a:pt x="128" y="1246"/>
                    </a:lnTo>
                    <a:lnTo>
                      <a:pt x="124" y="1246"/>
                    </a:lnTo>
                    <a:lnTo>
                      <a:pt x="120" y="1245"/>
                    </a:lnTo>
                    <a:lnTo>
                      <a:pt x="118" y="1245"/>
                    </a:lnTo>
                    <a:lnTo>
                      <a:pt x="101" y="1217"/>
                    </a:lnTo>
                    <a:lnTo>
                      <a:pt x="101" y="1215"/>
                    </a:lnTo>
                    <a:lnTo>
                      <a:pt x="104" y="1210"/>
                    </a:lnTo>
                    <a:lnTo>
                      <a:pt x="106" y="1205"/>
                    </a:lnTo>
                    <a:close/>
                    <a:moveTo>
                      <a:pt x="1514" y="1169"/>
                    </a:moveTo>
                    <a:lnTo>
                      <a:pt x="1517" y="1173"/>
                    </a:lnTo>
                    <a:lnTo>
                      <a:pt x="1517" y="1181"/>
                    </a:lnTo>
                    <a:lnTo>
                      <a:pt x="1510" y="1197"/>
                    </a:lnTo>
                    <a:lnTo>
                      <a:pt x="1507" y="1203"/>
                    </a:lnTo>
                    <a:lnTo>
                      <a:pt x="1501" y="1207"/>
                    </a:lnTo>
                    <a:lnTo>
                      <a:pt x="1493" y="1208"/>
                    </a:lnTo>
                    <a:lnTo>
                      <a:pt x="1503" y="1193"/>
                    </a:lnTo>
                    <a:lnTo>
                      <a:pt x="1514" y="1169"/>
                    </a:lnTo>
                    <a:close/>
                    <a:moveTo>
                      <a:pt x="8" y="921"/>
                    </a:moveTo>
                    <a:lnTo>
                      <a:pt x="15" y="967"/>
                    </a:lnTo>
                    <a:lnTo>
                      <a:pt x="8" y="964"/>
                    </a:lnTo>
                    <a:lnTo>
                      <a:pt x="5" y="958"/>
                    </a:lnTo>
                    <a:lnTo>
                      <a:pt x="0" y="931"/>
                    </a:lnTo>
                    <a:lnTo>
                      <a:pt x="4" y="923"/>
                    </a:lnTo>
                    <a:lnTo>
                      <a:pt x="8" y="921"/>
                    </a:lnTo>
                    <a:close/>
                    <a:moveTo>
                      <a:pt x="1583" y="650"/>
                    </a:moveTo>
                    <a:lnTo>
                      <a:pt x="1592" y="654"/>
                    </a:lnTo>
                    <a:lnTo>
                      <a:pt x="1593" y="656"/>
                    </a:lnTo>
                    <a:lnTo>
                      <a:pt x="1599" y="685"/>
                    </a:lnTo>
                    <a:lnTo>
                      <a:pt x="1599" y="685"/>
                    </a:lnTo>
                    <a:lnTo>
                      <a:pt x="1593" y="694"/>
                    </a:lnTo>
                    <a:lnTo>
                      <a:pt x="1592" y="694"/>
                    </a:lnTo>
                    <a:lnTo>
                      <a:pt x="1583" y="650"/>
                    </a:lnTo>
                    <a:close/>
                    <a:moveTo>
                      <a:pt x="108" y="407"/>
                    </a:moveTo>
                    <a:lnTo>
                      <a:pt x="97" y="425"/>
                    </a:lnTo>
                    <a:lnTo>
                      <a:pt x="87" y="447"/>
                    </a:lnTo>
                    <a:lnTo>
                      <a:pt x="86" y="445"/>
                    </a:lnTo>
                    <a:lnTo>
                      <a:pt x="83" y="434"/>
                    </a:lnTo>
                    <a:lnTo>
                      <a:pt x="89" y="421"/>
                    </a:lnTo>
                    <a:lnTo>
                      <a:pt x="96" y="411"/>
                    </a:lnTo>
                    <a:lnTo>
                      <a:pt x="99" y="410"/>
                    </a:lnTo>
                    <a:lnTo>
                      <a:pt x="108" y="407"/>
                    </a:lnTo>
                    <a:close/>
                    <a:moveTo>
                      <a:pt x="1472" y="369"/>
                    </a:moveTo>
                    <a:lnTo>
                      <a:pt x="1477" y="370"/>
                    </a:lnTo>
                    <a:lnTo>
                      <a:pt x="1479" y="370"/>
                    </a:lnTo>
                    <a:lnTo>
                      <a:pt x="1499" y="401"/>
                    </a:lnTo>
                    <a:lnTo>
                      <a:pt x="1496" y="408"/>
                    </a:lnTo>
                    <a:lnTo>
                      <a:pt x="1493" y="411"/>
                    </a:lnTo>
                    <a:lnTo>
                      <a:pt x="1469" y="370"/>
                    </a:lnTo>
                    <a:lnTo>
                      <a:pt x="1472" y="369"/>
                    </a:lnTo>
                    <a:close/>
                    <a:moveTo>
                      <a:pt x="299" y="178"/>
                    </a:moveTo>
                    <a:lnTo>
                      <a:pt x="302" y="178"/>
                    </a:lnTo>
                    <a:lnTo>
                      <a:pt x="306" y="179"/>
                    </a:lnTo>
                    <a:lnTo>
                      <a:pt x="285" y="196"/>
                    </a:lnTo>
                    <a:lnTo>
                      <a:pt x="271" y="209"/>
                    </a:lnTo>
                    <a:lnTo>
                      <a:pt x="271" y="206"/>
                    </a:lnTo>
                    <a:lnTo>
                      <a:pt x="271" y="201"/>
                    </a:lnTo>
                    <a:lnTo>
                      <a:pt x="271" y="196"/>
                    </a:lnTo>
                    <a:lnTo>
                      <a:pt x="279" y="189"/>
                    </a:lnTo>
                    <a:lnTo>
                      <a:pt x="294" y="178"/>
                    </a:lnTo>
                    <a:lnTo>
                      <a:pt x="295" y="178"/>
                    </a:lnTo>
                    <a:lnTo>
                      <a:pt x="299" y="178"/>
                    </a:lnTo>
                    <a:close/>
                    <a:moveTo>
                      <a:pt x="1065" y="45"/>
                    </a:moveTo>
                    <a:lnTo>
                      <a:pt x="1097" y="58"/>
                    </a:lnTo>
                    <a:lnTo>
                      <a:pt x="1100" y="62"/>
                    </a:lnTo>
                    <a:lnTo>
                      <a:pt x="1102" y="68"/>
                    </a:lnTo>
                    <a:lnTo>
                      <a:pt x="1102" y="68"/>
                    </a:lnTo>
                    <a:lnTo>
                      <a:pt x="1055" y="51"/>
                    </a:lnTo>
                    <a:lnTo>
                      <a:pt x="1061" y="45"/>
                    </a:lnTo>
                    <a:lnTo>
                      <a:pt x="1065" y="45"/>
                    </a:lnTo>
                    <a:close/>
                    <a:moveTo>
                      <a:pt x="767" y="0"/>
                    </a:moveTo>
                    <a:lnTo>
                      <a:pt x="789" y="0"/>
                    </a:lnTo>
                    <a:lnTo>
                      <a:pt x="795" y="3"/>
                    </a:lnTo>
                    <a:lnTo>
                      <a:pt x="799" y="10"/>
                    </a:lnTo>
                    <a:lnTo>
                      <a:pt x="765" y="10"/>
                    </a:lnTo>
                    <a:lnTo>
                      <a:pt x="757" y="10"/>
                    </a:lnTo>
                    <a:lnTo>
                      <a:pt x="758" y="8"/>
                    </a:lnTo>
                    <a:lnTo>
                      <a:pt x="763" y="4"/>
                    </a:lnTo>
                    <a:lnTo>
                      <a:pt x="767" y="1"/>
                    </a:lnTo>
                    <a:lnTo>
                      <a:pt x="7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1" name="Freeform 626"/>
              <p:cNvSpPr>
                <a:spLocks noEditPoints="1"/>
              </p:cNvSpPr>
              <p:nvPr/>
            </p:nvSpPr>
            <p:spPr bwMode="auto">
              <a:xfrm>
                <a:off x="6307" y="1726"/>
                <a:ext cx="1618" cy="1636"/>
              </a:xfrm>
              <a:custGeom>
                <a:avLst/>
                <a:gdLst>
                  <a:gd name="T0" fmla="*/ 839 w 1618"/>
                  <a:gd name="T1" fmla="*/ 1627 h 1636"/>
                  <a:gd name="T2" fmla="*/ 837 w 1618"/>
                  <a:gd name="T3" fmla="*/ 1636 h 1636"/>
                  <a:gd name="T4" fmla="*/ 825 w 1618"/>
                  <a:gd name="T5" fmla="*/ 1627 h 1636"/>
                  <a:gd name="T6" fmla="*/ 828 w 1618"/>
                  <a:gd name="T7" fmla="*/ 1627 h 1636"/>
                  <a:gd name="T8" fmla="*/ 514 w 1618"/>
                  <a:gd name="T9" fmla="*/ 1571 h 1636"/>
                  <a:gd name="T10" fmla="*/ 534 w 1618"/>
                  <a:gd name="T11" fmla="*/ 1582 h 1636"/>
                  <a:gd name="T12" fmla="*/ 526 w 1618"/>
                  <a:gd name="T13" fmla="*/ 1580 h 1636"/>
                  <a:gd name="T14" fmla="*/ 517 w 1618"/>
                  <a:gd name="T15" fmla="*/ 1582 h 1636"/>
                  <a:gd name="T16" fmla="*/ 516 w 1618"/>
                  <a:gd name="T17" fmla="*/ 1573 h 1636"/>
                  <a:gd name="T18" fmla="*/ 1337 w 1618"/>
                  <a:gd name="T19" fmla="*/ 1432 h 1636"/>
                  <a:gd name="T20" fmla="*/ 1332 w 1618"/>
                  <a:gd name="T21" fmla="*/ 1438 h 1636"/>
                  <a:gd name="T22" fmla="*/ 1321 w 1618"/>
                  <a:gd name="T23" fmla="*/ 1445 h 1636"/>
                  <a:gd name="T24" fmla="*/ 1318 w 1618"/>
                  <a:gd name="T25" fmla="*/ 1457 h 1636"/>
                  <a:gd name="T26" fmla="*/ 1330 w 1618"/>
                  <a:gd name="T27" fmla="*/ 1438 h 1636"/>
                  <a:gd name="T28" fmla="*/ 110 w 1618"/>
                  <a:gd name="T29" fmla="*/ 1226 h 1636"/>
                  <a:gd name="T30" fmla="*/ 125 w 1618"/>
                  <a:gd name="T31" fmla="*/ 1251 h 1636"/>
                  <a:gd name="T32" fmla="*/ 115 w 1618"/>
                  <a:gd name="T33" fmla="*/ 1250 h 1636"/>
                  <a:gd name="T34" fmla="*/ 115 w 1618"/>
                  <a:gd name="T35" fmla="*/ 1241 h 1636"/>
                  <a:gd name="T36" fmla="*/ 110 w 1618"/>
                  <a:gd name="T37" fmla="*/ 1230 h 1636"/>
                  <a:gd name="T38" fmla="*/ 1526 w 1618"/>
                  <a:gd name="T39" fmla="*/ 1190 h 1636"/>
                  <a:gd name="T40" fmla="*/ 1534 w 1618"/>
                  <a:gd name="T41" fmla="*/ 1196 h 1636"/>
                  <a:gd name="T42" fmla="*/ 1525 w 1618"/>
                  <a:gd name="T43" fmla="*/ 1202 h 1636"/>
                  <a:gd name="T44" fmla="*/ 1516 w 1618"/>
                  <a:gd name="T45" fmla="*/ 1212 h 1636"/>
                  <a:gd name="T46" fmla="*/ 1526 w 1618"/>
                  <a:gd name="T47" fmla="*/ 1190 h 1636"/>
                  <a:gd name="T48" fmla="*/ 14 w 1618"/>
                  <a:gd name="T49" fmla="*/ 967 h 1636"/>
                  <a:gd name="T50" fmla="*/ 7 w 1618"/>
                  <a:gd name="T51" fmla="*/ 950 h 1636"/>
                  <a:gd name="T52" fmla="*/ 0 w 1618"/>
                  <a:gd name="T53" fmla="*/ 940 h 1636"/>
                  <a:gd name="T54" fmla="*/ 9 w 1618"/>
                  <a:gd name="T55" fmla="*/ 940 h 1636"/>
                  <a:gd name="T56" fmla="*/ 1609 w 1618"/>
                  <a:gd name="T57" fmla="*/ 673 h 1636"/>
                  <a:gd name="T58" fmla="*/ 1616 w 1618"/>
                  <a:gd name="T59" fmla="*/ 689 h 1636"/>
                  <a:gd name="T60" fmla="*/ 1608 w 1618"/>
                  <a:gd name="T61" fmla="*/ 694 h 1636"/>
                  <a:gd name="T62" fmla="*/ 105 w 1618"/>
                  <a:gd name="T63" fmla="*/ 420 h 1636"/>
                  <a:gd name="T64" fmla="*/ 92 w 1618"/>
                  <a:gd name="T65" fmla="*/ 443 h 1636"/>
                  <a:gd name="T66" fmla="*/ 84 w 1618"/>
                  <a:gd name="T67" fmla="*/ 440 h 1636"/>
                  <a:gd name="T68" fmla="*/ 93 w 1618"/>
                  <a:gd name="T69" fmla="*/ 436 h 1636"/>
                  <a:gd name="T70" fmla="*/ 105 w 1618"/>
                  <a:gd name="T71" fmla="*/ 420 h 1636"/>
                  <a:gd name="T72" fmla="*/ 1492 w 1618"/>
                  <a:gd name="T73" fmla="*/ 381 h 1636"/>
                  <a:gd name="T74" fmla="*/ 1499 w 1618"/>
                  <a:gd name="T75" fmla="*/ 379 h 1636"/>
                  <a:gd name="T76" fmla="*/ 1501 w 1618"/>
                  <a:gd name="T77" fmla="*/ 388 h 1636"/>
                  <a:gd name="T78" fmla="*/ 1506 w 1618"/>
                  <a:gd name="T79" fmla="*/ 398 h 1636"/>
                  <a:gd name="T80" fmla="*/ 1508 w 1618"/>
                  <a:gd name="T81" fmla="*/ 410 h 1636"/>
                  <a:gd name="T82" fmla="*/ 1488 w 1618"/>
                  <a:gd name="T83" fmla="*/ 379 h 1636"/>
                  <a:gd name="T84" fmla="*/ 301 w 1618"/>
                  <a:gd name="T85" fmla="*/ 187 h 1636"/>
                  <a:gd name="T86" fmla="*/ 288 w 1618"/>
                  <a:gd name="T87" fmla="*/ 198 h 1636"/>
                  <a:gd name="T88" fmla="*/ 281 w 1618"/>
                  <a:gd name="T89" fmla="*/ 203 h 1636"/>
                  <a:gd name="T90" fmla="*/ 288 w 1618"/>
                  <a:gd name="T91" fmla="*/ 194 h 1636"/>
                  <a:gd name="T92" fmla="*/ 291 w 1618"/>
                  <a:gd name="T93" fmla="*/ 184 h 1636"/>
                  <a:gd name="T94" fmla="*/ 1082 w 1618"/>
                  <a:gd name="T95" fmla="*/ 51 h 1636"/>
                  <a:gd name="T96" fmla="*/ 1092 w 1618"/>
                  <a:gd name="T97" fmla="*/ 53 h 1636"/>
                  <a:gd name="T98" fmla="*/ 1099 w 1618"/>
                  <a:gd name="T99" fmla="*/ 54 h 1636"/>
                  <a:gd name="T100" fmla="*/ 1102 w 1618"/>
                  <a:gd name="T101" fmla="*/ 60 h 1636"/>
                  <a:gd name="T102" fmla="*/ 1106 w 1618"/>
                  <a:gd name="T103" fmla="*/ 67 h 1636"/>
                  <a:gd name="T104" fmla="*/ 1082 w 1618"/>
                  <a:gd name="T105" fmla="*/ 51 h 1636"/>
                  <a:gd name="T106" fmla="*/ 779 w 1618"/>
                  <a:gd name="T107" fmla="*/ 0 h 1636"/>
                  <a:gd name="T108" fmla="*/ 787 w 1618"/>
                  <a:gd name="T109" fmla="*/ 6 h 1636"/>
                  <a:gd name="T110" fmla="*/ 798 w 1618"/>
                  <a:gd name="T111" fmla="*/ 9 h 1636"/>
                  <a:gd name="T112" fmla="*/ 773 w 1618"/>
                  <a:gd name="T113" fmla="*/ 0 h 1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18" h="1636">
                    <a:moveTo>
                      <a:pt x="832" y="1627"/>
                    </a:moveTo>
                    <a:lnTo>
                      <a:pt x="839" y="1627"/>
                    </a:lnTo>
                    <a:lnTo>
                      <a:pt x="844" y="1636"/>
                    </a:lnTo>
                    <a:lnTo>
                      <a:pt x="837" y="1636"/>
                    </a:lnTo>
                    <a:lnTo>
                      <a:pt x="832" y="1627"/>
                    </a:lnTo>
                    <a:close/>
                    <a:moveTo>
                      <a:pt x="825" y="1627"/>
                    </a:moveTo>
                    <a:lnTo>
                      <a:pt x="832" y="1627"/>
                    </a:lnTo>
                    <a:lnTo>
                      <a:pt x="828" y="1627"/>
                    </a:lnTo>
                    <a:lnTo>
                      <a:pt x="825" y="1627"/>
                    </a:lnTo>
                    <a:close/>
                    <a:moveTo>
                      <a:pt x="514" y="1571"/>
                    </a:moveTo>
                    <a:lnTo>
                      <a:pt x="540" y="1580"/>
                    </a:lnTo>
                    <a:lnTo>
                      <a:pt x="534" y="1582"/>
                    </a:lnTo>
                    <a:lnTo>
                      <a:pt x="530" y="1582"/>
                    </a:lnTo>
                    <a:lnTo>
                      <a:pt x="526" y="1580"/>
                    </a:lnTo>
                    <a:lnTo>
                      <a:pt x="520" y="1578"/>
                    </a:lnTo>
                    <a:lnTo>
                      <a:pt x="517" y="1582"/>
                    </a:lnTo>
                    <a:lnTo>
                      <a:pt x="510" y="1579"/>
                    </a:lnTo>
                    <a:lnTo>
                      <a:pt x="516" y="1573"/>
                    </a:lnTo>
                    <a:lnTo>
                      <a:pt x="514" y="1571"/>
                    </a:lnTo>
                    <a:close/>
                    <a:moveTo>
                      <a:pt x="1337" y="1432"/>
                    </a:moveTo>
                    <a:lnTo>
                      <a:pt x="1337" y="1432"/>
                    </a:lnTo>
                    <a:lnTo>
                      <a:pt x="1332" y="1438"/>
                    </a:lnTo>
                    <a:lnTo>
                      <a:pt x="1328" y="1442"/>
                    </a:lnTo>
                    <a:lnTo>
                      <a:pt x="1321" y="1445"/>
                    </a:lnTo>
                    <a:lnTo>
                      <a:pt x="1324" y="1453"/>
                    </a:lnTo>
                    <a:lnTo>
                      <a:pt x="1318" y="1457"/>
                    </a:lnTo>
                    <a:lnTo>
                      <a:pt x="1314" y="1449"/>
                    </a:lnTo>
                    <a:lnTo>
                      <a:pt x="1330" y="1438"/>
                    </a:lnTo>
                    <a:lnTo>
                      <a:pt x="1337" y="1432"/>
                    </a:lnTo>
                    <a:close/>
                    <a:moveTo>
                      <a:pt x="110" y="1226"/>
                    </a:moveTo>
                    <a:lnTo>
                      <a:pt x="127" y="1254"/>
                    </a:lnTo>
                    <a:lnTo>
                      <a:pt x="125" y="1251"/>
                    </a:lnTo>
                    <a:lnTo>
                      <a:pt x="119" y="1257"/>
                    </a:lnTo>
                    <a:lnTo>
                      <a:pt x="115" y="1250"/>
                    </a:lnTo>
                    <a:lnTo>
                      <a:pt x="119" y="1247"/>
                    </a:lnTo>
                    <a:lnTo>
                      <a:pt x="115" y="1241"/>
                    </a:lnTo>
                    <a:lnTo>
                      <a:pt x="112" y="1236"/>
                    </a:lnTo>
                    <a:lnTo>
                      <a:pt x="110" y="1230"/>
                    </a:lnTo>
                    <a:lnTo>
                      <a:pt x="110" y="1226"/>
                    </a:lnTo>
                    <a:close/>
                    <a:moveTo>
                      <a:pt x="1526" y="1190"/>
                    </a:moveTo>
                    <a:lnTo>
                      <a:pt x="1527" y="1195"/>
                    </a:lnTo>
                    <a:lnTo>
                      <a:pt x="1534" y="1196"/>
                    </a:lnTo>
                    <a:lnTo>
                      <a:pt x="1530" y="1203"/>
                    </a:lnTo>
                    <a:lnTo>
                      <a:pt x="1525" y="1202"/>
                    </a:lnTo>
                    <a:lnTo>
                      <a:pt x="1518" y="1210"/>
                    </a:lnTo>
                    <a:lnTo>
                      <a:pt x="1516" y="1212"/>
                    </a:lnTo>
                    <a:lnTo>
                      <a:pt x="1519" y="1206"/>
                    </a:lnTo>
                    <a:lnTo>
                      <a:pt x="1526" y="1190"/>
                    </a:lnTo>
                    <a:close/>
                    <a:moveTo>
                      <a:pt x="9" y="940"/>
                    </a:moveTo>
                    <a:lnTo>
                      <a:pt x="14" y="967"/>
                    </a:lnTo>
                    <a:lnTo>
                      <a:pt x="10" y="963"/>
                    </a:lnTo>
                    <a:lnTo>
                      <a:pt x="7" y="950"/>
                    </a:lnTo>
                    <a:lnTo>
                      <a:pt x="2" y="949"/>
                    </a:lnTo>
                    <a:lnTo>
                      <a:pt x="0" y="940"/>
                    </a:lnTo>
                    <a:lnTo>
                      <a:pt x="9" y="942"/>
                    </a:lnTo>
                    <a:lnTo>
                      <a:pt x="9" y="940"/>
                    </a:lnTo>
                    <a:close/>
                    <a:moveTo>
                      <a:pt x="1602" y="665"/>
                    </a:moveTo>
                    <a:lnTo>
                      <a:pt x="1609" y="673"/>
                    </a:lnTo>
                    <a:lnTo>
                      <a:pt x="1611" y="687"/>
                    </a:lnTo>
                    <a:lnTo>
                      <a:pt x="1616" y="689"/>
                    </a:lnTo>
                    <a:lnTo>
                      <a:pt x="1618" y="696"/>
                    </a:lnTo>
                    <a:lnTo>
                      <a:pt x="1608" y="694"/>
                    </a:lnTo>
                    <a:lnTo>
                      <a:pt x="1602" y="665"/>
                    </a:lnTo>
                    <a:close/>
                    <a:moveTo>
                      <a:pt x="105" y="420"/>
                    </a:moveTo>
                    <a:lnTo>
                      <a:pt x="98" y="430"/>
                    </a:lnTo>
                    <a:lnTo>
                      <a:pt x="92" y="443"/>
                    </a:lnTo>
                    <a:lnTo>
                      <a:pt x="92" y="441"/>
                    </a:lnTo>
                    <a:lnTo>
                      <a:pt x="84" y="440"/>
                    </a:lnTo>
                    <a:lnTo>
                      <a:pt x="86" y="434"/>
                    </a:lnTo>
                    <a:lnTo>
                      <a:pt x="93" y="436"/>
                    </a:lnTo>
                    <a:lnTo>
                      <a:pt x="98" y="424"/>
                    </a:lnTo>
                    <a:lnTo>
                      <a:pt x="105" y="420"/>
                    </a:lnTo>
                    <a:close/>
                    <a:moveTo>
                      <a:pt x="1488" y="379"/>
                    </a:moveTo>
                    <a:lnTo>
                      <a:pt x="1492" y="381"/>
                    </a:lnTo>
                    <a:lnTo>
                      <a:pt x="1496" y="382"/>
                    </a:lnTo>
                    <a:lnTo>
                      <a:pt x="1499" y="379"/>
                    </a:lnTo>
                    <a:lnTo>
                      <a:pt x="1502" y="385"/>
                    </a:lnTo>
                    <a:lnTo>
                      <a:pt x="1501" y="388"/>
                    </a:lnTo>
                    <a:lnTo>
                      <a:pt x="1503" y="393"/>
                    </a:lnTo>
                    <a:lnTo>
                      <a:pt x="1506" y="398"/>
                    </a:lnTo>
                    <a:lnTo>
                      <a:pt x="1508" y="405"/>
                    </a:lnTo>
                    <a:lnTo>
                      <a:pt x="1508" y="410"/>
                    </a:lnTo>
                    <a:lnTo>
                      <a:pt x="1508" y="410"/>
                    </a:lnTo>
                    <a:lnTo>
                      <a:pt x="1488" y="379"/>
                    </a:lnTo>
                    <a:close/>
                    <a:moveTo>
                      <a:pt x="298" y="180"/>
                    </a:moveTo>
                    <a:lnTo>
                      <a:pt x="301" y="187"/>
                    </a:lnTo>
                    <a:lnTo>
                      <a:pt x="303" y="187"/>
                    </a:lnTo>
                    <a:lnTo>
                      <a:pt x="288" y="198"/>
                    </a:lnTo>
                    <a:lnTo>
                      <a:pt x="280" y="205"/>
                    </a:lnTo>
                    <a:lnTo>
                      <a:pt x="281" y="203"/>
                    </a:lnTo>
                    <a:lnTo>
                      <a:pt x="284" y="198"/>
                    </a:lnTo>
                    <a:lnTo>
                      <a:pt x="288" y="194"/>
                    </a:lnTo>
                    <a:lnTo>
                      <a:pt x="294" y="190"/>
                    </a:lnTo>
                    <a:lnTo>
                      <a:pt x="291" y="184"/>
                    </a:lnTo>
                    <a:lnTo>
                      <a:pt x="298" y="180"/>
                    </a:lnTo>
                    <a:close/>
                    <a:moveTo>
                      <a:pt x="1082" y="51"/>
                    </a:moveTo>
                    <a:lnTo>
                      <a:pt x="1087" y="51"/>
                    </a:lnTo>
                    <a:lnTo>
                      <a:pt x="1092" y="53"/>
                    </a:lnTo>
                    <a:lnTo>
                      <a:pt x="1096" y="56"/>
                    </a:lnTo>
                    <a:lnTo>
                      <a:pt x="1099" y="54"/>
                    </a:lnTo>
                    <a:lnTo>
                      <a:pt x="1106" y="57"/>
                    </a:lnTo>
                    <a:lnTo>
                      <a:pt x="1102" y="60"/>
                    </a:lnTo>
                    <a:lnTo>
                      <a:pt x="1106" y="65"/>
                    </a:lnTo>
                    <a:lnTo>
                      <a:pt x="1106" y="67"/>
                    </a:lnTo>
                    <a:lnTo>
                      <a:pt x="1074" y="54"/>
                    </a:lnTo>
                    <a:lnTo>
                      <a:pt x="1082" y="51"/>
                    </a:lnTo>
                    <a:close/>
                    <a:moveTo>
                      <a:pt x="773" y="0"/>
                    </a:moveTo>
                    <a:lnTo>
                      <a:pt x="779" y="0"/>
                    </a:lnTo>
                    <a:lnTo>
                      <a:pt x="781" y="6"/>
                    </a:lnTo>
                    <a:lnTo>
                      <a:pt x="787" y="6"/>
                    </a:lnTo>
                    <a:lnTo>
                      <a:pt x="791" y="6"/>
                    </a:lnTo>
                    <a:lnTo>
                      <a:pt x="798" y="9"/>
                    </a:lnTo>
                    <a:lnTo>
                      <a:pt x="776" y="9"/>
                    </a:lnTo>
                    <a:lnTo>
                      <a:pt x="773" y="0"/>
                    </a:lnTo>
                    <a:lnTo>
                      <a:pt x="7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2" name="Freeform 627"/>
              <p:cNvSpPr>
                <a:spLocks noEditPoints="1"/>
              </p:cNvSpPr>
              <p:nvPr/>
            </p:nvSpPr>
            <p:spPr bwMode="auto">
              <a:xfrm>
                <a:off x="6297" y="1718"/>
                <a:ext cx="1636" cy="1653"/>
              </a:xfrm>
              <a:custGeom>
                <a:avLst/>
                <a:gdLst>
                  <a:gd name="T0" fmla="*/ 847 w 1636"/>
                  <a:gd name="T1" fmla="*/ 1644 h 1653"/>
                  <a:gd name="T2" fmla="*/ 854 w 1636"/>
                  <a:gd name="T3" fmla="*/ 1644 h 1653"/>
                  <a:gd name="T4" fmla="*/ 856 w 1636"/>
                  <a:gd name="T5" fmla="*/ 1652 h 1653"/>
                  <a:gd name="T6" fmla="*/ 855 w 1636"/>
                  <a:gd name="T7" fmla="*/ 1653 h 1653"/>
                  <a:gd name="T8" fmla="*/ 849 w 1636"/>
                  <a:gd name="T9" fmla="*/ 1653 h 1653"/>
                  <a:gd name="T10" fmla="*/ 847 w 1636"/>
                  <a:gd name="T11" fmla="*/ 1644 h 1653"/>
                  <a:gd name="T12" fmla="*/ 520 w 1636"/>
                  <a:gd name="T13" fmla="*/ 1587 h 1653"/>
                  <a:gd name="T14" fmla="*/ 527 w 1636"/>
                  <a:gd name="T15" fmla="*/ 1590 h 1653"/>
                  <a:gd name="T16" fmla="*/ 520 w 1636"/>
                  <a:gd name="T17" fmla="*/ 1597 h 1653"/>
                  <a:gd name="T18" fmla="*/ 515 w 1636"/>
                  <a:gd name="T19" fmla="*/ 1595 h 1653"/>
                  <a:gd name="T20" fmla="*/ 520 w 1636"/>
                  <a:gd name="T21" fmla="*/ 1587 h 1653"/>
                  <a:gd name="T22" fmla="*/ 1334 w 1636"/>
                  <a:gd name="T23" fmla="*/ 1461 h 1653"/>
                  <a:gd name="T24" fmla="*/ 1338 w 1636"/>
                  <a:gd name="T25" fmla="*/ 1470 h 1653"/>
                  <a:gd name="T26" fmla="*/ 1331 w 1636"/>
                  <a:gd name="T27" fmla="*/ 1474 h 1653"/>
                  <a:gd name="T28" fmla="*/ 1328 w 1636"/>
                  <a:gd name="T29" fmla="*/ 1465 h 1653"/>
                  <a:gd name="T30" fmla="*/ 1334 w 1636"/>
                  <a:gd name="T31" fmla="*/ 1461 h 1653"/>
                  <a:gd name="T32" fmla="*/ 125 w 1636"/>
                  <a:gd name="T33" fmla="*/ 1258 h 1653"/>
                  <a:gd name="T34" fmla="*/ 129 w 1636"/>
                  <a:gd name="T35" fmla="*/ 1265 h 1653"/>
                  <a:gd name="T36" fmla="*/ 123 w 1636"/>
                  <a:gd name="T37" fmla="*/ 1272 h 1653"/>
                  <a:gd name="T38" fmla="*/ 119 w 1636"/>
                  <a:gd name="T39" fmla="*/ 1266 h 1653"/>
                  <a:gd name="T40" fmla="*/ 125 w 1636"/>
                  <a:gd name="T41" fmla="*/ 1258 h 1653"/>
                  <a:gd name="T42" fmla="*/ 1544 w 1636"/>
                  <a:gd name="T43" fmla="*/ 1204 h 1653"/>
                  <a:gd name="T44" fmla="*/ 1553 w 1636"/>
                  <a:gd name="T45" fmla="*/ 1205 h 1653"/>
                  <a:gd name="T46" fmla="*/ 1550 w 1636"/>
                  <a:gd name="T47" fmla="*/ 1212 h 1653"/>
                  <a:gd name="T48" fmla="*/ 1540 w 1636"/>
                  <a:gd name="T49" fmla="*/ 1211 h 1653"/>
                  <a:gd name="T50" fmla="*/ 1544 w 1636"/>
                  <a:gd name="T51" fmla="*/ 1204 h 1653"/>
                  <a:gd name="T52" fmla="*/ 0 w 1636"/>
                  <a:gd name="T53" fmla="*/ 947 h 1653"/>
                  <a:gd name="T54" fmla="*/ 10 w 1636"/>
                  <a:gd name="T55" fmla="*/ 948 h 1653"/>
                  <a:gd name="T56" fmla="*/ 12 w 1636"/>
                  <a:gd name="T57" fmla="*/ 957 h 1653"/>
                  <a:gd name="T58" fmla="*/ 2 w 1636"/>
                  <a:gd name="T59" fmla="*/ 955 h 1653"/>
                  <a:gd name="T60" fmla="*/ 0 w 1636"/>
                  <a:gd name="T61" fmla="*/ 947 h 1653"/>
                  <a:gd name="T62" fmla="*/ 1626 w 1636"/>
                  <a:gd name="T63" fmla="*/ 697 h 1653"/>
                  <a:gd name="T64" fmla="*/ 1635 w 1636"/>
                  <a:gd name="T65" fmla="*/ 698 h 1653"/>
                  <a:gd name="T66" fmla="*/ 1636 w 1636"/>
                  <a:gd name="T67" fmla="*/ 705 h 1653"/>
                  <a:gd name="T68" fmla="*/ 1628 w 1636"/>
                  <a:gd name="T69" fmla="*/ 704 h 1653"/>
                  <a:gd name="T70" fmla="*/ 1626 w 1636"/>
                  <a:gd name="T71" fmla="*/ 697 h 1653"/>
                  <a:gd name="T72" fmla="*/ 86 w 1636"/>
                  <a:gd name="T73" fmla="*/ 441 h 1653"/>
                  <a:gd name="T74" fmla="*/ 96 w 1636"/>
                  <a:gd name="T75" fmla="*/ 442 h 1653"/>
                  <a:gd name="T76" fmla="*/ 94 w 1636"/>
                  <a:gd name="T77" fmla="*/ 448 h 1653"/>
                  <a:gd name="T78" fmla="*/ 84 w 1636"/>
                  <a:gd name="T79" fmla="*/ 447 h 1653"/>
                  <a:gd name="T80" fmla="*/ 86 w 1636"/>
                  <a:gd name="T81" fmla="*/ 441 h 1653"/>
                  <a:gd name="T82" fmla="*/ 1515 w 1636"/>
                  <a:gd name="T83" fmla="*/ 380 h 1653"/>
                  <a:gd name="T84" fmla="*/ 1518 w 1636"/>
                  <a:gd name="T85" fmla="*/ 386 h 1653"/>
                  <a:gd name="T86" fmla="*/ 1512 w 1636"/>
                  <a:gd name="T87" fmla="*/ 393 h 1653"/>
                  <a:gd name="T88" fmla="*/ 1509 w 1636"/>
                  <a:gd name="T89" fmla="*/ 387 h 1653"/>
                  <a:gd name="T90" fmla="*/ 1515 w 1636"/>
                  <a:gd name="T91" fmla="*/ 380 h 1653"/>
                  <a:gd name="T92" fmla="*/ 304 w 1636"/>
                  <a:gd name="T93" fmla="*/ 179 h 1653"/>
                  <a:gd name="T94" fmla="*/ 308 w 1636"/>
                  <a:gd name="T95" fmla="*/ 188 h 1653"/>
                  <a:gd name="T96" fmla="*/ 301 w 1636"/>
                  <a:gd name="T97" fmla="*/ 192 h 1653"/>
                  <a:gd name="T98" fmla="*/ 298 w 1636"/>
                  <a:gd name="T99" fmla="*/ 184 h 1653"/>
                  <a:gd name="T100" fmla="*/ 304 w 1636"/>
                  <a:gd name="T101" fmla="*/ 179 h 1653"/>
                  <a:gd name="T102" fmla="*/ 1115 w 1636"/>
                  <a:gd name="T103" fmla="*/ 54 h 1653"/>
                  <a:gd name="T104" fmla="*/ 1122 w 1636"/>
                  <a:gd name="T105" fmla="*/ 57 h 1653"/>
                  <a:gd name="T106" fmla="*/ 1116 w 1636"/>
                  <a:gd name="T107" fmla="*/ 65 h 1653"/>
                  <a:gd name="T108" fmla="*/ 1109 w 1636"/>
                  <a:gd name="T109" fmla="*/ 62 h 1653"/>
                  <a:gd name="T110" fmla="*/ 1115 w 1636"/>
                  <a:gd name="T111" fmla="*/ 54 h 1653"/>
                  <a:gd name="T112" fmla="*/ 783 w 1636"/>
                  <a:gd name="T113" fmla="*/ 0 h 1653"/>
                  <a:gd name="T114" fmla="*/ 786 w 1636"/>
                  <a:gd name="T115" fmla="*/ 0 h 1653"/>
                  <a:gd name="T116" fmla="*/ 789 w 1636"/>
                  <a:gd name="T117" fmla="*/ 8 h 1653"/>
                  <a:gd name="T118" fmla="*/ 783 w 1636"/>
                  <a:gd name="T119" fmla="*/ 8 h 1653"/>
                  <a:gd name="T120" fmla="*/ 783 w 1636"/>
                  <a:gd name="T121" fmla="*/ 8 h 1653"/>
                  <a:gd name="T122" fmla="*/ 779 w 1636"/>
                  <a:gd name="T123" fmla="*/ 0 h 1653"/>
                  <a:gd name="T124" fmla="*/ 783 w 1636"/>
                  <a:gd name="T125" fmla="*/ 0 h 1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36" h="1653">
                    <a:moveTo>
                      <a:pt x="847" y="1644"/>
                    </a:moveTo>
                    <a:lnTo>
                      <a:pt x="854" y="1644"/>
                    </a:lnTo>
                    <a:lnTo>
                      <a:pt x="856" y="1652"/>
                    </a:lnTo>
                    <a:lnTo>
                      <a:pt x="855" y="1653"/>
                    </a:lnTo>
                    <a:lnTo>
                      <a:pt x="849" y="1653"/>
                    </a:lnTo>
                    <a:lnTo>
                      <a:pt x="847" y="1644"/>
                    </a:lnTo>
                    <a:close/>
                    <a:moveTo>
                      <a:pt x="520" y="1587"/>
                    </a:moveTo>
                    <a:lnTo>
                      <a:pt x="527" y="1590"/>
                    </a:lnTo>
                    <a:lnTo>
                      <a:pt x="520" y="1597"/>
                    </a:lnTo>
                    <a:lnTo>
                      <a:pt x="515" y="1595"/>
                    </a:lnTo>
                    <a:lnTo>
                      <a:pt x="520" y="1587"/>
                    </a:lnTo>
                    <a:close/>
                    <a:moveTo>
                      <a:pt x="1334" y="1461"/>
                    </a:moveTo>
                    <a:lnTo>
                      <a:pt x="1338" y="1470"/>
                    </a:lnTo>
                    <a:lnTo>
                      <a:pt x="1331" y="1474"/>
                    </a:lnTo>
                    <a:lnTo>
                      <a:pt x="1328" y="1465"/>
                    </a:lnTo>
                    <a:lnTo>
                      <a:pt x="1334" y="1461"/>
                    </a:lnTo>
                    <a:close/>
                    <a:moveTo>
                      <a:pt x="125" y="1258"/>
                    </a:moveTo>
                    <a:lnTo>
                      <a:pt x="129" y="1265"/>
                    </a:lnTo>
                    <a:lnTo>
                      <a:pt x="123" y="1272"/>
                    </a:lnTo>
                    <a:lnTo>
                      <a:pt x="119" y="1266"/>
                    </a:lnTo>
                    <a:lnTo>
                      <a:pt x="125" y="1258"/>
                    </a:lnTo>
                    <a:close/>
                    <a:moveTo>
                      <a:pt x="1544" y="1204"/>
                    </a:moveTo>
                    <a:lnTo>
                      <a:pt x="1553" y="1205"/>
                    </a:lnTo>
                    <a:lnTo>
                      <a:pt x="1550" y="1212"/>
                    </a:lnTo>
                    <a:lnTo>
                      <a:pt x="1540" y="1211"/>
                    </a:lnTo>
                    <a:lnTo>
                      <a:pt x="1544" y="1204"/>
                    </a:lnTo>
                    <a:close/>
                    <a:moveTo>
                      <a:pt x="0" y="947"/>
                    </a:moveTo>
                    <a:lnTo>
                      <a:pt x="10" y="948"/>
                    </a:lnTo>
                    <a:lnTo>
                      <a:pt x="12" y="957"/>
                    </a:lnTo>
                    <a:lnTo>
                      <a:pt x="2" y="955"/>
                    </a:lnTo>
                    <a:lnTo>
                      <a:pt x="0" y="947"/>
                    </a:lnTo>
                    <a:close/>
                    <a:moveTo>
                      <a:pt x="1626" y="697"/>
                    </a:moveTo>
                    <a:lnTo>
                      <a:pt x="1635" y="698"/>
                    </a:lnTo>
                    <a:lnTo>
                      <a:pt x="1636" y="705"/>
                    </a:lnTo>
                    <a:lnTo>
                      <a:pt x="1628" y="704"/>
                    </a:lnTo>
                    <a:lnTo>
                      <a:pt x="1626" y="697"/>
                    </a:lnTo>
                    <a:close/>
                    <a:moveTo>
                      <a:pt x="86" y="441"/>
                    </a:moveTo>
                    <a:lnTo>
                      <a:pt x="96" y="442"/>
                    </a:lnTo>
                    <a:lnTo>
                      <a:pt x="94" y="448"/>
                    </a:lnTo>
                    <a:lnTo>
                      <a:pt x="84" y="447"/>
                    </a:lnTo>
                    <a:lnTo>
                      <a:pt x="86" y="441"/>
                    </a:lnTo>
                    <a:close/>
                    <a:moveTo>
                      <a:pt x="1515" y="380"/>
                    </a:moveTo>
                    <a:lnTo>
                      <a:pt x="1518" y="386"/>
                    </a:lnTo>
                    <a:lnTo>
                      <a:pt x="1512" y="393"/>
                    </a:lnTo>
                    <a:lnTo>
                      <a:pt x="1509" y="387"/>
                    </a:lnTo>
                    <a:lnTo>
                      <a:pt x="1515" y="380"/>
                    </a:lnTo>
                    <a:close/>
                    <a:moveTo>
                      <a:pt x="304" y="179"/>
                    </a:moveTo>
                    <a:lnTo>
                      <a:pt x="308" y="188"/>
                    </a:lnTo>
                    <a:lnTo>
                      <a:pt x="301" y="192"/>
                    </a:lnTo>
                    <a:lnTo>
                      <a:pt x="298" y="184"/>
                    </a:lnTo>
                    <a:lnTo>
                      <a:pt x="304" y="179"/>
                    </a:lnTo>
                    <a:close/>
                    <a:moveTo>
                      <a:pt x="1115" y="54"/>
                    </a:moveTo>
                    <a:lnTo>
                      <a:pt x="1122" y="57"/>
                    </a:lnTo>
                    <a:lnTo>
                      <a:pt x="1116" y="65"/>
                    </a:lnTo>
                    <a:lnTo>
                      <a:pt x="1109" y="62"/>
                    </a:lnTo>
                    <a:lnTo>
                      <a:pt x="1115" y="54"/>
                    </a:lnTo>
                    <a:close/>
                    <a:moveTo>
                      <a:pt x="783" y="0"/>
                    </a:moveTo>
                    <a:lnTo>
                      <a:pt x="786" y="0"/>
                    </a:lnTo>
                    <a:lnTo>
                      <a:pt x="789" y="8"/>
                    </a:lnTo>
                    <a:lnTo>
                      <a:pt x="783" y="8"/>
                    </a:lnTo>
                    <a:lnTo>
                      <a:pt x="783" y="8"/>
                    </a:lnTo>
                    <a:lnTo>
                      <a:pt x="779" y="0"/>
                    </a:lnTo>
                    <a:lnTo>
                      <a:pt x="7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3" name="Freeform 628"/>
              <p:cNvSpPr>
                <a:spLocks noEditPoints="1"/>
              </p:cNvSpPr>
              <p:nvPr/>
            </p:nvSpPr>
            <p:spPr bwMode="auto">
              <a:xfrm>
                <a:off x="6289" y="1708"/>
                <a:ext cx="1654" cy="1672"/>
              </a:xfrm>
              <a:custGeom>
                <a:avLst/>
                <a:gdLst>
                  <a:gd name="T0" fmla="*/ 864 w 1654"/>
                  <a:gd name="T1" fmla="*/ 1662 h 1672"/>
                  <a:gd name="T2" fmla="*/ 867 w 1654"/>
                  <a:gd name="T3" fmla="*/ 1672 h 1672"/>
                  <a:gd name="T4" fmla="*/ 863 w 1654"/>
                  <a:gd name="T5" fmla="*/ 1672 h 1672"/>
                  <a:gd name="T6" fmla="*/ 860 w 1654"/>
                  <a:gd name="T7" fmla="*/ 1672 h 1672"/>
                  <a:gd name="T8" fmla="*/ 857 w 1654"/>
                  <a:gd name="T9" fmla="*/ 1663 h 1672"/>
                  <a:gd name="T10" fmla="*/ 863 w 1654"/>
                  <a:gd name="T11" fmla="*/ 1663 h 1672"/>
                  <a:gd name="T12" fmla="*/ 864 w 1654"/>
                  <a:gd name="T13" fmla="*/ 1662 h 1672"/>
                  <a:gd name="T14" fmla="*/ 523 w 1654"/>
                  <a:gd name="T15" fmla="*/ 1605 h 1672"/>
                  <a:gd name="T16" fmla="*/ 528 w 1654"/>
                  <a:gd name="T17" fmla="*/ 1607 h 1672"/>
                  <a:gd name="T18" fmla="*/ 523 w 1654"/>
                  <a:gd name="T19" fmla="*/ 1614 h 1672"/>
                  <a:gd name="T20" fmla="*/ 517 w 1654"/>
                  <a:gd name="T21" fmla="*/ 1613 h 1672"/>
                  <a:gd name="T22" fmla="*/ 523 w 1654"/>
                  <a:gd name="T23" fmla="*/ 1605 h 1672"/>
                  <a:gd name="T24" fmla="*/ 1346 w 1654"/>
                  <a:gd name="T25" fmla="*/ 1480 h 1672"/>
                  <a:gd name="T26" fmla="*/ 1349 w 1654"/>
                  <a:gd name="T27" fmla="*/ 1488 h 1672"/>
                  <a:gd name="T28" fmla="*/ 1342 w 1654"/>
                  <a:gd name="T29" fmla="*/ 1494 h 1672"/>
                  <a:gd name="T30" fmla="*/ 1339 w 1654"/>
                  <a:gd name="T31" fmla="*/ 1484 h 1672"/>
                  <a:gd name="T32" fmla="*/ 1346 w 1654"/>
                  <a:gd name="T33" fmla="*/ 1480 h 1672"/>
                  <a:gd name="T34" fmla="*/ 127 w 1654"/>
                  <a:gd name="T35" fmla="*/ 1276 h 1672"/>
                  <a:gd name="T36" fmla="*/ 131 w 1654"/>
                  <a:gd name="T37" fmla="*/ 1282 h 1672"/>
                  <a:gd name="T38" fmla="*/ 126 w 1654"/>
                  <a:gd name="T39" fmla="*/ 1290 h 1672"/>
                  <a:gd name="T40" fmla="*/ 121 w 1654"/>
                  <a:gd name="T41" fmla="*/ 1283 h 1672"/>
                  <a:gd name="T42" fmla="*/ 127 w 1654"/>
                  <a:gd name="T43" fmla="*/ 1276 h 1672"/>
                  <a:gd name="T44" fmla="*/ 1561 w 1654"/>
                  <a:gd name="T45" fmla="*/ 1215 h 1672"/>
                  <a:gd name="T46" fmla="*/ 1571 w 1654"/>
                  <a:gd name="T47" fmla="*/ 1217 h 1672"/>
                  <a:gd name="T48" fmla="*/ 1567 w 1654"/>
                  <a:gd name="T49" fmla="*/ 1224 h 1672"/>
                  <a:gd name="T50" fmla="*/ 1558 w 1654"/>
                  <a:gd name="T51" fmla="*/ 1222 h 1672"/>
                  <a:gd name="T52" fmla="*/ 1561 w 1654"/>
                  <a:gd name="T53" fmla="*/ 1215 h 1672"/>
                  <a:gd name="T54" fmla="*/ 0 w 1654"/>
                  <a:gd name="T55" fmla="*/ 955 h 1672"/>
                  <a:gd name="T56" fmla="*/ 8 w 1654"/>
                  <a:gd name="T57" fmla="*/ 957 h 1672"/>
                  <a:gd name="T58" fmla="*/ 10 w 1654"/>
                  <a:gd name="T59" fmla="*/ 965 h 1672"/>
                  <a:gd name="T60" fmla="*/ 1 w 1654"/>
                  <a:gd name="T61" fmla="*/ 964 h 1672"/>
                  <a:gd name="T62" fmla="*/ 0 w 1654"/>
                  <a:gd name="T63" fmla="*/ 955 h 1672"/>
                  <a:gd name="T64" fmla="*/ 1643 w 1654"/>
                  <a:gd name="T65" fmla="*/ 708 h 1672"/>
                  <a:gd name="T66" fmla="*/ 1653 w 1654"/>
                  <a:gd name="T67" fmla="*/ 710 h 1672"/>
                  <a:gd name="T68" fmla="*/ 1654 w 1654"/>
                  <a:gd name="T69" fmla="*/ 717 h 1672"/>
                  <a:gd name="T70" fmla="*/ 1644 w 1654"/>
                  <a:gd name="T71" fmla="*/ 715 h 1672"/>
                  <a:gd name="T72" fmla="*/ 1643 w 1654"/>
                  <a:gd name="T73" fmla="*/ 708 h 1672"/>
                  <a:gd name="T74" fmla="*/ 86 w 1654"/>
                  <a:gd name="T75" fmla="*/ 450 h 1672"/>
                  <a:gd name="T76" fmla="*/ 94 w 1654"/>
                  <a:gd name="T77" fmla="*/ 451 h 1672"/>
                  <a:gd name="T78" fmla="*/ 92 w 1654"/>
                  <a:gd name="T79" fmla="*/ 457 h 1672"/>
                  <a:gd name="T80" fmla="*/ 83 w 1654"/>
                  <a:gd name="T81" fmla="*/ 455 h 1672"/>
                  <a:gd name="T82" fmla="*/ 86 w 1654"/>
                  <a:gd name="T83" fmla="*/ 450 h 1672"/>
                  <a:gd name="T84" fmla="*/ 1528 w 1654"/>
                  <a:gd name="T85" fmla="*/ 383 h 1672"/>
                  <a:gd name="T86" fmla="*/ 1533 w 1654"/>
                  <a:gd name="T87" fmla="*/ 389 h 1672"/>
                  <a:gd name="T88" fmla="*/ 1526 w 1654"/>
                  <a:gd name="T89" fmla="*/ 396 h 1672"/>
                  <a:gd name="T90" fmla="*/ 1523 w 1654"/>
                  <a:gd name="T91" fmla="*/ 390 h 1672"/>
                  <a:gd name="T92" fmla="*/ 1528 w 1654"/>
                  <a:gd name="T93" fmla="*/ 383 h 1672"/>
                  <a:gd name="T94" fmla="*/ 309 w 1654"/>
                  <a:gd name="T95" fmla="*/ 181 h 1672"/>
                  <a:gd name="T96" fmla="*/ 312 w 1654"/>
                  <a:gd name="T97" fmla="*/ 189 h 1672"/>
                  <a:gd name="T98" fmla="*/ 306 w 1654"/>
                  <a:gd name="T99" fmla="*/ 194 h 1672"/>
                  <a:gd name="T100" fmla="*/ 304 w 1654"/>
                  <a:gd name="T101" fmla="*/ 185 h 1672"/>
                  <a:gd name="T102" fmla="*/ 309 w 1654"/>
                  <a:gd name="T103" fmla="*/ 181 h 1672"/>
                  <a:gd name="T104" fmla="*/ 1129 w 1654"/>
                  <a:gd name="T105" fmla="*/ 57 h 1672"/>
                  <a:gd name="T106" fmla="*/ 1136 w 1654"/>
                  <a:gd name="T107" fmla="*/ 59 h 1672"/>
                  <a:gd name="T108" fmla="*/ 1130 w 1654"/>
                  <a:gd name="T109" fmla="*/ 67 h 1672"/>
                  <a:gd name="T110" fmla="*/ 1123 w 1654"/>
                  <a:gd name="T111" fmla="*/ 64 h 1672"/>
                  <a:gd name="T112" fmla="*/ 1129 w 1654"/>
                  <a:gd name="T113" fmla="*/ 57 h 1672"/>
                  <a:gd name="T114" fmla="*/ 790 w 1654"/>
                  <a:gd name="T115" fmla="*/ 0 h 1672"/>
                  <a:gd name="T116" fmla="*/ 794 w 1654"/>
                  <a:gd name="T117" fmla="*/ 10 h 1672"/>
                  <a:gd name="T118" fmla="*/ 791 w 1654"/>
                  <a:gd name="T119" fmla="*/ 10 h 1672"/>
                  <a:gd name="T120" fmla="*/ 787 w 1654"/>
                  <a:gd name="T121" fmla="*/ 10 h 1672"/>
                  <a:gd name="T122" fmla="*/ 784 w 1654"/>
                  <a:gd name="T123" fmla="*/ 2 h 1672"/>
                  <a:gd name="T124" fmla="*/ 790 w 1654"/>
                  <a:gd name="T125" fmla="*/ 0 h 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4" h="1672">
                    <a:moveTo>
                      <a:pt x="864" y="1662"/>
                    </a:moveTo>
                    <a:lnTo>
                      <a:pt x="867" y="1672"/>
                    </a:lnTo>
                    <a:lnTo>
                      <a:pt x="863" y="1672"/>
                    </a:lnTo>
                    <a:lnTo>
                      <a:pt x="860" y="1672"/>
                    </a:lnTo>
                    <a:lnTo>
                      <a:pt x="857" y="1663"/>
                    </a:lnTo>
                    <a:lnTo>
                      <a:pt x="863" y="1663"/>
                    </a:lnTo>
                    <a:lnTo>
                      <a:pt x="864" y="1662"/>
                    </a:lnTo>
                    <a:close/>
                    <a:moveTo>
                      <a:pt x="523" y="1605"/>
                    </a:moveTo>
                    <a:lnTo>
                      <a:pt x="528" y="1607"/>
                    </a:lnTo>
                    <a:lnTo>
                      <a:pt x="523" y="1614"/>
                    </a:lnTo>
                    <a:lnTo>
                      <a:pt x="517" y="1613"/>
                    </a:lnTo>
                    <a:lnTo>
                      <a:pt x="523" y="1605"/>
                    </a:lnTo>
                    <a:close/>
                    <a:moveTo>
                      <a:pt x="1346" y="1480"/>
                    </a:moveTo>
                    <a:lnTo>
                      <a:pt x="1349" y="1488"/>
                    </a:lnTo>
                    <a:lnTo>
                      <a:pt x="1342" y="1494"/>
                    </a:lnTo>
                    <a:lnTo>
                      <a:pt x="1339" y="1484"/>
                    </a:lnTo>
                    <a:lnTo>
                      <a:pt x="1346" y="1480"/>
                    </a:lnTo>
                    <a:close/>
                    <a:moveTo>
                      <a:pt x="127" y="1276"/>
                    </a:moveTo>
                    <a:lnTo>
                      <a:pt x="131" y="1282"/>
                    </a:lnTo>
                    <a:lnTo>
                      <a:pt x="126" y="1290"/>
                    </a:lnTo>
                    <a:lnTo>
                      <a:pt x="121" y="1283"/>
                    </a:lnTo>
                    <a:lnTo>
                      <a:pt x="127" y="1276"/>
                    </a:lnTo>
                    <a:close/>
                    <a:moveTo>
                      <a:pt x="1561" y="1215"/>
                    </a:moveTo>
                    <a:lnTo>
                      <a:pt x="1571" y="1217"/>
                    </a:lnTo>
                    <a:lnTo>
                      <a:pt x="1567" y="1224"/>
                    </a:lnTo>
                    <a:lnTo>
                      <a:pt x="1558" y="1222"/>
                    </a:lnTo>
                    <a:lnTo>
                      <a:pt x="1561" y="1215"/>
                    </a:lnTo>
                    <a:close/>
                    <a:moveTo>
                      <a:pt x="0" y="955"/>
                    </a:moveTo>
                    <a:lnTo>
                      <a:pt x="8" y="957"/>
                    </a:lnTo>
                    <a:lnTo>
                      <a:pt x="10" y="965"/>
                    </a:lnTo>
                    <a:lnTo>
                      <a:pt x="1" y="964"/>
                    </a:lnTo>
                    <a:lnTo>
                      <a:pt x="0" y="955"/>
                    </a:lnTo>
                    <a:close/>
                    <a:moveTo>
                      <a:pt x="1643" y="708"/>
                    </a:moveTo>
                    <a:lnTo>
                      <a:pt x="1653" y="710"/>
                    </a:lnTo>
                    <a:lnTo>
                      <a:pt x="1654" y="717"/>
                    </a:lnTo>
                    <a:lnTo>
                      <a:pt x="1644" y="715"/>
                    </a:lnTo>
                    <a:lnTo>
                      <a:pt x="1643" y="708"/>
                    </a:lnTo>
                    <a:close/>
                    <a:moveTo>
                      <a:pt x="86" y="450"/>
                    </a:moveTo>
                    <a:lnTo>
                      <a:pt x="94" y="451"/>
                    </a:lnTo>
                    <a:lnTo>
                      <a:pt x="92" y="457"/>
                    </a:lnTo>
                    <a:lnTo>
                      <a:pt x="83" y="455"/>
                    </a:lnTo>
                    <a:lnTo>
                      <a:pt x="86" y="450"/>
                    </a:lnTo>
                    <a:close/>
                    <a:moveTo>
                      <a:pt x="1528" y="383"/>
                    </a:moveTo>
                    <a:lnTo>
                      <a:pt x="1533" y="389"/>
                    </a:lnTo>
                    <a:lnTo>
                      <a:pt x="1526" y="396"/>
                    </a:lnTo>
                    <a:lnTo>
                      <a:pt x="1523" y="390"/>
                    </a:lnTo>
                    <a:lnTo>
                      <a:pt x="1528" y="383"/>
                    </a:lnTo>
                    <a:close/>
                    <a:moveTo>
                      <a:pt x="309" y="181"/>
                    </a:moveTo>
                    <a:lnTo>
                      <a:pt x="312" y="189"/>
                    </a:lnTo>
                    <a:lnTo>
                      <a:pt x="306" y="194"/>
                    </a:lnTo>
                    <a:lnTo>
                      <a:pt x="304" y="185"/>
                    </a:lnTo>
                    <a:lnTo>
                      <a:pt x="309" y="181"/>
                    </a:lnTo>
                    <a:close/>
                    <a:moveTo>
                      <a:pt x="1129" y="57"/>
                    </a:moveTo>
                    <a:lnTo>
                      <a:pt x="1136" y="59"/>
                    </a:lnTo>
                    <a:lnTo>
                      <a:pt x="1130" y="67"/>
                    </a:lnTo>
                    <a:lnTo>
                      <a:pt x="1123" y="64"/>
                    </a:lnTo>
                    <a:lnTo>
                      <a:pt x="1129" y="57"/>
                    </a:lnTo>
                    <a:close/>
                    <a:moveTo>
                      <a:pt x="790" y="0"/>
                    </a:moveTo>
                    <a:lnTo>
                      <a:pt x="794" y="10"/>
                    </a:lnTo>
                    <a:lnTo>
                      <a:pt x="791" y="10"/>
                    </a:lnTo>
                    <a:lnTo>
                      <a:pt x="787" y="10"/>
                    </a:lnTo>
                    <a:lnTo>
                      <a:pt x="784" y="2"/>
                    </a:lnTo>
                    <a:lnTo>
                      <a:pt x="7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4" name="Freeform 629"/>
              <p:cNvSpPr>
                <a:spLocks noEditPoints="1"/>
              </p:cNvSpPr>
              <p:nvPr/>
            </p:nvSpPr>
            <p:spPr bwMode="auto">
              <a:xfrm>
                <a:off x="6279" y="1700"/>
                <a:ext cx="1673" cy="1688"/>
              </a:xfrm>
              <a:custGeom>
                <a:avLst/>
                <a:gdLst>
                  <a:gd name="T0" fmla="*/ 877 w 1673"/>
                  <a:gd name="T1" fmla="*/ 1680 h 1688"/>
                  <a:gd name="T2" fmla="*/ 882 w 1673"/>
                  <a:gd name="T3" fmla="*/ 1688 h 1688"/>
                  <a:gd name="T4" fmla="*/ 874 w 1673"/>
                  <a:gd name="T5" fmla="*/ 1688 h 1688"/>
                  <a:gd name="T6" fmla="*/ 870 w 1673"/>
                  <a:gd name="T7" fmla="*/ 1680 h 1688"/>
                  <a:gd name="T8" fmla="*/ 873 w 1673"/>
                  <a:gd name="T9" fmla="*/ 1680 h 1688"/>
                  <a:gd name="T10" fmla="*/ 877 w 1673"/>
                  <a:gd name="T11" fmla="*/ 1680 h 1688"/>
                  <a:gd name="T12" fmla="*/ 527 w 1673"/>
                  <a:gd name="T13" fmla="*/ 1621 h 1688"/>
                  <a:gd name="T14" fmla="*/ 533 w 1673"/>
                  <a:gd name="T15" fmla="*/ 1622 h 1688"/>
                  <a:gd name="T16" fmla="*/ 527 w 1673"/>
                  <a:gd name="T17" fmla="*/ 1630 h 1688"/>
                  <a:gd name="T18" fmla="*/ 521 w 1673"/>
                  <a:gd name="T19" fmla="*/ 1628 h 1688"/>
                  <a:gd name="T20" fmla="*/ 527 w 1673"/>
                  <a:gd name="T21" fmla="*/ 1621 h 1688"/>
                  <a:gd name="T22" fmla="*/ 1359 w 1673"/>
                  <a:gd name="T23" fmla="*/ 1496 h 1688"/>
                  <a:gd name="T24" fmla="*/ 1362 w 1673"/>
                  <a:gd name="T25" fmla="*/ 1505 h 1688"/>
                  <a:gd name="T26" fmla="*/ 1356 w 1673"/>
                  <a:gd name="T27" fmla="*/ 1510 h 1688"/>
                  <a:gd name="T28" fmla="*/ 1352 w 1673"/>
                  <a:gd name="T29" fmla="*/ 1502 h 1688"/>
                  <a:gd name="T30" fmla="*/ 1359 w 1673"/>
                  <a:gd name="T31" fmla="*/ 1496 h 1688"/>
                  <a:gd name="T32" fmla="*/ 131 w 1673"/>
                  <a:gd name="T33" fmla="*/ 1291 h 1688"/>
                  <a:gd name="T34" fmla="*/ 136 w 1673"/>
                  <a:gd name="T35" fmla="*/ 1298 h 1688"/>
                  <a:gd name="T36" fmla="*/ 130 w 1673"/>
                  <a:gd name="T37" fmla="*/ 1305 h 1688"/>
                  <a:gd name="T38" fmla="*/ 126 w 1673"/>
                  <a:gd name="T39" fmla="*/ 1298 h 1688"/>
                  <a:gd name="T40" fmla="*/ 131 w 1673"/>
                  <a:gd name="T41" fmla="*/ 1291 h 1688"/>
                  <a:gd name="T42" fmla="*/ 1581 w 1673"/>
                  <a:gd name="T43" fmla="*/ 1225 h 1688"/>
                  <a:gd name="T44" fmla="*/ 1589 w 1673"/>
                  <a:gd name="T45" fmla="*/ 1226 h 1688"/>
                  <a:gd name="T46" fmla="*/ 1586 w 1673"/>
                  <a:gd name="T47" fmla="*/ 1233 h 1688"/>
                  <a:gd name="T48" fmla="*/ 1577 w 1673"/>
                  <a:gd name="T49" fmla="*/ 1232 h 1688"/>
                  <a:gd name="T50" fmla="*/ 1581 w 1673"/>
                  <a:gd name="T51" fmla="*/ 1225 h 1688"/>
                  <a:gd name="T52" fmla="*/ 0 w 1673"/>
                  <a:gd name="T53" fmla="*/ 962 h 1688"/>
                  <a:gd name="T54" fmla="*/ 10 w 1673"/>
                  <a:gd name="T55" fmla="*/ 963 h 1688"/>
                  <a:gd name="T56" fmla="*/ 11 w 1673"/>
                  <a:gd name="T57" fmla="*/ 972 h 1688"/>
                  <a:gd name="T58" fmla="*/ 1 w 1673"/>
                  <a:gd name="T59" fmla="*/ 970 h 1688"/>
                  <a:gd name="T60" fmla="*/ 0 w 1673"/>
                  <a:gd name="T61" fmla="*/ 962 h 1688"/>
                  <a:gd name="T62" fmla="*/ 1663 w 1673"/>
                  <a:gd name="T63" fmla="*/ 718 h 1688"/>
                  <a:gd name="T64" fmla="*/ 1673 w 1673"/>
                  <a:gd name="T65" fmla="*/ 719 h 1688"/>
                  <a:gd name="T66" fmla="*/ 1673 w 1673"/>
                  <a:gd name="T67" fmla="*/ 726 h 1688"/>
                  <a:gd name="T68" fmla="*/ 1664 w 1673"/>
                  <a:gd name="T69" fmla="*/ 725 h 1688"/>
                  <a:gd name="T70" fmla="*/ 1663 w 1673"/>
                  <a:gd name="T71" fmla="*/ 718 h 1688"/>
                  <a:gd name="T72" fmla="*/ 88 w 1673"/>
                  <a:gd name="T73" fmla="*/ 456 h 1688"/>
                  <a:gd name="T74" fmla="*/ 96 w 1673"/>
                  <a:gd name="T75" fmla="*/ 458 h 1688"/>
                  <a:gd name="T76" fmla="*/ 93 w 1673"/>
                  <a:gd name="T77" fmla="*/ 463 h 1688"/>
                  <a:gd name="T78" fmla="*/ 83 w 1673"/>
                  <a:gd name="T79" fmla="*/ 462 h 1688"/>
                  <a:gd name="T80" fmla="*/ 88 w 1673"/>
                  <a:gd name="T81" fmla="*/ 456 h 1688"/>
                  <a:gd name="T82" fmla="*/ 1544 w 1673"/>
                  <a:gd name="T83" fmla="*/ 384 h 1688"/>
                  <a:gd name="T84" fmla="*/ 1548 w 1673"/>
                  <a:gd name="T85" fmla="*/ 390 h 1688"/>
                  <a:gd name="T86" fmla="*/ 1543 w 1673"/>
                  <a:gd name="T87" fmla="*/ 397 h 1688"/>
                  <a:gd name="T88" fmla="*/ 1538 w 1673"/>
                  <a:gd name="T89" fmla="*/ 391 h 1688"/>
                  <a:gd name="T90" fmla="*/ 1544 w 1673"/>
                  <a:gd name="T91" fmla="*/ 384 h 1688"/>
                  <a:gd name="T92" fmla="*/ 315 w 1673"/>
                  <a:gd name="T93" fmla="*/ 179 h 1688"/>
                  <a:gd name="T94" fmla="*/ 319 w 1673"/>
                  <a:gd name="T95" fmla="*/ 189 h 1688"/>
                  <a:gd name="T96" fmla="*/ 314 w 1673"/>
                  <a:gd name="T97" fmla="*/ 193 h 1688"/>
                  <a:gd name="T98" fmla="*/ 309 w 1673"/>
                  <a:gd name="T99" fmla="*/ 183 h 1688"/>
                  <a:gd name="T100" fmla="*/ 315 w 1673"/>
                  <a:gd name="T101" fmla="*/ 179 h 1688"/>
                  <a:gd name="T102" fmla="*/ 1144 w 1673"/>
                  <a:gd name="T103" fmla="*/ 58 h 1688"/>
                  <a:gd name="T104" fmla="*/ 1151 w 1673"/>
                  <a:gd name="T105" fmla="*/ 60 h 1688"/>
                  <a:gd name="T106" fmla="*/ 1146 w 1673"/>
                  <a:gd name="T107" fmla="*/ 67 h 1688"/>
                  <a:gd name="T108" fmla="*/ 1139 w 1673"/>
                  <a:gd name="T109" fmla="*/ 65 h 1688"/>
                  <a:gd name="T110" fmla="*/ 1144 w 1673"/>
                  <a:gd name="T111" fmla="*/ 58 h 1688"/>
                  <a:gd name="T112" fmla="*/ 797 w 1673"/>
                  <a:gd name="T113" fmla="*/ 0 h 1688"/>
                  <a:gd name="T114" fmla="*/ 800 w 1673"/>
                  <a:gd name="T115" fmla="*/ 8 h 1688"/>
                  <a:gd name="T116" fmla="*/ 794 w 1673"/>
                  <a:gd name="T117" fmla="*/ 10 h 1688"/>
                  <a:gd name="T118" fmla="*/ 791 w 1673"/>
                  <a:gd name="T119" fmla="*/ 1 h 1688"/>
                  <a:gd name="T120" fmla="*/ 797 w 1673"/>
                  <a:gd name="T121" fmla="*/ 0 h 1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73" h="1688">
                    <a:moveTo>
                      <a:pt x="877" y="1680"/>
                    </a:moveTo>
                    <a:lnTo>
                      <a:pt x="882" y="1688"/>
                    </a:lnTo>
                    <a:lnTo>
                      <a:pt x="874" y="1688"/>
                    </a:lnTo>
                    <a:lnTo>
                      <a:pt x="870" y="1680"/>
                    </a:lnTo>
                    <a:lnTo>
                      <a:pt x="873" y="1680"/>
                    </a:lnTo>
                    <a:lnTo>
                      <a:pt x="877" y="1680"/>
                    </a:lnTo>
                    <a:close/>
                    <a:moveTo>
                      <a:pt x="527" y="1621"/>
                    </a:moveTo>
                    <a:lnTo>
                      <a:pt x="533" y="1622"/>
                    </a:lnTo>
                    <a:lnTo>
                      <a:pt x="527" y="1630"/>
                    </a:lnTo>
                    <a:lnTo>
                      <a:pt x="521" y="1628"/>
                    </a:lnTo>
                    <a:lnTo>
                      <a:pt x="527" y="1621"/>
                    </a:lnTo>
                    <a:close/>
                    <a:moveTo>
                      <a:pt x="1359" y="1496"/>
                    </a:moveTo>
                    <a:lnTo>
                      <a:pt x="1362" y="1505"/>
                    </a:lnTo>
                    <a:lnTo>
                      <a:pt x="1356" y="1510"/>
                    </a:lnTo>
                    <a:lnTo>
                      <a:pt x="1352" y="1502"/>
                    </a:lnTo>
                    <a:lnTo>
                      <a:pt x="1359" y="1496"/>
                    </a:lnTo>
                    <a:close/>
                    <a:moveTo>
                      <a:pt x="131" y="1291"/>
                    </a:moveTo>
                    <a:lnTo>
                      <a:pt x="136" y="1298"/>
                    </a:lnTo>
                    <a:lnTo>
                      <a:pt x="130" y="1305"/>
                    </a:lnTo>
                    <a:lnTo>
                      <a:pt x="126" y="1298"/>
                    </a:lnTo>
                    <a:lnTo>
                      <a:pt x="131" y="1291"/>
                    </a:lnTo>
                    <a:close/>
                    <a:moveTo>
                      <a:pt x="1581" y="1225"/>
                    </a:moveTo>
                    <a:lnTo>
                      <a:pt x="1589" y="1226"/>
                    </a:lnTo>
                    <a:lnTo>
                      <a:pt x="1586" y="1233"/>
                    </a:lnTo>
                    <a:lnTo>
                      <a:pt x="1577" y="1232"/>
                    </a:lnTo>
                    <a:lnTo>
                      <a:pt x="1581" y="1225"/>
                    </a:lnTo>
                    <a:close/>
                    <a:moveTo>
                      <a:pt x="0" y="962"/>
                    </a:moveTo>
                    <a:lnTo>
                      <a:pt x="10" y="963"/>
                    </a:lnTo>
                    <a:lnTo>
                      <a:pt x="11" y="972"/>
                    </a:lnTo>
                    <a:lnTo>
                      <a:pt x="1" y="970"/>
                    </a:lnTo>
                    <a:lnTo>
                      <a:pt x="0" y="962"/>
                    </a:lnTo>
                    <a:close/>
                    <a:moveTo>
                      <a:pt x="1663" y="718"/>
                    </a:moveTo>
                    <a:lnTo>
                      <a:pt x="1673" y="719"/>
                    </a:lnTo>
                    <a:lnTo>
                      <a:pt x="1673" y="726"/>
                    </a:lnTo>
                    <a:lnTo>
                      <a:pt x="1664" y="725"/>
                    </a:lnTo>
                    <a:lnTo>
                      <a:pt x="1663" y="718"/>
                    </a:lnTo>
                    <a:close/>
                    <a:moveTo>
                      <a:pt x="88" y="456"/>
                    </a:moveTo>
                    <a:lnTo>
                      <a:pt x="96" y="458"/>
                    </a:lnTo>
                    <a:lnTo>
                      <a:pt x="93" y="463"/>
                    </a:lnTo>
                    <a:lnTo>
                      <a:pt x="83" y="462"/>
                    </a:lnTo>
                    <a:lnTo>
                      <a:pt x="88" y="456"/>
                    </a:lnTo>
                    <a:close/>
                    <a:moveTo>
                      <a:pt x="1544" y="384"/>
                    </a:moveTo>
                    <a:lnTo>
                      <a:pt x="1548" y="390"/>
                    </a:lnTo>
                    <a:lnTo>
                      <a:pt x="1543" y="397"/>
                    </a:lnTo>
                    <a:lnTo>
                      <a:pt x="1538" y="391"/>
                    </a:lnTo>
                    <a:lnTo>
                      <a:pt x="1544" y="384"/>
                    </a:lnTo>
                    <a:close/>
                    <a:moveTo>
                      <a:pt x="315" y="179"/>
                    </a:moveTo>
                    <a:lnTo>
                      <a:pt x="319" y="189"/>
                    </a:lnTo>
                    <a:lnTo>
                      <a:pt x="314" y="193"/>
                    </a:lnTo>
                    <a:lnTo>
                      <a:pt x="309" y="183"/>
                    </a:lnTo>
                    <a:lnTo>
                      <a:pt x="315" y="179"/>
                    </a:lnTo>
                    <a:close/>
                    <a:moveTo>
                      <a:pt x="1144" y="58"/>
                    </a:moveTo>
                    <a:lnTo>
                      <a:pt x="1151" y="60"/>
                    </a:lnTo>
                    <a:lnTo>
                      <a:pt x="1146" y="67"/>
                    </a:lnTo>
                    <a:lnTo>
                      <a:pt x="1139" y="65"/>
                    </a:lnTo>
                    <a:lnTo>
                      <a:pt x="1144" y="58"/>
                    </a:lnTo>
                    <a:close/>
                    <a:moveTo>
                      <a:pt x="797" y="0"/>
                    </a:moveTo>
                    <a:lnTo>
                      <a:pt x="800" y="8"/>
                    </a:lnTo>
                    <a:lnTo>
                      <a:pt x="794" y="10"/>
                    </a:lnTo>
                    <a:lnTo>
                      <a:pt x="791" y="1"/>
                    </a:lnTo>
                    <a:lnTo>
                      <a:pt x="7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5" name="Freeform 630"/>
              <p:cNvSpPr>
                <a:spLocks noEditPoints="1"/>
              </p:cNvSpPr>
              <p:nvPr/>
            </p:nvSpPr>
            <p:spPr bwMode="auto">
              <a:xfrm>
                <a:off x="6270" y="1691"/>
                <a:ext cx="1692" cy="1706"/>
              </a:xfrm>
              <a:custGeom>
                <a:avLst/>
                <a:gdLst>
                  <a:gd name="T0" fmla="*/ 891 w 1692"/>
                  <a:gd name="T1" fmla="*/ 1697 h 1706"/>
                  <a:gd name="T2" fmla="*/ 893 w 1692"/>
                  <a:gd name="T3" fmla="*/ 1706 h 1706"/>
                  <a:gd name="T4" fmla="*/ 886 w 1692"/>
                  <a:gd name="T5" fmla="*/ 1706 h 1706"/>
                  <a:gd name="T6" fmla="*/ 883 w 1692"/>
                  <a:gd name="T7" fmla="*/ 1697 h 1706"/>
                  <a:gd name="T8" fmla="*/ 891 w 1692"/>
                  <a:gd name="T9" fmla="*/ 1697 h 1706"/>
                  <a:gd name="T10" fmla="*/ 530 w 1692"/>
                  <a:gd name="T11" fmla="*/ 1637 h 1706"/>
                  <a:gd name="T12" fmla="*/ 536 w 1692"/>
                  <a:gd name="T13" fmla="*/ 1639 h 1706"/>
                  <a:gd name="T14" fmla="*/ 529 w 1692"/>
                  <a:gd name="T15" fmla="*/ 1646 h 1706"/>
                  <a:gd name="T16" fmla="*/ 523 w 1692"/>
                  <a:gd name="T17" fmla="*/ 1644 h 1706"/>
                  <a:gd name="T18" fmla="*/ 530 w 1692"/>
                  <a:gd name="T19" fmla="*/ 1637 h 1706"/>
                  <a:gd name="T20" fmla="*/ 1371 w 1692"/>
                  <a:gd name="T21" fmla="*/ 1514 h 1706"/>
                  <a:gd name="T22" fmla="*/ 1375 w 1692"/>
                  <a:gd name="T23" fmla="*/ 1524 h 1706"/>
                  <a:gd name="T24" fmla="*/ 1368 w 1692"/>
                  <a:gd name="T25" fmla="*/ 1528 h 1706"/>
                  <a:gd name="T26" fmla="*/ 1365 w 1692"/>
                  <a:gd name="T27" fmla="*/ 1519 h 1706"/>
                  <a:gd name="T28" fmla="*/ 1371 w 1692"/>
                  <a:gd name="T29" fmla="*/ 1514 h 1706"/>
                  <a:gd name="T30" fmla="*/ 135 w 1692"/>
                  <a:gd name="T31" fmla="*/ 1307 h 1706"/>
                  <a:gd name="T32" fmla="*/ 139 w 1692"/>
                  <a:gd name="T33" fmla="*/ 1314 h 1706"/>
                  <a:gd name="T34" fmla="*/ 132 w 1692"/>
                  <a:gd name="T35" fmla="*/ 1321 h 1706"/>
                  <a:gd name="T36" fmla="*/ 128 w 1692"/>
                  <a:gd name="T37" fmla="*/ 1314 h 1706"/>
                  <a:gd name="T38" fmla="*/ 135 w 1692"/>
                  <a:gd name="T39" fmla="*/ 1307 h 1706"/>
                  <a:gd name="T40" fmla="*/ 1598 w 1692"/>
                  <a:gd name="T41" fmla="*/ 1235 h 1706"/>
                  <a:gd name="T42" fmla="*/ 1608 w 1692"/>
                  <a:gd name="T43" fmla="*/ 1238 h 1706"/>
                  <a:gd name="T44" fmla="*/ 1604 w 1692"/>
                  <a:gd name="T45" fmla="*/ 1244 h 1706"/>
                  <a:gd name="T46" fmla="*/ 1595 w 1692"/>
                  <a:gd name="T47" fmla="*/ 1242 h 1706"/>
                  <a:gd name="T48" fmla="*/ 1598 w 1692"/>
                  <a:gd name="T49" fmla="*/ 1235 h 1706"/>
                  <a:gd name="T50" fmla="*/ 0 w 1692"/>
                  <a:gd name="T51" fmla="*/ 970 h 1706"/>
                  <a:gd name="T52" fmla="*/ 9 w 1692"/>
                  <a:gd name="T53" fmla="*/ 971 h 1706"/>
                  <a:gd name="T54" fmla="*/ 10 w 1692"/>
                  <a:gd name="T55" fmla="*/ 979 h 1706"/>
                  <a:gd name="T56" fmla="*/ 0 w 1692"/>
                  <a:gd name="T57" fmla="*/ 978 h 1706"/>
                  <a:gd name="T58" fmla="*/ 0 w 1692"/>
                  <a:gd name="T59" fmla="*/ 970 h 1706"/>
                  <a:gd name="T60" fmla="*/ 1682 w 1692"/>
                  <a:gd name="T61" fmla="*/ 728 h 1706"/>
                  <a:gd name="T62" fmla="*/ 1690 w 1692"/>
                  <a:gd name="T63" fmla="*/ 729 h 1706"/>
                  <a:gd name="T64" fmla="*/ 1692 w 1692"/>
                  <a:gd name="T65" fmla="*/ 736 h 1706"/>
                  <a:gd name="T66" fmla="*/ 1682 w 1692"/>
                  <a:gd name="T67" fmla="*/ 735 h 1706"/>
                  <a:gd name="T68" fmla="*/ 1682 w 1692"/>
                  <a:gd name="T69" fmla="*/ 728 h 1706"/>
                  <a:gd name="T70" fmla="*/ 87 w 1692"/>
                  <a:gd name="T71" fmla="*/ 464 h 1706"/>
                  <a:gd name="T72" fmla="*/ 97 w 1692"/>
                  <a:gd name="T73" fmla="*/ 465 h 1706"/>
                  <a:gd name="T74" fmla="*/ 92 w 1692"/>
                  <a:gd name="T75" fmla="*/ 471 h 1706"/>
                  <a:gd name="T76" fmla="*/ 84 w 1692"/>
                  <a:gd name="T77" fmla="*/ 469 h 1706"/>
                  <a:gd name="T78" fmla="*/ 87 w 1692"/>
                  <a:gd name="T79" fmla="*/ 464 h 1706"/>
                  <a:gd name="T80" fmla="*/ 1560 w 1692"/>
                  <a:gd name="T81" fmla="*/ 386 h 1706"/>
                  <a:gd name="T82" fmla="*/ 1563 w 1692"/>
                  <a:gd name="T83" fmla="*/ 392 h 1706"/>
                  <a:gd name="T84" fmla="*/ 1557 w 1692"/>
                  <a:gd name="T85" fmla="*/ 399 h 1706"/>
                  <a:gd name="T86" fmla="*/ 1553 w 1692"/>
                  <a:gd name="T87" fmla="*/ 393 h 1706"/>
                  <a:gd name="T88" fmla="*/ 1560 w 1692"/>
                  <a:gd name="T89" fmla="*/ 386 h 1706"/>
                  <a:gd name="T90" fmla="*/ 321 w 1692"/>
                  <a:gd name="T91" fmla="*/ 180 h 1706"/>
                  <a:gd name="T92" fmla="*/ 324 w 1692"/>
                  <a:gd name="T93" fmla="*/ 188 h 1706"/>
                  <a:gd name="T94" fmla="*/ 318 w 1692"/>
                  <a:gd name="T95" fmla="*/ 192 h 1706"/>
                  <a:gd name="T96" fmla="*/ 316 w 1692"/>
                  <a:gd name="T97" fmla="*/ 184 h 1706"/>
                  <a:gd name="T98" fmla="*/ 321 w 1692"/>
                  <a:gd name="T99" fmla="*/ 180 h 1706"/>
                  <a:gd name="T100" fmla="*/ 1160 w 1692"/>
                  <a:gd name="T101" fmla="*/ 60 h 1706"/>
                  <a:gd name="T102" fmla="*/ 1167 w 1692"/>
                  <a:gd name="T103" fmla="*/ 62 h 1706"/>
                  <a:gd name="T104" fmla="*/ 1160 w 1692"/>
                  <a:gd name="T105" fmla="*/ 69 h 1706"/>
                  <a:gd name="T106" fmla="*/ 1153 w 1692"/>
                  <a:gd name="T107" fmla="*/ 67 h 1706"/>
                  <a:gd name="T108" fmla="*/ 1160 w 1692"/>
                  <a:gd name="T109" fmla="*/ 60 h 1706"/>
                  <a:gd name="T110" fmla="*/ 803 w 1692"/>
                  <a:gd name="T111" fmla="*/ 0 h 1706"/>
                  <a:gd name="T112" fmla="*/ 806 w 1692"/>
                  <a:gd name="T113" fmla="*/ 9 h 1706"/>
                  <a:gd name="T114" fmla="*/ 800 w 1692"/>
                  <a:gd name="T115" fmla="*/ 10 h 1706"/>
                  <a:gd name="T116" fmla="*/ 796 w 1692"/>
                  <a:gd name="T117" fmla="*/ 0 h 1706"/>
                  <a:gd name="T118" fmla="*/ 803 w 1692"/>
                  <a:gd name="T119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92" h="1706">
                    <a:moveTo>
                      <a:pt x="891" y="1697"/>
                    </a:moveTo>
                    <a:lnTo>
                      <a:pt x="893" y="1706"/>
                    </a:lnTo>
                    <a:lnTo>
                      <a:pt x="886" y="1706"/>
                    </a:lnTo>
                    <a:lnTo>
                      <a:pt x="883" y="1697"/>
                    </a:lnTo>
                    <a:lnTo>
                      <a:pt x="891" y="1697"/>
                    </a:lnTo>
                    <a:close/>
                    <a:moveTo>
                      <a:pt x="530" y="1637"/>
                    </a:moveTo>
                    <a:lnTo>
                      <a:pt x="536" y="1639"/>
                    </a:lnTo>
                    <a:lnTo>
                      <a:pt x="529" y="1646"/>
                    </a:lnTo>
                    <a:lnTo>
                      <a:pt x="523" y="1644"/>
                    </a:lnTo>
                    <a:lnTo>
                      <a:pt x="530" y="1637"/>
                    </a:lnTo>
                    <a:close/>
                    <a:moveTo>
                      <a:pt x="1371" y="1514"/>
                    </a:moveTo>
                    <a:lnTo>
                      <a:pt x="1375" y="1524"/>
                    </a:lnTo>
                    <a:lnTo>
                      <a:pt x="1368" y="1528"/>
                    </a:lnTo>
                    <a:lnTo>
                      <a:pt x="1365" y="1519"/>
                    </a:lnTo>
                    <a:lnTo>
                      <a:pt x="1371" y="1514"/>
                    </a:lnTo>
                    <a:close/>
                    <a:moveTo>
                      <a:pt x="135" y="1307"/>
                    </a:moveTo>
                    <a:lnTo>
                      <a:pt x="139" y="1314"/>
                    </a:lnTo>
                    <a:lnTo>
                      <a:pt x="132" y="1321"/>
                    </a:lnTo>
                    <a:lnTo>
                      <a:pt x="128" y="1314"/>
                    </a:lnTo>
                    <a:lnTo>
                      <a:pt x="135" y="1307"/>
                    </a:lnTo>
                    <a:close/>
                    <a:moveTo>
                      <a:pt x="1598" y="1235"/>
                    </a:moveTo>
                    <a:lnTo>
                      <a:pt x="1608" y="1238"/>
                    </a:lnTo>
                    <a:lnTo>
                      <a:pt x="1604" y="1244"/>
                    </a:lnTo>
                    <a:lnTo>
                      <a:pt x="1595" y="1242"/>
                    </a:lnTo>
                    <a:lnTo>
                      <a:pt x="1598" y="1235"/>
                    </a:lnTo>
                    <a:close/>
                    <a:moveTo>
                      <a:pt x="0" y="970"/>
                    </a:moveTo>
                    <a:lnTo>
                      <a:pt x="9" y="971"/>
                    </a:lnTo>
                    <a:lnTo>
                      <a:pt x="10" y="979"/>
                    </a:lnTo>
                    <a:lnTo>
                      <a:pt x="0" y="978"/>
                    </a:lnTo>
                    <a:lnTo>
                      <a:pt x="0" y="970"/>
                    </a:lnTo>
                    <a:close/>
                    <a:moveTo>
                      <a:pt x="1682" y="728"/>
                    </a:moveTo>
                    <a:lnTo>
                      <a:pt x="1690" y="729"/>
                    </a:lnTo>
                    <a:lnTo>
                      <a:pt x="1692" y="736"/>
                    </a:lnTo>
                    <a:lnTo>
                      <a:pt x="1682" y="735"/>
                    </a:lnTo>
                    <a:lnTo>
                      <a:pt x="1682" y="728"/>
                    </a:lnTo>
                    <a:close/>
                    <a:moveTo>
                      <a:pt x="87" y="464"/>
                    </a:moveTo>
                    <a:lnTo>
                      <a:pt x="97" y="465"/>
                    </a:lnTo>
                    <a:lnTo>
                      <a:pt x="92" y="471"/>
                    </a:lnTo>
                    <a:lnTo>
                      <a:pt x="84" y="469"/>
                    </a:lnTo>
                    <a:lnTo>
                      <a:pt x="87" y="464"/>
                    </a:lnTo>
                    <a:close/>
                    <a:moveTo>
                      <a:pt x="1560" y="386"/>
                    </a:moveTo>
                    <a:lnTo>
                      <a:pt x="1563" y="392"/>
                    </a:lnTo>
                    <a:lnTo>
                      <a:pt x="1557" y="399"/>
                    </a:lnTo>
                    <a:lnTo>
                      <a:pt x="1553" y="393"/>
                    </a:lnTo>
                    <a:lnTo>
                      <a:pt x="1560" y="386"/>
                    </a:lnTo>
                    <a:close/>
                    <a:moveTo>
                      <a:pt x="321" y="180"/>
                    </a:moveTo>
                    <a:lnTo>
                      <a:pt x="324" y="188"/>
                    </a:lnTo>
                    <a:lnTo>
                      <a:pt x="318" y="192"/>
                    </a:lnTo>
                    <a:lnTo>
                      <a:pt x="316" y="184"/>
                    </a:lnTo>
                    <a:lnTo>
                      <a:pt x="321" y="180"/>
                    </a:lnTo>
                    <a:close/>
                    <a:moveTo>
                      <a:pt x="1160" y="60"/>
                    </a:moveTo>
                    <a:lnTo>
                      <a:pt x="1167" y="62"/>
                    </a:lnTo>
                    <a:lnTo>
                      <a:pt x="1160" y="69"/>
                    </a:lnTo>
                    <a:lnTo>
                      <a:pt x="1153" y="67"/>
                    </a:lnTo>
                    <a:lnTo>
                      <a:pt x="1160" y="60"/>
                    </a:lnTo>
                    <a:close/>
                    <a:moveTo>
                      <a:pt x="803" y="0"/>
                    </a:moveTo>
                    <a:lnTo>
                      <a:pt x="806" y="9"/>
                    </a:lnTo>
                    <a:lnTo>
                      <a:pt x="800" y="10"/>
                    </a:lnTo>
                    <a:lnTo>
                      <a:pt x="796" y="0"/>
                    </a:lnTo>
                    <a:lnTo>
                      <a:pt x="8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6" name="Freeform 631"/>
              <p:cNvSpPr>
                <a:spLocks noEditPoints="1"/>
              </p:cNvSpPr>
              <p:nvPr/>
            </p:nvSpPr>
            <p:spPr bwMode="auto">
              <a:xfrm>
                <a:off x="6261" y="1683"/>
                <a:ext cx="1709" cy="1722"/>
              </a:xfrm>
              <a:custGeom>
                <a:avLst/>
                <a:gdLst>
                  <a:gd name="T0" fmla="*/ 902 w 1709"/>
                  <a:gd name="T1" fmla="*/ 1714 h 1722"/>
                  <a:gd name="T2" fmla="*/ 905 w 1709"/>
                  <a:gd name="T3" fmla="*/ 1722 h 1722"/>
                  <a:gd name="T4" fmla="*/ 898 w 1709"/>
                  <a:gd name="T5" fmla="*/ 1722 h 1722"/>
                  <a:gd name="T6" fmla="*/ 895 w 1709"/>
                  <a:gd name="T7" fmla="*/ 1714 h 1722"/>
                  <a:gd name="T8" fmla="*/ 902 w 1709"/>
                  <a:gd name="T9" fmla="*/ 1714 h 1722"/>
                  <a:gd name="T10" fmla="*/ 532 w 1709"/>
                  <a:gd name="T11" fmla="*/ 1652 h 1722"/>
                  <a:gd name="T12" fmla="*/ 538 w 1709"/>
                  <a:gd name="T13" fmla="*/ 1654 h 1722"/>
                  <a:gd name="T14" fmla="*/ 532 w 1709"/>
                  <a:gd name="T15" fmla="*/ 1662 h 1722"/>
                  <a:gd name="T16" fmla="*/ 527 w 1709"/>
                  <a:gd name="T17" fmla="*/ 1659 h 1722"/>
                  <a:gd name="T18" fmla="*/ 532 w 1709"/>
                  <a:gd name="T19" fmla="*/ 1652 h 1722"/>
                  <a:gd name="T20" fmla="*/ 1384 w 1709"/>
                  <a:gd name="T21" fmla="*/ 1532 h 1722"/>
                  <a:gd name="T22" fmla="*/ 1387 w 1709"/>
                  <a:gd name="T23" fmla="*/ 1540 h 1722"/>
                  <a:gd name="T24" fmla="*/ 1380 w 1709"/>
                  <a:gd name="T25" fmla="*/ 1544 h 1722"/>
                  <a:gd name="T26" fmla="*/ 1377 w 1709"/>
                  <a:gd name="T27" fmla="*/ 1536 h 1722"/>
                  <a:gd name="T28" fmla="*/ 1384 w 1709"/>
                  <a:gd name="T29" fmla="*/ 1532 h 1722"/>
                  <a:gd name="T30" fmla="*/ 137 w 1709"/>
                  <a:gd name="T31" fmla="*/ 1322 h 1722"/>
                  <a:gd name="T32" fmla="*/ 141 w 1709"/>
                  <a:gd name="T33" fmla="*/ 1329 h 1722"/>
                  <a:gd name="T34" fmla="*/ 135 w 1709"/>
                  <a:gd name="T35" fmla="*/ 1337 h 1722"/>
                  <a:gd name="T36" fmla="*/ 131 w 1709"/>
                  <a:gd name="T37" fmla="*/ 1329 h 1722"/>
                  <a:gd name="T38" fmla="*/ 137 w 1709"/>
                  <a:gd name="T39" fmla="*/ 1322 h 1722"/>
                  <a:gd name="T40" fmla="*/ 1617 w 1709"/>
                  <a:gd name="T41" fmla="*/ 1246 h 1722"/>
                  <a:gd name="T42" fmla="*/ 1626 w 1709"/>
                  <a:gd name="T43" fmla="*/ 1247 h 1722"/>
                  <a:gd name="T44" fmla="*/ 1623 w 1709"/>
                  <a:gd name="T45" fmla="*/ 1253 h 1722"/>
                  <a:gd name="T46" fmla="*/ 1613 w 1709"/>
                  <a:gd name="T47" fmla="*/ 1252 h 1722"/>
                  <a:gd name="T48" fmla="*/ 1617 w 1709"/>
                  <a:gd name="T49" fmla="*/ 1246 h 1722"/>
                  <a:gd name="T50" fmla="*/ 0 w 1709"/>
                  <a:gd name="T51" fmla="*/ 976 h 1722"/>
                  <a:gd name="T52" fmla="*/ 9 w 1709"/>
                  <a:gd name="T53" fmla="*/ 978 h 1722"/>
                  <a:gd name="T54" fmla="*/ 9 w 1709"/>
                  <a:gd name="T55" fmla="*/ 986 h 1722"/>
                  <a:gd name="T56" fmla="*/ 1 w 1709"/>
                  <a:gd name="T57" fmla="*/ 983 h 1722"/>
                  <a:gd name="T58" fmla="*/ 0 w 1709"/>
                  <a:gd name="T59" fmla="*/ 976 h 1722"/>
                  <a:gd name="T60" fmla="*/ 1699 w 1709"/>
                  <a:gd name="T61" fmla="*/ 737 h 1722"/>
                  <a:gd name="T62" fmla="*/ 1709 w 1709"/>
                  <a:gd name="T63" fmla="*/ 739 h 1722"/>
                  <a:gd name="T64" fmla="*/ 1709 w 1709"/>
                  <a:gd name="T65" fmla="*/ 746 h 1722"/>
                  <a:gd name="T66" fmla="*/ 1701 w 1709"/>
                  <a:gd name="T67" fmla="*/ 744 h 1722"/>
                  <a:gd name="T68" fmla="*/ 1699 w 1709"/>
                  <a:gd name="T69" fmla="*/ 737 h 1722"/>
                  <a:gd name="T70" fmla="*/ 86 w 1709"/>
                  <a:gd name="T71" fmla="*/ 469 h 1722"/>
                  <a:gd name="T72" fmla="*/ 96 w 1709"/>
                  <a:gd name="T73" fmla="*/ 472 h 1722"/>
                  <a:gd name="T74" fmla="*/ 93 w 1709"/>
                  <a:gd name="T75" fmla="*/ 477 h 1722"/>
                  <a:gd name="T76" fmla="*/ 83 w 1709"/>
                  <a:gd name="T77" fmla="*/ 476 h 1722"/>
                  <a:gd name="T78" fmla="*/ 86 w 1709"/>
                  <a:gd name="T79" fmla="*/ 469 h 1722"/>
                  <a:gd name="T80" fmla="*/ 1575 w 1709"/>
                  <a:gd name="T81" fmla="*/ 385 h 1722"/>
                  <a:gd name="T82" fmla="*/ 1578 w 1709"/>
                  <a:gd name="T83" fmla="*/ 391 h 1722"/>
                  <a:gd name="T84" fmla="*/ 1572 w 1709"/>
                  <a:gd name="T85" fmla="*/ 400 h 1722"/>
                  <a:gd name="T86" fmla="*/ 1569 w 1709"/>
                  <a:gd name="T87" fmla="*/ 394 h 1722"/>
                  <a:gd name="T88" fmla="*/ 1575 w 1709"/>
                  <a:gd name="T89" fmla="*/ 385 h 1722"/>
                  <a:gd name="T90" fmla="*/ 327 w 1709"/>
                  <a:gd name="T91" fmla="*/ 179 h 1722"/>
                  <a:gd name="T92" fmla="*/ 330 w 1709"/>
                  <a:gd name="T93" fmla="*/ 188 h 1722"/>
                  <a:gd name="T94" fmla="*/ 325 w 1709"/>
                  <a:gd name="T95" fmla="*/ 192 h 1722"/>
                  <a:gd name="T96" fmla="*/ 322 w 1709"/>
                  <a:gd name="T97" fmla="*/ 183 h 1722"/>
                  <a:gd name="T98" fmla="*/ 327 w 1709"/>
                  <a:gd name="T99" fmla="*/ 179 h 1722"/>
                  <a:gd name="T100" fmla="*/ 1175 w 1709"/>
                  <a:gd name="T101" fmla="*/ 60 h 1722"/>
                  <a:gd name="T102" fmla="*/ 1182 w 1709"/>
                  <a:gd name="T103" fmla="*/ 63 h 1722"/>
                  <a:gd name="T104" fmla="*/ 1176 w 1709"/>
                  <a:gd name="T105" fmla="*/ 70 h 1722"/>
                  <a:gd name="T106" fmla="*/ 1169 w 1709"/>
                  <a:gd name="T107" fmla="*/ 68 h 1722"/>
                  <a:gd name="T108" fmla="*/ 1175 w 1709"/>
                  <a:gd name="T109" fmla="*/ 60 h 1722"/>
                  <a:gd name="T110" fmla="*/ 808 w 1709"/>
                  <a:gd name="T111" fmla="*/ 0 h 1722"/>
                  <a:gd name="T112" fmla="*/ 812 w 1709"/>
                  <a:gd name="T113" fmla="*/ 8 h 1722"/>
                  <a:gd name="T114" fmla="*/ 805 w 1709"/>
                  <a:gd name="T115" fmla="*/ 8 h 1722"/>
                  <a:gd name="T116" fmla="*/ 802 w 1709"/>
                  <a:gd name="T117" fmla="*/ 0 h 1722"/>
                  <a:gd name="T118" fmla="*/ 808 w 1709"/>
                  <a:gd name="T119" fmla="*/ 0 h 1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09" h="1722">
                    <a:moveTo>
                      <a:pt x="902" y="1714"/>
                    </a:moveTo>
                    <a:lnTo>
                      <a:pt x="905" y="1722"/>
                    </a:lnTo>
                    <a:lnTo>
                      <a:pt x="898" y="1722"/>
                    </a:lnTo>
                    <a:lnTo>
                      <a:pt x="895" y="1714"/>
                    </a:lnTo>
                    <a:lnTo>
                      <a:pt x="902" y="1714"/>
                    </a:lnTo>
                    <a:close/>
                    <a:moveTo>
                      <a:pt x="532" y="1652"/>
                    </a:moveTo>
                    <a:lnTo>
                      <a:pt x="538" y="1654"/>
                    </a:lnTo>
                    <a:lnTo>
                      <a:pt x="532" y="1662"/>
                    </a:lnTo>
                    <a:lnTo>
                      <a:pt x="527" y="1659"/>
                    </a:lnTo>
                    <a:lnTo>
                      <a:pt x="532" y="1652"/>
                    </a:lnTo>
                    <a:close/>
                    <a:moveTo>
                      <a:pt x="1384" y="1532"/>
                    </a:moveTo>
                    <a:lnTo>
                      <a:pt x="1387" y="1540"/>
                    </a:lnTo>
                    <a:lnTo>
                      <a:pt x="1380" y="1544"/>
                    </a:lnTo>
                    <a:lnTo>
                      <a:pt x="1377" y="1536"/>
                    </a:lnTo>
                    <a:lnTo>
                      <a:pt x="1384" y="1532"/>
                    </a:lnTo>
                    <a:close/>
                    <a:moveTo>
                      <a:pt x="137" y="1322"/>
                    </a:moveTo>
                    <a:lnTo>
                      <a:pt x="141" y="1329"/>
                    </a:lnTo>
                    <a:lnTo>
                      <a:pt x="135" y="1337"/>
                    </a:lnTo>
                    <a:lnTo>
                      <a:pt x="131" y="1329"/>
                    </a:lnTo>
                    <a:lnTo>
                      <a:pt x="137" y="1322"/>
                    </a:lnTo>
                    <a:close/>
                    <a:moveTo>
                      <a:pt x="1617" y="1246"/>
                    </a:moveTo>
                    <a:lnTo>
                      <a:pt x="1626" y="1247"/>
                    </a:lnTo>
                    <a:lnTo>
                      <a:pt x="1623" y="1253"/>
                    </a:lnTo>
                    <a:lnTo>
                      <a:pt x="1613" y="1252"/>
                    </a:lnTo>
                    <a:lnTo>
                      <a:pt x="1617" y="1246"/>
                    </a:lnTo>
                    <a:close/>
                    <a:moveTo>
                      <a:pt x="0" y="976"/>
                    </a:moveTo>
                    <a:lnTo>
                      <a:pt x="9" y="978"/>
                    </a:lnTo>
                    <a:lnTo>
                      <a:pt x="9" y="986"/>
                    </a:lnTo>
                    <a:lnTo>
                      <a:pt x="1" y="983"/>
                    </a:lnTo>
                    <a:lnTo>
                      <a:pt x="0" y="976"/>
                    </a:lnTo>
                    <a:close/>
                    <a:moveTo>
                      <a:pt x="1699" y="737"/>
                    </a:moveTo>
                    <a:lnTo>
                      <a:pt x="1709" y="739"/>
                    </a:lnTo>
                    <a:lnTo>
                      <a:pt x="1709" y="746"/>
                    </a:lnTo>
                    <a:lnTo>
                      <a:pt x="1701" y="744"/>
                    </a:lnTo>
                    <a:lnTo>
                      <a:pt x="1699" y="737"/>
                    </a:lnTo>
                    <a:close/>
                    <a:moveTo>
                      <a:pt x="86" y="469"/>
                    </a:moveTo>
                    <a:lnTo>
                      <a:pt x="96" y="472"/>
                    </a:lnTo>
                    <a:lnTo>
                      <a:pt x="93" y="477"/>
                    </a:lnTo>
                    <a:lnTo>
                      <a:pt x="83" y="476"/>
                    </a:lnTo>
                    <a:lnTo>
                      <a:pt x="86" y="469"/>
                    </a:lnTo>
                    <a:close/>
                    <a:moveTo>
                      <a:pt x="1575" y="385"/>
                    </a:moveTo>
                    <a:lnTo>
                      <a:pt x="1578" y="391"/>
                    </a:lnTo>
                    <a:lnTo>
                      <a:pt x="1572" y="400"/>
                    </a:lnTo>
                    <a:lnTo>
                      <a:pt x="1569" y="394"/>
                    </a:lnTo>
                    <a:lnTo>
                      <a:pt x="1575" y="385"/>
                    </a:lnTo>
                    <a:close/>
                    <a:moveTo>
                      <a:pt x="327" y="179"/>
                    </a:moveTo>
                    <a:lnTo>
                      <a:pt x="330" y="188"/>
                    </a:lnTo>
                    <a:lnTo>
                      <a:pt x="325" y="192"/>
                    </a:lnTo>
                    <a:lnTo>
                      <a:pt x="322" y="183"/>
                    </a:lnTo>
                    <a:lnTo>
                      <a:pt x="327" y="179"/>
                    </a:lnTo>
                    <a:close/>
                    <a:moveTo>
                      <a:pt x="1175" y="60"/>
                    </a:moveTo>
                    <a:lnTo>
                      <a:pt x="1182" y="63"/>
                    </a:lnTo>
                    <a:lnTo>
                      <a:pt x="1176" y="70"/>
                    </a:lnTo>
                    <a:lnTo>
                      <a:pt x="1169" y="68"/>
                    </a:lnTo>
                    <a:lnTo>
                      <a:pt x="1175" y="60"/>
                    </a:lnTo>
                    <a:close/>
                    <a:moveTo>
                      <a:pt x="808" y="0"/>
                    </a:moveTo>
                    <a:lnTo>
                      <a:pt x="812" y="8"/>
                    </a:lnTo>
                    <a:lnTo>
                      <a:pt x="805" y="8"/>
                    </a:lnTo>
                    <a:lnTo>
                      <a:pt x="802" y="0"/>
                    </a:lnTo>
                    <a:lnTo>
                      <a:pt x="8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7" name="Freeform 632"/>
              <p:cNvSpPr>
                <a:spLocks noEditPoints="1"/>
              </p:cNvSpPr>
              <p:nvPr/>
            </p:nvSpPr>
            <p:spPr bwMode="auto">
              <a:xfrm>
                <a:off x="6252" y="1674"/>
                <a:ext cx="1728" cy="1741"/>
              </a:xfrm>
              <a:custGeom>
                <a:avLst/>
                <a:gdLst>
                  <a:gd name="T0" fmla="*/ 914 w 1728"/>
                  <a:gd name="T1" fmla="*/ 1731 h 1741"/>
                  <a:gd name="T2" fmla="*/ 918 w 1728"/>
                  <a:gd name="T3" fmla="*/ 1740 h 1741"/>
                  <a:gd name="T4" fmla="*/ 911 w 1728"/>
                  <a:gd name="T5" fmla="*/ 1741 h 1741"/>
                  <a:gd name="T6" fmla="*/ 907 w 1728"/>
                  <a:gd name="T7" fmla="*/ 1731 h 1741"/>
                  <a:gd name="T8" fmla="*/ 914 w 1728"/>
                  <a:gd name="T9" fmla="*/ 1731 h 1741"/>
                  <a:gd name="T10" fmla="*/ 536 w 1728"/>
                  <a:gd name="T11" fmla="*/ 1668 h 1741"/>
                  <a:gd name="T12" fmla="*/ 541 w 1728"/>
                  <a:gd name="T13" fmla="*/ 1671 h 1741"/>
                  <a:gd name="T14" fmla="*/ 536 w 1728"/>
                  <a:gd name="T15" fmla="*/ 1678 h 1741"/>
                  <a:gd name="T16" fmla="*/ 530 w 1728"/>
                  <a:gd name="T17" fmla="*/ 1675 h 1741"/>
                  <a:gd name="T18" fmla="*/ 536 w 1728"/>
                  <a:gd name="T19" fmla="*/ 1668 h 1741"/>
                  <a:gd name="T20" fmla="*/ 1396 w 1728"/>
                  <a:gd name="T21" fmla="*/ 1549 h 1741"/>
                  <a:gd name="T22" fmla="*/ 1399 w 1728"/>
                  <a:gd name="T23" fmla="*/ 1558 h 1741"/>
                  <a:gd name="T24" fmla="*/ 1393 w 1728"/>
                  <a:gd name="T25" fmla="*/ 1562 h 1741"/>
                  <a:gd name="T26" fmla="*/ 1389 w 1728"/>
                  <a:gd name="T27" fmla="*/ 1553 h 1741"/>
                  <a:gd name="T28" fmla="*/ 1396 w 1728"/>
                  <a:gd name="T29" fmla="*/ 1549 h 1741"/>
                  <a:gd name="T30" fmla="*/ 140 w 1728"/>
                  <a:gd name="T31" fmla="*/ 1338 h 1741"/>
                  <a:gd name="T32" fmla="*/ 144 w 1728"/>
                  <a:gd name="T33" fmla="*/ 1346 h 1741"/>
                  <a:gd name="T34" fmla="*/ 139 w 1728"/>
                  <a:gd name="T35" fmla="*/ 1353 h 1741"/>
                  <a:gd name="T36" fmla="*/ 134 w 1728"/>
                  <a:gd name="T37" fmla="*/ 1347 h 1741"/>
                  <a:gd name="T38" fmla="*/ 140 w 1728"/>
                  <a:gd name="T39" fmla="*/ 1338 h 1741"/>
                  <a:gd name="T40" fmla="*/ 1635 w 1728"/>
                  <a:gd name="T41" fmla="*/ 1256 h 1741"/>
                  <a:gd name="T42" fmla="*/ 1645 w 1728"/>
                  <a:gd name="T43" fmla="*/ 1258 h 1741"/>
                  <a:gd name="T44" fmla="*/ 1642 w 1728"/>
                  <a:gd name="T45" fmla="*/ 1264 h 1741"/>
                  <a:gd name="T46" fmla="*/ 1632 w 1728"/>
                  <a:gd name="T47" fmla="*/ 1262 h 1741"/>
                  <a:gd name="T48" fmla="*/ 1635 w 1728"/>
                  <a:gd name="T49" fmla="*/ 1256 h 1741"/>
                  <a:gd name="T50" fmla="*/ 0 w 1728"/>
                  <a:gd name="T51" fmla="*/ 984 h 1741"/>
                  <a:gd name="T52" fmla="*/ 9 w 1728"/>
                  <a:gd name="T53" fmla="*/ 985 h 1741"/>
                  <a:gd name="T54" fmla="*/ 10 w 1728"/>
                  <a:gd name="T55" fmla="*/ 992 h 1741"/>
                  <a:gd name="T56" fmla="*/ 0 w 1728"/>
                  <a:gd name="T57" fmla="*/ 991 h 1741"/>
                  <a:gd name="T58" fmla="*/ 0 w 1728"/>
                  <a:gd name="T59" fmla="*/ 984 h 1741"/>
                  <a:gd name="T60" fmla="*/ 1718 w 1728"/>
                  <a:gd name="T61" fmla="*/ 748 h 1741"/>
                  <a:gd name="T62" fmla="*/ 1726 w 1728"/>
                  <a:gd name="T63" fmla="*/ 749 h 1741"/>
                  <a:gd name="T64" fmla="*/ 1728 w 1728"/>
                  <a:gd name="T65" fmla="*/ 756 h 1741"/>
                  <a:gd name="T66" fmla="*/ 1718 w 1728"/>
                  <a:gd name="T67" fmla="*/ 755 h 1741"/>
                  <a:gd name="T68" fmla="*/ 1718 w 1728"/>
                  <a:gd name="T69" fmla="*/ 748 h 1741"/>
                  <a:gd name="T70" fmla="*/ 86 w 1728"/>
                  <a:gd name="T71" fmla="*/ 476 h 1741"/>
                  <a:gd name="T72" fmla="*/ 95 w 1728"/>
                  <a:gd name="T73" fmla="*/ 478 h 1741"/>
                  <a:gd name="T74" fmla="*/ 92 w 1728"/>
                  <a:gd name="T75" fmla="*/ 485 h 1741"/>
                  <a:gd name="T76" fmla="*/ 82 w 1728"/>
                  <a:gd name="T77" fmla="*/ 484 h 1741"/>
                  <a:gd name="T78" fmla="*/ 86 w 1728"/>
                  <a:gd name="T79" fmla="*/ 476 h 1741"/>
                  <a:gd name="T80" fmla="*/ 1589 w 1728"/>
                  <a:gd name="T81" fmla="*/ 387 h 1741"/>
                  <a:gd name="T82" fmla="*/ 1594 w 1728"/>
                  <a:gd name="T83" fmla="*/ 393 h 1741"/>
                  <a:gd name="T84" fmla="*/ 1587 w 1728"/>
                  <a:gd name="T85" fmla="*/ 400 h 1741"/>
                  <a:gd name="T86" fmla="*/ 1584 w 1728"/>
                  <a:gd name="T87" fmla="*/ 394 h 1741"/>
                  <a:gd name="T88" fmla="*/ 1589 w 1728"/>
                  <a:gd name="T89" fmla="*/ 387 h 1741"/>
                  <a:gd name="T90" fmla="*/ 334 w 1728"/>
                  <a:gd name="T91" fmla="*/ 180 h 1741"/>
                  <a:gd name="T92" fmla="*/ 336 w 1728"/>
                  <a:gd name="T93" fmla="*/ 188 h 1741"/>
                  <a:gd name="T94" fmla="*/ 331 w 1728"/>
                  <a:gd name="T95" fmla="*/ 192 h 1741"/>
                  <a:gd name="T96" fmla="*/ 326 w 1728"/>
                  <a:gd name="T97" fmla="*/ 184 h 1741"/>
                  <a:gd name="T98" fmla="*/ 334 w 1728"/>
                  <a:gd name="T99" fmla="*/ 180 h 1741"/>
                  <a:gd name="T100" fmla="*/ 1190 w 1728"/>
                  <a:gd name="T101" fmla="*/ 62 h 1741"/>
                  <a:gd name="T102" fmla="*/ 1197 w 1728"/>
                  <a:gd name="T103" fmla="*/ 65 h 1741"/>
                  <a:gd name="T104" fmla="*/ 1191 w 1728"/>
                  <a:gd name="T105" fmla="*/ 72 h 1741"/>
                  <a:gd name="T106" fmla="*/ 1184 w 1728"/>
                  <a:gd name="T107" fmla="*/ 69 h 1741"/>
                  <a:gd name="T108" fmla="*/ 1190 w 1728"/>
                  <a:gd name="T109" fmla="*/ 62 h 1741"/>
                  <a:gd name="T110" fmla="*/ 814 w 1728"/>
                  <a:gd name="T111" fmla="*/ 0 h 1741"/>
                  <a:gd name="T112" fmla="*/ 817 w 1728"/>
                  <a:gd name="T113" fmla="*/ 9 h 1741"/>
                  <a:gd name="T114" fmla="*/ 811 w 1728"/>
                  <a:gd name="T115" fmla="*/ 9 h 1741"/>
                  <a:gd name="T116" fmla="*/ 808 w 1728"/>
                  <a:gd name="T117" fmla="*/ 0 h 1741"/>
                  <a:gd name="T118" fmla="*/ 814 w 1728"/>
                  <a:gd name="T119" fmla="*/ 0 h 1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28" h="1741">
                    <a:moveTo>
                      <a:pt x="914" y="1731"/>
                    </a:moveTo>
                    <a:lnTo>
                      <a:pt x="918" y="1740"/>
                    </a:lnTo>
                    <a:lnTo>
                      <a:pt x="911" y="1741"/>
                    </a:lnTo>
                    <a:lnTo>
                      <a:pt x="907" y="1731"/>
                    </a:lnTo>
                    <a:lnTo>
                      <a:pt x="914" y="1731"/>
                    </a:lnTo>
                    <a:close/>
                    <a:moveTo>
                      <a:pt x="536" y="1668"/>
                    </a:moveTo>
                    <a:lnTo>
                      <a:pt x="541" y="1671"/>
                    </a:lnTo>
                    <a:lnTo>
                      <a:pt x="536" y="1678"/>
                    </a:lnTo>
                    <a:lnTo>
                      <a:pt x="530" y="1675"/>
                    </a:lnTo>
                    <a:lnTo>
                      <a:pt x="536" y="1668"/>
                    </a:lnTo>
                    <a:close/>
                    <a:moveTo>
                      <a:pt x="1396" y="1549"/>
                    </a:moveTo>
                    <a:lnTo>
                      <a:pt x="1399" y="1558"/>
                    </a:lnTo>
                    <a:lnTo>
                      <a:pt x="1393" y="1562"/>
                    </a:lnTo>
                    <a:lnTo>
                      <a:pt x="1389" y="1553"/>
                    </a:lnTo>
                    <a:lnTo>
                      <a:pt x="1396" y="1549"/>
                    </a:lnTo>
                    <a:close/>
                    <a:moveTo>
                      <a:pt x="140" y="1338"/>
                    </a:moveTo>
                    <a:lnTo>
                      <a:pt x="144" y="1346"/>
                    </a:lnTo>
                    <a:lnTo>
                      <a:pt x="139" y="1353"/>
                    </a:lnTo>
                    <a:lnTo>
                      <a:pt x="134" y="1347"/>
                    </a:lnTo>
                    <a:lnTo>
                      <a:pt x="140" y="1338"/>
                    </a:lnTo>
                    <a:close/>
                    <a:moveTo>
                      <a:pt x="1635" y="1256"/>
                    </a:moveTo>
                    <a:lnTo>
                      <a:pt x="1645" y="1258"/>
                    </a:lnTo>
                    <a:lnTo>
                      <a:pt x="1642" y="1264"/>
                    </a:lnTo>
                    <a:lnTo>
                      <a:pt x="1632" y="1262"/>
                    </a:lnTo>
                    <a:lnTo>
                      <a:pt x="1635" y="1256"/>
                    </a:lnTo>
                    <a:close/>
                    <a:moveTo>
                      <a:pt x="0" y="984"/>
                    </a:moveTo>
                    <a:lnTo>
                      <a:pt x="9" y="985"/>
                    </a:lnTo>
                    <a:lnTo>
                      <a:pt x="10" y="992"/>
                    </a:lnTo>
                    <a:lnTo>
                      <a:pt x="0" y="991"/>
                    </a:lnTo>
                    <a:lnTo>
                      <a:pt x="0" y="984"/>
                    </a:lnTo>
                    <a:close/>
                    <a:moveTo>
                      <a:pt x="1718" y="748"/>
                    </a:moveTo>
                    <a:lnTo>
                      <a:pt x="1726" y="749"/>
                    </a:lnTo>
                    <a:lnTo>
                      <a:pt x="1728" y="756"/>
                    </a:lnTo>
                    <a:lnTo>
                      <a:pt x="1718" y="755"/>
                    </a:lnTo>
                    <a:lnTo>
                      <a:pt x="1718" y="748"/>
                    </a:lnTo>
                    <a:close/>
                    <a:moveTo>
                      <a:pt x="86" y="476"/>
                    </a:moveTo>
                    <a:lnTo>
                      <a:pt x="95" y="478"/>
                    </a:lnTo>
                    <a:lnTo>
                      <a:pt x="92" y="485"/>
                    </a:lnTo>
                    <a:lnTo>
                      <a:pt x="82" y="484"/>
                    </a:lnTo>
                    <a:lnTo>
                      <a:pt x="86" y="476"/>
                    </a:lnTo>
                    <a:close/>
                    <a:moveTo>
                      <a:pt x="1589" y="387"/>
                    </a:moveTo>
                    <a:lnTo>
                      <a:pt x="1594" y="393"/>
                    </a:lnTo>
                    <a:lnTo>
                      <a:pt x="1587" y="400"/>
                    </a:lnTo>
                    <a:lnTo>
                      <a:pt x="1584" y="394"/>
                    </a:lnTo>
                    <a:lnTo>
                      <a:pt x="1589" y="387"/>
                    </a:lnTo>
                    <a:close/>
                    <a:moveTo>
                      <a:pt x="334" y="180"/>
                    </a:moveTo>
                    <a:lnTo>
                      <a:pt x="336" y="188"/>
                    </a:lnTo>
                    <a:lnTo>
                      <a:pt x="331" y="192"/>
                    </a:lnTo>
                    <a:lnTo>
                      <a:pt x="326" y="184"/>
                    </a:lnTo>
                    <a:lnTo>
                      <a:pt x="334" y="180"/>
                    </a:lnTo>
                    <a:close/>
                    <a:moveTo>
                      <a:pt x="1190" y="62"/>
                    </a:moveTo>
                    <a:lnTo>
                      <a:pt x="1197" y="65"/>
                    </a:lnTo>
                    <a:lnTo>
                      <a:pt x="1191" y="72"/>
                    </a:lnTo>
                    <a:lnTo>
                      <a:pt x="1184" y="69"/>
                    </a:lnTo>
                    <a:lnTo>
                      <a:pt x="1190" y="62"/>
                    </a:lnTo>
                    <a:close/>
                    <a:moveTo>
                      <a:pt x="814" y="0"/>
                    </a:moveTo>
                    <a:lnTo>
                      <a:pt x="817" y="9"/>
                    </a:lnTo>
                    <a:lnTo>
                      <a:pt x="811" y="9"/>
                    </a:lnTo>
                    <a:lnTo>
                      <a:pt x="808" y="0"/>
                    </a:lnTo>
                    <a:lnTo>
                      <a:pt x="8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8" name="Freeform 633"/>
              <p:cNvSpPr>
                <a:spLocks noEditPoints="1"/>
              </p:cNvSpPr>
              <p:nvPr/>
            </p:nvSpPr>
            <p:spPr bwMode="auto">
              <a:xfrm>
                <a:off x="6242" y="1664"/>
                <a:ext cx="1748" cy="1760"/>
              </a:xfrm>
              <a:custGeom>
                <a:avLst/>
                <a:gdLst>
                  <a:gd name="T0" fmla="*/ 928 w 1748"/>
                  <a:gd name="T1" fmla="*/ 1750 h 1760"/>
                  <a:gd name="T2" fmla="*/ 931 w 1748"/>
                  <a:gd name="T3" fmla="*/ 1760 h 1760"/>
                  <a:gd name="T4" fmla="*/ 924 w 1748"/>
                  <a:gd name="T5" fmla="*/ 1760 h 1760"/>
                  <a:gd name="T6" fmla="*/ 921 w 1748"/>
                  <a:gd name="T7" fmla="*/ 1751 h 1760"/>
                  <a:gd name="T8" fmla="*/ 928 w 1748"/>
                  <a:gd name="T9" fmla="*/ 1750 h 1760"/>
                  <a:gd name="T10" fmla="*/ 540 w 1748"/>
                  <a:gd name="T11" fmla="*/ 1685 h 1760"/>
                  <a:gd name="T12" fmla="*/ 546 w 1748"/>
                  <a:gd name="T13" fmla="*/ 1688 h 1760"/>
                  <a:gd name="T14" fmla="*/ 540 w 1748"/>
                  <a:gd name="T15" fmla="*/ 1695 h 1760"/>
                  <a:gd name="T16" fmla="*/ 534 w 1748"/>
                  <a:gd name="T17" fmla="*/ 1692 h 1760"/>
                  <a:gd name="T18" fmla="*/ 540 w 1748"/>
                  <a:gd name="T19" fmla="*/ 1685 h 1760"/>
                  <a:gd name="T20" fmla="*/ 1409 w 1748"/>
                  <a:gd name="T21" fmla="*/ 1568 h 1760"/>
                  <a:gd name="T22" fmla="*/ 1413 w 1748"/>
                  <a:gd name="T23" fmla="*/ 1576 h 1760"/>
                  <a:gd name="T24" fmla="*/ 1406 w 1748"/>
                  <a:gd name="T25" fmla="*/ 1582 h 1760"/>
                  <a:gd name="T26" fmla="*/ 1403 w 1748"/>
                  <a:gd name="T27" fmla="*/ 1572 h 1760"/>
                  <a:gd name="T28" fmla="*/ 1409 w 1748"/>
                  <a:gd name="T29" fmla="*/ 1568 h 1760"/>
                  <a:gd name="T30" fmla="*/ 144 w 1748"/>
                  <a:gd name="T31" fmla="*/ 1357 h 1760"/>
                  <a:gd name="T32" fmla="*/ 149 w 1748"/>
                  <a:gd name="T33" fmla="*/ 1363 h 1760"/>
                  <a:gd name="T34" fmla="*/ 141 w 1748"/>
                  <a:gd name="T35" fmla="*/ 1371 h 1760"/>
                  <a:gd name="T36" fmla="*/ 137 w 1748"/>
                  <a:gd name="T37" fmla="*/ 1364 h 1760"/>
                  <a:gd name="T38" fmla="*/ 144 w 1748"/>
                  <a:gd name="T39" fmla="*/ 1357 h 1760"/>
                  <a:gd name="T40" fmla="*/ 1655 w 1748"/>
                  <a:gd name="T41" fmla="*/ 1268 h 1760"/>
                  <a:gd name="T42" fmla="*/ 1664 w 1748"/>
                  <a:gd name="T43" fmla="*/ 1269 h 1760"/>
                  <a:gd name="T44" fmla="*/ 1660 w 1748"/>
                  <a:gd name="T45" fmla="*/ 1276 h 1760"/>
                  <a:gd name="T46" fmla="*/ 1652 w 1748"/>
                  <a:gd name="T47" fmla="*/ 1274 h 1760"/>
                  <a:gd name="T48" fmla="*/ 1655 w 1748"/>
                  <a:gd name="T49" fmla="*/ 1268 h 1760"/>
                  <a:gd name="T50" fmla="*/ 0 w 1748"/>
                  <a:gd name="T51" fmla="*/ 992 h 1760"/>
                  <a:gd name="T52" fmla="*/ 10 w 1748"/>
                  <a:gd name="T53" fmla="*/ 994 h 1760"/>
                  <a:gd name="T54" fmla="*/ 10 w 1748"/>
                  <a:gd name="T55" fmla="*/ 1001 h 1760"/>
                  <a:gd name="T56" fmla="*/ 2 w 1748"/>
                  <a:gd name="T57" fmla="*/ 999 h 1760"/>
                  <a:gd name="T58" fmla="*/ 0 w 1748"/>
                  <a:gd name="T59" fmla="*/ 992 h 1760"/>
                  <a:gd name="T60" fmla="*/ 1736 w 1748"/>
                  <a:gd name="T61" fmla="*/ 759 h 1760"/>
                  <a:gd name="T62" fmla="*/ 1746 w 1748"/>
                  <a:gd name="T63" fmla="*/ 761 h 1760"/>
                  <a:gd name="T64" fmla="*/ 1748 w 1748"/>
                  <a:gd name="T65" fmla="*/ 769 h 1760"/>
                  <a:gd name="T66" fmla="*/ 1738 w 1748"/>
                  <a:gd name="T67" fmla="*/ 766 h 1760"/>
                  <a:gd name="T68" fmla="*/ 1736 w 1748"/>
                  <a:gd name="T69" fmla="*/ 759 h 1760"/>
                  <a:gd name="T70" fmla="*/ 86 w 1748"/>
                  <a:gd name="T71" fmla="*/ 485 h 1760"/>
                  <a:gd name="T72" fmla="*/ 96 w 1748"/>
                  <a:gd name="T73" fmla="*/ 486 h 1760"/>
                  <a:gd name="T74" fmla="*/ 92 w 1748"/>
                  <a:gd name="T75" fmla="*/ 494 h 1760"/>
                  <a:gd name="T76" fmla="*/ 84 w 1748"/>
                  <a:gd name="T77" fmla="*/ 492 h 1760"/>
                  <a:gd name="T78" fmla="*/ 86 w 1748"/>
                  <a:gd name="T79" fmla="*/ 485 h 1760"/>
                  <a:gd name="T80" fmla="*/ 1607 w 1748"/>
                  <a:gd name="T81" fmla="*/ 390 h 1760"/>
                  <a:gd name="T82" fmla="*/ 1609 w 1748"/>
                  <a:gd name="T83" fmla="*/ 396 h 1760"/>
                  <a:gd name="T84" fmla="*/ 1604 w 1748"/>
                  <a:gd name="T85" fmla="*/ 403 h 1760"/>
                  <a:gd name="T86" fmla="*/ 1599 w 1748"/>
                  <a:gd name="T87" fmla="*/ 397 h 1760"/>
                  <a:gd name="T88" fmla="*/ 1607 w 1748"/>
                  <a:gd name="T89" fmla="*/ 390 h 1760"/>
                  <a:gd name="T90" fmla="*/ 339 w 1748"/>
                  <a:gd name="T91" fmla="*/ 180 h 1760"/>
                  <a:gd name="T92" fmla="*/ 344 w 1748"/>
                  <a:gd name="T93" fmla="*/ 190 h 1760"/>
                  <a:gd name="T94" fmla="*/ 336 w 1748"/>
                  <a:gd name="T95" fmla="*/ 194 h 1760"/>
                  <a:gd name="T96" fmla="*/ 334 w 1748"/>
                  <a:gd name="T97" fmla="*/ 185 h 1760"/>
                  <a:gd name="T98" fmla="*/ 339 w 1748"/>
                  <a:gd name="T99" fmla="*/ 180 h 1760"/>
                  <a:gd name="T100" fmla="*/ 1205 w 1748"/>
                  <a:gd name="T101" fmla="*/ 64 h 1760"/>
                  <a:gd name="T102" fmla="*/ 1212 w 1748"/>
                  <a:gd name="T103" fmla="*/ 67 h 1760"/>
                  <a:gd name="T104" fmla="*/ 1207 w 1748"/>
                  <a:gd name="T105" fmla="*/ 75 h 1760"/>
                  <a:gd name="T106" fmla="*/ 1200 w 1748"/>
                  <a:gd name="T107" fmla="*/ 72 h 1760"/>
                  <a:gd name="T108" fmla="*/ 1205 w 1748"/>
                  <a:gd name="T109" fmla="*/ 64 h 1760"/>
                  <a:gd name="T110" fmla="*/ 821 w 1748"/>
                  <a:gd name="T111" fmla="*/ 0 h 1760"/>
                  <a:gd name="T112" fmla="*/ 824 w 1748"/>
                  <a:gd name="T113" fmla="*/ 10 h 1760"/>
                  <a:gd name="T114" fmla="*/ 818 w 1748"/>
                  <a:gd name="T115" fmla="*/ 10 h 1760"/>
                  <a:gd name="T116" fmla="*/ 815 w 1748"/>
                  <a:gd name="T117" fmla="*/ 2 h 1760"/>
                  <a:gd name="T118" fmla="*/ 814 w 1748"/>
                  <a:gd name="T119" fmla="*/ 0 h 1760"/>
                  <a:gd name="T120" fmla="*/ 821 w 1748"/>
                  <a:gd name="T121" fmla="*/ 0 h 1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8" h="1760">
                    <a:moveTo>
                      <a:pt x="928" y="1750"/>
                    </a:moveTo>
                    <a:lnTo>
                      <a:pt x="931" y="1760"/>
                    </a:lnTo>
                    <a:lnTo>
                      <a:pt x="924" y="1760"/>
                    </a:lnTo>
                    <a:lnTo>
                      <a:pt x="921" y="1751"/>
                    </a:lnTo>
                    <a:lnTo>
                      <a:pt x="928" y="1750"/>
                    </a:lnTo>
                    <a:close/>
                    <a:moveTo>
                      <a:pt x="540" y="1685"/>
                    </a:moveTo>
                    <a:lnTo>
                      <a:pt x="546" y="1688"/>
                    </a:lnTo>
                    <a:lnTo>
                      <a:pt x="540" y="1695"/>
                    </a:lnTo>
                    <a:lnTo>
                      <a:pt x="534" y="1692"/>
                    </a:lnTo>
                    <a:lnTo>
                      <a:pt x="540" y="1685"/>
                    </a:lnTo>
                    <a:close/>
                    <a:moveTo>
                      <a:pt x="1409" y="1568"/>
                    </a:moveTo>
                    <a:lnTo>
                      <a:pt x="1413" y="1576"/>
                    </a:lnTo>
                    <a:lnTo>
                      <a:pt x="1406" y="1582"/>
                    </a:lnTo>
                    <a:lnTo>
                      <a:pt x="1403" y="1572"/>
                    </a:lnTo>
                    <a:lnTo>
                      <a:pt x="1409" y="1568"/>
                    </a:lnTo>
                    <a:close/>
                    <a:moveTo>
                      <a:pt x="144" y="1357"/>
                    </a:moveTo>
                    <a:lnTo>
                      <a:pt x="149" y="1363"/>
                    </a:lnTo>
                    <a:lnTo>
                      <a:pt x="141" y="1371"/>
                    </a:lnTo>
                    <a:lnTo>
                      <a:pt x="137" y="1364"/>
                    </a:lnTo>
                    <a:lnTo>
                      <a:pt x="144" y="1357"/>
                    </a:lnTo>
                    <a:close/>
                    <a:moveTo>
                      <a:pt x="1655" y="1268"/>
                    </a:moveTo>
                    <a:lnTo>
                      <a:pt x="1664" y="1269"/>
                    </a:lnTo>
                    <a:lnTo>
                      <a:pt x="1660" y="1276"/>
                    </a:lnTo>
                    <a:lnTo>
                      <a:pt x="1652" y="1274"/>
                    </a:lnTo>
                    <a:lnTo>
                      <a:pt x="1655" y="1268"/>
                    </a:lnTo>
                    <a:close/>
                    <a:moveTo>
                      <a:pt x="0" y="992"/>
                    </a:moveTo>
                    <a:lnTo>
                      <a:pt x="10" y="994"/>
                    </a:lnTo>
                    <a:lnTo>
                      <a:pt x="10" y="1001"/>
                    </a:lnTo>
                    <a:lnTo>
                      <a:pt x="2" y="999"/>
                    </a:lnTo>
                    <a:lnTo>
                      <a:pt x="0" y="992"/>
                    </a:lnTo>
                    <a:close/>
                    <a:moveTo>
                      <a:pt x="1736" y="759"/>
                    </a:moveTo>
                    <a:lnTo>
                      <a:pt x="1746" y="761"/>
                    </a:lnTo>
                    <a:lnTo>
                      <a:pt x="1748" y="769"/>
                    </a:lnTo>
                    <a:lnTo>
                      <a:pt x="1738" y="766"/>
                    </a:lnTo>
                    <a:lnTo>
                      <a:pt x="1736" y="759"/>
                    </a:lnTo>
                    <a:close/>
                    <a:moveTo>
                      <a:pt x="86" y="485"/>
                    </a:moveTo>
                    <a:lnTo>
                      <a:pt x="96" y="486"/>
                    </a:lnTo>
                    <a:lnTo>
                      <a:pt x="92" y="494"/>
                    </a:lnTo>
                    <a:lnTo>
                      <a:pt x="84" y="492"/>
                    </a:lnTo>
                    <a:lnTo>
                      <a:pt x="86" y="485"/>
                    </a:lnTo>
                    <a:close/>
                    <a:moveTo>
                      <a:pt x="1607" y="390"/>
                    </a:moveTo>
                    <a:lnTo>
                      <a:pt x="1609" y="396"/>
                    </a:lnTo>
                    <a:lnTo>
                      <a:pt x="1604" y="403"/>
                    </a:lnTo>
                    <a:lnTo>
                      <a:pt x="1599" y="397"/>
                    </a:lnTo>
                    <a:lnTo>
                      <a:pt x="1607" y="390"/>
                    </a:lnTo>
                    <a:close/>
                    <a:moveTo>
                      <a:pt x="339" y="180"/>
                    </a:moveTo>
                    <a:lnTo>
                      <a:pt x="344" y="190"/>
                    </a:lnTo>
                    <a:lnTo>
                      <a:pt x="336" y="194"/>
                    </a:lnTo>
                    <a:lnTo>
                      <a:pt x="334" y="185"/>
                    </a:lnTo>
                    <a:lnTo>
                      <a:pt x="339" y="180"/>
                    </a:lnTo>
                    <a:close/>
                    <a:moveTo>
                      <a:pt x="1205" y="64"/>
                    </a:moveTo>
                    <a:lnTo>
                      <a:pt x="1212" y="67"/>
                    </a:lnTo>
                    <a:lnTo>
                      <a:pt x="1207" y="75"/>
                    </a:lnTo>
                    <a:lnTo>
                      <a:pt x="1200" y="72"/>
                    </a:lnTo>
                    <a:lnTo>
                      <a:pt x="1205" y="64"/>
                    </a:lnTo>
                    <a:close/>
                    <a:moveTo>
                      <a:pt x="821" y="0"/>
                    </a:moveTo>
                    <a:lnTo>
                      <a:pt x="824" y="10"/>
                    </a:lnTo>
                    <a:lnTo>
                      <a:pt x="818" y="10"/>
                    </a:lnTo>
                    <a:lnTo>
                      <a:pt x="815" y="2"/>
                    </a:lnTo>
                    <a:lnTo>
                      <a:pt x="814" y="0"/>
                    </a:lnTo>
                    <a:lnTo>
                      <a:pt x="8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9" name="Freeform 634"/>
              <p:cNvSpPr>
                <a:spLocks noEditPoints="1"/>
              </p:cNvSpPr>
              <p:nvPr/>
            </p:nvSpPr>
            <p:spPr bwMode="auto">
              <a:xfrm>
                <a:off x="6234" y="1656"/>
                <a:ext cx="1764" cy="1776"/>
              </a:xfrm>
              <a:custGeom>
                <a:avLst/>
                <a:gdLst>
                  <a:gd name="T0" fmla="*/ 939 w 1764"/>
                  <a:gd name="T1" fmla="*/ 1768 h 1776"/>
                  <a:gd name="T2" fmla="*/ 942 w 1764"/>
                  <a:gd name="T3" fmla="*/ 1776 h 1776"/>
                  <a:gd name="T4" fmla="*/ 935 w 1764"/>
                  <a:gd name="T5" fmla="*/ 1776 h 1776"/>
                  <a:gd name="T6" fmla="*/ 932 w 1764"/>
                  <a:gd name="T7" fmla="*/ 1768 h 1776"/>
                  <a:gd name="T8" fmla="*/ 939 w 1764"/>
                  <a:gd name="T9" fmla="*/ 1768 h 1776"/>
                  <a:gd name="T10" fmla="*/ 542 w 1764"/>
                  <a:gd name="T11" fmla="*/ 1700 h 1776"/>
                  <a:gd name="T12" fmla="*/ 548 w 1764"/>
                  <a:gd name="T13" fmla="*/ 1703 h 1776"/>
                  <a:gd name="T14" fmla="*/ 542 w 1764"/>
                  <a:gd name="T15" fmla="*/ 1710 h 1776"/>
                  <a:gd name="T16" fmla="*/ 537 w 1764"/>
                  <a:gd name="T17" fmla="*/ 1708 h 1776"/>
                  <a:gd name="T18" fmla="*/ 542 w 1764"/>
                  <a:gd name="T19" fmla="*/ 1700 h 1776"/>
                  <a:gd name="T20" fmla="*/ 1421 w 1764"/>
                  <a:gd name="T21" fmla="*/ 1584 h 1776"/>
                  <a:gd name="T22" fmla="*/ 1424 w 1764"/>
                  <a:gd name="T23" fmla="*/ 1592 h 1776"/>
                  <a:gd name="T24" fmla="*/ 1417 w 1764"/>
                  <a:gd name="T25" fmla="*/ 1598 h 1776"/>
                  <a:gd name="T26" fmla="*/ 1414 w 1764"/>
                  <a:gd name="T27" fmla="*/ 1590 h 1776"/>
                  <a:gd name="T28" fmla="*/ 1421 w 1764"/>
                  <a:gd name="T29" fmla="*/ 1584 h 1776"/>
                  <a:gd name="T30" fmla="*/ 145 w 1764"/>
                  <a:gd name="T31" fmla="*/ 1372 h 1776"/>
                  <a:gd name="T32" fmla="*/ 149 w 1764"/>
                  <a:gd name="T33" fmla="*/ 1379 h 1776"/>
                  <a:gd name="T34" fmla="*/ 144 w 1764"/>
                  <a:gd name="T35" fmla="*/ 1386 h 1776"/>
                  <a:gd name="T36" fmla="*/ 140 w 1764"/>
                  <a:gd name="T37" fmla="*/ 1379 h 1776"/>
                  <a:gd name="T38" fmla="*/ 145 w 1764"/>
                  <a:gd name="T39" fmla="*/ 1372 h 1776"/>
                  <a:gd name="T40" fmla="*/ 1672 w 1764"/>
                  <a:gd name="T41" fmla="*/ 1277 h 1776"/>
                  <a:gd name="T42" fmla="*/ 1681 w 1764"/>
                  <a:gd name="T43" fmla="*/ 1279 h 1776"/>
                  <a:gd name="T44" fmla="*/ 1678 w 1764"/>
                  <a:gd name="T45" fmla="*/ 1286 h 1776"/>
                  <a:gd name="T46" fmla="*/ 1668 w 1764"/>
                  <a:gd name="T47" fmla="*/ 1284 h 1776"/>
                  <a:gd name="T48" fmla="*/ 1672 w 1764"/>
                  <a:gd name="T49" fmla="*/ 1277 h 1776"/>
                  <a:gd name="T50" fmla="*/ 0 w 1764"/>
                  <a:gd name="T51" fmla="*/ 999 h 1776"/>
                  <a:gd name="T52" fmla="*/ 8 w 1764"/>
                  <a:gd name="T53" fmla="*/ 1000 h 1776"/>
                  <a:gd name="T54" fmla="*/ 10 w 1764"/>
                  <a:gd name="T55" fmla="*/ 1007 h 1776"/>
                  <a:gd name="T56" fmla="*/ 0 w 1764"/>
                  <a:gd name="T57" fmla="*/ 1006 h 1776"/>
                  <a:gd name="T58" fmla="*/ 0 w 1764"/>
                  <a:gd name="T59" fmla="*/ 999 h 1776"/>
                  <a:gd name="T60" fmla="*/ 1754 w 1764"/>
                  <a:gd name="T61" fmla="*/ 769 h 1776"/>
                  <a:gd name="T62" fmla="*/ 1763 w 1764"/>
                  <a:gd name="T63" fmla="*/ 771 h 1776"/>
                  <a:gd name="T64" fmla="*/ 1764 w 1764"/>
                  <a:gd name="T65" fmla="*/ 778 h 1776"/>
                  <a:gd name="T66" fmla="*/ 1756 w 1764"/>
                  <a:gd name="T67" fmla="*/ 777 h 1776"/>
                  <a:gd name="T68" fmla="*/ 1754 w 1764"/>
                  <a:gd name="T69" fmla="*/ 769 h 1776"/>
                  <a:gd name="T70" fmla="*/ 86 w 1764"/>
                  <a:gd name="T71" fmla="*/ 492 h 1776"/>
                  <a:gd name="T72" fmla="*/ 94 w 1764"/>
                  <a:gd name="T73" fmla="*/ 493 h 1776"/>
                  <a:gd name="T74" fmla="*/ 92 w 1764"/>
                  <a:gd name="T75" fmla="*/ 500 h 1776"/>
                  <a:gd name="T76" fmla="*/ 82 w 1764"/>
                  <a:gd name="T77" fmla="*/ 499 h 1776"/>
                  <a:gd name="T78" fmla="*/ 86 w 1764"/>
                  <a:gd name="T79" fmla="*/ 492 h 1776"/>
                  <a:gd name="T80" fmla="*/ 1620 w 1764"/>
                  <a:gd name="T81" fmla="*/ 391 h 1776"/>
                  <a:gd name="T82" fmla="*/ 1623 w 1764"/>
                  <a:gd name="T83" fmla="*/ 397 h 1776"/>
                  <a:gd name="T84" fmla="*/ 1617 w 1764"/>
                  <a:gd name="T85" fmla="*/ 404 h 1776"/>
                  <a:gd name="T86" fmla="*/ 1615 w 1764"/>
                  <a:gd name="T87" fmla="*/ 398 h 1776"/>
                  <a:gd name="T88" fmla="*/ 1620 w 1764"/>
                  <a:gd name="T89" fmla="*/ 391 h 1776"/>
                  <a:gd name="T90" fmla="*/ 344 w 1764"/>
                  <a:gd name="T91" fmla="*/ 179 h 1776"/>
                  <a:gd name="T92" fmla="*/ 347 w 1764"/>
                  <a:gd name="T93" fmla="*/ 188 h 1776"/>
                  <a:gd name="T94" fmla="*/ 342 w 1764"/>
                  <a:gd name="T95" fmla="*/ 193 h 1776"/>
                  <a:gd name="T96" fmla="*/ 339 w 1764"/>
                  <a:gd name="T97" fmla="*/ 184 h 1776"/>
                  <a:gd name="T98" fmla="*/ 344 w 1764"/>
                  <a:gd name="T99" fmla="*/ 179 h 1776"/>
                  <a:gd name="T100" fmla="*/ 1220 w 1764"/>
                  <a:gd name="T101" fmla="*/ 65 h 1776"/>
                  <a:gd name="T102" fmla="*/ 1227 w 1764"/>
                  <a:gd name="T103" fmla="*/ 68 h 1776"/>
                  <a:gd name="T104" fmla="*/ 1220 w 1764"/>
                  <a:gd name="T105" fmla="*/ 75 h 1776"/>
                  <a:gd name="T106" fmla="*/ 1213 w 1764"/>
                  <a:gd name="T107" fmla="*/ 72 h 1776"/>
                  <a:gd name="T108" fmla="*/ 1220 w 1764"/>
                  <a:gd name="T109" fmla="*/ 65 h 1776"/>
                  <a:gd name="T110" fmla="*/ 825 w 1764"/>
                  <a:gd name="T111" fmla="*/ 0 h 1776"/>
                  <a:gd name="T112" fmla="*/ 829 w 1764"/>
                  <a:gd name="T113" fmla="*/ 8 h 1776"/>
                  <a:gd name="T114" fmla="*/ 822 w 1764"/>
                  <a:gd name="T115" fmla="*/ 8 h 1776"/>
                  <a:gd name="T116" fmla="*/ 819 w 1764"/>
                  <a:gd name="T117" fmla="*/ 0 h 1776"/>
                  <a:gd name="T118" fmla="*/ 825 w 1764"/>
                  <a:gd name="T119" fmla="*/ 0 h 1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4" h="1776">
                    <a:moveTo>
                      <a:pt x="939" y="1768"/>
                    </a:moveTo>
                    <a:lnTo>
                      <a:pt x="942" y="1776"/>
                    </a:lnTo>
                    <a:lnTo>
                      <a:pt x="935" y="1776"/>
                    </a:lnTo>
                    <a:lnTo>
                      <a:pt x="932" y="1768"/>
                    </a:lnTo>
                    <a:lnTo>
                      <a:pt x="939" y="1768"/>
                    </a:lnTo>
                    <a:close/>
                    <a:moveTo>
                      <a:pt x="542" y="1700"/>
                    </a:moveTo>
                    <a:lnTo>
                      <a:pt x="548" y="1703"/>
                    </a:lnTo>
                    <a:lnTo>
                      <a:pt x="542" y="1710"/>
                    </a:lnTo>
                    <a:lnTo>
                      <a:pt x="537" y="1708"/>
                    </a:lnTo>
                    <a:lnTo>
                      <a:pt x="542" y="1700"/>
                    </a:lnTo>
                    <a:close/>
                    <a:moveTo>
                      <a:pt x="1421" y="1584"/>
                    </a:moveTo>
                    <a:lnTo>
                      <a:pt x="1424" y="1592"/>
                    </a:lnTo>
                    <a:lnTo>
                      <a:pt x="1417" y="1598"/>
                    </a:lnTo>
                    <a:lnTo>
                      <a:pt x="1414" y="1590"/>
                    </a:lnTo>
                    <a:lnTo>
                      <a:pt x="1421" y="1584"/>
                    </a:lnTo>
                    <a:close/>
                    <a:moveTo>
                      <a:pt x="145" y="1372"/>
                    </a:moveTo>
                    <a:lnTo>
                      <a:pt x="149" y="1379"/>
                    </a:lnTo>
                    <a:lnTo>
                      <a:pt x="144" y="1386"/>
                    </a:lnTo>
                    <a:lnTo>
                      <a:pt x="140" y="1379"/>
                    </a:lnTo>
                    <a:lnTo>
                      <a:pt x="145" y="1372"/>
                    </a:lnTo>
                    <a:close/>
                    <a:moveTo>
                      <a:pt x="1672" y="1277"/>
                    </a:moveTo>
                    <a:lnTo>
                      <a:pt x="1681" y="1279"/>
                    </a:lnTo>
                    <a:lnTo>
                      <a:pt x="1678" y="1286"/>
                    </a:lnTo>
                    <a:lnTo>
                      <a:pt x="1668" y="1284"/>
                    </a:lnTo>
                    <a:lnTo>
                      <a:pt x="1672" y="1277"/>
                    </a:lnTo>
                    <a:close/>
                    <a:moveTo>
                      <a:pt x="0" y="999"/>
                    </a:moveTo>
                    <a:lnTo>
                      <a:pt x="8" y="1000"/>
                    </a:lnTo>
                    <a:lnTo>
                      <a:pt x="10" y="1007"/>
                    </a:lnTo>
                    <a:lnTo>
                      <a:pt x="0" y="1006"/>
                    </a:lnTo>
                    <a:lnTo>
                      <a:pt x="0" y="999"/>
                    </a:lnTo>
                    <a:close/>
                    <a:moveTo>
                      <a:pt x="1754" y="769"/>
                    </a:moveTo>
                    <a:lnTo>
                      <a:pt x="1763" y="771"/>
                    </a:lnTo>
                    <a:lnTo>
                      <a:pt x="1764" y="778"/>
                    </a:lnTo>
                    <a:lnTo>
                      <a:pt x="1756" y="777"/>
                    </a:lnTo>
                    <a:lnTo>
                      <a:pt x="1754" y="769"/>
                    </a:lnTo>
                    <a:close/>
                    <a:moveTo>
                      <a:pt x="86" y="492"/>
                    </a:moveTo>
                    <a:lnTo>
                      <a:pt x="94" y="493"/>
                    </a:lnTo>
                    <a:lnTo>
                      <a:pt x="92" y="500"/>
                    </a:lnTo>
                    <a:lnTo>
                      <a:pt x="82" y="499"/>
                    </a:lnTo>
                    <a:lnTo>
                      <a:pt x="86" y="492"/>
                    </a:lnTo>
                    <a:close/>
                    <a:moveTo>
                      <a:pt x="1620" y="391"/>
                    </a:moveTo>
                    <a:lnTo>
                      <a:pt x="1623" y="397"/>
                    </a:lnTo>
                    <a:lnTo>
                      <a:pt x="1617" y="404"/>
                    </a:lnTo>
                    <a:lnTo>
                      <a:pt x="1615" y="398"/>
                    </a:lnTo>
                    <a:lnTo>
                      <a:pt x="1620" y="391"/>
                    </a:lnTo>
                    <a:close/>
                    <a:moveTo>
                      <a:pt x="344" y="179"/>
                    </a:moveTo>
                    <a:lnTo>
                      <a:pt x="347" y="188"/>
                    </a:lnTo>
                    <a:lnTo>
                      <a:pt x="342" y="193"/>
                    </a:lnTo>
                    <a:lnTo>
                      <a:pt x="339" y="184"/>
                    </a:lnTo>
                    <a:lnTo>
                      <a:pt x="344" y="179"/>
                    </a:lnTo>
                    <a:close/>
                    <a:moveTo>
                      <a:pt x="1220" y="65"/>
                    </a:moveTo>
                    <a:lnTo>
                      <a:pt x="1227" y="68"/>
                    </a:lnTo>
                    <a:lnTo>
                      <a:pt x="1220" y="75"/>
                    </a:lnTo>
                    <a:lnTo>
                      <a:pt x="1213" y="72"/>
                    </a:lnTo>
                    <a:lnTo>
                      <a:pt x="1220" y="65"/>
                    </a:lnTo>
                    <a:close/>
                    <a:moveTo>
                      <a:pt x="825" y="0"/>
                    </a:moveTo>
                    <a:lnTo>
                      <a:pt x="829" y="8"/>
                    </a:lnTo>
                    <a:lnTo>
                      <a:pt x="822" y="8"/>
                    </a:lnTo>
                    <a:lnTo>
                      <a:pt x="819" y="0"/>
                    </a:lnTo>
                    <a:lnTo>
                      <a:pt x="8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0" name="Freeform 635"/>
              <p:cNvSpPr>
                <a:spLocks noEditPoints="1"/>
              </p:cNvSpPr>
              <p:nvPr/>
            </p:nvSpPr>
            <p:spPr bwMode="auto">
              <a:xfrm>
                <a:off x="6224" y="1647"/>
                <a:ext cx="1784" cy="1794"/>
              </a:xfrm>
              <a:custGeom>
                <a:avLst/>
                <a:gdLst>
                  <a:gd name="T0" fmla="*/ 952 w 1784"/>
                  <a:gd name="T1" fmla="*/ 1785 h 1794"/>
                  <a:gd name="T2" fmla="*/ 956 w 1784"/>
                  <a:gd name="T3" fmla="*/ 1794 h 1794"/>
                  <a:gd name="T4" fmla="*/ 949 w 1784"/>
                  <a:gd name="T5" fmla="*/ 1794 h 1794"/>
                  <a:gd name="T6" fmla="*/ 945 w 1784"/>
                  <a:gd name="T7" fmla="*/ 1785 h 1794"/>
                  <a:gd name="T8" fmla="*/ 952 w 1784"/>
                  <a:gd name="T9" fmla="*/ 1785 h 1794"/>
                  <a:gd name="T10" fmla="*/ 547 w 1784"/>
                  <a:gd name="T11" fmla="*/ 1717 h 1794"/>
                  <a:gd name="T12" fmla="*/ 552 w 1784"/>
                  <a:gd name="T13" fmla="*/ 1719 h 1794"/>
                  <a:gd name="T14" fmla="*/ 545 w 1784"/>
                  <a:gd name="T15" fmla="*/ 1726 h 1794"/>
                  <a:gd name="T16" fmla="*/ 540 w 1784"/>
                  <a:gd name="T17" fmla="*/ 1724 h 1794"/>
                  <a:gd name="T18" fmla="*/ 547 w 1784"/>
                  <a:gd name="T19" fmla="*/ 1717 h 1794"/>
                  <a:gd name="T20" fmla="*/ 1434 w 1784"/>
                  <a:gd name="T21" fmla="*/ 1601 h 1794"/>
                  <a:gd name="T22" fmla="*/ 1437 w 1784"/>
                  <a:gd name="T23" fmla="*/ 1611 h 1794"/>
                  <a:gd name="T24" fmla="*/ 1431 w 1784"/>
                  <a:gd name="T25" fmla="*/ 1616 h 1794"/>
                  <a:gd name="T26" fmla="*/ 1427 w 1784"/>
                  <a:gd name="T27" fmla="*/ 1607 h 1794"/>
                  <a:gd name="T28" fmla="*/ 1434 w 1784"/>
                  <a:gd name="T29" fmla="*/ 1601 h 1794"/>
                  <a:gd name="T30" fmla="*/ 150 w 1784"/>
                  <a:gd name="T31" fmla="*/ 1388 h 1794"/>
                  <a:gd name="T32" fmla="*/ 154 w 1784"/>
                  <a:gd name="T33" fmla="*/ 1395 h 1794"/>
                  <a:gd name="T34" fmla="*/ 148 w 1784"/>
                  <a:gd name="T35" fmla="*/ 1402 h 1794"/>
                  <a:gd name="T36" fmla="*/ 144 w 1784"/>
                  <a:gd name="T37" fmla="*/ 1395 h 1794"/>
                  <a:gd name="T38" fmla="*/ 150 w 1784"/>
                  <a:gd name="T39" fmla="*/ 1388 h 1794"/>
                  <a:gd name="T40" fmla="*/ 1691 w 1784"/>
                  <a:gd name="T41" fmla="*/ 1288 h 1794"/>
                  <a:gd name="T42" fmla="*/ 1701 w 1784"/>
                  <a:gd name="T43" fmla="*/ 1289 h 1794"/>
                  <a:gd name="T44" fmla="*/ 1697 w 1784"/>
                  <a:gd name="T45" fmla="*/ 1296 h 1794"/>
                  <a:gd name="T46" fmla="*/ 1688 w 1784"/>
                  <a:gd name="T47" fmla="*/ 1295 h 1794"/>
                  <a:gd name="T48" fmla="*/ 1691 w 1784"/>
                  <a:gd name="T49" fmla="*/ 1288 h 1794"/>
                  <a:gd name="T50" fmla="*/ 0 w 1784"/>
                  <a:gd name="T51" fmla="*/ 1007 h 1794"/>
                  <a:gd name="T52" fmla="*/ 10 w 1784"/>
                  <a:gd name="T53" fmla="*/ 1008 h 1794"/>
                  <a:gd name="T54" fmla="*/ 10 w 1784"/>
                  <a:gd name="T55" fmla="*/ 1015 h 1794"/>
                  <a:gd name="T56" fmla="*/ 1 w 1784"/>
                  <a:gd name="T57" fmla="*/ 1014 h 1794"/>
                  <a:gd name="T58" fmla="*/ 0 w 1784"/>
                  <a:gd name="T59" fmla="*/ 1007 h 1794"/>
                  <a:gd name="T60" fmla="*/ 1773 w 1784"/>
                  <a:gd name="T61" fmla="*/ 780 h 1794"/>
                  <a:gd name="T62" fmla="*/ 1783 w 1784"/>
                  <a:gd name="T63" fmla="*/ 782 h 1794"/>
                  <a:gd name="T64" fmla="*/ 1784 w 1784"/>
                  <a:gd name="T65" fmla="*/ 789 h 1794"/>
                  <a:gd name="T66" fmla="*/ 1774 w 1784"/>
                  <a:gd name="T67" fmla="*/ 787 h 1794"/>
                  <a:gd name="T68" fmla="*/ 1773 w 1784"/>
                  <a:gd name="T69" fmla="*/ 780 h 1794"/>
                  <a:gd name="T70" fmla="*/ 86 w 1784"/>
                  <a:gd name="T71" fmla="*/ 499 h 1794"/>
                  <a:gd name="T72" fmla="*/ 96 w 1784"/>
                  <a:gd name="T73" fmla="*/ 501 h 1794"/>
                  <a:gd name="T74" fmla="*/ 92 w 1784"/>
                  <a:gd name="T75" fmla="*/ 508 h 1794"/>
                  <a:gd name="T76" fmla="*/ 83 w 1784"/>
                  <a:gd name="T77" fmla="*/ 505 h 1794"/>
                  <a:gd name="T78" fmla="*/ 86 w 1784"/>
                  <a:gd name="T79" fmla="*/ 499 h 1794"/>
                  <a:gd name="T80" fmla="*/ 1636 w 1784"/>
                  <a:gd name="T81" fmla="*/ 393 h 1794"/>
                  <a:gd name="T82" fmla="*/ 1639 w 1784"/>
                  <a:gd name="T83" fmla="*/ 399 h 1794"/>
                  <a:gd name="T84" fmla="*/ 1633 w 1784"/>
                  <a:gd name="T85" fmla="*/ 406 h 1794"/>
                  <a:gd name="T86" fmla="*/ 1630 w 1784"/>
                  <a:gd name="T87" fmla="*/ 400 h 1794"/>
                  <a:gd name="T88" fmla="*/ 1636 w 1784"/>
                  <a:gd name="T89" fmla="*/ 393 h 1794"/>
                  <a:gd name="T90" fmla="*/ 352 w 1784"/>
                  <a:gd name="T91" fmla="*/ 180 h 1794"/>
                  <a:gd name="T92" fmla="*/ 354 w 1784"/>
                  <a:gd name="T93" fmla="*/ 188 h 1794"/>
                  <a:gd name="T94" fmla="*/ 349 w 1784"/>
                  <a:gd name="T95" fmla="*/ 193 h 1794"/>
                  <a:gd name="T96" fmla="*/ 345 w 1784"/>
                  <a:gd name="T97" fmla="*/ 184 h 1794"/>
                  <a:gd name="T98" fmla="*/ 352 w 1784"/>
                  <a:gd name="T99" fmla="*/ 180 h 1794"/>
                  <a:gd name="T100" fmla="*/ 1236 w 1784"/>
                  <a:gd name="T101" fmla="*/ 67 h 1794"/>
                  <a:gd name="T102" fmla="*/ 1243 w 1784"/>
                  <a:gd name="T103" fmla="*/ 70 h 1794"/>
                  <a:gd name="T104" fmla="*/ 1237 w 1784"/>
                  <a:gd name="T105" fmla="*/ 77 h 1794"/>
                  <a:gd name="T106" fmla="*/ 1230 w 1784"/>
                  <a:gd name="T107" fmla="*/ 74 h 1794"/>
                  <a:gd name="T108" fmla="*/ 1236 w 1784"/>
                  <a:gd name="T109" fmla="*/ 67 h 1794"/>
                  <a:gd name="T110" fmla="*/ 832 w 1784"/>
                  <a:gd name="T111" fmla="*/ 0 h 1794"/>
                  <a:gd name="T112" fmla="*/ 835 w 1784"/>
                  <a:gd name="T113" fmla="*/ 9 h 1794"/>
                  <a:gd name="T114" fmla="*/ 829 w 1784"/>
                  <a:gd name="T115" fmla="*/ 9 h 1794"/>
                  <a:gd name="T116" fmla="*/ 826 w 1784"/>
                  <a:gd name="T117" fmla="*/ 0 h 1794"/>
                  <a:gd name="T118" fmla="*/ 832 w 1784"/>
                  <a:gd name="T119" fmla="*/ 0 h 1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84" h="1794">
                    <a:moveTo>
                      <a:pt x="952" y="1785"/>
                    </a:moveTo>
                    <a:lnTo>
                      <a:pt x="956" y="1794"/>
                    </a:lnTo>
                    <a:lnTo>
                      <a:pt x="949" y="1794"/>
                    </a:lnTo>
                    <a:lnTo>
                      <a:pt x="945" y="1785"/>
                    </a:lnTo>
                    <a:lnTo>
                      <a:pt x="952" y="1785"/>
                    </a:lnTo>
                    <a:close/>
                    <a:moveTo>
                      <a:pt x="547" y="1717"/>
                    </a:moveTo>
                    <a:lnTo>
                      <a:pt x="552" y="1719"/>
                    </a:lnTo>
                    <a:lnTo>
                      <a:pt x="545" y="1726"/>
                    </a:lnTo>
                    <a:lnTo>
                      <a:pt x="540" y="1724"/>
                    </a:lnTo>
                    <a:lnTo>
                      <a:pt x="547" y="1717"/>
                    </a:lnTo>
                    <a:close/>
                    <a:moveTo>
                      <a:pt x="1434" y="1601"/>
                    </a:moveTo>
                    <a:lnTo>
                      <a:pt x="1437" y="1611"/>
                    </a:lnTo>
                    <a:lnTo>
                      <a:pt x="1431" y="1616"/>
                    </a:lnTo>
                    <a:lnTo>
                      <a:pt x="1427" y="1607"/>
                    </a:lnTo>
                    <a:lnTo>
                      <a:pt x="1434" y="1601"/>
                    </a:lnTo>
                    <a:close/>
                    <a:moveTo>
                      <a:pt x="150" y="1388"/>
                    </a:moveTo>
                    <a:lnTo>
                      <a:pt x="154" y="1395"/>
                    </a:lnTo>
                    <a:lnTo>
                      <a:pt x="148" y="1402"/>
                    </a:lnTo>
                    <a:lnTo>
                      <a:pt x="144" y="1395"/>
                    </a:lnTo>
                    <a:lnTo>
                      <a:pt x="150" y="1388"/>
                    </a:lnTo>
                    <a:close/>
                    <a:moveTo>
                      <a:pt x="1691" y="1288"/>
                    </a:moveTo>
                    <a:lnTo>
                      <a:pt x="1701" y="1289"/>
                    </a:lnTo>
                    <a:lnTo>
                      <a:pt x="1697" y="1296"/>
                    </a:lnTo>
                    <a:lnTo>
                      <a:pt x="1688" y="1295"/>
                    </a:lnTo>
                    <a:lnTo>
                      <a:pt x="1691" y="1288"/>
                    </a:lnTo>
                    <a:close/>
                    <a:moveTo>
                      <a:pt x="0" y="1007"/>
                    </a:moveTo>
                    <a:lnTo>
                      <a:pt x="10" y="1008"/>
                    </a:lnTo>
                    <a:lnTo>
                      <a:pt x="10" y="1015"/>
                    </a:lnTo>
                    <a:lnTo>
                      <a:pt x="1" y="1014"/>
                    </a:lnTo>
                    <a:lnTo>
                      <a:pt x="0" y="1007"/>
                    </a:lnTo>
                    <a:close/>
                    <a:moveTo>
                      <a:pt x="1773" y="780"/>
                    </a:moveTo>
                    <a:lnTo>
                      <a:pt x="1783" y="782"/>
                    </a:lnTo>
                    <a:lnTo>
                      <a:pt x="1784" y="789"/>
                    </a:lnTo>
                    <a:lnTo>
                      <a:pt x="1774" y="787"/>
                    </a:lnTo>
                    <a:lnTo>
                      <a:pt x="1773" y="780"/>
                    </a:lnTo>
                    <a:close/>
                    <a:moveTo>
                      <a:pt x="86" y="499"/>
                    </a:moveTo>
                    <a:lnTo>
                      <a:pt x="96" y="501"/>
                    </a:lnTo>
                    <a:lnTo>
                      <a:pt x="92" y="508"/>
                    </a:lnTo>
                    <a:lnTo>
                      <a:pt x="83" y="505"/>
                    </a:lnTo>
                    <a:lnTo>
                      <a:pt x="86" y="499"/>
                    </a:lnTo>
                    <a:close/>
                    <a:moveTo>
                      <a:pt x="1636" y="393"/>
                    </a:moveTo>
                    <a:lnTo>
                      <a:pt x="1639" y="399"/>
                    </a:lnTo>
                    <a:lnTo>
                      <a:pt x="1633" y="406"/>
                    </a:lnTo>
                    <a:lnTo>
                      <a:pt x="1630" y="400"/>
                    </a:lnTo>
                    <a:lnTo>
                      <a:pt x="1636" y="393"/>
                    </a:lnTo>
                    <a:close/>
                    <a:moveTo>
                      <a:pt x="352" y="180"/>
                    </a:moveTo>
                    <a:lnTo>
                      <a:pt x="354" y="188"/>
                    </a:lnTo>
                    <a:lnTo>
                      <a:pt x="349" y="193"/>
                    </a:lnTo>
                    <a:lnTo>
                      <a:pt x="345" y="184"/>
                    </a:lnTo>
                    <a:lnTo>
                      <a:pt x="352" y="180"/>
                    </a:lnTo>
                    <a:close/>
                    <a:moveTo>
                      <a:pt x="1236" y="67"/>
                    </a:moveTo>
                    <a:lnTo>
                      <a:pt x="1243" y="70"/>
                    </a:lnTo>
                    <a:lnTo>
                      <a:pt x="1237" y="77"/>
                    </a:lnTo>
                    <a:lnTo>
                      <a:pt x="1230" y="74"/>
                    </a:lnTo>
                    <a:lnTo>
                      <a:pt x="1236" y="67"/>
                    </a:lnTo>
                    <a:close/>
                    <a:moveTo>
                      <a:pt x="832" y="0"/>
                    </a:moveTo>
                    <a:lnTo>
                      <a:pt x="835" y="9"/>
                    </a:lnTo>
                    <a:lnTo>
                      <a:pt x="829" y="9"/>
                    </a:lnTo>
                    <a:lnTo>
                      <a:pt x="826" y="0"/>
                    </a:lnTo>
                    <a:lnTo>
                      <a:pt x="8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1" name="Freeform 636"/>
              <p:cNvSpPr>
                <a:spLocks noEditPoints="1"/>
              </p:cNvSpPr>
              <p:nvPr/>
            </p:nvSpPr>
            <p:spPr bwMode="auto">
              <a:xfrm>
                <a:off x="6215" y="1637"/>
                <a:ext cx="1802" cy="1814"/>
              </a:xfrm>
              <a:custGeom>
                <a:avLst/>
                <a:gdLst>
                  <a:gd name="T0" fmla="*/ 965 w 1802"/>
                  <a:gd name="T1" fmla="*/ 1804 h 1814"/>
                  <a:gd name="T2" fmla="*/ 968 w 1802"/>
                  <a:gd name="T3" fmla="*/ 1814 h 1814"/>
                  <a:gd name="T4" fmla="*/ 968 w 1802"/>
                  <a:gd name="T5" fmla="*/ 1814 h 1814"/>
                  <a:gd name="T6" fmla="*/ 961 w 1802"/>
                  <a:gd name="T7" fmla="*/ 1814 h 1814"/>
                  <a:gd name="T8" fmla="*/ 958 w 1802"/>
                  <a:gd name="T9" fmla="*/ 1804 h 1814"/>
                  <a:gd name="T10" fmla="*/ 965 w 1802"/>
                  <a:gd name="T11" fmla="*/ 1804 h 1814"/>
                  <a:gd name="T12" fmla="*/ 549 w 1802"/>
                  <a:gd name="T13" fmla="*/ 1734 h 1814"/>
                  <a:gd name="T14" fmla="*/ 554 w 1802"/>
                  <a:gd name="T15" fmla="*/ 1736 h 1814"/>
                  <a:gd name="T16" fmla="*/ 549 w 1802"/>
                  <a:gd name="T17" fmla="*/ 1743 h 1814"/>
                  <a:gd name="T18" fmla="*/ 543 w 1802"/>
                  <a:gd name="T19" fmla="*/ 1741 h 1814"/>
                  <a:gd name="T20" fmla="*/ 549 w 1802"/>
                  <a:gd name="T21" fmla="*/ 1734 h 1814"/>
                  <a:gd name="T22" fmla="*/ 1446 w 1802"/>
                  <a:gd name="T23" fmla="*/ 1621 h 1814"/>
                  <a:gd name="T24" fmla="*/ 1450 w 1802"/>
                  <a:gd name="T25" fmla="*/ 1630 h 1814"/>
                  <a:gd name="T26" fmla="*/ 1443 w 1802"/>
                  <a:gd name="T27" fmla="*/ 1634 h 1814"/>
                  <a:gd name="T28" fmla="*/ 1440 w 1802"/>
                  <a:gd name="T29" fmla="*/ 1626 h 1814"/>
                  <a:gd name="T30" fmla="*/ 1446 w 1802"/>
                  <a:gd name="T31" fmla="*/ 1621 h 1814"/>
                  <a:gd name="T32" fmla="*/ 153 w 1802"/>
                  <a:gd name="T33" fmla="*/ 1405 h 1814"/>
                  <a:gd name="T34" fmla="*/ 157 w 1802"/>
                  <a:gd name="T35" fmla="*/ 1412 h 1814"/>
                  <a:gd name="T36" fmla="*/ 152 w 1802"/>
                  <a:gd name="T37" fmla="*/ 1419 h 1814"/>
                  <a:gd name="T38" fmla="*/ 147 w 1802"/>
                  <a:gd name="T39" fmla="*/ 1412 h 1814"/>
                  <a:gd name="T40" fmla="*/ 153 w 1802"/>
                  <a:gd name="T41" fmla="*/ 1405 h 1814"/>
                  <a:gd name="T42" fmla="*/ 1710 w 1802"/>
                  <a:gd name="T43" fmla="*/ 1299 h 1814"/>
                  <a:gd name="T44" fmla="*/ 1718 w 1802"/>
                  <a:gd name="T45" fmla="*/ 1301 h 1814"/>
                  <a:gd name="T46" fmla="*/ 1715 w 1802"/>
                  <a:gd name="T47" fmla="*/ 1308 h 1814"/>
                  <a:gd name="T48" fmla="*/ 1706 w 1802"/>
                  <a:gd name="T49" fmla="*/ 1306 h 1814"/>
                  <a:gd name="T50" fmla="*/ 1710 w 1802"/>
                  <a:gd name="T51" fmla="*/ 1299 h 1814"/>
                  <a:gd name="T52" fmla="*/ 0 w 1802"/>
                  <a:gd name="T53" fmla="*/ 1014 h 1814"/>
                  <a:gd name="T54" fmla="*/ 9 w 1802"/>
                  <a:gd name="T55" fmla="*/ 1017 h 1814"/>
                  <a:gd name="T56" fmla="*/ 10 w 1802"/>
                  <a:gd name="T57" fmla="*/ 1024 h 1814"/>
                  <a:gd name="T58" fmla="*/ 0 w 1802"/>
                  <a:gd name="T59" fmla="*/ 1022 h 1814"/>
                  <a:gd name="T60" fmla="*/ 0 w 1802"/>
                  <a:gd name="T61" fmla="*/ 1014 h 1814"/>
                  <a:gd name="T62" fmla="*/ 1792 w 1802"/>
                  <a:gd name="T63" fmla="*/ 792 h 1814"/>
                  <a:gd name="T64" fmla="*/ 1802 w 1802"/>
                  <a:gd name="T65" fmla="*/ 793 h 1814"/>
                  <a:gd name="T66" fmla="*/ 1802 w 1802"/>
                  <a:gd name="T67" fmla="*/ 800 h 1814"/>
                  <a:gd name="T68" fmla="*/ 1793 w 1802"/>
                  <a:gd name="T69" fmla="*/ 799 h 1814"/>
                  <a:gd name="T70" fmla="*/ 1792 w 1802"/>
                  <a:gd name="T71" fmla="*/ 792 h 1814"/>
                  <a:gd name="T72" fmla="*/ 85 w 1802"/>
                  <a:gd name="T73" fmla="*/ 508 h 1814"/>
                  <a:gd name="T74" fmla="*/ 95 w 1802"/>
                  <a:gd name="T75" fmla="*/ 509 h 1814"/>
                  <a:gd name="T76" fmla="*/ 92 w 1802"/>
                  <a:gd name="T77" fmla="*/ 515 h 1814"/>
                  <a:gd name="T78" fmla="*/ 82 w 1802"/>
                  <a:gd name="T79" fmla="*/ 513 h 1814"/>
                  <a:gd name="T80" fmla="*/ 85 w 1802"/>
                  <a:gd name="T81" fmla="*/ 508 h 1814"/>
                  <a:gd name="T82" fmla="*/ 1650 w 1802"/>
                  <a:gd name="T83" fmla="*/ 396 h 1814"/>
                  <a:gd name="T84" fmla="*/ 1655 w 1802"/>
                  <a:gd name="T85" fmla="*/ 400 h 1814"/>
                  <a:gd name="T86" fmla="*/ 1648 w 1802"/>
                  <a:gd name="T87" fmla="*/ 409 h 1814"/>
                  <a:gd name="T88" fmla="*/ 1645 w 1802"/>
                  <a:gd name="T89" fmla="*/ 403 h 1814"/>
                  <a:gd name="T90" fmla="*/ 1650 w 1802"/>
                  <a:gd name="T91" fmla="*/ 396 h 1814"/>
                  <a:gd name="T92" fmla="*/ 356 w 1802"/>
                  <a:gd name="T93" fmla="*/ 181 h 1814"/>
                  <a:gd name="T94" fmla="*/ 361 w 1802"/>
                  <a:gd name="T95" fmla="*/ 190 h 1814"/>
                  <a:gd name="T96" fmla="*/ 354 w 1802"/>
                  <a:gd name="T97" fmla="*/ 194 h 1814"/>
                  <a:gd name="T98" fmla="*/ 351 w 1802"/>
                  <a:gd name="T99" fmla="*/ 186 h 1814"/>
                  <a:gd name="T100" fmla="*/ 356 w 1802"/>
                  <a:gd name="T101" fmla="*/ 181 h 1814"/>
                  <a:gd name="T102" fmla="*/ 1251 w 1802"/>
                  <a:gd name="T103" fmla="*/ 70 h 1814"/>
                  <a:gd name="T104" fmla="*/ 1258 w 1802"/>
                  <a:gd name="T105" fmla="*/ 73 h 1814"/>
                  <a:gd name="T106" fmla="*/ 1252 w 1802"/>
                  <a:gd name="T107" fmla="*/ 80 h 1814"/>
                  <a:gd name="T108" fmla="*/ 1245 w 1802"/>
                  <a:gd name="T109" fmla="*/ 77 h 1814"/>
                  <a:gd name="T110" fmla="*/ 1251 w 1802"/>
                  <a:gd name="T111" fmla="*/ 70 h 1814"/>
                  <a:gd name="T112" fmla="*/ 838 w 1802"/>
                  <a:gd name="T113" fmla="*/ 0 h 1814"/>
                  <a:gd name="T114" fmla="*/ 841 w 1802"/>
                  <a:gd name="T115" fmla="*/ 10 h 1814"/>
                  <a:gd name="T116" fmla="*/ 835 w 1802"/>
                  <a:gd name="T117" fmla="*/ 10 h 1814"/>
                  <a:gd name="T118" fmla="*/ 831 w 1802"/>
                  <a:gd name="T119" fmla="*/ 2 h 1814"/>
                  <a:gd name="T120" fmla="*/ 834 w 1802"/>
                  <a:gd name="T121" fmla="*/ 0 h 1814"/>
                  <a:gd name="T122" fmla="*/ 838 w 1802"/>
                  <a:gd name="T123" fmla="*/ 0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02" h="1814">
                    <a:moveTo>
                      <a:pt x="965" y="1804"/>
                    </a:moveTo>
                    <a:lnTo>
                      <a:pt x="968" y="1814"/>
                    </a:lnTo>
                    <a:lnTo>
                      <a:pt x="968" y="1814"/>
                    </a:lnTo>
                    <a:lnTo>
                      <a:pt x="961" y="1814"/>
                    </a:lnTo>
                    <a:lnTo>
                      <a:pt x="958" y="1804"/>
                    </a:lnTo>
                    <a:lnTo>
                      <a:pt x="965" y="1804"/>
                    </a:lnTo>
                    <a:close/>
                    <a:moveTo>
                      <a:pt x="549" y="1734"/>
                    </a:moveTo>
                    <a:lnTo>
                      <a:pt x="554" y="1736"/>
                    </a:lnTo>
                    <a:lnTo>
                      <a:pt x="549" y="1743"/>
                    </a:lnTo>
                    <a:lnTo>
                      <a:pt x="543" y="1741"/>
                    </a:lnTo>
                    <a:lnTo>
                      <a:pt x="549" y="1734"/>
                    </a:lnTo>
                    <a:close/>
                    <a:moveTo>
                      <a:pt x="1446" y="1621"/>
                    </a:moveTo>
                    <a:lnTo>
                      <a:pt x="1450" y="1630"/>
                    </a:lnTo>
                    <a:lnTo>
                      <a:pt x="1443" y="1634"/>
                    </a:lnTo>
                    <a:lnTo>
                      <a:pt x="1440" y="1626"/>
                    </a:lnTo>
                    <a:lnTo>
                      <a:pt x="1446" y="1621"/>
                    </a:lnTo>
                    <a:close/>
                    <a:moveTo>
                      <a:pt x="153" y="1405"/>
                    </a:moveTo>
                    <a:lnTo>
                      <a:pt x="157" y="1412"/>
                    </a:lnTo>
                    <a:lnTo>
                      <a:pt x="152" y="1419"/>
                    </a:lnTo>
                    <a:lnTo>
                      <a:pt x="147" y="1412"/>
                    </a:lnTo>
                    <a:lnTo>
                      <a:pt x="153" y="1405"/>
                    </a:lnTo>
                    <a:close/>
                    <a:moveTo>
                      <a:pt x="1710" y="1299"/>
                    </a:moveTo>
                    <a:lnTo>
                      <a:pt x="1718" y="1301"/>
                    </a:lnTo>
                    <a:lnTo>
                      <a:pt x="1715" y="1308"/>
                    </a:lnTo>
                    <a:lnTo>
                      <a:pt x="1706" y="1306"/>
                    </a:lnTo>
                    <a:lnTo>
                      <a:pt x="1710" y="1299"/>
                    </a:lnTo>
                    <a:close/>
                    <a:moveTo>
                      <a:pt x="0" y="1014"/>
                    </a:moveTo>
                    <a:lnTo>
                      <a:pt x="9" y="1017"/>
                    </a:lnTo>
                    <a:lnTo>
                      <a:pt x="10" y="1024"/>
                    </a:lnTo>
                    <a:lnTo>
                      <a:pt x="0" y="1022"/>
                    </a:lnTo>
                    <a:lnTo>
                      <a:pt x="0" y="1014"/>
                    </a:lnTo>
                    <a:close/>
                    <a:moveTo>
                      <a:pt x="1792" y="792"/>
                    </a:moveTo>
                    <a:lnTo>
                      <a:pt x="1802" y="793"/>
                    </a:lnTo>
                    <a:lnTo>
                      <a:pt x="1802" y="800"/>
                    </a:lnTo>
                    <a:lnTo>
                      <a:pt x="1793" y="799"/>
                    </a:lnTo>
                    <a:lnTo>
                      <a:pt x="1792" y="792"/>
                    </a:lnTo>
                    <a:close/>
                    <a:moveTo>
                      <a:pt x="85" y="508"/>
                    </a:moveTo>
                    <a:lnTo>
                      <a:pt x="95" y="509"/>
                    </a:lnTo>
                    <a:lnTo>
                      <a:pt x="92" y="515"/>
                    </a:lnTo>
                    <a:lnTo>
                      <a:pt x="82" y="513"/>
                    </a:lnTo>
                    <a:lnTo>
                      <a:pt x="85" y="508"/>
                    </a:lnTo>
                    <a:close/>
                    <a:moveTo>
                      <a:pt x="1650" y="396"/>
                    </a:moveTo>
                    <a:lnTo>
                      <a:pt x="1655" y="400"/>
                    </a:lnTo>
                    <a:lnTo>
                      <a:pt x="1648" y="409"/>
                    </a:lnTo>
                    <a:lnTo>
                      <a:pt x="1645" y="403"/>
                    </a:lnTo>
                    <a:lnTo>
                      <a:pt x="1650" y="396"/>
                    </a:lnTo>
                    <a:close/>
                    <a:moveTo>
                      <a:pt x="356" y="181"/>
                    </a:moveTo>
                    <a:lnTo>
                      <a:pt x="361" y="190"/>
                    </a:lnTo>
                    <a:lnTo>
                      <a:pt x="354" y="194"/>
                    </a:lnTo>
                    <a:lnTo>
                      <a:pt x="351" y="186"/>
                    </a:lnTo>
                    <a:lnTo>
                      <a:pt x="356" y="181"/>
                    </a:lnTo>
                    <a:close/>
                    <a:moveTo>
                      <a:pt x="1251" y="70"/>
                    </a:moveTo>
                    <a:lnTo>
                      <a:pt x="1258" y="73"/>
                    </a:lnTo>
                    <a:lnTo>
                      <a:pt x="1252" y="80"/>
                    </a:lnTo>
                    <a:lnTo>
                      <a:pt x="1245" y="77"/>
                    </a:lnTo>
                    <a:lnTo>
                      <a:pt x="1251" y="70"/>
                    </a:lnTo>
                    <a:close/>
                    <a:moveTo>
                      <a:pt x="838" y="0"/>
                    </a:moveTo>
                    <a:lnTo>
                      <a:pt x="841" y="10"/>
                    </a:lnTo>
                    <a:lnTo>
                      <a:pt x="835" y="10"/>
                    </a:lnTo>
                    <a:lnTo>
                      <a:pt x="831" y="2"/>
                    </a:lnTo>
                    <a:lnTo>
                      <a:pt x="834" y="0"/>
                    </a:lnTo>
                    <a:lnTo>
                      <a:pt x="8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2" name="Freeform 637"/>
              <p:cNvSpPr>
                <a:spLocks noEditPoints="1"/>
              </p:cNvSpPr>
              <p:nvPr/>
            </p:nvSpPr>
            <p:spPr bwMode="auto">
              <a:xfrm>
                <a:off x="6205" y="1629"/>
                <a:ext cx="1822" cy="1830"/>
              </a:xfrm>
              <a:custGeom>
                <a:avLst/>
                <a:gdLst>
                  <a:gd name="T0" fmla="*/ 981 w 1822"/>
                  <a:gd name="T1" fmla="*/ 1830 h 1830"/>
                  <a:gd name="T2" fmla="*/ 974 w 1822"/>
                  <a:gd name="T3" fmla="*/ 1830 h 1830"/>
                  <a:gd name="T4" fmla="*/ 978 w 1822"/>
                  <a:gd name="T5" fmla="*/ 1822 h 1830"/>
                  <a:gd name="T6" fmla="*/ 553 w 1822"/>
                  <a:gd name="T7" fmla="*/ 1749 h 1830"/>
                  <a:gd name="T8" fmla="*/ 553 w 1822"/>
                  <a:gd name="T9" fmla="*/ 1759 h 1830"/>
                  <a:gd name="T10" fmla="*/ 553 w 1822"/>
                  <a:gd name="T11" fmla="*/ 1749 h 1830"/>
                  <a:gd name="T12" fmla="*/ 1463 w 1822"/>
                  <a:gd name="T13" fmla="*/ 1646 h 1830"/>
                  <a:gd name="T14" fmla="*/ 1453 w 1822"/>
                  <a:gd name="T15" fmla="*/ 1642 h 1830"/>
                  <a:gd name="T16" fmla="*/ 157 w 1822"/>
                  <a:gd name="T17" fmla="*/ 1420 h 1830"/>
                  <a:gd name="T18" fmla="*/ 154 w 1822"/>
                  <a:gd name="T19" fmla="*/ 1434 h 1830"/>
                  <a:gd name="T20" fmla="*/ 157 w 1822"/>
                  <a:gd name="T21" fmla="*/ 1420 h 1830"/>
                  <a:gd name="T22" fmla="*/ 1738 w 1822"/>
                  <a:gd name="T23" fmla="*/ 1310 h 1830"/>
                  <a:gd name="T24" fmla="*/ 1725 w 1822"/>
                  <a:gd name="T25" fmla="*/ 1316 h 1830"/>
                  <a:gd name="T26" fmla="*/ 0 w 1822"/>
                  <a:gd name="T27" fmla="*/ 1020 h 1830"/>
                  <a:gd name="T28" fmla="*/ 10 w 1822"/>
                  <a:gd name="T29" fmla="*/ 1030 h 1830"/>
                  <a:gd name="T30" fmla="*/ 0 w 1822"/>
                  <a:gd name="T31" fmla="*/ 1020 h 1830"/>
                  <a:gd name="T32" fmla="*/ 1820 w 1822"/>
                  <a:gd name="T33" fmla="*/ 803 h 1830"/>
                  <a:gd name="T34" fmla="*/ 1812 w 1822"/>
                  <a:gd name="T35" fmla="*/ 808 h 1830"/>
                  <a:gd name="T36" fmla="*/ 87 w 1822"/>
                  <a:gd name="T37" fmla="*/ 514 h 1830"/>
                  <a:gd name="T38" fmla="*/ 92 w 1822"/>
                  <a:gd name="T39" fmla="*/ 521 h 1830"/>
                  <a:gd name="T40" fmla="*/ 87 w 1822"/>
                  <a:gd name="T41" fmla="*/ 514 h 1830"/>
                  <a:gd name="T42" fmla="*/ 1670 w 1822"/>
                  <a:gd name="T43" fmla="*/ 401 h 1830"/>
                  <a:gd name="T44" fmla="*/ 1660 w 1822"/>
                  <a:gd name="T45" fmla="*/ 404 h 1830"/>
                  <a:gd name="T46" fmla="*/ 364 w 1822"/>
                  <a:gd name="T47" fmla="*/ 181 h 1830"/>
                  <a:gd name="T48" fmla="*/ 361 w 1822"/>
                  <a:gd name="T49" fmla="*/ 194 h 1830"/>
                  <a:gd name="T50" fmla="*/ 364 w 1822"/>
                  <a:gd name="T51" fmla="*/ 181 h 1830"/>
                  <a:gd name="T52" fmla="*/ 1273 w 1822"/>
                  <a:gd name="T53" fmla="*/ 73 h 1830"/>
                  <a:gd name="T54" fmla="*/ 1261 w 1822"/>
                  <a:gd name="T55" fmla="*/ 78 h 1830"/>
                  <a:gd name="T56" fmla="*/ 844 w 1822"/>
                  <a:gd name="T57" fmla="*/ 0 h 1830"/>
                  <a:gd name="T58" fmla="*/ 844 w 1822"/>
                  <a:gd name="T59" fmla="*/ 8 h 1830"/>
                  <a:gd name="T60" fmla="*/ 838 w 1822"/>
                  <a:gd name="T61" fmla="*/ 1 h 1830"/>
                  <a:gd name="T62" fmla="*/ 844 w 1822"/>
                  <a:gd name="T63" fmla="*/ 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22" h="1830">
                    <a:moveTo>
                      <a:pt x="978" y="1822"/>
                    </a:moveTo>
                    <a:lnTo>
                      <a:pt x="981" y="1830"/>
                    </a:lnTo>
                    <a:lnTo>
                      <a:pt x="978" y="1830"/>
                    </a:lnTo>
                    <a:lnTo>
                      <a:pt x="974" y="1830"/>
                    </a:lnTo>
                    <a:lnTo>
                      <a:pt x="971" y="1822"/>
                    </a:lnTo>
                    <a:lnTo>
                      <a:pt x="978" y="1822"/>
                    </a:lnTo>
                    <a:lnTo>
                      <a:pt x="978" y="1822"/>
                    </a:lnTo>
                    <a:close/>
                    <a:moveTo>
                      <a:pt x="553" y="1749"/>
                    </a:moveTo>
                    <a:lnTo>
                      <a:pt x="559" y="1751"/>
                    </a:lnTo>
                    <a:lnTo>
                      <a:pt x="553" y="1759"/>
                    </a:lnTo>
                    <a:lnTo>
                      <a:pt x="547" y="1757"/>
                    </a:lnTo>
                    <a:lnTo>
                      <a:pt x="553" y="1749"/>
                    </a:lnTo>
                    <a:close/>
                    <a:moveTo>
                      <a:pt x="1460" y="1638"/>
                    </a:moveTo>
                    <a:lnTo>
                      <a:pt x="1463" y="1646"/>
                    </a:lnTo>
                    <a:lnTo>
                      <a:pt x="1456" y="1652"/>
                    </a:lnTo>
                    <a:lnTo>
                      <a:pt x="1453" y="1642"/>
                    </a:lnTo>
                    <a:lnTo>
                      <a:pt x="1460" y="1638"/>
                    </a:lnTo>
                    <a:close/>
                    <a:moveTo>
                      <a:pt x="157" y="1420"/>
                    </a:moveTo>
                    <a:lnTo>
                      <a:pt x="162" y="1427"/>
                    </a:lnTo>
                    <a:lnTo>
                      <a:pt x="154" y="1434"/>
                    </a:lnTo>
                    <a:lnTo>
                      <a:pt x="150" y="1427"/>
                    </a:lnTo>
                    <a:lnTo>
                      <a:pt x="157" y="1420"/>
                    </a:lnTo>
                    <a:close/>
                    <a:moveTo>
                      <a:pt x="1728" y="1309"/>
                    </a:moveTo>
                    <a:lnTo>
                      <a:pt x="1738" y="1310"/>
                    </a:lnTo>
                    <a:lnTo>
                      <a:pt x="1735" y="1317"/>
                    </a:lnTo>
                    <a:lnTo>
                      <a:pt x="1725" y="1316"/>
                    </a:lnTo>
                    <a:lnTo>
                      <a:pt x="1728" y="1309"/>
                    </a:lnTo>
                    <a:close/>
                    <a:moveTo>
                      <a:pt x="0" y="1020"/>
                    </a:moveTo>
                    <a:lnTo>
                      <a:pt x="10" y="1022"/>
                    </a:lnTo>
                    <a:lnTo>
                      <a:pt x="10" y="1030"/>
                    </a:lnTo>
                    <a:lnTo>
                      <a:pt x="2" y="1029"/>
                    </a:lnTo>
                    <a:lnTo>
                      <a:pt x="0" y="1020"/>
                    </a:lnTo>
                    <a:close/>
                    <a:moveTo>
                      <a:pt x="1812" y="801"/>
                    </a:moveTo>
                    <a:lnTo>
                      <a:pt x="1820" y="803"/>
                    </a:lnTo>
                    <a:lnTo>
                      <a:pt x="1822" y="810"/>
                    </a:lnTo>
                    <a:lnTo>
                      <a:pt x="1812" y="808"/>
                    </a:lnTo>
                    <a:lnTo>
                      <a:pt x="1812" y="801"/>
                    </a:lnTo>
                    <a:close/>
                    <a:moveTo>
                      <a:pt x="87" y="514"/>
                    </a:moveTo>
                    <a:lnTo>
                      <a:pt x="95" y="516"/>
                    </a:lnTo>
                    <a:lnTo>
                      <a:pt x="92" y="521"/>
                    </a:lnTo>
                    <a:lnTo>
                      <a:pt x="82" y="520"/>
                    </a:lnTo>
                    <a:lnTo>
                      <a:pt x="87" y="514"/>
                    </a:lnTo>
                    <a:close/>
                    <a:moveTo>
                      <a:pt x="1668" y="396"/>
                    </a:moveTo>
                    <a:lnTo>
                      <a:pt x="1670" y="401"/>
                    </a:lnTo>
                    <a:lnTo>
                      <a:pt x="1665" y="408"/>
                    </a:lnTo>
                    <a:lnTo>
                      <a:pt x="1660" y="404"/>
                    </a:lnTo>
                    <a:lnTo>
                      <a:pt x="1668" y="396"/>
                    </a:lnTo>
                    <a:close/>
                    <a:moveTo>
                      <a:pt x="364" y="181"/>
                    </a:moveTo>
                    <a:lnTo>
                      <a:pt x="366" y="189"/>
                    </a:lnTo>
                    <a:lnTo>
                      <a:pt x="361" y="194"/>
                    </a:lnTo>
                    <a:lnTo>
                      <a:pt x="358" y="185"/>
                    </a:lnTo>
                    <a:lnTo>
                      <a:pt x="364" y="181"/>
                    </a:lnTo>
                    <a:close/>
                    <a:moveTo>
                      <a:pt x="1266" y="71"/>
                    </a:moveTo>
                    <a:lnTo>
                      <a:pt x="1273" y="73"/>
                    </a:lnTo>
                    <a:lnTo>
                      <a:pt x="1268" y="81"/>
                    </a:lnTo>
                    <a:lnTo>
                      <a:pt x="1261" y="78"/>
                    </a:lnTo>
                    <a:lnTo>
                      <a:pt x="1266" y="71"/>
                    </a:lnTo>
                    <a:close/>
                    <a:moveTo>
                      <a:pt x="844" y="0"/>
                    </a:moveTo>
                    <a:lnTo>
                      <a:pt x="848" y="8"/>
                    </a:lnTo>
                    <a:lnTo>
                      <a:pt x="844" y="8"/>
                    </a:lnTo>
                    <a:lnTo>
                      <a:pt x="841" y="10"/>
                    </a:lnTo>
                    <a:lnTo>
                      <a:pt x="838" y="1"/>
                    </a:lnTo>
                    <a:lnTo>
                      <a:pt x="842" y="0"/>
                    </a:lnTo>
                    <a:lnTo>
                      <a:pt x="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3" name="Freeform 638"/>
              <p:cNvSpPr>
                <a:spLocks noEditPoints="1"/>
              </p:cNvSpPr>
              <p:nvPr/>
            </p:nvSpPr>
            <p:spPr bwMode="auto">
              <a:xfrm>
                <a:off x="6197" y="1621"/>
                <a:ext cx="1838" cy="1846"/>
              </a:xfrm>
              <a:custGeom>
                <a:avLst/>
                <a:gdLst>
                  <a:gd name="T0" fmla="*/ 993 w 1838"/>
                  <a:gd name="T1" fmla="*/ 1846 h 1846"/>
                  <a:gd name="T2" fmla="*/ 986 w 1838"/>
                  <a:gd name="T3" fmla="*/ 1846 h 1846"/>
                  <a:gd name="T4" fmla="*/ 986 w 1838"/>
                  <a:gd name="T5" fmla="*/ 1838 h 1846"/>
                  <a:gd name="T6" fmla="*/ 555 w 1838"/>
                  <a:gd name="T7" fmla="*/ 1765 h 1846"/>
                  <a:gd name="T8" fmla="*/ 555 w 1838"/>
                  <a:gd name="T9" fmla="*/ 1774 h 1846"/>
                  <a:gd name="T10" fmla="*/ 555 w 1838"/>
                  <a:gd name="T11" fmla="*/ 1765 h 1846"/>
                  <a:gd name="T12" fmla="*/ 1474 w 1838"/>
                  <a:gd name="T13" fmla="*/ 1663 h 1846"/>
                  <a:gd name="T14" fmla="*/ 1464 w 1838"/>
                  <a:gd name="T15" fmla="*/ 1660 h 1846"/>
                  <a:gd name="T16" fmla="*/ 158 w 1838"/>
                  <a:gd name="T17" fmla="*/ 1435 h 1846"/>
                  <a:gd name="T18" fmla="*/ 157 w 1838"/>
                  <a:gd name="T19" fmla="*/ 1449 h 1846"/>
                  <a:gd name="T20" fmla="*/ 153 w 1838"/>
                  <a:gd name="T21" fmla="*/ 1444 h 1846"/>
                  <a:gd name="T22" fmla="*/ 1746 w 1838"/>
                  <a:gd name="T23" fmla="*/ 1318 h 1846"/>
                  <a:gd name="T24" fmla="*/ 1752 w 1838"/>
                  <a:gd name="T25" fmla="*/ 1326 h 1846"/>
                  <a:gd name="T26" fmla="*/ 1746 w 1838"/>
                  <a:gd name="T27" fmla="*/ 1318 h 1846"/>
                  <a:gd name="T28" fmla="*/ 8 w 1838"/>
                  <a:gd name="T29" fmla="*/ 1028 h 1846"/>
                  <a:gd name="T30" fmla="*/ 0 w 1838"/>
                  <a:gd name="T31" fmla="*/ 1035 h 1846"/>
                  <a:gd name="T32" fmla="*/ 1828 w 1838"/>
                  <a:gd name="T33" fmla="*/ 811 h 1846"/>
                  <a:gd name="T34" fmla="*/ 1838 w 1838"/>
                  <a:gd name="T35" fmla="*/ 819 h 1846"/>
                  <a:gd name="T36" fmla="*/ 1828 w 1838"/>
                  <a:gd name="T37" fmla="*/ 811 h 1846"/>
                  <a:gd name="T38" fmla="*/ 95 w 1838"/>
                  <a:gd name="T39" fmla="*/ 522 h 1846"/>
                  <a:gd name="T40" fmla="*/ 82 w 1838"/>
                  <a:gd name="T41" fmla="*/ 527 h 1846"/>
                  <a:gd name="T42" fmla="*/ 1681 w 1838"/>
                  <a:gd name="T43" fmla="*/ 397 h 1846"/>
                  <a:gd name="T44" fmla="*/ 1684 w 1838"/>
                  <a:gd name="T45" fmla="*/ 402 h 1846"/>
                  <a:gd name="T46" fmla="*/ 1676 w 1838"/>
                  <a:gd name="T47" fmla="*/ 404 h 1846"/>
                  <a:gd name="T48" fmla="*/ 369 w 1838"/>
                  <a:gd name="T49" fmla="*/ 179 h 1846"/>
                  <a:gd name="T50" fmla="*/ 366 w 1838"/>
                  <a:gd name="T51" fmla="*/ 193 h 1846"/>
                  <a:gd name="T52" fmla="*/ 369 w 1838"/>
                  <a:gd name="T53" fmla="*/ 179 h 1846"/>
                  <a:gd name="T54" fmla="*/ 1287 w 1838"/>
                  <a:gd name="T55" fmla="*/ 74 h 1846"/>
                  <a:gd name="T56" fmla="*/ 1274 w 1838"/>
                  <a:gd name="T57" fmla="*/ 79 h 1846"/>
                  <a:gd name="T58" fmla="*/ 849 w 1838"/>
                  <a:gd name="T59" fmla="*/ 0 h 1846"/>
                  <a:gd name="T60" fmla="*/ 850 w 1838"/>
                  <a:gd name="T61" fmla="*/ 8 h 1846"/>
                  <a:gd name="T62" fmla="*/ 843 w 1838"/>
                  <a:gd name="T63" fmla="*/ 0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38" h="1846">
                    <a:moveTo>
                      <a:pt x="989" y="1838"/>
                    </a:moveTo>
                    <a:lnTo>
                      <a:pt x="993" y="1846"/>
                    </a:lnTo>
                    <a:lnTo>
                      <a:pt x="988" y="1846"/>
                    </a:lnTo>
                    <a:lnTo>
                      <a:pt x="986" y="1846"/>
                    </a:lnTo>
                    <a:lnTo>
                      <a:pt x="982" y="1838"/>
                    </a:lnTo>
                    <a:lnTo>
                      <a:pt x="986" y="1838"/>
                    </a:lnTo>
                    <a:lnTo>
                      <a:pt x="989" y="1838"/>
                    </a:lnTo>
                    <a:close/>
                    <a:moveTo>
                      <a:pt x="555" y="1765"/>
                    </a:moveTo>
                    <a:lnTo>
                      <a:pt x="561" y="1767"/>
                    </a:lnTo>
                    <a:lnTo>
                      <a:pt x="555" y="1774"/>
                    </a:lnTo>
                    <a:lnTo>
                      <a:pt x="550" y="1772"/>
                    </a:lnTo>
                    <a:lnTo>
                      <a:pt x="555" y="1765"/>
                    </a:lnTo>
                    <a:close/>
                    <a:moveTo>
                      <a:pt x="1471" y="1654"/>
                    </a:moveTo>
                    <a:lnTo>
                      <a:pt x="1474" y="1663"/>
                    </a:lnTo>
                    <a:lnTo>
                      <a:pt x="1468" y="1668"/>
                    </a:lnTo>
                    <a:lnTo>
                      <a:pt x="1464" y="1660"/>
                    </a:lnTo>
                    <a:lnTo>
                      <a:pt x="1471" y="1654"/>
                    </a:lnTo>
                    <a:close/>
                    <a:moveTo>
                      <a:pt x="158" y="1435"/>
                    </a:moveTo>
                    <a:lnTo>
                      <a:pt x="162" y="1442"/>
                    </a:lnTo>
                    <a:lnTo>
                      <a:pt x="157" y="1449"/>
                    </a:lnTo>
                    <a:lnTo>
                      <a:pt x="155" y="1448"/>
                    </a:lnTo>
                    <a:lnTo>
                      <a:pt x="153" y="1444"/>
                    </a:lnTo>
                    <a:lnTo>
                      <a:pt x="158" y="1435"/>
                    </a:lnTo>
                    <a:close/>
                    <a:moveTo>
                      <a:pt x="1746" y="1318"/>
                    </a:moveTo>
                    <a:lnTo>
                      <a:pt x="1756" y="1319"/>
                    </a:lnTo>
                    <a:lnTo>
                      <a:pt x="1752" y="1326"/>
                    </a:lnTo>
                    <a:lnTo>
                      <a:pt x="1743" y="1325"/>
                    </a:lnTo>
                    <a:lnTo>
                      <a:pt x="1746" y="1318"/>
                    </a:lnTo>
                    <a:close/>
                    <a:moveTo>
                      <a:pt x="0" y="1027"/>
                    </a:moveTo>
                    <a:lnTo>
                      <a:pt x="8" y="1028"/>
                    </a:lnTo>
                    <a:lnTo>
                      <a:pt x="10" y="1037"/>
                    </a:lnTo>
                    <a:lnTo>
                      <a:pt x="0" y="1035"/>
                    </a:lnTo>
                    <a:lnTo>
                      <a:pt x="0" y="1027"/>
                    </a:lnTo>
                    <a:close/>
                    <a:moveTo>
                      <a:pt x="1828" y="811"/>
                    </a:moveTo>
                    <a:lnTo>
                      <a:pt x="1838" y="812"/>
                    </a:lnTo>
                    <a:lnTo>
                      <a:pt x="1838" y="819"/>
                    </a:lnTo>
                    <a:lnTo>
                      <a:pt x="1830" y="818"/>
                    </a:lnTo>
                    <a:lnTo>
                      <a:pt x="1828" y="811"/>
                    </a:lnTo>
                    <a:close/>
                    <a:moveTo>
                      <a:pt x="85" y="521"/>
                    </a:moveTo>
                    <a:lnTo>
                      <a:pt x="95" y="522"/>
                    </a:lnTo>
                    <a:lnTo>
                      <a:pt x="90" y="528"/>
                    </a:lnTo>
                    <a:lnTo>
                      <a:pt x="82" y="527"/>
                    </a:lnTo>
                    <a:lnTo>
                      <a:pt x="85" y="521"/>
                    </a:lnTo>
                    <a:close/>
                    <a:moveTo>
                      <a:pt x="1681" y="397"/>
                    </a:moveTo>
                    <a:lnTo>
                      <a:pt x="1681" y="398"/>
                    </a:lnTo>
                    <a:lnTo>
                      <a:pt x="1684" y="402"/>
                    </a:lnTo>
                    <a:lnTo>
                      <a:pt x="1678" y="409"/>
                    </a:lnTo>
                    <a:lnTo>
                      <a:pt x="1676" y="404"/>
                    </a:lnTo>
                    <a:lnTo>
                      <a:pt x="1681" y="397"/>
                    </a:lnTo>
                    <a:close/>
                    <a:moveTo>
                      <a:pt x="369" y="179"/>
                    </a:moveTo>
                    <a:lnTo>
                      <a:pt x="372" y="189"/>
                    </a:lnTo>
                    <a:lnTo>
                      <a:pt x="366" y="193"/>
                    </a:lnTo>
                    <a:lnTo>
                      <a:pt x="362" y="185"/>
                    </a:lnTo>
                    <a:lnTo>
                      <a:pt x="369" y="179"/>
                    </a:lnTo>
                    <a:close/>
                    <a:moveTo>
                      <a:pt x="1280" y="72"/>
                    </a:moveTo>
                    <a:lnTo>
                      <a:pt x="1287" y="74"/>
                    </a:lnTo>
                    <a:lnTo>
                      <a:pt x="1281" y="81"/>
                    </a:lnTo>
                    <a:lnTo>
                      <a:pt x="1274" y="79"/>
                    </a:lnTo>
                    <a:lnTo>
                      <a:pt x="1280" y="72"/>
                    </a:lnTo>
                    <a:close/>
                    <a:moveTo>
                      <a:pt x="849" y="0"/>
                    </a:moveTo>
                    <a:lnTo>
                      <a:pt x="852" y="8"/>
                    </a:lnTo>
                    <a:lnTo>
                      <a:pt x="850" y="8"/>
                    </a:lnTo>
                    <a:lnTo>
                      <a:pt x="846" y="9"/>
                    </a:lnTo>
                    <a:lnTo>
                      <a:pt x="843" y="0"/>
                    </a:lnTo>
                    <a:lnTo>
                      <a:pt x="8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4" name="Freeform 639"/>
              <p:cNvSpPr>
                <a:spLocks noEditPoints="1"/>
              </p:cNvSpPr>
              <p:nvPr/>
            </p:nvSpPr>
            <p:spPr bwMode="auto">
              <a:xfrm>
                <a:off x="6187" y="1612"/>
                <a:ext cx="1858" cy="1865"/>
              </a:xfrm>
              <a:custGeom>
                <a:avLst/>
                <a:gdLst>
                  <a:gd name="T0" fmla="*/ 1006 w 1858"/>
                  <a:gd name="T1" fmla="*/ 1864 h 1865"/>
                  <a:gd name="T2" fmla="*/ 996 w 1858"/>
                  <a:gd name="T3" fmla="*/ 1855 h 1865"/>
                  <a:gd name="T4" fmla="*/ 1003 w 1858"/>
                  <a:gd name="T5" fmla="*/ 1855 h 1865"/>
                  <a:gd name="T6" fmla="*/ 565 w 1858"/>
                  <a:gd name="T7" fmla="*/ 1783 h 1865"/>
                  <a:gd name="T8" fmla="*/ 554 w 1858"/>
                  <a:gd name="T9" fmla="*/ 1788 h 1865"/>
                  <a:gd name="T10" fmla="*/ 1484 w 1858"/>
                  <a:gd name="T11" fmla="*/ 1672 h 1865"/>
                  <a:gd name="T12" fmla="*/ 1481 w 1858"/>
                  <a:gd name="T13" fmla="*/ 1686 h 1865"/>
                  <a:gd name="T14" fmla="*/ 1484 w 1858"/>
                  <a:gd name="T15" fmla="*/ 1672 h 1865"/>
                  <a:gd name="T16" fmla="*/ 165 w 1858"/>
                  <a:gd name="T17" fmla="*/ 1457 h 1865"/>
                  <a:gd name="T18" fmla="*/ 161 w 1858"/>
                  <a:gd name="T19" fmla="*/ 1465 h 1865"/>
                  <a:gd name="T20" fmla="*/ 157 w 1858"/>
                  <a:gd name="T21" fmla="*/ 1460 h 1865"/>
                  <a:gd name="T22" fmla="*/ 1766 w 1858"/>
                  <a:gd name="T23" fmla="*/ 1328 h 1865"/>
                  <a:gd name="T24" fmla="*/ 1772 w 1858"/>
                  <a:gd name="T25" fmla="*/ 1337 h 1865"/>
                  <a:gd name="T26" fmla="*/ 1766 w 1858"/>
                  <a:gd name="T27" fmla="*/ 1328 h 1865"/>
                  <a:gd name="T28" fmla="*/ 10 w 1858"/>
                  <a:gd name="T29" fmla="*/ 1036 h 1865"/>
                  <a:gd name="T30" fmla="*/ 2 w 1858"/>
                  <a:gd name="T31" fmla="*/ 1043 h 1865"/>
                  <a:gd name="T32" fmla="*/ 1848 w 1858"/>
                  <a:gd name="T33" fmla="*/ 821 h 1865"/>
                  <a:gd name="T34" fmla="*/ 1858 w 1858"/>
                  <a:gd name="T35" fmla="*/ 830 h 1865"/>
                  <a:gd name="T36" fmla="*/ 1848 w 1858"/>
                  <a:gd name="T37" fmla="*/ 821 h 1865"/>
                  <a:gd name="T38" fmla="*/ 95 w 1858"/>
                  <a:gd name="T39" fmla="*/ 530 h 1865"/>
                  <a:gd name="T40" fmla="*/ 82 w 1858"/>
                  <a:gd name="T41" fmla="*/ 534 h 1865"/>
                  <a:gd name="T42" fmla="*/ 1697 w 1858"/>
                  <a:gd name="T43" fmla="*/ 399 h 1865"/>
                  <a:gd name="T44" fmla="*/ 1700 w 1858"/>
                  <a:gd name="T45" fmla="*/ 404 h 1865"/>
                  <a:gd name="T46" fmla="*/ 1691 w 1858"/>
                  <a:gd name="T47" fmla="*/ 407 h 1865"/>
                  <a:gd name="T48" fmla="*/ 1697 w 1858"/>
                  <a:gd name="T49" fmla="*/ 399 h 1865"/>
                  <a:gd name="T50" fmla="*/ 379 w 1858"/>
                  <a:gd name="T51" fmla="*/ 188 h 1865"/>
                  <a:gd name="T52" fmla="*/ 369 w 1858"/>
                  <a:gd name="T53" fmla="*/ 184 h 1865"/>
                  <a:gd name="T54" fmla="*/ 1297 w 1858"/>
                  <a:gd name="T55" fmla="*/ 74 h 1865"/>
                  <a:gd name="T56" fmla="*/ 1297 w 1858"/>
                  <a:gd name="T57" fmla="*/ 83 h 1865"/>
                  <a:gd name="T58" fmla="*/ 1297 w 1858"/>
                  <a:gd name="T59" fmla="*/ 74 h 1865"/>
                  <a:gd name="T60" fmla="*/ 859 w 1858"/>
                  <a:gd name="T61" fmla="*/ 9 h 1865"/>
                  <a:gd name="T62" fmla="*/ 849 w 1858"/>
                  <a:gd name="T63" fmla="*/ 0 h 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58" h="1865">
                    <a:moveTo>
                      <a:pt x="1003" y="1855"/>
                    </a:moveTo>
                    <a:lnTo>
                      <a:pt x="1006" y="1864"/>
                    </a:lnTo>
                    <a:lnTo>
                      <a:pt x="999" y="1865"/>
                    </a:lnTo>
                    <a:lnTo>
                      <a:pt x="996" y="1855"/>
                    </a:lnTo>
                    <a:lnTo>
                      <a:pt x="998" y="1855"/>
                    </a:lnTo>
                    <a:lnTo>
                      <a:pt x="1003" y="1855"/>
                    </a:lnTo>
                    <a:close/>
                    <a:moveTo>
                      <a:pt x="560" y="1781"/>
                    </a:moveTo>
                    <a:lnTo>
                      <a:pt x="565" y="1783"/>
                    </a:lnTo>
                    <a:lnTo>
                      <a:pt x="560" y="1790"/>
                    </a:lnTo>
                    <a:lnTo>
                      <a:pt x="554" y="1788"/>
                    </a:lnTo>
                    <a:lnTo>
                      <a:pt x="560" y="1781"/>
                    </a:lnTo>
                    <a:close/>
                    <a:moveTo>
                      <a:pt x="1484" y="1672"/>
                    </a:moveTo>
                    <a:lnTo>
                      <a:pt x="1488" y="1680"/>
                    </a:lnTo>
                    <a:lnTo>
                      <a:pt x="1481" y="1686"/>
                    </a:lnTo>
                    <a:lnTo>
                      <a:pt x="1478" y="1677"/>
                    </a:lnTo>
                    <a:lnTo>
                      <a:pt x="1484" y="1672"/>
                    </a:lnTo>
                    <a:close/>
                    <a:moveTo>
                      <a:pt x="163" y="1453"/>
                    </a:moveTo>
                    <a:lnTo>
                      <a:pt x="165" y="1457"/>
                    </a:lnTo>
                    <a:lnTo>
                      <a:pt x="167" y="1458"/>
                    </a:lnTo>
                    <a:lnTo>
                      <a:pt x="161" y="1465"/>
                    </a:lnTo>
                    <a:lnTo>
                      <a:pt x="158" y="1463"/>
                    </a:lnTo>
                    <a:lnTo>
                      <a:pt x="157" y="1460"/>
                    </a:lnTo>
                    <a:lnTo>
                      <a:pt x="163" y="1453"/>
                    </a:lnTo>
                    <a:close/>
                    <a:moveTo>
                      <a:pt x="1766" y="1328"/>
                    </a:moveTo>
                    <a:lnTo>
                      <a:pt x="1775" y="1330"/>
                    </a:lnTo>
                    <a:lnTo>
                      <a:pt x="1772" y="1337"/>
                    </a:lnTo>
                    <a:lnTo>
                      <a:pt x="1762" y="1335"/>
                    </a:lnTo>
                    <a:lnTo>
                      <a:pt x="1766" y="1328"/>
                    </a:lnTo>
                    <a:close/>
                    <a:moveTo>
                      <a:pt x="0" y="1034"/>
                    </a:moveTo>
                    <a:lnTo>
                      <a:pt x="10" y="1036"/>
                    </a:lnTo>
                    <a:lnTo>
                      <a:pt x="10" y="1044"/>
                    </a:lnTo>
                    <a:lnTo>
                      <a:pt x="2" y="1043"/>
                    </a:lnTo>
                    <a:lnTo>
                      <a:pt x="0" y="1034"/>
                    </a:lnTo>
                    <a:close/>
                    <a:moveTo>
                      <a:pt x="1848" y="821"/>
                    </a:moveTo>
                    <a:lnTo>
                      <a:pt x="1856" y="822"/>
                    </a:lnTo>
                    <a:lnTo>
                      <a:pt x="1858" y="830"/>
                    </a:lnTo>
                    <a:lnTo>
                      <a:pt x="1848" y="828"/>
                    </a:lnTo>
                    <a:lnTo>
                      <a:pt x="1848" y="821"/>
                    </a:lnTo>
                    <a:close/>
                    <a:moveTo>
                      <a:pt x="86" y="529"/>
                    </a:moveTo>
                    <a:lnTo>
                      <a:pt x="95" y="530"/>
                    </a:lnTo>
                    <a:lnTo>
                      <a:pt x="92" y="536"/>
                    </a:lnTo>
                    <a:lnTo>
                      <a:pt x="82" y="534"/>
                    </a:lnTo>
                    <a:lnTo>
                      <a:pt x="86" y="529"/>
                    </a:lnTo>
                    <a:close/>
                    <a:moveTo>
                      <a:pt x="1697" y="399"/>
                    </a:moveTo>
                    <a:lnTo>
                      <a:pt x="1698" y="401"/>
                    </a:lnTo>
                    <a:lnTo>
                      <a:pt x="1700" y="404"/>
                    </a:lnTo>
                    <a:lnTo>
                      <a:pt x="1694" y="411"/>
                    </a:lnTo>
                    <a:lnTo>
                      <a:pt x="1691" y="407"/>
                    </a:lnTo>
                    <a:lnTo>
                      <a:pt x="1691" y="406"/>
                    </a:lnTo>
                    <a:lnTo>
                      <a:pt x="1697" y="399"/>
                    </a:lnTo>
                    <a:close/>
                    <a:moveTo>
                      <a:pt x="374" y="179"/>
                    </a:moveTo>
                    <a:lnTo>
                      <a:pt x="379" y="188"/>
                    </a:lnTo>
                    <a:lnTo>
                      <a:pt x="372" y="194"/>
                    </a:lnTo>
                    <a:lnTo>
                      <a:pt x="369" y="184"/>
                    </a:lnTo>
                    <a:lnTo>
                      <a:pt x="374" y="179"/>
                    </a:lnTo>
                    <a:close/>
                    <a:moveTo>
                      <a:pt x="1297" y="74"/>
                    </a:moveTo>
                    <a:lnTo>
                      <a:pt x="1304" y="76"/>
                    </a:lnTo>
                    <a:lnTo>
                      <a:pt x="1297" y="83"/>
                    </a:lnTo>
                    <a:lnTo>
                      <a:pt x="1290" y="81"/>
                    </a:lnTo>
                    <a:lnTo>
                      <a:pt x="1297" y="74"/>
                    </a:lnTo>
                    <a:close/>
                    <a:moveTo>
                      <a:pt x="856" y="0"/>
                    </a:moveTo>
                    <a:lnTo>
                      <a:pt x="859" y="9"/>
                    </a:lnTo>
                    <a:lnTo>
                      <a:pt x="853" y="9"/>
                    </a:lnTo>
                    <a:lnTo>
                      <a:pt x="849" y="0"/>
                    </a:lnTo>
                    <a:lnTo>
                      <a:pt x="8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5" name="Freeform 640"/>
              <p:cNvSpPr>
                <a:spLocks noEditPoints="1"/>
              </p:cNvSpPr>
              <p:nvPr/>
            </p:nvSpPr>
            <p:spPr bwMode="auto">
              <a:xfrm>
                <a:off x="6177" y="1604"/>
                <a:ext cx="1878" cy="1880"/>
              </a:xfrm>
              <a:custGeom>
                <a:avLst/>
                <a:gdLst>
                  <a:gd name="T0" fmla="*/ 1019 w 1878"/>
                  <a:gd name="T1" fmla="*/ 1880 h 1880"/>
                  <a:gd name="T2" fmla="*/ 1009 w 1878"/>
                  <a:gd name="T3" fmla="*/ 1873 h 1880"/>
                  <a:gd name="T4" fmla="*/ 564 w 1878"/>
                  <a:gd name="T5" fmla="*/ 1796 h 1880"/>
                  <a:gd name="T6" fmla="*/ 562 w 1878"/>
                  <a:gd name="T7" fmla="*/ 1806 h 1880"/>
                  <a:gd name="T8" fmla="*/ 564 w 1878"/>
                  <a:gd name="T9" fmla="*/ 1796 h 1880"/>
                  <a:gd name="T10" fmla="*/ 1501 w 1878"/>
                  <a:gd name="T11" fmla="*/ 1698 h 1880"/>
                  <a:gd name="T12" fmla="*/ 1491 w 1878"/>
                  <a:gd name="T13" fmla="*/ 1694 h 1880"/>
                  <a:gd name="T14" fmla="*/ 167 w 1878"/>
                  <a:gd name="T15" fmla="*/ 1468 h 1880"/>
                  <a:gd name="T16" fmla="*/ 171 w 1878"/>
                  <a:gd name="T17" fmla="*/ 1473 h 1880"/>
                  <a:gd name="T18" fmla="*/ 161 w 1878"/>
                  <a:gd name="T19" fmla="*/ 1476 h 1880"/>
                  <a:gd name="T20" fmla="*/ 167 w 1878"/>
                  <a:gd name="T21" fmla="*/ 1468 h 1880"/>
                  <a:gd name="T22" fmla="*/ 1793 w 1878"/>
                  <a:gd name="T23" fmla="*/ 1339 h 1880"/>
                  <a:gd name="T24" fmla="*/ 1782 w 1878"/>
                  <a:gd name="T25" fmla="*/ 1345 h 1880"/>
                  <a:gd name="T26" fmla="*/ 0 w 1878"/>
                  <a:gd name="T27" fmla="*/ 1041 h 1880"/>
                  <a:gd name="T28" fmla="*/ 12 w 1878"/>
                  <a:gd name="T29" fmla="*/ 1051 h 1880"/>
                  <a:gd name="T30" fmla="*/ 0 w 1878"/>
                  <a:gd name="T31" fmla="*/ 1041 h 1880"/>
                  <a:gd name="T32" fmla="*/ 1876 w 1878"/>
                  <a:gd name="T33" fmla="*/ 832 h 1880"/>
                  <a:gd name="T34" fmla="*/ 1868 w 1878"/>
                  <a:gd name="T35" fmla="*/ 838 h 1880"/>
                  <a:gd name="T36" fmla="*/ 86 w 1878"/>
                  <a:gd name="T37" fmla="*/ 535 h 1880"/>
                  <a:gd name="T38" fmla="*/ 92 w 1878"/>
                  <a:gd name="T39" fmla="*/ 542 h 1880"/>
                  <a:gd name="T40" fmla="*/ 86 w 1878"/>
                  <a:gd name="T41" fmla="*/ 535 h 1880"/>
                  <a:gd name="T42" fmla="*/ 1717 w 1878"/>
                  <a:gd name="T43" fmla="*/ 405 h 1880"/>
                  <a:gd name="T44" fmla="*/ 1710 w 1878"/>
                  <a:gd name="T45" fmla="*/ 412 h 1880"/>
                  <a:gd name="T46" fmla="*/ 1707 w 1878"/>
                  <a:gd name="T47" fmla="*/ 407 h 1880"/>
                  <a:gd name="T48" fmla="*/ 382 w 1878"/>
                  <a:gd name="T49" fmla="*/ 179 h 1880"/>
                  <a:gd name="T50" fmla="*/ 379 w 1878"/>
                  <a:gd name="T51" fmla="*/ 192 h 1880"/>
                  <a:gd name="T52" fmla="*/ 382 w 1878"/>
                  <a:gd name="T53" fmla="*/ 179 h 1880"/>
                  <a:gd name="T54" fmla="*/ 1320 w 1878"/>
                  <a:gd name="T55" fmla="*/ 77 h 1880"/>
                  <a:gd name="T56" fmla="*/ 1307 w 1878"/>
                  <a:gd name="T57" fmla="*/ 82 h 1880"/>
                  <a:gd name="T58" fmla="*/ 863 w 1878"/>
                  <a:gd name="T59" fmla="*/ 0 h 1880"/>
                  <a:gd name="T60" fmla="*/ 859 w 1878"/>
                  <a:gd name="T61" fmla="*/ 8 h 1880"/>
                  <a:gd name="T62" fmla="*/ 863 w 1878"/>
                  <a:gd name="T63" fmla="*/ 0 h 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78" h="1880">
                    <a:moveTo>
                      <a:pt x="1016" y="1872"/>
                    </a:moveTo>
                    <a:lnTo>
                      <a:pt x="1019" y="1880"/>
                    </a:lnTo>
                    <a:lnTo>
                      <a:pt x="1012" y="1880"/>
                    </a:lnTo>
                    <a:lnTo>
                      <a:pt x="1009" y="1873"/>
                    </a:lnTo>
                    <a:lnTo>
                      <a:pt x="1016" y="1872"/>
                    </a:lnTo>
                    <a:close/>
                    <a:moveTo>
                      <a:pt x="564" y="1796"/>
                    </a:moveTo>
                    <a:lnTo>
                      <a:pt x="570" y="1798"/>
                    </a:lnTo>
                    <a:lnTo>
                      <a:pt x="562" y="1806"/>
                    </a:lnTo>
                    <a:lnTo>
                      <a:pt x="557" y="1803"/>
                    </a:lnTo>
                    <a:lnTo>
                      <a:pt x="564" y="1796"/>
                    </a:lnTo>
                    <a:close/>
                    <a:moveTo>
                      <a:pt x="1498" y="1688"/>
                    </a:moveTo>
                    <a:lnTo>
                      <a:pt x="1501" y="1698"/>
                    </a:lnTo>
                    <a:lnTo>
                      <a:pt x="1495" y="1702"/>
                    </a:lnTo>
                    <a:lnTo>
                      <a:pt x="1491" y="1694"/>
                    </a:lnTo>
                    <a:lnTo>
                      <a:pt x="1498" y="1688"/>
                    </a:lnTo>
                    <a:close/>
                    <a:moveTo>
                      <a:pt x="167" y="1468"/>
                    </a:moveTo>
                    <a:lnTo>
                      <a:pt x="168" y="1471"/>
                    </a:lnTo>
                    <a:lnTo>
                      <a:pt x="171" y="1473"/>
                    </a:lnTo>
                    <a:lnTo>
                      <a:pt x="166" y="1481"/>
                    </a:lnTo>
                    <a:lnTo>
                      <a:pt x="161" y="1476"/>
                    </a:lnTo>
                    <a:lnTo>
                      <a:pt x="161" y="1475"/>
                    </a:lnTo>
                    <a:lnTo>
                      <a:pt x="167" y="1468"/>
                    </a:lnTo>
                    <a:close/>
                    <a:moveTo>
                      <a:pt x="1785" y="1338"/>
                    </a:moveTo>
                    <a:lnTo>
                      <a:pt x="1793" y="1339"/>
                    </a:lnTo>
                    <a:lnTo>
                      <a:pt x="1790" y="1346"/>
                    </a:lnTo>
                    <a:lnTo>
                      <a:pt x="1782" y="1345"/>
                    </a:lnTo>
                    <a:lnTo>
                      <a:pt x="1785" y="1338"/>
                    </a:lnTo>
                    <a:close/>
                    <a:moveTo>
                      <a:pt x="0" y="1041"/>
                    </a:moveTo>
                    <a:lnTo>
                      <a:pt x="10" y="1042"/>
                    </a:lnTo>
                    <a:lnTo>
                      <a:pt x="12" y="1051"/>
                    </a:lnTo>
                    <a:lnTo>
                      <a:pt x="2" y="1050"/>
                    </a:lnTo>
                    <a:lnTo>
                      <a:pt x="0" y="1041"/>
                    </a:lnTo>
                    <a:close/>
                    <a:moveTo>
                      <a:pt x="1866" y="830"/>
                    </a:moveTo>
                    <a:lnTo>
                      <a:pt x="1876" y="832"/>
                    </a:lnTo>
                    <a:lnTo>
                      <a:pt x="1878" y="839"/>
                    </a:lnTo>
                    <a:lnTo>
                      <a:pt x="1868" y="838"/>
                    </a:lnTo>
                    <a:lnTo>
                      <a:pt x="1866" y="830"/>
                    </a:lnTo>
                    <a:close/>
                    <a:moveTo>
                      <a:pt x="86" y="535"/>
                    </a:moveTo>
                    <a:lnTo>
                      <a:pt x="96" y="537"/>
                    </a:lnTo>
                    <a:lnTo>
                      <a:pt x="92" y="542"/>
                    </a:lnTo>
                    <a:lnTo>
                      <a:pt x="84" y="541"/>
                    </a:lnTo>
                    <a:lnTo>
                      <a:pt x="86" y="535"/>
                    </a:lnTo>
                    <a:close/>
                    <a:moveTo>
                      <a:pt x="1712" y="399"/>
                    </a:moveTo>
                    <a:lnTo>
                      <a:pt x="1717" y="405"/>
                    </a:lnTo>
                    <a:lnTo>
                      <a:pt x="1717" y="405"/>
                    </a:lnTo>
                    <a:lnTo>
                      <a:pt x="1710" y="412"/>
                    </a:lnTo>
                    <a:lnTo>
                      <a:pt x="1708" y="409"/>
                    </a:lnTo>
                    <a:lnTo>
                      <a:pt x="1707" y="407"/>
                    </a:lnTo>
                    <a:lnTo>
                      <a:pt x="1712" y="399"/>
                    </a:lnTo>
                    <a:close/>
                    <a:moveTo>
                      <a:pt x="382" y="179"/>
                    </a:moveTo>
                    <a:lnTo>
                      <a:pt x="384" y="187"/>
                    </a:lnTo>
                    <a:lnTo>
                      <a:pt x="379" y="192"/>
                    </a:lnTo>
                    <a:lnTo>
                      <a:pt x="376" y="183"/>
                    </a:lnTo>
                    <a:lnTo>
                      <a:pt x="382" y="179"/>
                    </a:lnTo>
                    <a:close/>
                    <a:moveTo>
                      <a:pt x="1313" y="73"/>
                    </a:moveTo>
                    <a:lnTo>
                      <a:pt x="1320" y="77"/>
                    </a:lnTo>
                    <a:lnTo>
                      <a:pt x="1314" y="84"/>
                    </a:lnTo>
                    <a:lnTo>
                      <a:pt x="1307" y="82"/>
                    </a:lnTo>
                    <a:lnTo>
                      <a:pt x="1313" y="73"/>
                    </a:lnTo>
                    <a:close/>
                    <a:moveTo>
                      <a:pt x="863" y="0"/>
                    </a:moveTo>
                    <a:lnTo>
                      <a:pt x="866" y="8"/>
                    </a:lnTo>
                    <a:lnTo>
                      <a:pt x="859" y="8"/>
                    </a:lnTo>
                    <a:lnTo>
                      <a:pt x="856" y="0"/>
                    </a:lnTo>
                    <a:lnTo>
                      <a:pt x="8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6" name="Freeform 641"/>
              <p:cNvSpPr>
                <a:spLocks noEditPoints="1"/>
              </p:cNvSpPr>
              <p:nvPr/>
            </p:nvSpPr>
            <p:spPr bwMode="auto">
              <a:xfrm>
                <a:off x="6167" y="1595"/>
                <a:ext cx="1896" cy="1899"/>
              </a:xfrm>
              <a:custGeom>
                <a:avLst/>
                <a:gdLst>
                  <a:gd name="T0" fmla="*/ 1029 w 1896"/>
                  <a:gd name="T1" fmla="*/ 1889 h 1899"/>
                  <a:gd name="T2" fmla="*/ 1033 w 1896"/>
                  <a:gd name="T3" fmla="*/ 1898 h 1899"/>
                  <a:gd name="T4" fmla="*/ 1026 w 1896"/>
                  <a:gd name="T5" fmla="*/ 1899 h 1899"/>
                  <a:gd name="T6" fmla="*/ 1022 w 1896"/>
                  <a:gd name="T7" fmla="*/ 1889 h 1899"/>
                  <a:gd name="T8" fmla="*/ 1029 w 1896"/>
                  <a:gd name="T9" fmla="*/ 1889 h 1899"/>
                  <a:gd name="T10" fmla="*/ 567 w 1896"/>
                  <a:gd name="T11" fmla="*/ 1812 h 1899"/>
                  <a:gd name="T12" fmla="*/ 572 w 1896"/>
                  <a:gd name="T13" fmla="*/ 1815 h 1899"/>
                  <a:gd name="T14" fmla="*/ 567 w 1896"/>
                  <a:gd name="T15" fmla="*/ 1822 h 1899"/>
                  <a:gd name="T16" fmla="*/ 561 w 1896"/>
                  <a:gd name="T17" fmla="*/ 1819 h 1899"/>
                  <a:gd name="T18" fmla="*/ 567 w 1896"/>
                  <a:gd name="T19" fmla="*/ 1812 h 1899"/>
                  <a:gd name="T20" fmla="*/ 1511 w 1896"/>
                  <a:gd name="T21" fmla="*/ 1707 h 1899"/>
                  <a:gd name="T22" fmla="*/ 1513 w 1896"/>
                  <a:gd name="T23" fmla="*/ 1716 h 1899"/>
                  <a:gd name="T24" fmla="*/ 1508 w 1896"/>
                  <a:gd name="T25" fmla="*/ 1720 h 1899"/>
                  <a:gd name="T26" fmla="*/ 1505 w 1896"/>
                  <a:gd name="T27" fmla="*/ 1711 h 1899"/>
                  <a:gd name="T28" fmla="*/ 1511 w 1896"/>
                  <a:gd name="T29" fmla="*/ 1707 h 1899"/>
                  <a:gd name="T30" fmla="*/ 171 w 1896"/>
                  <a:gd name="T31" fmla="*/ 1484 h 1899"/>
                  <a:gd name="T32" fmla="*/ 171 w 1896"/>
                  <a:gd name="T33" fmla="*/ 1485 h 1899"/>
                  <a:gd name="T34" fmla="*/ 176 w 1896"/>
                  <a:gd name="T35" fmla="*/ 1490 h 1899"/>
                  <a:gd name="T36" fmla="*/ 170 w 1896"/>
                  <a:gd name="T37" fmla="*/ 1497 h 1899"/>
                  <a:gd name="T38" fmla="*/ 164 w 1896"/>
                  <a:gd name="T39" fmla="*/ 1491 h 1899"/>
                  <a:gd name="T40" fmla="*/ 171 w 1896"/>
                  <a:gd name="T41" fmla="*/ 1484 h 1899"/>
                  <a:gd name="T42" fmla="*/ 1803 w 1896"/>
                  <a:gd name="T43" fmla="*/ 1348 h 1899"/>
                  <a:gd name="T44" fmla="*/ 1813 w 1896"/>
                  <a:gd name="T45" fmla="*/ 1350 h 1899"/>
                  <a:gd name="T46" fmla="*/ 1810 w 1896"/>
                  <a:gd name="T47" fmla="*/ 1357 h 1899"/>
                  <a:gd name="T48" fmla="*/ 1800 w 1896"/>
                  <a:gd name="T49" fmla="*/ 1355 h 1899"/>
                  <a:gd name="T50" fmla="*/ 1803 w 1896"/>
                  <a:gd name="T51" fmla="*/ 1348 h 1899"/>
                  <a:gd name="T52" fmla="*/ 0 w 1896"/>
                  <a:gd name="T53" fmla="*/ 1049 h 1899"/>
                  <a:gd name="T54" fmla="*/ 10 w 1896"/>
                  <a:gd name="T55" fmla="*/ 1050 h 1899"/>
                  <a:gd name="T56" fmla="*/ 12 w 1896"/>
                  <a:gd name="T57" fmla="*/ 1059 h 1899"/>
                  <a:gd name="T58" fmla="*/ 2 w 1896"/>
                  <a:gd name="T59" fmla="*/ 1056 h 1899"/>
                  <a:gd name="T60" fmla="*/ 0 w 1896"/>
                  <a:gd name="T61" fmla="*/ 1049 h 1899"/>
                  <a:gd name="T62" fmla="*/ 1886 w 1896"/>
                  <a:gd name="T63" fmla="*/ 841 h 1899"/>
                  <a:gd name="T64" fmla="*/ 1896 w 1896"/>
                  <a:gd name="T65" fmla="*/ 842 h 1899"/>
                  <a:gd name="T66" fmla="*/ 1896 w 1896"/>
                  <a:gd name="T67" fmla="*/ 849 h 1899"/>
                  <a:gd name="T68" fmla="*/ 1888 w 1896"/>
                  <a:gd name="T69" fmla="*/ 848 h 1899"/>
                  <a:gd name="T70" fmla="*/ 1886 w 1896"/>
                  <a:gd name="T71" fmla="*/ 841 h 1899"/>
                  <a:gd name="T72" fmla="*/ 88 w 1896"/>
                  <a:gd name="T73" fmla="*/ 543 h 1899"/>
                  <a:gd name="T74" fmla="*/ 96 w 1896"/>
                  <a:gd name="T75" fmla="*/ 544 h 1899"/>
                  <a:gd name="T76" fmla="*/ 94 w 1896"/>
                  <a:gd name="T77" fmla="*/ 550 h 1899"/>
                  <a:gd name="T78" fmla="*/ 85 w 1896"/>
                  <a:gd name="T79" fmla="*/ 548 h 1899"/>
                  <a:gd name="T80" fmla="*/ 88 w 1896"/>
                  <a:gd name="T81" fmla="*/ 543 h 1899"/>
                  <a:gd name="T82" fmla="*/ 1728 w 1896"/>
                  <a:gd name="T83" fmla="*/ 401 h 1899"/>
                  <a:gd name="T84" fmla="*/ 1732 w 1896"/>
                  <a:gd name="T85" fmla="*/ 407 h 1899"/>
                  <a:gd name="T86" fmla="*/ 1727 w 1896"/>
                  <a:gd name="T87" fmla="*/ 414 h 1899"/>
                  <a:gd name="T88" fmla="*/ 1727 w 1896"/>
                  <a:gd name="T89" fmla="*/ 414 h 1899"/>
                  <a:gd name="T90" fmla="*/ 1722 w 1896"/>
                  <a:gd name="T91" fmla="*/ 408 h 1899"/>
                  <a:gd name="T92" fmla="*/ 1728 w 1896"/>
                  <a:gd name="T93" fmla="*/ 401 h 1899"/>
                  <a:gd name="T94" fmla="*/ 389 w 1896"/>
                  <a:gd name="T95" fmla="*/ 180 h 1899"/>
                  <a:gd name="T96" fmla="*/ 392 w 1896"/>
                  <a:gd name="T97" fmla="*/ 188 h 1899"/>
                  <a:gd name="T98" fmla="*/ 386 w 1896"/>
                  <a:gd name="T99" fmla="*/ 192 h 1899"/>
                  <a:gd name="T100" fmla="*/ 382 w 1896"/>
                  <a:gd name="T101" fmla="*/ 184 h 1899"/>
                  <a:gd name="T102" fmla="*/ 389 w 1896"/>
                  <a:gd name="T103" fmla="*/ 180 h 1899"/>
                  <a:gd name="T104" fmla="*/ 1328 w 1896"/>
                  <a:gd name="T105" fmla="*/ 75 h 1899"/>
                  <a:gd name="T106" fmla="*/ 1335 w 1896"/>
                  <a:gd name="T107" fmla="*/ 79 h 1899"/>
                  <a:gd name="T108" fmla="*/ 1330 w 1896"/>
                  <a:gd name="T109" fmla="*/ 86 h 1899"/>
                  <a:gd name="T110" fmla="*/ 1323 w 1896"/>
                  <a:gd name="T111" fmla="*/ 82 h 1899"/>
                  <a:gd name="T112" fmla="*/ 1328 w 1896"/>
                  <a:gd name="T113" fmla="*/ 75 h 1899"/>
                  <a:gd name="T114" fmla="*/ 869 w 1896"/>
                  <a:gd name="T115" fmla="*/ 0 h 1899"/>
                  <a:gd name="T116" fmla="*/ 873 w 1896"/>
                  <a:gd name="T117" fmla="*/ 9 h 1899"/>
                  <a:gd name="T118" fmla="*/ 866 w 1896"/>
                  <a:gd name="T119" fmla="*/ 9 h 1899"/>
                  <a:gd name="T120" fmla="*/ 864 w 1896"/>
                  <a:gd name="T121" fmla="*/ 0 h 1899"/>
                  <a:gd name="T122" fmla="*/ 869 w 1896"/>
                  <a:gd name="T123" fmla="*/ 0 h 1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96" h="1899">
                    <a:moveTo>
                      <a:pt x="1029" y="1889"/>
                    </a:moveTo>
                    <a:lnTo>
                      <a:pt x="1033" y="1898"/>
                    </a:lnTo>
                    <a:lnTo>
                      <a:pt x="1026" y="1899"/>
                    </a:lnTo>
                    <a:lnTo>
                      <a:pt x="1022" y="1889"/>
                    </a:lnTo>
                    <a:lnTo>
                      <a:pt x="1029" y="1889"/>
                    </a:lnTo>
                    <a:close/>
                    <a:moveTo>
                      <a:pt x="567" y="1812"/>
                    </a:moveTo>
                    <a:lnTo>
                      <a:pt x="572" y="1815"/>
                    </a:lnTo>
                    <a:lnTo>
                      <a:pt x="567" y="1822"/>
                    </a:lnTo>
                    <a:lnTo>
                      <a:pt x="561" y="1819"/>
                    </a:lnTo>
                    <a:lnTo>
                      <a:pt x="567" y="1812"/>
                    </a:lnTo>
                    <a:close/>
                    <a:moveTo>
                      <a:pt x="1511" y="1707"/>
                    </a:moveTo>
                    <a:lnTo>
                      <a:pt x="1513" y="1716"/>
                    </a:lnTo>
                    <a:lnTo>
                      <a:pt x="1508" y="1720"/>
                    </a:lnTo>
                    <a:lnTo>
                      <a:pt x="1505" y="1711"/>
                    </a:lnTo>
                    <a:lnTo>
                      <a:pt x="1511" y="1707"/>
                    </a:lnTo>
                    <a:close/>
                    <a:moveTo>
                      <a:pt x="171" y="1484"/>
                    </a:moveTo>
                    <a:lnTo>
                      <a:pt x="171" y="1485"/>
                    </a:lnTo>
                    <a:lnTo>
                      <a:pt x="176" y="1490"/>
                    </a:lnTo>
                    <a:lnTo>
                      <a:pt x="170" y="1497"/>
                    </a:lnTo>
                    <a:lnTo>
                      <a:pt x="164" y="1491"/>
                    </a:lnTo>
                    <a:lnTo>
                      <a:pt x="171" y="1484"/>
                    </a:lnTo>
                    <a:close/>
                    <a:moveTo>
                      <a:pt x="1803" y="1348"/>
                    </a:moveTo>
                    <a:lnTo>
                      <a:pt x="1813" y="1350"/>
                    </a:lnTo>
                    <a:lnTo>
                      <a:pt x="1810" y="1357"/>
                    </a:lnTo>
                    <a:lnTo>
                      <a:pt x="1800" y="1355"/>
                    </a:lnTo>
                    <a:lnTo>
                      <a:pt x="1803" y="1348"/>
                    </a:lnTo>
                    <a:close/>
                    <a:moveTo>
                      <a:pt x="0" y="1049"/>
                    </a:moveTo>
                    <a:lnTo>
                      <a:pt x="10" y="1050"/>
                    </a:lnTo>
                    <a:lnTo>
                      <a:pt x="12" y="1059"/>
                    </a:lnTo>
                    <a:lnTo>
                      <a:pt x="2" y="1056"/>
                    </a:lnTo>
                    <a:lnTo>
                      <a:pt x="0" y="1049"/>
                    </a:lnTo>
                    <a:close/>
                    <a:moveTo>
                      <a:pt x="1886" y="841"/>
                    </a:moveTo>
                    <a:lnTo>
                      <a:pt x="1896" y="842"/>
                    </a:lnTo>
                    <a:lnTo>
                      <a:pt x="1896" y="849"/>
                    </a:lnTo>
                    <a:lnTo>
                      <a:pt x="1888" y="848"/>
                    </a:lnTo>
                    <a:lnTo>
                      <a:pt x="1886" y="841"/>
                    </a:lnTo>
                    <a:close/>
                    <a:moveTo>
                      <a:pt x="88" y="543"/>
                    </a:moveTo>
                    <a:lnTo>
                      <a:pt x="96" y="544"/>
                    </a:lnTo>
                    <a:lnTo>
                      <a:pt x="94" y="550"/>
                    </a:lnTo>
                    <a:lnTo>
                      <a:pt x="85" y="548"/>
                    </a:lnTo>
                    <a:lnTo>
                      <a:pt x="88" y="543"/>
                    </a:lnTo>
                    <a:close/>
                    <a:moveTo>
                      <a:pt x="1728" y="401"/>
                    </a:moveTo>
                    <a:lnTo>
                      <a:pt x="1732" y="407"/>
                    </a:lnTo>
                    <a:lnTo>
                      <a:pt x="1727" y="414"/>
                    </a:lnTo>
                    <a:lnTo>
                      <a:pt x="1727" y="414"/>
                    </a:lnTo>
                    <a:lnTo>
                      <a:pt x="1722" y="408"/>
                    </a:lnTo>
                    <a:lnTo>
                      <a:pt x="1728" y="401"/>
                    </a:lnTo>
                    <a:close/>
                    <a:moveTo>
                      <a:pt x="389" y="180"/>
                    </a:moveTo>
                    <a:lnTo>
                      <a:pt x="392" y="188"/>
                    </a:lnTo>
                    <a:lnTo>
                      <a:pt x="386" y="192"/>
                    </a:lnTo>
                    <a:lnTo>
                      <a:pt x="382" y="184"/>
                    </a:lnTo>
                    <a:lnTo>
                      <a:pt x="389" y="180"/>
                    </a:lnTo>
                    <a:close/>
                    <a:moveTo>
                      <a:pt x="1328" y="75"/>
                    </a:moveTo>
                    <a:lnTo>
                      <a:pt x="1335" y="79"/>
                    </a:lnTo>
                    <a:lnTo>
                      <a:pt x="1330" y="86"/>
                    </a:lnTo>
                    <a:lnTo>
                      <a:pt x="1323" y="82"/>
                    </a:lnTo>
                    <a:lnTo>
                      <a:pt x="1328" y="75"/>
                    </a:lnTo>
                    <a:close/>
                    <a:moveTo>
                      <a:pt x="869" y="0"/>
                    </a:moveTo>
                    <a:lnTo>
                      <a:pt x="873" y="9"/>
                    </a:lnTo>
                    <a:lnTo>
                      <a:pt x="866" y="9"/>
                    </a:lnTo>
                    <a:lnTo>
                      <a:pt x="864" y="0"/>
                    </a:lnTo>
                    <a:lnTo>
                      <a:pt x="8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7" name="Freeform 642"/>
              <p:cNvSpPr>
                <a:spLocks noEditPoints="1"/>
              </p:cNvSpPr>
              <p:nvPr/>
            </p:nvSpPr>
            <p:spPr bwMode="auto">
              <a:xfrm>
                <a:off x="6159" y="1585"/>
                <a:ext cx="1914" cy="1918"/>
              </a:xfrm>
              <a:custGeom>
                <a:avLst/>
                <a:gdLst>
                  <a:gd name="T0" fmla="*/ 1041 w 1914"/>
                  <a:gd name="T1" fmla="*/ 1908 h 1918"/>
                  <a:gd name="T2" fmla="*/ 1044 w 1914"/>
                  <a:gd name="T3" fmla="*/ 1918 h 1918"/>
                  <a:gd name="T4" fmla="*/ 1037 w 1914"/>
                  <a:gd name="T5" fmla="*/ 1918 h 1918"/>
                  <a:gd name="T6" fmla="*/ 1034 w 1914"/>
                  <a:gd name="T7" fmla="*/ 1909 h 1918"/>
                  <a:gd name="T8" fmla="*/ 1041 w 1914"/>
                  <a:gd name="T9" fmla="*/ 1908 h 1918"/>
                  <a:gd name="T10" fmla="*/ 569 w 1914"/>
                  <a:gd name="T11" fmla="*/ 1829 h 1918"/>
                  <a:gd name="T12" fmla="*/ 575 w 1914"/>
                  <a:gd name="T13" fmla="*/ 1832 h 1918"/>
                  <a:gd name="T14" fmla="*/ 569 w 1914"/>
                  <a:gd name="T15" fmla="*/ 1839 h 1918"/>
                  <a:gd name="T16" fmla="*/ 564 w 1914"/>
                  <a:gd name="T17" fmla="*/ 1836 h 1918"/>
                  <a:gd name="T18" fmla="*/ 569 w 1914"/>
                  <a:gd name="T19" fmla="*/ 1829 h 1918"/>
                  <a:gd name="T20" fmla="*/ 1521 w 1914"/>
                  <a:gd name="T21" fmla="*/ 1726 h 1918"/>
                  <a:gd name="T22" fmla="*/ 1526 w 1914"/>
                  <a:gd name="T23" fmla="*/ 1734 h 1918"/>
                  <a:gd name="T24" fmla="*/ 1519 w 1914"/>
                  <a:gd name="T25" fmla="*/ 1740 h 1918"/>
                  <a:gd name="T26" fmla="*/ 1516 w 1914"/>
                  <a:gd name="T27" fmla="*/ 1730 h 1918"/>
                  <a:gd name="T28" fmla="*/ 1521 w 1914"/>
                  <a:gd name="T29" fmla="*/ 1726 h 1918"/>
                  <a:gd name="T30" fmla="*/ 172 w 1914"/>
                  <a:gd name="T31" fmla="*/ 1501 h 1918"/>
                  <a:gd name="T32" fmla="*/ 178 w 1914"/>
                  <a:gd name="T33" fmla="*/ 1507 h 1918"/>
                  <a:gd name="T34" fmla="*/ 172 w 1914"/>
                  <a:gd name="T35" fmla="*/ 1514 h 1918"/>
                  <a:gd name="T36" fmla="*/ 167 w 1914"/>
                  <a:gd name="T37" fmla="*/ 1508 h 1918"/>
                  <a:gd name="T38" fmla="*/ 172 w 1914"/>
                  <a:gd name="T39" fmla="*/ 1501 h 1918"/>
                  <a:gd name="T40" fmla="*/ 1821 w 1914"/>
                  <a:gd name="T41" fmla="*/ 1360 h 1918"/>
                  <a:gd name="T42" fmla="*/ 1829 w 1914"/>
                  <a:gd name="T43" fmla="*/ 1361 h 1918"/>
                  <a:gd name="T44" fmla="*/ 1827 w 1914"/>
                  <a:gd name="T45" fmla="*/ 1368 h 1918"/>
                  <a:gd name="T46" fmla="*/ 1818 w 1914"/>
                  <a:gd name="T47" fmla="*/ 1367 h 1918"/>
                  <a:gd name="T48" fmla="*/ 1821 w 1914"/>
                  <a:gd name="T49" fmla="*/ 1360 h 1918"/>
                  <a:gd name="T50" fmla="*/ 0 w 1914"/>
                  <a:gd name="T51" fmla="*/ 1057 h 1918"/>
                  <a:gd name="T52" fmla="*/ 8 w 1914"/>
                  <a:gd name="T53" fmla="*/ 1059 h 1918"/>
                  <a:gd name="T54" fmla="*/ 10 w 1914"/>
                  <a:gd name="T55" fmla="*/ 1066 h 1918"/>
                  <a:gd name="T56" fmla="*/ 1 w 1914"/>
                  <a:gd name="T57" fmla="*/ 1064 h 1918"/>
                  <a:gd name="T58" fmla="*/ 0 w 1914"/>
                  <a:gd name="T59" fmla="*/ 1057 h 1918"/>
                  <a:gd name="T60" fmla="*/ 1904 w 1914"/>
                  <a:gd name="T61" fmla="*/ 852 h 1918"/>
                  <a:gd name="T62" fmla="*/ 1913 w 1914"/>
                  <a:gd name="T63" fmla="*/ 854 h 1918"/>
                  <a:gd name="T64" fmla="*/ 1914 w 1914"/>
                  <a:gd name="T65" fmla="*/ 861 h 1918"/>
                  <a:gd name="T66" fmla="*/ 1904 w 1914"/>
                  <a:gd name="T67" fmla="*/ 859 h 1918"/>
                  <a:gd name="T68" fmla="*/ 1904 w 1914"/>
                  <a:gd name="T69" fmla="*/ 852 h 1918"/>
                  <a:gd name="T70" fmla="*/ 86 w 1914"/>
                  <a:gd name="T71" fmla="*/ 550 h 1918"/>
                  <a:gd name="T72" fmla="*/ 96 w 1914"/>
                  <a:gd name="T73" fmla="*/ 553 h 1918"/>
                  <a:gd name="T74" fmla="*/ 93 w 1914"/>
                  <a:gd name="T75" fmla="*/ 558 h 1918"/>
                  <a:gd name="T76" fmla="*/ 83 w 1914"/>
                  <a:gd name="T77" fmla="*/ 557 h 1918"/>
                  <a:gd name="T78" fmla="*/ 86 w 1914"/>
                  <a:gd name="T79" fmla="*/ 550 h 1918"/>
                  <a:gd name="T80" fmla="*/ 1742 w 1914"/>
                  <a:gd name="T81" fmla="*/ 404 h 1918"/>
                  <a:gd name="T82" fmla="*/ 1746 w 1914"/>
                  <a:gd name="T83" fmla="*/ 410 h 1918"/>
                  <a:gd name="T84" fmla="*/ 1740 w 1914"/>
                  <a:gd name="T85" fmla="*/ 417 h 1918"/>
                  <a:gd name="T86" fmla="*/ 1736 w 1914"/>
                  <a:gd name="T87" fmla="*/ 411 h 1918"/>
                  <a:gd name="T88" fmla="*/ 1742 w 1914"/>
                  <a:gd name="T89" fmla="*/ 404 h 1918"/>
                  <a:gd name="T90" fmla="*/ 393 w 1914"/>
                  <a:gd name="T91" fmla="*/ 181 h 1918"/>
                  <a:gd name="T92" fmla="*/ 397 w 1914"/>
                  <a:gd name="T93" fmla="*/ 190 h 1918"/>
                  <a:gd name="T94" fmla="*/ 390 w 1914"/>
                  <a:gd name="T95" fmla="*/ 194 h 1918"/>
                  <a:gd name="T96" fmla="*/ 387 w 1914"/>
                  <a:gd name="T97" fmla="*/ 185 h 1918"/>
                  <a:gd name="T98" fmla="*/ 393 w 1914"/>
                  <a:gd name="T99" fmla="*/ 181 h 1918"/>
                  <a:gd name="T100" fmla="*/ 1342 w 1914"/>
                  <a:gd name="T101" fmla="*/ 78 h 1918"/>
                  <a:gd name="T102" fmla="*/ 1349 w 1914"/>
                  <a:gd name="T103" fmla="*/ 81 h 1918"/>
                  <a:gd name="T104" fmla="*/ 1343 w 1914"/>
                  <a:gd name="T105" fmla="*/ 89 h 1918"/>
                  <a:gd name="T106" fmla="*/ 1336 w 1914"/>
                  <a:gd name="T107" fmla="*/ 85 h 1918"/>
                  <a:gd name="T108" fmla="*/ 1342 w 1914"/>
                  <a:gd name="T109" fmla="*/ 78 h 1918"/>
                  <a:gd name="T110" fmla="*/ 874 w 1914"/>
                  <a:gd name="T111" fmla="*/ 0 h 1918"/>
                  <a:gd name="T112" fmla="*/ 877 w 1914"/>
                  <a:gd name="T113" fmla="*/ 10 h 1918"/>
                  <a:gd name="T114" fmla="*/ 872 w 1914"/>
                  <a:gd name="T115" fmla="*/ 10 h 1918"/>
                  <a:gd name="T116" fmla="*/ 867 w 1914"/>
                  <a:gd name="T117" fmla="*/ 2 h 1918"/>
                  <a:gd name="T118" fmla="*/ 874 w 1914"/>
                  <a:gd name="T119" fmla="*/ 0 h 1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4" h="1918">
                    <a:moveTo>
                      <a:pt x="1041" y="1908"/>
                    </a:moveTo>
                    <a:lnTo>
                      <a:pt x="1044" y="1918"/>
                    </a:lnTo>
                    <a:lnTo>
                      <a:pt x="1037" y="1918"/>
                    </a:lnTo>
                    <a:lnTo>
                      <a:pt x="1034" y="1909"/>
                    </a:lnTo>
                    <a:lnTo>
                      <a:pt x="1041" y="1908"/>
                    </a:lnTo>
                    <a:close/>
                    <a:moveTo>
                      <a:pt x="569" y="1829"/>
                    </a:moveTo>
                    <a:lnTo>
                      <a:pt x="575" y="1832"/>
                    </a:lnTo>
                    <a:lnTo>
                      <a:pt x="569" y="1839"/>
                    </a:lnTo>
                    <a:lnTo>
                      <a:pt x="564" y="1836"/>
                    </a:lnTo>
                    <a:lnTo>
                      <a:pt x="569" y="1829"/>
                    </a:lnTo>
                    <a:close/>
                    <a:moveTo>
                      <a:pt x="1521" y="1726"/>
                    </a:moveTo>
                    <a:lnTo>
                      <a:pt x="1526" y="1734"/>
                    </a:lnTo>
                    <a:lnTo>
                      <a:pt x="1519" y="1740"/>
                    </a:lnTo>
                    <a:lnTo>
                      <a:pt x="1516" y="1730"/>
                    </a:lnTo>
                    <a:lnTo>
                      <a:pt x="1521" y="1726"/>
                    </a:lnTo>
                    <a:close/>
                    <a:moveTo>
                      <a:pt x="172" y="1501"/>
                    </a:moveTo>
                    <a:lnTo>
                      <a:pt x="178" y="1507"/>
                    </a:lnTo>
                    <a:lnTo>
                      <a:pt x="172" y="1514"/>
                    </a:lnTo>
                    <a:lnTo>
                      <a:pt x="167" y="1508"/>
                    </a:lnTo>
                    <a:lnTo>
                      <a:pt x="172" y="1501"/>
                    </a:lnTo>
                    <a:close/>
                    <a:moveTo>
                      <a:pt x="1821" y="1360"/>
                    </a:moveTo>
                    <a:lnTo>
                      <a:pt x="1829" y="1361"/>
                    </a:lnTo>
                    <a:lnTo>
                      <a:pt x="1827" y="1368"/>
                    </a:lnTo>
                    <a:lnTo>
                      <a:pt x="1818" y="1367"/>
                    </a:lnTo>
                    <a:lnTo>
                      <a:pt x="1821" y="1360"/>
                    </a:lnTo>
                    <a:close/>
                    <a:moveTo>
                      <a:pt x="0" y="1057"/>
                    </a:moveTo>
                    <a:lnTo>
                      <a:pt x="8" y="1059"/>
                    </a:lnTo>
                    <a:lnTo>
                      <a:pt x="10" y="1066"/>
                    </a:lnTo>
                    <a:lnTo>
                      <a:pt x="1" y="1064"/>
                    </a:lnTo>
                    <a:lnTo>
                      <a:pt x="0" y="1057"/>
                    </a:lnTo>
                    <a:close/>
                    <a:moveTo>
                      <a:pt x="1904" y="852"/>
                    </a:moveTo>
                    <a:lnTo>
                      <a:pt x="1913" y="854"/>
                    </a:lnTo>
                    <a:lnTo>
                      <a:pt x="1914" y="861"/>
                    </a:lnTo>
                    <a:lnTo>
                      <a:pt x="1904" y="859"/>
                    </a:lnTo>
                    <a:lnTo>
                      <a:pt x="1904" y="852"/>
                    </a:lnTo>
                    <a:close/>
                    <a:moveTo>
                      <a:pt x="86" y="550"/>
                    </a:moveTo>
                    <a:lnTo>
                      <a:pt x="96" y="553"/>
                    </a:lnTo>
                    <a:lnTo>
                      <a:pt x="93" y="558"/>
                    </a:lnTo>
                    <a:lnTo>
                      <a:pt x="83" y="557"/>
                    </a:lnTo>
                    <a:lnTo>
                      <a:pt x="86" y="550"/>
                    </a:lnTo>
                    <a:close/>
                    <a:moveTo>
                      <a:pt x="1742" y="404"/>
                    </a:moveTo>
                    <a:lnTo>
                      <a:pt x="1746" y="410"/>
                    </a:lnTo>
                    <a:lnTo>
                      <a:pt x="1740" y="417"/>
                    </a:lnTo>
                    <a:lnTo>
                      <a:pt x="1736" y="411"/>
                    </a:lnTo>
                    <a:lnTo>
                      <a:pt x="1742" y="404"/>
                    </a:lnTo>
                    <a:close/>
                    <a:moveTo>
                      <a:pt x="393" y="181"/>
                    </a:moveTo>
                    <a:lnTo>
                      <a:pt x="397" y="190"/>
                    </a:lnTo>
                    <a:lnTo>
                      <a:pt x="390" y="194"/>
                    </a:lnTo>
                    <a:lnTo>
                      <a:pt x="387" y="185"/>
                    </a:lnTo>
                    <a:lnTo>
                      <a:pt x="393" y="181"/>
                    </a:lnTo>
                    <a:close/>
                    <a:moveTo>
                      <a:pt x="1342" y="78"/>
                    </a:moveTo>
                    <a:lnTo>
                      <a:pt x="1349" y="81"/>
                    </a:lnTo>
                    <a:lnTo>
                      <a:pt x="1343" y="89"/>
                    </a:lnTo>
                    <a:lnTo>
                      <a:pt x="1336" y="85"/>
                    </a:lnTo>
                    <a:lnTo>
                      <a:pt x="1342" y="78"/>
                    </a:lnTo>
                    <a:close/>
                    <a:moveTo>
                      <a:pt x="874" y="0"/>
                    </a:moveTo>
                    <a:lnTo>
                      <a:pt x="877" y="10"/>
                    </a:lnTo>
                    <a:lnTo>
                      <a:pt x="872" y="10"/>
                    </a:lnTo>
                    <a:lnTo>
                      <a:pt x="867" y="2"/>
                    </a:lnTo>
                    <a:lnTo>
                      <a:pt x="8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8" name="Freeform 643"/>
              <p:cNvSpPr>
                <a:spLocks noEditPoints="1"/>
              </p:cNvSpPr>
              <p:nvPr/>
            </p:nvSpPr>
            <p:spPr bwMode="auto">
              <a:xfrm>
                <a:off x="6149" y="1577"/>
                <a:ext cx="1933" cy="1934"/>
              </a:xfrm>
              <a:custGeom>
                <a:avLst/>
                <a:gdLst>
                  <a:gd name="T0" fmla="*/ 1054 w 1933"/>
                  <a:gd name="T1" fmla="*/ 1926 h 1934"/>
                  <a:gd name="T2" fmla="*/ 1057 w 1933"/>
                  <a:gd name="T3" fmla="*/ 1934 h 1934"/>
                  <a:gd name="T4" fmla="*/ 1050 w 1933"/>
                  <a:gd name="T5" fmla="*/ 1934 h 1934"/>
                  <a:gd name="T6" fmla="*/ 1047 w 1933"/>
                  <a:gd name="T7" fmla="*/ 1926 h 1934"/>
                  <a:gd name="T8" fmla="*/ 1054 w 1933"/>
                  <a:gd name="T9" fmla="*/ 1926 h 1934"/>
                  <a:gd name="T10" fmla="*/ 574 w 1933"/>
                  <a:gd name="T11" fmla="*/ 1844 h 1934"/>
                  <a:gd name="T12" fmla="*/ 579 w 1933"/>
                  <a:gd name="T13" fmla="*/ 1847 h 1934"/>
                  <a:gd name="T14" fmla="*/ 574 w 1933"/>
                  <a:gd name="T15" fmla="*/ 1854 h 1934"/>
                  <a:gd name="T16" fmla="*/ 568 w 1933"/>
                  <a:gd name="T17" fmla="*/ 1852 h 1934"/>
                  <a:gd name="T18" fmla="*/ 574 w 1933"/>
                  <a:gd name="T19" fmla="*/ 1844 h 1934"/>
                  <a:gd name="T20" fmla="*/ 1536 w 1933"/>
                  <a:gd name="T21" fmla="*/ 1742 h 1934"/>
                  <a:gd name="T22" fmla="*/ 1538 w 1933"/>
                  <a:gd name="T23" fmla="*/ 1751 h 1934"/>
                  <a:gd name="T24" fmla="*/ 1533 w 1933"/>
                  <a:gd name="T25" fmla="*/ 1756 h 1934"/>
                  <a:gd name="T26" fmla="*/ 1529 w 1933"/>
                  <a:gd name="T27" fmla="*/ 1748 h 1934"/>
                  <a:gd name="T28" fmla="*/ 1536 w 1933"/>
                  <a:gd name="T29" fmla="*/ 1742 h 1934"/>
                  <a:gd name="T30" fmla="*/ 177 w 1933"/>
                  <a:gd name="T31" fmla="*/ 1516 h 1934"/>
                  <a:gd name="T32" fmla="*/ 182 w 1933"/>
                  <a:gd name="T33" fmla="*/ 1522 h 1934"/>
                  <a:gd name="T34" fmla="*/ 175 w 1933"/>
                  <a:gd name="T35" fmla="*/ 1530 h 1934"/>
                  <a:gd name="T36" fmla="*/ 171 w 1933"/>
                  <a:gd name="T37" fmla="*/ 1523 h 1934"/>
                  <a:gd name="T38" fmla="*/ 177 w 1933"/>
                  <a:gd name="T39" fmla="*/ 1516 h 1934"/>
                  <a:gd name="T40" fmla="*/ 1839 w 1933"/>
                  <a:gd name="T41" fmla="*/ 1369 h 1934"/>
                  <a:gd name="T42" fmla="*/ 1849 w 1933"/>
                  <a:gd name="T43" fmla="*/ 1370 h 1934"/>
                  <a:gd name="T44" fmla="*/ 1846 w 1933"/>
                  <a:gd name="T45" fmla="*/ 1378 h 1934"/>
                  <a:gd name="T46" fmla="*/ 1837 w 1933"/>
                  <a:gd name="T47" fmla="*/ 1376 h 1934"/>
                  <a:gd name="T48" fmla="*/ 1839 w 1933"/>
                  <a:gd name="T49" fmla="*/ 1369 h 1934"/>
                  <a:gd name="T50" fmla="*/ 0 w 1933"/>
                  <a:gd name="T51" fmla="*/ 1064 h 1934"/>
                  <a:gd name="T52" fmla="*/ 10 w 1933"/>
                  <a:gd name="T53" fmla="*/ 1065 h 1934"/>
                  <a:gd name="T54" fmla="*/ 11 w 1933"/>
                  <a:gd name="T55" fmla="*/ 1072 h 1934"/>
                  <a:gd name="T56" fmla="*/ 1 w 1933"/>
                  <a:gd name="T57" fmla="*/ 1071 h 1934"/>
                  <a:gd name="T58" fmla="*/ 0 w 1933"/>
                  <a:gd name="T59" fmla="*/ 1065 h 1934"/>
                  <a:gd name="T60" fmla="*/ 0 w 1933"/>
                  <a:gd name="T61" fmla="*/ 1064 h 1934"/>
                  <a:gd name="T62" fmla="*/ 1923 w 1933"/>
                  <a:gd name="T63" fmla="*/ 862 h 1934"/>
                  <a:gd name="T64" fmla="*/ 1933 w 1933"/>
                  <a:gd name="T65" fmla="*/ 863 h 1934"/>
                  <a:gd name="T66" fmla="*/ 1933 w 1933"/>
                  <a:gd name="T67" fmla="*/ 869 h 1934"/>
                  <a:gd name="T68" fmla="*/ 1933 w 1933"/>
                  <a:gd name="T69" fmla="*/ 872 h 1934"/>
                  <a:gd name="T70" fmla="*/ 1924 w 1933"/>
                  <a:gd name="T71" fmla="*/ 869 h 1934"/>
                  <a:gd name="T72" fmla="*/ 1923 w 1933"/>
                  <a:gd name="T73" fmla="*/ 862 h 1934"/>
                  <a:gd name="T74" fmla="*/ 88 w 1933"/>
                  <a:gd name="T75" fmla="*/ 556 h 1934"/>
                  <a:gd name="T76" fmla="*/ 96 w 1933"/>
                  <a:gd name="T77" fmla="*/ 558 h 1934"/>
                  <a:gd name="T78" fmla="*/ 93 w 1933"/>
                  <a:gd name="T79" fmla="*/ 565 h 1934"/>
                  <a:gd name="T80" fmla="*/ 85 w 1933"/>
                  <a:gd name="T81" fmla="*/ 564 h 1934"/>
                  <a:gd name="T82" fmla="*/ 88 w 1933"/>
                  <a:gd name="T83" fmla="*/ 556 h 1934"/>
                  <a:gd name="T84" fmla="*/ 1759 w 1933"/>
                  <a:gd name="T85" fmla="*/ 405 h 1934"/>
                  <a:gd name="T86" fmla="*/ 1762 w 1933"/>
                  <a:gd name="T87" fmla="*/ 411 h 1934"/>
                  <a:gd name="T88" fmla="*/ 1756 w 1933"/>
                  <a:gd name="T89" fmla="*/ 418 h 1934"/>
                  <a:gd name="T90" fmla="*/ 1752 w 1933"/>
                  <a:gd name="T91" fmla="*/ 412 h 1934"/>
                  <a:gd name="T92" fmla="*/ 1759 w 1933"/>
                  <a:gd name="T93" fmla="*/ 405 h 1934"/>
                  <a:gd name="T94" fmla="*/ 400 w 1933"/>
                  <a:gd name="T95" fmla="*/ 179 h 1934"/>
                  <a:gd name="T96" fmla="*/ 403 w 1933"/>
                  <a:gd name="T97" fmla="*/ 189 h 1934"/>
                  <a:gd name="T98" fmla="*/ 397 w 1933"/>
                  <a:gd name="T99" fmla="*/ 193 h 1934"/>
                  <a:gd name="T100" fmla="*/ 394 w 1933"/>
                  <a:gd name="T101" fmla="*/ 183 h 1934"/>
                  <a:gd name="T102" fmla="*/ 400 w 1933"/>
                  <a:gd name="T103" fmla="*/ 179 h 1934"/>
                  <a:gd name="T104" fmla="*/ 1358 w 1933"/>
                  <a:gd name="T105" fmla="*/ 79 h 1934"/>
                  <a:gd name="T106" fmla="*/ 1365 w 1933"/>
                  <a:gd name="T107" fmla="*/ 82 h 1934"/>
                  <a:gd name="T108" fmla="*/ 1359 w 1933"/>
                  <a:gd name="T109" fmla="*/ 89 h 1934"/>
                  <a:gd name="T110" fmla="*/ 1352 w 1933"/>
                  <a:gd name="T111" fmla="*/ 86 h 1934"/>
                  <a:gd name="T112" fmla="*/ 1358 w 1933"/>
                  <a:gd name="T113" fmla="*/ 79 h 1934"/>
                  <a:gd name="T114" fmla="*/ 882 w 1933"/>
                  <a:gd name="T115" fmla="*/ 0 h 1934"/>
                  <a:gd name="T116" fmla="*/ 884 w 1933"/>
                  <a:gd name="T117" fmla="*/ 8 h 1934"/>
                  <a:gd name="T118" fmla="*/ 877 w 1933"/>
                  <a:gd name="T119" fmla="*/ 10 h 1934"/>
                  <a:gd name="T120" fmla="*/ 874 w 1933"/>
                  <a:gd name="T121" fmla="*/ 0 h 1934"/>
                  <a:gd name="T122" fmla="*/ 882 w 1933"/>
                  <a:gd name="T123" fmla="*/ 0 h 1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33" h="1934">
                    <a:moveTo>
                      <a:pt x="1054" y="1926"/>
                    </a:moveTo>
                    <a:lnTo>
                      <a:pt x="1057" y="1934"/>
                    </a:lnTo>
                    <a:lnTo>
                      <a:pt x="1050" y="1934"/>
                    </a:lnTo>
                    <a:lnTo>
                      <a:pt x="1047" y="1926"/>
                    </a:lnTo>
                    <a:lnTo>
                      <a:pt x="1054" y="1926"/>
                    </a:lnTo>
                    <a:close/>
                    <a:moveTo>
                      <a:pt x="574" y="1844"/>
                    </a:moveTo>
                    <a:lnTo>
                      <a:pt x="579" y="1847"/>
                    </a:lnTo>
                    <a:lnTo>
                      <a:pt x="574" y="1854"/>
                    </a:lnTo>
                    <a:lnTo>
                      <a:pt x="568" y="1852"/>
                    </a:lnTo>
                    <a:lnTo>
                      <a:pt x="574" y="1844"/>
                    </a:lnTo>
                    <a:close/>
                    <a:moveTo>
                      <a:pt x="1536" y="1742"/>
                    </a:moveTo>
                    <a:lnTo>
                      <a:pt x="1538" y="1751"/>
                    </a:lnTo>
                    <a:lnTo>
                      <a:pt x="1533" y="1756"/>
                    </a:lnTo>
                    <a:lnTo>
                      <a:pt x="1529" y="1748"/>
                    </a:lnTo>
                    <a:lnTo>
                      <a:pt x="1536" y="1742"/>
                    </a:lnTo>
                    <a:close/>
                    <a:moveTo>
                      <a:pt x="177" y="1516"/>
                    </a:moveTo>
                    <a:lnTo>
                      <a:pt x="182" y="1522"/>
                    </a:lnTo>
                    <a:lnTo>
                      <a:pt x="175" y="1530"/>
                    </a:lnTo>
                    <a:lnTo>
                      <a:pt x="171" y="1523"/>
                    </a:lnTo>
                    <a:lnTo>
                      <a:pt x="177" y="1516"/>
                    </a:lnTo>
                    <a:close/>
                    <a:moveTo>
                      <a:pt x="1839" y="1369"/>
                    </a:moveTo>
                    <a:lnTo>
                      <a:pt x="1849" y="1370"/>
                    </a:lnTo>
                    <a:lnTo>
                      <a:pt x="1846" y="1378"/>
                    </a:lnTo>
                    <a:lnTo>
                      <a:pt x="1837" y="1376"/>
                    </a:lnTo>
                    <a:lnTo>
                      <a:pt x="1839" y="1369"/>
                    </a:lnTo>
                    <a:close/>
                    <a:moveTo>
                      <a:pt x="0" y="1064"/>
                    </a:moveTo>
                    <a:lnTo>
                      <a:pt x="10" y="1065"/>
                    </a:lnTo>
                    <a:lnTo>
                      <a:pt x="11" y="1072"/>
                    </a:lnTo>
                    <a:lnTo>
                      <a:pt x="1" y="1071"/>
                    </a:lnTo>
                    <a:lnTo>
                      <a:pt x="0" y="1065"/>
                    </a:lnTo>
                    <a:lnTo>
                      <a:pt x="0" y="1064"/>
                    </a:lnTo>
                    <a:close/>
                    <a:moveTo>
                      <a:pt x="1923" y="862"/>
                    </a:moveTo>
                    <a:lnTo>
                      <a:pt x="1933" y="863"/>
                    </a:lnTo>
                    <a:lnTo>
                      <a:pt x="1933" y="869"/>
                    </a:lnTo>
                    <a:lnTo>
                      <a:pt x="1933" y="872"/>
                    </a:lnTo>
                    <a:lnTo>
                      <a:pt x="1924" y="869"/>
                    </a:lnTo>
                    <a:lnTo>
                      <a:pt x="1923" y="862"/>
                    </a:lnTo>
                    <a:close/>
                    <a:moveTo>
                      <a:pt x="88" y="556"/>
                    </a:moveTo>
                    <a:lnTo>
                      <a:pt x="96" y="558"/>
                    </a:lnTo>
                    <a:lnTo>
                      <a:pt x="93" y="565"/>
                    </a:lnTo>
                    <a:lnTo>
                      <a:pt x="85" y="564"/>
                    </a:lnTo>
                    <a:lnTo>
                      <a:pt x="88" y="556"/>
                    </a:lnTo>
                    <a:close/>
                    <a:moveTo>
                      <a:pt x="1759" y="405"/>
                    </a:moveTo>
                    <a:lnTo>
                      <a:pt x="1762" y="411"/>
                    </a:lnTo>
                    <a:lnTo>
                      <a:pt x="1756" y="418"/>
                    </a:lnTo>
                    <a:lnTo>
                      <a:pt x="1752" y="412"/>
                    </a:lnTo>
                    <a:lnTo>
                      <a:pt x="1759" y="405"/>
                    </a:lnTo>
                    <a:close/>
                    <a:moveTo>
                      <a:pt x="400" y="179"/>
                    </a:moveTo>
                    <a:lnTo>
                      <a:pt x="403" y="189"/>
                    </a:lnTo>
                    <a:lnTo>
                      <a:pt x="397" y="193"/>
                    </a:lnTo>
                    <a:lnTo>
                      <a:pt x="394" y="183"/>
                    </a:lnTo>
                    <a:lnTo>
                      <a:pt x="400" y="179"/>
                    </a:lnTo>
                    <a:close/>
                    <a:moveTo>
                      <a:pt x="1358" y="79"/>
                    </a:moveTo>
                    <a:lnTo>
                      <a:pt x="1365" y="82"/>
                    </a:lnTo>
                    <a:lnTo>
                      <a:pt x="1359" y="89"/>
                    </a:lnTo>
                    <a:lnTo>
                      <a:pt x="1352" y="86"/>
                    </a:lnTo>
                    <a:lnTo>
                      <a:pt x="1358" y="79"/>
                    </a:lnTo>
                    <a:close/>
                    <a:moveTo>
                      <a:pt x="882" y="0"/>
                    </a:moveTo>
                    <a:lnTo>
                      <a:pt x="884" y="8"/>
                    </a:lnTo>
                    <a:lnTo>
                      <a:pt x="877" y="10"/>
                    </a:lnTo>
                    <a:lnTo>
                      <a:pt x="874" y="0"/>
                    </a:lnTo>
                    <a:lnTo>
                      <a:pt x="8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9" name="Freeform 644"/>
              <p:cNvSpPr>
                <a:spLocks noEditPoints="1"/>
              </p:cNvSpPr>
              <p:nvPr/>
            </p:nvSpPr>
            <p:spPr bwMode="auto">
              <a:xfrm>
                <a:off x="6140" y="1568"/>
                <a:ext cx="1952" cy="1952"/>
              </a:xfrm>
              <a:custGeom>
                <a:avLst/>
                <a:gdLst>
                  <a:gd name="T0" fmla="*/ 1070 w 1952"/>
                  <a:gd name="T1" fmla="*/ 1952 h 1952"/>
                  <a:gd name="T2" fmla="*/ 1059 w 1952"/>
                  <a:gd name="T3" fmla="*/ 1943 h 1952"/>
                  <a:gd name="T4" fmla="*/ 577 w 1952"/>
                  <a:gd name="T5" fmla="*/ 1861 h 1952"/>
                  <a:gd name="T6" fmla="*/ 577 w 1952"/>
                  <a:gd name="T7" fmla="*/ 1870 h 1952"/>
                  <a:gd name="T8" fmla="*/ 577 w 1952"/>
                  <a:gd name="T9" fmla="*/ 1861 h 1952"/>
                  <a:gd name="T10" fmla="*/ 1550 w 1952"/>
                  <a:gd name="T11" fmla="*/ 1769 h 1952"/>
                  <a:gd name="T12" fmla="*/ 1542 w 1952"/>
                  <a:gd name="T13" fmla="*/ 1765 h 1952"/>
                  <a:gd name="T14" fmla="*/ 180 w 1952"/>
                  <a:gd name="T15" fmla="*/ 1532 h 1952"/>
                  <a:gd name="T16" fmla="*/ 178 w 1952"/>
                  <a:gd name="T17" fmla="*/ 1546 h 1952"/>
                  <a:gd name="T18" fmla="*/ 180 w 1952"/>
                  <a:gd name="T19" fmla="*/ 1532 h 1952"/>
                  <a:gd name="T20" fmla="*/ 1867 w 1952"/>
                  <a:gd name="T21" fmla="*/ 1382 h 1952"/>
                  <a:gd name="T22" fmla="*/ 1855 w 1952"/>
                  <a:gd name="T23" fmla="*/ 1387 h 1952"/>
                  <a:gd name="T24" fmla="*/ 0 w 1952"/>
                  <a:gd name="T25" fmla="*/ 1071 h 1952"/>
                  <a:gd name="T26" fmla="*/ 9 w 1952"/>
                  <a:gd name="T27" fmla="*/ 1074 h 1952"/>
                  <a:gd name="T28" fmla="*/ 0 w 1952"/>
                  <a:gd name="T29" fmla="*/ 1078 h 1952"/>
                  <a:gd name="T30" fmla="*/ 0 w 1952"/>
                  <a:gd name="T31" fmla="*/ 1071 h 1952"/>
                  <a:gd name="T32" fmla="*/ 1950 w 1952"/>
                  <a:gd name="T33" fmla="*/ 874 h 1952"/>
                  <a:gd name="T34" fmla="*/ 1952 w 1952"/>
                  <a:gd name="T35" fmla="*/ 882 h 1952"/>
                  <a:gd name="T36" fmla="*/ 1942 w 1952"/>
                  <a:gd name="T37" fmla="*/ 878 h 1952"/>
                  <a:gd name="T38" fmla="*/ 87 w 1952"/>
                  <a:gd name="T39" fmla="*/ 564 h 1952"/>
                  <a:gd name="T40" fmla="*/ 94 w 1952"/>
                  <a:gd name="T41" fmla="*/ 573 h 1952"/>
                  <a:gd name="T42" fmla="*/ 87 w 1952"/>
                  <a:gd name="T43" fmla="*/ 564 h 1952"/>
                  <a:gd name="T44" fmla="*/ 1776 w 1952"/>
                  <a:gd name="T45" fmla="*/ 411 h 1952"/>
                  <a:gd name="T46" fmla="*/ 1768 w 1952"/>
                  <a:gd name="T47" fmla="*/ 414 h 1952"/>
                  <a:gd name="T48" fmla="*/ 406 w 1952"/>
                  <a:gd name="T49" fmla="*/ 180 h 1952"/>
                  <a:gd name="T50" fmla="*/ 403 w 1952"/>
                  <a:gd name="T51" fmla="*/ 192 h 1952"/>
                  <a:gd name="T52" fmla="*/ 406 w 1952"/>
                  <a:gd name="T53" fmla="*/ 180 h 1952"/>
                  <a:gd name="T54" fmla="*/ 1381 w 1952"/>
                  <a:gd name="T55" fmla="*/ 84 h 1952"/>
                  <a:gd name="T56" fmla="*/ 1367 w 1952"/>
                  <a:gd name="T57" fmla="*/ 88 h 1952"/>
                  <a:gd name="T58" fmla="*/ 886 w 1952"/>
                  <a:gd name="T59" fmla="*/ 0 h 1952"/>
                  <a:gd name="T60" fmla="*/ 883 w 1952"/>
                  <a:gd name="T61" fmla="*/ 9 h 1952"/>
                  <a:gd name="T62" fmla="*/ 886 w 1952"/>
                  <a:gd name="T63" fmla="*/ 0 h 1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52" h="1952">
                    <a:moveTo>
                      <a:pt x="1066" y="1943"/>
                    </a:moveTo>
                    <a:lnTo>
                      <a:pt x="1070" y="1952"/>
                    </a:lnTo>
                    <a:lnTo>
                      <a:pt x="1063" y="1952"/>
                    </a:lnTo>
                    <a:lnTo>
                      <a:pt x="1059" y="1943"/>
                    </a:lnTo>
                    <a:lnTo>
                      <a:pt x="1066" y="1943"/>
                    </a:lnTo>
                    <a:close/>
                    <a:moveTo>
                      <a:pt x="577" y="1861"/>
                    </a:moveTo>
                    <a:lnTo>
                      <a:pt x="583" y="1863"/>
                    </a:lnTo>
                    <a:lnTo>
                      <a:pt x="577" y="1870"/>
                    </a:lnTo>
                    <a:lnTo>
                      <a:pt x="571" y="1868"/>
                    </a:lnTo>
                    <a:lnTo>
                      <a:pt x="577" y="1861"/>
                    </a:lnTo>
                    <a:close/>
                    <a:moveTo>
                      <a:pt x="1547" y="1760"/>
                    </a:moveTo>
                    <a:lnTo>
                      <a:pt x="1550" y="1769"/>
                    </a:lnTo>
                    <a:lnTo>
                      <a:pt x="1545" y="1774"/>
                    </a:lnTo>
                    <a:lnTo>
                      <a:pt x="1542" y="1765"/>
                    </a:lnTo>
                    <a:lnTo>
                      <a:pt x="1547" y="1760"/>
                    </a:lnTo>
                    <a:close/>
                    <a:moveTo>
                      <a:pt x="180" y="1532"/>
                    </a:moveTo>
                    <a:lnTo>
                      <a:pt x="184" y="1539"/>
                    </a:lnTo>
                    <a:lnTo>
                      <a:pt x="178" y="1546"/>
                    </a:lnTo>
                    <a:lnTo>
                      <a:pt x="174" y="1539"/>
                    </a:lnTo>
                    <a:lnTo>
                      <a:pt x="180" y="1532"/>
                    </a:lnTo>
                    <a:close/>
                    <a:moveTo>
                      <a:pt x="1858" y="1379"/>
                    </a:moveTo>
                    <a:lnTo>
                      <a:pt x="1867" y="1382"/>
                    </a:lnTo>
                    <a:lnTo>
                      <a:pt x="1864" y="1389"/>
                    </a:lnTo>
                    <a:lnTo>
                      <a:pt x="1855" y="1387"/>
                    </a:lnTo>
                    <a:lnTo>
                      <a:pt x="1858" y="1379"/>
                    </a:lnTo>
                    <a:close/>
                    <a:moveTo>
                      <a:pt x="0" y="1071"/>
                    </a:moveTo>
                    <a:lnTo>
                      <a:pt x="9" y="1073"/>
                    </a:lnTo>
                    <a:lnTo>
                      <a:pt x="9" y="1074"/>
                    </a:lnTo>
                    <a:lnTo>
                      <a:pt x="10" y="1080"/>
                    </a:lnTo>
                    <a:lnTo>
                      <a:pt x="0" y="1078"/>
                    </a:lnTo>
                    <a:lnTo>
                      <a:pt x="0" y="1076"/>
                    </a:lnTo>
                    <a:lnTo>
                      <a:pt x="0" y="1071"/>
                    </a:lnTo>
                    <a:close/>
                    <a:moveTo>
                      <a:pt x="1942" y="872"/>
                    </a:moveTo>
                    <a:lnTo>
                      <a:pt x="1950" y="874"/>
                    </a:lnTo>
                    <a:lnTo>
                      <a:pt x="1952" y="876"/>
                    </a:lnTo>
                    <a:lnTo>
                      <a:pt x="1952" y="882"/>
                    </a:lnTo>
                    <a:lnTo>
                      <a:pt x="1942" y="881"/>
                    </a:lnTo>
                    <a:lnTo>
                      <a:pt x="1942" y="878"/>
                    </a:lnTo>
                    <a:lnTo>
                      <a:pt x="1942" y="872"/>
                    </a:lnTo>
                    <a:close/>
                    <a:moveTo>
                      <a:pt x="87" y="564"/>
                    </a:moveTo>
                    <a:lnTo>
                      <a:pt x="97" y="565"/>
                    </a:lnTo>
                    <a:lnTo>
                      <a:pt x="94" y="573"/>
                    </a:lnTo>
                    <a:lnTo>
                      <a:pt x="84" y="571"/>
                    </a:lnTo>
                    <a:lnTo>
                      <a:pt x="87" y="564"/>
                    </a:lnTo>
                    <a:close/>
                    <a:moveTo>
                      <a:pt x="1774" y="407"/>
                    </a:moveTo>
                    <a:lnTo>
                      <a:pt x="1776" y="411"/>
                    </a:lnTo>
                    <a:lnTo>
                      <a:pt x="1771" y="420"/>
                    </a:lnTo>
                    <a:lnTo>
                      <a:pt x="1768" y="414"/>
                    </a:lnTo>
                    <a:lnTo>
                      <a:pt x="1774" y="407"/>
                    </a:lnTo>
                    <a:close/>
                    <a:moveTo>
                      <a:pt x="406" y="180"/>
                    </a:moveTo>
                    <a:lnTo>
                      <a:pt x="409" y="188"/>
                    </a:lnTo>
                    <a:lnTo>
                      <a:pt x="403" y="192"/>
                    </a:lnTo>
                    <a:lnTo>
                      <a:pt x="399" y="184"/>
                    </a:lnTo>
                    <a:lnTo>
                      <a:pt x="406" y="180"/>
                    </a:lnTo>
                    <a:close/>
                    <a:moveTo>
                      <a:pt x="1374" y="81"/>
                    </a:moveTo>
                    <a:lnTo>
                      <a:pt x="1381" y="84"/>
                    </a:lnTo>
                    <a:lnTo>
                      <a:pt x="1374" y="91"/>
                    </a:lnTo>
                    <a:lnTo>
                      <a:pt x="1367" y="88"/>
                    </a:lnTo>
                    <a:lnTo>
                      <a:pt x="1374" y="81"/>
                    </a:lnTo>
                    <a:close/>
                    <a:moveTo>
                      <a:pt x="886" y="0"/>
                    </a:moveTo>
                    <a:lnTo>
                      <a:pt x="891" y="9"/>
                    </a:lnTo>
                    <a:lnTo>
                      <a:pt x="883" y="9"/>
                    </a:lnTo>
                    <a:lnTo>
                      <a:pt x="881" y="0"/>
                    </a:lnTo>
                    <a:lnTo>
                      <a:pt x="8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0" name="Freeform 645"/>
              <p:cNvSpPr>
                <a:spLocks noEditPoints="1"/>
              </p:cNvSpPr>
              <p:nvPr/>
            </p:nvSpPr>
            <p:spPr bwMode="auto">
              <a:xfrm>
                <a:off x="6132" y="1560"/>
                <a:ext cx="1968" cy="1970"/>
              </a:xfrm>
              <a:custGeom>
                <a:avLst/>
                <a:gdLst>
                  <a:gd name="T0" fmla="*/ 1081 w 1968"/>
                  <a:gd name="T1" fmla="*/ 1968 h 1970"/>
                  <a:gd name="T2" fmla="*/ 1071 w 1968"/>
                  <a:gd name="T3" fmla="*/ 1960 h 1970"/>
                  <a:gd name="T4" fmla="*/ 579 w 1968"/>
                  <a:gd name="T5" fmla="*/ 1876 h 1970"/>
                  <a:gd name="T6" fmla="*/ 578 w 1968"/>
                  <a:gd name="T7" fmla="*/ 1886 h 1970"/>
                  <a:gd name="T8" fmla="*/ 579 w 1968"/>
                  <a:gd name="T9" fmla="*/ 1876 h 1970"/>
                  <a:gd name="T10" fmla="*/ 1563 w 1968"/>
                  <a:gd name="T11" fmla="*/ 1786 h 1970"/>
                  <a:gd name="T12" fmla="*/ 1553 w 1968"/>
                  <a:gd name="T13" fmla="*/ 1782 h 1970"/>
                  <a:gd name="T14" fmla="*/ 182 w 1968"/>
                  <a:gd name="T15" fmla="*/ 1547 h 1970"/>
                  <a:gd name="T16" fmla="*/ 181 w 1968"/>
                  <a:gd name="T17" fmla="*/ 1561 h 1970"/>
                  <a:gd name="T18" fmla="*/ 182 w 1968"/>
                  <a:gd name="T19" fmla="*/ 1547 h 1970"/>
                  <a:gd name="T20" fmla="*/ 1885 w 1968"/>
                  <a:gd name="T21" fmla="*/ 1392 h 1970"/>
                  <a:gd name="T22" fmla="*/ 1872 w 1968"/>
                  <a:gd name="T23" fmla="*/ 1397 h 1970"/>
                  <a:gd name="T24" fmla="*/ 0 w 1968"/>
                  <a:gd name="T25" fmla="*/ 1078 h 1970"/>
                  <a:gd name="T26" fmla="*/ 8 w 1968"/>
                  <a:gd name="T27" fmla="*/ 1084 h 1970"/>
                  <a:gd name="T28" fmla="*/ 0 w 1968"/>
                  <a:gd name="T29" fmla="*/ 1085 h 1970"/>
                  <a:gd name="T30" fmla="*/ 0 w 1968"/>
                  <a:gd name="T31" fmla="*/ 1078 h 1970"/>
                  <a:gd name="T32" fmla="*/ 1968 w 1968"/>
                  <a:gd name="T33" fmla="*/ 884 h 1970"/>
                  <a:gd name="T34" fmla="*/ 1968 w 1968"/>
                  <a:gd name="T35" fmla="*/ 891 h 1970"/>
                  <a:gd name="T36" fmla="*/ 1960 w 1968"/>
                  <a:gd name="T37" fmla="*/ 884 h 1970"/>
                  <a:gd name="T38" fmla="*/ 86 w 1968"/>
                  <a:gd name="T39" fmla="*/ 571 h 1970"/>
                  <a:gd name="T40" fmla="*/ 92 w 1968"/>
                  <a:gd name="T41" fmla="*/ 579 h 1970"/>
                  <a:gd name="T42" fmla="*/ 86 w 1968"/>
                  <a:gd name="T43" fmla="*/ 571 h 1970"/>
                  <a:gd name="T44" fmla="*/ 1791 w 1968"/>
                  <a:gd name="T45" fmla="*/ 412 h 1970"/>
                  <a:gd name="T46" fmla="*/ 1782 w 1968"/>
                  <a:gd name="T47" fmla="*/ 415 h 1970"/>
                  <a:gd name="T48" fmla="*/ 410 w 1968"/>
                  <a:gd name="T49" fmla="*/ 179 h 1970"/>
                  <a:gd name="T50" fmla="*/ 407 w 1968"/>
                  <a:gd name="T51" fmla="*/ 192 h 1970"/>
                  <a:gd name="T52" fmla="*/ 410 w 1968"/>
                  <a:gd name="T53" fmla="*/ 179 h 1970"/>
                  <a:gd name="T54" fmla="*/ 1394 w 1968"/>
                  <a:gd name="T55" fmla="*/ 85 h 1970"/>
                  <a:gd name="T56" fmla="*/ 1382 w 1968"/>
                  <a:gd name="T57" fmla="*/ 89 h 1970"/>
                  <a:gd name="T58" fmla="*/ 891 w 1968"/>
                  <a:gd name="T59" fmla="*/ 0 h 1970"/>
                  <a:gd name="T60" fmla="*/ 889 w 1968"/>
                  <a:gd name="T61" fmla="*/ 8 h 1970"/>
                  <a:gd name="T62" fmla="*/ 891 w 1968"/>
                  <a:gd name="T63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68" h="1970">
                    <a:moveTo>
                      <a:pt x="1078" y="1960"/>
                    </a:moveTo>
                    <a:lnTo>
                      <a:pt x="1081" y="1968"/>
                    </a:lnTo>
                    <a:lnTo>
                      <a:pt x="1074" y="1970"/>
                    </a:lnTo>
                    <a:lnTo>
                      <a:pt x="1071" y="1960"/>
                    </a:lnTo>
                    <a:lnTo>
                      <a:pt x="1078" y="1960"/>
                    </a:lnTo>
                    <a:close/>
                    <a:moveTo>
                      <a:pt x="579" y="1876"/>
                    </a:moveTo>
                    <a:lnTo>
                      <a:pt x="585" y="1878"/>
                    </a:lnTo>
                    <a:lnTo>
                      <a:pt x="578" y="1886"/>
                    </a:lnTo>
                    <a:lnTo>
                      <a:pt x="572" y="1883"/>
                    </a:lnTo>
                    <a:lnTo>
                      <a:pt x="579" y="1876"/>
                    </a:lnTo>
                    <a:close/>
                    <a:moveTo>
                      <a:pt x="1558" y="1777"/>
                    </a:moveTo>
                    <a:lnTo>
                      <a:pt x="1563" y="1786"/>
                    </a:lnTo>
                    <a:lnTo>
                      <a:pt x="1555" y="1790"/>
                    </a:lnTo>
                    <a:lnTo>
                      <a:pt x="1553" y="1782"/>
                    </a:lnTo>
                    <a:lnTo>
                      <a:pt x="1558" y="1777"/>
                    </a:lnTo>
                    <a:close/>
                    <a:moveTo>
                      <a:pt x="182" y="1547"/>
                    </a:moveTo>
                    <a:lnTo>
                      <a:pt x="186" y="1554"/>
                    </a:lnTo>
                    <a:lnTo>
                      <a:pt x="181" y="1561"/>
                    </a:lnTo>
                    <a:lnTo>
                      <a:pt x="177" y="1554"/>
                    </a:lnTo>
                    <a:lnTo>
                      <a:pt x="182" y="1547"/>
                    </a:lnTo>
                    <a:close/>
                    <a:moveTo>
                      <a:pt x="1875" y="1390"/>
                    </a:moveTo>
                    <a:lnTo>
                      <a:pt x="1885" y="1392"/>
                    </a:lnTo>
                    <a:lnTo>
                      <a:pt x="1882" y="1399"/>
                    </a:lnTo>
                    <a:lnTo>
                      <a:pt x="1872" y="1397"/>
                    </a:lnTo>
                    <a:lnTo>
                      <a:pt x="1875" y="1390"/>
                    </a:lnTo>
                    <a:close/>
                    <a:moveTo>
                      <a:pt x="0" y="1078"/>
                    </a:moveTo>
                    <a:lnTo>
                      <a:pt x="8" y="1079"/>
                    </a:lnTo>
                    <a:lnTo>
                      <a:pt x="8" y="1084"/>
                    </a:lnTo>
                    <a:lnTo>
                      <a:pt x="8" y="1086"/>
                    </a:lnTo>
                    <a:lnTo>
                      <a:pt x="0" y="1085"/>
                    </a:lnTo>
                    <a:lnTo>
                      <a:pt x="0" y="1084"/>
                    </a:lnTo>
                    <a:lnTo>
                      <a:pt x="0" y="1078"/>
                    </a:lnTo>
                    <a:close/>
                    <a:moveTo>
                      <a:pt x="1958" y="882"/>
                    </a:moveTo>
                    <a:lnTo>
                      <a:pt x="1968" y="884"/>
                    </a:lnTo>
                    <a:lnTo>
                      <a:pt x="1968" y="884"/>
                    </a:lnTo>
                    <a:lnTo>
                      <a:pt x="1968" y="891"/>
                    </a:lnTo>
                    <a:lnTo>
                      <a:pt x="1960" y="890"/>
                    </a:lnTo>
                    <a:lnTo>
                      <a:pt x="1960" y="884"/>
                    </a:lnTo>
                    <a:lnTo>
                      <a:pt x="1958" y="882"/>
                    </a:lnTo>
                    <a:close/>
                    <a:moveTo>
                      <a:pt x="86" y="571"/>
                    </a:moveTo>
                    <a:lnTo>
                      <a:pt x="95" y="572"/>
                    </a:lnTo>
                    <a:lnTo>
                      <a:pt x="92" y="579"/>
                    </a:lnTo>
                    <a:lnTo>
                      <a:pt x="83" y="578"/>
                    </a:lnTo>
                    <a:lnTo>
                      <a:pt x="86" y="571"/>
                    </a:lnTo>
                    <a:close/>
                    <a:moveTo>
                      <a:pt x="1787" y="408"/>
                    </a:moveTo>
                    <a:lnTo>
                      <a:pt x="1791" y="412"/>
                    </a:lnTo>
                    <a:lnTo>
                      <a:pt x="1784" y="419"/>
                    </a:lnTo>
                    <a:lnTo>
                      <a:pt x="1782" y="415"/>
                    </a:lnTo>
                    <a:lnTo>
                      <a:pt x="1787" y="408"/>
                    </a:lnTo>
                    <a:close/>
                    <a:moveTo>
                      <a:pt x="410" y="179"/>
                    </a:moveTo>
                    <a:lnTo>
                      <a:pt x="414" y="188"/>
                    </a:lnTo>
                    <a:lnTo>
                      <a:pt x="407" y="192"/>
                    </a:lnTo>
                    <a:lnTo>
                      <a:pt x="404" y="183"/>
                    </a:lnTo>
                    <a:lnTo>
                      <a:pt x="410" y="179"/>
                    </a:lnTo>
                    <a:close/>
                    <a:moveTo>
                      <a:pt x="1387" y="82"/>
                    </a:moveTo>
                    <a:lnTo>
                      <a:pt x="1394" y="85"/>
                    </a:lnTo>
                    <a:lnTo>
                      <a:pt x="1389" y="92"/>
                    </a:lnTo>
                    <a:lnTo>
                      <a:pt x="1382" y="89"/>
                    </a:lnTo>
                    <a:lnTo>
                      <a:pt x="1387" y="82"/>
                    </a:lnTo>
                    <a:close/>
                    <a:moveTo>
                      <a:pt x="891" y="0"/>
                    </a:moveTo>
                    <a:lnTo>
                      <a:pt x="894" y="8"/>
                    </a:lnTo>
                    <a:lnTo>
                      <a:pt x="889" y="8"/>
                    </a:lnTo>
                    <a:lnTo>
                      <a:pt x="884" y="0"/>
                    </a:lnTo>
                    <a:lnTo>
                      <a:pt x="8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1" name="Freeform 646"/>
              <p:cNvSpPr>
                <a:spLocks noEditPoints="1"/>
              </p:cNvSpPr>
              <p:nvPr/>
            </p:nvSpPr>
            <p:spPr bwMode="auto">
              <a:xfrm>
                <a:off x="6122" y="1550"/>
                <a:ext cx="1988" cy="1988"/>
              </a:xfrm>
              <a:custGeom>
                <a:avLst/>
                <a:gdLst>
                  <a:gd name="T0" fmla="*/ 1091 w 1988"/>
                  <a:gd name="T1" fmla="*/ 1978 h 1988"/>
                  <a:gd name="T2" fmla="*/ 1094 w 1988"/>
                  <a:gd name="T3" fmla="*/ 1987 h 1988"/>
                  <a:gd name="T4" fmla="*/ 1087 w 1988"/>
                  <a:gd name="T5" fmla="*/ 1988 h 1988"/>
                  <a:gd name="T6" fmla="*/ 1084 w 1988"/>
                  <a:gd name="T7" fmla="*/ 1980 h 1988"/>
                  <a:gd name="T8" fmla="*/ 1091 w 1988"/>
                  <a:gd name="T9" fmla="*/ 1978 h 1988"/>
                  <a:gd name="T10" fmla="*/ 582 w 1988"/>
                  <a:gd name="T11" fmla="*/ 1893 h 1988"/>
                  <a:gd name="T12" fmla="*/ 588 w 1988"/>
                  <a:gd name="T13" fmla="*/ 1896 h 1988"/>
                  <a:gd name="T14" fmla="*/ 582 w 1988"/>
                  <a:gd name="T15" fmla="*/ 1903 h 1988"/>
                  <a:gd name="T16" fmla="*/ 577 w 1988"/>
                  <a:gd name="T17" fmla="*/ 1901 h 1988"/>
                  <a:gd name="T18" fmla="*/ 582 w 1988"/>
                  <a:gd name="T19" fmla="*/ 1893 h 1988"/>
                  <a:gd name="T20" fmla="*/ 1573 w 1988"/>
                  <a:gd name="T21" fmla="*/ 1796 h 1988"/>
                  <a:gd name="T22" fmla="*/ 1575 w 1988"/>
                  <a:gd name="T23" fmla="*/ 1804 h 1988"/>
                  <a:gd name="T24" fmla="*/ 1568 w 1988"/>
                  <a:gd name="T25" fmla="*/ 1809 h 1988"/>
                  <a:gd name="T26" fmla="*/ 1565 w 1988"/>
                  <a:gd name="T27" fmla="*/ 1800 h 1988"/>
                  <a:gd name="T28" fmla="*/ 1573 w 1988"/>
                  <a:gd name="T29" fmla="*/ 1796 h 1988"/>
                  <a:gd name="T30" fmla="*/ 187 w 1988"/>
                  <a:gd name="T31" fmla="*/ 1564 h 1988"/>
                  <a:gd name="T32" fmla="*/ 191 w 1988"/>
                  <a:gd name="T33" fmla="*/ 1571 h 1988"/>
                  <a:gd name="T34" fmla="*/ 185 w 1988"/>
                  <a:gd name="T35" fmla="*/ 1578 h 1988"/>
                  <a:gd name="T36" fmla="*/ 181 w 1988"/>
                  <a:gd name="T37" fmla="*/ 1571 h 1988"/>
                  <a:gd name="T38" fmla="*/ 187 w 1988"/>
                  <a:gd name="T39" fmla="*/ 1564 h 1988"/>
                  <a:gd name="T40" fmla="*/ 1895 w 1988"/>
                  <a:gd name="T41" fmla="*/ 1402 h 1988"/>
                  <a:gd name="T42" fmla="*/ 1903 w 1988"/>
                  <a:gd name="T43" fmla="*/ 1403 h 1988"/>
                  <a:gd name="T44" fmla="*/ 1900 w 1988"/>
                  <a:gd name="T45" fmla="*/ 1410 h 1988"/>
                  <a:gd name="T46" fmla="*/ 1892 w 1988"/>
                  <a:gd name="T47" fmla="*/ 1409 h 1988"/>
                  <a:gd name="T48" fmla="*/ 1895 w 1988"/>
                  <a:gd name="T49" fmla="*/ 1402 h 1988"/>
                  <a:gd name="T50" fmla="*/ 0 w 1988"/>
                  <a:gd name="T51" fmla="*/ 1087 h 1988"/>
                  <a:gd name="T52" fmla="*/ 10 w 1988"/>
                  <a:gd name="T53" fmla="*/ 1088 h 1988"/>
                  <a:gd name="T54" fmla="*/ 10 w 1988"/>
                  <a:gd name="T55" fmla="*/ 1094 h 1988"/>
                  <a:gd name="T56" fmla="*/ 10 w 1988"/>
                  <a:gd name="T57" fmla="*/ 1095 h 1988"/>
                  <a:gd name="T58" fmla="*/ 0 w 1988"/>
                  <a:gd name="T59" fmla="*/ 1094 h 1988"/>
                  <a:gd name="T60" fmla="*/ 0 w 1988"/>
                  <a:gd name="T61" fmla="*/ 1087 h 1988"/>
                  <a:gd name="T62" fmla="*/ 1978 w 1988"/>
                  <a:gd name="T63" fmla="*/ 894 h 1988"/>
                  <a:gd name="T64" fmla="*/ 1986 w 1988"/>
                  <a:gd name="T65" fmla="*/ 896 h 1988"/>
                  <a:gd name="T66" fmla="*/ 1988 w 1988"/>
                  <a:gd name="T67" fmla="*/ 903 h 1988"/>
                  <a:gd name="T68" fmla="*/ 1978 w 1988"/>
                  <a:gd name="T69" fmla="*/ 901 h 1988"/>
                  <a:gd name="T70" fmla="*/ 1978 w 1988"/>
                  <a:gd name="T71" fmla="*/ 894 h 1988"/>
                  <a:gd name="T72" fmla="*/ 1978 w 1988"/>
                  <a:gd name="T73" fmla="*/ 894 h 1988"/>
                  <a:gd name="T74" fmla="*/ 86 w 1988"/>
                  <a:gd name="T75" fmla="*/ 579 h 1988"/>
                  <a:gd name="T76" fmla="*/ 96 w 1988"/>
                  <a:gd name="T77" fmla="*/ 581 h 1988"/>
                  <a:gd name="T78" fmla="*/ 93 w 1988"/>
                  <a:gd name="T79" fmla="*/ 588 h 1988"/>
                  <a:gd name="T80" fmla="*/ 83 w 1988"/>
                  <a:gd name="T81" fmla="*/ 585 h 1988"/>
                  <a:gd name="T82" fmla="*/ 86 w 1988"/>
                  <a:gd name="T83" fmla="*/ 579 h 1988"/>
                  <a:gd name="T84" fmla="*/ 1803 w 1988"/>
                  <a:gd name="T85" fmla="*/ 411 h 1988"/>
                  <a:gd name="T86" fmla="*/ 1807 w 1988"/>
                  <a:gd name="T87" fmla="*/ 415 h 1988"/>
                  <a:gd name="T88" fmla="*/ 1801 w 1988"/>
                  <a:gd name="T89" fmla="*/ 422 h 1988"/>
                  <a:gd name="T90" fmla="*/ 1797 w 1988"/>
                  <a:gd name="T91" fmla="*/ 418 h 1988"/>
                  <a:gd name="T92" fmla="*/ 1803 w 1988"/>
                  <a:gd name="T93" fmla="*/ 411 h 1988"/>
                  <a:gd name="T94" fmla="*/ 417 w 1988"/>
                  <a:gd name="T95" fmla="*/ 181 h 1988"/>
                  <a:gd name="T96" fmla="*/ 420 w 1988"/>
                  <a:gd name="T97" fmla="*/ 189 h 1988"/>
                  <a:gd name="T98" fmla="*/ 414 w 1988"/>
                  <a:gd name="T99" fmla="*/ 193 h 1988"/>
                  <a:gd name="T100" fmla="*/ 411 w 1988"/>
                  <a:gd name="T101" fmla="*/ 185 h 1988"/>
                  <a:gd name="T102" fmla="*/ 417 w 1988"/>
                  <a:gd name="T103" fmla="*/ 181 h 1988"/>
                  <a:gd name="T104" fmla="*/ 1403 w 1988"/>
                  <a:gd name="T105" fmla="*/ 85 h 1988"/>
                  <a:gd name="T106" fmla="*/ 1410 w 1988"/>
                  <a:gd name="T107" fmla="*/ 87 h 1988"/>
                  <a:gd name="T108" fmla="*/ 1404 w 1988"/>
                  <a:gd name="T109" fmla="*/ 95 h 1988"/>
                  <a:gd name="T110" fmla="*/ 1397 w 1988"/>
                  <a:gd name="T111" fmla="*/ 92 h 1988"/>
                  <a:gd name="T112" fmla="*/ 1403 w 1988"/>
                  <a:gd name="T113" fmla="*/ 85 h 1988"/>
                  <a:gd name="T114" fmla="*/ 899 w 1988"/>
                  <a:gd name="T115" fmla="*/ 0 h 1988"/>
                  <a:gd name="T116" fmla="*/ 901 w 1988"/>
                  <a:gd name="T117" fmla="*/ 10 h 1988"/>
                  <a:gd name="T118" fmla="*/ 894 w 1988"/>
                  <a:gd name="T119" fmla="*/ 10 h 1988"/>
                  <a:gd name="T120" fmla="*/ 892 w 1988"/>
                  <a:gd name="T121" fmla="*/ 1 h 1988"/>
                  <a:gd name="T122" fmla="*/ 893 w 1988"/>
                  <a:gd name="T123" fmla="*/ 1 h 1988"/>
                  <a:gd name="T124" fmla="*/ 899 w 1988"/>
                  <a:gd name="T125" fmla="*/ 0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88" h="1988">
                    <a:moveTo>
                      <a:pt x="1091" y="1978"/>
                    </a:moveTo>
                    <a:lnTo>
                      <a:pt x="1094" y="1987"/>
                    </a:lnTo>
                    <a:lnTo>
                      <a:pt x="1087" y="1988"/>
                    </a:lnTo>
                    <a:lnTo>
                      <a:pt x="1084" y="1980"/>
                    </a:lnTo>
                    <a:lnTo>
                      <a:pt x="1091" y="1978"/>
                    </a:lnTo>
                    <a:close/>
                    <a:moveTo>
                      <a:pt x="582" y="1893"/>
                    </a:moveTo>
                    <a:lnTo>
                      <a:pt x="588" y="1896"/>
                    </a:lnTo>
                    <a:lnTo>
                      <a:pt x="582" y="1903"/>
                    </a:lnTo>
                    <a:lnTo>
                      <a:pt x="577" y="1901"/>
                    </a:lnTo>
                    <a:lnTo>
                      <a:pt x="582" y="1893"/>
                    </a:lnTo>
                    <a:close/>
                    <a:moveTo>
                      <a:pt x="1573" y="1796"/>
                    </a:moveTo>
                    <a:lnTo>
                      <a:pt x="1575" y="1804"/>
                    </a:lnTo>
                    <a:lnTo>
                      <a:pt x="1568" y="1809"/>
                    </a:lnTo>
                    <a:lnTo>
                      <a:pt x="1565" y="1800"/>
                    </a:lnTo>
                    <a:lnTo>
                      <a:pt x="1573" y="1796"/>
                    </a:lnTo>
                    <a:close/>
                    <a:moveTo>
                      <a:pt x="187" y="1564"/>
                    </a:moveTo>
                    <a:lnTo>
                      <a:pt x="191" y="1571"/>
                    </a:lnTo>
                    <a:lnTo>
                      <a:pt x="185" y="1578"/>
                    </a:lnTo>
                    <a:lnTo>
                      <a:pt x="181" y="1571"/>
                    </a:lnTo>
                    <a:lnTo>
                      <a:pt x="187" y="1564"/>
                    </a:lnTo>
                    <a:close/>
                    <a:moveTo>
                      <a:pt x="1895" y="1402"/>
                    </a:moveTo>
                    <a:lnTo>
                      <a:pt x="1903" y="1403"/>
                    </a:lnTo>
                    <a:lnTo>
                      <a:pt x="1900" y="1410"/>
                    </a:lnTo>
                    <a:lnTo>
                      <a:pt x="1892" y="1409"/>
                    </a:lnTo>
                    <a:lnTo>
                      <a:pt x="1895" y="1402"/>
                    </a:lnTo>
                    <a:close/>
                    <a:moveTo>
                      <a:pt x="0" y="1087"/>
                    </a:moveTo>
                    <a:lnTo>
                      <a:pt x="10" y="1088"/>
                    </a:lnTo>
                    <a:lnTo>
                      <a:pt x="10" y="1094"/>
                    </a:lnTo>
                    <a:lnTo>
                      <a:pt x="10" y="1095"/>
                    </a:lnTo>
                    <a:lnTo>
                      <a:pt x="0" y="1094"/>
                    </a:lnTo>
                    <a:lnTo>
                      <a:pt x="0" y="1087"/>
                    </a:lnTo>
                    <a:close/>
                    <a:moveTo>
                      <a:pt x="1978" y="894"/>
                    </a:moveTo>
                    <a:lnTo>
                      <a:pt x="1986" y="896"/>
                    </a:lnTo>
                    <a:lnTo>
                      <a:pt x="1988" y="903"/>
                    </a:lnTo>
                    <a:lnTo>
                      <a:pt x="1978" y="901"/>
                    </a:lnTo>
                    <a:lnTo>
                      <a:pt x="1978" y="894"/>
                    </a:lnTo>
                    <a:lnTo>
                      <a:pt x="1978" y="894"/>
                    </a:lnTo>
                    <a:close/>
                    <a:moveTo>
                      <a:pt x="86" y="579"/>
                    </a:moveTo>
                    <a:lnTo>
                      <a:pt x="96" y="581"/>
                    </a:lnTo>
                    <a:lnTo>
                      <a:pt x="93" y="588"/>
                    </a:lnTo>
                    <a:lnTo>
                      <a:pt x="83" y="585"/>
                    </a:lnTo>
                    <a:lnTo>
                      <a:pt x="86" y="579"/>
                    </a:lnTo>
                    <a:close/>
                    <a:moveTo>
                      <a:pt x="1803" y="411"/>
                    </a:moveTo>
                    <a:lnTo>
                      <a:pt x="1807" y="415"/>
                    </a:lnTo>
                    <a:lnTo>
                      <a:pt x="1801" y="422"/>
                    </a:lnTo>
                    <a:lnTo>
                      <a:pt x="1797" y="418"/>
                    </a:lnTo>
                    <a:lnTo>
                      <a:pt x="1803" y="411"/>
                    </a:lnTo>
                    <a:close/>
                    <a:moveTo>
                      <a:pt x="417" y="181"/>
                    </a:moveTo>
                    <a:lnTo>
                      <a:pt x="420" y="189"/>
                    </a:lnTo>
                    <a:lnTo>
                      <a:pt x="414" y="193"/>
                    </a:lnTo>
                    <a:lnTo>
                      <a:pt x="411" y="185"/>
                    </a:lnTo>
                    <a:lnTo>
                      <a:pt x="417" y="181"/>
                    </a:lnTo>
                    <a:close/>
                    <a:moveTo>
                      <a:pt x="1403" y="85"/>
                    </a:moveTo>
                    <a:lnTo>
                      <a:pt x="1410" y="87"/>
                    </a:lnTo>
                    <a:lnTo>
                      <a:pt x="1404" y="95"/>
                    </a:lnTo>
                    <a:lnTo>
                      <a:pt x="1397" y="92"/>
                    </a:lnTo>
                    <a:lnTo>
                      <a:pt x="1403" y="85"/>
                    </a:lnTo>
                    <a:close/>
                    <a:moveTo>
                      <a:pt x="899" y="0"/>
                    </a:moveTo>
                    <a:lnTo>
                      <a:pt x="901" y="10"/>
                    </a:lnTo>
                    <a:lnTo>
                      <a:pt x="894" y="10"/>
                    </a:lnTo>
                    <a:lnTo>
                      <a:pt x="892" y="1"/>
                    </a:lnTo>
                    <a:lnTo>
                      <a:pt x="893" y="1"/>
                    </a:lnTo>
                    <a:lnTo>
                      <a:pt x="8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2" name="Freeform 647"/>
              <p:cNvSpPr>
                <a:spLocks noEditPoints="1"/>
              </p:cNvSpPr>
              <p:nvPr/>
            </p:nvSpPr>
            <p:spPr bwMode="auto">
              <a:xfrm>
                <a:off x="6114" y="1541"/>
                <a:ext cx="2004" cy="2006"/>
              </a:xfrm>
              <a:custGeom>
                <a:avLst/>
                <a:gdLst>
                  <a:gd name="T0" fmla="*/ 1102 w 2004"/>
                  <a:gd name="T1" fmla="*/ 1996 h 2006"/>
                  <a:gd name="T2" fmla="*/ 1106 w 2004"/>
                  <a:gd name="T3" fmla="*/ 2006 h 2006"/>
                  <a:gd name="T4" fmla="*/ 1103 w 2004"/>
                  <a:gd name="T5" fmla="*/ 2006 h 2006"/>
                  <a:gd name="T6" fmla="*/ 1099 w 2004"/>
                  <a:gd name="T7" fmla="*/ 2006 h 2006"/>
                  <a:gd name="T8" fmla="*/ 1095 w 2004"/>
                  <a:gd name="T9" fmla="*/ 1997 h 2006"/>
                  <a:gd name="T10" fmla="*/ 1102 w 2004"/>
                  <a:gd name="T11" fmla="*/ 1996 h 2006"/>
                  <a:gd name="T12" fmla="*/ 585 w 2004"/>
                  <a:gd name="T13" fmla="*/ 1910 h 2006"/>
                  <a:gd name="T14" fmla="*/ 590 w 2004"/>
                  <a:gd name="T15" fmla="*/ 1912 h 2006"/>
                  <a:gd name="T16" fmla="*/ 585 w 2004"/>
                  <a:gd name="T17" fmla="*/ 1919 h 2006"/>
                  <a:gd name="T18" fmla="*/ 579 w 2004"/>
                  <a:gd name="T19" fmla="*/ 1917 h 2006"/>
                  <a:gd name="T20" fmla="*/ 585 w 2004"/>
                  <a:gd name="T21" fmla="*/ 1910 h 2006"/>
                  <a:gd name="T22" fmla="*/ 1583 w 2004"/>
                  <a:gd name="T23" fmla="*/ 1813 h 2006"/>
                  <a:gd name="T24" fmla="*/ 1586 w 2004"/>
                  <a:gd name="T25" fmla="*/ 1822 h 2006"/>
                  <a:gd name="T26" fmla="*/ 1581 w 2004"/>
                  <a:gd name="T27" fmla="*/ 1828 h 2006"/>
                  <a:gd name="T28" fmla="*/ 1576 w 2004"/>
                  <a:gd name="T29" fmla="*/ 1818 h 2006"/>
                  <a:gd name="T30" fmla="*/ 1583 w 2004"/>
                  <a:gd name="T31" fmla="*/ 1813 h 2006"/>
                  <a:gd name="T32" fmla="*/ 189 w 2004"/>
                  <a:gd name="T33" fmla="*/ 1580 h 2006"/>
                  <a:gd name="T34" fmla="*/ 193 w 2004"/>
                  <a:gd name="T35" fmla="*/ 1587 h 2006"/>
                  <a:gd name="T36" fmla="*/ 188 w 2004"/>
                  <a:gd name="T37" fmla="*/ 1594 h 2006"/>
                  <a:gd name="T38" fmla="*/ 182 w 2004"/>
                  <a:gd name="T39" fmla="*/ 1587 h 2006"/>
                  <a:gd name="T40" fmla="*/ 189 w 2004"/>
                  <a:gd name="T41" fmla="*/ 1580 h 2006"/>
                  <a:gd name="T42" fmla="*/ 1911 w 2004"/>
                  <a:gd name="T43" fmla="*/ 1412 h 2006"/>
                  <a:gd name="T44" fmla="*/ 1921 w 2004"/>
                  <a:gd name="T45" fmla="*/ 1414 h 2006"/>
                  <a:gd name="T46" fmla="*/ 1918 w 2004"/>
                  <a:gd name="T47" fmla="*/ 1421 h 2006"/>
                  <a:gd name="T48" fmla="*/ 1908 w 2004"/>
                  <a:gd name="T49" fmla="*/ 1419 h 2006"/>
                  <a:gd name="T50" fmla="*/ 1911 w 2004"/>
                  <a:gd name="T51" fmla="*/ 1412 h 2006"/>
                  <a:gd name="T52" fmla="*/ 0 w 2004"/>
                  <a:gd name="T53" fmla="*/ 1094 h 2006"/>
                  <a:gd name="T54" fmla="*/ 8 w 2004"/>
                  <a:gd name="T55" fmla="*/ 1096 h 2006"/>
                  <a:gd name="T56" fmla="*/ 8 w 2004"/>
                  <a:gd name="T57" fmla="*/ 1103 h 2006"/>
                  <a:gd name="T58" fmla="*/ 0 w 2004"/>
                  <a:gd name="T59" fmla="*/ 1101 h 2006"/>
                  <a:gd name="T60" fmla="*/ 0 w 2004"/>
                  <a:gd name="T61" fmla="*/ 1094 h 2006"/>
                  <a:gd name="T62" fmla="*/ 1994 w 2004"/>
                  <a:gd name="T63" fmla="*/ 905 h 2006"/>
                  <a:gd name="T64" fmla="*/ 2004 w 2004"/>
                  <a:gd name="T65" fmla="*/ 906 h 2006"/>
                  <a:gd name="T66" fmla="*/ 2004 w 2004"/>
                  <a:gd name="T67" fmla="*/ 913 h 2006"/>
                  <a:gd name="T68" fmla="*/ 1996 w 2004"/>
                  <a:gd name="T69" fmla="*/ 912 h 2006"/>
                  <a:gd name="T70" fmla="*/ 1994 w 2004"/>
                  <a:gd name="T71" fmla="*/ 905 h 2006"/>
                  <a:gd name="T72" fmla="*/ 86 w 2004"/>
                  <a:gd name="T73" fmla="*/ 587 h 2006"/>
                  <a:gd name="T74" fmla="*/ 94 w 2004"/>
                  <a:gd name="T75" fmla="*/ 588 h 2006"/>
                  <a:gd name="T76" fmla="*/ 91 w 2004"/>
                  <a:gd name="T77" fmla="*/ 594 h 2006"/>
                  <a:gd name="T78" fmla="*/ 83 w 2004"/>
                  <a:gd name="T79" fmla="*/ 592 h 2006"/>
                  <a:gd name="T80" fmla="*/ 86 w 2004"/>
                  <a:gd name="T81" fmla="*/ 587 h 2006"/>
                  <a:gd name="T82" fmla="*/ 1816 w 2004"/>
                  <a:gd name="T83" fmla="*/ 413 h 2006"/>
                  <a:gd name="T84" fmla="*/ 1821 w 2004"/>
                  <a:gd name="T85" fmla="*/ 417 h 2006"/>
                  <a:gd name="T86" fmla="*/ 1815 w 2004"/>
                  <a:gd name="T87" fmla="*/ 424 h 2006"/>
                  <a:gd name="T88" fmla="*/ 1811 w 2004"/>
                  <a:gd name="T89" fmla="*/ 420 h 2006"/>
                  <a:gd name="T90" fmla="*/ 1816 w 2004"/>
                  <a:gd name="T91" fmla="*/ 413 h 2006"/>
                  <a:gd name="T92" fmla="*/ 422 w 2004"/>
                  <a:gd name="T93" fmla="*/ 180 h 2006"/>
                  <a:gd name="T94" fmla="*/ 425 w 2004"/>
                  <a:gd name="T95" fmla="*/ 190 h 2006"/>
                  <a:gd name="T96" fmla="*/ 419 w 2004"/>
                  <a:gd name="T97" fmla="*/ 194 h 2006"/>
                  <a:gd name="T98" fmla="*/ 415 w 2004"/>
                  <a:gd name="T99" fmla="*/ 185 h 2006"/>
                  <a:gd name="T100" fmla="*/ 422 w 2004"/>
                  <a:gd name="T101" fmla="*/ 180 h 2006"/>
                  <a:gd name="T102" fmla="*/ 1417 w 2004"/>
                  <a:gd name="T103" fmla="*/ 87 h 2006"/>
                  <a:gd name="T104" fmla="*/ 1424 w 2004"/>
                  <a:gd name="T105" fmla="*/ 89 h 2006"/>
                  <a:gd name="T106" fmla="*/ 1418 w 2004"/>
                  <a:gd name="T107" fmla="*/ 96 h 2006"/>
                  <a:gd name="T108" fmla="*/ 1411 w 2004"/>
                  <a:gd name="T109" fmla="*/ 94 h 2006"/>
                  <a:gd name="T110" fmla="*/ 1417 w 2004"/>
                  <a:gd name="T111" fmla="*/ 87 h 2006"/>
                  <a:gd name="T112" fmla="*/ 902 w 2004"/>
                  <a:gd name="T113" fmla="*/ 0 h 2006"/>
                  <a:gd name="T114" fmla="*/ 907 w 2004"/>
                  <a:gd name="T115" fmla="*/ 9 h 2006"/>
                  <a:gd name="T116" fmla="*/ 901 w 2004"/>
                  <a:gd name="T117" fmla="*/ 10 h 2006"/>
                  <a:gd name="T118" fmla="*/ 900 w 2004"/>
                  <a:gd name="T119" fmla="*/ 10 h 2006"/>
                  <a:gd name="T120" fmla="*/ 897 w 2004"/>
                  <a:gd name="T121" fmla="*/ 2 h 2006"/>
                  <a:gd name="T122" fmla="*/ 900 w 2004"/>
                  <a:gd name="T123" fmla="*/ 0 h 2006"/>
                  <a:gd name="T124" fmla="*/ 902 w 2004"/>
                  <a:gd name="T125" fmla="*/ 0 h 2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04" h="2006">
                    <a:moveTo>
                      <a:pt x="1102" y="1996"/>
                    </a:moveTo>
                    <a:lnTo>
                      <a:pt x="1106" y="2006"/>
                    </a:lnTo>
                    <a:lnTo>
                      <a:pt x="1103" y="2006"/>
                    </a:lnTo>
                    <a:lnTo>
                      <a:pt x="1099" y="2006"/>
                    </a:lnTo>
                    <a:lnTo>
                      <a:pt x="1095" y="1997"/>
                    </a:lnTo>
                    <a:lnTo>
                      <a:pt x="1102" y="1996"/>
                    </a:lnTo>
                    <a:close/>
                    <a:moveTo>
                      <a:pt x="585" y="1910"/>
                    </a:moveTo>
                    <a:lnTo>
                      <a:pt x="590" y="1912"/>
                    </a:lnTo>
                    <a:lnTo>
                      <a:pt x="585" y="1919"/>
                    </a:lnTo>
                    <a:lnTo>
                      <a:pt x="579" y="1917"/>
                    </a:lnTo>
                    <a:lnTo>
                      <a:pt x="585" y="1910"/>
                    </a:lnTo>
                    <a:close/>
                    <a:moveTo>
                      <a:pt x="1583" y="1813"/>
                    </a:moveTo>
                    <a:lnTo>
                      <a:pt x="1586" y="1822"/>
                    </a:lnTo>
                    <a:lnTo>
                      <a:pt x="1581" y="1828"/>
                    </a:lnTo>
                    <a:lnTo>
                      <a:pt x="1576" y="1818"/>
                    </a:lnTo>
                    <a:lnTo>
                      <a:pt x="1583" y="1813"/>
                    </a:lnTo>
                    <a:close/>
                    <a:moveTo>
                      <a:pt x="189" y="1580"/>
                    </a:moveTo>
                    <a:lnTo>
                      <a:pt x="193" y="1587"/>
                    </a:lnTo>
                    <a:lnTo>
                      <a:pt x="188" y="1594"/>
                    </a:lnTo>
                    <a:lnTo>
                      <a:pt x="182" y="1587"/>
                    </a:lnTo>
                    <a:lnTo>
                      <a:pt x="189" y="1580"/>
                    </a:lnTo>
                    <a:close/>
                    <a:moveTo>
                      <a:pt x="1911" y="1412"/>
                    </a:moveTo>
                    <a:lnTo>
                      <a:pt x="1921" y="1414"/>
                    </a:lnTo>
                    <a:lnTo>
                      <a:pt x="1918" y="1421"/>
                    </a:lnTo>
                    <a:lnTo>
                      <a:pt x="1908" y="1419"/>
                    </a:lnTo>
                    <a:lnTo>
                      <a:pt x="1911" y="1412"/>
                    </a:lnTo>
                    <a:close/>
                    <a:moveTo>
                      <a:pt x="0" y="1094"/>
                    </a:moveTo>
                    <a:lnTo>
                      <a:pt x="8" y="1096"/>
                    </a:lnTo>
                    <a:lnTo>
                      <a:pt x="8" y="1103"/>
                    </a:lnTo>
                    <a:lnTo>
                      <a:pt x="0" y="1101"/>
                    </a:lnTo>
                    <a:lnTo>
                      <a:pt x="0" y="1094"/>
                    </a:lnTo>
                    <a:close/>
                    <a:moveTo>
                      <a:pt x="1994" y="905"/>
                    </a:moveTo>
                    <a:lnTo>
                      <a:pt x="2004" y="906"/>
                    </a:lnTo>
                    <a:lnTo>
                      <a:pt x="2004" y="913"/>
                    </a:lnTo>
                    <a:lnTo>
                      <a:pt x="1996" y="912"/>
                    </a:lnTo>
                    <a:lnTo>
                      <a:pt x="1994" y="905"/>
                    </a:lnTo>
                    <a:close/>
                    <a:moveTo>
                      <a:pt x="86" y="587"/>
                    </a:moveTo>
                    <a:lnTo>
                      <a:pt x="94" y="588"/>
                    </a:lnTo>
                    <a:lnTo>
                      <a:pt x="91" y="594"/>
                    </a:lnTo>
                    <a:lnTo>
                      <a:pt x="83" y="592"/>
                    </a:lnTo>
                    <a:lnTo>
                      <a:pt x="86" y="587"/>
                    </a:lnTo>
                    <a:close/>
                    <a:moveTo>
                      <a:pt x="1816" y="413"/>
                    </a:moveTo>
                    <a:lnTo>
                      <a:pt x="1821" y="417"/>
                    </a:lnTo>
                    <a:lnTo>
                      <a:pt x="1815" y="424"/>
                    </a:lnTo>
                    <a:lnTo>
                      <a:pt x="1811" y="420"/>
                    </a:lnTo>
                    <a:lnTo>
                      <a:pt x="1816" y="413"/>
                    </a:lnTo>
                    <a:close/>
                    <a:moveTo>
                      <a:pt x="422" y="180"/>
                    </a:moveTo>
                    <a:lnTo>
                      <a:pt x="425" y="190"/>
                    </a:lnTo>
                    <a:lnTo>
                      <a:pt x="419" y="194"/>
                    </a:lnTo>
                    <a:lnTo>
                      <a:pt x="415" y="185"/>
                    </a:lnTo>
                    <a:lnTo>
                      <a:pt x="422" y="180"/>
                    </a:lnTo>
                    <a:close/>
                    <a:moveTo>
                      <a:pt x="1417" y="87"/>
                    </a:moveTo>
                    <a:lnTo>
                      <a:pt x="1424" y="89"/>
                    </a:lnTo>
                    <a:lnTo>
                      <a:pt x="1418" y="96"/>
                    </a:lnTo>
                    <a:lnTo>
                      <a:pt x="1411" y="94"/>
                    </a:lnTo>
                    <a:lnTo>
                      <a:pt x="1417" y="87"/>
                    </a:lnTo>
                    <a:close/>
                    <a:moveTo>
                      <a:pt x="902" y="0"/>
                    </a:moveTo>
                    <a:lnTo>
                      <a:pt x="907" y="9"/>
                    </a:lnTo>
                    <a:lnTo>
                      <a:pt x="901" y="10"/>
                    </a:lnTo>
                    <a:lnTo>
                      <a:pt x="900" y="10"/>
                    </a:lnTo>
                    <a:lnTo>
                      <a:pt x="897" y="2"/>
                    </a:lnTo>
                    <a:lnTo>
                      <a:pt x="900" y="0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3" name="Freeform 648"/>
              <p:cNvSpPr>
                <a:spLocks noEditPoints="1"/>
              </p:cNvSpPr>
              <p:nvPr/>
            </p:nvSpPr>
            <p:spPr bwMode="auto">
              <a:xfrm>
                <a:off x="6104" y="1533"/>
                <a:ext cx="2023" cy="2022"/>
              </a:xfrm>
              <a:custGeom>
                <a:avLst/>
                <a:gdLst>
                  <a:gd name="T0" fmla="*/ 1119 w 2023"/>
                  <a:gd name="T1" fmla="*/ 2022 h 2022"/>
                  <a:gd name="T2" fmla="*/ 1112 w 2023"/>
                  <a:gd name="T3" fmla="*/ 2022 h 2022"/>
                  <a:gd name="T4" fmla="*/ 1113 w 2023"/>
                  <a:gd name="T5" fmla="*/ 2014 h 2022"/>
                  <a:gd name="T6" fmla="*/ 589 w 2023"/>
                  <a:gd name="T7" fmla="*/ 1925 h 2022"/>
                  <a:gd name="T8" fmla="*/ 589 w 2023"/>
                  <a:gd name="T9" fmla="*/ 1934 h 2022"/>
                  <a:gd name="T10" fmla="*/ 589 w 2023"/>
                  <a:gd name="T11" fmla="*/ 1925 h 2022"/>
                  <a:gd name="T12" fmla="*/ 1600 w 2023"/>
                  <a:gd name="T13" fmla="*/ 1838 h 2022"/>
                  <a:gd name="T14" fmla="*/ 1591 w 2023"/>
                  <a:gd name="T15" fmla="*/ 1836 h 2022"/>
                  <a:gd name="T16" fmla="*/ 192 w 2023"/>
                  <a:gd name="T17" fmla="*/ 1595 h 2022"/>
                  <a:gd name="T18" fmla="*/ 192 w 2023"/>
                  <a:gd name="T19" fmla="*/ 1609 h 2022"/>
                  <a:gd name="T20" fmla="*/ 192 w 2023"/>
                  <a:gd name="T21" fmla="*/ 1595 h 2022"/>
                  <a:gd name="T22" fmla="*/ 1939 w 2023"/>
                  <a:gd name="T23" fmla="*/ 1423 h 2022"/>
                  <a:gd name="T24" fmla="*/ 1928 w 2023"/>
                  <a:gd name="T25" fmla="*/ 1429 h 2022"/>
                  <a:gd name="T26" fmla="*/ 0 w 2023"/>
                  <a:gd name="T27" fmla="*/ 1101 h 2022"/>
                  <a:gd name="T28" fmla="*/ 10 w 2023"/>
                  <a:gd name="T29" fmla="*/ 1109 h 2022"/>
                  <a:gd name="T30" fmla="*/ 0 w 2023"/>
                  <a:gd name="T31" fmla="*/ 1101 h 2022"/>
                  <a:gd name="T32" fmla="*/ 2023 w 2023"/>
                  <a:gd name="T33" fmla="*/ 916 h 2022"/>
                  <a:gd name="T34" fmla="*/ 2014 w 2023"/>
                  <a:gd name="T35" fmla="*/ 921 h 2022"/>
                  <a:gd name="T36" fmla="*/ 86 w 2023"/>
                  <a:gd name="T37" fmla="*/ 593 h 2022"/>
                  <a:gd name="T38" fmla="*/ 93 w 2023"/>
                  <a:gd name="T39" fmla="*/ 600 h 2022"/>
                  <a:gd name="T40" fmla="*/ 86 w 2023"/>
                  <a:gd name="T41" fmla="*/ 593 h 2022"/>
                  <a:gd name="T42" fmla="*/ 1836 w 2023"/>
                  <a:gd name="T43" fmla="*/ 418 h 2022"/>
                  <a:gd name="T44" fmla="*/ 1826 w 2023"/>
                  <a:gd name="T45" fmla="*/ 421 h 2022"/>
                  <a:gd name="T46" fmla="*/ 428 w 2023"/>
                  <a:gd name="T47" fmla="*/ 179 h 2022"/>
                  <a:gd name="T48" fmla="*/ 425 w 2023"/>
                  <a:gd name="T49" fmla="*/ 193 h 2022"/>
                  <a:gd name="T50" fmla="*/ 428 w 2023"/>
                  <a:gd name="T51" fmla="*/ 179 h 2022"/>
                  <a:gd name="T52" fmla="*/ 1439 w 2023"/>
                  <a:gd name="T53" fmla="*/ 90 h 2022"/>
                  <a:gd name="T54" fmla="*/ 1427 w 2023"/>
                  <a:gd name="T55" fmla="*/ 95 h 2022"/>
                  <a:gd name="T56" fmla="*/ 910 w 2023"/>
                  <a:gd name="T57" fmla="*/ 0 h 2022"/>
                  <a:gd name="T58" fmla="*/ 910 w 2023"/>
                  <a:gd name="T59" fmla="*/ 8 h 2022"/>
                  <a:gd name="T60" fmla="*/ 903 w 2023"/>
                  <a:gd name="T61" fmla="*/ 1 h 2022"/>
                  <a:gd name="T62" fmla="*/ 910 w 2023"/>
                  <a:gd name="T63" fmla="*/ 0 h 2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23" h="2022">
                    <a:moveTo>
                      <a:pt x="1116" y="2014"/>
                    </a:moveTo>
                    <a:lnTo>
                      <a:pt x="1119" y="2022"/>
                    </a:lnTo>
                    <a:lnTo>
                      <a:pt x="1114" y="2022"/>
                    </a:lnTo>
                    <a:lnTo>
                      <a:pt x="1112" y="2022"/>
                    </a:lnTo>
                    <a:lnTo>
                      <a:pt x="1109" y="2014"/>
                    </a:lnTo>
                    <a:lnTo>
                      <a:pt x="1113" y="2014"/>
                    </a:lnTo>
                    <a:lnTo>
                      <a:pt x="1116" y="2014"/>
                    </a:lnTo>
                    <a:close/>
                    <a:moveTo>
                      <a:pt x="589" y="1925"/>
                    </a:moveTo>
                    <a:lnTo>
                      <a:pt x="595" y="1927"/>
                    </a:lnTo>
                    <a:lnTo>
                      <a:pt x="589" y="1934"/>
                    </a:lnTo>
                    <a:lnTo>
                      <a:pt x="583" y="1932"/>
                    </a:lnTo>
                    <a:lnTo>
                      <a:pt x="589" y="1925"/>
                    </a:lnTo>
                    <a:close/>
                    <a:moveTo>
                      <a:pt x="1596" y="1830"/>
                    </a:moveTo>
                    <a:lnTo>
                      <a:pt x="1600" y="1838"/>
                    </a:lnTo>
                    <a:lnTo>
                      <a:pt x="1593" y="1844"/>
                    </a:lnTo>
                    <a:lnTo>
                      <a:pt x="1591" y="1836"/>
                    </a:lnTo>
                    <a:lnTo>
                      <a:pt x="1596" y="1830"/>
                    </a:lnTo>
                    <a:close/>
                    <a:moveTo>
                      <a:pt x="192" y="1595"/>
                    </a:moveTo>
                    <a:lnTo>
                      <a:pt x="198" y="1602"/>
                    </a:lnTo>
                    <a:lnTo>
                      <a:pt x="192" y="1609"/>
                    </a:lnTo>
                    <a:lnTo>
                      <a:pt x="186" y="1602"/>
                    </a:lnTo>
                    <a:lnTo>
                      <a:pt x="192" y="1595"/>
                    </a:lnTo>
                    <a:close/>
                    <a:moveTo>
                      <a:pt x="1931" y="1422"/>
                    </a:moveTo>
                    <a:lnTo>
                      <a:pt x="1939" y="1423"/>
                    </a:lnTo>
                    <a:lnTo>
                      <a:pt x="1937" y="1430"/>
                    </a:lnTo>
                    <a:lnTo>
                      <a:pt x="1928" y="1429"/>
                    </a:lnTo>
                    <a:lnTo>
                      <a:pt x="1931" y="1422"/>
                    </a:lnTo>
                    <a:close/>
                    <a:moveTo>
                      <a:pt x="0" y="1101"/>
                    </a:moveTo>
                    <a:lnTo>
                      <a:pt x="10" y="1102"/>
                    </a:lnTo>
                    <a:lnTo>
                      <a:pt x="10" y="1109"/>
                    </a:lnTo>
                    <a:lnTo>
                      <a:pt x="1" y="1108"/>
                    </a:lnTo>
                    <a:lnTo>
                      <a:pt x="0" y="1101"/>
                    </a:lnTo>
                    <a:close/>
                    <a:moveTo>
                      <a:pt x="2014" y="914"/>
                    </a:moveTo>
                    <a:lnTo>
                      <a:pt x="2023" y="916"/>
                    </a:lnTo>
                    <a:lnTo>
                      <a:pt x="2023" y="923"/>
                    </a:lnTo>
                    <a:lnTo>
                      <a:pt x="2014" y="921"/>
                    </a:lnTo>
                    <a:lnTo>
                      <a:pt x="2014" y="914"/>
                    </a:lnTo>
                    <a:close/>
                    <a:moveTo>
                      <a:pt x="86" y="593"/>
                    </a:moveTo>
                    <a:lnTo>
                      <a:pt x="96" y="595"/>
                    </a:lnTo>
                    <a:lnTo>
                      <a:pt x="93" y="600"/>
                    </a:lnTo>
                    <a:lnTo>
                      <a:pt x="83" y="599"/>
                    </a:lnTo>
                    <a:lnTo>
                      <a:pt x="86" y="593"/>
                    </a:lnTo>
                    <a:close/>
                    <a:moveTo>
                      <a:pt x="1832" y="414"/>
                    </a:moveTo>
                    <a:lnTo>
                      <a:pt x="1836" y="418"/>
                    </a:lnTo>
                    <a:lnTo>
                      <a:pt x="1831" y="425"/>
                    </a:lnTo>
                    <a:lnTo>
                      <a:pt x="1826" y="421"/>
                    </a:lnTo>
                    <a:lnTo>
                      <a:pt x="1832" y="414"/>
                    </a:lnTo>
                    <a:close/>
                    <a:moveTo>
                      <a:pt x="428" y="179"/>
                    </a:moveTo>
                    <a:lnTo>
                      <a:pt x="432" y="188"/>
                    </a:lnTo>
                    <a:lnTo>
                      <a:pt x="425" y="193"/>
                    </a:lnTo>
                    <a:lnTo>
                      <a:pt x="422" y="184"/>
                    </a:lnTo>
                    <a:lnTo>
                      <a:pt x="428" y="179"/>
                    </a:lnTo>
                    <a:close/>
                    <a:moveTo>
                      <a:pt x="1432" y="88"/>
                    </a:moveTo>
                    <a:lnTo>
                      <a:pt x="1439" y="90"/>
                    </a:lnTo>
                    <a:lnTo>
                      <a:pt x="1434" y="97"/>
                    </a:lnTo>
                    <a:lnTo>
                      <a:pt x="1427" y="95"/>
                    </a:lnTo>
                    <a:lnTo>
                      <a:pt x="1432" y="88"/>
                    </a:lnTo>
                    <a:close/>
                    <a:moveTo>
                      <a:pt x="910" y="0"/>
                    </a:moveTo>
                    <a:lnTo>
                      <a:pt x="912" y="8"/>
                    </a:lnTo>
                    <a:lnTo>
                      <a:pt x="910" y="8"/>
                    </a:lnTo>
                    <a:lnTo>
                      <a:pt x="907" y="10"/>
                    </a:lnTo>
                    <a:lnTo>
                      <a:pt x="903" y="1"/>
                    </a:lnTo>
                    <a:lnTo>
                      <a:pt x="910" y="0"/>
                    </a:lnTo>
                    <a:lnTo>
                      <a:pt x="9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4" name="Freeform 649"/>
              <p:cNvSpPr>
                <a:spLocks noEditPoints="1"/>
              </p:cNvSpPr>
              <p:nvPr/>
            </p:nvSpPr>
            <p:spPr bwMode="auto">
              <a:xfrm>
                <a:off x="6095" y="1524"/>
                <a:ext cx="2042" cy="2040"/>
              </a:xfrm>
              <a:custGeom>
                <a:avLst/>
                <a:gdLst>
                  <a:gd name="T0" fmla="*/ 1128 w 2042"/>
                  <a:gd name="T1" fmla="*/ 2031 h 2040"/>
                  <a:gd name="T2" fmla="*/ 1130 w 2042"/>
                  <a:gd name="T3" fmla="*/ 2040 h 2040"/>
                  <a:gd name="T4" fmla="*/ 1125 w 2042"/>
                  <a:gd name="T5" fmla="*/ 2040 h 2040"/>
                  <a:gd name="T6" fmla="*/ 1123 w 2042"/>
                  <a:gd name="T7" fmla="*/ 2040 h 2040"/>
                  <a:gd name="T8" fmla="*/ 1121 w 2042"/>
                  <a:gd name="T9" fmla="*/ 2031 h 2040"/>
                  <a:gd name="T10" fmla="*/ 1123 w 2042"/>
                  <a:gd name="T11" fmla="*/ 2031 h 2040"/>
                  <a:gd name="T12" fmla="*/ 1128 w 2042"/>
                  <a:gd name="T13" fmla="*/ 2031 h 2040"/>
                  <a:gd name="T14" fmla="*/ 592 w 2042"/>
                  <a:gd name="T15" fmla="*/ 1941 h 2040"/>
                  <a:gd name="T16" fmla="*/ 598 w 2042"/>
                  <a:gd name="T17" fmla="*/ 1943 h 2040"/>
                  <a:gd name="T18" fmla="*/ 592 w 2042"/>
                  <a:gd name="T19" fmla="*/ 1951 h 2040"/>
                  <a:gd name="T20" fmla="*/ 587 w 2042"/>
                  <a:gd name="T21" fmla="*/ 1948 h 2040"/>
                  <a:gd name="T22" fmla="*/ 592 w 2042"/>
                  <a:gd name="T23" fmla="*/ 1941 h 2040"/>
                  <a:gd name="T24" fmla="*/ 1609 w 2042"/>
                  <a:gd name="T25" fmla="*/ 1847 h 2040"/>
                  <a:gd name="T26" fmla="*/ 1612 w 2042"/>
                  <a:gd name="T27" fmla="*/ 1857 h 2040"/>
                  <a:gd name="T28" fmla="*/ 1605 w 2042"/>
                  <a:gd name="T29" fmla="*/ 1862 h 2040"/>
                  <a:gd name="T30" fmla="*/ 1602 w 2042"/>
                  <a:gd name="T31" fmla="*/ 1853 h 2040"/>
                  <a:gd name="T32" fmla="*/ 1609 w 2042"/>
                  <a:gd name="T33" fmla="*/ 1847 h 2040"/>
                  <a:gd name="T34" fmla="*/ 195 w 2042"/>
                  <a:gd name="T35" fmla="*/ 1611 h 2040"/>
                  <a:gd name="T36" fmla="*/ 201 w 2042"/>
                  <a:gd name="T37" fmla="*/ 1618 h 2040"/>
                  <a:gd name="T38" fmla="*/ 194 w 2042"/>
                  <a:gd name="T39" fmla="*/ 1626 h 2040"/>
                  <a:gd name="T40" fmla="*/ 190 w 2042"/>
                  <a:gd name="T41" fmla="*/ 1618 h 2040"/>
                  <a:gd name="T42" fmla="*/ 195 w 2042"/>
                  <a:gd name="T43" fmla="*/ 1611 h 2040"/>
                  <a:gd name="T44" fmla="*/ 1948 w 2042"/>
                  <a:gd name="T45" fmla="*/ 1432 h 2040"/>
                  <a:gd name="T46" fmla="*/ 1958 w 2042"/>
                  <a:gd name="T47" fmla="*/ 1433 h 2040"/>
                  <a:gd name="T48" fmla="*/ 1956 w 2042"/>
                  <a:gd name="T49" fmla="*/ 1440 h 2040"/>
                  <a:gd name="T50" fmla="*/ 1946 w 2042"/>
                  <a:gd name="T51" fmla="*/ 1439 h 2040"/>
                  <a:gd name="T52" fmla="*/ 1948 w 2042"/>
                  <a:gd name="T53" fmla="*/ 1432 h 2040"/>
                  <a:gd name="T54" fmla="*/ 0 w 2042"/>
                  <a:gd name="T55" fmla="*/ 1107 h 2040"/>
                  <a:gd name="T56" fmla="*/ 9 w 2042"/>
                  <a:gd name="T57" fmla="*/ 1110 h 2040"/>
                  <a:gd name="T58" fmla="*/ 10 w 2042"/>
                  <a:gd name="T59" fmla="*/ 1117 h 2040"/>
                  <a:gd name="T60" fmla="*/ 0 w 2042"/>
                  <a:gd name="T61" fmla="*/ 1115 h 2040"/>
                  <a:gd name="T62" fmla="*/ 0 w 2042"/>
                  <a:gd name="T63" fmla="*/ 1107 h 2040"/>
                  <a:gd name="T64" fmla="*/ 2032 w 2042"/>
                  <a:gd name="T65" fmla="*/ 925 h 2040"/>
                  <a:gd name="T66" fmla="*/ 2042 w 2042"/>
                  <a:gd name="T67" fmla="*/ 926 h 2040"/>
                  <a:gd name="T68" fmla="*/ 2042 w 2042"/>
                  <a:gd name="T69" fmla="*/ 933 h 2040"/>
                  <a:gd name="T70" fmla="*/ 2032 w 2042"/>
                  <a:gd name="T71" fmla="*/ 932 h 2040"/>
                  <a:gd name="T72" fmla="*/ 2032 w 2042"/>
                  <a:gd name="T73" fmla="*/ 925 h 2040"/>
                  <a:gd name="T74" fmla="*/ 86 w 2042"/>
                  <a:gd name="T75" fmla="*/ 601 h 2040"/>
                  <a:gd name="T76" fmla="*/ 95 w 2042"/>
                  <a:gd name="T77" fmla="*/ 602 h 2040"/>
                  <a:gd name="T78" fmla="*/ 92 w 2042"/>
                  <a:gd name="T79" fmla="*/ 608 h 2040"/>
                  <a:gd name="T80" fmla="*/ 84 w 2042"/>
                  <a:gd name="T81" fmla="*/ 607 h 2040"/>
                  <a:gd name="T82" fmla="*/ 86 w 2042"/>
                  <a:gd name="T83" fmla="*/ 601 h 2040"/>
                  <a:gd name="T84" fmla="*/ 1848 w 2042"/>
                  <a:gd name="T85" fmla="*/ 416 h 2040"/>
                  <a:gd name="T86" fmla="*/ 1851 w 2042"/>
                  <a:gd name="T87" fmla="*/ 420 h 2040"/>
                  <a:gd name="T88" fmla="*/ 1845 w 2042"/>
                  <a:gd name="T89" fmla="*/ 427 h 2040"/>
                  <a:gd name="T90" fmla="*/ 1841 w 2042"/>
                  <a:gd name="T91" fmla="*/ 423 h 2040"/>
                  <a:gd name="T92" fmla="*/ 1848 w 2042"/>
                  <a:gd name="T93" fmla="*/ 416 h 2040"/>
                  <a:gd name="T94" fmla="*/ 434 w 2042"/>
                  <a:gd name="T95" fmla="*/ 180 h 2040"/>
                  <a:gd name="T96" fmla="*/ 437 w 2042"/>
                  <a:gd name="T97" fmla="*/ 188 h 2040"/>
                  <a:gd name="T98" fmla="*/ 431 w 2042"/>
                  <a:gd name="T99" fmla="*/ 193 h 2040"/>
                  <a:gd name="T100" fmla="*/ 428 w 2042"/>
                  <a:gd name="T101" fmla="*/ 184 h 2040"/>
                  <a:gd name="T102" fmla="*/ 434 w 2042"/>
                  <a:gd name="T103" fmla="*/ 180 h 2040"/>
                  <a:gd name="T104" fmla="*/ 1448 w 2042"/>
                  <a:gd name="T105" fmla="*/ 89 h 2040"/>
                  <a:gd name="T106" fmla="*/ 1454 w 2042"/>
                  <a:gd name="T107" fmla="*/ 92 h 2040"/>
                  <a:gd name="T108" fmla="*/ 1448 w 2042"/>
                  <a:gd name="T109" fmla="*/ 99 h 2040"/>
                  <a:gd name="T110" fmla="*/ 1441 w 2042"/>
                  <a:gd name="T111" fmla="*/ 97 h 2040"/>
                  <a:gd name="T112" fmla="*/ 1448 w 2042"/>
                  <a:gd name="T113" fmla="*/ 89 h 2040"/>
                  <a:gd name="T114" fmla="*/ 916 w 2042"/>
                  <a:gd name="T115" fmla="*/ 0 h 2040"/>
                  <a:gd name="T116" fmla="*/ 919 w 2042"/>
                  <a:gd name="T117" fmla="*/ 9 h 2040"/>
                  <a:gd name="T118" fmla="*/ 919 w 2042"/>
                  <a:gd name="T119" fmla="*/ 9 h 2040"/>
                  <a:gd name="T120" fmla="*/ 912 w 2042"/>
                  <a:gd name="T121" fmla="*/ 10 h 2040"/>
                  <a:gd name="T122" fmla="*/ 909 w 2042"/>
                  <a:gd name="T123" fmla="*/ 2 h 2040"/>
                  <a:gd name="T124" fmla="*/ 916 w 2042"/>
                  <a:gd name="T125" fmla="*/ 0 h 2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42" h="2040">
                    <a:moveTo>
                      <a:pt x="1128" y="2031"/>
                    </a:moveTo>
                    <a:lnTo>
                      <a:pt x="1130" y="2040"/>
                    </a:lnTo>
                    <a:lnTo>
                      <a:pt x="1125" y="2040"/>
                    </a:lnTo>
                    <a:lnTo>
                      <a:pt x="1123" y="2040"/>
                    </a:lnTo>
                    <a:lnTo>
                      <a:pt x="1121" y="2031"/>
                    </a:lnTo>
                    <a:lnTo>
                      <a:pt x="1123" y="2031"/>
                    </a:lnTo>
                    <a:lnTo>
                      <a:pt x="1128" y="2031"/>
                    </a:lnTo>
                    <a:close/>
                    <a:moveTo>
                      <a:pt x="592" y="1941"/>
                    </a:moveTo>
                    <a:lnTo>
                      <a:pt x="598" y="1943"/>
                    </a:lnTo>
                    <a:lnTo>
                      <a:pt x="592" y="1951"/>
                    </a:lnTo>
                    <a:lnTo>
                      <a:pt x="587" y="1948"/>
                    </a:lnTo>
                    <a:lnTo>
                      <a:pt x="592" y="1941"/>
                    </a:lnTo>
                    <a:close/>
                    <a:moveTo>
                      <a:pt x="1609" y="1847"/>
                    </a:moveTo>
                    <a:lnTo>
                      <a:pt x="1612" y="1857"/>
                    </a:lnTo>
                    <a:lnTo>
                      <a:pt x="1605" y="1862"/>
                    </a:lnTo>
                    <a:lnTo>
                      <a:pt x="1602" y="1853"/>
                    </a:lnTo>
                    <a:lnTo>
                      <a:pt x="1609" y="1847"/>
                    </a:lnTo>
                    <a:close/>
                    <a:moveTo>
                      <a:pt x="195" y="1611"/>
                    </a:moveTo>
                    <a:lnTo>
                      <a:pt x="201" y="1618"/>
                    </a:lnTo>
                    <a:lnTo>
                      <a:pt x="194" y="1626"/>
                    </a:lnTo>
                    <a:lnTo>
                      <a:pt x="190" y="1618"/>
                    </a:lnTo>
                    <a:lnTo>
                      <a:pt x="195" y="1611"/>
                    </a:lnTo>
                    <a:close/>
                    <a:moveTo>
                      <a:pt x="1948" y="1432"/>
                    </a:moveTo>
                    <a:lnTo>
                      <a:pt x="1958" y="1433"/>
                    </a:lnTo>
                    <a:lnTo>
                      <a:pt x="1956" y="1440"/>
                    </a:lnTo>
                    <a:lnTo>
                      <a:pt x="1946" y="1439"/>
                    </a:lnTo>
                    <a:lnTo>
                      <a:pt x="1948" y="1432"/>
                    </a:lnTo>
                    <a:close/>
                    <a:moveTo>
                      <a:pt x="0" y="1107"/>
                    </a:moveTo>
                    <a:lnTo>
                      <a:pt x="9" y="1110"/>
                    </a:lnTo>
                    <a:lnTo>
                      <a:pt x="10" y="1117"/>
                    </a:lnTo>
                    <a:lnTo>
                      <a:pt x="0" y="1115"/>
                    </a:lnTo>
                    <a:lnTo>
                      <a:pt x="0" y="1107"/>
                    </a:lnTo>
                    <a:close/>
                    <a:moveTo>
                      <a:pt x="2032" y="925"/>
                    </a:moveTo>
                    <a:lnTo>
                      <a:pt x="2042" y="926"/>
                    </a:lnTo>
                    <a:lnTo>
                      <a:pt x="2042" y="933"/>
                    </a:lnTo>
                    <a:lnTo>
                      <a:pt x="2032" y="932"/>
                    </a:lnTo>
                    <a:lnTo>
                      <a:pt x="2032" y="925"/>
                    </a:lnTo>
                    <a:close/>
                    <a:moveTo>
                      <a:pt x="86" y="601"/>
                    </a:moveTo>
                    <a:lnTo>
                      <a:pt x="95" y="602"/>
                    </a:lnTo>
                    <a:lnTo>
                      <a:pt x="92" y="608"/>
                    </a:lnTo>
                    <a:lnTo>
                      <a:pt x="84" y="607"/>
                    </a:lnTo>
                    <a:lnTo>
                      <a:pt x="86" y="601"/>
                    </a:lnTo>
                    <a:close/>
                    <a:moveTo>
                      <a:pt x="1848" y="416"/>
                    </a:moveTo>
                    <a:lnTo>
                      <a:pt x="1851" y="420"/>
                    </a:lnTo>
                    <a:lnTo>
                      <a:pt x="1845" y="427"/>
                    </a:lnTo>
                    <a:lnTo>
                      <a:pt x="1841" y="423"/>
                    </a:lnTo>
                    <a:lnTo>
                      <a:pt x="1848" y="416"/>
                    </a:lnTo>
                    <a:close/>
                    <a:moveTo>
                      <a:pt x="434" y="180"/>
                    </a:moveTo>
                    <a:lnTo>
                      <a:pt x="437" y="188"/>
                    </a:lnTo>
                    <a:lnTo>
                      <a:pt x="431" y="193"/>
                    </a:lnTo>
                    <a:lnTo>
                      <a:pt x="428" y="184"/>
                    </a:lnTo>
                    <a:lnTo>
                      <a:pt x="434" y="180"/>
                    </a:lnTo>
                    <a:close/>
                    <a:moveTo>
                      <a:pt x="1448" y="89"/>
                    </a:moveTo>
                    <a:lnTo>
                      <a:pt x="1454" y="92"/>
                    </a:lnTo>
                    <a:lnTo>
                      <a:pt x="1448" y="99"/>
                    </a:lnTo>
                    <a:lnTo>
                      <a:pt x="1441" y="97"/>
                    </a:lnTo>
                    <a:lnTo>
                      <a:pt x="1448" y="89"/>
                    </a:lnTo>
                    <a:close/>
                    <a:moveTo>
                      <a:pt x="916" y="0"/>
                    </a:moveTo>
                    <a:lnTo>
                      <a:pt x="919" y="9"/>
                    </a:lnTo>
                    <a:lnTo>
                      <a:pt x="919" y="9"/>
                    </a:lnTo>
                    <a:lnTo>
                      <a:pt x="912" y="10"/>
                    </a:lnTo>
                    <a:lnTo>
                      <a:pt x="909" y="2"/>
                    </a:lnTo>
                    <a:lnTo>
                      <a:pt x="9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5" name="Freeform 650"/>
              <p:cNvSpPr>
                <a:spLocks noEditPoints="1"/>
              </p:cNvSpPr>
              <p:nvPr/>
            </p:nvSpPr>
            <p:spPr bwMode="auto">
              <a:xfrm>
                <a:off x="6085" y="1516"/>
                <a:ext cx="2060" cy="2057"/>
              </a:xfrm>
              <a:custGeom>
                <a:avLst/>
                <a:gdLst>
                  <a:gd name="T0" fmla="*/ 1140 w 2060"/>
                  <a:gd name="T1" fmla="*/ 2048 h 2057"/>
                  <a:gd name="T2" fmla="*/ 1145 w 2060"/>
                  <a:gd name="T3" fmla="*/ 2056 h 2057"/>
                  <a:gd name="T4" fmla="*/ 1138 w 2060"/>
                  <a:gd name="T5" fmla="*/ 2057 h 2057"/>
                  <a:gd name="T6" fmla="*/ 1133 w 2060"/>
                  <a:gd name="T7" fmla="*/ 2048 h 2057"/>
                  <a:gd name="T8" fmla="*/ 1135 w 2060"/>
                  <a:gd name="T9" fmla="*/ 2048 h 2057"/>
                  <a:gd name="T10" fmla="*/ 1140 w 2060"/>
                  <a:gd name="T11" fmla="*/ 2048 h 2057"/>
                  <a:gd name="T12" fmla="*/ 597 w 2060"/>
                  <a:gd name="T13" fmla="*/ 1956 h 2057"/>
                  <a:gd name="T14" fmla="*/ 602 w 2060"/>
                  <a:gd name="T15" fmla="*/ 1959 h 2057"/>
                  <a:gd name="T16" fmla="*/ 595 w 2060"/>
                  <a:gd name="T17" fmla="*/ 1966 h 2057"/>
                  <a:gd name="T18" fmla="*/ 591 w 2060"/>
                  <a:gd name="T19" fmla="*/ 1963 h 2057"/>
                  <a:gd name="T20" fmla="*/ 597 w 2060"/>
                  <a:gd name="T21" fmla="*/ 1956 h 2057"/>
                  <a:gd name="T22" fmla="*/ 1622 w 2060"/>
                  <a:gd name="T23" fmla="*/ 1865 h 2057"/>
                  <a:gd name="T24" fmla="*/ 1625 w 2060"/>
                  <a:gd name="T25" fmla="*/ 1874 h 2057"/>
                  <a:gd name="T26" fmla="*/ 1619 w 2060"/>
                  <a:gd name="T27" fmla="*/ 1878 h 2057"/>
                  <a:gd name="T28" fmla="*/ 1615 w 2060"/>
                  <a:gd name="T29" fmla="*/ 1870 h 2057"/>
                  <a:gd name="T30" fmla="*/ 1622 w 2060"/>
                  <a:gd name="T31" fmla="*/ 1865 h 2057"/>
                  <a:gd name="T32" fmla="*/ 200 w 2060"/>
                  <a:gd name="T33" fmla="*/ 1626 h 2057"/>
                  <a:gd name="T34" fmla="*/ 204 w 2060"/>
                  <a:gd name="T35" fmla="*/ 1634 h 2057"/>
                  <a:gd name="T36" fmla="*/ 198 w 2060"/>
                  <a:gd name="T37" fmla="*/ 1641 h 2057"/>
                  <a:gd name="T38" fmla="*/ 194 w 2060"/>
                  <a:gd name="T39" fmla="*/ 1634 h 2057"/>
                  <a:gd name="T40" fmla="*/ 200 w 2060"/>
                  <a:gd name="T41" fmla="*/ 1626 h 2057"/>
                  <a:gd name="T42" fmla="*/ 1968 w 2060"/>
                  <a:gd name="T43" fmla="*/ 1441 h 2057"/>
                  <a:gd name="T44" fmla="*/ 1977 w 2060"/>
                  <a:gd name="T45" fmla="*/ 1443 h 2057"/>
                  <a:gd name="T46" fmla="*/ 1974 w 2060"/>
                  <a:gd name="T47" fmla="*/ 1450 h 2057"/>
                  <a:gd name="T48" fmla="*/ 1966 w 2060"/>
                  <a:gd name="T49" fmla="*/ 1448 h 2057"/>
                  <a:gd name="T50" fmla="*/ 1968 w 2060"/>
                  <a:gd name="T51" fmla="*/ 1441 h 2057"/>
                  <a:gd name="T52" fmla="*/ 0 w 2060"/>
                  <a:gd name="T53" fmla="*/ 1113 h 2057"/>
                  <a:gd name="T54" fmla="*/ 10 w 2060"/>
                  <a:gd name="T55" fmla="*/ 1115 h 2057"/>
                  <a:gd name="T56" fmla="*/ 10 w 2060"/>
                  <a:gd name="T57" fmla="*/ 1123 h 2057"/>
                  <a:gd name="T58" fmla="*/ 2 w 2060"/>
                  <a:gd name="T59" fmla="*/ 1122 h 2057"/>
                  <a:gd name="T60" fmla="*/ 0 w 2060"/>
                  <a:gd name="T61" fmla="*/ 1113 h 2057"/>
                  <a:gd name="T62" fmla="*/ 2052 w 2060"/>
                  <a:gd name="T63" fmla="*/ 934 h 2057"/>
                  <a:gd name="T64" fmla="*/ 2060 w 2060"/>
                  <a:gd name="T65" fmla="*/ 935 h 2057"/>
                  <a:gd name="T66" fmla="*/ 2060 w 2060"/>
                  <a:gd name="T67" fmla="*/ 943 h 2057"/>
                  <a:gd name="T68" fmla="*/ 2052 w 2060"/>
                  <a:gd name="T69" fmla="*/ 941 h 2057"/>
                  <a:gd name="T70" fmla="*/ 2052 w 2060"/>
                  <a:gd name="T71" fmla="*/ 934 h 2057"/>
                  <a:gd name="T72" fmla="*/ 87 w 2060"/>
                  <a:gd name="T73" fmla="*/ 608 h 2057"/>
                  <a:gd name="T74" fmla="*/ 96 w 2060"/>
                  <a:gd name="T75" fmla="*/ 609 h 2057"/>
                  <a:gd name="T76" fmla="*/ 94 w 2060"/>
                  <a:gd name="T77" fmla="*/ 615 h 2057"/>
                  <a:gd name="T78" fmla="*/ 84 w 2060"/>
                  <a:gd name="T79" fmla="*/ 613 h 2057"/>
                  <a:gd name="T80" fmla="*/ 87 w 2060"/>
                  <a:gd name="T81" fmla="*/ 608 h 2057"/>
                  <a:gd name="T82" fmla="*/ 1864 w 2060"/>
                  <a:gd name="T83" fmla="*/ 417 h 2057"/>
                  <a:gd name="T84" fmla="*/ 1867 w 2060"/>
                  <a:gd name="T85" fmla="*/ 421 h 2057"/>
                  <a:gd name="T86" fmla="*/ 1861 w 2060"/>
                  <a:gd name="T87" fmla="*/ 428 h 2057"/>
                  <a:gd name="T88" fmla="*/ 1858 w 2060"/>
                  <a:gd name="T89" fmla="*/ 424 h 2057"/>
                  <a:gd name="T90" fmla="*/ 1864 w 2060"/>
                  <a:gd name="T91" fmla="*/ 417 h 2057"/>
                  <a:gd name="T92" fmla="*/ 441 w 2060"/>
                  <a:gd name="T93" fmla="*/ 179 h 2057"/>
                  <a:gd name="T94" fmla="*/ 444 w 2060"/>
                  <a:gd name="T95" fmla="*/ 188 h 2057"/>
                  <a:gd name="T96" fmla="*/ 438 w 2060"/>
                  <a:gd name="T97" fmla="*/ 192 h 2057"/>
                  <a:gd name="T98" fmla="*/ 434 w 2060"/>
                  <a:gd name="T99" fmla="*/ 184 h 2057"/>
                  <a:gd name="T100" fmla="*/ 441 w 2060"/>
                  <a:gd name="T101" fmla="*/ 179 h 2057"/>
                  <a:gd name="T102" fmla="*/ 1464 w 2060"/>
                  <a:gd name="T103" fmla="*/ 90 h 2057"/>
                  <a:gd name="T104" fmla="*/ 1471 w 2060"/>
                  <a:gd name="T105" fmla="*/ 93 h 2057"/>
                  <a:gd name="T106" fmla="*/ 1464 w 2060"/>
                  <a:gd name="T107" fmla="*/ 100 h 2057"/>
                  <a:gd name="T108" fmla="*/ 1458 w 2060"/>
                  <a:gd name="T109" fmla="*/ 97 h 2057"/>
                  <a:gd name="T110" fmla="*/ 1464 w 2060"/>
                  <a:gd name="T111" fmla="*/ 90 h 2057"/>
                  <a:gd name="T112" fmla="*/ 922 w 2060"/>
                  <a:gd name="T113" fmla="*/ 0 h 2057"/>
                  <a:gd name="T114" fmla="*/ 926 w 2060"/>
                  <a:gd name="T115" fmla="*/ 8 h 2057"/>
                  <a:gd name="T116" fmla="*/ 919 w 2060"/>
                  <a:gd name="T117" fmla="*/ 10 h 2057"/>
                  <a:gd name="T118" fmla="*/ 916 w 2060"/>
                  <a:gd name="T119" fmla="*/ 0 h 2057"/>
                  <a:gd name="T120" fmla="*/ 922 w 2060"/>
                  <a:gd name="T121" fmla="*/ 0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60" h="2057">
                    <a:moveTo>
                      <a:pt x="1140" y="2048"/>
                    </a:moveTo>
                    <a:lnTo>
                      <a:pt x="1145" y="2056"/>
                    </a:lnTo>
                    <a:lnTo>
                      <a:pt x="1138" y="2057"/>
                    </a:lnTo>
                    <a:lnTo>
                      <a:pt x="1133" y="2048"/>
                    </a:lnTo>
                    <a:lnTo>
                      <a:pt x="1135" y="2048"/>
                    </a:lnTo>
                    <a:lnTo>
                      <a:pt x="1140" y="2048"/>
                    </a:lnTo>
                    <a:close/>
                    <a:moveTo>
                      <a:pt x="597" y="1956"/>
                    </a:moveTo>
                    <a:lnTo>
                      <a:pt x="602" y="1959"/>
                    </a:lnTo>
                    <a:lnTo>
                      <a:pt x="595" y="1966"/>
                    </a:lnTo>
                    <a:lnTo>
                      <a:pt x="591" y="1963"/>
                    </a:lnTo>
                    <a:lnTo>
                      <a:pt x="597" y="1956"/>
                    </a:lnTo>
                    <a:close/>
                    <a:moveTo>
                      <a:pt x="1622" y="1865"/>
                    </a:moveTo>
                    <a:lnTo>
                      <a:pt x="1625" y="1874"/>
                    </a:lnTo>
                    <a:lnTo>
                      <a:pt x="1619" y="1878"/>
                    </a:lnTo>
                    <a:lnTo>
                      <a:pt x="1615" y="1870"/>
                    </a:lnTo>
                    <a:lnTo>
                      <a:pt x="1622" y="1865"/>
                    </a:lnTo>
                    <a:close/>
                    <a:moveTo>
                      <a:pt x="200" y="1626"/>
                    </a:moveTo>
                    <a:lnTo>
                      <a:pt x="204" y="1634"/>
                    </a:lnTo>
                    <a:lnTo>
                      <a:pt x="198" y="1641"/>
                    </a:lnTo>
                    <a:lnTo>
                      <a:pt x="194" y="1634"/>
                    </a:lnTo>
                    <a:lnTo>
                      <a:pt x="200" y="1626"/>
                    </a:lnTo>
                    <a:close/>
                    <a:moveTo>
                      <a:pt x="1968" y="1441"/>
                    </a:moveTo>
                    <a:lnTo>
                      <a:pt x="1977" y="1443"/>
                    </a:lnTo>
                    <a:lnTo>
                      <a:pt x="1974" y="1450"/>
                    </a:lnTo>
                    <a:lnTo>
                      <a:pt x="1966" y="1448"/>
                    </a:lnTo>
                    <a:lnTo>
                      <a:pt x="1968" y="1441"/>
                    </a:lnTo>
                    <a:close/>
                    <a:moveTo>
                      <a:pt x="0" y="1113"/>
                    </a:moveTo>
                    <a:lnTo>
                      <a:pt x="10" y="1115"/>
                    </a:lnTo>
                    <a:lnTo>
                      <a:pt x="10" y="1123"/>
                    </a:lnTo>
                    <a:lnTo>
                      <a:pt x="2" y="1122"/>
                    </a:lnTo>
                    <a:lnTo>
                      <a:pt x="0" y="1113"/>
                    </a:lnTo>
                    <a:close/>
                    <a:moveTo>
                      <a:pt x="2052" y="934"/>
                    </a:moveTo>
                    <a:lnTo>
                      <a:pt x="2060" y="935"/>
                    </a:lnTo>
                    <a:lnTo>
                      <a:pt x="2060" y="943"/>
                    </a:lnTo>
                    <a:lnTo>
                      <a:pt x="2052" y="941"/>
                    </a:lnTo>
                    <a:lnTo>
                      <a:pt x="2052" y="934"/>
                    </a:lnTo>
                    <a:close/>
                    <a:moveTo>
                      <a:pt x="87" y="608"/>
                    </a:moveTo>
                    <a:lnTo>
                      <a:pt x="96" y="609"/>
                    </a:lnTo>
                    <a:lnTo>
                      <a:pt x="94" y="615"/>
                    </a:lnTo>
                    <a:lnTo>
                      <a:pt x="84" y="613"/>
                    </a:lnTo>
                    <a:lnTo>
                      <a:pt x="87" y="608"/>
                    </a:lnTo>
                    <a:close/>
                    <a:moveTo>
                      <a:pt x="1864" y="417"/>
                    </a:moveTo>
                    <a:lnTo>
                      <a:pt x="1867" y="421"/>
                    </a:lnTo>
                    <a:lnTo>
                      <a:pt x="1861" y="428"/>
                    </a:lnTo>
                    <a:lnTo>
                      <a:pt x="1858" y="424"/>
                    </a:lnTo>
                    <a:lnTo>
                      <a:pt x="1864" y="417"/>
                    </a:lnTo>
                    <a:close/>
                    <a:moveTo>
                      <a:pt x="441" y="179"/>
                    </a:moveTo>
                    <a:lnTo>
                      <a:pt x="444" y="188"/>
                    </a:lnTo>
                    <a:lnTo>
                      <a:pt x="438" y="192"/>
                    </a:lnTo>
                    <a:lnTo>
                      <a:pt x="434" y="184"/>
                    </a:lnTo>
                    <a:lnTo>
                      <a:pt x="441" y="179"/>
                    </a:lnTo>
                    <a:close/>
                    <a:moveTo>
                      <a:pt x="1464" y="90"/>
                    </a:moveTo>
                    <a:lnTo>
                      <a:pt x="1471" y="93"/>
                    </a:lnTo>
                    <a:lnTo>
                      <a:pt x="1464" y="100"/>
                    </a:lnTo>
                    <a:lnTo>
                      <a:pt x="1458" y="97"/>
                    </a:lnTo>
                    <a:lnTo>
                      <a:pt x="1464" y="90"/>
                    </a:lnTo>
                    <a:close/>
                    <a:moveTo>
                      <a:pt x="922" y="0"/>
                    </a:moveTo>
                    <a:lnTo>
                      <a:pt x="926" y="8"/>
                    </a:lnTo>
                    <a:lnTo>
                      <a:pt x="919" y="10"/>
                    </a:lnTo>
                    <a:lnTo>
                      <a:pt x="916" y="0"/>
                    </a:lnTo>
                    <a:lnTo>
                      <a:pt x="9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6" name="Freeform 651"/>
              <p:cNvSpPr>
                <a:spLocks noEditPoints="1"/>
              </p:cNvSpPr>
              <p:nvPr/>
            </p:nvSpPr>
            <p:spPr bwMode="auto">
              <a:xfrm>
                <a:off x="6077" y="1507"/>
                <a:ext cx="2078" cy="2075"/>
              </a:xfrm>
              <a:custGeom>
                <a:avLst/>
                <a:gdLst>
                  <a:gd name="T0" fmla="*/ 1154 w 2078"/>
                  <a:gd name="T1" fmla="*/ 2071 h 2075"/>
                  <a:gd name="T2" fmla="*/ 1165 w 2078"/>
                  <a:gd name="T3" fmla="*/ 2069 h 2075"/>
                  <a:gd name="T4" fmla="*/ 1171 w 2078"/>
                  <a:gd name="T5" fmla="*/ 2071 h 2075"/>
                  <a:gd name="T6" fmla="*/ 1148 w 2078"/>
                  <a:gd name="T7" fmla="*/ 2075 h 2075"/>
                  <a:gd name="T8" fmla="*/ 1153 w 2078"/>
                  <a:gd name="T9" fmla="*/ 2065 h 2075"/>
                  <a:gd name="T10" fmla="*/ 603 w 2078"/>
                  <a:gd name="T11" fmla="*/ 1975 h 2075"/>
                  <a:gd name="T12" fmla="*/ 592 w 2078"/>
                  <a:gd name="T13" fmla="*/ 1979 h 2075"/>
                  <a:gd name="T14" fmla="*/ 1633 w 2078"/>
                  <a:gd name="T15" fmla="*/ 1883 h 2075"/>
                  <a:gd name="T16" fmla="*/ 1630 w 2078"/>
                  <a:gd name="T17" fmla="*/ 1897 h 2075"/>
                  <a:gd name="T18" fmla="*/ 1626 w 2078"/>
                  <a:gd name="T19" fmla="*/ 1898 h 2075"/>
                  <a:gd name="T20" fmla="*/ 1627 w 2078"/>
                  <a:gd name="T21" fmla="*/ 1887 h 2075"/>
                  <a:gd name="T22" fmla="*/ 202 w 2078"/>
                  <a:gd name="T23" fmla="*/ 1643 h 2075"/>
                  <a:gd name="T24" fmla="*/ 201 w 2078"/>
                  <a:gd name="T25" fmla="*/ 1657 h 2075"/>
                  <a:gd name="T26" fmla="*/ 202 w 2078"/>
                  <a:gd name="T27" fmla="*/ 1643 h 2075"/>
                  <a:gd name="T28" fmla="*/ 1995 w 2078"/>
                  <a:gd name="T29" fmla="*/ 1453 h 2075"/>
                  <a:gd name="T30" fmla="*/ 1982 w 2078"/>
                  <a:gd name="T31" fmla="*/ 1459 h 2075"/>
                  <a:gd name="T32" fmla="*/ 0 w 2078"/>
                  <a:gd name="T33" fmla="*/ 1121 h 2075"/>
                  <a:gd name="T34" fmla="*/ 10 w 2078"/>
                  <a:gd name="T35" fmla="*/ 1131 h 2075"/>
                  <a:gd name="T36" fmla="*/ 0 w 2078"/>
                  <a:gd name="T37" fmla="*/ 1121 h 2075"/>
                  <a:gd name="T38" fmla="*/ 2077 w 2078"/>
                  <a:gd name="T39" fmla="*/ 946 h 2075"/>
                  <a:gd name="T40" fmla="*/ 2068 w 2078"/>
                  <a:gd name="T41" fmla="*/ 952 h 2075"/>
                  <a:gd name="T42" fmla="*/ 86 w 2078"/>
                  <a:gd name="T43" fmla="*/ 615 h 2075"/>
                  <a:gd name="T44" fmla="*/ 92 w 2078"/>
                  <a:gd name="T45" fmla="*/ 622 h 2075"/>
                  <a:gd name="T46" fmla="*/ 86 w 2078"/>
                  <a:gd name="T47" fmla="*/ 615 h 2075"/>
                  <a:gd name="T48" fmla="*/ 1880 w 2078"/>
                  <a:gd name="T49" fmla="*/ 423 h 2075"/>
                  <a:gd name="T50" fmla="*/ 1872 w 2078"/>
                  <a:gd name="T51" fmla="*/ 426 h 2075"/>
                  <a:gd name="T52" fmla="*/ 445 w 2078"/>
                  <a:gd name="T53" fmla="*/ 180 h 2075"/>
                  <a:gd name="T54" fmla="*/ 442 w 2078"/>
                  <a:gd name="T55" fmla="*/ 193 h 2075"/>
                  <a:gd name="T56" fmla="*/ 445 w 2078"/>
                  <a:gd name="T57" fmla="*/ 180 h 2075"/>
                  <a:gd name="T58" fmla="*/ 1485 w 2078"/>
                  <a:gd name="T59" fmla="*/ 95 h 2075"/>
                  <a:gd name="T60" fmla="*/ 1472 w 2078"/>
                  <a:gd name="T61" fmla="*/ 99 h 2075"/>
                  <a:gd name="T62" fmla="*/ 927 w 2078"/>
                  <a:gd name="T63" fmla="*/ 0 h 2075"/>
                  <a:gd name="T64" fmla="*/ 924 w 2078"/>
                  <a:gd name="T65" fmla="*/ 9 h 2075"/>
                  <a:gd name="T66" fmla="*/ 927 w 2078"/>
                  <a:gd name="T67" fmla="*/ 0 h 2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78" h="2075">
                    <a:moveTo>
                      <a:pt x="1153" y="2065"/>
                    </a:moveTo>
                    <a:lnTo>
                      <a:pt x="1154" y="2071"/>
                    </a:lnTo>
                    <a:lnTo>
                      <a:pt x="1160" y="2071"/>
                    </a:lnTo>
                    <a:lnTo>
                      <a:pt x="1165" y="2069"/>
                    </a:lnTo>
                    <a:lnTo>
                      <a:pt x="1168" y="2069"/>
                    </a:lnTo>
                    <a:lnTo>
                      <a:pt x="1171" y="2071"/>
                    </a:lnTo>
                    <a:lnTo>
                      <a:pt x="1148" y="2075"/>
                    </a:lnTo>
                    <a:lnTo>
                      <a:pt x="1148" y="2075"/>
                    </a:lnTo>
                    <a:lnTo>
                      <a:pt x="1146" y="2066"/>
                    </a:lnTo>
                    <a:lnTo>
                      <a:pt x="1153" y="2065"/>
                    </a:lnTo>
                    <a:close/>
                    <a:moveTo>
                      <a:pt x="599" y="1972"/>
                    </a:moveTo>
                    <a:lnTo>
                      <a:pt x="603" y="1975"/>
                    </a:lnTo>
                    <a:lnTo>
                      <a:pt x="598" y="1982"/>
                    </a:lnTo>
                    <a:lnTo>
                      <a:pt x="592" y="1979"/>
                    </a:lnTo>
                    <a:lnTo>
                      <a:pt x="599" y="1972"/>
                    </a:lnTo>
                    <a:close/>
                    <a:moveTo>
                      <a:pt x="1633" y="1883"/>
                    </a:moveTo>
                    <a:lnTo>
                      <a:pt x="1637" y="1891"/>
                    </a:lnTo>
                    <a:lnTo>
                      <a:pt x="1630" y="1897"/>
                    </a:lnTo>
                    <a:lnTo>
                      <a:pt x="1626" y="1900"/>
                    </a:lnTo>
                    <a:lnTo>
                      <a:pt x="1626" y="1898"/>
                    </a:lnTo>
                    <a:lnTo>
                      <a:pt x="1630" y="1895"/>
                    </a:lnTo>
                    <a:lnTo>
                      <a:pt x="1627" y="1887"/>
                    </a:lnTo>
                    <a:lnTo>
                      <a:pt x="1633" y="1883"/>
                    </a:lnTo>
                    <a:close/>
                    <a:moveTo>
                      <a:pt x="202" y="1643"/>
                    </a:moveTo>
                    <a:lnTo>
                      <a:pt x="206" y="1650"/>
                    </a:lnTo>
                    <a:lnTo>
                      <a:pt x="201" y="1657"/>
                    </a:lnTo>
                    <a:lnTo>
                      <a:pt x="196" y="1650"/>
                    </a:lnTo>
                    <a:lnTo>
                      <a:pt x="202" y="1643"/>
                    </a:lnTo>
                    <a:close/>
                    <a:moveTo>
                      <a:pt x="1985" y="1452"/>
                    </a:moveTo>
                    <a:lnTo>
                      <a:pt x="1995" y="1453"/>
                    </a:lnTo>
                    <a:lnTo>
                      <a:pt x="1990" y="1460"/>
                    </a:lnTo>
                    <a:lnTo>
                      <a:pt x="1982" y="1459"/>
                    </a:lnTo>
                    <a:lnTo>
                      <a:pt x="1985" y="1452"/>
                    </a:lnTo>
                    <a:close/>
                    <a:moveTo>
                      <a:pt x="0" y="1121"/>
                    </a:moveTo>
                    <a:lnTo>
                      <a:pt x="8" y="1122"/>
                    </a:lnTo>
                    <a:lnTo>
                      <a:pt x="10" y="1131"/>
                    </a:lnTo>
                    <a:lnTo>
                      <a:pt x="0" y="1130"/>
                    </a:lnTo>
                    <a:lnTo>
                      <a:pt x="0" y="1121"/>
                    </a:lnTo>
                    <a:close/>
                    <a:moveTo>
                      <a:pt x="2068" y="944"/>
                    </a:moveTo>
                    <a:lnTo>
                      <a:pt x="2077" y="946"/>
                    </a:lnTo>
                    <a:lnTo>
                      <a:pt x="2078" y="953"/>
                    </a:lnTo>
                    <a:lnTo>
                      <a:pt x="2068" y="952"/>
                    </a:lnTo>
                    <a:lnTo>
                      <a:pt x="2068" y="944"/>
                    </a:lnTo>
                    <a:close/>
                    <a:moveTo>
                      <a:pt x="86" y="615"/>
                    </a:moveTo>
                    <a:lnTo>
                      <a:pt x="95" y="617"/>
                    </a:lnTo>
                    <a:lnTo>
                      <a:pt x="92" y="622"/>
                    </a:lnTo>
                    <a:lnTo>
                      <a:pt x="83" y="621"/>
                    </a:lnTo>
                    <a:lnTo>
                      <a:pt x="86" y="615"/>
                    </a:lnTo>
                    <a:close/>
                    <a:moveTo>
                      <a:pt x="1877" y="419"/>
                    </a:moveTo>
                    <a:lnTo>
                      <a:pt x="1880" y="423"/>
                    </a:lnTo>
                    <a:lnTo>
                      <a:pt x="1875" y="430"/>
                    </a:lnTo>
                    <a:lnTo>
                      <a:pt x="1872" y="426"/>
                    </a:lnTo>
                    <a:lnTo>
                      <a:pt x="1877" y="419"/>
                    </a:lnTo>
                    <a:close/>
                    <a:moveTo>
                      <a:pt x="445" y="180"/>
                    </a:moveTo>
                    <a:lnTo>
                      <a:pt x="449" y="188"/>
                    </a:lnTo>
                    <a:lnTo>
                      <a:pt x="442" y="193"/>
                    </a:lnTo>
                    <a:lnTo>
                      <a:pt x="439" y="184"/>
                    </a:lnTo>
                    <a:lnTo>
                      <a:pt x="445" y="180"/>
                    </a:lnTo>
                    <a:close/>
                    <a:moveTo>
                      <a:pt x="1478" y="91"/>
                    </a:moveTo>
                    <a:lnTo>
                      <a:pt x="1485" y="95"/>
                    </a:lnTo>
                    <a:lnTo>
                      <a:pt x="1479" y="102"/>
                    </a:lnTo>
                    <a:lnTo>
                      <a:pt x="1472" y="99"/>
                    </a:lnTo>
                    <a:lnTo>
                      <a:pt x="1478" y="91"/>
                    </a:lnTo>
                    <a:close/>
                    <a:moveTo>
                      <a:pt x="927" y="0"/>
                    </a:moveTo>
                    <a:lnTo>
                      <a:pt x="930" y="9"/>
                    </a:lnTo>
                    <a:lnTo>
                      <a:pt x="924" y="9"/>
                    </a:lnTo>
                    <a:lnTo>
                      <a:pt x="920" y="0"/>
                    </a:lnTo>
                    <a:lnTo>
                      <a:pt x="9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7" name="Freeform 652"/>
              <p:cNvSpPr>
                <a:spLocks noEditPoints="1"/>
              </p:cNvSpPr>
              <p:nvPr/>
            </p:nvSpPr>
            <p:spPr bwMode="auto">
              <a:xfrm>
                <a:off x="6067" y="1498"/>
                <a:ext cx="2098" cy="2092"/>
              </a:xfrm>
              <a:custGeom>
                <a:avLst/>
                <a:gdLst>
                  <a:gd name="T0" fmla="*/ 1191 w 2098"/>
                  <a:gd name="T1" fmla="*/ 2084 h 2092"/>
                  <a:gd name="T2" fmla="*/ 1181 w 2098"/>
                  <a:gd name="T3" fmla="*/ 2090 h 2092"/>
                  <a:gd name="T4" fmla="*/ 1153 w 2098"/>
                  <a:gd name="T5" fmla="*/ 2088 h 2092"/>
                  <a:gd name="T6" fmla="*/ 1181 w 2098"/>
                  <a:gd name="T7" fmla="*/ 2080 h 2092"/>
                  <a:gd name="T8" fmla="*/ 592 w 2098"/>
                  <a:gd name="T9" fmla="*/ 1985 h 2092"/>
                  <a:gd name="T10" fmla="*/ 599 w 2098"/>
                  <a:gd name="T11" fmla="*/ 1986 h 2092"/>
                  <a:gd name="T12" fmla="*/ 602 w 2098"/>
                  <a:gd name="T13" fmla="*/ 1988 h 2092"/>
                  <a:gd name="T14" fmla="*/ 606 w 2098"/>
                  <a:gd name="T15" fmla="*/ 1994 h 2092"/>
                  <a:gd name="T16" fmla="*/ 612 w 2098"/>
                  <a:gd name="T17" fmla="*/ 2002 h 2092"/>
                  <a:gd name="T18" fmla="*/ 588 w 2098"/>
                  <a:gd name="T19" fmla="*/ 1985 h 2092"/>
                  <a:gd name="T20" fmla="*/ 1660 w 2098"/>
                  <a:gd name="T21" fmla="*/ 1900 h 2092"/>
                  <a:gd name="T22" fmla="*/ 1646 w 2098"/>
                  <a:gd name="T23" fmla="*/ 1913 h 2092"/>
                  <a:gd name="T24" fmla="*/ 1629 w 2098"/>
                  <a:gd name="T25" fmla="*/ 1921 h 2092"/>
                  <a:gd name="T26" fmla="*/ 1633 w 2098"/>
                  <a:gd name="T27" fmla="*/ 1912 h 2092"/>
                  <a:gd name="T28" fmla="*/ 1640 w 2098"/>
                  <a:gd name="T29" fmla="*/ 1906 h 2092"/>
                  <a:gd name="T30" fmla="*/ 1647 w 2098"/>
                  <a:gd name="T31" fmla="*/ 1902 h 2092"/>
                  <a:gd name="T32" fmla="*/ 1657 w 2098"/>
                  <a:gd name="T33" fmla="*/ 1900 h 2092"/>
                  <a:gd name="T34" fmla="*/ 211 w 2098"/>
                  <a:gd name="T35" fmla="*/ 1666 h 2092"/>
                  <a:gd name="T36" fmla="*/ 212 w 2098"/>
                  <a:gd name="T37" fmla="*/ 1673 h 2092"/>
                  <a:gd name="T38" fmla="*/ 216 w 2098"/>
                  <a:gd name="T39" fmla="*/ 1684 h 2092"/>
                  <a:gd name="T40" fmla="*/ 195 w 2098"/>
                  <a:gd name="T41" fmla="*/ 1660 h 2092"/>
                  <a:gd name="T42" fmla="*/ 203 w 2098"/>
                  <a:gd name="T43" fmla="*/ 1663 h 2092"/>
                  <a:gd name="T44" fmla="*/ 2022 w 2098"/>
                  <a:gd name="T45" fmla="*/ 1445 h 2092"/>
                  <a:gd name="T46" fmla="*/ 2009 w 2098"/>
                  <a:gd name="T47" fmla="*/ 1473 h 2092"/>
                  <a:gd name="T48" fmla="*/ 2000 w 2098"/>
                  <a:gd name="T49" fmla="*/ 1469 h 2092"/>
                  <a:gd name="T50" fmla="*/ 2009 w 2098"/>
                  <a:gd name="T51" fmla="*/ 1462 h 2092"/>
                  <a:gd name="T52" fmla="*/ 2022 w 2098"/>
                  <a:gd name="T53" fmla="*/ 1445 h 2092"/>
                  <a:gd name="T54" fmla="*/ 3 w 2098"/>
                  <a:gd name="T55" fmla="*/ 1117 h 2092"/>
                  <a:gd name="T56" fmla="*/ 10 w 2098"/>
                  <a:gd name="T57" fmla="*/ 1130 h 2092"/>
                  <a:gd name="T58" fmla="*/ 4 w 2098"/>
                  <a:gd name="T59" fmla="*/ 1137 h 2092"/>
                  <a:gd name="T60" fmla="*/ 0 w 2098"/>
                  <a:gd name="T61" fmla="*/ 1115 h 2092"/>
                  <a:gd name="T62" fmla="*/ 2098 w 2098"/>
                  <a:gd name="T63" fmla="*/ 976 h 2092"/>
                  <a:gd name="T64" fmla="*/ 2092 w 2098"/>
                  <a:gd name="T65" fmla="*/ 963 h 2092"/>
                  <a:gd name="T66" fmla="*/ 2087 w 2098"/>
                  <a:gd name="T67" fmla="*/ 955 h 2092"/>
                  <a:gd name="T68" fmla="*/ 2095 w 2098"/>
                  <a:gd name="T69" fmla="*/ 948 h 2092"/>
                  <a:gd name="T70" fmla="*/ 89 w 2098"/>
                  <a:gd name="T71" fmla="*/ 623 h 2092"/>
                  <a:gd name="T72" fmla="*/ 93 w 2098"/>
                  <a:gd name="T73" fmla="*/ 630 h 2092"/>
                  <a:gd name="T74" fmla="*/ 83 w 2098"/>
                  <a:gd name="T75" fmla="*/ 640 h 2092"/>
                  <a:gd name="T76" fmla="*/ 85 w 2098"/>
                  <a:gd name="T77" fmla="*/ 624 h 2092"/>
                  <a:gd name="T78" fmla="*/ 1885 w 2098"/>
                  <a:gd name="T79" fmla="*/ 408 h 2092"/>
                  <a:gd name="T80" fmla="*/ 1899 w 2098"/>
                  <a:gd name="T81" fmla="*/ 429 h 2092"/>
                  <a:gd name="T82" fmla="*/ 1890 w 2098"/>
                  <a:gd name="T83" fmla="*/ 432 h 2092"/>
                  <a:gd name="T84" fmla="*/ 1892 w 2098"/>
                  <a:gd name="T85" fmla="*/ 422 h 2092"/>
                  <a:gd name="T86" fmla="*/ 1885 w 2098"/>
                  <a:gd name="T87" fmla="*/ 412 h 2092"/>
                  <a:gd name="T88" fmla="*/ 468 w 2098"/>
                  <a:gd name="T89" fmla="*/ 169 h 2092"/>
                  <a:gd name="T90" fmla="*/ 463 w 2098"/>
                  <a:gd name="T91" fmla="*/ 179 h 2092"/>
                  <a:gd name="T92" fmla="*/ 456 w 2098"/>
                  <a:gd name="T93" fmla="*/ 186 h 2092"/>
                  <a:gd name="T94" fmla="*/ 455 w 2098"/>
                  <a:gd name="T95" fmla="*/ 189 h 2092"/>
                  <a:gd name="T96" fmla="*/ 448 w 2098"/>
                  <a:gd name="T97" fmla="*/ 189 h 2092"/>
                  <a:gd name="T98" fmla="*/ 441 w 2098"/>
                  <a:gd name="T99" fmla="*/ 190 h 2092"/>
                  <a:gd name="T100" fmla="*/ 452 w 2098"/>
                  <a:gd name="T101" fmla="*/ 179 h 2092"/>
                  <a:gd name="T102" fmla="*/ 1490 w 2098"/>
                  <a:gd name="T103" fmla="*/ 91 h 2092"/>
                  <a:gd name="T104" fmla="*/ 1513 w 2098"/>
                  <a:gd name="T105" fmla="*/ 103 h 2092"/>
                  <a:gd name="T106" fmla="*/ 1503 w 2098"/>
                  <a:gd name="T107" fmla="*/ 101 h 2092"/>
                  <a:gd name="T108" fmla="*/ 1495 w 2098"/>
                  <a:gd name="T109" fmla="*/ 104 h 2092"/>
                  <a:gd name="T110" fmla="*/ 1493 w 2098"/>
                  <a:gd name="T111" fmla="*/ 94 h 2092"/>
                  <a:gd name="T112" fmla="*/ 942 w 2098"/>
                  <a:gd name="T113" fmla="*/ 0 h 2092"/>
                  <a:gd name="T114" fmla="*/ 935 w 2098"/>
                  <a:gd name="T115" fmla="*/ 5 h 2092"/>
                  <a:gd name="T116" fmla="*/ 930 w 2098"/>
                  <a:gd name="T117" fmla="*/ 9 h 2092"/>
                  <a:gd name="T118" fmla="*/ 924 w 2098"/>
                  <a:gd name="T119" fmla="*/ 8 h 2092"/>
                  <a:gd name="T120" fmla="*/ 908 w 2098"/>
                  <a:gd name="T121" fmla="*/ 4 h 2092"/>
                  <a:gd name="T122" fmla="*/ 942 w 2098"/>
                  <a:gd name="T123" fmla="*/ 0 h 2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98" h="2092">
                    <a:moveTo>
                      <a:pt x="1181" y="2080"/>
                    </a:moveTo>
                    <a:lnTo>
                      <a:pt x="1191" y="2084"/>
                    </a:lnTo>
                    <a:lnTo>
                      <a:pt x="1194" y="2088"/>
                    </a:lnTo>
                    <a:lnTo>
                      <a:pt x="1181" y="2090"/>
                    </a:lnTo>
                    <a:lnTo>
                      <a:pt x="1150" y="2092"/>
                    </a:lnTo>
                    <a:lnTo>
                      <a:pt x="1153" y="2088"/>
                    </a:lnTo>
                    <a:lnTo>
                      <a:pt x="1158" y="2084"/>
                    </a:lnTo>
                    <a:lnTo>
                      <a:pt x="1181" y="2080"/>
                    </a:lnTo>
                    <a:close/>
                    <a:moveTo>
                      <a:pt x="588" y="1985"/>
                    </a:moveTo>
                    <a:lnTo>
                      <a:pt x="592" y="1985"/>
                    </a:lnTo>
                    <a:lnTo>
                      <a:pt x="595" y="1985"/>
                    </a:lnTo>
                    <a:lnTo>
                      <a:pt x="599" y="1986"/>
                    </a:lnTo>
                    <a:lnTo>
                      <a:pt x="602" y="1989"/>
                    </a:lnTo>
                    <a:lnTo>
                      <a:pt x="602" y="1988"/>
                    </a:lnTo>
                    <a:lnTo>
                      <a:pt x="608" y="1991"/>
                    </a:lnTo>
                    <a:lnTo>
                      <a:pt x="606" y="1994"/>
                    </a:lnTo>
                    <a:lnTo>
                      <a:pt x="609" y="1998"/>
                    </a:lnTo>
                    <a:lnTo>
                      <a:pt x="612" y="2002"/>
                    </a:lnTo>
                    <a:lnTo>
                      <a:pt x="579" y="1986"/>
                    </a:lnTo>
                    <a:lnTo>
                      <a:pt x="588" y="1985"/>
                    </a:lnTo>
                    <a:close/>
                    <a:moveTo>
                      <a:pt x="1657" y="1900"/>
                    </a:moveTo>
                    <a:lnTo>
                      <a:pt x="1660" y="1900"/>
                    </a:lnTo>
                    <a:lnTo>
                      <a:pt x="1661" y="1900"/>
                    </a:lnTo>
                    <a:lnTo>
                      <a:pt x="1646" y="1913"/>
                    </a:lnTo>
                    <a:lnTo>
                      <a:pt x="1629" y="1923"/>
                    </a:lnTo>
                    <a:lnTo>
                      <a:pt x="1629" y="1921"/>
                    </a:lnTo>
                    <a:lnTo>
                      <a:pt x="1630" y="1916"/>
                    </a:lnTo>
                    <a:lnTo>
                      <a:pt x="1633" y="1912"/>
                    </a:lnTo>
                    <a:lnTo>
                      <a:pt x="1636" y="1909"/>
                    </a:lnTo>
                    <a:lnTo>
                      <a:pt x="1640" y="1906"/>
                    </a:lnTo>
                    <a:lnTo>
                      <a:pt x="1647" y="1900"/>
                    </a:lnTo>
                    <a:lnTo>
                      <a:pt x="1647" y="1902"/>
                    </a:lnTo>
                    <a:lnTo>
                      <a:pt x="1653" y="1900"/>
                    </a:lnTo>
                    <a:lnTo>
                      <a:pt x="1657" y="1900"/>
                    </a:lnTo>
                    <a:close/>
                    <a:moveTo>
                      <a:pt x="206" y="1659"/>
                    </a:moveTo>
                    <a:lnTo>
                      <a:pt x="211" y="1666"/>
                    </a:lnTo>
                    <a:lnTo>
                      <a:pt x="209" y="1668"/>
                    </a:lnTo>
                    <a:lnTo>
                      <a:pt x="212" y="1673"/>
                    </a:lnTo>
                    <a:lnTo>
                      <a:pt x="215" y="1678"/>
                    </a:lnTo>
                    <a:lnTo>
                      <a:pt x="216" y="1684"/>
                    </a:lnTo>
                    <a:lnTo>
                      <a:pt x="216" y="1687"/>
                    </a:lnTo>
                    <a:lnTo>
                      <a:pt x="195" y="1660"/>
                    </a:lnTo>
                    <a:lnTo>
                      <a:pt x="199" y="1660"/>
                    </a:lnTo>
                    <a:lnTo>
                      <a:pt x="203" y="1663"/>
                    </a:lnTo>
                    <a:lnTo>
                      <a:pt x="206" y="1659"/>
                    </a:lnTo>
                    <a:close/>
                    <a:moveTo>
                      <a:pt x="2022" y="1445"/>
                    </a:moveTo>
                    <a:lnTo>
                      <a:pt x="2012" y="1468"/>
                    </a:lnTo>
                    <a:lnTo>
                      <a:pt x="2009" y="1473"/>
                    </a:lnTo>
                    <a:lnTo>
                      <a:pt x="2009" y="1471"/>
                    </a:lnTo>
                    <a:lnTo>
                      <a:pt x="2000" y="1469"/>
                    </a:lnTo>
                    <a:lnTo>
                      <a:pt x="2005" y="1462"/>
                    </a:lnTo>
                    <a:lnTo>
                      <a:pt x="2009" y="1462"/>
                    </a:lnTo>
                    <a:lnTo>
                      <a:pt x="2013" y="1451"/>
                    </a:lnTo>
                    <a:lnTo>
                      <a:pt x="2022" y="1445"/>
                    </a:lnTo>
                    <a:close/>
                    <a:moveTo>
                      <a:pt x="0" y="1115"/>
                    </a:moveTo>
                    <a:lnTo>
                      <a:pt x="3" y="1117"/>
                    </a:lnTo>
                    <a:lnTo>
                      <a:pt x="4" y="1130"/>
                    </a:lnTo>
                    <a:lnTo>
                      <a:pt x="10" y="1130"/>
                    </a:lnTo>
                    <a:lnTo>
                      <a:pt x="10" y="1139"/>
                    </a:lnTo>
                    <a:lnTo>
                      <a:pt x="4" y="1137"/>
                    </a:lnTo>
                    <a:lnTo>
                      <a:pt x="1" y="1141"/>
                    </a:lnTo>
                    <a:lnTo>
                      <a:pt x="0" y="1115"/>
                    </a:lnTo>
                    <a:close/>
                    <a:moveTo>
                      <a:pt x="2095" y="948"/>
                    </a:moveTo>
                    <a:lnTo>
                      <a:pt x="2098" y="976"/>
                    </a:lnTo>
                    <a:lnTo>
                      <a:pt x="2097" y="973"/>
                    </a:lnTo>
                    <a:lnTo>
                      <a:pt x="2092" y="963"/>
                    </a:lnTo>
                    <a:lnTo>
                      <a:pt x="2088" y="962"/>
                    </a:lnTo>
                    <a:lnTo>
                      <a:pt x="2087" y="955"/>
                    </a:lnTo>
                    <a:lnTo>
                      <a:pt x="2092" y="956"/>
                    </a:lnTo>
                    <a:lnTo>
                      <a:pt x="2095" y="948"/>
                    </a:lnTo>
                    <a:close/>
                    <a:moveTo>
                      <a:pt x="88" y="617"/>
                    </a:moveTo>
                    <a:lnTo>
                      <a:pt x="89" y="623"/>
                    </a:lnTo>
                    <a:lnTo>
                      <a:pt x="96" y="624"/>
                    </a:lnTo>
                    <a:lnTo>
                      <a:pt x="93" y="630"/>
                    </a:lnTo>
                    <a:lnTo>
                      <a:pt x="89" y="630"/>
                    </a:lnTo>
                    <a:lnTo>
                      <a:pt x="83" y="640"/>
                    </a:lnTo>
                    <a:lnTo>
                      <a:pt x="78" y="644"/>
                    </a:lnTo>
                    <a:lnTo>
                      <a:pt x="85" y="624"/>
                    </a:lnTo>
                    <a:lnTo>
                      <a:pt x="88" y="617"/>
                    </a:lnTo>
                    <a:close/>
                    <a:moveTo>
                      <a:pt x="1885" y="408"/>
                    </a:moveTo>
                    <a:lnTo>
                      <a:pt x="1900" y="429"/>
                    </a:lnTo>
                    <a:lnTo>
                      <a:pt x="1899" y="429"/>
                    </a:lnTo>
                    <a:lnTo>
                      <a:pt x="1896" y="426"/>
                    </a:lnTo>
                    <a:lnTo>
                      <a:pt x="1890" y="432"/>
                    </a:lnTo>
                    <a:lnTo>
                      <a:pt x="1887" y="428"/>
                    </a:lnTo>
                    <a:lnTo>
                      <a:pt x="1892" y="422"/>
                    </a:lnTo>
                    <a:lnTo>
                      <a:pt x="1887" y="418"/>
                    </a:lnTo>
                    <a:lnTo>
                      <a:pt x="1885" y="412"/>
                    </a:lnTo>
                    <a:lnTo>
                      <a:pt x="1885" y="408"/>
                    </a:lnTo>
                    <a:close/>
                    <a:moveTo>
                      <a:pt x="468" y="169"/>
                    </a:moveTo>
                    <a:lnTo>
                      <a:pt x="466" y="173"/>
                    </a:lnTo>
                    <a:lnTo>
                      <a:pt x="463" y="179"/>
                    </a:lnTo>
                    <a:lnTo>
                      <a:pt x="459" y="183"/>
                    </a:lnTo>
                    <a:lnTo>
                      <a:pt x="456" y="186"/>
                    </a:lnTo>
                    <a:lnTo>
                      <a:pt x="455" y="188"/>
                    </a:lnTo>
                    <a:lnTo>
                      <a:pt x="455" y="189"/>
                    </a:lnTo>
                    <a:lnTo>
                      <a:pt x="449" y="193"/>
                    </a:lnTo>
                    <a:lnTo>
                      <a:pt x="448" y="189"/>
                    </a:lnTo>
                    <a:lnTo>
                      <a:pt x="445" y="190"/>
                    </a:lnTo>
                    <a:lnTo>
                      <a:pt x="441" y="190"/>
                    </a:lnTo>
                    <a:lnTo>
                      <a:pt x="438" y="190"/>
                    </a:lnTo>
                    <a:lnTo>
                      <a:pt x="452" y="179"/>
                    </a:lnTo>
                    <a:lnTo>
                      <a:pt x="468" y="169"/>
                    </a:lnTo>
                    <a:close/>
                    <a:moveTo>
                      <a:pt x="1490" y="91"/>
                    </a:moveTo>
                    <a:lnTo>
                      <a:pt x="1513" y="103"/>
                    </a:lnTo>
                    <a:lnTo>
                      <a:pt x="1513" y="103"/>
                    </a:lnTo>
                    <a:lnTo>
                      <a:pt x="1507" y="103"/>
                    </a:lnTo>
                    <a:lnTo>
                      <a:pt x="1503" y="101"/>
                    </a:lnTo>
                    <a:lnTo>
                      <a:pt x="1499" y="98"/>
                    </a:lnTo>
                    <a:lnTo>
                      <a:pt x="1495" y="104"/>
                    </a:lnTo>
                    <a:lnTo>
                      <a:pt x="1488" y="100"/>
                    </a:lnTo>
                    <a:lnTo>
                      <a:pt x="1493" y="94"/>
                    </a:lnTo>
                    <a:lnTo>
                      <a:pt x="1490" y="91"/>
                    </a:lnTo>
                    <a:close/>
                    <a:moveTo>
                      <a:pt x="942" y="0"/>
                    </a:moveTo>
                    <a:lnTo>
                      <a:pt x="941" y="1"/>
                    </a:lnTo>
                    <a:lnTo>
                      <a:pt x="935" y="5"/>
                    </a:lnTo>
                    <a:lnTo>
                      <a:pt x="937" y="9"/>
                    </a:lnTo>
                    <a:lnTo>
                      <a:pt x="930" y="9"/>
                    </a:lnTo>
                    <a:lnTo>
                      <a:pt x="930" y="8"/>
                    </a:lnTo>
                    <a:lnTo>
                      <a:pt x="924" y="8"/>
                    </a:lnTo>
                    <a:lnTo>
                      <a:pt x="920" y="8"/>
                    </a:lnTo>
                    <a:lnTo>
                      <a:pt x="908" y="4"/>
                    </a:lnTo>
                    <a:lnTo>
                      <a:pt x="917" y="2"/>
                    </a:lnTo>
                    <a:lnTo>
                      <a:pt x="9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8" name="Freeform 653"/>
              <p:cNvSpPr>
                <a:spLocks noEditPoints="1"/>
              </p:cNvSpPr>
              <p:nvPr/>
            </p:nvSpPr>
            <p:spPr bwMode="auto">
              <a:xfrm>
                <a:off x="6057" y="1488"/>
                <a:ext cx="2118" cy="2112"/>
              </a:xfrm>
              <a:custGeom>
                <a:avLst/>
                <a:gdLst>
                  <a:gd name="T0" fmla="*/ 1208 w 2118"/>
                  <a:gd name="T1" fmla="*/ 2105 h 2112"/>
                  <a:gd name="T2" fmla="*/ 1191 w 2118"/>
                  <a:gd name="T3" fmla="*/ 2110 h 2112"/>
                  <a:gd name="T4" fmla="*/ 1157 w 2118"/>
                  <a:gd name="T5" fmla="*/ 2111 h 2112"/>
                  <a:gd name="T6" fmla="*/ 1160 w 2118"/>
                  <a:gd name="T7" fmla="*/ 2102 h 2112"/>
                  <a:gd name="T8" fmla="*/ 1204 w 2118"/>
                  <a:gd name="T9" fmla="*/ 2098 h 2112"/>
                  <a:gd name="T10" fmla="*/ 622 w 2118"/>
                  <a:gd name="T11" fmla="*/ 2012 h 2112"/>
                  <a:gd name="T12" fmla="*/ 623 w 2118"/>
                  <a:gd name="T13" fmla="*/ 2019 h 2112"/>
                  <a:gd name="T14" fmla="*/ 579 w 2118"/>
                  <a:gd name="T15" fmla="*/ 2002 h 2112"/>
                  <a:gd name="T16" fmla="*/ 589 w 2118"/>
                  <a:gd name="T17" fmla="*/ 1996 h 2112"/>
                  <a:gd name="T18" fmla="*/ 1681 w 2118"/>
                  <a:gd name="T19" fmla="*/ 1914 h 2112"/>
                  <a:gd name="T20" fmla="*/ 1640 w 2118"/>
                  <a:gd name="T21" fmla="*/ 1943 h 2112"/>
                  <a:gd name="T22" fmla="*/ 1656 w 2118"/>
                  <a:gd name="T23" fmla="*/ 1923 h 2112"/>
                  <a:gd name="T24" fmla="*/ 199 w 2118"/>
                  <a:gd name="T25" fmla="*/ 1669 h 2112"/>
                  <a:gd name="T26" fmla="*/ 205 w 2118"/>
                  <a:gd name="T27" fmla="*/ 1670 h 2112"/>
                  <a:gd name="T28" fmla="*/ 226 w 2118"/>
                  <a:gd name="T29" fmla="*/ 1700 h 2112"/>
                  <a:gd name="T30" fmla="*/ 223 w 2118"/>
                  <a:gd name="T31" fmla="*/ 1708 h 2112"/>
                  <a:gd name="T32" fmla="*/ 199 w 2118"/>
                  <a:gd name="T33" fmla="*/ 1669 h 2112"/>
                  <a:gd name="T34" fmla="*/ 2030 w 2118"/>
                  <a:gd name="T35" fmla="*/ 1482 h 2112"/>
                  <a:gd name="T36" fmla="*/ 2022 w 2118"/>
                  <a:gd name="T37" fmla="*/ 1492 h 2112"/>
                  <a:gd name="T38" fmla="*/ 2022 w 2118"/>
                  <a:gd name="T39" fmla="*/ 1478 h 2112"/>
                  <a:gd name="T40" fmla="*/ 2033 w 2118"/>
                  <a:gd name="T41" fmla="*/ 1454 h 2112"/>
                  <a:gd name="T42" fmla="*/ 0 w 2118"/>
                  <a:gd name="T43" fmla="*/ 1116 h 2112"/>
                  <a:gd name="T44" fmla="*/ 10 w 2118"/>
                  <a:gd name="T45" fmla="*/ 1125 h 2112"/>
                  <a:gd name="T46" fmla="*/ 9 w 2118"/>
                  <a:gd name="T47" fmla="*/ 1157 h 2112"/>
                  <a:gd name="T48" fmla="*/ 0 w 2118"/>
                  <a:gd name="T49" fmla="*/ 1116 h 2112"/>
                  <a:gd name="T50" fmla="*/ 2118 w 2118"/>
                  <a:gd name="T51" fmla="*/ 995 h 2112"/>
                  <a:gd name="T52" fmla="*/ 2108 w 2118"/>
                  <a:gd name="T53" fmla="*/ 986 h 2112"/>
                  <a:gd name="T54" fmla="*/ 2107 w 2118"/>
                  <a:gd name="T55" fmla="*/ 955 h 2112"/>
                  <a:gd name="T56" fmla="*/ 93 w 2118"/>
                  <a:gd name="T57" fmla="*/ 616 h 2112"/>
                  <a:gd name="T58" fmla="*/ 98 w 2118"/>
                  <a:gd name="T59" fmla="*/ 627 h 2112"/>
                  <a:gd name="T60" fmla="*/ 88 w 2118"/>
                  <a:gd name="T61" fmla="*/ 654 h 2112"/>
                  <a:gd name="T62" fmla="*/ 76 w 2118"/>
                  <a:gd name="T63" fmla="*/ 658 h 2112"/>
                  <a:gd name="T64" fmla="*/ 93 w 2118"/>
                  <a:gd name="T65" fmla="*/ 616 h 2112"/>
                  <a:gd name="T66" fmla="*/ 1921 w 2118"/>
                  <a:gd name="T67" fmla="*/ 441 h 2112"/>
                  <a:gd name="T68" fmla="*/ 1914 w 2118"/>
                  <a:gd name="T69" fmla="*/ 441 h 2112"/>
                  <a:gd name="T70" fmla="*/ 1895 w 2118"/>
                  <a:gd name="T71" fmla="*/ 418 h 2112"/>
                  <a:gd name="T72" fmla="*/ 1893 w 2118"/>
                  <a:gd name="T73" fmla="*/ 409 h 2112"/>
                  <a:gd name="T74" fmla="*/ 479 w 2118"/>
                  <a:gd name="T75" fmla="*/ 169 h 2112"/>
                  <a:gd name="T76" fmla="*/ 479 w 2118"/>
                  <a:gd name="T77" fmla="*/ 178 h 2112"/>
                  <a:gd name="T78" fmla="*/ 462 w 2118"/>
                  <a:gd name="T79" fmla="*/ 189 h 2112"/>
                  <a:gd name="T80" fmla="*/ 448 w 2118"/>
                  <a:gd name="T81" fmla="*/ 200 h 2112"/>
                  <a:gd name="T82" fmla="*/ 456 w 2118"/>
                  <a:gd name="T83" fmla="*/ 182 h 2112"/>
                  <a:gd name="T84" fmla="*/ 1495 w 2118"/>
                  <a:gd name="T85" fmla="*/ 89 h 2112"/>
                  <a:gd name="T86" fmla="*/ 1523 w 2118"/>
                  <a:gd name="T87" fmla="*/ 113 h 2112"/>
                  <a:gd name="T88" fmla="*/ 1496 w 2118"/>
                  <a:gd name="T89" fmla="*/ 94 h 2112"/>
                  <a:gd name="T90" fmla="*/ 959 w 2118"/>
                  <a:gd name="T91" fmla="*/ 0 h 2112"/>
                  <a:gd name="T92" fmla="*/ 955 w 2118"/>
                  <a:gd name="T93" fmla="*/ 7 h 2112"/>
                  <a:gd name="T94" fmla="*/ 927 w 2118"/>
                  <a:gd name="T95" fmla="*/ 12 h 2112"/>
                  <a:gd name="T96" fmla="*/ 918 w 2118"/>
                  <a:gd name="T97" fmla="*/ 12 h 2112"/>
                  <a:gd name="T98" fmla="*/ 925 w 2118"/>
                  <a:gd name="T99" fmla="*/ 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18" h="2112">
                    <a:moveTo>
                      <a:pt x="1204" y="2098"/>
                    </a:moveTo>
                    <a:lnTo>
                      <a:pt x="1208" y="2105"/>
                    </a:lnTo>
                    <a:lnTo>
                      <a:pt x="1209" y="2107"/>
                    </a:lnTo>
                    <a:lnTo>
                      <a:pt x="1191" y="2110"/>
                    </a:lnTo>
                    <a:lnTo>
                      <a:pt x="1157" y="2112"/>
                    </a:lnTo>
                    <a:lnTo>
                      <a:pt x="1157" y="2111"/>
                    </a:lnTo>
                    <a:lnTo>
                      <a:pt x="1160" y="2104"/>
                    </a:lnTo>
                    <a:lnTo>
                      <a:pt x="1160" y="2102"/>
                    </a:lnTo>
                    <a:lnTo>
                      <a:pt x="1191" y="2100"/>
                    </a:lnTo>
                    <a:lnTo>
                      <a:pt x="1204" y="2098"/>
                    </a:lnTo>
                    <a:close/>
                    <a:moveTo>
                      <a:pt x="589" y="1996"/>
                    </a:moveTo>
                    <a:lnTo>
                      <a:pt x="622" y="2012"/>
                    </a:lnTo>
                    <a:lnTo>
                      <a:pt x="622" y="2013"/>
                    </a:lnTo>
                    <a:lnTo>
                      <a:pt x="623" y="2019"/>
                    </a:lnTo>
                    <a:lnTo>
                      <a:pt x="623" y="2023"/>
                    </a:lnTo>
                    <a:lnTo>
                      <a:pt x="579" y="2002"/>
                    </a:lnTo>
                    <a:lnTo>
                      <a:pt x="586" y="1998"/>
                    </a:lnTo>
                    <a:lnTo>
                      <a:pt x="589" y="1996"/>
                    </a:lnTo>
                    <a:close/>
                    <a:moveTo>
                      <a:pt x="1671" y="1910"/>
                    </a:moveTo>
                    <a:lnTo>
                      <a:pt x="1681" y="1914"/>
                    </a:lnTo>
                    <a:lnTo>
                      <a:pt x="1660" y="1930"/>
                    </a:lnTo>
                    <a:lnTo>
                      <a:pt x="1640" y="1943"/>
                    </a:lnTo>
                    <a:lnTo>
                      <a:pt x="1639" y="1933"/>
                    </a:lnTo>
                    <a:lnTo>
                      <a:pt x="1656" y="1923"/>
                    </a:lnTo>
                    <a:lnTo>
                      <a:pt x="1671" y="1910"/>
                    </a:lnTo>
                    <a:close/>
                    <a:moveTo>
                      <a:pt x="199" y="1669"/>
                    </a:moveTo>
                    <a:lnTo>
                      <a:pt x="204" y="1669"/>
                    </a:lnTo>
                    <a:lnTo>
                      <a:pt x="205" y="1670"/>
                    </a:lnTo>
                    <a:lnTo>
                      <a:pt x="226" y="1697"/>
                    </a:lnTo>
                    <a:lnTo>
                      <a:pt x="226" y="1700"/>
                    </a:lnTo>
                    <a:lnTo>
                      <a:pt x="225" y="1707"/>
                    </a:lnTo>
                    <a:lnTo>
                      <a:pt x="223" y="1708"/>
                    </a:lnTo>
                    <a:lnTo>
                      <a:pt x="194" y="1670"/>
                    </a:lnTo>
                    <a:lnTo>
                      <a:pt x="199" y="1669"/>
                    </a:lnTo>
                    <a:close/>
                    <a:moveTo>
                      <a:pt x="2043" y="1451"/>
                    </a:moveTo>
                    <a:lnTo>
                      <a:pt x="2030" y="1482"/>
                    </a:lnTo>
                    <a:lnTo>
                      <a:pt x="2025" y="1495"/>
                    </a:lnTo>
                    <a:lnTo>
                      <a:pt x="2022" y="1492"/>
                    </a:lnTo>
                    <a:lnTo>
                      <a:pt x="2019" y="1483"/>
                    </a:lnTo>
                    <a:lnTo>
                      <a:pt x="2022" y="1478"/>
                    </a:lnTo>
                    <a:lnTo>
                      <a:pt x="2032" y="1455"/>
                    </a:lnTo>
                    <a:lnTo>
                      <a:pt x="2033" y="1454"/>
                    </a:lnTo>
                    <a:lnTo>
                      <a:pt x="2043" y="1451"/>
                    </a:lnTo>
                    <a:close/>
                    <a:moveTo>
                      <a:pt x="0" y="1116"/>
                    </a:moveTo>
                    <a:lnTo>
                      <a:pt x="4" y="1117"/>
                    </a:lnTo>
                    <a:lnTo>
                      <a:pt x="10" y="1125"/>
                    </a:lnTo>
                    <a:lnTo>
                      <a:pt x="11" y="1151"/>
                    </a:lnTo>
                    <a:lnTo>
                      <a:pt x="9" y="1157"/>
                    </a:lnTo>
                    <a:lnTo>
                      <a:pt x="3" y="1161"/>
                    </a:lnTo>
                    <a:lnTo>
                      <a:pt x="0" y="1116"/>
                    </a:lnTo>
                    <a:close/>
                    <a:moveTo>
                      <a:pt x="2114" y="948"/>
                    </a:moveTo>
                    <a:lnTo>
                      <a:pt x="2118" y="995"/>
                    </a:lnTo>
                    <a:lnTo>
                      <a:pt x="2114" y="992"/>
                    </a:lnTo>
                    <a:lnTo>
                      <a:pt x="2108" y="986"/>
                    </a:lnTo>
                    <a:lnTo>
                      <a:pt x="2105" y="958"/>
                    </a:lnTo>
                    <a:lnTo>
                      <a:pt x="2107" y="955"/>
                    </a:lnTo>
                    <a:lnTo>
                      <a:pt x="2114" y="948"/>
                    </a:lnTo>
                    <a:close/>
                    <a:moveTo>
                      <a:pt x="93" y="616"/>
                    </a:moveTo>
                    <a:lnTo>
                      <a:pt x="96" y="620"/>
                    </a:lnTo>
                    <a:lnTo>
                      <a:pt x="98" y="627"/>
                    </a:lnTo>
                    <a:lnTo>
                      <a:pt x="95" y="634"/>
                    </a:lnTo>
                    <a:lnTo>
                      <a:pt x="88" y="654"/>
                    </a:lnTo>
                    <a:lnTo>
                      <a:pt x="85" y="657"/>
                    </a:lnTo>
                    <a:lnTo>
                      <a:pt x="76" y="658"/>
                    </a:lnTo>
                    <a:lnTo>
                      <a:pt x="86" y="630"/>
                    </a:lnTo>
                    <a:lnTo>
                      <a:pt x="93" y="616"/>
                    </a:lnTo>
                    <a:close/>
                    <a:moveTo>
                      <a:pt x="1895" y="405"/>
                    </a:moveTo>
                    <a:lnTo>
                      <a:pt x="1921" y="441"/>
                    </a:lnTo>
                    <a:lnTo>
                      <a:pt x="1919" y="441"/>
                    </a:lnTo>
                    <a:lnTo>
                      <a:pt x="1914" y="441"/>
                    </a:lnTo>
                    <a:lnTo>
                      <a:pt x="1910" y="439"/>
                    </a:lnTo>
                    <a:lnTo>
                      <a:pt x="1895" y="418"/>
                    </a:lnTo>
                    <a:lnTo>
                      <a:pt x="1893" y="417"/>
                    </a:lnTo>
                    <a:lnTo>
                      <a:pt x="1893" y="409"/>
                    </a:lnTo>
                    <a:lnTo>
                      <a:pt x="1895" y="405"/>
                    </a:lnTo>
                    <a:close/>
                    <a:moveTo>
                      <a:pt x="479" y="169"/>
                    </a:moveTo>
                    <a:lnTo>
                      <a:pt x="479" y="172"/>
                    </a:lnTo>
                    <a:lnTo>
                      <a:pt x="479" y="178"/>
                    </a:lnTo>
                    <a:lnTo>
                      <a:pt x="478" y="179"/>
                    </a:lnTo>
                    <a:lnTo>
                      <a:pt x="462" y="189"/>
                    </a:lnTo>
                    <a:lnTo>
                      <a:pt x="448" y="200"/>
                    </a:lnTo>
                    <a:lnTo>
                      <a:pt x="448" y="200"/>
                    </a:lnTo>
                    <a:lnTo>
                      <a:pt x="440" y="196"/>
                    </a:lnTo>
                    <a:lnTo>
                      <a:pt x="456" y="182"/>
                    </a:lnTo>
                    <a:lnTo>
                      <a:pt x="479" y="169"/>
                    </a:lnTo>
                    <a:close/>
                    <a:moveTo>
                      <a:pt x="1495" y="89"/>
                    </a:moveTo>
                    <a:lnTo>
                      <a:pt x="1536" y="108"/>
                    </a:lnTo>
                    <a:lnTo>
                      <a:pt x="1523" y="113"/>
                    </a:lnTo>
                    <a:lnTo>
                      <a:pt x="1500" y="101"/>
                    </a:lnTo>
                    <a:lnTo>
                      <a:pt x="1496" y="94"/>
                    </a:lnTo>
                    <a:lnTo>
                      <a:pt x="1495" y="89"/>
                    </a:lnTo>
                    <a:close/>
                    <a:moveTo>
                      <a:pt x="959" y="0"/>
                    </a:moveTo>
                    <a:lnTo>
                      <a:pt x="958" y="2"/>
                    </a:lnTo>
                    <a:lnTo>
                      <a:pt x="955" y="7"/>
                    </a:lnTo>
                    <a:lnTo>
                      <a:pt x="952" y="10"/>
                    </a:lnTo>
                    <a:lnTo>
                      <a:pt x="927" y="12"/>
                    </a:lnTo>
                    <a:lnTo>
                      <a:pt x="918" y="14"/>
                    </a:lnTo>
                    <a:lnTo>
                      <a:pt x="918" y="12"/>
                    </a:lnTo>
                    <a:lnTo>
                      <a:pt x="911" y="5"/>
                    </a:lnTo>
                    <a:lnTo>
                      <a:pt x="925" y="2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9" name="Freeform 654"/>
              <p:cNvSpPr>
                <a:spLocks noEditPoints="1"/>
              </p:cNvSpPr>
              <p:nvPr/>
            </p:nvSpPr>
            <p:spPr bwMode="auto">
              <a:xfrm>
                <a:off x="6047" y="1479"/>
                <a:ext cx="2136" cy="2130"/>
              </a:xfrm>
              <a:custGeom>
                <a:avLst/>
                <a:gdLst>
                  <a:gd name="T0" fmla="*/ 1219 w 2136"/>
                  <a:gd name="T1" fmla="*/ 2124 h 2130"/>
                  <a:gd name="T2" fmla="*/ 1169 w 2136"/>
                  <a:gd name="T3" fmla="*/ 2130 h 2130"/>
                  <a:gd name="T4" fmla="*/ 1201 w 2136"/>
                  <a:gd name="T5" fmla="*/ 2119 h 2130"/>
                  <a:gd name="T6" fmla="*/ 589 w 2136"/>
                  <a:gd name="T7" fmla="*/ 2011 h 2130"/>
                  <a:gd name="T8" fmla="*/ 633 w 2136"/>
                  <a:gd name="T9" fmla="*/ 2035 h 2130"/>
                  <a:gd name="T10" fmla="*/ 630 w 2136"/>
                  <a:gd name="T11" fmla="*/ 2041 h 2130"/>
                  <a:gd name="T12" fmla="*/ 587 w 2136"/>
                  <a:gd name="T13" fmla="*/ 2014 h 2130"/>
                  <a:gd name="T14" fmla="*/ 1691 w 2136"/>
                  <a:gd name="T15" fmla="*/ 1923 h 2130"/>
                  <a:gd name="T16" fmla="*/ 1697 w 2136"/>
                  <a:gd name="T17" fmla="*/ 1931 h 2130"/>
                  <a:gd name="T18" fmla="*/ 1655 w 2136"/>
                  <a:gd name="T19" fmla="*/ 1960 h 2130"/>
                  <a:gd name="T20" fmla="*/ 1650 w 2136"/>
                  <a:gd name="T21" fmla="*/ 1952 h 2130"/>
                  <a:gd name="T22" fmla="*/ 1691 w 2136"/>
                  <a:gd name="T23" fmla="*/ 1923 h 2130"/>
                  <a:gd name="T24" fmla="*/ 233 w 2136"/>
                  <a:gd name="T25" fmla="*/ 1717 h 2130"/>
                  <a:gd name="T26" fmla="*/ 228 w 2136"/>
                  <a:gd name="T27" fmla="*/ 1724 h 2130"/>
                  <a:gd name="T28" fmla="*/ 198 w 2136"/>
                  <a:gd name="T29" fmla="*/ 1680 h 2130"/>
                  <a:gd name="T30" fmla="*/ 2054 w 2136"/>
                  <a:gd name="T31" fmla="*/ 1460 h 2130"/>
                  <a:gd name="T32" fmla="*/ 2061 w 2136"/>
                  <a:gd name="T33" fmla="*/ 1461 h 2130"/>
                  <a:gd name="T34" fmla="*/ 2042 w 2136"/>
                  <a:gd name="T35" fmla="*/ 1509 h 2130"/>
                  <a:gd name="T36" fmla="*/ 2035 w 2136"/>
                  <a:gd name="T37" fmla="*/ 1504 h 2130"/>
                  <a:gd name="T38" fmla="*/ 2053 w 2136"/>
                  <a:gd name="T39" fmla="*/ 1460 h 2130"/>
                  <a:gd name="T40" fmla="*/ 0 w 2136"/>
                  <a:gd name="T41" fmla="*/ 1121 h 2130"/>
                  <a:gd name="T42" fmla="*/ 10 w 2136"/>
                  <a:gd name="T43" fmla="*/ 1125 h 2130"/>
                  <a:gd name="T44" fmla="*/ 10 w 2136"/>
                  <a:gd name="T45" fmla="*/ 1173 h 2130"/>
                  <a:gd name="T46" fmla="*/ 0 w 2136"/>
                  <a:gd name="T47" fmla="*/ 1121 h 2130"/>
                  <a:gd name="T48" fmla="*/ 2136 w 2136"/>
                  <a:gd name="T49" fmla="*/ 1006 h 2130"/>
                  <a:gd name="T50" fmla="*/ 2135 w 2136"/>
                  <a:gd name="T51" fmla="*/ 1006 h 2130"/>
                  <a:gd name="T52" fmla="*/ 2124 w 2136"/>
                  <a:gd name="T53" fmla="*/ 957 h 2130"/>
                  <a:gd name="T54" fmla="*/ 2132 w 2136"/>
                  <a:gd name="T55" fmla="*/ 954 h 2130"/>
                  <a:gd name="T56" fmla="*/ 99 w 2136"/>
                  <a:gd name="T57" fmla="*/ 619 h 2130"/>
                  <a:gd name="T58" fmla="*/ 96 w 2136"/>
                  <a:gd name="T59" fmla="*/ 639 h 2130"/>
                  <a:gd name="T60" fmla="*/ 84 w 2136"/>
                  <a:gd name="T61" fmla="*/ 667 h 2130"/>
                  <a:gd name="T62" fmla="*/ 77 w 2136"/>
                  <a:gd name="T63" fmla="*/ 667 h 2130"/>
                  <a:gd name="T64" fmla="*/ 96 w 2136"/>
                  <a:gd name="T65" fmla="*/ 619 h 2130"/>
                  <a:gd name="T66" fmla="*/ 1941 w 2136"/>
                  <a:gd name="T67" fmla="*/ 445 h 2130"/>
                  <a:gd name="T68" fmla="*/ 1931 w 2136"/>
                  <a:gd name="T69" fmla="*/ 450 h 2130"/>
                  <a:gd name="T70" fmla="*/ 1906 w 2136"/>
                  <a:gd name="T71" fmla="*/ 413 h 2130"/>
                  <a:gd name="T72" fmla="*/ 1910 w 2136"/>
                  <a:gd name="T73" fmla="*/ 406 h 2130"/>
                  <a:gd name="T74" fmla="*/ 485 w 2136"/>
                  <a:gd name="T75" fmla="*/ 170 h 2130"/>
                  <a:gd name="T76" fmla="*/ 489 w 2136"/>
                  <a:gd name="T77" fmla="*/ 178 h 2130"/>
                  <a:gd name="T78" fmla="*/ 450 w 2136"/>
                  <a:gd name="T79" fmla="*/ 205 h 2130"/>
                  <a:gd name="T80" fmla="*/ 442 w 2136"/>
                  <a:gd name="T81" fmla="*/ 198 h 2130"/>
                  <a:gd name="T82" fmla="*/ 485 w 2136"/>
                  <a:gd name="T83" fmla="*/ 170 h 2130"/>
                  <a:gd name="T84" fmla="*/ 1553 w 2136"/>
                  <a:gd name="T85" fmla="*/ 110 h 2130"/>
                  <a:gd name="T86" fmla="*/ 1546 w 2136"/>
                  <a:gd name="T87" fmla="*/ 117 h 2130"/>
                  <a:gd name="T88" fmla="*/ 1505 w 2136"/>
                  <a:gd name="T89" fmla="*/ 91 h 2130"/>
                  <a:gd name="T90" fmla="*/ 971 w 2136"/>
                  <a:gd name="T91" fmla="*/ 0 h 2130"/>
                  <a:gd name="T92" fmla="*/ 969 w 2136"/>
                  <a:gd name="T93" fmla="*/ 9 h 2130"/>
                  <a:gd name="T94" fmla="*/ 921 w 2136"/>
                  <a:gd name="T95" fmla="*/ 14 h 2130"/>
                  <a:gd name="T96" fmla="*/ 919 w 2136"/>
                  <a:gd name="T97" fmla="*/ 6 h 2130"/>
                  <a:gd name="T98" fmla="*/ 971 w 2136"/>
                  <a:gd name="T99" fmla="*/ 0 h 2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36" h="2130">
                    <a:moveTo>
                      <a:pt x="1219" y="2116"/>
                    </a:moveTo>
                    <a:lnTo>
                      <a:pt x="1219" y="2124"/>
                    </a:lnTo>
                    <a:lnTo>
                      <a:pt x="1203" y="2127"/>
                    </a:lnTo>
                    <a:lnTo>
                      <a:pt x="1169" y="2130"/>
                    </a:lnTo>
                    <a:lnTo>
                      <a:pt x="1167" y="2121"/>
                    </a:lnTo>
                    <a:lnTo>
                      <a:pt x="1201" y="2119"/>
                    </a:lnTo>
                    <a:lnTo>
                      <a:pt x="1219" y="2116"/>
                    </a:lnTo>
                    <a:close/>
                    <a:moveTo>
                      <a:pt x="589" y="2011"/>
                    </a:moveTo>
                    <a:lnTo>
                      <a:pt x="633" y="2032"/>
                    </a:lnTo>
                    <a:lnTo>
                      <a:pt x="633" y="2035"/>
                    </a:lnTo>
                    <a:lnTo>
                      <a:pt x="632" y="2041"/>
                    </a:lnTo>
                    <a:lnTo>
                      <a:pt x="630" y="2041"/>
                    </a:lnTo>
                    <a:lnTo>
                      <a:pt x="584" y="2018"/>
                    </a:lnTo>
                    <a:lnTo>
                      <a:pt x="587" y="2014"/>
                    </a:lnTo>
                    <a:lnTo>
                      <a:pt x="589" y="2011"/>
                    </a:lnTo>
                    <a:close/>
                    <a:moveTo>
                      <a:pt x="1691" y="1923"/>
                    </a:moveTo>
                    <a:lnTo>
                      <a:pt x="1693" y="1925"/>
                    </a:lnTo>
                    <a:lnTo>
                      <a:pt x="1697" y="1931"/>
                    </a:lnTo>
                    <a:lnTo>
                      <a:pt x="1676" y="1946"/>
                    </a:lnTo>
                    <a:lnTo>
                      <a:pt x="1655" y="1960"/>
                    </a:lnTo>
                    <a:lnTo>
                      <a:pt x="1650" y="1953"/>
                    </a:lnTo>
                    <a:lnTo>
                      <a:pt x="1650" y="1952"/>
                    </a:lnTo>
                    <a:lnTo>
                      <a:pt x="1670" y="1939"/>
                    </a:lnTo>
                    <a:lnTo>
                      <a:pt x="1691" y="1923"/>
                    </a:lnTo>
                    <a:close/>
                    <a:moveTo>
                      <a:pt x="204" y="1679"/>
                    </a:moveTo>
                    <a:lnTo>
                      <a:pt x="233" y="1717"/>
                    </a:lnTo>
                    <a:lnTo>
                      <a:pt x="231" y="1720"/>
                    </a:lnTo>
                    <a:lnTo>
                      <a:pt x="228" y="1724"/>
                    </a:lnTo>
                    <a:lnTo>
                      <a:pt x="195" y="1682"/>
                    </a:lnTo>
                    <a:lnTo>
                      <a:pt x="198" y="1680"/>
                    </a:lnTo>
                    <a:lnTo>
                      <a:pt x="204" y="1679"/>
                    </a:lnTo>
                    <a:close/>
                    <a:moveTo>
                      <a:pt x="2054" y="1460"/>
                    </a:moveTo>
                    <a:lnTo>
                      <a:pt x="2059" y="1460"/>
                    </a:lnTo>
                    <a:lnTo>
                      <a:pt x="2061" y="1461"/>
                    </a:lnTo>
                    <a:lnTo>
                      <a:pt x="2049" y="1495"/>
                    </a:lnTo>
                    <a:lnTo>
                      <a:pt x="2042" y="1509"/>
                    </a:lnTo>
                    <a:lnTo>
                      <a:pt x="2039" y="1509"/>
                    </a:lnTo>
                    <a:lnTo>
                      <a:pt x="2035" y="1504"/>
                    </a:lnTo>
                    <a:lnTo>
                      <a:pt x="2040" y="1491"/>
                    </a:lnTo>
                    <a:lnTo>
                      <a:pt x="2053" y="1460"/>
                    </a:lnTo>
                    <a:lnTo>
                      <a:pt x="2054" y="1460"/>
                    </a:lnTo>
                    <a:close/>
                    <a:moveTo>
                      <a:pt x="0" y="1121"/>
                    </a:moveTo>
                    <a:lnTo>
                      <a:pt x="3" y="1122"/>
                    </a:lnTo>
                    <a:lnTo>
                      <a:pt x="10" y="1125"/>
                    </a:lnTo>
                    <a:lnTo>
                      <a:pt x="13" y="1170"/>
                    </a:lnTo>
                    <a:lnTo>
                      <a:pt x="10" y="1173"/>
                    </a:lnTo>
                    <a:lnTo>
                      <a:pt x="4" y="1173"/>
                    </a:lnTo>
                    <a:lnTo>
                      <a:pt x="0" y="1121"/>
                    </a:lnTo>
                    <a:close/>
                    <a:moveTo>
                      <a:pt x="2132" y="954"/>
                    </a:moveTo>
                    <a:lnTo>
                      <a:pt x="2136" y="1006"/>
                    </a:lnTo>
                    <a:lnTo>
                      <a:pt x="2136" y="1006"/>
                    </a:lnTo>
                    <a:lnTo>
                      <a:pt x="2135" y="1006"/>
                    </a:lnTo>
                    <a:lnTo>
                      <a:pt x="2128" y="1004"/>
                    </a:lnTo>
                    <a:lnTo>
                      <a:pt x="2124" y="957"/>
                    </a:lnTo>
                    <a:lnTo>
                      <a:pt x="2126" y="955"/>
                    </a:lnTo>
                    <a:lnTo>
                      <a:pt x="2132" y="954"/>
                    </a:lnTo>
                    <a:close/>
                    <a:moveTo>
                      <a:pt x="96" y="619"/>
                    </a:moveTo>
                    <a:lnTo>
                      <a:pt x="99" y="619"/>
                    </a:lnTo>
                    <a:lnTo>
                      <a:pt x="103" y="625"/>
                    </a:lnTo>
                    <a:lnTo>
                      <a:pt x="96" y="639"/>
                    </a:lnTo>
                    <a:lnTo>
                      <a:pt x="86" y="667"/>
                    </a:lnTo>
                    <a:lnTo>
                      <a:pt x="84" y="667"/>
                    </a:lnTo>
                    <a:lnTo>
                      <a:pt x="79" y="667"/>
                    </a:lnTo>
                    <a:lnTo>
                      <a:pt x="77" y="667"/>
                    </a:lnTo>
                    <a:lnTo>
                      <a:pt x="89" y="636"/>
                    </a:lnTo>
                    <a:lnTo>
                      <a:pt x="96" y="619"/>
                    </a:lnTo>
                    <a:close/>
                    <a:moveTo>
                      <a:pt x="1910" y="406"/>
                    </a:moveTo>
                    <a:lnTo>
                      <a:pt x="1941" y="445"/>
                    </a:lnTo>
                    <a:lnTo>
                      <a:pt x="1939" y="448"/>
                    </a:lnTo>
                    <a:lnTo>
                      <a:pt x="1931" y="450"/>
                    </a:lnTo>
                    <a:lnTo>
                      <a:pt x="1905" y="414"/>
                    </a:lnTo>
                    <a:lnTo>
                      <a:pt x="1906" y="413"/>
                    </a:lnTo>
                    <a:lnTo>
                      <a:pt x="1907" y="409"/>
                    </a:lnTo>
                    <a:lnTo>
                      <a:pt x="1910" y="406"/>
                    </a:lnTo>
                    <a:close/>
                    <a:moveTo>
                      <a:pt x="485" y="170"/>
                    </a:moveTo>
                    <a:lnTo>
                      <a:pt x="485" y="170"/>
                    </a:lnTo>
                    <a:lnTo>
                      <a:pt x="488" y="174"/>
                    </a:lnTo>
                    <a:lnTo>
                      <a:pt x="489" y="178"/>
                    </a:lnTo>
                    <a:lnTo>
                      <a:pt x="466" y="191"/>
                    </a:lnTo>
                    <a:lnTo>
                      <a:pt x="450" y="205"/>
                    </a:lnTo>
                    <a:lnTo>
                      <a:pt x="447" y="204"/>
                    </a:lnTo>
                    <a:lnTo>
                      <a:pt x="442" y="198"/>
                    </a:lnTo>
                    <a:lnTo>
                      <a:pt x="462" y="184"/>
                    </a:lnTo>
                    <a:lnTo>
                      <a:pt x="485" y="170"/>
                    </a:lnTo>
                    <a:close/>
                    <a:moveTo>
                      <a:pt x="1506" y="88"/>
                    </a:moveTo>
                    <a:lnTo>
                      <a:pt x="1553" y="110"/>
                    </a:lnTo>
                    <a:lnTo>
                      <a:pt x="1546" y="117"/>
                    </a:lnTo>
                    <a:lnTo>
                      <a:pt x="1546" y="117"/>
                    </a:lnTo>
                    <a:lnTo>
                      <a:pt x="1505" y="98"/>
                    </a:lnTo>
                    <a:lnTo>
                      <a:pt x="1505" y="91"/>
                    </a:lnTo>
                    <a:lnTo>
                      <a:pt x="1506" y="88"/>
                    </a:lnTo>
                    <a:close/>
                    <a:moveTo>
                      <a:pt x="971" y="0"/>
                    </a:moveTo>
                    <a:lnTo>
                      <a:pt x="971" y="4"/>
                    </a:lnTo>
                    <a:lnTo>
                      <a:pt x="969" y="9"/>
                    </a:lnTo>
                    <a:lnTo>
                      <a:pt x="935" y="11"/>
                    </a:lnTo>
                    <a:lnTo>
                      <a:pt x="921" y="14"/>
                    </a:lnTo>
                    <a:lnTo>
                      <a:pt x="920" y="13"/>
                    </a:lnTo>
                    <a:lnTo>
                      <a:pt x="919" y="6"/>
                    </a:lnTo>
                    <a:lnTo>
                      <a:pt x="934" y="3"/>
                    </a:lnTo>
                    <a:lnTo>
                      <a:pt x="9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0" name="Freeform 655"/>
              <p:cNvSpPr>
                <a:spLocks noEditPoints="1"/>
              </p:cNvSpPr>
              <p:nvPr/>
            </p:nvSpPr>
            <p:spPr bwMode="auto">
              <a:xfrm>
                <a:off x="6037" y="1471"/>
                <a:ext cx="2156" cy="2146"/>
              </a:xfrm>
              <a:custGeom>
                <a:avLst/>
                <a:gdLst>
                  <a:gd name="T0" fmla="*/ 1231 w 2156"/>
                  <a:gd name="T1" fmla="*/ 2136 h 2146"/>
                  <a:gd name="T2" fmla="*/ 1229 w 2156"/>
                  <a:gd name="T3" fmla="*/ 2138 h 2146"/>
                  <a:gd name="T4" fmla="*/ 1214 w 2156"/>
                  <a:gd name="T5" fmla="*/ 2143 h 2146"/>
                  <a:gd name="T6" fmla="*/ 1179 w 2156"/>
                  <a:gd name="T7" fmla="*/ 2141 h 2146"/>
                  <a:gd name="T8" fmla="*/ 1213 w 2156"/>
                  <a:gd name="T9" fmla="*/ 2135 h 2146"/>
                  <a:gd name="T10" fmla="*/ 594 w 2156"/>
                  <a:gd name="T11" fmla="*/ 2026 h 2146"/>
                  <a:gd name="T12" fmla="*/ 638 w 2156"/>
                  <a:gd name="T13" fmla="*/ 2054 h 2146"/>
                  <a:gd name="T14" fmla="*/ 582 w 2156"/>
                  <a:gd name="T15" fmla="*/ 2030 h 2146"/>
                  <a:gd name="T16" fmla="*/ 594 w 2156"/>
                  <a:gd name="T17" fmla="*/ 2026 h 2146"/>
                  <a:gd name="T18" fmla="*/ 1711 w 2156"/>
                  <a:gd name="T19" fmla="*/ 1944 h 2146"/>
                  <a:gd name="T20" fmla="*/ 1690 w 2156"/>
                  <a:gd name="T21" fmla="*/ 1963 h 2146"/>
                  <a:gd name="T22" fmla="*/ 1666 w 2156"/>
                  <a:gd name="T23" fmla="*/ 1971 h 2146"/>
                  <a:gd name="T24" fmla="*/ 1686 w 2156"/>
                  <a:gd name="T25" fmla="*/ 1954 h 2146"/>
                  <a:gd name="T26" fmla="*/ 205 w 2156"/>
                  <a:gd name="T27" fmla="*/ 1690 h 2146"/>
                  <a:gd name="T28" fmla="*/ 238 w 2156"/>
                  <a:gd name="T29" fmla="*/ 1734 h 2146"/>
                  <a:gd name="T30" fmla="*/ 235 w 2156"/>
                  <a:gd name="T31" fmla="*/ 1745 h 2146"/>
                  <a:gd name="T32" fmla="*/ 200 w 2156"/>
                  <a:gd name="T33" fmla="*/ 1694 h 2146"/>
                  <a:gd name="T34" fmla="*/ 2083 w 2156"/>
                  <a:gd name="T35" fmla="*/ 1467 h 2146"/>
                  <a:gd name="T36" fmla="*/ 2060 w 2156"/>
                  <a:gd name="T37" fmla="*/ 1522 h 2146"/>
                  <a:gd name="T38" fmla="*/ 2059 w 2156"/>
                  <a:gd name="T39" fmla="*/ 1503 h 2146"/>
                  <a:gd name="T40" fmla="*/ 2074 w 2156"/>
                  <a:gd name="T41" fmla="*/ 1469 h 2146"/>
                  <a:gd name="T42" fmla="*/ 2083 w 2156"/>
                  <a:gd name="T43" fmla="*/ 1467 h 2146"/>
                  <a:gd name="T44" fmla="*/ 5 w 2156"/>
                  <a:gd name="T45" fmla="*/ 1130 h 2146"/>
                  <a:gd name="T46" fmla="*/ 10 w 2156"/>
                  <a:gd name="T47" fmla="*/ 1129 h 2146"/>
                  <a:gd name="T48" fmla="*/ 9 w 2156"/>
                  <a:gd name="T49" fmla="*/ 1183 h 2146"/>
                  <a:gd name="T50" fmla="*/ 0 w 2156"/>
                  <a:gd name="T51" fmla="*/ 1125 h 2146"/>
                  <a:gd name="T52" fmla="*/ 2148 w 2156"/>
                  <a:gd name="T53" fmla="*/ 961 h 2146"/>
                  <a:gd name="T54" fmla="*/ 2156 w 2156"/>
                  <a:gd name="T55" fmla="*/ 1021 h 2146"/>
                  <a:gd name="T56" fmla="*/ 2151 w 2156"/>
                  <a:gd name="T57" fmla="*/ 1014 h 2146"/>
                  <a:gd name="T58" fmla="*/ 2146 w 2156"/>
                  <a:gd name="T59" fmla="*/ 1014 h 2146"/>
                  <a:gd name="T60" fmla="*/ 2148 w 2156"/>
                  <a:gd name="T61" fmla="*/ 961 h 2146"/>
                  <a:gd name="T62" fmla="*/ 106 w 2156"/>
                  <a:gd name="T63" fmla="*/ 627 h 2146"/>
                  <a:gd name="T64" fmla="*/ 87 w 2156"/>
                  <a:gd name="T65" fmla="*/ 675 h 2146"/>
                  <a:gd name="T66" fmla="*/ 79 w 2156"/>
                  <a:gd name="T67" fmla="*/ 672 h 2146"/>
                  <a:gd name="T68" fmla="*/ 91 w 2156"/>
                  <a:gd name="T69" fmla="*/ 640 h 2146"/>
                  <a:gd name="T70" fmla="*/ 1922 w 2156"/>
                  <a:gd name="T71" fmla="*/ 401 h 2146"/>
                  <a:gd name="T72" fmla="*/ 1956 w 2156"/>
                  <a:gd name="T73" fmla="*/ 451 h 2146"/>
                  <a:gd name="T74" fmla="*/ 1920 w 2156"/>
                  <a:gd name="T75" fmla="*/ 414 h 2146"/>
                  <a:gd name="T76" fmla="*/ 1926 w 2156"/>
                  <a:gd name="T77" fmla="*/ 410 h 2146"/>
                  <a:gd name="T78" fmla="*/ 498 w 2156"/>
                  <a:gd name="T79" fmla="*/ 165 h 2146"/>
                  <a:gd name="T80" fmla="*/ 495 w 2156"/>
                  <a:gd name="T81" fmla="*/ 178 h 2146"/>
                  <a:gd name="T82" fmla="*/ 452 w 2156"/>
                  <a:gd name="T83" fmla="*/ 206 h 2146"/>
                  <a:gd name="T84" fmla="*/ 448 w 2156"/>
                  <a:gd name="T85" fmla="*/ 199 h 2146"/>
                  <a:gd name="T86" fmla="*/ 498 w 2156"/>
                  <a:gd name="T87" fmla="*/ 165 h 2146"/>
                  <a:gd name="T88" fmla="*/ 1578 w 2156"/>
                  <a:gd name="T89" fmla="*/ 117 h 2146"/>
                  <a:gd name="T90" fmla="*/ 1563 w 2156"/>
                  <a:gd name="T91" fmla="*/ 118 h 2146"/>
                  <a:gd name="T92" fmla="*/ 1518 w 2156"/>
                  <a:gd name="T93" fmla="*/ 92 h 2146"/>
                  <a:gd name="T94" fmla="*/ 978 w 2156"/>
                  <a:gd name="T95" fmla="*/ 0 h 2146"/>
                  <a:gd name="T96" fmla="*/ 981 w 2156"/>
                  <a:gd name="T97" fmla="*/ 7 h 2146"/>
                  <a:gd name="T98" fmla="*/ 944 w 2156"/>
                  <a:gd name="T99" fmla="*/ 11 h 2146"/>
                  <a:gd name="T100" fmla="*/ 927 w 2156"/>
                  <a:gd name="T101" fmla="*/ 8 h 2146"/>
                  <a:gd name="T102" fmla="*/ 944 w 2156"/>
                  <a:gd name="T103" fmla="*/ 3 h 2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56" h="2146">
                    <a:moveTo>
                      <a:pt x="1229" y="2132"/>
                    </a:moveTo>
                    <a:lnTo>
                      <a:pt x="1231" y="2136"/>
                    </a:lnTo>
                    <a:lnTo>
                      <a:pt x="1229" y="2136"/>
                    </a:lnTo>
                    <a:lnTo>
                      <a:pt x="1229" y="2138"/>
                    </a:lnTo>
                    <a:lnTo>
                      <a:pt x="1242" y="2139"/>
                    </a:lnTo>
                    <a:lnTo>
                      <a:pt x="1214" y="2143"/>
                    </a:lnTo>
                    <a:lnTo>
                      <a:pt x="1183" y="2146"/>
                    </a:lnTo>
                    <a:lnTo>
                      <a:pt x="1179" y="2141"/>
                    </a:lnTo>
                    <a:lnTo>
                      <a:pt x="1179" y="2138"/>
                    </a:lnTo>
                    <a:lnTo>
                      <a:pt x="1213" y="2135"/>
                    </a:lnTo>
                    <a:lnTo>
                      <a:pt x="1229" y="2132"/>
                    </a:lnTo>
                    <a:close/>
                    <a:moveTo>
                      <a:pt x="594" y="2026"/>
                    </a:moveTo>
                    <a:lnTo>
                      <a:pt x="640" y="2049"/>
                    </a:lnTo>
                    <a:lnTo>
                      <a:pt x="638" y="2054"/>
                    </a:lnTo>
                    <a:lnTo>
                      <a:pt x="636" y="2057"/>
                    </a:lnTo>
                    <a:lnTo>
                      <a:pt x="582" y="2030"/>
                    </a:lnTo>
                    <a:lnTo>
                      <a:pt x="591" y="2032"/>
                    </a:lnTo>
                    <a:lnTo>
                      <a:pt x="594" y="2026"/>
                    </a:lnTo>
                    <a:close/>
                    <a:moveTo>
                      <a:pt x="1707" y="1939"/>
                    </a:moveTo>
                    <a:lnTo>
                      <a:pt x="1711" y="1944"/>
                    </a:lnTo>
                    <a:lnTo>
                      <a:pt x="1711" y="1947"/>
                    </a:lnTo>
                    <a:lnTo>
                      <a:pt x="1690" y="1963"/>
                    </a:lnTo>
                    <a:lnTo>
                      <a:pt x="1658" y="1982"/>
                    </a:lnTo>
                    <a:lnTo>
                      <a:pt x="1666" y="1971"/>
                    </a:lnTo>
                    <a:lnTo>
                      <a:pt x="1665" y="1968"/>
                    </a:lnTo>
                    <a:lnTo>
                      <a:pt x="1686" y="1954"/>
                    </a:lnTo>
                    <a:lnTo>
                      <a:pt x="1707" y="1939"/>
                    </a:lnTo>
                    <a:close/>
                    <a:moveTo>
                      <a:pt x="205" y="1690"/>
                    </a:moveTo>
                    <a:lnTo>
                      <a:pt x="238" y="1732"/>
                    </a:lnTo>
                    <a:lnTo>
                      <a:pt x="238" y="1734"/>
                    </a:lnTo>
                    <a:lnTo>
                      <a:pt x="232" y="1736"/>
                    </a:lnTo>
                    <a:lnTo>
                      <a:pt x="235" y="1745"/>
                    </a:lnTo>
                    <a:lnTo>
                      <a:pt x="198" y="1697"/>
                    </a:lnTo>
                    <a:lnTo>
                      <a:pt x="200" y="1694"/>
                    </a:lnTo>
                    <a:lnTo>
                      <a:pt x="205" y="1690"/>
                    </a:lnTo>
                    <a:close/>
                    <a:moveTo>
                      <a:pt x="2083" y="1467"/>
                    </a:moveTo>
                    <a:lnTo>
                      <a:pt x="2067" y="1506"/>
                    </a:lnTo>
                    <a:lnTo>
                      <a:pt x="2060" y="1522"/>
                    </a:lnTo>
                    <a:lnTo>
                      <a:pt x="2052" y="1517"/>
                    </a:lnTo>
                    <a:lnTo>
                      <a:pt x="2059" y="1503"/>
                    </a:lnTo>
                    <a:lnTo>
                      <a:pt x="2071" y="1469"/>
                    </a:lnTo>
                    <a:lnTo>
                      <a:pt x="2074" y="1469"/>
                    </a:lnTo>
                    <a:lnTo>
                      <a:pt x="2079" y="1472"/>
                    </a:lnTo>
                    <a:lnTo>
                      <a:pt x="2083" y="1467"/>
                    </a:lnTo>
                    <a:close/>
                    <a:moveTo>
                      <a:pt x="0" y="1122"/>
                    </a:moveTo>
                    <a:lnTo>
                      <a:pt x="5" y="1130"/>
                    </a:lnTo>
                    <a:lnTo>
                      <a:pt x="9" y="1129"/>
                    </a:lnTo>
                    <a:lnTo>
                      <a:pt x="10" y="1129"/>
                    </a:lnTo>
                    <a:lnTo>
                      <a:pt x="14" y="1181"/>
                    </a:lnTo>
                    <a:lnTo>
                      <a:pt x="9" y="1183"/>
                    </a:lnTo>
                    <a:lnTo>
                      <a:pt x="6" y="1183"/>
                    </a:lnTo>
                    <a:lnTo>
                      <a:pt x="0" y="1125"/>
                    </a:lnTo>
                    <a:lnTo>
                      <a:pt x="0" y="1122"/>
                    </a:lnTo>
                    <a:close/>
                    <a:moveTo>
                      <a:pt x="2148" y="961"/>
                    </a:moveTo>
                    <a:lnTo>
                      <a:pt x="2152" y="961"/>
                    </a:lnTo>
                    <a:lnTo>
                      <a:pt x="2156" y="1021"/>
                    </a:lnTo>
                    <a:lnTo>
                      <a:pt x="2156" y="1028"/>
                    </a:lnTo>
                    <a:lnTo>
                      <a:pt x="2151" y="1014"/>
                    </a:lnTo>
                    <a:lnTo>
                      <a:pt x="2149" y="1014"/>
                    </a:lnTo>
                    <a:lnTo>
                      <a:pt x="2146" y="1014"/>
                    </a:lnTo>
                    <a:lnTo>
                      <a:pt x="2142" y="962"/>
                    </a:lnTo>
                    <a:lnTo>
                      <a:pt x="2148" y="961"/>
                    </a:lnTo>
                    <a:close/>
                    <a:moveTo>
                      <a:pt x="99" y="623"/>
                    </a:moveTo>
                    <a:lnTo>
                      <a:pt x="106" y="627"/>
                    </a:lnTo>
                    <a:lnTo>
                      <a:pt x="99" y="644"/>
                    </a:lnTo>
                    <a:lnTo>
                      <a:pt x="87" y="675"/>
                    </a:lnTo>
                    <a:lnTo>
                      <a:pt x="84" y="674"/>
                    </a:lnTo>
                    <a:lnTo>
                      <a:pt x="79" y="672"/>
                    </a:lnTo>
                    <a:lnTo>
                      <a:pt x="77" y="675"/>
                    </a:lnTo>
                    <a:lnTo>
                      <a:pt x="91" y="640"/>
                    </a:lnTo>
                    <a:lnTo>
                      <a:pt x="99" y="623"/>
                    </a:lnTo>
                    <a:close/>
                    <a:moveTo>
                      <a:pt x="1922" y="401"/>
                    </a:moveTo>
                    <a:lnTo>
                      <a:pt x="1957" y="448"/>
                    </a:lnTo>
                    <a:lnTo>
                      <a:pt x="1956" y="451"/>
                    </a:lnTo>
                    <a:lnTo>
                      <a:pt x="1951" y="453"/>
                    </a:lnTo>
                    <a:lnTo>
                      <a:pt x="1920" y="414"/>
                    </a:lnTo>
                    <a:lnTo>
                      <a:pt x="1922" y="412"/>
                    </a:lnTo>
                    <a:lnTo>
                      <a:pt x="1926" y="410"/>
                    </a:lnTo>
                    <a:lnTo>
                      <a:pt x="1922" y="401"/>
                    </a:lnTo>
                    <a:close/>
                    <a:moveTo>
                      <a:pt x="498" y="165"/>
                    </a:moveTo>
                    <a:lnTo>
                      <a:pt x="491" y="172"/>
                    </a:lnTo>
                    <a:lnTo>
                      <a:pt x="495" y="178"/>
                    </a:lnTo>
                    <a:lnTo>
                      <a:pt x="472" y="192"/>
                    </a:lnTo>
                    <a:lnTo>
                      <a:pt x="452" y="206"/>
                    </a:lnTo>
                    <a:lnTo>
                      <a:pt x="448" y="202"/>
                    </a:lnTo>
                    <a:lnTo>
                      <a:pt x="448" y="199"/>
                    </a:lnTo>
                    <a:lnTo>
                      <a:pt x="467" y="185"/>
                    </a:lnTo>
                    <a:lnTo>
                      <a:pt x="498" y="165"/>
                    </a:lnTo>
                    <a:close/>
                    <a:moveTo>
                      <a:pt x="1519" y="89"/>
                    </a:moveTo>
                    <a:lnTo>
                      <a:pt x="1578" y="117"/>
                    </a:lnTo>
                    <a:lnTo>
                      <a:pt x="1567" y="114"/>
                    </a:lnTo>
                    <a:lnTo>
                      <a:pt x="1563" y="118"/>
                    </a:lnTo>
                    <a:lnTo>
                      <a:pt x="1516" y="96"/>
                    </a:lnTo>
                    <a:lnTo>
                      <a:pt x="1518" y="92"/>
                    </a:lnTo>
                    <a:lnTo>
                      <a:pt x="1519" y="89"/>
                    </a:lnTo>
                    <a:close/>
                    <a:moveTo>
                      <a:pt x="978" y="0"/>
                    </a:moveTo>
                    <a:lnTo>
                      <a:pt x="979" y="1"/>
                    </a:lnTo>
                    <a:lnTo>
                      <a:pt x="981" y="7"/>
                    </a:lnTo>
                    <a:lnTo>
                      <a:pt x="981" y="8"/>
                    </a:lnTo>
                    <a:lnTo>
                      <a:pt x="944" y="11"/>
                    </a:lnTo>
                    <a:lnTo>
                      <a:pt x="929" y="14"/>
                    </a:lnTo>
                    <a:lnTo>
                      <a:pt x="927" y="8"/>
                    </a:lnTo>
                    <a:lnTo>
                      <a:pt x="916" y="7"/>
                    </a:lnTo>
                    <a:lnTo>
                      <a:pt x="944" y="3"/>
                    </a:lnTo>
                    <a:lnTo>
                      <a:pt x="9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1" name="Freeform 656"/>
              <p:cNvSpPr>
                <a:spLocks noEditPoints="1"/>
              </p:cNvSpPr>
              <p:nvPr/>
            </p:nvSpPr>
            <p:spPr bwMode="auto">
              <a:xfrm>
                <a:off x="6029" y="1462"/>
                <a:ext cx="2174" cy="2165"/>
              </a:xfrm>
              <a:custGeom>
                <a:avLst/>
                <a:gdLst>
                  <a:gd name="T0" fmla="*/ 1257 w 2174"/>
                  <a:gd name="T1" fmla="*/ 2157 h 2165"/>
                  <a:gd name="T2" fmla="*/ 1228 w 2174"/>
                  <a:gd name="T3" fmla="*/ 2161 h 2165"/>
                  <a:gd name="T4" fmla="*/ 1198 w 2174"/>
                  <a:gd name="T5" fmla="*/ 2164 h 2165"/>
                  <a:gd name="T6" fmla="*/ 1194 w 2174"/>
                  <a:gd name="T7" fmla="*/ 2160 h 2165"/>
                  <a:gd name="T8" fmla="*/ 1250 w 2174"/>
                  <a:gd name="T9" fmla="*/ 2148 h 2165"/>
                  <a:gd name="T10" fmla="*/ 644 w 2174"/>
                  <a:gd name="T11" fmla="*/ 2066 h 2165"/>
                  <a:gd name="T12" fmla="*/ 637 w 2174"/>
                  <a:gd name="T13" fmla="*/ 2073 h 2165"/>
                  <a:gd name="T14" fmla="*/ 578 w 2174"/>
                  <a:gd name="T15" fmla="*/ 2044 h 2165"/>
                  <a:gd name="T16" fmla="*/ 1719 w 2174"/>
                  <a:gd name="T17" fmla="*/ 1956 h 2165"/>
                  <a:gd name="T18" fmla="*/ 1690 w 2174"/>
                  <a:gd name="T19" fmla="*/ 1987 h 2165"/>
                  <a:gd name="T20" fmla="*/ 1667 w 2174"/>
                  <a:gd name="T21" fmla="*/ 2001 h 2165"/>
                  <a:gd name="T22" fmla="*/ 1698 w 2174"/>
                  <a:gd name="T23" fmla="*/ 1972 h 2165"/>
                  <a:gd name="T24" fmla="*/ 243 w 2174"/>
                  <a:gd name="T25" fmla="*/ 1754 h 2165"/>
                  <a:gd name="T26" fmla="*/ 240 w 2174"/>
                  <a:gd name="T27" fmla="*/ 1765 h 2165"/>
                  <a:gd name="T28" fmla="*/ 227 w 2174"/>
                  <a:gd name="T29" fmla="*/ 1748 h 2165"/>
                  <a:gd name="T30" fmla="*/ 206 w 2174"/>
                  <a:gd name="T31" fmla="*/ 1706 h 2165"/>
                  <a:gd name="T32" fmla="*/ 2091 w 2174"/>
                  <a:gd name="T33" fmla="*/ 1485 h 2165"/>
                  <a:gd name="T34" fmla="*/ 2077 w 2174"/>
                  <a:gd name="T35" fmla="*/ 1534 h 2165"/>
                  <a:gd name="T36" fmla="*/ 2070 w 2174"/>
                  <a:gd name="T37" fmla="*/ 1531 h 2165"/>
                  <a:gd name="T38" fmla="*/ 2075 w 2174"/>
                  <a:gd name="T39" fmla="*/ 1515 h 2165"/>
                  <a:gd name="T40" fmla="*/ 0 w 2174"/>
                  <a:gd name="T41" fmla="*/ 1107 h 2165"/>
                  <a:gd name="T42" fmla="*/ 14 w 2174"/>
                  <a:gd name="T43" fmla="*/ 1192 h 2165"/>
                  <a:gd name="T44" fmla="*/ 4 w 2174"/>
                  <a:gd name="T45" fmla="*/ 1189 h 2165"/>
                  <a:gd name="T46" fmla="*/ 7 w 2174"/>
                  <a:gd name="T47" fmla="*/ 1142 h 2165"/>
                  <a:gd name="T48" fmla="*/ 2160 w 2174"/>
                  <a:gd name="T49" fmla="*/ 970 h 2165"/>
                  <a:gd name="T50" fmla="*/ 2168 w 2174"/>
                  <a:gd name="T51" fmla="*/ 972 h 2165"/>
                  <a:gd name="T52" fmla="*/ 2164 w 2174"/>
                  <a:gd name="T53" fmla="*/ 1022 h 2165"/>
                  <a:gd name="T54" fmla="*/ 2164 w 2174"/>
                  <a:gd name="T55" fmla="*/ 1037 h 2165"/>
                  <a:gd name="T56" fmla="*/ 103 w 2174"/>
                  <a:gd name="T57" fmla="*/ 632 h 2165"/>
                  <a:gd name="T58" fmla="*/ 99 w 2174"/>
                  <a:gd name="T59" fmla="*/ 649 h 2165"/>
                  <a:gd name="T60" fmla="*/ 73 w 2174"/>
                  <a:gd name="T61" fmla="*/ 688 h 2165"/>
                  <a:gd name="T62" fmla="*/ 90 w 2174"/>
                  <a:gd name="T63" fmla="*/ 645 h 2165"/>
                  <a:gd name="T64" fmla="*/ 103 w 2174"/>
                  <a:gd name="T65" fmla="*/ 632 h 2165"/>
                  <a:gd name="T66" fmla="*/ 1930 w 2174"/>
                  <a:gd name="T67" fmla="*/ 394 h 2165"/>
                  <a:gd name="T68" fmla="*/ 1945 w 2174"/>
                  <a:gd name="T69" fmla="*/ 414 h 2165"/>
                  <a:gd name="T70" fmla="*/ 1965 w 2174"/>
                  <a:gd name="T71" fmla="*/ 457 h 2165"/>
                  <a:gd name="T72" fmla="*/ 523 w 2174"/>
                  <a:gd name="T73" fmla="*/ 153 h 2165"/>
                  <a:gd name="T74" fmla="*/ 456 w 2174"/>
                  <a:gd name="T75" fmla="*/ 208 h 2165"/>
                  <a:gd name="T76" fmla="*/ 470 w 2174"/>
                  <a:gd name="T77" fmla="*/ 185 h 2165"/>
                  <a:gd name="T78" fmla="*/ 494 w 2174"/>
                  <a:gd name="T79" fmla="*/ 177 h 2165"/>
                  <a:gd name="T80" fmla="*/ 1534 w 2174"/>
                  <a:gd name="T81" fmla="*/ 91 h 2165"/>
                  <a:gd name="T82" fmla="*/ 1577 w 2174"/>
                  <a:gd name="T83" fmla="*/ 118 h 2165"/>
                  <a:gd name="T84" fmla="*/ 1599 w 2174"/>
                  <a:gd name="T85" fmla="*/ 122 h 2165"/>
                  <a:gd name="T86" fmla="*/ 1527 w 2174"/>
                  <a:gd name="T87" fmla="*/ 98 h 2165"/>
                  <a:gd name="T88" fmla="*/ 982 w 2174"/>
                  <a:gd name="T89" fmla="*/ 0 h 2165"/>
                  <a:gd name="T90" fmla="*/ 952 w 2174"/>
                  <a:gd name="T91" fmla="*/ 12 h 2165"/>
                  <a:gd name="T92" fmla="*/ 917 w 2174"/>
                  <a:gd name="T93" fmla="*/ 7 h 2165"/>
                  <a:gd name="T94" fmla="*/ 951 w 2174"/>
                  <a:gd name="T95" fmla="*/ 2 h 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4" h="2165">
                    <a:moveTo>
                      <a:pt x="1250" y="2148"/>
                    </a:moveTo>
                    <a:lnTo>
                      <a:pt x="1277" y="2152"/>
                    </a:lnTo>
                    <a:lnTo>
                      <a:pt x="1257" y="2157"/>
                    </a:lnTo>
                    <a:lnTo>
                      <a:pt x="1235" y="2152"/>
                    </a:lnTo>
                    <a:lnTo>
                      <a:pt x="1229" y="2160"/>
                    </a:lnTo>
                    <a:lnTo>
                      <a:pt x="1228" y="2161"/>
                    </a:lnTo>
                    <a:lnTo>
                      <a:pt x="1223" y="2162"/>
                    </a:lnTo>
                    <a:lnTo>
                      <a:pt x="1199" y="2164"/>
                    </a:lnTo>
                    <a:lnTo>
                      <a:pt x="1198" y="2164"/>
                    </a:lnTo>
                    <a:lnTo>
                      <a:pt x="1198" y="2164"/>
                    </a:lnTo>
                    <a:lnTo>
                      <a:pt x="1191" y="2165"/>
                    </a:lnTo>
                    <a:lnTo>
                      <a:pt x="1194" y="2160"/>
                    </a:lnTo>
                    <a:lnTo>
                      <a:pt x="1191" y="2155"/>
                    </a:lnTo>
                    <a:lnTo>
                      <a:pt x="1222" y="2152"/>
                    </a:lnTo>
                    <a:lnTo>
                      <a:pt x="1250" y="2148"/>
                    </a:lnTo>
                    <a:close/>
                    <a:moveTo>
                      <a:pt x="562" y="2035"/>
                    </a:moveTo>
                    <a:lnTo>
                      <a:pt x="590" y="2039"/>
                    </a:lnTo>
                    <a:lnTo>
                      <a:pt x="644" y="2066"/>
                    </a:lnTo>
                    <a:lnTo>
                      <a:pt x="641" y="2068"/>
                    </a:lnTo>
                    <a:lnTo>
                      <a:pt x="637" y="2071"/>
                    </a:lnTo>
                    <a:lnTo>
                      <a:pt x="637" y="2073"/>
                    </a:lnTo>
                    <a:lnTo>
                      <a:pt x="600" y="2055"/>
                    </a:lnTo>
                    <a:lnTo>
                      <a:pt x="599" y="2048"/>
                    </a:lnTo>
                    <a:lnTo>
                      <a:pt x="578" y="2044"/>
                    </a:lnTo>
                    <a:lnTo>
                      <a:pt x="575" y="2042"/>
                    </a:lnTo>
                    <a:lnTo>
                      <a:pt x="562" y="2035"/>
                    </a:lnTo>
                    <a:close/>
                    <a:moveTo>
                      <a:pt x="1719" y="1956"/>
                    </a:moveTo>
                    <a:lnTo>
                      <a:pt x="1721" y="1966"/>
                    </a:lnTo>
                    <a:lnTo>
                      <a:pt x="1704" y="1979"/>
                    </a:lnTo>
                    <a:lnTo>
                      <a:pt x="1690" y="1987"/>
                    </a:lnTo>
                    <a:lnTo>
                      <a:pt x="1685" y="1986"/>
                    </a:lnTo>
                    <a:lnTo>
                      <a:pt x="1681" y="1984"/>
                    </a:lnTo>
                    <a:lnTo>
                      <a:pt x="1667" y="2001"/>
                    </a:lnTo>
                    <a:lnTo>
                      <a:pt x="1647" y="2014"/>
                    </a:lnTo>
                    <a:lnTo>
                      <a:pt x="1666" y="1991"/>
                    </a:lnTo>
                    <a:lnTo>
                      <a:pt x="1698" y="1972"/>
                    </a:lnTo>
                    <a:lnTo>
                      <a:pt x="1719" y="1956"/>
                    </a:lnTo>
                    <a:close/>
                    <a:moveTo>
                      <a:pt x="206" y="1706"/>
                    </a:moveTo>
                    <a:lnTo>
                      <a:pt x="243" y="1754"/>
                    </a:lnTo>
                    <a:lnTo>
                      <a:pt x="253" y="1781"/>
                    </a:lnTo>
                    <a:lnTo>
                      <a:pt x="244" y="1771"/>
                    </a:lnTo>
                    <a:lnTo>
                      <a:pt x="240" y="1765"/>
                    </a:lnTo>
                    <a:lnTo>
                      <a:pt x="233" y="1747"/>
                    </a:lnTo>
                    <a:lnTo>
                      <a:pt x="230" y="1748"/>
                    </a:lnTo>
                    <a:lnTo>
                      <a:pt x="227" y="1748"/>
                    </a:lnTo>
                    <a:lnTo>
                      <a:pt x="202" y="1713"/>
                    </a:lnTo>
                    <a:lnTo>
                      <a:pt x="202" y="1713"/>
                    </a:lnTo>
                    <a:lnTo>
                      <a:pt x="206" y="1706"/>
                    </a:lnTo>
                    <a:close/>
                    <a:moveTo>
                      <a:pt x="2109" y="1453"/>
                    </a:moveTo>
                    <a:lnTo>
                      <a:pt x="2101" y="1474"/>
                    </a:lnTo>
                    <a:lnTo>
                      <a:pt x="2091" y="1485"/>
                    </a:lnTo>
                    <a:lnTo>
                      <a:pt x="2095" y="1491"/>
                    </a:lnTo>
                    <a:lnTo>
                      <a:pt x="2084" y="1519"/>
                    </a:lnTo>
                    <a:lnTo>
                      <a:pt x="2077" y="1534"/>
                    </a:lnTo>
                    <a:lnTo>
                      <a:pt x="2075" y="1531"/>
                    </a:lnTo>
                    <a:lnTo>
                      <a:pt x="2072" y="1531"/>
                    </a:lnTo>
                    <a:lnTo>
                      <a:pt x="2070" y="1531"/>
                    </a:lnTo>
                    <a:lnTo>
                      <a:pt x="2068" y="1531"/>
                    </a:lnTo>
                    <a:lnTo>
                      <a:pt x="2068" y="1531"/>
                    </a:lnTo>
                    <a:lnTo>
                      <a:pt x="2075" y="1515"/>
                    </a:lnTo>
                    <a:lnTo>
                      <a:pt x="2091" y="1476"/>
                    </a:lnTo>
                    <a:lnTo>
                      <a:pt x="2109" y="1453"/>
                    </a:lnTo>
                    <a:close/>
                    <a:moveTo>
                      <a:pt x="0" y="1107"/>
                    </a:moveTo>
                    <a:lnTo>
                      <a:pt x="8" y="1131"/>
                    </a:lnTo>
                    <a:lnTo>
                      <a:pt x="8" y="1134"/>
                    </a:lnTo>
                    <a:lnTo>
                      <a:pt x="14" y="1192"/>
                    </a:lnTo>
                    <a:lnTo>
                      <a:pt x="13" y="1192"/>
                    </a:lnTo>
                    <a:lnTo>
                      <a:pt x="8" y="1190"/>
                    </a:lnTo>
                    <a:lnTo>
                      <a:pt x="4" y="1189"/>
                    </a:lnTo>
                    <a:lnTo>
                      <a:pt x="1" y="1146"/>
                    </a:lnTo>
                    <a:lnTo>
                      <a:pt x="1" y="1145"/>
                    </a:lnTo>
                    <a:lnTo>
                      <a:pt x="7" y="1142"/>
                    </a:lnTo>
                    <a:lnTo>
                      <a:pt x="0" y="1122"/>
                    </a:lnTo>
                    <a:lnTo>
                      <a:pt x="0" y="1107"/>
                    </a:lnTo>
                    <a:close/>
                    <a:moveTo>
                      <a:pt x="2160" y="970"/>
                    </a:moveTo>
                    <a:lnTo>
                      <a:pt x="2160" y="970"/>
                    </a:lnTo>
                    <a:lnTo>
                      <a:pt x="2166" y="971"/>
                    </a:lnTo>
                    <a:lnTo>
                      <a:pt x="2168" y="972"/>
                    </a:lnTo>
                    <a:lnTo>
                      <a:pt x="2173" y="1018"/>
                    </a:lnTo>
                    <a:lnTo>
                      <a:pt x="2170" y="1019"/>
                    </a:lnTo>
                    <a:lnTo>
                      <a:pt x="2164" y="1022"/>
                    </a:lnTo>
                    <a:lnTo>
                      <a:pt x="2174" y="1045"/>
                    </a:lnTo>
                    <a:lnTo>
                      <a:pt x="2174" y="1063"/>
                    </a:lnTo>
                    <a:lnTo>
                      <a:pt x="2164" y="1037"/>
                    </a:lnTo>
                    <a:lnTo>
                      <a:pt x="2164" y="1030"/>
                    </a:lnTo>
                    <a:lnTo>
                      <a:pt x="2160" y="970"/>
                    </a:lnTo>
                    <a:close/>
                    <a:moveTo>
                      <a:pt x="103" y="632"/>
                    </a:moveTo>
                    <a:lnTo>
                      <a:pt x="106" y="632"/>
                    </a:lnTo>
                    <a:lnTo>
                      <a:pt x="107" y="632"/>
                    </a:lnTo>
                    <a:lnTo>
                      <a:pt x="99" y="649"/>
                    </a:lnTo>
                    <a:lnTo>
                      <a:pt x="85" y="684"/>
                    </a:lnTo>
                    <a:lnTo>
                      <a:pt x="66" y="707"/>
                    </a:lnTo>
                    <a:lnTo>
                      <a:pt x="73" y="688"/>
                    </a:lnTo>
                    <a:lnTo>
                      <a:pt x="83" y="677"/>
                    </a:lnTo>
                    <a:lnTo>
                      <a:pt x="80" y="671"/>
                    </a:lnTo>
                    <a:lnTo>
                      <a:pt x="90" y="645"/>
                    </a:lnTo>
                    <a:lnTo>
                      <a:pt x="97" y="632"/>
                    </a:lnTo>
                    <a:lnTo>
                      <a:pt x="99" y="632"/>
                    </a:lnTo>
                    <a:lnTo>
                      <a:pt x="103" y="632"/>
                    </a:lnTo>
                    <a:close/>
                    <a:moveTo>
                      <a:pt x="1920" y="383"/>
                    </a:moveTo>
                    <a:lnTo>
                      <a:pt x="1930" y="393"/>
                    </a:lnTo>
                    <a:lnTo>
                      <a:pt x="1930" y="394"/>
                    </a:lnTo>
                    <a:lnTo>
                      <a:pt x="1938" y="416"/>
                    </a:lnTo>
                    <a:lnTo>
                      <a:pt x="1942" y="414"/>
                    </a:lnTo>
                    <a:lnTo>
                      <a:pt x="1945" y="414"/>
                    </a:lnTo>
                    <a:lnTo>
                      <a:pt x="1972" y="451"/>
                    </a:lnTo>
                    <a:lnTo>
                      <a:pt x="1969" y="450"/>
                    </a:lnTo>
                    <a:lnTo>
                      <a:pt x="1965" y="457"/>
                    </a:lnTo>
                    <a:lnTo>
                      <a:pt x="1930" y="410"/>
                    </a:lnTo>
                    <a:lnTo>
                      <a:pt x="1920" y="383"/>
                    </a:lnTo>
                    <a:close/>
                    <a:moveTo>
                      <a:pt x="523" y="153"/>
                    </a:moveTo>
                    <a:lnTo>
                      <a:pt x="506" y="174"/>
                    </a:lnTo>
                    <a:lnTo>
                      <a:pt x="475" y="194"/>
                    </a:lnTo>
                    <a:lnTo>
                      <a:pt x="456" y="208"/>
                    </a:lnTo>
                    <a:lnTo>
                      <a:pt x="455" y="198"/>
                    </a:lnTo>
                    <a:lnTo>
                      <a:pt x="453" y="198"/>
                    </a:lnTo>
                    <a:lnTo>
                      <a:pt x="470" y="185"/>
                    </a:lnTo>
                    <a:lnTo>
                      <a:pt x="489" y="174"/>
                    </a:lnTo>
                    <a:lnTo>
                      <a:pt x="490" y="174"/>
                    </a:lnTo>
                    <a:lnTo>
                      <a:pt x="494" y="177"/>
                    </a:lnTo>
                    <a:lnTo>
                      <a:pt x="506" y="164"/>
                    </a:lnTo>
                    <a:lnTo>
                      <a:pt x="523" y="153"/>
                    </a:lnTo>
                    <a:close/>
                    <a:moveTo>
                      <a:pt x="1534" y="91"/>
                    </a:moveTo>
                    <a:lnTo>
                      <a:pt x="1575" y="110"/>
                    </a:lnTo>
                    <a:lnTo>
                      <a:pt x="1577" y="116"/>
                    </a:lnTo>
                    <a:lnTo>
                      <a:pt x="1577" y="118"/>
                    </a:lnTo>
                    <a:lnTo>
                      <a:pt x="1575" y="118"/>
                    </a:lnTo>
                    <a:lnTo>
                      <a:pt x="1598" y="122"/>
                    </a:lnTo>
                    <a:lnTo>
                      <a:pt x="1599" y="122"/>
                    </a:lnTo>
                    <a:lnTo>
                      <a:pt x="1613" y="130"/>
                    </a:lnTo>
                    <a:lnTo>
                      <a:pt x="1586" y="126"/>
                    </a:lnTo>
                    <a:lnTo>
                      <a:pt x="1527" y="98"/>
                    </a:lnTo>
                    <a:lnTo>
                      <a:pt x="1528" y="95"/>
                    </a:lnTo>
                    <a:lnTo>
                      <a:pt x="1534" y="91"/>
                    </a:lnTo>
                    <a:close/>
                    <a:moveTo>
                      <a:pt x="982" y="0"/>
                    </a:moveTo>
                    <a:lnTo>
                      <a:pt x="985" y="4"/>
                    </a:lnTo>
                    <a:lnTo>
                      <a:pt x="986" y="9"/>
                    </a:lnTo>
                    <a:lnTo>
                      <a:pt x="952" y="12"/>
                    </a:lnTo>
                    <a:lnTo>
                      <a:pt x="924" y="16"/>
                    </a:lnTo>
                    <a:lnTo>
                      <a:pt x="897" y="12"/>
                    </a:lnTo>
                    <a:lnTo>
                      <a:pt x="917" y="7"/>
                    </a:lnTo>
                    <a:lnTo>
                      <a:pt x="937" y="12"/>
                    </a:lnTo>
                    <a:lnTo>
                      <a:pt x="939" y="4"/>
                    </a:lnTo>
                    <a:lnTo>
                      <a:pt x="951" y="2"/>
                    </a:lnTo>
                    <a:lnTo>
                      <a:pt x="9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2" name="Freeform 657"/>
              <p:cNvSpPr>
                <a:spLocks noEditPoints="1"/>
              </p:cNvSpPr>
              <p:nvPr/>
            </p:nvSpPr>
            <p:spPr bwMode="auto">
              <a:xfrm>
                <a:off x="6019" y="1452"/>
                <a:ext cx="2193" cy="2185"/>
              </a:xfrm>
              <a:custGeom>
                <a:avLst/>
                <a:gdLst>
                  <a:gd name="T0" fmla="*/ 1201 w 2193"/>
                  <a:gd name="T1" fmla="*/ 2175 h 2185"/>
                  <a:gd name="T2" fmla="*/ 1221 w 2193"/>
                  <a:gd name="T3" fmla="*/ 2177 h 2185"/>
                  <a:gd name="T4" fmla="*/ 1233 w 2193"/>
                  <a:gd name="T5" fmla="*/ 2172 h 2185"/>
                  <a:gd name="T6" fmla="*/ 1295 w 2193"/>
                  <a:gd name="T7" fmla="*/ 2171 h 2185"/>
                  <a:gd name="T8" fmla="*/ 647 w 2193"/>
                  <a:gd name="T9" fmla="*/ 2083 h 2185"/>
                  <a:gd name="T10" fmla="*/ 636 w 2193"/>
                  <a:gd name="T11" fmla="*/ 2083 h 2185"/>
                  <a:gd name="T12" fmla="*/ 619 w 2193"/>
                  <a:gd name="T13" fmla="*/ 2079 h 2185"/>
                  <a:gd name="T14" fmla="*/ 572 w 2193"/>
                  <a:gd name="T15" fmla="*/ 2045 h 2185"/>
                  <a:gd name="T16" fmla="*/ 548 w 2193"/>
                  <a:gd name="T17" fmla="*/ 2041 h 2185"/>
                  <a:gd name="T18" fmla="*/ 1640 w 2193"/>
                  <a:gd name="T19" fmla="*/ 2045 h 2185"/>
                  <a:gd name="T20" fmla="*/ 1731 w 2193"/>
                  <a:gd name="T21" fmla="*/ 1976 h 2185"/>
                  <a:gd name="T22" fmla="*/ 1724 w 2193"/>
                  <a:gd name="T23" fmla="*/ 1990 h 2185"/>
                  <a:gd name="T24" fmla="*/ 1700 w 2193"/>
                  <a:gd name="T25" fmla="*/ 1997 h 2185"/>
                  <a:gd name="T26" fmla="*/ 254 w 2193"/>
                  <a:gd name="T27" fmla="*/ 1781 h 2185"/>
                  <a:gd name="T28" fmla="*/ 250 w 2193"/>
                  <a:gd name="T29" fmla="*/ 1775 h 2185"/>
                  <a:gd name="T30" fmla="*/ 236 w 2193"/>
                  <a:gd name="T31" fmla="*/ 1758 h 2185"/>
                  <a:gd name="T32" fmla="*/ 212 w 2193"/>
                  <a:gd name="T33" fmla="*/ 1730 h 2185"/>
                  <a:gd name="T34" fmla="*/ 2108 w 2193"/>
                  <a:gd name="T35" fmla="*/ 1505 h 2185"/>
                  <a:gd name="T36" fmla="*/ 2097 w 2193"/>
                  <a:gd name="T37" fmla="*/ 1536 h 2185"/>
                  <a:gd name="T38" fmla="*/ 2087 w 2193"/>
                  <a:gd name="T39" fmla="*/ 1544 h 2185"/>
                  <a:gd name="T40" fmla="*/ 2132 w 2193"/>
                  <a:gd name="T41" fmla="*/ 1454 h 2185"/>
                  <a:gd name="T42" fmla="*/ 2136 w 2193"/>
                  <a:gd name="T43" fmla="*/ 1443 h 2185"/>
                  <a:gd name="T44" fmla="*/ 7 w 2193"/>
                  <a:gd name="T45" fmla="*/ 1207 h 2185"/>
                  <a:gd name="T46" fmla="*/ 3 w 2193"/>
                  <a:gd name="T47" fmla="*/ 1166 h 2185"/>
                  <a:gd name="T48" fmla="*/ 0 w 2193"/>
                  <a:gd name="T49" fmla="*/ 1091 h 2185"/>
                  <a:gd name="T50" fmla="*/ 0 w 2193"/>
                  <a:gd name="T51" fmla="*/ 1091 h 2185"/>
                  <a:gd name="T52" fmla="*/ 2184 w 2193"/>
                  <a:gd name="T53" fmla="*/ 1073 h 2185"/>
                  <a:gd name="T54" fmla="*/ 2186 w 2193"/>
                  <a:gd name="T55" fmla="*/ 988 h 2185"/>
                  <a:gd name="T56" fmla="*/ 2184 w 2193"/>
                  <a:gd name="T57" fmla="*/ 1026 h 2185"/>
                  <a:gd name="T58" fmla="*/ 2187 w 2193"/>
                  <a:gd name="T59" fmla="*/ 975 h 2185"/>
                  <a:gd name="T60" fmla="*/ 61 w 2193"/>
                  <a:gd name="T61" fmla="*/ 731 h 2185"/>
                  <a:gd name="T62" fmla="*/ 106 w 2193"/>
                  <a:gd name="T63" fmla="*/ 642 h 2185"/>
                  <a:gd name="T64" fmla="*/ 86 w 2193"/>
                  <a:gd name="T65" fmla="*/ 676 h 2185"/>
                  <a:gd name="T66" fmla="*/ 96 w 2193"/>
                  <a:gd name="T67" fmla="*/ 646 h 2185"/>
                  <a:gd name="T68" fmla="*/ 1958 w 2193"/>
                  <a:gd name="T69" fmla="*/ 424 h 2185"/>
                  <a:gd name="T70" fmla="*/ 1984 w 2193"/>
                  <a:gd name="T71" fmla="*/ 455 h 2185"/>
                  <a:gd name="T72" fmla="*/ 1955 w 2193"/>
                  <a:gd name="T73" fmla="*/ 424 h 2185"/>
                  <a:gd name="T74" fmla="*/ 1940 w 2193"/>
                  <a:gd name="T75" fmla="*/ 404 h 2185"/>
                  <a:gd name="T76" fmla="*/ 490 w 2193"/>
                  <a:gd name="T77" fmla="*/ 183 h 2185"/>
                  <a:gd name="T78" fmla="*/ 463 w 2193"/>
                  <a:gd name="T79" fmla="*/ 208 h 2185"/>
                  <a:gd name="T80" fmla="*/ 470 w 2193"/>
                  <a:gd name="T81" fmla="*/ 191 h 2185"/>
                  <a:gd name="T82" fmla="*/ 490 w 2193"/>
                  <a:gd name="T83" fmla="*/ 183 h 2185"/>
                  <a:gd name="T84" fmla="*/ 533 w 2193"/>
                  <a:gd name="T85" fmla="*/ 152 h 2185"/>
                  <a:gd name="T86" fmla="*/ 1633 w 2193"/>
                  <a:gd name="T87" fmla="*/ 136 h 2185"/>
                  <a:gd name="T88" fmla="*/ 1608 w 2193"/>
                  <a:gd name="T89" fmla="*/ 132 h 2185"/>
                  <a:gd name="T90" fmla="*/ 1554 w 2193"/>
                  <a:gd name="T91" fmla="*/ 96 h 2185"/>
                  <a:gd name="T92" fmla="*/ 1585 w 2193"/>
                  <a:gd name="T93" fmla="*/ 120 h 2185"/>
                  <a:gd name="T94" fmla="*/ 900 w 2193"/>
                  <a:gd name="T95" fmla="*/ 13 h 2185"/>
                  <a:gd name="T96" fmla="*/ 900 w 2193"/>
                  <a:gd name="T97" fmla="*/ 13 h 2185"/>
                  <a:gd name="T98" fmla="*/ 961 w 2193"/>
                  <a:gd name="T99" fmla="*/ 12 h 2185"/>
                  <a:gd name="T100" fmla="*/ 980 w 2193"/>
                  <a:gd name="T101" fmla="*/ 2 h 2185"/>
                  <a:gd name="T102" fmla="*/ 999 w 2193"/>
                  <a:gd name="T103" fmla="*/ 0 h 2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93" h="2185">
                    <a:moveTo>
                      <a:pt x="1208" y="2174"/>
                    </a:moveTo>
                    <a:lnTo>
                      <a:pt x="1199" y="2184"/>
                    </a:lnTo>
                    <a:lnTo>
                      <a:pt x="1192" y="2185"/>
                    </a:lnTo>
                    <a:lnTo>
                      <a:pt x="1201" y="2175"/>
                    </a:lnTo>
                    <a:lnTo>
                      <a:pt x="1208" y="2174"/>
                    </a:lnTo>
                    <a:close/>
                    <a:moveTo>
                      <a:pt x="1238" y="2171"/>
                    </a:moveTo>
                    <a:lnTo>
                      <a:pt x="1231" y="2175"/>
                    </a:lnTo>
                    <a:lnTo>
                      <a:pt x="1221" y="2177"/>
                    </a:lnTo>
                    <a:lnTo>
                      <a:pt x="1218" y="2177"/>
                    </a:lnTo>
                    <a:lnTo>
                      <a:pt x="1212" y="2175"/>
                    </a:lnTo>
                    <a:lnTo>
                      <a:pt x="1209" y="2174"/>
                    </a:lnTo>
                    <a:lnTo>
                      <a:pt x="1233" y="2172"/>
                    </a:lnTo>
                    <a:lnTo>
                      <a:pt x="1238" y="2171"/>
                    </a:lnTo>
                    <a:close/>
                    <a:moveTo>
                      <a:pt x="1287" y="2162"/>
                    </a:moveTo>
                    <a:lnTo>
                      <a:pt x="1314" y="2168"/>
                    </a:lnTo>
                    <a:lnTo>
                      <a:pt x="1295" y="2171"/>
                    </a:lnTo>
                    <a:lnTo>
                      <a:pt x="1267" y="2167"/>
                    </a:lnTo>
                    <a:lnTo>
                      <a:pt x="1287" y="2162"/>
                    </a:lnTo>
                    <a:close/>
                    <a:moveTo>
                      <a:pt x="610" y="2065"/>
                    </a:moveTo>
                    <a:lnTo>
                      <a:pt x="647" y="2083"/>
                    </a:lnTo>
                    <a:lnTo>
                      <a:pt x="651" y="2095"/>
                    </a:lnTo>
                    <a:lnTo>
                      <a:pt x="641" y="2090"/>
                    </a:lnTo>
                    <a:lnTo>
                      <a:pt x="640" y="2083"/>
                    </a:lnTo>
                    <a:lnTo>
                      <a:pt x="636" y="2083"/>
                    </a:lnTo>
                    <a:lnTo>
                      <a:pt x="633" y="2083"/>
                    </a:lnTo>
                    <a:lnTo>
                      <a:pt x="630" y="2083"/>
                    </a:lnTo>
                    <a:lnTo>
                      <a:pt x="622" y="2081"/>
                    </a:lnTo>
                    <a:lnTo>
                      <a:pt x="619" y="2079"/>
                    </a:lnTo>
                    <a:lnTo>
                      <a:pt x="610" y="2069"/>
                    </a:lnTo>
                    <a:lnTo>
                      <a:pt x="610" y="2065"/>
                    </a:lnTo>
                    <a:close/>
                    <a:moveTo>
                      <a:pt x="548" y="2041"/>
                    </a:moveTo>
                    <a:lnTo>
                      <a:pt x="572" y="2045"/>
                    </a:lnTo>
                    <a:lnTo>
                      <a:pt x="585" y="2052"/>
                    </a:lnTo>
                    <a:lnTo>
                      <a:pt x="588" y="2054"/>
                    </a:lnTo>
                    <a:lnTo>
                      <a:pt x="562" y="2049"/>
                    </a:lnTo>
                    <a:lnTo>
                      <a:pt x="548" y="2041"/>
                    </a:lnTo>
                    <a:close/>
                    <a:moveTo>
                      <a:pt x="1677" y="2011"/>
                    </a:moveTo>
                    <a:lnTo>
                      <a:pt x="1659" y="2034"/>
                    </a:lnTo>
                    <a:lnTo>
                      <a:pt x="1643" y="2044"/>
                    </a:lnTo>
                    <a:lnTo>
                      <a:pt x="1640" y="2045"/>
                    </a:lnTo>
                    <a:lnTo>
                      <a:pt x="1657" y="2024"/>
                    </a:lnTo>
                    <a:lnTo>
                      <a:pt x="1677" y="2011"/>
                    </a:lnTo>
                    <a:close/>
                    <a:moveTo>
                      <a:pt x="1731" y="1976"/>
                    </a:moveTo>
                    <a:lnTo>
                      <a:pt x="1731" y="1976"/>
                    </a:lnTo>
                    <a:lnTo>
                      <a:pt x="1742" y="1979"/>
                    </a:lnTo>
                    <a:lnTo>
                      <a:pt x="1736" y="1983"/>
                    </a:lnTo>
                    <a:lnTo>
                      <a:pt x="1729" y="1982"/>
                    </a:lnTo>
                    <a:lnTo>
                      <a:pt x="1724" y="1990"/>
                    </a:lnTo>
                    <a:lnTo>
                      <a:pt x="1715" y="1996"/>
                    </a:lnTo>
                    <a:lnTo>
                      <a:pt x="1705" y="1997"/>
                    </a:lnTo>
                    <a:lnTo>
                      <a:pt x="1701" y="1997"/>
                    </a:lnTo>
                    <a:lnTo>
                      <a:pt x="1700" y="1997"/>
                    </a:lnTo>
                    <a:lnTo>
                      <a:pt x="1714" y="1989"/>
                    </a:lnTo>
                    <a:lnTo>
                      <a:pt x="1731" y="1976"/>
                    </a:lnTo>
                    <a:close/>
                    <a:moveTo>
                      <a:pt x="250" y="1775"/>
                    </a:moveTo>
                    <a:lnTo>
                      <a:pt x="254" y="1781"/>
                    </a:lnTo>
                    <a:lnTo>
                      <a:pt x="263" y="1791"/>
                    </a:lnTo>
                    <a:lnTo>
                      <a:pt x="273" y="1815"/>
                    </a:lnTo>
                    <a:lnTo>
                      <a:pt x="259" y="1799"/>
                    </a:lnTo>
                    <a:lnTo>
                      <a:pt x="250" y="1775"/>
                    </a:lnTo>
                    <a:close/>
                    <a:moveTo>
                      <a:pt x="199" y="1722"/>
                    </a:moveTo>
                    <a:lnTo>
                      <a:pt x="212" y="1723"/>
                    </a:lnTo>
                    <a:lnTo>
                      <a:pt x="237" y="1758"/>
                    </a:lnTo>
                    <a:lnTo>
                      <a:pt x="236" y="1758"/>
                    </a:lnTo>
                    <a:lnTo>
                      <a:pt x="233" y="1758"/>
                    </a:lnTo>
                    <a:lnTo>
                      <a:pt x="222" y="1753"/>
                    </a:lnTo>
                    <a:lnTo>
                      <a:pt x="213" y="1741"/>
                    </a:lnTo>
                    <a:lnTo>
                      <a:pt x="212" y="1730"/>
                    </a:lnTo>
                    <a:lnTo>
                      <a:pt x="205" y="1729"/>
                    </a:lnTo>
                    <a:lnTo>
                      <a:pt x="199" y="1722"/>
                    </a:lnTo>
                    <a:close/>
                    <a:moveTo>
                      <a:pt x="2105" y="1501"/>
                    </a:moveTo>
                    <a:lnTo>
                      <a:pt x="2108" y="1505"/>
                    </a:lnTo>
                    <a:lnTo>
                      <a:pt x="2109" y="1514"/>
                    </a:lnTo>
                    <a:lnTo>
                      <a:pt x="2102" y="1532"/>
                    </a:lnTo>
                    <a:lnTo>
                      <a:pt x="2101" y="1534"/>
                    </a:lnTo>
                    <a:lnTo>
                      <a:pt x="2097" y="1536"/>
                    </a:lnTo>
                    <a:lnTo>
                      <a:pt x="2091" y="1539"/>
                    </a:lnTo>
                    <a:lnTo>
                      <a:pt x="2094" y="1548"/>
                    </a:lnTo>
                    <a:lnTo>
                      <a:pt x="2091" y="1555"/>
                    </a:lnTo>
                    <a:lnTo>
                      <a:pt x="2087" y="1544"/>
                    </a:lnTo>
                    <a:lnTo>
                      <a:pt x="2094" y="1529"/>
                    </a:lnTo>
                    <a:lnTo>
                      <a:pt x="2105" y="1501"/>
                    </a:lnTo>
                    <a:close/>
                    <a:moveTo>
                      <a:pt x="2136" y="1443"/>
                    </a:moveTo>
                    <a:lnTo>
                      <a:pt x="2132" y="1454"/>
                    </a:lnTo>
                    <a:lnTo>
                      <a:pt x="2129" y="1462"/>
                    </a:lnTo>
                    <a:lnTo>
                      <a:pt x="2111" y="1484"/>
                    </a:lnTo>
                    <a:lnTo>
                      <a:pt x="2119" y="1463"/>
                    </a:lnTo>
                    <a:lnTo>
                      <a:pt x="2136" y="1443"/>
                    </a:lnTo>
                    <a:close/>
                    <a:moveTo>
                      <a:pt x="11" y="1156"/>
                    </a:moveTo>
                    <a:lnTo>
                      <a:pt x="14" y="1199"/>
                    </a:lnTo>
                    <a:lnTo>
                      <a:pt x="14" y="1197"/>
                    </a:lnTo>
                    <a:lnTo>
                      <a:pt x="7" y="1207"/>
                    </a:lnTo>
                    <a:lnTo>
                      <a:pt x="6" y="1199"/>
                    </a:lnTo>
                    <a:lnTo>
                      <a:pt x="10" y="1194"/>
                    </a:lnTo>
                    <a:lnTo>
                      <a:pt x="4" y="1187"/>
                    </a:lnTo>
                    <a:lnTo>
                      <a:pt x="3" y="1166"/>
                    </a:lnTo>
                    <a:lnTo>
                      <a:pt x="4" y="1165"/>
                    </a:lnTo>
                    <a:lnTo>
                      <a:pt x="7" y="1159"/>
                    </a:lnTo>
                    <a:lnTo>
                      <a:pt x="11" y="1156"/>
                    </a:lnTo>
                    <a:close/>
                    <a:moveTo>
                      <a:pt x="0" y="1091"/>
                    </a:moveTo>
                    <a:lnTo>
                      <a:pt x="10" y="1117"/>
                    </a:lnTo>
                    <a:lnTo>
                      <a:pt x="10" y="1132"/>
                    </a:lnTo>
                    <a:lnTo>
                      <a:pt x="1" y="1108"/>
                    </a:lnTo>
                    <a:lnTo>
                      <a:pt x="0" y="1091"/>
                    </a:lnTo>
                    <a:close/>
                    <a:moveTo>
                      <a:pt x="2184" y="1055"/>
                    </a:moveTo>
                    <a:lnTo>
                      <a:pt x="2193" y="1080"/>
                    </a:lnTo>
                    <a:lnTo>
                      <a:pt x="2193" y="1097"/>
                    </a:lnTo>
                    <a:lnTo>
                      <a:pt x="2184" y="1073"/>
                    </a:lnTo>
                    <a:lnTo>
                      <a:pt x="2184" y="1055"/>
                    </a:lnTo>
                    <a:close/>
                    <a:moveTo>
                      <a:pt x="2187" y="975"/>
                    </a:moveTo>
                    <a:lnTo>
                      <a:pt x="2188" y="984"/>
                    </a:lnTo>
                    <a:lnTo>
                      <a:pt x="2186" y="988"/>
                    </a:lnTo>
                    <a:lnTo>
                      <a:pt x="2188" y="992"/>
                    </a:lnTo>
                    <a:lnTo>
                      <a:pt x="2191" y="1018"/>
                    </a:lnTo>
                    <a:lnTo>
                      <a:pt x="2188" y="1022"/>
                    </a:lnTo>
                    <a:lnTo>
                      <a:pt x="2184" y="1026"/>
                    </a:lnTo>
                    <a:lnTo>
                      <a:pt x="2183" y="1028"/>
                    </a:lnTo>
                    <a:lnTo>
                      <a:pt x="2178" y="982"/>
                    </a:lnTo>
                    <a:lnTo>
                      <a:pt x="2180" y="984"/>
                    </a:lnTo>
                    <a:lnTo>
                      <a:pt x="2187" y="975"/>
                    </a:lnTo>
                    <a:close/>
                    <a:moveTo>
                      <a:pt x="83" y="698"/>
                    </a:moveTo>
                    <a:lnTo>
                      <a:pt x="76" y="717"/>
                    </a:lnTo>
                    <a:lnTo>
                      <a:pt x="59" y="738"/>
                    </a:lnTo>
                    <a:lnTo>
                      <a:pt x="61" y="731"/>
                    </a:lnTo>
                    <a:lnTo>
                      <a:pt x="65" y="721"/>
                    </a:lnTo>
                    <a:lnTo>
                      <a:pt x="83" y="698"/>
                    </a:lnTo>
                    <a:close/>
                    <a:moveTo>
                      <a:pt x="102" y="631"/>
                    </a:moveTo>
                    <a:lnTo>
                      <a:pt x="106" y="642"/>
                    </a:lnTo>
                    <a:lnTo>
                      <a:pt x="107" y="642"/>
                    </a:lnTo>
                    <a:lnTo>
                      <a:pt x="100" y="655"/>
                    </a:lnTo>
                    <a:lnTo>
                      <a:pt x="90" y="681"/>
                    </a:lnTo>
                    <a:lnTo>
                      <a:pt x="86" y="676"/>
                    </a:lnTo>
                    <a:lnTo>
                      <a:pt x="86" y="669"/>
                    </a:lnTo>
                    <a:lnTo>
                      <a:pt x="92" y="652"/>
                    </a:lnTo>
                    <a:lnTo>
                      <a:pt x="93" y="649"/>
                    </a:lnTo>
                    <a:lnTo>
                      <a:pt x="96" y="646"/>
                    </a:lnTo>
                    <a:lnTo>
                      <a:pt x="100" y="643"/>
                    </a:lnTo>
                    <a:lnTo>
                      <a:pt x="99" y="638"/>
                    </a:lnTo>
                    <a:lnTo>
                      <a:pt x="102" y="631"/>
                    </a:lnTo>
                    <a:close/>
                    <a:moveTo>
                      <a:pt x="1958" y="424"/>
                    </a:moveTo>
                    <a:lnTo>
                      <a:pt x="1961" y="424"/>
                    </a:lnTo>
                    <a:lnTo>
                      <a:pt x="1968" y="427"/>
                    </a:lnTo>
                    <a:lnTo>
                      <a:pt x="1982" y="445"/>
                    </a:lnTo>
                    <a:lnTo>
                      <a:pt x="1984" y="455"/>
                    </a:lnTo>
                    <a:lnTo>
                      <a:pt x="1989" y="455"/>
                    </a:lnTo>
                    <a:lnTo>
                      <a:pt x="1995" y="462"/>
                    </a:lnTo>
                    <a:lnTo>
                      <a:pt x="1982" y="461"/>
                    </a:lnTo>
                    <a:lnTo>
                      <a:pt x="1955" y="424"/>
                    </a:lnTo>
                    <a:lnTo>
                      <a:pt x="1958" y="424"/>
                    </a:lnTo>
                    <a:close/>
                    <a:moveTo>
                      <a:pt x="1921" y="371"/>
                    </a:moveTo>
                    <a:lnTo>
                      <a:pt x="1931" y="380"/>
                    </a:lnTo>
                    <a:lnTo>
                      <a:pt x="1940" y="404"/>
                    </a:lnTo>
                    <a:lnTo>
                      <a:pt x="1940" y="403"/>
                    </a:lnTo>
                    <a:lnTo>
                      <a:pt x="1930" y="393"/>
                    </a:lnTo>
                    <a:lnTo>
                      <a:pt x="1921" y="371"/>
                    </a:lnTo>
                    <a:close/>
                    <a:moveTo>
                      <a:pt x="490" y="183"/>
                    </a:moveTo>
                    <a:lnTo>
                      <a:pt x="494" y="183"/>
                    </a:lnTo>
                    <a:lnTo>
                      <a:pt x="499" y="184"/>
                    </a:lnTo>
                    <a:lnTo>
                      <a:pt x="480" y="195"/>
                    </a:lnTo>
                    <a:lnTo>
                      <a:pt x="463" y="208"/>
                    </a:lnTo>
                    <a:lnTo>
                      <a:pt x="451" y="207"/>
                    </a:lnTo>
                    <a:lnTo>
                      <a:pt x="459" y="201"/>
                    </a:lnTo>
                    <a:lnTo>
                      <a:pt x="465" y="201"/>
                    </a:lnTo>
                    <a:lnTo>
                      <a:pt x="470" y="191"/>
                    </a:lnTo>
                    <a:lnTo>
                      <a:pt x="475" y="188"/>
                    </a:lnTo>
                    <a:lnTo>
                      <a:pt x="476" y="187"/>
                    </a:lnTo>
                    <a:lnTo>
                      <a:pt x="480" y="185"/>
                    </a:lnTo>
                    <a:lnTo>
                      <a:pt x="490" y="183"/>
                    </a:lnTo>
                    <a:close/>
                    <a:moveTo>
                      <a:pt x="551" y="140"/>
                    </a:moveTo>
                    <a:lnTo>
                      <a:pt x="533" y="163"/>
                    </a:lnTo>
                    <a:lnTo>
                      <a:pt x="516" y="174"/>
                    </a:lnTo>
                    <a:lnTo>
                      <a:pt x="533" y="152"/>
                    </a:lnTo>
                    <a:lnTo>
                      <a:pt x="551" y="140"/>
                    </a:lnTo>
                    <a:lnTo>
                      <a:pt x="551" y="140"/>
                    </a:lnTo>
                    <a:close/>
                    <a:moveTo>
                      <a:pt x="1608" y="132"/>
                    </a:moveTo>
                    <a:lnTo>
                      <a:pt x="1633" y="136"/>
                    </a:lnTo>
                    <a:lnTo>
                      <a:pt x="1649" y="144"/>
                    </a:lnTo>
                    <a:lnTo>
                      <a:pt x="1623" y="140"/>
                    </a:lnTo>
                    <a:lnTo>
                      <a:pt x="1609" y="132"/>
                    </a:lnTo>
                    <a:lnTo>
                      <a:pt x="1608" y="132"/>
                    </a:lnTo>
                    <a:close/>
                    <a:moveTo>
                      <a:pt x="1538" y="88"/>
                    </a:moveTo>
                    <a:lnTo>
                      <a:pt x="1547" y="92"/>
                    </a:lnTo>
                    <a:lnTo>
                      <a:pt x="1550" y="98"/>
                    </a:lnTo>
                    <a:lnTo>
                      <a:pt x="1554" y="96"/>
                    </a:lnTo>
                    <a:lnTo>
                      <a:pt x="1555" y="96"/>
                    </a:lnTo>
                    <a:lnTo>
                      <a:pt x="1582" y="109"/>
                    </a:lnTo>
                    <a:lnTo>
                      <a:pt x="1585" y="113"/>
                    </a:lnTo>
                    <a:lnTo>
                      <a:pt x="1585" y="120"/>
                    </a:lnTo>
                    <a:lnTo>
                      <a:pt x="1544" y="101"/>
                    </a:lnTo>
                    <a:lnTo>
                      <a:pt x="1544" y="101"/>
                    </a:lnTo>
                    <a:lnTo>
                      <a:pt x="1538" y="88"/>
                    </a:lnTo>
                    <a:close/>
                    <a:moveTo>
                      <a:pt x="900" y="13"/>
                    </a:moveTo>
                    <a:lnTo>
                      <a:pt x="927" y="17"/>
                    </a:lnTo>
                    <a:lnTo>
                      <a:pt x="907" y="22"/>
                    </a:lnTo>
                    <a:lnTo>
                      <a:pt x="879" y="17"/>
                    </a:lnTo>
                    <a:lnTo>
                      <a:pt x="900" y="13"/>
                    </a:lnTo>
                    <a:close/>
                    <a:moveTo>
                      <a:pt x="999" y="0"/>
                    </a:moveTo>
                    <a:lnTo>
                      <a:pt x="990" y="10"/>
                    </a:lnTo>
                    <a:lnTo>
                      <a:pt x="992" y="10"/>
                    </a:lnTo>
                    <a:lnTo>
                      <a:pt x="961" y="12"/>
                    </a:lnTo>
                    <a:lnTo>
                      <a:pt x="949" y="14"/>
                    </a:lnTo>
                    <a:lnTo>
                      <a:pt x="952" y="10"/>
                    </a:lnTo>
                    <a:lnTo>
                      <a:pt x="961" y="3"/>
                    </a:lnTo>
                    <a:lnTo>
                      <a:pt x="980" y="2"/>
                    </a:lnTo>
                    <a:lnTo>
                      <a:pt x="982" y="2"/>
                    </a:lnTo>
                    <a:lnTo>
                      <a:pt x="988" y="5"/>
                    </a:lnTo>
                    <a:lnTo>
                      <a:pt x="990" y="0"/>
                    </a:lnTo>
                    <a:lnTo>
                      <a:pt x="9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3" name="Freeform 658"/>
              <p:cNvSpPr>
                <a:spLocks noEditPoints="1"/>
              </p:cNvSpPr>
              <p:nvPr/>
            </p:nvSpPr>
            <p:spPr bwMode="auto">
              <a:xfrm>
                <a:off x="6011" y="1442"/>
                <a:ext cx="2210" cy="2204"/>
              </a:xfrm>
              <a:custGeom>
                <a:avLst/>
                <a:gdLst>
                  <a:gd name="T0" fmla="*/ 1192 w 2210"/>
                  <a:gd name="T1" fmla="*/ 2204 h 2204"/>
                  <a:gd name="T2" fmla="*/ 1322 w 2210"/>
                  <a:gd name="T3" fmla="*/ 2178 h 2204"/>
                  <a:gd name="T4" fmla="*/ 1303 w 2210"/>
                  <a:gd name="T5" fmla="*/ 2181 h 2204"/>
                  <a:gd name="T6" fmla="*/ 659 w 2210"/>
                  <a:gd name="T7" fmla="*/ 2105 h 2204"/>
                  <a:gd name="T8" fmla="*/ 655 w 2210"/>
                  <a:gd name="T9" fmla="*/ 2112 h 2204"/>
                  <a:gd name="T10" fmla="*/ 630 w 2210"/>
                  <a:gd name="T11" fmla="*/ 2091 h 2204"/>
                  <a:gd name="T12" fmla="*/ 531 w 2210"/>
                  <a:gd name="T13" fmla="*/ 2047 h 2204"/>
                  <a:gd name="T14" fmla="*/ 545 w 2210"/>
                  <a:gd name="T15" fmla="*/ 2055 h 2204"/>
                  <a:gd name="T16" fmla="*/ 1650 w 2210"/>
                  <a:gd name="T17" fmla="*/ 2065 h 2204"/>
                  <a:gd name="T18" fmla="*/ 1651 w 2210"/>
                  <a:gd name="T19" fmla="*/ 2054 h 2204"/>
                  <a:gd name="T20" fmla="*/ 1763 w 2210"/>
                  <a:gd name="T21" fmla="*/ 1990 h 2204"/>
                  <a:gd name="T22" fmla="*/ 1750 w 2210"/>
                  <a:gd name="T23" fmla="*/ 1989 h 2204"/>
                  <a:gd name="T24" fmla="*/ 289 w 2210"/>
                  <a:gd name="T25" fmla="*/ 1847 h 2204"/>
                  <a:gd name="T26" fmla="*/ 221 w 2210"/>
                  <a:gd name="T27" fmla="*/ 1751 h 2204"/>
                  <a:gd name="T28" fmla="*/ 221 w 2210"/>
                  <a:gd name="T29" fmla="*/ 1753 h 2204"/>
                  <a:gd name="T30" fmla="*/ 207 w 2210"/>
                  <a:gd name="T31" fmla="*/ 1732 h 2204"/>
                  <a:gd name="T32" fmla="*/ 194 w 2210"/>
                  <a:gd name="T33" fmla="*/ 1729 h 2204"/>
                  <a:gd name="T34" fmla="*/ 2106 w 2210"/>
                  <a:gd name="T35" fmla="*/ 1569 h 2204"/>
                  <a:gd name="T36" fmla="*/ 2102 w 2210"/>
                  <a:gd name="T37" fmla="*/ 1558 h 2204"/>
                  <a:gd name="T38" fmla="*/ 2116 w 2210"/>
                  <a:gd name="T39" fmla="*/ 1534 h 2204"/>
                  <a:gd name="T40" fmla="*/ 2117 w 2210"/>
                  <a:gd name="T41" fmla="*/ 1524 h 2204"/>
                  <a:gd name="T42" fmla="*/ 2137 w 2210"/>
                  <a:gd name="T43" fmla="*/ 1472 h 2204"/>
                  <a:gd name="T44" fmla="*/ 2158 w 2210"/>
                  <a:gd name="T45" fmla="*/ 1435 h 2204"/>
                  <a:gd name="T46" fmla="*/ 7 w 2210"/>
                  <a:gd name="T47" fmla="*/ 1227 h 2204"/>
                  <a:gd name="T48" fmla="*/ 11 w 2210"/>
                  <a:gd name="T49" fmla="*/ 1176 h 2204"/>
                  <a:gd name="T50" fmla="*/ 9 w 2210"/>
                  <a:gd name="T51" fmla="*/ 1180 h 2204"/>
                  <a:gd name="T52" fmla="*/ 2210 w 2210"/>
                  <a:gd name="T53" fmla="*/ 1114 h 2204"/>
                  <a:gd name="T54" fmla="*/ 2201 w 2210"/>
                  <a:gd name="T55" fmla="*/ 1090 h 2204"/>
                  <a:gd name="T56" fmla="*/ 9 w 2210"/>
                  <a:gd name="T57" fmla="*/ 1118 h 2204"/>
                  <a:gd name="T58" fmla="*/ 2196 w 2210"/>
                  <a:gd name="T59" fmla="*/ 1002 h 2204"/>
                  <a:gd name="T60" fmla="*/ 2199 w 2210"/>
                  <a:gd name="T61" fmla="*/ 1026 h 2204"/>
                  <a:gd name="T62" fmla="*/ 2203 w 2210"/>
                  <a:gd name="T63" fmla="*/ 976 h 2204"/>
                  <a:gd name="T64" fmla="*/ 2195 w 2210"/>
                  <a:gd name="T65" fmla="*/ 985 h 2204"/>
                  <a:gd name="T66" fmla="*/ 69 w 2210"/>
                  <a:gd name="T67" fmla="*/ 741 h 2204"/>
                  <a:gd name="T68" fmla="*/ 56 w 2210"/>
                  <a:gd name="T69" fmla="*/ 751 h 2204"/>
                  <a:gd name="T70" fmla="*/ 100 w 2210"/>
                  <a:gd name="T71" fmla="*/ 662 h 2204"/>
                  <a:gd name="T72" fmla="*/ 94 w 2210"/>
                  <a:gd name="T73" fmla="*/ 667 h 2204"/>
                  <a:gd name="T74" fmla="*/ 101 w 2210"/>
                  <a:gd name="T75" fmla="*/ 659 h 2204"/>
                  <a:gd name="T76" fmla="*/ 107 w 2210"/>
                  <a:gd name="T77" fmla="*/ 648 h 2204"/>
                  <a:gd name="T78" fmla="*/ 1997 w 2210"/>
                  <a:gd name="T79" fmla="*/ 465 h 2204"/>
                  <a:gd name="T80" fmla="*/ 2016 w 2210"/>
                  <a:gd name="T81" fmla="*/ 475 h 2204"/>
                  <a:gd name="T82" fmla="*/ 1976 w 2210"/>
                  <a:gd name="T83" fmla="*/ 437 h 2204"/>
                  <a:gd name="T84" fmla="*/ 1990 w 2210"/>
                  <a:gd name="T85" fmla="*/ 455 h 2204"/>
                  <a:gd name="T86" fmla="*/ 1931 w 2210"/>
                  <a:gd name="T87" fmla="*/ 368 h 2204"/>
                  <a:gd name="T88" fmla="*/ 1921 w 2210"/>
                  <a:gd name="T89" fmla="*/ 357 h 2204"/>
                  <a:gd name="T90" fmla="*/ 459 w 2210"/>
                  <a:gd name="T91" fmla="*/ 217 h 2204"/>
                  <a:gd name="T92" fmla="*/ 488 w 2210"/>
                  <a:gd name="T93" fmla="*/ 195 h 2204"/>
                  <a:gd name="T94" fmla="*/ 488 w 2210"/>
                  <a:gd name="T95" fmla="*/ 195 h 2204"/>
                  <a:gd name="T96" fmla="*/ 1681 w 2210"/>
                  <a:gd name="T97" fmla="*/ 159 h 2204"/>
                  <a:gd name="T98" fmla="*/ 575 w 2210"/>
                  <a:gd name="T99" fmla="*/ 132 h 2204"/>
                  <a:gd name="T100" fmla="*/ 541 w 2210"/>
                  <a:gd name="T101" fmla="*/ 162 h 2204"/>
                  <a:gd name="T102" fmla="*/ 1568 w 2210"/>
                  <a:gd name="T103" fmla="*/ 105 h 2204"/>
                  <a:gd name="T104" fmla="*/ 1590 w 2210"/>
                  <a:gd name="T105" fmla="*/ 119 h 2204"/>
                  <a:gd name="T106" fmla="*/ 1542 w 2210"/>
                  <a:gd name="T107" fmla="*/ 87 h 2204"/>
                  <a:gd name="T108" fmla="*/ 1555 w 2210"/>
                  <a:gd name="T109" fmla="*/ 102 h 2204"/>
                  <a:gd name="T110" fmla="*/ 881 w 2210"/>
                  <a:gd name="T111" fmla="*/ 19 h 2204"/>
                  <a:gd name="T112" fmla="*/ 864 w 2210"/>
                  <a:gd name="T113" fmla="*/ 23 h 2204"/>
                  <a:gd name="T114" fmla="*/ 984 w 2210"/>
                  <a:gd name="T115" fmla="*/ 10 h 2204"/>
                  <a:gd name="T116" fmla="*/ 969 w 2210"/>
                  <a:gd name="T117" fmla="*/ 13 h 2204"/>
                  <a:gd name="T118" fmla="*/ 1007 w 2210"/>
                  <a:gd name="T119" fmla="*/ 10 h 2204"/>
                  <a:gd name="T120" fmla="*/ 1015 w 2210"/>
                  <a:gd name="T121" fmla="*/ 0 h 2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10" h="2204">
                    <a:moveTo>
                      <a:pt x="1207" y="2194"/>
                    </a:moveTo>
                    <a:lnTo>
                      <a:pt x="1200" y="2204"/>
                    </a:lnTo>
                    <a:lnTo>
                      <a:pt x="1192" y="2204"/>
                    </a:lnTo>
                    <a:lnTo>
                      <a:pt x="1200" y="2195"/>
                    </a:lnTo>
                    <a:lnTo>
                      <a:pt x="1207" y="2194"/>
                    </a:lnTo>
                    <a:close/>
                    <a:moveTo>
                      <a:pt x="1322" y="2178"/>
                    </a:moveTo>
                    <a:lnTo>
                      <a:pt x="1344" y="2181"/>
                    </a:lnTo>
                    <a:lnTo>
                      <a:pt x="1330" y="2185"/>
                    </a:lnTo>
                    <a:lnTo>
                      <a:pt x="1303" y="2181"/>
                    </a:lnTo>
                    <a:lnTo>
                      <a:pt x="1322" y="2178"/>
                    </a:lnTo>
                    <a:close/>
                    <a:moveTo>
                      <a:pt x="649" y="2100"/>
                    </a:moveTo>
                    <a:lnTo>
                      <a:pt x="659" y="2105"/>
                    </a:lnTo>
                    <a:lnTo>
                      <a:pt x="665" y="2117"/>
                    </a:lnTo>
                    <a:lnTo>
                      <a:pt x="661" y="2116"/>
                    </a:lnTo>
                    <a:lnTo>
                      <a:pt x="655" y="2112"/>
                    </a:lnTo>
                    <a:lnTo>
                      <a:pt x="649" y="2100"/>
                    </a:lnTo>
                    <a:close/>
                    <a:moveTo>
                      <a:pt x="627" y="2089"/>
                    </a:moveTo>
                    <a:lnTo>
                      <a:pt x="630" y="2091"/>
                    </a:lnTo>
                    <a:lnTo>
                      <a:pt x="627" y="2089"/>
                    </a:lnTo>
                    <a:lnTo>
                      <a:pt x="627" y="2089"/>
                    </a:lnTo>
                    <a:close/>
                    <a:moveTo>
                      <a:pt x="531" y="2047"/>
                    </a:moveTo>
                    <a:lnTo>
                      <a:pt x="556" y="2051"/>
                    </a:lnTo>
                    <a:lnTo>
                      <a:pt x="570" y="2059"/>
                    </a:lnTo>
                    <a:lnTo>
                      <a:pt x="545" y="2055"/>
                    </a:lnTo>
                    <a:lnTo>
                      <a:pt x="531" y="2047"/>
                    </a:lnTo>
                    <a:close/>
                    <a:moveTo>
                      <a:pt x="1667" y="2044"/>
                    </a:moveTo>
                    <a:lnTo>
                      <a:pt x="1650" y="2065"/>
                    </a:lnTo>
                    <a:lnTo>
                      <a:pt x="1633" y="2074"/>
                    </a:lnTo>
                    <a:lnTo>
                      <a:pt x="1648" y="2055"/>
                    </a:lnTo>
                    <a:lnTo>
                      <a:pt x="1651" y="2054"/>
                    </a:lnTo>
                    <a:lnTo>
                      <a:pt x="1667" y="2044"/>
                    </a:lnTo>
                    <a:close/>
                    <a:moveTo>
                      <a:pt x="1750" y="1989"/>
                    </a:moveTo>
                    <a:lnTo>
                      <a:pt x="1763" y="1990"/>
                    </a:lnTo>
                    <a:lnTo>
                      <a:pt x="1756" y="1994"/>
                    </a:lnTo>
                    <a:lnTo>
                      <a:pt x="1744" y="1993"/>
                    </a:lnTo>
                    <a:lnTo>
                      <a:pt x="1750" y="1989"/>
                    </a:lnTo>
                    <a:close/>
                    <a:moveTo>
                      <a:pt x="267" y="1809"/>
                    </a:moveTo>
                    <a:lnTo>
                      <a:pt x="281" y="1825"/>
                    </a:lnTo>
                    <a:lnTo>
                      <a:pt x="289" y="1847"/>
                    </a:lnTo>
                    <a:lnTo>
                      <a:pt x="276" y="1833"/>
                    </a:lnTo>
                    <a:lnTo>
                      <a:pt x="267" y="1809"/>
                    </a:lnTo>
                    <a:close/>
                    <a:moveTo>
                      <a:pt x="221" y="1751"/>
                    </a:moveTo>
                    <a:lnTo>
                      <a:pt x="230" y="1763"/>
                    </a:lnTo>
                    <a:lnTo>
                      <a:pt x="230" y="1763"/>
                    </a:lnTo>
                    <a:lnTo>
                      <a:pt x="221" y="1753"/>
                    </a:lnTo>
                    <a:lnTo>
                      <a:pt x="221" y="1751"/>
                    </a:lnTo>
                    <a:close/>
                    <a:moveTo>
                      <a:pt x="194" y="1729"/>
                    </a:moveTo>
                    <a:lnTo>
                      <a:pt x="207" y="1732"/>
                    </a:lnTo>
                    <a:lnTo>
                      <a:pt x="213" y="1739"/>
                    </a:lnTo>
                    <a:lnTo>
                      <a:pt x="200" y="1737"/>
                    </a:lnTo>
                    <a:lnTo>
                      <a:pt x="194" y="1729"/>
                    </a:lnTo>
                    <a:lnTo>
                      <a:pt x="194" y="1729"/>
                    </a:lnTo>
                    <a:close/>
                    <a:moveTo>
                      <a:pt x="2102" y="1558"/>
                    </a:moveTo>
                    <a:lnTo>
                      <a:pt x="2106" y="1569"/>
                    </a:lnTo>
                    <a:lnTo>
                      <a:pt x="2103" y="1576"/>
                    </a:lnTo>
                    <a:lnTo>
                      <a:pt x="2099" y="1565"/>
                    </a:lnTo>
                    <a:lnTo>
                      <a:pt x="2102" y="1558"/>
                    </a:lnTo>
                    <a:close/>
                    <a:moveTo>
                      <a:pt x="2117" y="1524"/>
                    </a:moveTo>
                    <a:lnTo>
                      <a:pt x="2117" y="1528"/>
                    </a:lnTo>
                    <a:lnTo>
                      <a:pt x="2116" y="1534"/>
                    </a:lnTo>
                    <a:lnTo>
                      <a:pt x="2113" y="1539"/>
                    </a:lnTo>
                    <a:lnTo>
                      <a:pt x="2110" y="1542"/>
                    </a:lnTo>
                    <a:lnTo>
                      <a:pt x="2117" y="1524"/>
                    </a:lnTo>
                    <a:close/>
                    <a:moveTo>
                      <a:pt x="2158" y="1435"/>
                    </a:moveTo>
                    <a:lnTo>
                      <a:pt x="2154" y="1452"/>
                    </a:lnTo>
                    <a:lnTo>
                      <a:pt x="2137" y="1472"/>
                    </a:lnTo>
                    <a:lnTo>
                      <a:pt x="2140" y="1464"/>
                    </a:lnTo>
                    <a:lnTo>
                      <a:pt x="2144" y="1453"/>
                    </a:lnTo>
                    <a:lnTo>
                      <a:pt x="2158" y="1435"/>
                    </a:lnTo>
                    <a:close/>
                    <a:moveTo>
                      <a:pt x="14" y="1209"/>
                    </a:moveTo>
                    <a:lnTo>
                      <a:pt x="15" y="1217"/>
                    </a:lnTo>
                    <a:lnTo>
                      <a:pt x="7" y="1227"/>
                    </a:lnTo>
                    <a:lnTo>
                      <a:pt x="5" y="1219"/>
                    </a:lnTo>
                    <a:lnTo>
                      <a:pt x="14" y="1209"/>
                    </a:lnTo>
                    <a:close/>
                    <a:moveTo>
                      <a:pt x="11" y="1176"/>
                    </a:moveTo>
                    <a:lnTo>
                      <a:pt x="12" y="1197"/>
                    </a:lnTo>
                    <a:lnTo>
                      <a:pt x="11" y="1193"/>
                    </a:lnTo>
                    <a:lnTo>
                      <a:pt x="9" y="1180"/>
                    </a:lnTo>
                    <a:lnTo>
                      <a:pt x="11" y="1176"/>
                    </a:lnTo>
                    <a:close/>
                    <a:moveTo>
                      <a:pt x="2201" y="1090"/>
                    </a:moveTo>
                    <a:lnTo>
                      <a:pt x="2210" y="1114"/>
                    </a:lnTo>
                    <a:lnTo>
                      <a:pt x="2210" y="1131"/>
                    </a:lnTo>
                    <a:lnTo>
                      <a:pt x="2201" y="1107"/>
                    </a:lnTo>
                    <a:lnTo>
                      <a:pt x="2201" y="1090"/>
                    </a:lnTo>
                    <a:close/>
                    <a:moveTo>
                      <a:pt x="0" y="1077"/>
                    </a:moveTo>
                    <a:lnTo>
                      <a:pt x="8" y="1101"/>
                    </a:lnTo>
                    <a:lnTo>
                      <a:pt x="9" y="1118"/>
                    </a:lnTo>
                    <a:lnTo>
                      <a:pt x="0" y="1094"/>
                    </a:lnTo>
                    <a:lnTo>
                      <a:pt x="0" y="1077"/>
                    </a:lnTo>
                    <a:close/>
                    <a:moveTo>
                      <a:pt x="2196" y="1002"/>
                    </a:moveTo>
                    <a:lnTo>
                      <a:pt x="2201" y="1008"/>
                    </a:lnTo>
                    <a:lnTo>
                      <a:pt x="2201" y="1021"/>
                    </a:lnTo>
                    <a:lnTo>
                      <a:pt x="2199" y="1026"/>
                    </a:lnTo>
                    <a:lnTo>
                      <a:pt x="2199" y="1028"/>
                    </a:lnTo>
                    <a:lnTo>
                      <a:pt x="2196" y="1002"/>
                    </a:lnTo>
                    <a:close/>
                    <a:moveTo>
                      <a:pt x="2203" y="976"/>
                    </a:moveTo>
                    <a:lnTo>
                      <a:pt x="2203" y="984"/>
                    </a:lnTo>
                    <a:lnTo>
                      <a:pt x="2196" y="994"/>
                    </a:lnTo>
                    <a:lnTo>
                      <a:pt x="2195" y="985"/>
                    </a:lnTo>
                    <a:lnTo>
                      <a:pt x="2203" y="976"/>
                    </a:lnTo>
                    <a:close/>
                    <a:moveTo>
                      <a:pt x="73" y="731"/>
                    </a:moveTo>
                    <a:lnTo>
                      <a:pt x="69" y="741"/>
                    </a:lnTo>
                    <a:lnTo>
                      <a:pt x="67" y="748"/>
                    </a:lnTo>
                    <a:lnTo>
                      <a:pt x="52" y="766"/>
                    </a:lnTo>
                    <a:lnTo>
                      <a:pt x="56" y="751"/>
                    </a:lnTo>
                    <a:lnTo>
                      <a:pt x="73" y="731"/>
                    </a:lnTo>
                    <a:close/>
                    <a:moveTo>
                      <a:pt x="101" y="659"/>
                    </a:moveTo>
                    <a:lnTo>
                      <a:pt x="100" y="662"/>
                    </a:lnTo>
                    <a:lnTo>
                      <a:pt x="94" y="679"/>
                    </a:lnTo>
                    <a:lnTo>
                      <a:pt x="93" y="673"/>
                    </a:lnTo>
                    <a:lnTo>
                      <a:pt x="94" y="667"/>
                    </a:lnTo>
                    <a:lnTo>
                      <a:pt x="97" y="663"/>
                    </a:lnTo>
                    <a:lnTo>
                      <a:pt x="100" y="659"/>
                    </a:lnTo>
                    <a:lnTo>
                      <a:pt x="101" y="659"/>
                    </a:lnTo>
                    <a:close/>
                    <a:moveTo>
                      <a:pt x="105" y="629"/>
                    </a:moveTo>
                    <a:lnTo>
                      <a:pt x="110" y="641"/>
                    </a:lnTo>
                    <a:lnTo>
                      <a:pt x="107" y="648"/>
                    </a:lnTo>
                    <a:lnTo>
                      <a:pt x="103" y="636"/>
                    </a:lnTo>
                    <a:lnTo>
                      <a:pt x="105" y="629"/>
                    </a:lnTo>
                    <a:close/>
                    <a:moveTo>
                      <a:pt x="1997" y="465"/>
                    </a:moveTo>
                    <a:lnTo>
                      <a:pt x="2011" y="468"/>
                    </a:lnTo>
                    <a:lnTo>
                      <a:pt x="2016" y="475"/>
                    </a:lnTo>
                    <a:lnTo>
                      <a:pt x="2016" y="475"/>
                    </a:lnTo>
                    <a:lnTo>
                      <a:pt x="2003" y="472"/>
                    </a:lnTo>
                    <a:lnTo>
                      <a:pt x="1997" y="465"/>
                    </a:lnTo>
                    <a:close/>
                    <a:moveTo>
                      <a:pt x="1976" y="437"/>
                    </a:moveTo>
                    <a:lnTo>
                      <a:pt x="1982" y="440"/>
                    </a:lnTo>
                    <a:lnTo>
                      <a:pt x="1990" y="451"/>
                    </a:lnTo>
                    <a:lnTo>
                      <a:pt x="1990" y="455"/>
                    </a:lnTo>
                    <a:lnTo>
                      <a:pt x="1976" y="437"/>
                    </a:lnTo>
                    <a:close/>
                    <a:moveTo>
                      <a:pt x="1921" y="357"/>
                    </a:moveTo>
                    <a:lnTo>
                      <a:pt x="1931" y="368"/>
                    </a:lnTo>
                    <a:lnTo>
                      <a:pt x="1939" y="390"/>
                    </a:lnTo>
                    <a:lnTo>
                      <a:pt x="1929" y="381"/>
                    </a:lnTo>
                    <a:lnTo>
                      <a:pt x="1921" y="357"/>
                    </a:lnTo>
                    <a:close/>
                    <a:moveTo>
                      <a:pt x="454" y="208"/>
                    </a:moveTo>
                    <a:lnTo>
                      <a:pt x="467" y="211"/>
                    </a:lnTo>
                    <a:lnTo>
                      <a:pt x="459" y="217"/>
                    </a:lnTo>
                    <a:lnTo>
                      <a:pt x="447" y="214"/>
                    </a:lnTo>
                    <a:lnTo>
                      <a:pt x="454" y="208"/>
                    </a:lnTo>
                    <a:close/>
                    <a:moveTo>
                      <a:pt x="488" y="195"/>
                    </a:moveTo>
                    <a:lnTo>
                      <a:pt x="484" y="197"/>
                    </a:lnTo>
                    <a:lnTo>
                      <a:pt x="487" y="195"/>
                    </a:lnTo>
                    <a:lnTo>
                      <a:pt x="488" y="195"/>
                    </a:lnTo>
                    <a:close/>
                    <a:moveTo>
                      <a:pt x="1641" y="146"/>
                    </a:moveTo>
                    <a:lnTo>
                      <a:pt x="1667" y="150"/>
                    </a:lnTo>
                    <a:lnTo>
                      <a:pt x="1681" y="159"/>
                    </a:lnTo>
                    <a:lnTo>
                      <a:pt x="1657" y="154"/>
                    </a:lnTo>
                    <a:lnTo>
                      <a:pt x="1641" y="146"/>
                    </a:lnTo>
                    <a:close/>
                    <a:moveTo>
                      <a:pt x="575" y="132"/>
                    </a:moveTo>
                    <a:lnTo>
                      <a:pt x="559" y="150"/>
                    </a:lnTo>
                    <a:lnTo>
                      <a:pt x="559" y="150"/>
                    </a:lnTo>
                    <a:lnTo>
                      <a:pt x="541" y="162"/>
                    </a:lnTo>
                    <a:lnTo>
                      <a:pt x="559" y="140"/>
                    </a:lnTo>
                    <a:lnTo>
                      <a:pt x="575" y="132"/>
                    </a:lnTo>
                    <a:close/>
                    <a:moveTo>
                      <a:pt x="1568" y="105"/>
                    </a:moveTo>
                    <a:lnTo>
                      <a:pt x="1572" y="106"/>
                    </a:lnTo>
                    <a:lnTo>
                      <a:pt x="1585" y="112"/>
                    </a:lnTo>
                    <a:lnTo>
                      <a:pt x="1590" y="119"/>
                    </a:lnTo>
                    <a:lnTo>
                      <a:pt x="1563" y="106"/>
                    </a:lnTo>
                    <a:lnTo>
                      <a:pt x="1568" y="105"/>
                    </a:lnTo>
                    <a:close/>
                    <a:moveTo>
                      <a:pt x="1542" y="87"/>
                    </a:moveTo>
                    <a:lnTo>
                      <a:pt x="1549" y="89"/>
                    </a:lnTo>
                    <a:lnTo>
                      <a:pt x="1551" y="89"/>
                    </a:lnTo>
                    <a:lnTo>
                      <a:pt x="1555" y="102"/>
                    </a:lnTo>
                    <a:lnTo>
                      <a:pt x="1546" y="98"/>
                    </a:lnTo>
                    <a:lnTo>
                      <a:pt x="1542" y="87"/>
                    </a:lnTo>
                    <a:close/>
                    <a:moveTo>
                      <a:pt x="881" y="19"/>
                    </a:moveTo>
                    <a:lnTo>
                      <a:pt x="908" y="23"/>
                    </a:lnTo>
                    <a:lnTo>
                      <a:pt x="887" y="27"/>
                    </a:lnTo>
                    <a:lnTo>
                      <a:pt x="864" y="23"/>
                    </a:lnTo>
                    <a:lnTo>
                      <a:pt x="881" y="19"/>
                    </a:lnTo>
                    <a:close/>
                    <a:moveTo>
                      <a:pt x="981" y="10"/>
                    </a:moveTo>
                    <a:lnTo>
                      <a:pt x="984" y="10"/>
                    </a:lnTo>
                    <a:lnTo>
                      <a:pt x="988" y="12"/>
                    </a:lnTo>
                    <a:lnTo>
                      <a:pt x="969" y="13"/>
                    </a:lnTo>
                    <a:lnTo>
                      <a:pt x="969" y="13"/>
                    </a:lnTo>
                    <a:lnTo>
                      <a:pt x="981" y="10"/>
                    </a:lnTo>
                    <a:close/>
                    <a:moveTo>
                      <a:pt x="1015" y="0"/>
                    </a:moveTo>
                    <a:lnTo>
                      <a:pt x="1007" y="10"/>
                    </a:lnTo>
                    <a:lnTo>
                      <a:pt x="998" y="10"/>
                    </a:lnTo>
                    <a:lnTo>
                      <a:pt x="1007" y="0"/>
                    </a:lnTo>
                    <a:lnTo>
                      <a:pt x="10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4" name="Freeform 659"/>
              <p:cNvSpPr>
                <a:spLocks noEditPoints="1"/>
              </p:cNvSpPr>
              <p:nvPr/>
            </p:nvSpPr>
            <p:spPr bwMode="auto">
              <a:xfrm>
                <a:off x="6002" y="1433"/>
                <a:ext cx="2228" cy="2222"/>
              </a:xfrm>
              <a:custGeom>
                <a:avLst/>
                <a:gdLst>
                  <a:gd name="T0" fmla="*/ 1201 w 2228"/>
                  <a:gd name="T1" fmla="*/ 2222 h 2222"/>
                  <a:gd name="T2" fmla="*/ 1201 w 2228"/>
                  <a:gd name="T3" fmla="*/ 2213 h 2222"/>
                  <a:gd name="T4" fmla="*/ 1353 w 2228"/>
                  <a:gd name="T5" fmla="*/ 2190 h 2222"/>
                  <a:gd name="T6" fmla="*/ 1362 w 2228"/>
                  <a:gd name="T7" fmla="*/ 2198 h 2222"/>
                  <a:gd name="T8" fmla="*/ 1353 w 2228"/>
                  <a:gd name="T9" fmla="*/ 2190 h 2222"/>
                  <a:gd name="T10" fmla="*/ 670 w 2228"/>
                  <a:gd name="T11" fmla="*/ 2125 h 2222"/>
                  <a:gd name="T12" fmla="*/ 678 w 2228"/>
                  <a:gd name="T13" fmla="*/ 2138 h 2222"/>
                  <a:gd name="T14" fmla="*/ 664 w 2228"/>
                  <a:gd name="T15" fmla="*/ 2121 h 2222"/>
                  <a:gd name="T16" fmla="*/ 1643 w 2228"/>
                  <a:gd name="T17" fmla="*/ 2091 h 2222"/>
                  <a:gd name="T18" fmla="*/ 1642 w 2228"/>
                  <a:gd name="T19" fmla="*/ 2083 h 2222"/>
                  <a:gd name="T20" fmla="*/ 514 w 2228"/>
                  <a:gd name="T21" fmla="*/ 2051 h 2222"/>
                  <a:gd name="T22" fmla="*/ 554 w 2228"/>
                  <a:gd name="T23" fmla="*/ 2064 h 2222"/>
                  <a:gd name="T24" fmla="*/ 514 w 2228"/>
                  <a:gd name="T25" fmla="*/ 2051 h 2222"/>
                  <a:gd name="T26" fmla="*/ 1783 w 2228"/>
                  <a:gd name="T27" fmla="*/ 2002 h 2222"/>
                  <a:gd name="T28" fmla="*/ 1765 w 2228"/>
                  <a:gd name="T29" fmla="*/ 2003 h 2222"/>
                  <a:gd name="T30" fmla="*/ 285 w 2228"/>
                  <a:gd name="T31" fmla="*/ 1842 h 2222"/>
                  <a:gd name="T32" fmla="*/ 307 w 2228"/>
                  <a:gd name="T33" fmla="*/ 1880 h 2222"/>
                  <a:gd name="T34" fmla="*/ 285 w 2228"/>
                  <a:gd name="T35" fmla="*/ 1842 h 2222"/>
                  <a:gd name="T36" fmla="*/ 203 w 2228"/>
                  <a:gd name="T37" fmla="*/ 1738 h 2222"/>
                  <a:gd name="T38" fmla="*/ 209 w 2228"/>
                  <a:gd name="T39" fmla="*/ 1746 h 2222"/>
                  <a:gd name="T40" fmla="*/ 195 w 2228"/>
                  <a:gd name="T41" fmla="*/ 1743 h 2222"/>
                  <a:gd name="T42" fmla="*/ 2115 w 2228"/>
                  <a:gd name="T43" fmla="*/ 1578 h 2222"/>
                  <a:gd name="T44" fmla="*/ 2116 w 2228"/>
                  <a:gd name="T45" fmla="*/ 1598 h 2222"/>
                  <a:gd name="T46" fmla="*/ 2115 w 2228"/>
                  <a:gd name="T47" fmla="*/ 1578 h 2222"/>
                  <a:gd name="T48" fmla="*/ 2177 w 2228"/>
                  <a:gd name="T49" fmla="*/ 1442 h 2222"/>
                  <a:gd name="T50" fmla="*/ 2167 w 2228"/>
                  <a:gd name="T51" fmla="*/ 1444 h 2222"/>
                  <a:gd name="T52" fmla="*/ 14 w 2228"/>
                  <a:gd name="T53" fmla="*/ 1228 h 2222"/>
                  <a:gd name="T54" fmla="*/ 7 w 2228"/>
                  <a:gd name="T55" fmla="*/ 1246 h 2222"/>
                  <a:gd name="T56" fmla="*/ 14 w 2228"/>
                  <a:gd name="T57" fmla="*/ 1228 h 2222"/>
                  <a:gd name="T58" fmla="*/ 2228 w 2228"/>
                  <a:gd name="T59" fmla="*/ 1147 h 2222"/>
                  <a:gd name="T60" fmla="*/ 2219 w 2228"/>
                  <a:gd name="T61" fmla="*/ 1140 h 2222"/>
                  <a:gd name="T62" fmla="*/ 0 w 2228"/>
                  <a:gd name="T63" fmla="*/ 1065 h 2222"/>
                  <a:gd name="T64" fmla="*/ 9 w 2228"/>
                  <a:gd name="T65" fmla="*/ 1103 h 2222"/>
                  <a:gd name="T66" fmla="*/ 0 w 2228"/>
                  <a:gd name="T67" fmla="*/ 1065 h 2222"/>
                  <a:gd name="T68" fmla="*/ 2221 w 2228"/>
                  <a:gd name="T69" fmla="*/ 983 h 2222"/>
                  <a:gd name="T70" fmla="*/ 2212 w 2228"/>
                  <a:gd name="T71" fmla="*/ 985 h 2222"/>
                  <a:gd name="T72" fmla="*/ 65 w 2228"/>
                  <a:gd name="T73" fmla="*/ 760 h 2222"/>
                  <a:gd name="T74" fmla="*/ 45 w 2228"/>
                  <a:gd name="T75" fmla="*/ 794 h 2222"/>
                  <a:gd name="T76" fmla="*/ 65 w 2228"/>
                  <a:gd name="T77" fmla="*/ 760 h 2222"/>
                  <a:gd name="T78" fmla="*/ 114 w 2228"/>
                  <a:gd name="T79" fmla="*/ 638 h 2222"/>
                  <a:gd name="T80" fmla="*/ 107 w 2228"/>
                  <a:gd name="T81" fmla="*/ 634 h 2222"/>
                  <a:gd name="T82" fmla="*/ 2020 w 2228"/>
                  <a:gd name="T83" fmla="*/ 477 h 2222"/>
                  <a:gd name="T84" fmla="*/ 2037 w 2228"/>
                  <a:gd name="T85" fmla="*/ 486 h 2222"/>
                  <a:gd name="T86" fmla="*/ 2025 w 2228"/>
                  <a:gd name="T87" fmla="*/ 484 h 2222"/>
                  <a:gd name="T88" fmla="*/ 1921 w 2228"/>
                  <a:gd name="T89" fmla="*/ 342 h 2222"/>
                  <a:gd name="T90" fmla="*/ 1940 w 2228"/>
                  <a:gd name="T91" fmla="*/ 377 h 2222"/>
                  <a:gd name="T92" fmla="*/ 1921 w 2228"/>
                  <a:gd name="T93" fmla="*/ 342 h 2222"/>
                  <a:gd name="T94" fmla="*/ 463 w 2228"/>
                  <a:gd name="T95" fmla="*/ 217 h 2222"/>
                  <a:gd name="T96" fmla="*/ 444 w 2228"/>
                  <a:gd name="T97" fmla="*/ 221 h 2222"/>
                  <a:gd name="T98" fmla="*/ 1676 w 2228"/>
                  <a:gd name="T99" fmla="*/ 159 h 2222"/>
                  <a:gd name="T100" fmla="*/ 1714 w 2228"/>
                  <a:gd name="T101" fmla="*/ 171 h 2222"/>
                  <a:gd name="T102" fmla="*/ 1690 w 2228"/>
                  <a:gd name="T103" fmla="*/ 168 h 2222"/>
                  <a:gd name="T104" fmla="*/ 598 w 2228"/>
                  <a:gd name="T105" fmla="*/ 124 h 2222"/>
                  <a:gd name="T106" fmla="*/ 568 w 2228"/>
                  <a:gd name="T107" fmla="*/ 149 h 2222"/>
                  <a:gd name="T108" fmla="*/ 598 w 2228"/>
                  <a:gd name="T109" fmla="*/ 124 h 2222"/>
                  <a:gd name="T110" fmla="*/ 1555 w 2228"/>
                  <a:gd name="T111" fmla="*/ 87 h 2222"/>
                  <a:gd name="T112" fmla="*/ 1558 w 2228"/>
                  <a:gd name="T113" fmla="*/ 98 h 2222"/>
                  <a:gd name="T114" fmla="*/ 1547 w 2228"/>
                  <a:gd name="T115" fmla="*/ 84 h 2222"/>
                  <a:gd name="T116" fmla="*/ 890 w 2228"/>
                  <a:gd name="T117" fmla="*/ 28 h 2222"/>
                  <a:gd name="T118" fmla="*/ 851 w 2228"/>
                  <a:gd name="T119" fmla="*/ 28 h 2222"/>
                  <a:gd name="T120" fmla="*/ 1031 w 2228"/>
                  <a:gd name="T121" fmla="*/ 0 h 2222"/>
                  <a:gd name="T122" fmla="*/ 1016 w 2228"/>
                  <a:gd name="T123" fmla="*/ 9 h 2222"/>
                  <a:gd name="T124" fmla="*/ 1031 w 2228"/>
                  <a:gd name="T125" fmla="*/ 0 h 2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28" h="2222">
                    <a:moveTo>
                      <a:pt x="1209" y="2213"/>
                    </a:moveTo>
                    <a:lnTo>
                      <a:pt x="1201" y="2222"/>
                    </a:lnTo>
                    <a:lnTo>
                      <a:pt x="1194" y="2222"/>
                    </a:lnTo>
                    <a:lnTo>
                      <a:pt x="1201" y="2213"/>
                    </a:lnTo>
                    <a:lnTo>
                      <a:pt x="1209" y="2213"/>
                    </a:lnTo>
                    <a:close/>
                    <a:moveTo>
                      <a:pt x="1353" y="2190"/>
                    </a:moveTo>
                    <a:lnTo>
                      <a:pt x="1376" y="2194"/>
                    </a:lnTo>
                    <a:lnTo>
                      <a:pt x="1362" y="2198"/>
                    </a:lnTo>
                    <a:lnTo>
                      <a:pt x="1339" y="2194"/>
                    </a:lnTo>
                    <a:lnTo>
                      <a:pt x="1353" y="2190"/>
                    </a:lnTo>
                    <a:close/>
                    <a:moveTo>
                      <a:pt x="664" y="2121"/>
                    </a:moveTo>
                    <a:lnTo>
                      <a:pt x="670" y="2125"/>
                    </a:lnTo>
                    <a:lnTo>
                      <a:pt x="674" y="2126"/>
                    </a:lnTo>
                    <a:lnTo>
                      <a:pt x="678" y="2138"/>
                    </a:lnTo>
                    <a:lnTo>
                      <a:pt x="668" y="2133"/>
                    </a:lnTo>
                    <a:lnTo>
                      <a:pt x="664" y="2121"/>
                    </a:lnTo>
                    <a:close/>
                    <a:moveTo>
                      <a:pt x="1659" y="2074"/>
                    </a:moveTo>
                    <a:lnTo>
                      <a:pt x="1643" y="2091"/>
                    </a:lnTo>
                    <a:lnTo>
                      <a:pt x="1628" y="2100"/>
                    </a:lnTo>
                    <a:lnTo>
                      <a:pt x="1642" y="2083"/>
                    </a:lnTo>
                    <a:lnTo>
                      <a:pt x="1659" y="2074"/>
                    </a:lnTo>
                    <a:close/>
                    <a:moveTo>
                      <a:pt x="514" y="2051"/>
                    </a:moveTo>
                    <a:lnTo>
                      <a:pt x="540" y="2056"/>
                    </a:lnTo>
                    <a:lnTo>
                      <a:pt x="554" y="2064"/>
                    </a:lnTo>
                    <a:lnTo>
                      <a:pt x="530" y="2060"/>
                    </a:lnTo>
                    <a:lnTo>
                      <a:pt x="514" y="2051"/>
                    </a:lnTo>
                    <a:close/>
                    <a:moveTo>
                      <a:pt x="1772" y="1999"/>
                    </a:moveTo>
                    <a:lnTo>
                      <a:pt x="1783" y="2002"/>
                    </a:lnTo>
                    <a:lnTo>
                      <a:pt x="1777" y="2006"/>
                    </a:lnTo>
                    <a:lnTo>
                      <a:pt x="1765" y="2003"/>
                    </a:lnTo>
                    <a:lnTo>
                      <a:pt x="1772" y="1999"/>
                    </a:lnTo>
                    <a:close/>
                    <a:moveTo>
                      <a:pt x="285" y="1842"/>
                    </a:moveTo>
                    <a:lnTo>
                      <a:pt x="298" y="1856"/>
                    </a:lnTo>
                    <a:lnTo>
                      <a:pt x="307" y="1880"/>
                    </a:lnTo>
                    <a:lnTo>
                      <a:pt x="294" y="1865"/>
                    </a:lnTo>
                    <a:lnTo>
                      <a:pt x="285" y="1842"/>
                    </a:lnTo>
                    <a:close/>
                    <a:moveTo>
                      <a:pt x="191" y="1736"/>
                    </a:moveTo>
                    <a:lnTo>
                      <a:pt x="203" y="1738"/>
                    </a:lnTo>
                    <a:lnTo>
                      <a:pt x="203" y="1738"/>
                    </a:lnTo>
                    <a:lnTo>
                      <a:pt x="209" y="1746"/>
                    </a:lnTo>
                    <a:lnTo>
                      <a:pt x="196" y="1743"/>
                    </a:lnTo>
                    <a:lnTo>
                      <a:pt x="195" y="1743"/>
                    </a:lnTo>
                    <a:lnTo>
                      <a:pt x="191" y="1736"/>
                    </a:lnTo>
                    <a:close/>
                    <a:moveTo>
                      <a:pt x="2115" y="1578"/>
                    </a:moveTo>
                    <a:lnTo>
                      <a:pt x="2121" y="1589"/>
                    </a:lnTo>
                    <a:lnTo>
                      <a:pt x="2116" y="1598"/>
                    </a:lnTo>
                    <a:lnTo>
                      <a:pt x="2112" y="1585"/>
                    </a:lnTo>
                    <a:lnTo>
                      <a:pt x="2115" y="1578"/>
                    </a:lnTo>
                    <a:close/>
                    <a:moveTo>
                      <a:pt x="2183" y="1425"/>
                    </a:moveTo>
                    <a:lnTo>
                      <a:pt x="2177" y="1442"/>
                    </a:lnTo>
                    <a:lnTo>
                      <a:pt x="2163" y="1461"/>
                    </a:lnTo>
                    <a:lnTo>
                      <a:pt x="2167" y="1444"/>
                    </a:lnTo>
                    <a:lnTo>
                      <a:pt x="2183" y="1425"/>
                    </a:lnTo>
                    <a:close/>
                    <a:moveTo>
                      <a:pt x="14" y="1228"/>
                    </a:moveTo>
                    <a:lnTo>
                      <a:pt x="16" y="1236"/>
                    </a:lnTo>
                    <a:lnTo>
                      <a:pt x="7" y="1246"/>
                    </a:lnTo>
                    <a:lnTo>
                      <a:pt x="6" y="1237"/>
                    </a:lnTo>
                    <a:lnTo>
                      <a:pt x="14" y="1228"/>
                    </a:lnTo>
                    <a:close/>
                    <a:moveTo>
                      <a:pt x="2219" y="1123"/>
                    </a:moveTo>
                    <a:lnTo>
                      <a:pt x="2228" y="1147"/>
                    </a:lnTo>
                    <a:lnTo>
                      <a:pt x="2227" y="1161"/>
                    </a:lnTo>
                    <a:lnTo>
                      <a:pt x="2219" y="1140"/>
                    </a:lnTo>
                    <a:lnTo>
                      <a:pt x="2219" y="1123"/>
                    </a:lnTo>
                    <a:close/>
                    <a:moveTo>
                      <a:pt x="0" y="1065"/>
                    </a:moveTo>
                    <a:lnTo>
                      <a:pt x="9" y="1086"/>
                    </a:lnTo>
                    <a:lnTo>
                      <a:pt x="9" y="1103"/>
                    </a:lnTo>
                    <a:lnTo>
                      <a:pt x="0" y="1079"/>
                    </a:lnTo>
                    <a:lnTo>
                      <a:pt x="0" y="1065"/>
                    </a:lnTo>
                    <a:close/>
                    <a:moveTo>
                      <a:pt x="2221" y="975"/>
                    </a:moveTo>
                    <a:lnTo>
                      <a:pt x="2221" y="983"/>
                    </a:lnTo>
                    <a:lnTo>
                      <a:pt x="2212" y="993"/>
                    </a:lnTo>
                    <a:lnTo>
                      <a:pt x="2212" y="985"/>
                    </a:lnTo>
                    <a:lnTo>
                      <a:pt x="2221" y="975"/>
                    </a:lnTo>
                    <a:close/>
                    <a:moveTo>
                      <a:pt x="65" y="760"/>
                    </a:moveTo>
                    <a:lnTo>
                      <a:pt x="61" y="775"/>
                    </a:lnTo>
                    <a:lnTo>
                      <a:pt x="45" y="794"/>
                    </a:lnTo>
                    <a:lnTo>
                      <a:pt x="51" y="778"/>
                    </a:lnTo>
                    <a:lnTo>
                      <a:pt x="65" y="760"/>
                    </a:lnTo>
                    <a:close/>
                    <a:moveTo>
                      <a:pt x="110" y="627"/>
                    </a:moveTo>
                    <a:lnTo>
                      <a:pt x="114" y="638"/>
                    </a:lnTo>
                    <a:lnTo>
                      <a:pt x="112" y="645"/>
                    </a:lnTo>
                    <a:lnTo>
                      <a:pt x="107" y="634"/>
                    </a:lnTo>
                    <a:lnTo>
                      <a:pt x="110" y="627"/>
                    </a:lnTo>
                    <a:close/>
                    <a:moveTo>
                      <a:pt x="2020" y="477"/>
                    </a:moveTo>
                    <a:lnTo>
                      <a:pt x="2033" y="479"/>
                    </a:lnTo>
                    <a:lnTo>
                      <a:pt x="2037" y="486"/>
                    </a:lnTo>
                    <a:lnTo>
                      <a:pt x="2025" y="484"/>
                    </a:lnTo>
                    <a:lnTo>
                      <a:pt x="2025" y="484"/>
                    </a:lnTo>
                    <a:lnTo>
                      <a:pt x="2020" y="477"/>
                    </a:lnTo>
                    <a:close/>
                    <a:moveTo>
                      <a:pt x="1921" y="342"/>
                    </a:moveTo>
                    <a:lnTo>
                      <a:pt x="1930" y="353"/>
                    </a:lnTo>
                    <a:lnTo>
                      <a:pt x="1940" y="377"/>
                    </a:lnTo>
                    <a:lnTo>
                      <a:pt x="1930" y="366"/>
                    </a:lnTo>
                    <a:lnTo>
                      <a:pt x="1921" y="342"/>
                    </a:lnTo>
                    <a:close/>
                    <a:moveTo>
                      <a:pt x="451" y="216"/>
                    </a:moveTo>
                    <a:lnTo>
                      <a:pt x="463" y="217"/>
                    </a:lnTo>
                    <a:lnTo>
                      <a:pt x="456" y="223"/>
                    </a:lnTo>
                    <a:lnTo>
                      <a:pt x="444" y="221"/>
                    </a:lnTo>
                    <a:lnTo>
                      <a:pt x="451" y="216"/>
                    </a:lnTo>
                    <a:close/>
                    <a:moveTo>
                      <a:pt x="1676" y="159"/>
                    </a:moveTo>
                    <a:lnTo>
                      <a:pt x="1701" y="163"/>
                    </a:lnTo>
                    <a:lnTo>
                      <a:pt x="1714" y="171"/>
                    </a:lnTo>
                    <a:lnTo>
                      <a:pt x="1715" y="172"/>
                    </a:lnTo>
                    <a:lnTo>
                      <a:pt x="1690" y="168"/>
                    </a:lnTo>
                    <a:lnTo>
                      <a:pt x="1676" y="159"/>
                    </a:lnTo>
                    <a:close/>
                    <a:moveTo>
                      <a:pt x="598" y="124"/>
                    </a:moveTo>
                    <a:lnTo>
                      <a:pt x="584" y="141"/>
                    </a:lnTo>
                    <a:lnTo>
                      <a:pt x="568" y="149"/>
                    </a:lnTo>
                    <a:lnTo>
                      <a:pt x="582" y="132"/>
                    </a:lnTo>
                    <a:lnTo>
                      <a:pt x="598" y="124"/>
                    </a:lnTo>
                    <a:close/>
                    <a:moveTo>
                      <a:pt x="1547" y="84"/>
                    </a:moveTo>
                    <a:lnTo>
                      <a:pt x="1555" y="87"/>
                    </a:lnTo>
                    <a:lnTo>
                      <a:pt x="1560" y="98"/>
                    </a:lnTo>
                    <a:lnTo>
                      <a:pt x="1558" y="98"/>
                    </a:lnTo>
                    <a:lnTo>
                      <a:pt x="1551" y="96"/>
                    </a:lnTo>
                    <a:lnTo>
                      <a:pt x="1547" y="84"/>
                    </a:lnTo>
                    <a:close/>
                    <a:moveTo>
                      <a:pt x="867" y="24"/>
                    </a:moveTo>
                    <a:lnTo>
                      <a:pt x="890" y="28"/>
                    </a:lnTo>
                    <a:lnTo>
                      <a:pt x="873" y="32"/>
                    </a:lnTo>
                    <a:lnTo>
                      <a:pt x="851" y="28"/>
                    </a:lnTo>
                    <a:lnTo>
                      <a:pt x="867" y="24"/>
                    </a:lnTo>
                    <a:close/>
                    <a:moveTo>
                      <a:pt x="1031" y="0"/>
                    </a:moveTo>
                    <a:lnTo>
                      <a:pt x="1024" y="9"/>
                    </a:lnTo>
                    <a:lnTo>
                      <a:pt x="1016" y="9"/>
                    </a:lnTo>
                    <a:lnTo>
                      <a:pt x="1023" y="1"/>
                    </a:lnTo>
                    <a:lnTo>
                      <a:pt x="10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5" name="Freeform 660"/>
              <p:cNvSpPr>
                <a:spLocks noEditPoints="1"/>
              </p:cNvSpPr>
              <p:nvPr/>
            </p:nvSpPr>
            <p:spPr bwMode="auto">
              <a:xfrm>
                <a:off x="5994" y="1423"/>
                <a:ext cx="2243" cy="2242"/>
              </a:xfrm>
              <a:custGeom>
                <a:avLst/>
                <a:gdLst>
                  <a:gd name="T0" fmla="*/ 1200 w 2243"/>
                  <a:gd name="T1" fmla="*/ 2242 h 2242"/>
                  <a:gd name="T2" fmla="*/ 1202 w 2243"/>
                  <a:gd name="T3" fmla="*/ 2232 h 2242"/>
                  <a:gd name="T4" fmla="*/ 1384 w 2243"/>
                  <a:gd name="T5" fmla="*/ 2204 h 2242"/>
                  <a:gd name="T6" fmla="*/ 1393 w 2243"/>
                  <a:gd name="T7" fmla="*/ 2211 h 2242"/>
                  <a:gd name="T8" fmla="*/ 1384 w 2243"/>
                  <a:gd name="T9" fmla="*/ 2204 h 2242"/>
                  <a:gd name="T10" fmla="*/ 686 w 2243"/>
                  <a:gd name="T11" fmla="*/ 2148 h 2242"/>
                  <a:gd name="T12" fmla="*/ 681 w 2243"/>
                  <a:gd name="T13" fmla="*/ 2155 h 2242"/>
                  <a:gd name="T14" fmla="*/ 1651 w 2243"/>
                  <a:gd name="T15" fmla="*/ 2101 h 2242"/>
                  <a:gd name="T16" fmla="*/ 1620 w 2243"/>
                  <a:gd name="T17" fmla="*/ 2128 h 2242"/>
                  <a:gd name="T18" fmla="*/ 1651 w 2243"/>
                  <a:gd name="T19" fmla="*/ 2101 h 2242"/>
                  <a:gd name="T20" fmla="*/ 522 w 2243"/>
                  <a:gd name="T21" fmla="*/ 2061 h 2242"/>
                  <a:gd name="T22" fmla="*/ 514 w 2243"/>
                  <a:gd name="T23" fmla="*/ 2067 h 2242"/>
                  <a:gd name="T24" fmla="*/ 1791 w 2243"/>
                  <a:gd name="T25" fmla="*/ 2012 h 2242"/>
                  <a:gd name="T26" fmla="*/ 1798 w 2243"/>
                  <a:gd name="T27" fmla="*/ 2018 h 2242"/>
                  <a:gd name="T28" fmla="*/ 1791 w 2243"/>
                  <a:gd name="T29" fmla="*/ 2012 h 2242"/>
                  <a:gd name="T30" fmla="*/ 315 w 2243"/>
                  <a:gd name="T31" fmla="*/ 1890 h 2242"/>
                  <a:gd name="T32" fmla="*/ 312 w 2243"/>
                  <a:gd name="T33" fmla="*/ 1900 h 2242"/>
                  <a:gd name="T34" fmla="*/ 302 w 2243"/>
                  <a:gd name="T35" fmla="*/ 1875 h 2242"/>
                  <a:gd name="T36" fmla="*/ 199 w 2243"/>
                  <a:gd name="T37" fmla="*/ 1746 h 2242"/>
                  <a:gd name="T38" fmla="*/ 204 w 2243"/>
                  <a:gd name="T39" fmla="*/ 1753 h 2242"/>
                  <a:gd name="T40" fmla="*/ 187 w 2243"/>
                  <a:gd name="T41" fmla="*/ 1745 h 2242"/>
                  <a:gd name="T42" fmla="*/ 2133 w 2243"/>
                  <a:gd name="T43" fmla="*/ 1612 h 2242"/>
                  <a:gd name="T44" fmla="*/ 2124 w 2243"/>
                  <a:gd name="T45" fmla="*/ 1608 h 2242"/>
                  <a:gd name="T46" fmla="*/ 2206 w 2243"/>
                  <a:gd name="T47" fmla="*/ 1417 h 2242"/>
                  <a:gd name="T48" fmla="*/ 2185 w 2243"/>
                  <a:gd name="T49" fmla="*/ 1452 h 2242"/>
                  <a:gd name="T50" fmla="*/ 2206 w 2243"/>
                  <a:gd name="T51" fmla="*/ 1417 h 2242"/>
                  <a:gd name="T52" fmla="*/ 15 w 2243"/>
                  <a:gd name="T53" fmla="*/ 1256 h 2242"/>
                  <a:gd name="T54" fmla="*/ 7 w 2243"/>
                  <a:gd name="T55" fmla="*/ 1262 h 2242"/>
                  <a:gd name="T56" fmla="*/ 14 w 2243"/>
                  <a:gd name="T57" fmla="*/ 1247 h 2242"/>
                  <a:gd name="T58" fmla="*/ 2243 w 2243"/>
                  <a:gd name="T59" fmla="*/ 1177 h 2242"/>
                  <a:gd name="T60" fmla="*/ 2235 w 2243"/>
                  <a:gd name="T61" fmla="*/ 1171 h 2242"/>
                  <a:gd name="T62" fmla="*/ 1 w 2243"/>
                  <a:gd name="T63" fmla="*/ 1054 h 2242"/>
                  <a:gd name="T64" fmla="*/ 8 w 2243"/>
                  <a:gd name="T65" fmla="*/ 1089 h 2242"/>
                  <a:gd name="T66" fmla="*/ 1 w 2243"/>
                  <a:gd name="T67" fmla="*/ 1054 h 2242"/>
                  <a:gd name="T68" fmla="*/ 2237 w 2243"/>
                  <a:gd name="T69" fmla="*/ 980 h 2242"/>
                  <a:gd name="T70" fmla="*/ 2229 w 2243"/>
                  <a:gd name="T71" fmla="*/ 993 h 2242"/>
                  <a:gd name="T72" fmla="*/ 2236 w 2243"/>
                  <a:gd name="T73" fmla="*/ 975 h 2242"/>
                  <a:gd name="T74" fmla="*/ 53 w 2243"/>
                  <a:gd name="T75" fmla="*/ 804 h 2242"/>
                  <a:gd name="T76" fmla="*/ 43 w 2243"/>
                  <a:gd name="T77" fmla="*/ 807 h 2242"/>
                  <a:gd name="T78" fmla="*/ 114 w 2243"/>
                  <a:gd name="T79" fmla="*/ 626 h 2242"/>
                  <a:gd name="T80" fmla="*/ 115 w 2243"/>
                  <a:gd name="T81" fmla="*/ 644 h 2242"/>
                  <a:gd name="T82" fmla="*/ 114 w 2243"/>
                  <a:gd name="T83" fmla="*/ 626 h 2242"/>
                  <a:gd name="T84" fmla="*/ 2052 w 2243"/>
                  <a:gd name="T85" fmla="*/ 491 h 2242"/>
                  <a:gd name="T86" fmla="*/ 2045 w 2243"/>
                  <a:gd name="T87" fmla="*/ 496 h 2242"/>
                  <a:gd name="T88" fmla="*/ 1921 w 2243"/>
                  <a:gd name="T89" fmla="*/ 332 h 2242"/>
                  <a:gd name="T90" fmla="*/ 1938 w 2243"/>
                  <a:gd name="T91" fmla="*/ 363 h 2242"/>
                  <a:gd name="T92" fmla="*/ 1921 w 2243"/>
                  <a:gd name="T93" fmla="*/ 332 h 2242"/>
                  <a:gd name="T94" fmla="*/ 459 w 2243"/>
                  <a:gd name="T95" fmla="*/ 226 h 2242"/>
                  <a:gd name="T96" fmla="*/ 439 w 2243"/>
                  <a:gd name="T97" fmla="*/ 229 h 2242"/>
                  <a:gd name="T98" fmla="*/ 1709 w 2243"/>
                  <a:gd name="T99" fmla="*/ 173 h 2242"/>
                  <a:gd name="T100" fmla="*/ 1743 w 2243"/>
                  <a:gd name="T101" fmla="*/ 185 h 2242"/>
                  <a:gd name="T102" fmla="*/ 1722 w 2243"/>
                  <a:gd name="T103" fmla="*/ 181 h 2242"/>
                  <a:gd name="T104" fmla="*/ 620 w 2243"/>
                  <a:gd name="T105" fmla="*/ 116 h 2242"/>
                  <a:gd name="T106" fmla="*/ 590 w 2243"/>
                  <a:gd name="T107" fmla="*/ 142 h 2242"/>
                  <a:gd name="T108" fmla="*/ 620 w 2243"/>
                  <a:gd name="T109" fmla="*/ 116 h 2242"/>
                  <a:gd name="T110" fmla="*/ 1559 w 2243"/>
                  <a:gd name="T111" fmla="*/ 86 h 2242"/>
                  <a:gd name="T112" fmla="*/ 1555 w 2243"/>
                  <a:gd name="T113" fmla="*/ 94 h 2242"/>
                  <a:gd name="T114" fmla="*/ 853 w 2243"/>
                  <a:gd name="T115" fmla="*/ 31 h 2242"/>
                  <a:gd name="T116" fmla="*/ 859 w 2243"/>
                  <a:gd name="T117" fmla="*/ 38 h 2242"/>
                  <a:gd name="T118" fmla="*/ 853 w 2243"/>
                  <a:gd name="T119" fmla="*/ 31 h 2242"/>
                  <a:gd name="T120" fmla="*/ 1039 w 2243"/>
                  <a:gd name="T121" fmla="*/ 10 h 2242"/>
                  <a:gd name="T122" fmla="*/ 1039 w 2243"/>
                  <a:gd name="T123" fmla="*/ 1 h 2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43" h="2242">
                    <a:moveTo>
                      <a:pt x="1209" y="2232"/>
                    </a:moveTo>
                    <a:lnTo>
                      <a:pt x="1200" y="2242"/>
                    </a:lnTo>
                    <a:lnTo>
                      <a:pt x="1193" y="2242"/>
                    </a:lnTo>
                    <a:lnTo>
                      <a:pt x="1202" y="2232"/>
                    </a:lnTo>
                    <a:lnTo>
                      <a:pt x="1209" y="2232"/>
                    </a:lnTo>
                    <a:close/>
                    <a:moveTo>
                      <a:pt x="1384" y="2204"/>
                    </a:moveTo>
                    <a:lnTo>
                      <a:pt x="1407" y="2208"/>
                    </a:lnTo>
                    <a:lnTo>
                      <a:pt x="1393" y="2211"/>
                    </a:lnTo>
                    <a:lnTo>
                      <a:pt x="1370" y="2208"/>
                    </a:lnTo>
                    <a:lnTo>
                      <a:pt x="1384" y="2204"/>
                    </a:lnTo>
                    <a:close/>
                    <a:moveTo>
                      <a:pt x="676" y="2143"/>
                    </a:moveTo>
                    <a:lnTo>
                      <a:pt x="686" y="2148"/>
                    </a:lnTo>
                    <a:lnTo>
                      <a:pt x="690" y="2159"/>
                    </a:lnTo>
                    <a:lnTo>
                      <a:pt x="681" y="2155"/>
                    </a:lnTo>
                    <a:lnTo>
                      <a:pt x="676" y="2143"/>
                    </a:lnTo>
                    <a:close/>
                    <a:moveTo>
                      <a:pt x="1651" y="2101"/>
                    </a:moveTo>
                    <a:lnTo>
                      <a:pt x="1637" y="2119"/>
                    </a:lnTo>
                    <a:lnTo>
                      <a:pt x="1620" y="2128"/>
                    </a:lnTo>
                    <a:lnTo>
                      <a:pt x="1636" y="2110"/>
                    </a:lnTo>
                    <a:lnTo>
                      <a:pt x="1651" y="2101"/>
                    </a:lnTo>
                    <a:close/>
                    <a:moveTo>
                      <a:pt x="501" y="2059"/>
                    </a:moveTo>
                    <a:lnTo>
                      <a:pt x="522" y="2061"/>
                    </a:lnTo>
                    <a:lnTo>
                      <a:pt x="538" y="2070"/>
                    </a:lnTo>
                    <a:lnTo>
                      <a:pt x="514" y="2067"/>
                    </a:lnTo>
                    <a:lnTo>
                      <a:pt x="501" y="2059"/>
                    </a:lnTo>
                    <a:close/>
                    <a:moveTo>
                      <a:pt x="1791" y="2012"/>
                    </a:moveTo>
                    <a:lnTo>
                      <a:pt x="1804" y="2013"/>
                    </a:lnTo>
                    <a:lnTo>
                      <a:pt x="1798" y="2018"/>
                    </a:lnTo>
                    <a:lnTo>
                      <a:pt x="1785" y="2016"/>
                    </a:lnTo>
                    <a:lnTo>
                      <a:pt x="1791" y="2012"/>
                    </a:lnTo>
                    <a:close/>
                    <a:moveTo>
                      <a:pt x="302" y="1875"/>
                    </a:moveTo>
                    <a:lnTo>
                      <a:pt x="315" y="1890"/>
                    </a:lnTo>
                    <a:lnTo>
                      <a:pt x="323" y="1910"/>
                    </a:lnTo>
                    <a:lnTo>
                      <a:pt x="312" y="1900"/>
                    </a:lnTo>
                    <a:lnTo>
                      <a:pt x="310" y="1899"/>
                    </a:lnTo>
                    <a:lnTo>
                      <a:pt x="302" y="1875"/>
                    </a:lnTo>
                    <a:close/>
                    <a:moveTo>
                      <a:pt x="187" y="1745"/>
                    </a:moveTo>
                    <a:lnTo>
                      <a:pt x="199" y="1746"/>
                    </a:lnTo>
                    <a:lnTo>
                      <a:pt x="203" y="1753"/>
                    </a:lnTo>
                    <a:lnTo>
                      <a:pt x="204" y="1753"/>
                    </a:lnTo>
                    <a:lnTo>
                      <a:pt x="192" y="1752"/>
                    </a:lnTo>
                    <a:lnTo>
                      <a:pt x="187" y="1745"/>
                    </a:lnTo>
                    <a:close/>
                    <a:moveTo>
                      <a:pt x="2129" y="1599"/>
                    </a:moveTo>
                    <a:lnTo>
                      <a:pt x="2133" y="1612"/>
                    </a:lnTo>
                    <a:lnTo>
                      <a:pt x="2129" y="1619"/>
                    </a:lnTo>
                    <a:lnTo>
                      <a:pt x="2124" y="1608"/>
                    </a:lnTo>
                    <a:lnTo>
                      <a:pt x="2129" y="1599"/>
                    </a:lnTo>
                    <a:close/>
                    <a:moveTo>
                      <a:pt x="2206" y="1417"/>
                    </a:moveTo>
                    <a:lnTo>
                      <a:pt x="2201" y="1434"/>
                    </a:lnTo>
                    <a:lnTo>
                      <a:pt x="2185" y="1452"/>
                    </a:lnTo>
                    <a:lnTo>
                      <a:pt x="2191" y="1435"/>
                    </a:lnTo>
                    <a:lnTo>
                      <a:pt x="2206" y="1417"/>
                    </a:lnTo>
                    <a:close/>
                    <a:moveTo>
                      <a:pt x="14" y="1247"/>
                    </a:moveTo>
                    <a:lnTo>
                      <a:pt x="15" y="1256"/>
                    </a:lnTo>
                    <a:lnTo>
                      <a:pt x="7" y="1266"/>
                    </a:lnTo>
                    <a:lnTo>
                      <a:pt x="7" y="1262"/>
                    </a:lnTo>
                    <a:lnTo>
                      <a:pt x="7" y="1257"/>
                    </a:lnTo>
                    <a:lnTo>
                      <a:pt x="14" y="1247"/>
                    </a:lnTo>
                    <a:close/>
                    <a:moveTo>
                      <a:pt x="2236" y="1157"/>
                    </a:moveTo>
                    <a:lnTo>
                      <a:pt x="2243" y="1177"/>
                    </a:lnTo>
                    <a:lnTo>
                      <a:pt x="2243" y="1191"/>
                    </a:lnTo>
                    <a:lnTo>
                      <a:pt x="2235" y="1171"/>
                    </a:lnTo>
                    <a:lnTo>
                      <a:pt x="2236" y="1157"/>
                    </a:lnTo>
                    <a:close/>
                    <a:moveTo>
                      <a:pt x="1" y="1054"/>
                    </a:moveTo>
                    <a:lnTo>
                      <a:pt x="8" y="1075"/>
                    </a:lnTo>
                    <a:lnTo>
                      <a:pt x="8" y="1089"/>
                    </a:lnTo>
                    <a:lnTo>
                      <a:pt x="0" y="1069"/>
                    </a:lnTo>
                    <a:lnTo>
                      <a:pt x="1" y="1054"/>
                    </a:lnTo>
                    <a:close/>
                    <a:moveTo>
                      <a:pt x="2236" y="975"/>
                    </a:moveTo>
                    <a:lnTo>
                      <a:pt x="2237" y="980"/>
                    </a:lnTo>
                    <a:lnTo>
                      <a:pt x="2237" y="983"/>
                    </a:lnTo>
                    <a:lnTo>
                      <a:pt x="2229" y="993"/>
                    </a:lnTo>
                    <a:lnTo>
                      <a:pt x="2229" y="985"/>
                    </a:lnTo>
                    <a:lnTo>
                      <a:pt x="2236" y="975"/>
                    </a:lnTo>
                    <a:close/>
                    <a:moveTo>
                      <a:pt x="59" y="788"/>
                    </a:moveTo>
                    <a:lnTo>
                      <a:pt x="53" y="804"/>
                    </a:lnTo>
                    <a:lnTo>
                      <a:pt x="39" y="822"/>
                    </a:lnTo>
                    <a:lnTo>
                      <a:pt x="43" y="807"/>
                    </a:lnTo>
                    <a:lnTo>
                      <a:pt x="59" y="788"/>
                    </a:lnTo>
                    <a:close/>
                    <a:moveTo>
                      <a:pt x="114" y="626"/>
                    </a:moveTo>
                    <a:lnTo>
                      <a:pt x="118" y="637"/>
                    </a:lnTo>
                    <a:lnTo>
                      <a:pt x="115" y="644"/>
                    </a:lnTo>
                    <a:lnTo>
                      <a:pt x="110" y="633"/>
                    </a:lnTo>
                    <a:lnTo>
                      <a:pt x="114" y="626"/>
                    </a:lnTo>
                    <a:close/>
                    <a:moveTo>
                      <a:pt x="2041" y="489"/>
                    </a:moveTo>
                    <a:lnTo>
                      <a:pt x="2052" y="491"/>
                    </a:lnTo>
                    <a:lnTo>
                      <a:pt x="2057" y="499"/>
                    </a:lnTo>
                    <a:lnTo>
                      <a:pt x="2045" y="496"/>
                    </a:lnTo>
                    <a:lnTo>
                      <a:pt x="2041" y="489"/>
                    </a:lnTo>
                    <a:close/>
                    <a:moveTo>
                      <a:pt x="1921" y="332"/>
                    </a:moveTo>
                    <a:lnTo>
                      <a:pt x="1929" y="340"/>
                    </a:lnTo>
                    <a:lnTo>
                      <a:pt x="1938" y="363"/>
                    </a:lnTo>
                    <a:lnTo>
                      <a:pt x="1929" y="352"/>
                    </a:lnTo>
                    <a:lnTo>
                      <a:pt x="1921" y="332"/>
                    </a:lnTo>
                    <a:close/>
                    <a:moveTo>
                      <a:pt x="447" y="223"/>
                    </a:moveTo>
                    <a:lnTo>
                      <a:pt x="459" y="226"/>
                    </a:lnTo>
                    <a:lnTo>
                      <a:pt x="452" y="231"/>
                    </a:lnTo>
                    <a:lnTo>
                      <a:pt x="439" y="229"/>
                    </a:lnTo>
                    <a:lnTo>
                      <a:pt x="447" y="223"/>
                    </a:lnTo>
                    <a:close/>
                    <a:moveTo>
                      <a:pt x="1709" y="173"/>
                    </a:moveTo>
                    <a:lnTo>
                      <a:pt x="1732" y="176"/>
                    </a:lnTo>
                    <a:lnTo>
                      <a:pt x="1743" y="185"/>
                    </a:lnTo>
                    <a:lnTo>
                      <a:pt x="1723" y="182"/>
                    </a:lnTo>
                    <a:lnTo>
                      <a:pt x="1722" y="181"/>
                    </a:lnTo>
                    <a:lnTo>
                      <a:pt x="1709" y="173"/>
                    </a:lnTo>
                    <a:close/>
                    <a:moveTo>
                      <a:pt x="620" y="116"/>
                    </a:moveTo>
                    <a:lnTo>
                      <a:pt x="606" y="134"/>
                    </a:lnTo>
                    <a:lnTo>
                      <a:pt x="590" y="142"/>
                    </a:lnTo>
                    <a:lnTo>
                      <a:pt x="604" y="124"/>
                    </a:lnTo>
                    <a:lnTo>
                      <a:pt x="620" y="116"/>
                    </a:lnTo>
                    <a:close/>
                    <a:moveTo>
                      <a:pt x="1551" y="83"/>
                    </a:moveTo>
                    <a:lnTo>
                      <a:pt x="1559" y="86"/>
                    </a:lnTo>
                    <a:lnTo>
                      <a:pt x="1563" y="97"/>
                    </a:lnTo>
                    <a:lnTo>
                      <a:pt x="1555" y="94"/>
                    </a:lnTo>
                    <a:lnTo>
                      <a:pt x="1551" y="83"/>
                    </a:lnTo>
                    <a:close/>
                    <a:moveTo>
                      <a:pt x="853" y="31"/>
                    </a:moveTo>
                    <a:lnTo>
                      <a:pt x="875" y="34"/>
                    </a:lnTo>
                    <a:lnTo>
                      <a:pt x="859" y="38"/>
                    </a:lnTo>
                    <a:lnTo>
                      <a:pt x="836" y="35"/>
                    </a:lnTo>
                    <a:lnTo>
                      <a:pt x="853" y="31"/>
                    </a:lnTo>
                    <a:close/>
                    <a:moveTo>
                      <a:pt x="1048" y="0"/>
                    </a:moveTo>
                    <a:lnTo>
                      <a:pt x="1039" y="10"/>
                    </a:lnTo>
                    <a:lnTo>
                      <a:pt x="1031" y="11"/>
                    </a:lnTo>
                    <a:lnTo>
                      <a:pt x="1039" y="1"/>
                    </a:lnTo>
                    <a:lnTo>
                      <a:pt x="10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6" name="Freeform 661"/>
              <p:cNvSpPr>
                <a:spLocks noEditPoints="1"/>
              </p:cNvSpPr>
              <p:nvPr/>
            </p:nvSpPr>
            <p:spPr bwMode="auto">
              <a:xfrm>
                <a:off x="5986" y="1413"/>
                <a:ext cx="2260" cy="2262"/>
              </a:xfrm>
              <a:custGeom>
                <a:avLst/>
                <a:gdLst>
                  <a:gd name="T0" fmla="*/ 1201 w 2260"/>
                  <a:gd name="T1" fmla="*/ 2262 h 2262"/>
                  <a:gd name="T2" fmla="*/ 1201 w 2260"/>
                  <a:gd name="T3" fmla="*/ 2252 h 2262"/>
                  <a:gd name="T4" fmla="*/ 1415 w 2260"/>
                  <a:gd name="T5" fmla="*/ 2218 h 2262"/>
                  <a:gd name="T6" fmla="*/ 1423 w 2260"/>
                  <a:gd name="T7" fmla="*/ 2225 h 2262"/>
                  <a:gd name="T8" fmla="*/ 1415 w 2260"/>
                  <a:gd name="T9" fmla="*/ 2218 h 2262"/>
                  <a:gd name="T10" fmla="*/ 698 w 2260"/>
                  <a:gd name="T11" fmla="*/ 2169 h 2262"/>
                  <a:gd name="T12" fmla="*/ 693 w 2260"/>
                  <a:gd name="T13" fmla="*/ 2176 h 2262"/>
                  <a:gd name="T14" fmla="*/ 1645 w 2260"/>
                  <a:gd name="T15" fmla="*/ 2129 h 2262"/>
                  <a:gd name="T16" fmla="*/ 1614 w 2260"/>
                  <a:gd name="T17" fmla="*/ 2156 h 2262"/>
                  <a:gd name="T18" fmla="*/ 1645 w 2260"/>
                  <a:gd name="T19" fmla="*/ 2129 h 2262"/>
                  <a:gd name="T20" fmla="*/ 509 w 2260"/>
                  <a:gd name="T21" fmla="*/ 2069 h 2262"/>
                  <a:gd name="T22" fmla="*/ 501 w 2260"/>
                  <a:gd name="T23" fmla="*/ 2073 h 2262"/>
                  <a:gd name="T24" fmla="*/ 1812 w 2260"/>
                  <a:gd name="T25" fmla="*/ 2023 h 2262"/>
                  <a:gd name="T26" fmla="*/ 1817 w 2260"/>
                  <a:gd name="T27" fmla="*/ 2030 h 2262"/>
                  <a:gd name="T28" fmla="*/ 1812 w 2260"/>
                  <a:gd name="T29" fmla="*/ 2023 h 2262"/>
                  <a:gd name="T30" fmla="*/ 320 w 2260"/>
                  <a:gd name="T31" fmla="*/ 1910 h 2262"/>
                  <a:gd name="T32" fmla="*/ 338 w 2260"/>
                  <a:gd name="T33" fmla="*/ 1940 h 2262"/>
                  <a:gd name="T34" fmla="*/ 318 w 2260"/>
                  <a:gd name="T35" fmla="*/ 1909 h 2262"/>
                  <a:gd name="T36" fmla="*/ 195 w 2260"/>
                  <a:gd name="T37" fmla="*/ 1755 h 2262"/>
                  <a:gd name="T38" fmla="*/ 188 w 2260"/>
                  <a:gd name="T39" fmla="*/ 1761 h 2262"/>
                  <a:gd name="T40" fmla="*/ 2141 w 2260"/>
                  <a:gd name="T41" fmla="*/ 1622 h 2262"/>
                  <a:gd name="T42" fmla="*/ 2141 w 2260"/>
                  <a:gd name="T43" fmla="*/ 1640 h 2262"/>
                  <a:gd name="T44" fmla="*/ 2141 w 2260"/>
                  <a:gd name="T45" fmla="*/ 1622 h 2262"/>
                  <a:gd name="T46" fmla="*/ 2224 w 2260"/>
                  <a:gd name="T47" fmla="*/ 1421 h 2262"/>
                  <a:gd name="T48" fmla="*/ 2209 w 2260"/>
                  <a:gd name="T49" fmla="*/ 1444 h 2262"/>
                  <a:gd name="T50" fmla="*/ 2227 w 2260"/>
                  <a:gd name="T51" fmla="*/ 1410 h 2262"/>
                  <a:gd name="T52" fmla="*/ 15 w 2260"/>
                  <a:gd name="T53" fmla="*/ 1272 h 2262"/>
                  <a:gd name="T54" fmla="*/ 8 w 2260"/>
                  <a:gd name="T55" fmla="*/ 1284 h 2262"/>
                  <a:gd name="T56" fmla="*/ 15 w 2260"/>
                  <a:gd name="T57" fmla="*/ 1267 h 2262"/>
                  <a:gd name="T58" fmla="*/ 2260 w 2260"/>
                  <a:gd name="T59" fmla="*/ 1207 h 2262"/>
                  <a:gd name="T60" fmla="*/ 2251 w 2260"/>
                  <a:gd name="T61" fmla="*/ 1201 h 2262"/>
                  <a:gd name="T62" fmla="*/ 0 w 2260"/>
                  <a:gd name="T63" fmla="*/ 1044 h 2262"/>
                  <a:gd name="T64" fmla="*/ 8 w 2260"/>
                  <a:gd name="T65" fmla="*/ 1079 h 2262"/>
                  <a:gd name="T66" fmla="*/ 0 w 2260"/>
                  <a:gd name="T67" fmla="*/ 1044 h 2262"/>
                  <a:gd name="T68" fmla="*/ 2252 w 2260"/>
                  <a:gd name="T69" fmla="*/ 985 h 2262"/>
                  <a:gd name="T70" fmla="*/ 2245 w 2260"/>
                  <a:gd name="T71" fmla="*/ 990 h 2262"/>
                  <a:gd name="T72" fmla="*/ 2251 w 2260"/>
                  <a:gd name="T73" fmla="*/ 975 h 2262"/>
                  <a:gd name="T74" fmla="*/ 47 w 2260"/>
                  <a:gd name="T75" fmla="*/ 832 h 2262"/>
                  <a:gd name="T76" fmla="*/ 34 w 2260"/>
                  <a:gd name="T77" fmla="*/ 841 h 2262"/>
                  <a:gd name="T78" fmla="*/ 51 w 2260"/>
                  <a:gd name="T79" fmla="*/ 817 h 2262"/>
                  <a:gd name="T80" fmla="*/ 122 w 2260"/>
                  <a:gd name="T81" fmla="*/ 636 h 2262"/>
                  <a:gd name="T82" fmla="*/ 114 w 2260"/>
                  <a:gd name="T83" fmla="*/ 631 h 2262"/>
                  <a:gd name="T84" fmla="*/ 2060 w 2260"/>
                  <a:gd name="T85" fmla="*/ 501 h 2262"/>
                  <a:gd name="T86" fmla="*/ 2076 w 2260"/>
                  <a:gd name="T87" fmla="*/ 510 h 2262"/>
                  <a:gd name="T88" fmla="*/ 2060 w 2260"/>
                  <a:gd name="T89" fmla="*/ 501 h 2262"/>
                  <a:gd name="T90" fmla="*/ 1930 w 2260"/>
                  <a:gd name="T91" fmla="*/ 330 h 2262"/>
                  <a:gd name="T92" fmla="*/ 1929 w 2260"/>
                  <a:gd name="T93" fmla="*/ 342 h 2262"/>
                  <a:gd name="T94" fmla="*/ 443 w 2260"/>
                  <a:gd name="T95" fmla="*/ 232 h 2262"/>
                  <a:gd name="T96" fmla="*/ 447 w 2260"/>
                  <a:gd name="T97" fmla="*/ 239 h 2262"/>
                  <a:gd name="T98" fmla="*/ 443 w 2260"/>
                  <a:gd name="T99" fmla="*/ 232 h 2262"/>
                  <a:gd name="T100" fmla="*/ 1761 w 2260"/>
                  <a:gd name="T101" fmla="*/ 191 h 2262"/>
                  <a:gd name="T102" fmla="*/ 1751 w 2260"/>
                  <a:gd name="T103" fmla="*/ 195 h 2262"/>
                  <a:gd name="T104" fmla="*/ 643 w 2260"/>
                  <a:gd name="T105" fmla="*/ 109 h 2262"/>
                  <a:gd name="T106" fmla="*/ 612 w 2260"/>
                  <a:gd name="T107" fmla="*/ 134 h 2262"/>
                  <a:gd name="T108" fmla="*/ 643 w 2260"/>
                  <a:gd name="T109" fmla="*/ 109 h 2262"/>
                  <a:gd name="T110" fmla="*/ 1563 w 2260"/>
                  <a:gd name="T111" fmla="*/ 85 h 2262"/>
                  <a:gd name="T112" fmla="*/ 1559 w 2260"/>
                  <a:gd name="T113" fmla="*/ 93 h 2262"/>
                  <a:gd name="T114" fmla="*/ 838 w 2260"/>
                  <a:gd name="T115" fmla="*/ 37 h 2262"/>
                  <a:gd name="T116" fmla="*/ 844 w 2260"/>
                  <a:gd name="T117" fmla="*/ 45 h 2262"/>
                  <a:gd name="T118" fmla="*/ 838 w 2260"/>
                  <a:gd name="T119" fmla="*/ 37 h 2262"/>
                  <a:gd name="T120" fmla="*/ 1056 w 2260"/>
                  <a:gd name="T121" fmla="*/ 10 h 2262"/>
                  <a:gd name="T122" fmla="*/ 1054 w 2260"/>
                  <a:gd name="T123" fmla="*/ 1 h 2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60" h="2262">
                    <a:moveTo>
                      <a:pt x="1208" y="2252"/>
                    </a:moveTo>
                    <a:lnTo>
                      <a:pt x="1201" y="2262"/>
                    </a:lnTo>
                    <a:lnTo>
                      <a:pt x="1193" y="2262"/>
                    </a:lnTo>
                    <a:lnTo>
                      <a:pt x="1201" y="2252"/>
                    </a:lnTo>
                    <a:lnTo>
                      <a:pt x="1208" y="2252"/>
                    </a:lnTo>
                    <a:close/>
                    <a:moveTo>
                      <a:pt x="1415" y="2218"/>
                    </a:moveTo>
                    <a:lnTo>
                      <a:pt x="1437" y="2221"/>
                    </a:lnTo>
                    <a:lnTo>
                      <a:pt x="1423" y="2225"/>
                    </a:lnTo>
                    <a:lnTo>
                      <a:pt x="1401" y="2221"/>
                    </a:lnTo>
                    <a:lnTo>
                      <a:pt x="1415" y="2218"/>
                    </a:lnTo>
                    <a:close/>
                    <a:moveTo>
                      <a:pt x="689" y="2165"/>
                    </a:moveTo>
                    <a:lnTo>
                      <a:pt x="698" y="2169"/>
                    </a:lnTo>
                    <a:lnTo>
                      <a:pt x="703" y="2180"/>
                    </a:lnTo>
                    <a:lnTo>
                      <a:pt x="693" y="2176"/>
                    </a:lnTo>
                    <a:lnTo>
                      <a:pt x="689" y="2165"/>
                    </a:lnTo>
                    <a:close/>
                    <a:moveTo>
                      <a:pt x="1645" y="2129"/>
                    </a:moveTo>
                    <a:lnTo>
                      <a:pt x="1631" y="2148"/>
                    </a:lnTo>
                    <a:lnTo>
                      <a:pt x="1614" y="2156"/>
                    </a:lnTo>
                    <a:lnTo>
                      <a:pt x="1628" y="2138"/>
                    </a:lnTo>
                    <a:lnTo>
                      <a:pt x="1645" y="2129"/>
                    </a:lnTo>
                    <a:close/>
                    <a:moveTo>
                      <a:pt x="489" y="2064"/>
                    </a:moveTo>
                    <a:lnTo>
                      <a:pt x="509" y="2069"/>
                    </a:lnTo>
                    <a:lnTo>
                      <a:pt x="522" y="2077"/>
                    </a:lnTo>
                    <a:lnTo>
                      <a:pt x="501" y="2073"/>
                    </a:lnTo>
                    <a:lnTo>
                      <a:pt x="489" y="2064"/>
                    </a:lnTo>
                    <a:close/>
                    <a:moveTo>
                      <a:pt x="1812" y="2023"/>
                    </a:moveTo>
                    <a:lnTo>
                      <a:pt x="1824" y="2025"/>
                    </a:lnTo>
                    <a:lnTo>
                      <a:pt x="1817" y="2030"/>
                    </a:lnTo>
                    <a:lnTo>
                      <a:pt x="1806" y="2028"/>
                    </a:lnTo>
                    <a:lnTo>
                      <a:pt x="1812" y="2023"/>
                    </a:lnTo>
                    <a:close/>
                    <a:moveTo>
                      <a:pt x="318" y="1909"/>
                    </a:moveTo>
                    <a:lnTo>
                      <a:pt x="320" y="1910"/>
                    </a:lnTo>
                    <a:lnTo>
                      <a:pt x="331" y="1920"/>
                    </a:lnTo>
                    <a:lnTo>
                      <a:pt x="338" y="1940"/>
                    </a:lnTo>
                    <a:lnTo>
                      <a:pt x="325" y="1929"/>
                    </a:lnTo>
                    <a:lnTo>
                      <a:pt x="318" y="1909"/>
                    </a:lnTo>
                    <a:close/>
                    <a:moveTo>
                      <a:pt x="183" y="1752"/>
                    </a:moveTo>
                    <a:lnTo>
                      <a:pt x="195" y="1755"/>
                    </a:lnTo>
                    <a:lnTo>
                      <a:pt x="200" y="1762"/>
                    </a:lnTo>
                    <a:lnTo>
                      <a:pt x="188" y="1761"/>
                    </a:lnTo>
                    <a:lnTo>
                      <a:pt x="183" y="1752"/>
                    </a:lnTo>
                    <a:close/>
                    <a:moveTo>
                      <a:pt x="2141" y="1622"/>
                    </a:moveTo>
                    <a:lnTo>
                      <a:pt x="2145" y="1633"/>
                    </a:lnTo>
                    <a:lnTo>
                      <a:pt x="2141" y="1640"/>
                    </a:lnTo>
                    <a:lnTo>
                      <a:pt x="2137" y="1629"/>
                    </a:lnTo>
                    <a:lnTo>
                      <a:pt x="2141" y="1622"/>
                    </a:lnTo>
                    <a:close/>
                    <a:moveTo>
                      <a:pt x="2227" y="1410"/>
                    </a:moveTo>
                    <a:lnTo>
                      <a:pt x="2224" y="1421"/>
                    </a:lnTo>
                    <a:lnTo>
                      <a:pt x="2223" y="1427"/>
                    </a:lnTo>
                    <a:lnTo>
                      <a:pt x="2209" y="1444"/>
                    </a:lnTo>
                    <a:lnTo>
                      <a:pt x="2214" y="1427"/>
                    </a:lnTo>
                    <a:lnTo>
                      <a:pt x="2227" y="1410"/>
                    </a:lnTo>
                    <a:close/>
                    <a:moveTo>
                      <a:pt x="15" y="1267"/>
                    </a:moveTo>
                    <a:lnTo>
                      <a:pt x="15" y="1272"/>
                    </a:lnTo>
                    <a:lnTo>
                      <a:pt x="15" y="1276"/>
                    </a:lnTo>
                    <a:lnTo>
                      <a:pt x="8" y="1284"/>
                    </a:lnTo>
                    <a:lnTo>
                      <a:pt x="6" y="1277"/>
                    </a:lnTo>
                    <a:lnTo>
                      <a:pt x="15" y="1267"/>
                    </a:lnTo>
                    <a:close/>
                    <a:moveTo>
                      <a:pt x="2251" y="1187"/>
                    </a:moveTo>
                    <a:lnTo>
                      <a:pt x="2260" y="1207"/>
                    </a:lnTo>
                    <a:lnTo>
                      <a:pt x="2258" y="1222"/>
                    </a:lnTo>
                    <a:lnTo>
                      <a:pt x="2251" y="1201"/>
                    </a:lnTo>
                    <a:lnTo>
                      <a:pt x="2251" y="1187"/>
                    </a:lnTo>
                    <a:close/>
                    <a:moveTo>
                      <a:pt x="0" y="1044"/>
                    </a:moveTo>
                    <a:lnTo>
                      <a:pt x="9" y="1064"/>
                    </a:lnTo>
                    <a:lnTo>
                      <a:pt x="8" y="1079"/>
                    </a:lnTo>
                    <a:lnTo>
                      <a:pt x="0" y="1058"/>
                    </a:lnTo>
                    <a:lnTo>
                      <a:pt x="0" y="1044"/>
                    </a:lnTo>
                    <a:close/>
                    <a:moveTo>
                      <a:pt x="2251" y="975"/>
                    </a:moveTo>
                    <a:lnTo>
                      <a:pt x="2252" y="985"/>
                    </a:lnTo>
                    <a:lnTo>
                      <a:pt x="2245" y="993"/>
                    </a:lnTo>
                    <a:lnTo>
                      <a:pt x="2245" y="990"/>
                    </a:lnTo>
                    <a:lnTo>
                      <a:pt x="2244" y="985"/>
                    </a:lnTo>
                    <a:lnTo>
                      <a:pt x="2251" y="975"/>
                    </a:lnTo>
                    <a:close/>
                    <a:moveTo>
                      <a:pt x="51" y="817"/>
                    </a:moveTo>
                    <a:lnTo>
                      <a:pt x="47" y="832"/>
                    </a:lnTo>
                    <a:lnTo>
                      <a:pt x="33" y="849"/>
                    </a:lnTo>
                    <a:lnTo>
                      <a:pt x="34" y="841"/>
                    </a:lnTo>
                    <a:lnTo>
                      <a:pt x="37" y="835"/>
                    </a:lnTo>
                    <a:lnTo>
                      <a:pt x="51" y="817"/>
                    </a:lnTo>
                    <a:close/>
                    <a:moveTo>
                      <a:pt x="118" y="623"/>
                    </a:moveTo>
                    <a:lnTo>
                      <a:pt x="122" y="636"/>
                    </a:lnTo>
                    <a:lnTo>
                      <a:pt x="118" y="643"/>
                    </a:lnTo>
                    <a:lnTo>
                      <a:pt x="114" y="631"/>
                    </a:lnTo>
                    <a:lnTo>
                      <a:pt x="118" y="623"/>
                    </a:lnTo>
                    <a:close/>
                    <a:moveTo>
                      <a:pt x="2060" y="501"/>
                    </a:moveTo>
                    <a:lnTo>
                      <a:pt x="2072" y="503"/>
                    </a:lnTo>
                    <a:lnTo>
                      <a:pt x="2076" y="510"/>
                    </a:lnTo>
                    <a:lnTo>
                      <a:pt x="2065" y="509"/>
                    </a:lnTo>
                    <a:lnTo>
                      <a:pt x="2060" y="501"/>
                    </a:lnTo>
                    <a:close/>
                    <a:moveTo>
                      <a:pt x="1922" y="322"/>
                    </a:moveTo>
                    <a:lnTo>
                      <a:pt x="1930" y="330"/>
                    </a:lnTo>
                    <a:lnTo>
                      <a:pt x="1937" y="350"/>
                    </a:lnTo>
                    <a:lnTo>
                      <a:pt x="1929" y="342"/>
                    </a:lnTo>
                    <a:lnTo>
                      <a:pt x="1922" y="322"/>
                    </a:lnTo>
                    <a:close/>
                    <a:moveTo>
                      <a:pt x="443" y="232"/>
                    </a:moveTo>
                    <a:lnTo>
                      <a:pt x="455" y="233"/>
                    </a:lnTo>
                    <a:lnTo>
                      <a:pt x="447" y="239"/>
                    </a:lnTo>
                    <a:lnTo>
                      <a:pt x="436" y="237"/>
                    </a:lnTo>
                    <a:lnTo>
                      <a:pt x="443" y="232"/>
                    </a:lnTo>
                    <a:close/>
                    <a:moveTo>
                      <a:pt x="1740" y="186"/>
                    </a:moveTo>
                    <a:lnTo>
                      <a:pt x="1761" y="191"/>
                    </a:lnTo>
                    <a:lnTo>
                      <a:pt x="1772" y="198"/>
                    </a:lnTo>
                    <a:lnTo>
                      <a:pt x="1751" y="195"/>
                    </a:lnTo>
                    <a:lnTo>
                      <a:pt x="1740" y="186"/>
                    </a:lnTo>
                    <a:close/>
                    <a:moveTo>
                      <a:pt x="643" y="109"/>
                    </a:moveTo>
                    <a:lnTo>
                      <a:pt x="628" y="126"/>
                    </a:lnTo>
                    <a:lnTo>
                      <a:pt x="612" y="134"/>
                    </a:lnTo>
                    <a:lnTo>
                      <a:pt x="628" y="116"/>
                    </a:lnTo>
                    <a:lnTo>
                      <a:pt x="643" y="109"/>
                    </a:lnTo>
                    <a:close/>
                    <a:moveTo>
                      <a:pt x="1555" y="82"/>
                    </a:moveTo>
                    <a:lnTo>
                      <a:pt x="1563" y="85"/>
                    </a:lnTo>
                    <a:lnTo>
                      <a:pt x="1567" y="96"/>
                    </a:lnTo>
                    <a:lnTo>
                      <a:pt x="1559" y="93"/>
                    </a:lnTo>
                    <a:lnTo>
                      <a:pt x="1555" y="82"/>
                    </a:lnTo>
                    <a:close/>
                    <a:moveTo>
                      <a:pt x="838" y="37"/>
                    </a:moveTo>
                    <a:lnTo>
                      <a:pt x="861" y="41"/>
                    </a:lnTo>
                    <a:lnTo>
                      <a:pt x="844" y="45"/>
                    </a:lnTo>
                    <a:lnTo>
                      <a:pt x="821" y="41"/>
                    </a:lnTo>
                    <a:lnTo>
                      <a:pt x="838" y="37"/>
                    </a:lnTo>
                    <a:close/>
                    <a:moveTo>
                      <a:pt x="1064" y="0"/>
                    </a:moveTo>
                    <a:lnTo>
                      <a:pt x="1056" y="10"/>
                    </a:lnTo>
                    <a:lnTo>
                      <a:pt x="1047" y="11"/>
                    </a:lnTo>
                    <a:lnTo>
                      <a:pt x="1054" y="1"/>
                    </a:lnTo>
                    <a:lnTo>
                      <a:pt x="10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7" name="Freeform 662"/>
              <p:cNvSpPr>
                <a:spLocks noEditPoints="1"/>
              </p:cNvSpPr>
              <p:nvPr/>
            </p:nvSpPr>
            <p:spPr bwMode="auto">
              <a:xfrm>
                <a:off x="5978" y="1403"/>
                <a:ext cx="2275" cy="2282"/>
              </a:xfrm>
              <a:custGeom>
                <a:avLst/>
                <a:gdLst>
                  <a:gd name="T0" fmla="*/ 1201 w 2275"/>
                  <a:gd name="T1" fmla="*/ 2281 h 2282"/>
                  <a:gd name="T2" fmla="*/ 1201 w 2275"/>
                  <a:gd name="T3" fmla="*/ 2272 h 2282"/>
                  <a:gd name="T4" fmla="*/ 1445 w 2275"/>
                  <a:gd name="T5" fmla="*/ 2231 h 2282"/>
                  <a:gd name="T6" fmla="*/ 1455 w 2275"/>
                  <a:gd name="T7" fmla="*/ 2238 h 2282"/>
                  <a:gd name="T8" fmla="*/ 1431 w 2275"/>
                  <a:gd name="T9" fmla="*/ 2235 h 2282"/>
                  <a:gd name="T10" fmla="*/ 701 w 2275"/>
                  <a:gd name="T11" fmla="*/ 2186 h 2282"/>
                  <a:gd name="T12" fmla="*/ 715 w 2275"/>
                  <a:gd name="T13" fmla="*/ 2202 h 2282"/>
                  <a:gd name="T14" fmla="*/ 701 w 2275"/>
                  <a:gd name="T15" fmla="*/ 2186 h 2282"/>
                  <a:gd name="T16" fmla="*/ 1623 w 2275"/>
                  <a:gd name="T17" fmla="*/ 2175 h 2282"/>
                  <a:gd name="T18" fmla="*/ 1622 w 2275"/>
                  <a:gd name="T19" fmla="*/ 2166 h 2282"/>
                  <a:gd name="T20" fmla="*/ 476 w 2275"/>
                  <a:gd name="T21" fmla="*/ 2072 h 2282"/>
                  <a:gd name="T22" fmla="*/ 509 w 2275"/>
                  <a:gd name="T23" fmla="*/ 2083 h 2282"/>
                  <a:gd name="T24" fmla="*/ 476 w 2275"/>
                  <a:gd name="T25" fmla="*/ 2072 h 2282"/>
                  <a:gd name="T26" fmla="*/ 1844 w 2275"/>
                  <a:gd name="T27" fmla="*/ 2038 h 2282"/>
                  <a:gd name="T28" fmla="*/ 1825 w 2275"/>
                  <a:gd name="T29" fmla="*/ 2040 h 2282"/>
                  <a:gd name="T30" fmla="*/ 333 w 2275"/>
                  <a:gd name="T31" fmla="*/ 1939 h 2282"/>
                  <a:gd name="T32" fmla="*/ 353 w 2275"/>
                  <a:gd name="T33" fmla="*/ 1970 h 2282"/>
                  <a:gd name="T34" fmla="*/ 333 w 2275"/>
                  <a:gd name="T35" fmla="*/ 1939 h 2282"/>
                  <a:gd name="T36" fmla="*/ 191 w 2275"/>
                  <a:gd name="T37" fmla="*/ 1762 h 2282"/>
                  <a:gd name="T38" fmla="*/ 184 w 2275"/>
                  <a:gd name="T39" fmla="*/ 1768 h 2282"/>
                  <a:gd name="T40" fmla="*/ 2153 w 2275"/>
                  <a:gd name="T41" fmla="*/ 1643 h 2282"/>
                  <a:gd name="T42" fmla="*/ 2153 w 2275"/>
                  <a:gd name="T43" fmla="*/ 1662 h 2282"/>
                  <a:gd name="T44" fmla="*/ 2153 w 2275"/>
                  <a:gd name="T45" fmla="*/ 1643 h 2282"/>
                  <a:gd name="T46" fmla="*/ 2245 w 2275"/>
                  <a:gd name="T47" fmla="*/ 1420 h 2282"/>
                  <a:gd name="T48" fmla="*/ 2232 w 2275"/>
                  <a:gd name="T49" fmla="*/ 1431 h 2282"/>
                  <a:gd name="T50" fmla="*/ 2248 w 2275"/>
                  <a:gd name="T51" fmla="*/ 1405 h 2282"/>
                  <a:gd name="T52" fmla="*/ 16 w 2275"/>
                  <a:gd name="T53" fmla="*/ 1294 h 2282"/>
                  <a:gd name="T54" fmla="*/ 7 w 2275"/>
                  <a:gd name="T55" fmla="*/ 1296 h 2282"/>
                  <a:gd name="T56" fmla="*/ 2268 w 2275"/>
                  <a:gd name="T57" fmla="*/ 1217 h 2282"/>
                  <a:gd name="T58" fmla="*/ 2275 w 2275"/>
                  <a:gd name="T59" fmla="*/ 1252 h 2282"/>
                  <a:gd name="T60" fmla="*/ 2268 w 2275"/>
                  <a:gd name="T61" fmla="*/ 1217 h 2282"/>
                  <a:gd name="T62" fmla="*/ 8 w 2275"/>
                  <a:gd name="T63" fmla="*/ 1054 h 2282"/>
                  <a:gd name="T64" fmla="*/ 0 w 2275"/>
                  <a:gd name="T65" fmla="*/ 1048 h 2282"/>
                  <a:gd name="T66" fmla="*/ 2268 w 2275"/>
                  <a:gd name="T67" fmla="*/ 976 h 2282"/>
                  <a:gd name="T68" fmla="*/ 2260 w 2275"/>
                  <a:gd name="T69" fmla="*/ 995 h 2282"/>
                  <a:gd name="T70" fmla="*/ 2268 w 2275"/>
                  <a:gd name="T71" fmla="*/ 976 h 2282"/>
                  <a:gd name="T72" fmla="*/ 42 w 2275"/>
                  <a:gd name="T73" fmla="*/ 851 h 2282"/>
                  <a:gd name="T74" fmla="*/ 28 w 2275"/>
                  <a:gd name="T75" fmla="*/ 875 h 2282"/>
                  <a:gd name="T76" fmla="*/ 45 w 2275"/>
                  <a:gd name="T77" fmla="*/ 845 h 2282"/>
                  <a:gd name="T78" fmla="*/ 126 w 2275"/>
                  <a:gd name="T79" fmla="*/ 633 h 2282"/>
                  <a:gd name="T80" fmla="*/ 117 w 2275"/>
                  <a:gd name="T81" fmla="*/ 629 h 2282"/>
                  <a:gd name="T82" fmla="*/ 2080 w 2275"/>
                  <a:gd name="T83" fmla="*/ 513 h 2282"/>
                  <a:gd name="T84" fmla="*/ 2097 w 2275"/>
                  <a:gd name="T85" fmla="*/ 521 h 2282"/>
                  <a:gd name="T86" fmla="*/ 2080 w 2275"/>
                  <a:gd name="T87" fmla="*/ 513 h 2282"/>
                  <a:gd name="T88" fmla="*/ 1931 w 2275"/>
                  <a:gd name="T89" fmla="*/ 321 h 2282"/>
                  <a:gd name="T90" fmla="*/ 1930 w 2275"/>
                  <a:gd name="T91" fmla="*/ 332 h 2282"/>
                  <a:gd name="T92" fmla="*/ 438 w 2275"/>
                  <a:gd name="T93" fmla="*/ 239 h 2282"/>
                  <a:gd name="T94" fmla="*/ 444 w 2275"/>
                  <a:gd name="T95" fmla="*/ 247 h 2282"/>
                  <a:gd name="T96" fmla="*/ 438 w 2275"/>
                  <a:gd name="T97" fmla="*/ 239 h 2282"/>
                  <a:gd name="T98" fmla="*/ 1790 w 2275"/>
                  <a:gd name="T99" fmla="*/ 203 h 2282"/>
                  <a:gd name="T100" fmla="*/ 1780 w 2275"/>
                  <a:gd name="T101" fmla="*/ 208 h 2282"/>
                  <a:gd name="T102" fmla="*/ 664 w 2275"/>
                  <a:gd name="T103" fmla="*/ 103 h 2282"/>
                  <a:gd name="T104" fmla="*/ 636 w 2275"/>
                  <a:gd name="T105" fmla="*/ 126 h 2282"/>
                  <a:gd name="T106" fmla="*/ 651 w 2275"/>
                  <a:gd name="T107" fmla="*/ 107 h 2282"/>
                  <a:gd name="T108" fmla="*/ 1558 w 2275"/>
                  <a:gd name="T109" fmla="*/ 80 h 2282"/>
                  <a:gd name="T110" fmla="*/ 1571 w 2275"/>
                  <a:gd name="T111" fmla="*/ 95 h 2282"/>
                  <a:gd name="T112" fmla="*/ 1558 w 2275"/>
                  <a:gd name="T113" fmla="*/ 80 h 2282"/>
                  <a:gd name="T114" fmla="*/ 846 w 2275"/>
                  <a:gd name="T115" fmla="*/ 47 h 2282"/>
                  <a:gd name="T116" fmla="*/ 810 w 2275"/>
                  <a:gd name="T117" fmla="*/ 48 h 2282"/>
                  <a:gd name="T118" fmla="*/ 824 w 2275"/>
                  <a:gd name="T119" fmla="*/ 42 h 2282"/>
                  <a:gd name="T120" fmla="*/ 1072 w 2275"/>
                  <a:gd name="T121" fmla="*/ 10 h 2282"/>
                  <a:gd name="T122" fmla="*/ 1071 w 2275"/>
                  <a:gd name="T123" fmla="*/ 1 h 2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75" h="2282">
                    <a:moveTo>
                      <a:pt x="1209" y="2272"/>
                    </a:moveTo>
                    <a:lnTo>
                      <a:pt x="1201" y="2281"/>
                    </a:lnTo>
                    <a:lnTo>
                      <a:pt x="1194" y="2282"/>
                    </a:lnTo>
                    <a:lnTo>
                      <a:pt x="1201" y="2272"/>
                    </a:lnTo>
                    <a:lnTo>
                      <a:pt x="1209" y="2272"/>
                    </a:lnTo>
                    <a:close/>
                    <a:moveTo>
                      <a:pt x="1445" y="2231"/>
                    </a:moveTo>
                    <a:lnTo>
                      <a:pt x="1465" y="2235"/>
                    </a:lnTo>
                    <a:lnTo>
                      <a:pt x="1455" y="2238"/>
                    </a:lnTo>
                    <a:lnTo>
                      <a:pt x="1454" y="2238"/>
                    </a:lnTo>
                    <a:lnTo>
                      <a:pt x="1431" y="2235"/>
                    </a:lnTo>
                    <a:lnTo>
                      <a:pt x="1445" y="2231"/>
                    </a:lnTo>
                    <a:close/>
                    <a:moveTo>
                      <a:pt x="701" y="2186"/>
                    </a:moveTo>
                    <a:lnTo>
                      <a:pt x="711" y="2190"/>
                    </a:lnTo>
                    <a:lnTo>
                      <a:pt x="715" y="2202"/>
                    </a:lnTo>
                    <a:lnTo>
                      <a:pt x="705" y="2197"/>
                    </a:lnTo>
                    <a:lnTo>
                      <a:pt x="701" y="2186"/>
                    </a:lnTo>
                    <a:close/>
                    <a:moveTo>
                      <a:pt x="1639" y="2158"/>
                    </a:moveTo>
                    <a:lnTo>
                      <a:pt x="1623" y="2175"/>
                    </a:lnTo>
                    <a:lnTo>
                      <a:pt x="1609" y="2180"/>
                    </a:lnTo>
                    <a:lnTo>
                      <a:pt x="1622" y="2166"/>
                    </a:lnTo>
                    <a:lnTo>
                      <a:pt x="1639" y="2158"/>
                    </a:lnTo>
                    <a:close/>
                    <a:moveTo>
                      <a:pt x="476" y="2072"/>
                    </a:moveTo>
                    <a:lnTo>
                      <a:pt x="497" y="2074"/>
                    </a:lnTo>
                    <a:lnTo>
                      <a:pt x="509" y="2083"/>
                    </a:lnTo>
                    <a:lnTo>
                      <a:pt x="489" y="2080"/>
                    </a:lnTo>
                    <a:lnTo>
                      <a:pt x="476" y="2072"/>
                    </a:lnTo>
                    <a:close/>
                    <a:moveTo>
                      <a:pt x="1832" y="2035"/>
                    </a:moveTo>
                    <a:lnTo>
                      <a:pt x="1844" y="2038"/>
                    </a:lnTo>
                    <a:lnTo>
                      <a:pt x="1838" y="2042"/>
                    </a:lnTo>
                    <a:lnTo>
                      <a:pt x="1825" y="2040"/>
                    </a:lnTo>
                    <a:lnTo>
                      <a:pt x="1832" y="2035"/>
                    </a:lnTo>
                    <a:close/>
                    <a:moveTo>
                      <a:pt x="333" y="1939"/>
                    </a:moveTo>
                    <a:lnTo>
                      <a:pt x="346" y="1950"/>
                    </a:lnTo>
                    <a:lnTo>
                      <a:pt x="353" y="1970"/>
                    </a:lnTo>
                    <a:lnTo>
                      <a:pt x="340" y="1959"/>
                    </a:lnTo>
                    <a:lnTo>
                      <a:pt x="333" y="1939"/>
                    </a:lnTo>
                    <a:close/>
                    <a:moveTo>
                      <a:pt x="179" y="1761"/>
                    </a:moveTo>
                    <a:lnTo>
                      <a:pt x="191" y="1762"/>
                    </a:lnTo>
                    <a:lnTo>
                      <a:pt x="196" y="1771"/>
                    </a:lnTo>
                    <a:lnTo>
                      <a:pt x="184" y="1768"/>
                    </a:lnTo>
                    <a:lnTo>
                      <a:pt x="179" y="1761"/>
                    </a:lnTo>
                    <a:close/>
                    <a:moveTo>
                      <a:pt x="2153" y="1643"/>
                    </a:moveTo>
                    <a:lnTo>
                      <a:pt x="2157" y="1655"/>
                    </a:lnTo>
                    <a:lnTo>
                      <a:pt x="2153" y="1662"/>
                    </a:lnTo>
                    <a:lnTo>
                      <a:pt x="2149" y="1650"/>
                    </a:lnTo>
                    <a:lnTo>
                      <a:pt x="2153" y="1643"/>
                    </a:lnTo>
                    <a:close/>
                    <a:moveTo>
                      <a:pt x="2248" y="1405"/>
                    </a:moveTo>
                    <a:lnTo>
                      <a:pt x="2245" y="1420"/>
                    </a:lnTo>
                    <a:lnTo>
                      <a:pt x="2231" y="1437"/>
                    </a:lnTo>
                    <a:lnTo>
                      <a:pt x="2232" y="1431"/>
                    </a:lnTo>
                    <a:lnTo>
                      <a:pt x="2235" y="1420"/>
                    </a:lnTo>
                    <a:lnTo>
                      <a:pt x="2248" y="1405"/>
                    </a:lnTo>
                    <a:close/>
                    <a:moveTo>
                      <a:pt x="14" y="1287"/>
                    </a:moveTo>
                    <a:lnTo>
                      <a:pt x="16" y="1294"/>
                    </a:lnTo>
                    <a:lnTo>
                      <a:pt x="8" y="1304"/>
                    </a:lnTo>
                    <a:lnTo>
                      <a:pt x="7" y="1296"/>
                    </a:lnTo>
                    <a:lnTo>
                      <a:pt x="14" y="1287"/>
                    </a:lnTo>
                    <a:close/>
                    <a:moveTo>
                      <a:pt x="2268" y="1217"/>
                    </a:moveTo>
                    <a:lnTo>
                      <a:pt x="2275" y="1238"/>
                    </a:lnTo>
                    <a:lnTo>
                      <a:pt x="2275" y="1252"/>
                    </a:lnTo>
                    <a:lnTo>
                      <a:pt x="2266" y="1232"/>
                    </a:lnTo>
                    <a:lnTo>
                      <a:pt x="2268" y="1217"/>
                    </a:lnTo>
                    <a:close/>
                    <a:moveTo>
                      <a:pt x="1" y="1034"/>
                    </a:moveTo>
                    <a:lnTo>
                      <a:pt x="8" y="1054"/>
                    </a:lnTo>
                    <a:lnTo>
                      <a:pt x="8" y="1068"/>
                    </a:lnTo>
                    <a:lnTo>
                      <a:pt x="0" y="1048"/>
                    </a:lnTo>
                    <a:lnTo>
                      <a:pt x="1" y="1034"/>
                    </a:lnTo>
                    <a:close/>
                    <a:moveTo>
                      <a:pt x="2268" y="976"/>
                    </a:moveTo>
                    <a:lnTo>
                      <a:pt x="2269" y="985"/>
                    </a:lnTo>
                    <a:lnTo>
                      <a:pt x="2260" y="995"/>
                    </a:lnTo>
                    <a:lnTo>
                      <a:pt x="2259" y="985"/>
                    </a:lnTo>
                    <a:lnTo>
                      <a:pt x="2268" y="976"/>
                    </a:lnTo>
                    <a:close/>
                    <a:moveTo>
                      <a:pt x="45" y="845"/>
                    </a:moveTo>
                    <a:lnTo>
                      <a:pt x="42" y="851"/>
                    </a:lnTo>
                    <a:lnTo>
                      <a:pt x="41" y="859"/>
                    </a:lnTo>
                    <a:lnTo>
                      <a:pt x="28" y="875"/>
                    </a:lnTo>
                    <a:lnTo>
                      <a:pt x="31" y="860"/>
                    </a:lnTo>
                    <a:lnTo>
                      <a:pt x="45" y="845"/>
                    </a:lnTo>
                    <a:close/>
                    <a:moveTo>
                      <a:pt x="122" y="622"/>
                    </a:moveTo>
                    <a:lnTo>
                      <a:pt x="126" y="633"/>
                    </a:lnTo>
                    <a:lnTo>
                      <a:pt x="122" y="641"/>
                    </a:lnTo>
                    <a:lnTo>
                      <a:pt x="117" y="629"/>
                    </a:lnTo>
                    <a:lnTo>
                      <a:pt x="122" y="622"/>
                    </a:lnTo>
                    <a:close/>
                    <a:moveTo>
                      <a:pt x="2080" y="513"/>
                    </a:moveTo>
                    <a:lnTo>
                      <a:pt x="2092" y="516"/>
                    </a:lnTo>
                    <a:lnTo>
                      <a:pt x="2097" y="521"/>
                    </a:lnTo>
                    <a:lnTo>
                      <a:pt x="2084" y="520"/>
                    </a:lnTo>
                    <a:lnTo>
                      <a:pt x="2080" y="513"/>
                    </a:lnTo>
                    <a:close/>
                    <a:moveTo>
                      <a:pt x="1923" y="312"/>
                    </a:moveTo>
                    <a:lnTo>
                      <a:pt x="1931" y="321"/>
                    </a:lnTo>
                    <a:lnTo>
                      <a:pt x="1938" y="340"/>
                    </a:lnTo>
                    <a:lnTo>
                      <a:pt x="1930" y="332"/>
                    </a:lnTo>
                    <a:lnTo>
                      <a:pt x="1923" y="312"/>
                    </a:lnTo>
                    <a:close/>
                    <a:moveTo>
                      <a:pt x="438" y="239"/>
                    </a:moveTo>
                    <a:lnTo>
                      <a:pt x="451" y="242"/>
                    </a:lnTo>
                    <a:lnTo>
                      <a:pt x="444" y="247"/>
                    </a:lnTo>
                    <a:lnTo>
                      <a:pt x="431" y="244"/>
                    </a:lnTo>
                    <a:lnTo>
                      <a:pt x="438" y="239"/>
                    </a:lnTo>
                    <a:close/>
                    <a:moveTo>
                      <a:pt x="1769" y="201"/>
                    </a:moveTo>
                    <a:lnTo>
                      <a:pt x="1790" y="203"/>
                    </a:lnTo>
                    <a:lnTo>
                      <a:pt x="1800" y="212"/>
                    </a:lnTo>
                    <a:lnTo>
                      <a:pt x="1780" y="208"/>
                    </a:lnTo>
                    <a:lnTo>
                      <a:pt x="1769" y="201"/>
                    </a:lnTo>
                    <a:close/>
                    <a:moveTo>
                      <a:pt x="664" y="103"/>
                    </a:moveTo>
                    <a:lnTo>
                      <a:pt x="651" y="119"/>
                    </a:lnTo>
                    <a:lnTo>
                      <a:pt x="636" y="126"/>
                    </a:lnTo>
                    <a:lnTo>
                      <a:pt x="650" y="109"/>
                    </a:lnTo>
                    <a:lnTo>
                      <a:pt x="651" y="107"/>
                    </a:lnTo>
                    <a:lnTo>
                      <a:pt x="664" y="103"/>
                    </a:lnTo>
                    <a:close/>
                    <a:moveTo>
                      <a:pt x="1558" y="80"/>
                    </a:moveTo>
                    <a:lnTo>
                      <a:pt x="1567" y="83"/>
                    </a:lnTo>
                    <a:lnTo>
                      <a:pt x="1571" y="95"/>
                    </a:lnTo>
                    <a:lnTo>
                      <a:pt x="1563" y="92"/>
                    </a:lnTo>
                    <a:lnTo>
                      <a:pt x="1558" y="80"/>
                    </a:lnTo>
                    <a:close/>
                    <a:moveTo>
                      <a:pt x="824" y="42"/>
                    </a:moveTo>
                    <a:lnTo>
                      <a:pt x="846" y="47"/>
                    </a:lnTo>
                    <a:lnTo>
                      <a:pt x="829" y="51"/>
                    </a:lnTo>
                    <a:lnTo>
                      <a:pt x="810" y="48"/>
                    </a:lnTo>
                    <a:lnTo>
                      <a:pt x="821" y="44"/>
                    </a:lnTo>
                    <a:lnTo>
                      <a:pt x="824" y="42"/>
                    </a:lnTo>
                    <a:close/>
                    <a:moveTo>
                      <a:pt x="1079" y="0"/>
                    </a:moveTo>
                    <a:lnTo>
                      <a:pt x="1072" y="10"/>
                    </a:lnTo>
                    <a:lnTo>
                      <a:pt x="1062" y="11"/>
                    </a:lnTo>
                    <a:lnTo>
                      <a:pt x="1071" y="1"/>
                    </a:lnTo>
                    <a:lnTo>
                      <a:pt x="10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8" name="Freeform 663"/>
              <p:cNvSpPr>
                <a:spLocks noEditPoints="1"/>
              </p:cNvSpPr>
              <p:nvPr/>
            </p:nvSpPr>
            <p:spPr bwMode="auto">
              <a:xfrm>
                <a:off x="5971" y="1394"/>
                <a:ext cx="2290" cy="2300"/>
              </a:xfrm>
              <a:custGeom>
                <a:avLst/>
                <a:gdLst>
                  <a:gd name="T0" fmla="*/ 1201 w 2290"/>
                  <a:gd name="T1" fmla="*/ 2300 h 2300"/>
                  <a:gd name="T2" fmla="*/ 1201 w 2290"/>
                  <a:gd name="T3" fmla="*/ 2291 h 2300"/>
                  <a:gd name="T4" fmla="*/ 1472 w 2290"/>
                  <a:gd name="T5" fmla="*/ 2244 h 2300"/>
                  <a:gd name="T6" fmla="*/ 1479 w 2290"/>
                  <a:gd name="T7" fmla="*/ 2252 h 2300"/>
                  <a:gd name="T8" fmla="*/ 1462 w 2290"/>
                  <a:gd name="T9" fmla="*/ 2247 h 2300"/>
                  <a:gd name="T10" fmla="*/ 712 w 2290"/>
                  <a:gd name="T11" fmla="*/ 2206 h 2300"/>
                  <a:gd name="T12" fmla="*/ 725 w 2290"/>
                  <a:gd name="T13" fmla="*/ 2222 h 2300"/>
                  <a:gd name="T14" fmla="*/ 712 w 2290"/>
                  <a:gd name="T15" fmla="*/ 2206 h 2300"/>
                  <a:gd name="T16" fmla="*/ 1619 w 2290"/>
                  <a:gd name="T17" fmla="*/ 2199 h 2300"/>
                  <a:gd name="T18" fmla="*/ 1616 w 2290"/>
                  <a:gd name="T19" fmla="*/ 2189 h 2300"/>
                  <a:gd name="T20" fmla="*/ 462 w 2290"/>
                  <a:gd name="T21" fmla="*/ 2076 h 2300"/>
                  <a:gd name="T22" fmla="*/ 496 w 2290"/>
                  <a:gd name="T23" fmla="*/ 2089 h 2300"/>
                  <a:gd name="T24" fmla="*/ 462 w 2290"/>
                  <a:gd name="T25" fmla="*/ 2076 h 2300"/>
                  <a:gd name="T26" fmla="*/ 1863 w 2290"/>
                  <a:gd name="T27" fmla="*/ 2048 h 2300"/>
                  <a:gd name="T28" fmla="*/ 1845 w 2290"/>
                  <a:gd name="T29" fmla="*/ 2051 h 2300"/>
                  <a:gd name="T30" fmla="*/ 347 w 2290"/>
                  <a:gd name="T31" fmla="*/ 1968 h 2300"/>
                  <a:gd name="T32" fmla="*/ 367 w 2290"/>
                  <a:gd name="T33" fmla="*/ 1999 h 2300"/>
                  <a:gd name="T34" fmla="*/ 347 w 2290"/>
                  <a:gd name="T35" fmla="*/ 1968 h 2300"/>
                  <a:gd name="T36" fmla="*/ 186 w 2290"/>
                  <a:gd name="T37" fmla="*/ 1770 h 2300"/>
                  <a:gd name="T38" fmla="*/ 179 w 2290"/>
                  <a:gd name="T39" fmla="*/ 1775 h 2300"/>
                  <a:gd name="T40" fmla="*/ 2164 w 2290"/>
                  <a:gd name="T41" fmla="*/ 1664 h 2300"/>
                  <a:gd name="T42" fmla="*/ 2164 w 2290"/>
                  <a:gd name="T43" fmla="*/ 1683 h 2300"/>
                  <a:gd name="T44" fmla="*/ 2164 w 2290"/>
                  <a:gd name="T45" fmla="*/ 1664 h 2300"/>
                  <a:gd name="T46" fmla="*/ 2265 w 2290"/>
                  <a:gd name="T47" fmla="*/ 1414 h 2300"/>
                  <a:gd name="T48" fmla="*/ 2255 w 2290"/>
                  <a:gd name="T49" fmla="*/ 1414 h 2300"/>
                  <a:gd name="T50" fmla="*/ 14 w 2290"/>
                  <a:gd name="T51" fmla="*/ 1305 h 2300"/>
                  <a:gd name="T52" fmla="*/ 7 w 2290"/>
                  <a:gd name="T53" fmla="*/ 1322 h 2300"/>
                  <a:gd name="T54" fmla="*/ 14 w 2290"/>
                  <a:gd name="T55" fmla="*/ 1305 h 2300"/>
                  <a:gd name="T56" fmla="*/ 2290 w 2290"/>
                  <a:gd name="T57" fmla="*/ 1267 h 2300"/>
                  <a:gd name="T58" fmla="*/ 2289 w 2290"/>
                  <a:gd name="T59" fmla="*/ 1279 h 2300"/>
                  <a:gd name="T60" fmla="*/ 2282 w 2290"/>
                  <a:gd name="T61" fmla="*/ 1247 h 2300"/>
                  <a:gd name="T62" fmla="*/ 8 w 2290"/>
                  <a:gd name="T63" fmla="*/ 1043 h 2300"/>
                  <a:gd name="T64" fmla="*/ 0 w 2290"/>
                  <a:gd name="T65" fmla="*/ 1038 h 2300"/>
                  <a:gd name="T66" fmla="*/ 1 w 2290"/>
                  <a:gd name="T67" fmla="*/ 1024 h 2300"/>
                  <a:gd name="T68" fmla="*/ 2283 w 2290"/>
                  <a:gd name="T69" fmla="*/ 985 h 2300"/>
                  <a:gd name="T70" fmla="*/ 2275 w 2290"/>
                  <a:gd name="T71" fmla="*/ 985 h 2300"/>
                  <a:gd name="T72" fmla="*/ 38 w 2290"/>
                  <a:gd name="T73" fmla="*/ 869 h 2300"/>
                  <a:gd name="T74" fmla="*/ 23 w 2290"/>
                  <a:gd name="T75" fmla="*/ 899 h 2300"/>
                  <a:gd name="T76" fmla="*/ 38 w 2290"/>
                  <a:gd name="T77" fmla="*/ 869 h 2300"/>
                  <a:gd name="T78" fmla="*/ 129 w 2290"/>
                  <a:gd name="T79" fmla="*/ 631 h 2300"/>
                  <a:gd name="T80" fmla="*/ 120 w 2290"/>
                  <a:gd name="T81" fmla="*/ 626 h 2300"/>
                  <a:gd name="T82" fmla="*/ 2099 w 2290"/>
                  <a:gd name="T83" fmla="*/ 525 h 2300"/>
                  <a:gd name="T84" fmla="*/ 2115 w 2290"/>
                  <a:gd name="T85" fmla="*/ 533 h 2300"/>
                  <a:gd name="T86" fmla="*/ 2099 w 2290"/>
                  <a:gd name="T87" fmla="*/ 525 h 2300"/>
                  <a:gd name="T88" fmla="*/ 1931 w 2290"/>
                  <a:gd name="T89" fmla="*/ 310 h 2300"/>
                  <a:gd name="T90" fmla="*/ 1930 w 2290"/>
                  <a:gd name="T91" fmla="*/ 321 h 2300"/>
                  <a:gd name="T92" fmla="*/ 434 w 2290"/>
                  <a:gd name="T93" fmla="*/ 246 h 2300"/>
                  <a:gd name="T94" fmla="*/ 438 w 2290"/>
                  <a:gd name="T95" fmla="*/ 253 h 2300"/>
                  <a:gd name="T96" fmla="*/ 434 w 2290"/>
                  <a:gd name="T97" fmla="*/ 246 h 2300"/>
                  <a:gd name="T98" fmla="*/ 1817 w 2290"/>
                  <a:gd name="T99" fmla="*/ 217 h 2300"/>
                  <a:gd name="T100" fmla="*/ 1807 w 2290"/>
                  <a:gd name="T101" fmla="*/ 221 h 2300"/>
                  <a:gd name="T102" fmla="*/ 682 w 2290"/>
                  <a:gd name="T103" fmla="*/ 96 h 2300"/>
                  <a:gd name="T104" fmla="*/ 658 w 2290"/>
                  <a:gd name="T105" fmla="*/ 116 h 2300"/>
                  <a:gd name="T106" fmla="*/ 670 w 2290"/>
                  <a:gd name="T107" fmla="*/ 102 h 2300"/>
                  <a:gd name="T108" fmla="*/ 1561 w 2290"/>
                  <a:gd name="T109" fmla="*/ 78 h 2300"/>
                  <a:gd name="T110" fmla="*/ 1574 w 2290"/>
                  <a:gd name="T111" fmla="*/ 92 h 2300"/>
                  <a:gd name="T112" fmla="*/ 1561 w 2290"/>
                  <a:gd name="T113" fmla="*/ 78 h 2300"/>
                  <a:gd name="T114" fmla="*/ 831 w 2290"/>
                  <a:gd name="T115" fmla="*/ 51 h 2300"/>
                  <a:gd name="T116" fmla="*/ 817 w 2290"/>
                  <a:gd name="T117" fmla="*/ 57 h 2300"/>
                  <a:gd name="T118" fmla="*/ 811 w 2290"/>
                  <a:gd name="T119" fmla="*/ 48 h 2300"/>
                  <a:gd name="T120" fmla="*/ 1086 w 2290"/>
                  <a:gd name="T121" fmla="*/ 9 h 2300"/>
                  <a:gd name="T122" fmla="*/ 1086 w 2290"/>
                  <a:gd name="T123" fmla="*/ 0 h 2300"/>
                  <a:gd name="T124" fmla="*/ 1095 w 2290"/>
                  <a:gd name="T125" fmla="*/ 0 h 2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90" h="2300">
                    <a:moveTo>
                      <a:pt x="1208" y="2290"/>
                    </a:moveTo>
                    <a:lnTo>
                      <a:pt x="1201" y="2300"/>
                    </a:lnTo>
                    <a:lnTo>
                      <a:pt x="1192" y="2300"/>
                    </a:lnTo>
                    <a:lnTo>
                      <a:pt x="1201" y="2291"/>
                    </a:lnTo>
                    <a:lnTo>
                      <a:pt x="1208" y="2290"/>
                    </a:lnTo>
                    <a:close/>
                    <a:moveTo>
                      <a:pt x="1472" y="2244"/>
                    </a:moveTo>
                    <a:lnTo>
                      <a:pt x="1490" y="2247"/>
                    </a:lnTo>
                    <a:lnTo>
                      <a:pt x="1479" y="2252"/>
                    </a:lnTo>
                    <a:lnTo>
                      <a:pt x="1461" y="2247"/>
                    </a:lnTo>
                    <a:lnTo>
                      <a:pt x="1462" y="2247"/>
                    </a:lnTo>
                    <a:lnTo>
                      <a:pt x="1472" y="2244"/>
                    </a:lnTo>
                    <a:close/>
                    <a:moveTo>
                      <a:pt x="712" y="2206"/>
                    </a:moveTo>
                    <a:lnTo>
                      <a:pt x="722" y="2211"/>
                    </a:lnTo>
                    <a:lnTo>
                      <a:pt x="725" y="2222"/>
                    </a:lnTo>
                    <a:lnTo>
                      <a:pt x="716" y="2218"/>
                    </a:lnTo>
                    <a:lnTo>
                      <a:pt x="712" y="2206"/>
                    </a:lnTo>
                    <a:close/>
                    <a:moveTo>
                      <a:pt x="1630" y="2184"/>
                    </a:moveTo>
                    <a:lnTo>
                      <a:pt x="1619" y="2199"/>
                    </a:lnTo>
                    <a:lnTo>
                      <a:pt x="1603" y="2205"/>
                    </a:lnTo>
                    <a:lnTo>
                      <a:pt x="1616" y="2189"/>
                    </a:lnTo>
                    <a:lnTo>
                      <a:pt x="1630" y="2184"/>
                    </a:lnTo>
                    <a:close/>
                    <a:moveTo>
                      <a:pt x="462" y="2076"/>
                    </a:moveTo>
                    <a:lnTo>
                      <a:pt x="483" y="2081"/>
                    </a:lnTo>
                    <a:lnTo>
                      <a:pt x="496" y="2089"/>
                    </a:lnTo>
                    <a:lnTo>
                      <a:pt x="475" y="2085"/>
                    </a:lnTo>
                    <a:lnTo>
                      <a:pt x="462" y="2076"/>
                    </a:lnTo>
                    <a:close/>
                    <a:moveTo>
                      <a:pt x="1851" y="2047"/>
                    </a:moveTo>
                    <a:lnTo>
                      <a:pt x="1863" y="2048"/>
                    </a:lnTo>
                    <a:lnTo>
                      <a:pt x="1858" y="2054"/>
                    </a:lnTo>
                    <a:lnTo>
                      <a:pt x="1845" y="2051"/>
                    </a:lnTo>
                    <a:lnTo>
                      <a:pt x="1851" y="2047"/>
                    </a:lnTo>
                    <a:close/>
                    <a:moveTo>
                      <a:pt x="347" y="1968"/>
                    </a:moveTo>
                    <a:lnTo>
                      <a:pt x="360" y="1979"/>
                    </a:lnTo>
                    <a:lnTo>
                      <a:pt x="367" y="1999"/>
                    </a:lnTo>
                    <a:lnTo>
                      <a:pt x="355" y="1986"/>
                    </a:lnTo>
                    <a:lnTo>
                      <a:pt x="347" y="1968"/>
                    </a:lnTo>
                    <a:close/>
                    <a:moveTo>
                      <a:pt x="175" y="1767"/>
                    </a:moveTo>
                    <a:lnTo>
                      <a:pt x="186" y="1770"/>
                    </a:lnTo>
                    <a:lnTo>
                      <a:pt x="191" y="1777"/>
                    </a:lnTo>
                    <a:lnTo>
                      <a:pt x="179" y="1775"/>
                    </a:lnTo>
                    <a:lnTo>
                      <a:pt x="175" y="1767"/>
                    </a:lnTo>
                    <a:close/>
                    <a:moveTo>
                      <a:pt x="2164" y="1664"/>
                    </a:moveTo>
                    <a:lnTo>
                      <a:pt x="2169" y="1675"/>
                    </a:lnTo>
                    <a:lnTo>
                      <a:pt x="2164" y="1683"/>
                    </a:lnTo>
                    <a:lnTo>
                      <a:pt x="2160" y="1671"/>
                    </a:lnTo>
                    <a:lnTo>
                      <a:pt x="2164" y="1664"/>
                    </a:lnTo>
                    <a:close/>
                    <a:moveTo>
                      <a:pt x="2267" y="1398"/>
                    </a:moveTo>
                    <a:lnTo>
                      <a:pt x="2265" y="1414"/>
                    </a:lnTo>
                    <a:lnTo>
                      <a:pt x="2252" y="1429"/>
                    </a:lnTo>
                    <a:lnTo>
                      <a:pt x="2255" y="1414"/>
                    </a:lnTo>
                    <a:lnTo>
                      <a:pt x="2267" y="1398"/>
                    </a:lnTo>
                    <a:close/>
                    <a:moveTo>
                      <a:pt x="14" y="1305"/>
                    </a:moveTo>
                    <a:lnTo>
                      <a:pt x="15" y="1313"/>
                    </a:lnTo>
                    <a:lnTo>
                      <a:pt x="7" y="1322"/>
                    </a:lnTo>
                    <a:lnTo>
                      <a:pt x="6" y="1315"/>
                    </a:lnTo>
                    <a:lnTo>
                      <a:pt x="14" y="1305"/>
                    </a:lnTo>
                    <a:close/>
                    <a:moveTo>
                      <a:pt x="2282" y="1247"/>
                    </a:moveTo>
                    <a:lnTo>
                      <a:pt x="2290" y="1267"/>
                    </a:lnTo>
                    <a:lnTo>
                      <a:pt x="2289" y="1271"/>
                    </a:lnTo>
                    <a:lnTo>
                      <a:pt x="2289" y="1279"/>
                    </a:lnTo>
                    <a:lnTo>
                      <a:pt x="2282" y="1261"/>
                    </a:lnTo>
                    <a:lnTo>
                      <a:pt x="2282" y="1247"/>
                    </a:lnTo>
                    <a:close/>
                    <a:moveTo>
                      <a:pt x="1" y="1024"/>
                    </a:moveTo>
                    <a:lnTo>
                      <a:pt x="8" y="1043"/>
                    </a:lnTo>
                    <a:lnTo>
                      <a:pt x="7" y="1057"/>
                    </a:lnTo>
                    <a:lnTo>
                      <a:pt x="0" y="1038"/>
                    </a:lnTo>
                    <a:lnTo>
                      <a:pt x="0" y="1029"/>
                    </a:lnTo>
                    <a:lnTo>
                      <a:pt x="1" y="1024"/>
                    </a:lnTo>
                    <a:close/>
                    <a:moveTo>
                      <a:pt x="2282" y="975"/>
                    </a:moveTo>
                    <a:lnTo>
                      <a:pt x="2283" y="985"/>
                    </a:lnTo>
                    <a:lnTo>
                      <a:pt x="2276" y="994"/>
                    </a:lnTo>
                    <a:lnTo>
                      <a:pt x="2275" y="985"/>
                    </a:lnTo>
                    <a:lnTo>
                      <a:pt x="2282" y="975"/>
                    </a:lnTo>
                    <a:close/>
                    <a:moveTo>
                      <a:pt x="38" y="869"/>
                    </a:moveTo>
                    <a:lnTo>
                      <a:pt x="35" y="884"/>
                    </a:lnTo>
                    <a:lnTo>
                      <a:pt x="23" y="899"/>
                    </a:lnTo>
                    <a:lnTo>
                      <a:pt x="25" y="885"/>
                    </a:lnTo>
                    <a:lnTo>
                      <a:pt x="38" y="869"/>
                    </a:lnTo>
                    <a:close/>
                    <a:moveTo>
                      <a:pt x="124" y="619"/>
                    </a:moveTo>
                    <a:lnTo>
                      <a:pt x="129" y="631"/>
                    </a:lnTo>
                    <a:lnTo>
                      <a:pt x="124" y="638"/>
                    </a:lnTo>
                    <a:lnTo>
                      <a:pt x="120" y="626"/>
                    </a:lnTo>
                    <a:lnTo>
                      <a:pt x="124" y="619"/>
                    </a:lnTo>
                    <a:close/>
                    <a:moveTo>
                      <a:pt x="2099" y="525"/>
                    </a:moveTo>
                    <a:lnTo>
                      <a:pt x="2111" y="526"/>
                    </a:lnTo>
                    <a:lnTo>
                      <a:pt x="2115" y="533"/>
                    </a:lnTo>
                    <a:lnTo>
                      <a:pt x="2104" y="530"/>
                    </a:lnTo>
                    <a:lnTo>
                      <a:pt x="2099" y="525"/>
                    </a:lnTo>
                    <a:close/>
                    <a:moveTo>
                      <a:pt x="1923" y="301"/>
                    </a:moveTo>
                    <a:lnTo>
                      <a:pt x="1931" y="310"/>
                    </a:lnTo>
                    <a:lnTo>
                      <a:pt x="1938" y="330"/>
                    </a:lnTo>
                    <a:lnTo>
                      <a:pt x="1930" y="321"/>
                    </a:lnTo>
                    <a:lnTo>
                      <a:pt x="1923" y="301"/>
                    </a:lnTo>
                    <a:close/>
                    <a:moveTo>
                      <a:pt x="434" y="246"/>
                    </a:moveTo>
                    <a:lnTo>
                      <a:pt x="445" y="248"/>
                    </a:lnTo>
                    <a:lnTo>
                      <a:pt x="438" y="253"/>
                    </a:lnTo>
                    <a:lnTo>
                      <a:pt x="425" y="252"/>
                    </a:lnTo>
                    <a:lnTo>
                      <a:pt x="434" y="246"/>
                    </a:lnTo>
                    <a:close/>
                    <a:moveTo>
                      <a:pt x="1797" y="212"/>
                    </a:moveTo>
                    <a:lnTo>
                      <a:pt x="1817" y="217"/>
                    </a:lnTo>
                    <a:lnTo>
                      <a:pt x="1828" y="224"/>
                    </a:lnTo>
                    <a:lnTo>
                      <a:pt x="1807" y="221"/>
                    </a:lnTo>
                    <a:lnTo>
                      <a:pt x="1797" y="212"/>
                    </a:lnTo>
                    <a:close/>
                    <a:moveTo>
                      <a:pt x="682" y="96"/>
                    </a:moveTo>
                    <a:lnTo>
                      <a:pt x="671" y="112"/>
                    </a:lnTo>
                    <a:lnTo>
                      <a:pt x="658" y="116"/>
                    </a:lnTo>
                    <a:lnTo>
                      <a:pt x="657" y="118"/>
                    </a:lnTo>
                    <a:lnTo>
                      <a:pt x="670" y="102"/>
                    </a:lnTo>
                    <a:lnTo>
                      <a:pt x="682" y="96"/>
                    </a:lnTo>
                    <a:close/>
                    <a:moveTo>
                      <a:pt x="1561" y="78"/>
                    </a:moveTo>
                    <a:lnTo>
                      <a:pt x="1570" y="81"/>
                    </a:lnTo>
                    <a:lnTo>
                      <a:pt x="1574" y="92"/>
                    </a:lnTo>
                    <a:lnTo>
                      <a:pt x="1565" y="89"/>
                    </a:lnTo>
                    <a:lnTo>
                      <a:pt x="1561" y="78"/>
                    </a:lnTo>
                    <a:close/>
                    <a:moveTo>
                      <a:pt x="811" y="48"/>
                    </a:moveTo>
                    <a:lnTo>
                      <a:pt x="831" y="51"/>
                    </a:lnTo>
                    <a:lnTo>
                      <a:pt x="828" y="53"/>
                    </a:lnTo>
                    <a:lnTo>
                      <a:pt x="817" y="57"/>
                    </a:lnTo>
                    <a:lnTo>
                      <a:pt x="798" y="53"/>
                    </a:lnTo>
                    <a:lnTo>
                      <a:pt x="811" y="48"/>
                    </a:lnTo>
                    <a:close/>
                    <a:moveTo>
                      <a:pt x="1095" y="0"/>
                    </a:moveTo>
                    <a:lnTo>
                      <a:pt x="1086" y="9"/>
                    </a:lnTo>
                    <a:lnTo>
                      <a:pt x="1078" y="10"/>
                    </a:lnTo>
                    <a:lnTo>
                      <a:pt x="1086" y="0"/>
                    </a:lnTo>
                    <a:lnTo>
                      <a:pt x="1089" y="0"/>
                    </a:lnTo>
                    <a:lnTo>
                      <a:pt x="10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9" name="Freeform 664"/>
              <p:cNvSpPr>
                <a:spLocks noEditPoints="1"/>
              </p:cNvSpPr>
              <p:nvPr/>
            </p:nvSpPr>
            <p:spPr bwMode="auto">
              <a:xfrm>
                <a:off x="5964" y="1385"/>
                <a:ext cx="2303" cy="2318"/>
              </a:xfrm>
              <a:custGeom>
                <a:avLst/>
                <a:gdLst>
                  <a:gd name="T0" fmla="*/ 1192 w 2303"/>
                  <a:gd name="T1" fmla="*/ 2318 h 2318"/>
                  <a:gd name="T2" fmla="*/ 1497 w 2303"/>
                  <a:gd name="T3" fmla="*/ 2256 h 2318"/>
                  <a:gd name="T4" fmla="*/ 1486 w 2303"/>
                  <a:gd name="T5" fmla="*/ 2261 h 2318"/>
                  <a:gd name="T6" fmla="*/ 1561 w 2303"/>
                  <a:gd name="T7" fmla="*/ 2245 h 2318"/>
                  <a:gd name="T8" fmla="*/ 1564 w 2303"/>
                  <a:gd name="T9" fmla="*/ 2244 h 2318"/>
                  <a:gd name="T10" fmla="*/ 736 w 2303"/>
                  <a:gd name="T11" fmla="*/ 2242 h 2318"/>
                  <a:gd name="T12" fmla="*/ 1626 w 2303"/>
                  <a:gd name="T13" fmla="*/ 2208 h 2318"/>
                  <a:gd name="T14" fmla="*/ 1610 w 2303"/>
                  <a:gd name="T15" fmla="*/ 2214 h 2318"/>
                  <a:gd name="T16" fmla="*/ 469 w 2303"/>
                  <a:gd name="T17" fmla="*/ 2085 h 2318"/>
                  <a:gd name="T18" fmla="*/ 453 w 2303"/>
                  <a:gd name="T19" fmla="*/ 2085 h 2318"/>
                  <a:gd name="T20" fmla="*/ 1883 w 2303"/>
                  <a:gd name="T21" fmla="*/ 2060 h 2318"/>
                  <a:gd name="T22" fmla="*/ 1870 w 2303"/>
                  <a:gd name="T23" fmla="*/ 2057 h 2318"/>
                  <a:gd name="T24" fmla="*/ 381 w 2303"/>
                  <a:gd name="T25" fmla="*/ 2027 h 2318"/>
                  <a:gd name="T26" fmla="*/ 169 w 2303"/>
                  <a:gd name="T27" fmla="*/ 1774 h 2318"/>
                  <a:gd name="T28" fmla="*/ 175 w 2303"/>
                  <a:gd name="T29" fmla="*/ 1781 h 2318"/>
                  <a:gd name="T30" fmla="*/ 2180 w 2303"/>
                  <a:gd name="T31" fmla="*/ 1695 h 2318"/>
                  <a:gd name="T32" fmla="*/ 2176 w 2303"/>
                  <a:gd name="T33" fmla="*/ 1684 h 2318"/>
                  <a:gd name="T34" fmla="*/ 2272 w 2303"/>
                  <a:gd name="T35" fmla="*/ 1423 h 2318"/>
                  <a:gd name="T36" fmla="*/ 13 w 2303"/>
                  <a:gd name="T37" fmla="*/ 1324 h 2318"/>
                  <a:gd name="T38" fmla="*/ 6 w 2303"/>
                  <a:gd name="T39" fmla="*/ 1334 h 2318"/>
                  <a:gd name="T40" fmla="*/ 2303 w 2303"/>
                  <a:gd name="T41" fmla="*/ 1294 h 2318"/>
                  <a:gd name="T42" fmla="*/ 2296 w 2303"/>
                  <a:gd name="T43" fmla="*/ 1280 h 2318"/>
                  <a:gd name="T44" fmla="*/ 8 w 2303"/>
                  <a:gd name="T45" fmla="*/ 1033 h 2318"/>
                  <a:gd name="T46" fmla="*/ 0 w 2303"/>
                  <a:gd name="T47" fmla="*/ 1028 h 2318"/>
                  <a:gd name="T48" fmla="*/ 2298 w 2303"/>
                  <a:gd name="T49" fmla="*/ 984 h 2318"/>
                  <a:gd name="T50" fmla="*/ 2296 w 2303"/>
                  <a:gd name="T51" fmla="*/ 976 h 2318"/>
                  <a:gd name="T52" fmla="*/ 17 w 2303"/>
                  <a:gd name="T53" fmla="*/ 924 h 2318"/>
                  <a:gd name="T54" fmla="*/ 127 w 2303"/>
                  <a:gd name="T55" fmla="*/ 617 h 2318"/>
                  <a:gd name="T56" fmla="*/ 123 w 2303"/>
                  <a:gd name="T57" fmla="*/ 624 h 2318"/>
                  <a:gd name="T58" fmla="*/ 2129 w 2303"/>
                  <a:gd name="T59" fmla="*/ 537 h 2318"/>
                  <a:gd name="T60" fmla="*/ 2118 w 2303"/>
                  <a:gd name="T61" fmla="*/ 535 h 2318"/>
                  <a:gd name="T62" fmla="*/ 1938 w 2303"/>
                  <a:gd name="T63" fmla="*/ 319 h 2318"/>
                  <a:gd name="T64" fmla="*/ 428 w 2303"/>
                  <a:gd name="T65" fmla="*/ 254 h 2318"/>
                  <a:gd name="T66" fmla="*/ 421 w 2303"/>
                  <a:gd name="T67" fmla="*/ 258 h 2318"/>
                  <a:gd name="T68" fmla="*/ 1845 w 2303"/>
                  <a:gd name="T69" fmla="*/ 228 h 2318"/>
                  <a:gd name="T70" fmla="*/ 1835 w 2303"/>
                  <a:gd name="T71" fmla="*/ 233 h 2318"/>
                  <a:gd name="T72" fmla="*/ 689 w 2303"/>
                  <a:gd name="T73" fmla="*/ 105 h 2318"/>
                  <a:gd name="T74" fmla="*/ 702 w 2303"/>
                  <a:gd name="T75" fmla="*/ 90 h 2318"/>
                  <a:gd name="T76" fmla="*/ 1577 w 2303"/>
                  <a:gd name="T77" fmla="*/ 90 h 2318"/>
                  <a:gd name="T78" fmla="*/ 800 w 2303"/>
                  <a:gd name="T79" fmla="*/ 55 h 2318"/>
                  <a:gd name="T80" fmla="*/ 785 w 2303"/>
                  <a:gd name="T81" fmla="*/ 59 h 2318"/>
                  <a:gd name="T82" fmla="*/ 1102 w 2303"/>
                  <a:gd name="T83" fmla="*/ 9 h 2318"/>
                  <a:gd name="T84" fmla="*/ 1100 w 2303"/>
                  <a:gd name="T85" fmla="*/ 0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03" h="2318">
                    <a:moveTo>
                      <a:pt x="1208" y="2309"/>
                    </a:moveTo>
                    <a:lnTo>
                      <a:pt x="1199" y="2318"/>
                    </a:lnTo>
                    <a:lnTo>
                      <a:pt x="1192" y="2318"/>
                    </a:lnTo>
                    <a:lnTo>
                      <a:pt x="1199" y="2309"/>
                    </a:lnTo>
                    <a:lnTo>
                      <a:pt x="1208" y="2309"/>
                    </a:lnTo>
                    <a:close/>
                    <a:moveTo>
                      <a:pt x="1497" y="2256"/>
                    </a:moveTo>
                    <a:lnTo>
                      <a:pt x="1517" y="2259"/>
                    </a:lnTo>
                    <a:lnTo>
                      <a:pt x="1506" y="2263"/>
                    </a:lnTo>
                    <a:lnTo>
                      <a:pt x="1486" y="2261"/>
                    </a:lnTo>
                    <a:lnTo>
                      <a:pt x="1497" y="2256"/>
                    </a:lnTo>
                    <a:close/>
                    <a:moveTo>
                      <a:pt x="1564" y="2244"/>
                    </a:moveTo>
                    <a:lnTo>
                      <a:pt x="1561" y="2245"/>
                    </a:lnTo>
                    <a:lnTo>
                      <a:pt x="1557" y="2246"/>
                    </a:lnTo>
                    <a:lnTo>
                      <a:pt x="1558" y="2245"/>
                    </a:lnTo>
                    <a:lnTo>
                      <a:pt x="1564" y="2244"/>
                    </a:lnTo>
                    <a:close/>
                    <a:moveTo>
                      <a:pt x="723" y="2227"/>
                    </a:moveTo>
                    <a:lnTo>
                      <a:pt x="732" y="2231"/>
                    </a:lnTo>
                    <a:lnTo>
                      <a:pt x="736" y="2242"/>
                    </a:lnTo>
                    <a:lnTo>
                      <a:pt x="727" y="2238"/>
                    </a:lnTo>
                    <a:lnTo>
                      <a:pt x="723" y="2227"/>
                    </a:lnTo>
                    <a:close/>
                    <a:moveTo>
                      <a:pt x="1626" y="2208"/>
                    </a:moveTo>
                    <a:lnTo>
                      <a:pt x="1613" y="2222"/>
                    </a:lnTo>
                    <a:lnTo>
                      <a:pt x="1599" y="2229"/>
                    </a:lnTo>
                    <a:lnTo>
                      <a:pt x="1610" y="2214"/>
                    </a:lnTo>
                    <a:lnTo>
                      <a:pt x="1626" y="2208"/>
                    </a:lnTo>
                    <a:close/>
                    <a:moveTo>
                      <a:pt x="449" y="2082"/>
                    </a:moveTo>
                    <a:lnTo>
                      <a:pt x="469" y="2085"/>
                    </a:lnTo>
                    <a:lnTo>
                      <a:pt x="482" y="2094"/>
                    </a:lnTo>
                    <a:lnTo>
                      <a:pt x="460" y="2091"/>
                    </a:lnTo>
                    <a:lnTo>
                      <a:pt x="453" y="2085"/>
                    </a:lnTo>
                    <a:lnTo>
                      <a:pt x="449" y="2082"/>
                    </a:lnTo>
                    <a:close/>
                    <a:moveTo>
                      <a:pt x="1870" y="2057"/>
                    </a:moveTo>
                    <a:lnTo>
                      <a:pt x="1883" y="2060"/>
                    </a:lnTo>
                    <a:lnTo>
                      <a:pt x="1876" y="2064"/>
                    </a:lnTo>
                    <a:lnTo>
                      <a:pt x="1865" y="2063"/>
                    </a:lnTo>
                    <a:lnTo>
                      <a:pt x="1870" y="2057"/>
                    </a:lnTo>
                    <a:close/>
                    <a:moveTo>
                      <a:pt x="362" y="1995"/>
                    </a:moveTo>
                    <a:lnTo>
                      <a:pt x="374" y="2008"/>
                    </a:lnTo>
                    <a:lnTo>
                      <a:pt x="381" y="2027"/>
                    </a:lnTo>
                    <a:lnTo>
                      <a:pt x="369" y="2015"/>
                    </a:lnTo>
                    <a:lnTo>
                      <a:pt x="362" y="1995"/>
                    </a:lnTo>
                    <a:close/>
                    <a:moveTo>
                      <a:pt x="169" y="1774"/>
                    </a:moveTo>
                    <a:lnTo>
                      <a:pt x="182" y="1776"/>
                    </a:lnTo>
                    <a:lnTo>
                      <a:pt x="186" y="1784"/>
                    </a:lnTo>
                    <a:lnTo>
                      <a:pt x="175" y="1781"/>
                    </a:lnTo>
                    <a:lnTo>
                      <a:pt x="169" y="1774"/>
                    </a:lnTo>
                    <a:close/>
                    <a:moveTo>
                      <a:pt x="2176" y="1684"/>
                    </a:moveTo>
                    <a:lnTo>
                      <a:pt x="2180" y="1695"/>
                    </a:lnTo>
                    <a:lnTo>
                      <a:pt x="2176" y="1704"/>
                    </a:lnTo>
                    <a:lnTo>
                      <a:pt x="2171" y="1692"/>
                    </a:lnTo>
                    <a:lnTo>
                      <a:pt x="2176" y="1684"/>
                    </a:lnTo>
                    <a:close/>
                    <a:moveTo>
                      <a:pt x="2287" y="1391"/>
                    </a:moveTo>
                    <a:lnTo>
                      <a:pt x="2284" y="1408"/>
                    </a:lnTo>
                    <a:lnTo>
                      <a:pt x="2272" y="1423"/>
                    </a:lnTo>
                    <a:lnTo>
                      <a:pt x="2274" y="1407"/>
                    </a:lnTo>
                    <a:lnTo>
                      <a:pt x="2287" y="1391"/>
                    </a:lnTo>
                    <a:close/>
                    <a:moveTo>
                      <a:pt x="13" y="1324"/>
                    </a:moveTo>
                    <a:lnTo>
                      <a:pt x="14" y="1331"/>
                    </a:lnTo>
                    <a:lnTo>
                      <a:pt x="7" y="1341"/>
                    </a:lnTo>
                    <a:lnTo>
                      <a:pt x="6" y="1334"/>
                    </a:lnTo>
                    <a:lnTo>
                      <a:pt x="13" y="1324"/>
                    </a:lnTo>
                    <a:close/>
                    <a:moveTo>
                      <a:pt x="2297" y="1276"/>
                    </a:moveTo>
                    <a:lnTo>
                      <a:pt x="2303" y="1294"/>
                    </a:lnTo>
                    <a:lnTo>
                      <a:pt x="2301" y="1305"/>
                    </a:lnTo>
                    <a:lnTo>
                      <a:pt x="2296" y="1288"/>
                    </a:lnTo>
                    <a:lnTo>
                      <a:pt x="2296" y="1280"/>
                    </a:lnTo>
                    <a:lnTo>
                      <a:pt x="2297" y="1276"/>
                    </a:lnTo>
                    <a:close/>
                    <a:moveTo>
                      <a:pt x="1" y="1014"/>
                    </a:moveTo>
                    <a:lnTo>
                      <a:pt x="8" y="1033"/>
                    </a:lnTo>
                    <a:lnTo>
                      <a:pt x="7" y="1038"/>
                    </a:lnTo>
                    <a:lnTo>
                      <a:pt x="7" y="1047"/>
                    </a:lnTo>
                    <a:lnTo>
                      <a:pt x="0" y="1028"/>
                    </a:lnTo>
                    <a:lnTo>
                      <a:pt x="1" y="1014"/>
                    </a:lnTo>
                    <a:close/>
                    <a:moveTo>
                      <a:pt x="2296" y="976"/>
                    </a:moveTo>
                    <a:lnTo>
                      <a:pt x="2298" y="984"/>
                    </a:lnTo>
                    <a:lnTo>
                      <a:pt x="2290" y="994"/>
                    </a:lnTo>
                    <a:lnTo>
                      <a:pt x="2289" y="984"/>
                    </a:lnTo>
                    <a:lnTo>
                      <a:pt x="2296" y="976"/>
                    </a:lnTo>
                    <a:close/>
                    <a:moveTo>
                      <a:pt x="32" y="894"/>
                    </a:moveTo>
                    <a:lnTo>
                      <a:pt x="30" y="908"/>
                    </a:lnTo>
                    <a:lnTo>
                      <a:pt x="17" y="924"/>
                    </a:lnTo>
                    <a:lnTo>
                      <a:pt x="20" y="910"/>
                    </a:lnTo>
                    <a:lnTo>
                      <a:pt x="32" y="894"/>
                    </a:lnTo>
                    <a:close/>
                    <a:moveTo>
                      <a:pt x="127" y="617"/>
                    </a:moveTo>
                    <a:lnTo>
                      <a:pt x="131" y="628"/>
                    </a:lnTo>
                    <a:lnTo>
                      <a:pt x="127" y="635"/>
                    </a:lnTo>
                    <a:lnTo>
                      <a:pt x="123" y="624"/>
                    </a:lnTo>
                    <a:lnTo>
                      <a:pt x="127" y="617"/>
                    </a:lnTo>
                    <a:close/>
                    <a:moveTo>
                      <a:pt x="2118" y="535"/>
                    </a:moveTo>
                    <a:lnTo>
                      <a:pt x="2129" y="537"/>
                    </a:lnTo>
                    <a:lnTo>
                      <a:pt x="2135" y="544"/>
                    </a:lnTo>
                    <a:lnTo>
                      <a:pt x="2122" y="542"/>
                    </a:lnTo>
                    <a:lnTo>
                      <a:pt x="2118" y="535"/>
                    </a:lnTo>
                    <a:close/>
                    <a:moveTo>
                      <a:pt x="1921" y="291"/>
                    </a:moveTo>
                    <a:lnTo>
                      <a:pt x="1931" y="299"/>
                    </a:lnTo>
                    <a:lnTo>
                      <a:pt x="1938" y="319"/>
                    </a:lnTo>
                    <a:lnTo>
                      <a:pt x="1930" y="310"/>
                    </a:lnTo>
                    <a:lnTo>
                      <a:pt x="1921" y="291"/>
                    </a:lnTo>
                    <a:close/>
                    <a:moveTo>
                      <a:pt x="428" y="254"/>
                    </a:moveTo>
                    <a:lnTo>
                      <a:pt x="441" y="255"/>
                    </a:lnTo>
                    <a:lnTo>
                      <a:pt x="432" y="261"/>
                    </a:lnTo>
                    <a:lnTo>
                      <a:pt x="421" y="258"/>
                    </a:lnTo>
                    <a:lnTo>
                      <a:pt x="428" y="254"/>
                    </a:lnTo>
                    <a:close/>
                    <a:moveTo>
                      <a:pt x="1824" y="226"/>
                    </a:moveTo>
                    <a:lnTo>
                      <a:pt x="1845" y="228"/>
                    </a:lnTo>
                    <a:lnTo>
                      <a:pt x="1851" y="233"/>
                    </a:lnTo>
                    <a:lnTo>
                      <a:pt x="1855" y="237"/>
                    </a:lnTo>
                    <a:lnTo>
                      <a:pt x="1835" y="233"/>
                    </a:lnTo>
                    <a:lnTo>
                      <a:pt x="1824" y="226"/>
                    </a:lnTo>
                    <a:close/>
                    <a:moveTo>
                      <a:pt x="702" y="90"/>
                    </a:moveTo>
                    <a:lnTo>
                      <a:pt x="689" y="105"/>
                    </a:lnTo>
                    <a:lnTo>
                      <a:pt x="677" y="111"/>
                    </a:lnTo>
                    <a:lnTo>
                      <a:pt x="689" y="96"/>
                    </a:lnTo>
                    <a:lnTo>
                      <a:pt x="702" y="90"/>
                    </a:lnTo>
                    <a:close/>
                    <a:moveTo>
                      <a:pt x="1564" y="76"/>
                    </a:moveTo>
                    <a:lnTo>
                      <a:pt x="1572" y="79"/>
                    </a:lnTo>
                    <a:lnTo>
                      <a:pt x="1577" y="90"/>
                    </a:lnTo>
                    <a:lnTo>
                      <a:pt x="1568" y="87"/>
                    </a:lnTo>
                    <a:lnTo>
                      <a:pt x="1564" y="76"/>
                    </a:lnTo>
                    <a:close/>
                    <a:moveTo>
                      <a:pt x="800" y="55"/>
                    </a:moveTo>
                    <a:lnTo>
                      <a:pt x="818" y="57"/>
                    </a:lnTo>
                    <a:lnTo>
                      <a:pt x="805" y="62"/>
                    </a:lnTo>
                    <a:lnTo>
                      <a:pt x="785" y="59"/>
                    </a:lnTo>
                    <a:lnTo>
                      <a:pt x="800" y="55"/>
                    </a:lnTo>
                    <a:close/>
                    <a:moveTo>
                      <a:pt x="1109" y="0"/>
                    </a:moveTo>
                    <a:lnTo>
                      <a:pt x="1102" y="9"/>
                    </a:lnTo>
                    <a:lnTo>
                      <a:pt x="1096" y="9"/>
                    </a:lnTo>
                    <a:lnTo>
                      <a:pt x="1093" y="9"/>
                    </a:lnTo>
                    <a:lnTo>
                      <a:pt x="1100" y="0"/>
                    </a:lnTo>
                    <a:lnTo>
                      <a:pt x="11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0" name="Freeform 665"/>
              <p:cNvSpPr>
                <a:spLocks noEditPoints="1"/>
              </p:cNvSpPr>
              <p:nvPr/>
            </p:nvSpPr>
            <p:spPr bwMode="auto">
              <a:xfrm>
                <a:off x="5957" y="1376"/>
                <a:ext cx="2317" cy="2336"/>
              </a:xfrm>
              <a:custGeom>
                <a:avLst/>
                <a:gdLst>
                  <a:gd name="T0" fmla="*/ 1192 w 2317"/>
                  <a:gd name="T1" fmla="*/ 2336 h 2336"/>
                  <a:gd name="T2" fmla="*/ 1524 w 2317"/>
                  <a:gd name="T3" fmla="*/ 2268 h 2336"/>
                  <a:gd name="T4" fmla="*/ 1513 w 2317"/>
                  <a:gd name="T5" fmla="*/ 2272 h 2336"/>
                  <a:gd name="T6" fmla="*/ 1582 w 2317"/>
                  <a:gd name="T7" fmla="*/ 2251 h 2336"/>
                  <a:gd name="T8" fmla="*/ 1584 w 2317"/>
                  <a:gd name="T9" fmla="*/ 2258 h 2336"/>
                  <a:gd name="T10" fmla="*/ 1564 w 2317"/>
                  <a:gd name="T11" fmla="*/ 2255 h 2336"/>
                  <a:gd name="T12" fmla="*/ 1578 w 2317"/>
                  <a:gd name="T13" fmla="*/ 2251 h 2336"/>
                  <a:gd name="T14" fmla="*/ 749 w 2317"/>
                  <a:gd name="T15" fmla="*/ 2262 h 2336"/>
                  <a:gd name="T16" fmla="*/ 734 w 2317"/>
                  <a:gd name="T17" fmla="*/ 2247 h 2336"/>
                  <a:gd name="T18" fmla="*/ 1592 w 2317"/>
                  <a:gd name="T19" fmla="*/ 2254 h 2336"/>
                  <a:gd name="T20" fmla="*/ 438 w 2317"/>
                  <a:gd name="T21" fmla="*/ 2089 h 2336"/>
                  <a:gd name="T22" fmla="*/ 467 w 2317"/>
                  <a:gd name="T23" fmla="*/ 2100 h 2336"/>
                  <a:gd name="T24" fmla="*/ 438 w 2317"/>
                  <a:gd name="T25" fmla="*/ 2089 h 2336"/>
                  <a:gd name="T26" fmla="*/ 1896 w 2317"/>
                  <a:gd name="T27" fmla="*/ 2076 h 2336"/>
                  <a:gd name="T28" fmla="*/ 408 w 2317"/>
                  <a:gd name="T29" fmla="*/ 2059 h 2336"/>
                  <a:gd name="T30" fmla="*/ 428 w 2317"/>
                  <a:gd name="T31" fmla="*/ 2080 h 2336"/>
                  <a:gd name="T32" fmla="*/ 376 w 2317"/>
                  <a:gd name="T33" fmla="*/ 2024 h 2336"/>
                  <a:gd name="T34" fmla="*/ 383 w 2317"/>
                  <a:gd name="T35" fmla="*/ 2042 h 2336"/>
                  <a:gd name="T36" fmla="*/ 176 w 2317"/>
                  <a:gd name="T37" fmla="*/ 1783 h 2336"/>
                  <a:gd name="T38" fmla="*/ 165 w 2317"/>
                  <a:gd name="T39" fmla="*/ 1782 h 2336"/>
                  <a:gd name="T40" fmla="*/ 2187 w 2317"/>
                  <a:gd name="T41" fmla="*/ 1723 h 2336"/>
                  <a:gd name="T42" fmla="*/ 2307 w 2317"/>
                  <a:gd name="T43" fmla="*/ 1386 h 2336"/>
                  <a:gd name="T44" fmla="*/ 2294 w 2317"/>
                  <a:gd name="T45" fmla="*/ 1400 h 2336"/>
                  <a:gd name="T46" fmla="*/ 14 w 2317"/>
                  <a:gd name="T47" fmla="*/ 1350 h 2336"/>
                  <a:gd name="T48" fmla="*/ 13 w 2317"/>
                  <a:gd name="T49" fmla="*/ 1343 h 2336"/>
                  <a:gd name="T50" fmla="*/ 2307 w 2317"/>
                  <a:gd name="T51" fmla="*/ 1368 h 2336"/>
                  <a:gd name="T52" fmla="*/ 2308 w 2317"/>
                  <a:gd name="T53" fmla="*/ 1348 h 2336"/>
                  <a:gd name="T54" fmla="*/ 2310 w 2317"/>
                  <a:gd name="T55" fmla="*/ 1303 h 2336"/>
                  <a:gd name="T56" fmla="*/ 2308 w 2317"/>
                  <a:gd name="T57" fmla="*/ 1314 h 2336"/>
                  <a:gd name="T58" fmla="*/ 8 w 2317"/>
                  <a:gd name="T59" fmla="*/ 1023 h 2336"/>
                  <a:gd name="T60" fmla="*/ 1 w 2317"/>
                  <a:gd name="T61" fmla="*/ 1005 h 2336"/>
                  <a:gd name="T62" fmla="*/ 2305 w 2317"/>
                  <a:gd name="T63" fmla="*/ 993 h 2336"/>
                  <a:gd name="T64" fmla="*/ 10 w 2317"/>
                  <a:gd name="T65" fmla="*/ 962 h 2336"/>
                  <a:gd name="T66" fmla="*/ 11 w 2317"/>
                  <a:gd name="T67" fmla="*/ 978 h 2336"/>
                  <a:gd name="T68" fmla="*/ 4 w 2317"/>
                  <a:gd name="T69" fmla="*/ 992 h 2336"/>
                  <a:gd name="T70" fmla="*/ 24 w 2317"/>
                  <a:gd name="T71" fmla="*/ 933 h 2336"/>
                  <a:gd name="T72" fmla="*/ 27 w 2317"/>
                  <a:gd name="T73" fmla="*/ 919 h 2336"/>
                  <a:gd name="T74" fmla="*/ 130 w 2317"/>
                  <a:gd name="T75" fmla="*/ 633 h 2336"/>
                  <a:gd name="T76" fmla="*/ 2136 w 2317"/>
                  <a:gd name="T77" fmla="*/ 546 h 2336"/>
                  <a:gd name="T78" fmla="*/ 2142 w 2317"/>
                  <a:gd name="T79" fmla="*/ 553 h 2336"/>
                  <a:gd name="T80" fmla="*/ 1931 w 2317"/>
                  <a:gd name="T81" fmla="*/ 291 h 2336"/>
                  <a:gd name="T82" fmla="*/ 1923 w 2317"/>
                  <a:gd name="T83" fmla="*/ 284 h 2336"/>
                  <a:gd name="T84" fmla="*/ 428 w 2317"/>
                  <a:gd name="T85" fmla="*/ 267 h 2336"/>
                  <a:gd name="T86" fmla="*/ 1893 w 2317"/>
                  <a:gd name="T87" fmla="*/ 259 h 2336"/>
                  <a:gd name="T88" fmla="*/ 1894 w 2317"/>
                  <a:gd name="T89" fmla="*/ 261 h 2336"/>
                  <a:gd name="T90" fmla="*/ 1870 w 2317"/>
                  <a:gd name="T91" fmla="*/ 242 h 2336"/>
                  <a:gd name="T92" fmla="*/ 1862 w 2317"/>
                  <a:gd name="T93" fmla="*/ 246 h 2336"/>
                  <a:gd name="T94" fmla="*/ 722 w 2317"/>
                  <a:gd name="T95" fmla="*/ 83 h 2336"/>
                  <a:gd name="T96" fmla="*/ 708 w 2317"/>
                  <a:gd name="T97" fmla="*/ 90 h 2336"/>
                  <a:gd name="T98" fmla="*/ 1575 w 2317"/>
                  <a:gd name="T99" fmla="*/ 75 h 2336"/>
                  <a:gd name="T100" fmla="*/ 1567 w 2317"/>
                  <a:gd name="T101" fmla="*/ 74 h 2336"/>
                  <a:gd name="T102" fmla="*/ 750 w 2317"/>
                  <a:gd name="T103" fmla="*/ 81 h 2336"/>
                  <a:gd name="T104" fmla="*/ 730 w 2317"/>
                  <a:gd name="T105" fmla="*/ 81 h 2336"/>
                  <a:gd name="T106" fmla="*/ 763 w 2317"/>
                  <a:gd name="T107" fmla="*/ 69 h 2336"/>
                  <a:gd name="T108" fmla="*/ 792 w 2317"/>
                  <a:gd name="T109" fmla="*/ 68 h 2336"/>
                  <a:gd name="T110" fmla="*/ 1123 w 2317"/>
                  <a:gd name="T111" fmla="*/ 0 h 2336"/>
                  <a:gd name="T112" fmla="*/ 1114 w 2317"/>
                  <a:gd name="T113" fmla="*/ 0 h 2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17" h="2336">
                    <a:moveTo>
                      <a:pt x="1206" y="2327"/>
                    </a:moveTo>
                    <a:lnTo>
                      <a:pt x="1199" y="2336"/>
                    </a:lnTo>
                    <a:lnTo>
                      <a:pt x="1192" y="2336"/>
                    </a:lnTo>
                    <a:lnTo>
                      <a:pt x="1199" y="2327"/>
                    </a:lnTo>
                    <a:lnTo>
                      <a:pt x="1206" y="2327"/>
                    </a:lnTo>
                    <a:close/>
                    <a:moveTo>
                      <a:pt x="1524" y="2268"/>
                    </a:moveTo>
                    <a:lnTo>
                      <a:pt x="1543" y="2272"/>
                    </a:lnTo>
                    <a:lnTo>
                      <a:pt x="1531" y="2275"/>
                    </a:lnTo>
                    <a:lnTo>
                      <a:pt x="1513" y="2272"/>
                    </a:lnTo>
                    <a:lnTo>
                      <a:pt x="1524" y="2268"/>
                    </a:lnTo>
                    <a:close/>
                    <a:moveTo>
                      <a:pt x="1578" y="2251"/>
                    </a:moveTo>
                    <a:lnTo>
                      <a:pt x="1582" y="2251"/>
                    </a:lnTo>
                    <a:lnTo>
                      <a:pt x="1586" y="2253"/>
                    </a:lnTo>
                    <a:lnTo>
                      <a:pt x="1591" y="2254"/>
                    </a:lnTo>
                    <a:lnTo>
                      <a:pt x="1584" y="2258"/>
                    </a:lnTo>
                    <a:lnTo>
                      <a:pt x="1554" y="2268"/>
                    </a:lnTo>
                    <a:lnTo>
                      <a:pt x="1555" y="2261"/>
                    </a:lnTo>
                    <a:lnTo>
                      <a:pt x="1564" y="2255"/>
                    </a:lnTo>
                    <a:lnTo>
                      <a:pt x="1568" y="2254"/>
                    </a:lnTo>
                    <a:lnTo>
                      <a:pt x="1571" y="2253"/>
                    </a:lnTo>
                    <a:lnTo>
                      <a:pt x="1578" y="2251"/>
                    </a:lnTo>
                    <a:close/>
                    <a:moveTo>
                      <a:pt x="734" y="2247"/>
                    </a:moveTo>
                    <a:lnTo>
                      <a:pt x="743" y="2251"/>
                    </a:lnTo>
                    <a:lnTo>
                      <a:pt x="749" y="2262"/>
                    </a:lnTo>
                    <a:lnTo>
                      <a:pt x="742" y="2260"/>
                    </a:lnTo>
                    <a:lnTo>
                      <a:pt x="739" y="2260"/>
                    </a:lnTo>
                    <a:lnTo>
                      <a:pt x="734" y="2247"/>
                    </a:lnTo>
                    <a:close/>
                    <a:moveTo>
                      <a:pt x="1620" y="2231"/>
                    </a:moveTo>
                    <a:lnTo>
                      <a:pt x="1608" y="2247"/>
                    </a:lnTo>
                    <a:lnTo>
                      <a:pt x="1592" y="2254"/>
                    </a:lnTo>
                    <a:lnTo>
                      <a:pt x="1606" y="2238"/>
                    </a:lnTo>
                    <a:lnTo>
                      <a:pt x="1620" y="2231"/>
                    </a:lnTo>
                    <a:close/>
                    <a:moveTo>
                      <a:pt x="438" y="2089"/>
                    </a:moveTo>
                    <a:lnTo>
                      <a:pt x="456" y="2091"/>
                    </a:lnTo>
                    <a:lnTo>
                      <a:pt x="460" y="2094"/>
                    </a:lnTo>
                    <a:lnTo>
                      <a:pt x="467" y="2100"/>
                    </a:lnTo>
                    <a:lnTo>
                      <a:pt x="449" y="2097"/>
                    </a:lnTo>
                    <a:lnTo>
                      <a:pt x="441" y="2091"/>
                    </a:lnTo>
                    <a:lnTo>
                      <a:pt x="438" y="2089"/>
                    </a:lnTo>
                    <a:close/>
                    <a:moveTo>
                      <a:pt x="1890" y="2069"/>
                    </a:moveTo>
                    <a:lnTo>
                      <a:pt x="1901" y="2070"/>
                    </a:lnTo>
                    <a:lnTo>
                      <a:pt x="1896" y="2076"/>
                    </a:lnTo>
                    <a:lnTo>
                      <a:pt x="1883" y="2073"/>
                    </a:lnTo>
                    <a:lnTo>
                      <a:pt x="1890" y="2069"/>
                    </a:lnTo>
                    <a:close/>
                    <a:moveTo>
                      <a:pt x="408" y="2059"/>
                    </a:moveTo>
                    <a:lnTo>
                      <a:pt x="419" y="2065"/>
                    </a:lnTo>
                    <a:lnTo>
                      <a:pt x="428" y="2075"/>
                    </a:lnTo>
                    <a:lnTo>
                      <a:pt x="428" y="2080"/>
                    </a:lnTo>
                    <a:lnTo>
                      <a:pt x="404" y="2059"/>
                    </a:lnTo>
                    <a:lnTo>
                      <a:pt x="408" y="2059"/>
                    </a:lnTo>
                    <a:close/>
                    <a:moveTo>
                      <a:pt x="376" y="2024"/>
                    </a:moveTo>
                    <a:lnTo>
                      <a:pt x="388" y="2036"/>
                    </a:lnTo>
                    <a:lnTo>
                      <a:pt x="395" y="2052"/>
                    </a:lnTo>
                    <a:lnTo>
                      <a:pt x="383" y="2042"/>
                    </a:lnTo>
                    <a:lnTo>
                      <a:pt x="376" y="2024"/>
                    </a:lnTo>
                    <a:close/>
                    <a:moveTo>
                      <a:pt x="165" y="1782"/>
                    </a:moveTo>
                    <a:lnTo>
                      <a:pt x="176" y="1783"/>
                    </a:lnTo>
                    <a:lnTo>
                      <a:pt x="182" y="1790"/>
                    </a:lnTo>
                    <a:lnTo>
                      <a:pt x="169" y="1789"/>
                    </a:lnTo>
                    <a:lnTo>
                      <a:pt x="165" y="1782"/>
                    </a:lnTo>
                    <a:close/>
                    <a:moveTo>
                      <a:pt x="2187" y="1704"/>
                    </a:moveTo>
                    <a:lnTo>
                      <a:pt x="2191" y="1716"/>
                    </a:lnTo>
                    <a:lnTo>
                      <a:pt x="2187" y="1723"/>
                    </a:lnTo>
                    <a:lnTo>
                      <a:pt x="2183" y="1713"/>
                    </a:lnTo>
                    <a:lnTo>
                      <a:pt x="2187" y="1704"/>
                    </a:lnTo>
                    <a:close/>
                    <a:moveTo>
                      <a:pt x="2307" y="1386"/>
                    </a:moveTo>
                    <a:lnTo>
                      <a:pt x="2304" y="1402"/>
                    </a:lnTo>
                    <a:lnTo>
                      <a:pt x="2291" y="1417"/>
                    </a:lnTo>
                    <a:lnTo>
                      <a:pt x="2294" y="1400"/>
                    </a:lnTo>
                    <a:lnTo>
                      <a:pt x="2307" y="1386"/>
                    </a:lnTo>
                    <a:close/>
                    <a:moveTo>
                      <a:pt x="13" y="1343"/>
                    </a:moveTo>
                    <a:lnTo>
                      <a:pt x="14" y="1350"/>
                    </a:lnTo>
                    <a:lnTo>
                      <a:pt x="5" y="1359"/>
                    </a:lnTo>
                    <a:lnTo>
                      <a:pt x="4" y="1351"/>
                    </a:lnTo>
                    <a:lnTo>
                      <a:pt x="13" y="1343"/>
                    </a:lnTo>
                    <a:close/>
                    <a:moveTo>
                      <a:pt x="2314" y="1341"/>
                    </a:moveTo>
                    <a:lnTo>
                      <a:pt x="2308" y="1372"/>
                    </a:lnTo>
                    <a:lnTo>
                      <a:pt x="2307" y="1368"/>
                    </a:lnTo>
                    <a:lnTo>
                      <a:pt x="2305" y="1362"/>
                    </a:lnTo>
                    <a:lnTo>
                      <a:pt x="2307" y="1355"/>
                    </a:lnTo>
                    <a:lnTo>
                      <a:pt x="2308" y="1348"/>
                    </a:lnTo>
                    <a:lnTo>
                      <a:pt x="2313" y="1343"/>
                    </a:lnTo>
                    <a:lnTo>
                      <a:pt x="2314" y="1341"/>
                    </a:lnTo>
                    <a:close/>
                    <a:moveTo>
                      <a:pt x="2310" y="1303"/>
                    </a:moveTo>
                    <a:lnTo>
                      <a:pt x="2317" y="1321"/>
                    </a:lnTo>
                    <a:lnTo>
                      <a:pt x="2315" y="1334"/>
                    </a:lnTo>
                    <a:lnTo>
                      <a:pt x="2308" y="1314"/>
                    </a:lnTo>
                    <a:lnTo>
                      <a:pt x="2310" y="1303"/>
                    </a:lnTo>
                    <a:close/>
                    <a:moveTo>
                      <a:pt x="1" y="1005"/>
                    </a:moveTo>
                    <a:lnTo>
                      <a:pt x="8" y="1023"/>
                    </a:lnTo>
                    <a:lnTo>
                      <a:pt x="7" y="1037"/>
                    </a:lnTo>
                    <a:lnTo>
                      <a:pt x="0" y="1020"/>
                    </a:lnTo>
                    <a:lnTo>
                      <a:pt x="1" y="1005"/>
                    </a:lnTo>
                    <a:close/>
                    <a:moveTo>
                      <a:pt x="2311" y="975"/>
                    </a:moveTo>
                    <a:lnTo>
                      <a:pt x="2313" y="984"/>
                    </a:lnTo>
                    <a:lnTo>
                      <a:pt x="2305" y="993"/>
                    </a:lnTo>
                    <a:lnTo>
                      <a:pt x="2303" y="985"/>
                    </a:lnTo>
                    <a:lnTo>
                      <a:pt x="2311" y="975"/>
                    </a:lnTo>
                    <a:close/>
                    <a:moveTo>
                      <a:pt x="10" y="962"/>
                    </a:moveTo>
                    <a:lnTo>
                      <a:pt x="11" y="965"/>
                    </a:lnTo>
                    <a:lnTo>
                      <a:pt x="11" y="971"/>
                    </a:lnTo>
                    <a:lnTo>
                      <a:pt x="11" y="978"/>
                    </a:lnTo>
                    <a:lnTo>
                      <a:pt x="10" y="984"/>
                    </a:lnTo>
                    <a:lnTo>
                      <a:pt x="7" y="988"/>
                    </a:lnTo>
                    <a:lnTo>
                      <a:pt x="4" y="992"/>
                    </a:lnTo>
                    <a:lnTo>
                      <a:pt x="10" y="962"/>
                    </a:lnTo>
                    <a:close/>
                    <a:moveTo>
                      <a:pt x="27" y="919"/>
                    </a:moveTo>
                    <a:lnTo>
                      <a:pt x="24" y="933"/>
                    </a:lnTo>
                    <a:lnTo>
                      <a:pt x="11" y="947"/>
                    </a:lnTo>
                    <a:lnTo>
                      <a:pt x="14" y="934"/>
                    </a:lnTo>
                    <a:lnTo>
                      <a:pt x="27" y="919"/>
                    </a:lnTo>
                    <a:close/>
                    <a:moveTo>
                      <a:pt x="130" y="615"/>
                    </a:moveTo>
                    <a:lnTo>
                      <a:pt x="134" y="626"/>
                    </a:lnTo>
                    <a:lnTo>
                      <a:pt x="130" y="633"/>
                    </a:lnTo>
                    <a:lnTo>
                      <a:pt x="126" y="622"/>
                    </a:lnTo>
                    <a:lnTo>
                      <a:pt x="130" y="615"/>
                    </a:lnTo>
                    <a:close/>
                    <a:moveTo>
                      <a:pt x="2136" y="546"/>
                    </a:moveTo>
                    <a:lnTo>
                      <a:pt x="2149" y="548"/>
                    </a:lnTo>
                    <a:lnTo>
                      <a:pt x="2153" y="555"/>
                    </a:lnTo>
                    <a:lnTo>
                      <a:pt x="2142" y="553"/>
                    </a:lnTo>
                    <a:lnTo>
                      <a:pt x="2136" y="546"/>
                    </a:lnTo>
                    <a:close/>
                    <a:moveTo>
                      <a:pt x="1923" y="284"/>
                    </a:moveTo>
                    <a:lnTo>
                      <a:pt x="1931" y="291"/>
                    </a:lnTo>
                    <a:lnTo>
                      <a:pt x="1938" y="308"/>
                    </a:lnTo>
                    <a:lnTo>
                      <a:pt x="1928" y="300"/>
                    </a:lnTo>
                    <a:lnTo>
                      <a:pt x="1923" y="284"/>
                    </a:lnTo>
                    <a:close/>
                    <a:moveTo>
                      <a:pt x="422" y="260"/>
                    </a:moveTo>
                    <a:lnTo>
                      <a:pt x="435" y="263"/>
                    </a:lnTo>
                    <a:lnTo>
                      <a:pt x="428" y="267"/>
                    </a:lnTo>
                    <a:lnTo>
                      <a:pt x="417" y="266"/>
                    </a:lnTo>
                    <a:lnTo>
                      <a:pt x="422" y="260"/>
                    </a:lnTo>
                    <a:close/>
                    <a:moveTo>
                      <a:pt x="1893" y="259"/>
                    </a:moveTo>
                    <a:lnTo>
                      <a:pt x="1910" y="273"/>
                    </a:lnTo>
                    <a:lnTo>
                      <a:pt x="1901" y="270"/>
                    </a:lnTo>
                    <a:lnTo>
                      <a:pt x="1894" y="261"/>
                    </a:lnTo>
                    <a:lnTo>
                      <a:pt x="1893" y="259"/>
                    </a:lnTo>
                    <a:close/>
                    <a:moveTo>
                      <a:pt x="1852" y="237"/>
                    </a:moveTo>
                    <a:lnTo>
                      <a:pt x="1870" y="242"/>
                    </a:lnTo>
                    <a:lnTo>
                      <a:pt x="1876" y="245"/>
                    </a:lnTo>
                    <a:lnTo>
                      <a:pt x="1880" y="249"/>
                    </a:lnTo>
                    <a:lnTo>
                      <a:pt x="1862" y="246"/>
                    </a:lnTo>
                    <a:lnTo>
                      <a:pt x="1858" y="242"/>
                    </a:lnTo>
                    <a:lnTo>
                      <a:pt x="1852" y="237"/>
                    </a:lnTo>
                    <a:close/>
                    <a:moveTo>
                      <a:pt x="722" y="83"/>
                    </a:moveTo>
                    <a:lnTo>
                      <a:pt x="709" y="99"/>
                    </a:lnTo>
                    <a:lnTo>
                      <a:pt x="696" y="105"/>
                    </a:lnTo>
                    <a:lnTo>
                      <a:pt x="708" y="90"/>
                    </a:lnTo>
                    <a:lnTo>
                      <a:pt x="722" y="83"/>
                    </a:lnTo>
                    <a:close/>
                    <a:moveTo>
                      <a:pt x="1567" y="74"/>
                    </a:moveTo>
                    <a:lnTo>
                      <a:pt x="1575" y="75"/>
                    </a:lnTo>
                    <a:lnTo>
                      <a:pt x="1579" y="88"/>
                    </a:lnTo>
                    <a:lnTo>
                      <a:pt x="1571" y="85"/>
                    </a:lnTo>
                    <a:lnTo>
                      <a:pt x="1567" y="74"/>
                    </a:lnTo>
                    <a:close/>
                    <a:moveTo>
                      <a:pt x="763" y="69"/>
                    </a:moveTo>
                    <a:lnTo>
                      <a:pt x="760" y="74"/>
                    </a:lnTo>
                    <a:lnTo>
                      <a:pt x="750" y="81"/>
                    </a:lnTo>
                    <a:lnTo>
                      <a:pt x="739" y="83"/>
                    </a:lnTo>
                    <a:lnTo>
                      <a:pt x="736" y="82"/>
                    </a:lnTo>
                    <a:lnTo>
                      <a:pt x="730" y="81"/>
                    </a:lnTo>
                    <a:lnTo>
                      <a:pt x="730" y="81"/>
                    </a:lnTo>
                    <a:lnTo>
                      <a:pt x="734" y="79"/>
                    </a:lnTo>
                    <a:lnTo>
                      <a:pt x="763" y="69"/>
                    </a:lnTo>
                    <a:close/>
                    <a:moveTo>
                      <a:pt x="787" y="61"/>
                    </a:moveTo>
                    <a:lnTo>
                      <a:pt x="807" y="64"/>
                    </a:lnTo>
                    <a:lnTo>
                      <a:pt x="792" y="68"/>
                    </a:lnTo>
                    <a:lnTo>
                      <a:pt x="774" y="65"/>
                    </a:lnTo>
                    <a:lnTo>
                      <a:pt x="787" y="61"/>
                    </a:lnTo>
                    <a:close/>
                    <a:moveTo>
                      <a:pt x="1123" y="0"/>
                    </a:moveTo>
                    <a:lnTo>
                      <a:pt x="1116" y="9"/>
                    </a:lnTo>
                    <a:lnTo>
                      <a:pt x="1107" y="9"/>
                    </a:lnTo>
                    <a:lnTo>
                      <a:pt x="1114" y="0"/>
                    </a:lnTo>
                    <a:lnTo>
                      <a:pt x="11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1" name="Freeform 666"/>
              <p:cNvSpPr>
                <a:spLocks noEditPoints="1"/>
              </p:cNvSpPr>
              <p:nvPr/>
            </p:nvSpPr>
            <p:spPr bwMode="auto">
              <a:xfrm>
                <a:off x="5950" y="1368"/>
                <a:ext cx="2331" cy="2354"/>
              </a:xfrm>
              <a:custGeom>
                <a:avLst/>
                <a:gdLst>
                  <a:gd name="T0" fmla="*/ 1192 w 2331"/>
                  <a:gd name="T1" fmla="*/ 2354 h 2354"/>
                  <a:gd name="T2" fmla="*/ 746 w 2331"/>
                  <a:gd name="T3" fmla="*/ 2268 h 2354"/>
                  <a:gd name="T4" fmla="*/ 760 w 2331"/>
                  <a:gd name="T5" fmla="*/ 2282 h 2354"/>
                  <a:gd name="T6" fmla="*/ 1615 w 2331"/>
                  <a:gd name="T7" fmla="*/ 2255 h 2354"/>
                  <a:gd name="T8" fmla="*/ 1593 w 2331"/>
                  <a:gd name="T9" fmla="*/ 2273 h 2354"/>
                  <a:gd name="T10" fmla="*/ 1550 w 2331"/>
                  <a:gd name="T11" fmla="*/ 2280 h 2354"/>
                  <a:gd name="T12" fmla="*/ 1591 w 2331"/>
                  <a:gd name="T13" fmla="*/ 2266 h 2354"/>
                  <a:gd name="T14" fmla="*/ 1599 w 2331"/>
                  <a:gd name="T15" fmla="*/ 2262 h 2354"/>
                  <a:gd name="T16" fmla="*/ 1920 w 2331"/>
                  <a:gd name="T17" fmla="*/ 2080 h 2354"/>
                  <a:gd name="T18" fmla="*/ 1908 w 2331"/>
                  <a:gd name="T19" fmla="*/ 2078 h 2354"/>
                  <a:gd name="T20" fmla="*/ 405 w 2331"/>
                  <a:gd name="T21" fmla="*/ 2068 h 2354"/>
                  <a:gd name="T22" fmla="*/ 435 w 2331"/>
                  <a:gd name="T23" fmla="*/ 2088 h 2354"/>
                  <a:gd name="T24" fmla="*/ 448 w 2331"/>
                  <a:gd name="T25" fmla="*/ 2099 h 2354"/>
                  <a:gd name="T26" fmla="*/ 397 w 2331"/>
                  <a:gd name="T27" fmla="*/ 2067 h 2354"/>
                  <a:gd name="T28" fmla="*/ 172 w 2331"/>
                  <a:gd name="T29" fmla="*/ 1790 h 2354"/>
                  <a:gd name="T30" fmla="*/ 159 w 2331"/>
                  <a:gd name="T31" fmla="*/ 1787 h 2354"/>
                  <a:gd name="T32" fmla="*/ 2198 w 2331"/>
                  <a:gd name="T33" fmla="*/ 1742 h 2354"/>
                  <a:gd name="T34" fmla="*/ 11 w 2331"/>
                  <a:gd name="T35" fmla="*/ 1359 h 2354"/>
                  <a:gd name="T36" fmla="*/ 4 w 2331"/>
                  <a:gd name="T37" fmla="*/ 1369 h 2354"/>
                  <a:gd name="T38" fmla="*/ 2329 w 2331"/>
                  <a:gd name="T39" fmla="*/ 1343 h 2354"/>
                  <a:gd name="T40" fmla="*/ 2322 w 2331"/>
                  <a:gd name="T41" fmla="*/ 1396 h 2354"/>
                  <a:gd name="T42" fmla="*/ 2320 w 2331"/>
                  <a:gd name="T43" fmla="*/ 1386 h 2354"/>
                  <a:gd name="T44" fmla="*/ 2321 w 2331"/>
                  <a:gd name="T45" fmla="*/ 1349 h 2354"/>
                  <a:gd name="T46" fmla="*/ 2324 w 2331"/>
                  <a:gd name="T47" fmla="*/ 1329 h 2354"/>
                  <a:gd name="T48" fmla="*/ 2320 w 2331"/>
                  <a:gd name="T49" fmla="*/ 992 h 2354"/>
                  <a:gd name="T50" fmla="*/ 21 w 2331"/>
                  <a:gd name="T51" fmla="*/ 942 h 2354"/>
                  <a:gd name="T52" fmla="*/ 15 w 2331"/>
                  <a:gd name="T53" fmla="*/ 969 h 2354"/>
                  <a:gd name="T54" fmla="*/ 10 w 2331"/>
                  <a:gd name="T55" fmla="*/ 1001 h 2354"/>
                  <a:gd name="T56" fmla="*/ 7 w 2331"/>
                  <a:gd name="T57" fmla="*/ 1028 h 2354"/>
                  <a:gd name="T58" fmla="*/ 10 w 2331"/>
                  <a:gd name="T59" fmla="*/ 956 h 2354"/>
                  <a:gd name="T60" fmla="*/ 137 w 2331"/>
                  <a:gd name="T61" fmla="*/ 623 h 2354"/>
                  <a:gd name="T62" fmla="*/ 133 w 2331"/>
                  <a:gd name="T63" fmla="*/ 611 h 2354"/>
                  <a:gd name="T64" fmla="*/ 2171 w 2331"/>
                  <a:gd name="T65" fmla="*/ 565 h 2354"/>
                  <a:gd name="T66" fmla="*/ 418 w 2331"/>
                  <a:gd name="T67" fmla="*/ 267 h 2354"/>
                  <a:gd name="T68" fmla="*/ 411 w 2331"/>
                  <a:gd name="T69" fmla="*/ 272 h 2354"/>
                  <a:gd name="T70" fmla="*/ 1896 w 2331"/>
                  <a:gd name="T71" fmla="*/ 253 h 2354"/>
                  <a:gd name="T72" fmla="*/ 1938 w 2331"/>
                  <a:gd name="T73" fmla="*/ 299 h 2354"/>
                  <a:gd name="T74" fmla="*/ 1921 w 2331"/>
                  <a:gd name="T75" fmla="*/ 282 h 2354"/>
                  <a:gd name="T76" fmla="*/ 1900 w 2331"/>
                  <a:gd name="T77" fmla="*/ 267 h 2354"/>
                  <a:gd name="T78" fmla="*/ 1883 w 2331"/>
                  <a:gd name="T79" fmla="*/ 253 h 2354"/>
                  <a:gd name="T80" fmla="*/ 1578 w 2331"/>
                  <a:gd name="T81" fmla="*/ 73 h 2354"/>
                  <a:gd name="T82" fmla="*/ 1569 w 2331"/>
                  <a:gd name="T83" fmla="*/ 70 h 2354"/>
                  <a:gd name="T84" fmla="*/ 781 w 2331"/>
                  <a:gd name="T85" fmla="*/ 73 h 2354"/>
                  <a:gd name="T86" fmla="*/ 741 w 2331"/>
                  <a:gd name="T87" fmla="*/ 87 h 2354"/>
                  <a:gd name="T88" fmla="*/ 729 w 2331"/>
                  <a:gd name="T89" fmla="*/ 91 h 2354"/>
                  <a:gd name="T90" fmla="*/ 737 w 2331"/>
                  <a:gd name="T91" fmla="*/ 79 h 2354"/>
                  <a:gd name="T92" fmla="*/ 1130 w 2331"/>
                  <a:gd name="T93" fmla="*/ 8 h 2354"/>
                  <a:gd name="T94" fmla="*/ 1138 w 2331"/>
                  <a:gd name="T95" fmla="*/ 0 h 2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31" h="2354">
                    <a:moveTo>
                      <a:pt x="1206" y="2344"/>
                    </a:moveTo>
                    <a:lnTo>
                      <a:pt x="1199" y="2352"/>
                    </a:lnTo>
                    <a:lnTo>
                      <a:pt x="1192" y="2354"/>
                    </a:lnTo>
                    <a:lnTo>
                      <a:pt x="1199" y="2344"/>
                    </a:lnTo>
                    <a:lnTo>
                      <a:pt x="1206" y="2344"/>
                    </a:lnTo>
                    <a:close/>
                    <a:moveTo>
                      <a:pt x="746" y="2268"/>
                    </a:moveTo>
                    <a:lnTo>
                      <a:pt x="749" y="2268"/>
                    </a:lnTo>
                    <a:lnTo>
                      <a:pt x="756" y="2270"/>
                    </a:lnTo>
                    <a:lnTo>
                      <a:pt x="760" y="2282"/>
                    </a:lnTo>
                    <a:lnTo>
                      <a:pt x="750" y="2279"/>
                    </a:lnTo>
                    <a:lnTo>
                      <a:pt x="746" y="2268"/>
                    </a:lnTo>
                    <a:close/>
                    <a:moveTo>
                      <a:pt x="1615" y="2255"/>
                    </a:moveTo>
                    <a:lnTo>
                      <a:pt x="1605" y="2268"/>
                    </a:lnTo>
                    <a:lnTo>
                      <a:pt x="1605" y="2269"/>
                    </a:lnTo>
                    <a:lnTo>
                      <a:pt x="1593" y="2273"/>
                    </a:lnTo>
                    <a:lnTo>
                      <a:pt x="1557" y="2286"/>
                    </a:lnTo>
                    <a:lnTo>
                      <a:pt x="1538" y="2283"/>
                    </a:lnTo>
                    <a:lnTo>
                      <a:pt x="1550" y="2280"/>
                    </a:lnTo>
                    <a:lnTo>
                      <a:pt x="1558" y="2282"/>
                    </a:lnTo>
                    <a:lnTo>
                      <a:pt x="1561" y="2276"/>
                    </a:lnTo>
                    <a:lnTo>
                      <a:pt x="1591" y="2266"/>
                    </a:lnTo>
                    <a:lnTo>
                      <a:pt x="1598" y="2262"/>
                    </a:lnTo>
                    <a:lnTo>
                      <a:pt x="1598" y="2263"/>
                    </a:lnTo>
                    <a:lnTo>
                      <a:pt x="1599" y="2262"/>
                    </a:lnTo>
                    <a:lnTo>
                      <a:pt x="1615" y="2255"/>
                    </a:lnTo>
                    <a:close/>
                    <a:moveTo>
                      <a:pt x="1908" y="2078"/>
                    </a:moveTo>
                    <a:lnTo>
                      <a:pt x="1920" y="2080"/>
                    </a:lnTo>
                    <a:lnTo>
                      <a:pt x="1914" y="2085"/>
                    </a:lnTo>
                    <a:lnTo>
                      <a:pt x="1903" y="2084"/>
                    </a:lnTo>
                    <a:lnTo>
                      <a:pt x="1908" y="2078"/>
                    </a:lnTo>
                    <a:close/>
                    <a:moveTo>
                      <a:pt x="390" y="2050"/>
                    </a:moveTo>
                    <a:lnTo>
                      <a:pt x="402" y="2060"/>
                    </a:lnTo>
                    <a:lnTo>
                      <a:pt x="405" y="2068"/>
                    </a:lnTo>
                    <a:lnTo>
                      <a:pt x="409" y="2067"/>
                    </a:lnTo>
                    <a:lnTo>
                      <a:pt x="411" y="2067"/>
                    </a:lnTo>
                    <a:lnTo>
                      <a:pt x="435" y="2088"/>
                    </a:lnTo>
                    <a:lnTo>
                      <a:pt x="436" y="2095"/>
                    </a:lnTo>
                    <a:lnTo>
                      <a:pt x="445" y="2097"/>
                    </a:lnTo>
                    <a:lnTo>
                      <a:pt x="448" y="2099"/>
                    </a:lnTo>
                    <a:lnTo>
                      <a:pt x="456" y="2105"/>
                    </a:lnTo>
                    <a:lnTo>
                      <a:pt x="436" y="2101"/>
                    </a:lnTo>
                    <a:lnTo>
                      <a:pt x="397" y="2067"/>
                    </a:lnTo>
                    <a:lnTo>
                      <a:pt x="390" y="2050"/>
                    </a:lnTo>
                    <a:close/>
                    <a:moveTo>
                      <a:pt x="159" y="1787"/>
                    </a:moveTo>
                    <a:lnTo>
                      <a:pt x="172" y="1790"/>
                    </a:lnTo>
                    <a:lnTo>
                      <a:pt x="176" y="1797"/>
                    </a:lnTo>
                    <a:lnTo>
                      <a:pt x="165" y="1796"/>
                    </a:lnTo>
                    <a:lnTo>
                      <a:pt x="159" y="1787"/>
                    </a:lnTo>
                    <a:close/>
                    <a:moveTo>
                      <a:pt x="2198" y="1724"/>
                    </a:moveTo>
                    <a:lnTo>
                      <a:pt x="2202" y="1735"/>
                    </a:lnTo>
                    <a:lnTo>
                      <a:pt x="2198" y="1742"/>
                    </a:lnTo>
                    <a:lnTo>
                      <a:pt x="2194" y="1731"/>
                    </a:lnTo>
                    <a:lnTo>
                      <a:pt x="2198" y="1724"/>
                    </a:lnTo>
                    <a:close/>
                    <a:moveTo>
                      <a:pt x="11" y="1359"/>
                    </a:moveTo>
                    <a:lnTo>
                      <a:pt x="12" y="1367"/>
                    </a:lnTo>
                    <a:lnTo>
                      <a:pt x="5" y="1376"/>
                    </a:lnTo>
                    <a:lnTo>
                      <a:pt x="4" y="1369"/>
                    </a:lnTo>
                    <a:lnTo>
                      <a:pt x="11" y="1359"/>
                    </a:lnTo>
                    <a:close/>
                    <a:moveTo>
                      <a:pt x="2324" y="1329"/>
                    </a:moveTo>
                    <a:lnTo>
                      <a:pt x="2329" y="1343"/>
                    </a:lnTo>
                    <a:lnTo>
                      <a:pt x="2331" y="1343"/>
                    </a:lnTo>
                    <a:lnTo>
                      <a:pt x="2331" y="1348"/>
                    </a:lnTo>
                    <a:lnTo>
                      <a:pt x="2322" y="1396"/>
                    </a:lnTo>
                    <a:lnTo>
                      <a:pt x="2311" y="1410"/>
                    </a:lnTo>
                    <a:lnTo>
                      <a:pt x="2314" y="1394"/>
                    </a:lnTo>
                    <a:lnTo>
                      <a:pt x="2320" y="1386"/>
                    </a:lnTo>
                    <a:lnTo>
                      <a:pt x="2317" y="1382"/>
                    </a:lnTo>
                    <a:lnTo>
                      <a:pt x="2315" y="1380"/>
                    </a:lnTo>
                    <a:lnTo>
                      <a:pt x="2321" y="1349"/>
                    </a:lnTo>
                    <a:lnTo>
                      <a:pt x="2324" y="1346"/>
                    </a:lnTo>
                    <a:lnTo>
                      <a:pt x="2322" y="1342"/>
                    </a:lnTo>
                    <a:lnTo>
                      <a:pt x="2324" y="1329"/>
                    </a:lnTo>
                    <a:close/>
                    <a:moveTo>
                      <a:pt x="2325" y="975"/>
                    </a:moveTo>
                    <a:lnTo>
                      <a:pt x="2328" y="983"/>
                    </a:lnTo>
                    <a:lnTo>
                      <a:pt x="2320" y="992"/>
                    </a:lnTo>
                    <a:lnTo>
                      <a:pt x="2318" y="983"/>
                    </a:lnTo>
                    <a:lnTo>
                      <a:pt x="2325" y="975"/>
                    </a:lnTo>
                    <a:close/>
                    <a:moveTo>
                      <a:pt x="21" y="942"/>
                    </a:moveTo>
                    <a:lnTo>
                      <a:pt x="18" y="955"/>
                    </a:lnTo>
                    <a:lnTo>
                      <a:pt x="12" y="963"/>
                    </a:lnTo>
                    <a:lnTo>
                      <a:pt x="15" y="969"/>
                    </a:lnTo>
                    <a:lnTo>
                      <a:pt x="17" y="970"/>
                    </a:lnTo>
                    <a:lnTo>
                      <a:pt x="11" y="1000"/>
                    </a:lnTo>
                    <a:lnTo>
                      <a:pt x="10" y="1001"/>
                    </a:lnTo>
                    <a:lnTo>
                      <a:pt x="5" y="1004"/>
                    </a:lnTo>
                    <a:lnTo>
                      <a:pt x="8" y="1013"/>
                    </a:lnTo>
                    <a:lnTo>
                      <a:pt x="7" y="1028"/>
                    </a:lnTo>
                    <a:lnTo>
                      <a:pt x="0" y="1009"/>
                    </a:lnTo>
                    <a:lnTo>
                      <a:pt x="1" y="1004"/>
                    </a:lnTo>
                    <a:lnTo>
                      <a:pt x="10" y="956"/>
                    </a:lnTo>
                    <a:lnTo>
                      <a:pt x="21" y="942"/>
                    </a:lnTo>
                    <a:close/>
                    <a:moveTo>
                      <a:pt x="133" y="611"/>
                    </a:moveTo>
                    <a:lnTo>
                      <a:pt x="137" y="623"/>
                    </a:lnTo>
                    <a:lnTo>
                      <a:pt x="133" y="630"/>
                    </a:lnTo>
                    <a:lnTo>
                      <a:pt x="128" y="619"/>
                    </a:lnTo>
                    <a:lnTo>
                      <a:pt x="133" y="611"/>
                    </a:lnTo>
                    <a:close/>
                    <a:moveTo>
                      <a:pt x="2156" y="556"/>
                    </a:moveTo>
                    <a:lnTo>
                      <a:pt x="2167" y="558"/>
                    </a:lnTo>
                    <a:lnTo>
                      <a:pt x="2171" y="565"/>
                    </a:lnTo>
                    <a:lnTo>
                      <a:pt x="2160" y="563"/>
                    </a:lnTo>
                    <a:lnTo>
                      <a:pt x="2156" y="556"/>
                    </a:lnTo>
                    <a:close/>
                    <a:moveTo>
                      <a:pt x="418" y="267"/>
                    </a:moveTo>
                    <a:lnTo>
                      <a:pt x="429" y="268"/>
                    </a:lnTo>
                    <a:lnTo>
                      <a:pt x="424" y="274"/>
                    </a:lnTo>
                    <a:lnTo>
                      <a:pt x="411" y="272"/>
                    </a:lnTo>
                    <a:lnTo>
                      <a:pt x="418" y="267"/>
                    </a:lnTo>
                    <a:close/>
                    <a:moveTo>
                      <a:pt x="1877" y="250"/>
                    </a:moveTo>
                    <a:lnTo>
                      <a:pt x="1896" y="253"/>
                    </a:lnTo>
                    <a:lnTo>
                      <a:pt x="1896" y="251"/>
                    </a:lnTo>
                    <a:lnTo>
                      <a:pt x="1931" y="282"/>
                    </a:lnTo>
                    <a:lnTo>
                      <a:pt x="1938" y="299"/>
                    </a:lnTo>
                    <a:lnTo>
                      <a:pt x="1930" y="292"/>
                    </a:lnTo>
                    <a:lnTo>
                      <a:pt x="1925" y="282"/>
                    </a:lnTo>
                    <a:lnTo>
                      <a:pt x="1921" y="282"/>
                    </a:lnTo>
                    <a:lnTo>
                      <a:pt x="1920" y="282"/>
                    </a:lnTo>
                    <a:lnTo>
                      <a:pt x="1917" y="281"/>
                    </a:lnTo>
                    <a:lnTo>
                      <a:pt x="1900" y="267"/>
                    </a:lnTo>
                    <a:lnTo>
                      <a:pt x="1897" y="258"/>
                    </a:lnTo>
                    <a:lnTo>
                      <a:pt x="1887" y="257"/>
                    </a:lnTo>
                    <a:lnTo>
                      <a:pt x="1883" y="253"/>
                    </a:lnTo>
                    <a:lnTo>
                      <a:pt x="1877" y="250"/>
                    </a:lnTo>
                    <a:close/>
                    <a:moveTo>
                      <a:pt x="1569" y="70"/>
                    </a:moveTo>
                    <a:lnTo>
                      <a:pt x="1578" y="73"/>
                    </a:lnTo>
                    <a:lnTo>
                      <a:pt x="1582" y="83"/>
                    </a:lnTo>
                    <a:lnTo>
                      <a:pt x="1574" y="82"/>
                    </a:lnTo>
                    <a:lnTo>
                      <a:pt x="1569" y="70"/>
                    </a:lnTo>
                    <a:close/>
                    <a:moveTo>
                      <a:pt x="775" y="65"/>
                    </a:moveTo>
                    <a:lnTo>
                      <a:pt x="794" y="69"/>
                    </a:lnTo>
                    <a:lnTo>
                      <a:pt x="781" y="73"/>
                    </a:lnTo>
                    <a:lnTo>
                      <a:pt x="773" y="72"/>
                    </a:lnTo>
                    <a:lnTo>
                      <a:pt x="770" y="77"/>
                    </a:lnTo>
                    <a:lnTo>
                      <a:pt x="741" y="87"/>
                    </a:lnTo>
                    <a:lnTo>
                      <a:pt x="737" y="89"/>
                    </a:lnTo>
                    <a:lnTo>
                      <a:pt x="733" y="87"/>
                    </a:lnTo>
                    <a:lnTo>
                      <a:pt x="729" y="91"/>
                    </a:lnTo>
                    <a:lnTo>
                      <a:pt x="715" y="98"/>
                    </a:lnTo>
                    <a:lnTo>
                      <a:pt x="727" y="83"/>
                    </a:lnTo>
                    <a:lnTo>
                      <a:pt x="737" y="79"/>
                    </a:lnTo>
                    <a:lnTo>
                      <a:pt x="775" y="65"/>
                    </a:lnTo>
                    <a:close/>
                    <a:moveTo>
                      <a:pt x="1138" y="0"/>
                    </a:moveTo>
                    <a:lnTo>
                      <a:pt x="1130" y="8"/>
                    </a:lnTo>
                    <a:lnTo>
                      <a:pt x="1121" y="8"/>
                    </a:lnTo>
                    <a:lnTo>
                      <a:pt x="1130" y="0"/>
                    </a:lnTo>
                    <a:lnTo>
                      <a:pt x="11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2" name="Freeform 667"/>
              <p:cNvSpPr>
                <a:spLocks noEditPoints="1"/>
              </p:cNvSpPr>
              <p:nvPr/>
            </p:nvSpPr>
            <p:spPr bwMode="auto">
              <a:xfrm>
                <a:off x="5941" y="1358"/>
                <a:ext cx="2350" cy="2372"/>
              </a:xfrm>
              <a:custGeom>
                <a:avLst/>
                <a:gdLst>
                  <a:gd name="T0" fmla="*/ 1201 w 2350"/>
                  <a:gd name="T1" fmla="*/ 2372 h 2372"/>
                  <a:gd name="T2" fmla="*/ 1201 w 2350"/>
                  <a:gd name="T3" fmla="*/ 2364 h 2372"/>
                  <a:gd name="T4" fmla="*/ 759 w 2350"/>
                  <a:gd name="T5" fmla="*/ 2289 h 2372"/>
                  <a:gd name="T6" fmla="*/ 772 w 2350"/>
                  <a:gd name="T7" fmla="*/ 2302 h 2372"/>
                  <a:gd name="T8" fmla="*/ 759 w 2350"/>
                  <a:gd name="T9" fmla="*/ 2289 h 2372"/>
                  <a:gd name="T10" fmla="*/ 1616 w 2350"/>
                  <a:gd name="T11" fmla="*/ 2282 h 2372"/>
                  <a:gd name="T12" fmla="*/ 1607 w 2350"/>
                  <a:gd name="T13" fmla="*/ 2292 h 2372"/>
                  <a:gd name="T14" fmla="*/ 1567 w 2350"/>
                  <a:gd name="T15" fmla="*/ 2296 h 2372"/>
                  <a:gd name="T16" fmla="*/ 1602 w 2350"/>
                  <a:gd name="T17" fmla="*/ 2283 h 2372"/>
                  <a:gd name="T18" fmla="*/ 1929 w 2350"/>
                  <a:gd name="T19" fmla="*/ 2090 h 2372"/>
                  <a:gd name="T20" fmla="*/ 1934 w 2350"/>
                  <a:gd name="T21" fmla="*/ 2097 h 2372"/>
                  <a:gd name="T22" fmla="*/ 1929 w 2350"/>
                  <a:gd name="T23" fmla="*/ 2090 h 2372"/>
                  <a:gd name="T24" fmla="*/ 445 w 2350"/>
                  <a:gd name="T25" fmla="*/ 2111 h 2372"/>
                  <a:gd name="T26" fmla="*/ 440 w 2350"/>
                  <a:gd name="T27" fmla="*/ 2118 h 2372"/>
                  <a:gd name="T28" fmla="*/ 400 w 2350"/>
                  <a:gd name="T29" fmla="*/ 2083 h 2372"/>
                  <a:gd name="T30" fmla="*/ 406 w 2350"/>
                  <a:gd name="T31" fmla="*/ 2077 h 2372"/>
                  <a:gd name="T32" fmla="*/ 168 w 2350"/>
                  <a:gd name="T33" fmla="*/ 1797 h 2372"/>
                  <a:gd name="T34" fmla="*/ 161 w 2350"/>
                  <a:gd name="T35" fmla="*/ 1803 h 2372"/>
                  <a:gd name="T36" fmla="*/ 2211 w 2350"/>
                  <a:gd name="T37" fmla="*/ 1745 h 2372"/>
                  <a:gd name="T38" fmla="*/ 2211 w 2350"/>
                  <a:gd name="T39" fmla="*/ 1763 h 2372"/>
                  <a:gd name="T40" fmla="*/ 2211 w 2350"/>
                  <a:gd name="T41" fmla="*/ 1745 h 2372"/>
                  <a:gd name="T42" fmla="*/ 14 w 2350"/>
                  <a:gd name="T43" fmla="*/ 1386 h 2372"/>
                  <a:gd name="T44" fmla="*/ 6 w 2350"/>
                  <a:gd name="T45" fmla="*/ 1387 h 2372"/>
                  <a:gd name="T46" fmla="*/ 2350 w 2350"/>
                  <a:gd name="T47" fmla="*/ 1352 h 2372"/>
                  <a:gd name="T48" fmla="*/ 2340 w 2350"/>
                  <a:gd name="T49" fmla="*/ 1404 h 2372"/>
                  <a:gd name="T50" fmla="*/ 2334 w 2350"/>
                  <a:gd name="T51" fmla="*/ 1402 h 2372"/>
                  <a:gd name="T52" fmla="*/ 2340 w 2350"/>
                  <a:gd name="T53" fmla="*/ 1358 h 2372"/>
                  <a:gd name="T54" fmla="*/ 2344 w 2350"/>
                  <a:gd name="T55" fmla="*/ 1352 h 2372"/>
                  <a:gd name="T56" fmla="*/ 2343 w 2350"/>
                  <a:gd name="T57" fmla="*/ 975 h 2372"/>
                  <a:gd name="T58" fmla="*/ 2337 w 2350"/>
                  <a:gd name="T59" fmla="*/ 993 h 2372"/>
                  <a:gd name="T60" fmla="*/ 2343 w 2350"/>
                  <a:gd name="T61" fmla="*/ 975 h 2372"/>
                  <a:gd name="T62" fmla="*/ 12 w 2350"/>
                  <a:gd name="T63" fmla="*/ 966 h 2372"/>
                  <a:gd name="T64" fmla="*/ 19 w 2350"/>
                  <a:gd name="T65" fmla="*/ 966 h 2372"/>
                  <a:gd name="T66" fmla="*/ 9 w 2350"/>
                  <a:gd name="T67" fmla="*/ 1019 h 2372"/>
                  <a:gd name="T68" fmla="*/ 5 w 2350"/>
                  <a:gd name="T69" fmla="*/ 1017 h 2372"/>
                  <a:gd name="T70" fmla="*/ 0 w 2350"/>
                  <a:gd name="T71" fmla="*/ 1019 h 2372"/>
                  <a:gd name="T72" fmla="*/ 10 w 2350"/>
                  <a:gd name="T73" fmla="*/ 966 h 2372"/>
                  <a:gd name="T74" fmla="*/ 142 w 2350"/>
                  <a:gd name="T75" fmla="*/ 621 h 2372"/>
                  <a:gd name="T76" fmla="*/ 133 w 2350"/>
                  <a:gd name="T77" fmla="*/ 617 h 2372"/>
                  <a:gd name="T78" fmla="*/ 2176 w 2350"/>
                  <a:gd name="T79" fmla="*/ 568 h 2372"/>
                  <a:gd name="T80" fmla="*/ 2193 w 2350"/>
                  <a:gd name="T81" fmla="*/ 576 h 2372"/>
                  <a:gd name="T82" fmla="*/ 2176 w 2350"/>
                  <a:gd name="T83" fmla="*/ 568 h 2372"/>
                  <a:gd name="T84" fmla="*/ 427 w 2350"/>
                  <a:gd name="T85" fmla="*/ 277 h 2372"/>
                  <a:gd name="T86" fmla="*/ 409 w 2350"/>
                  <a:gd name="T87" fmla="*/ 279 h 2372"/>
                  <a:gd name="T88" fmla="*/ 1909 w 2350"/>
                  <a:gd name="T89" fmla="*/ 253 h 2372"/>
                  <a:gd name="T90" fmla="*/ 1946 w 2350"/>
                  <a:gd name="T91" fmla="*/ 288 h 2372"/>
                  <a:gd name="T92" fmla="*/ 1940 w 2350"/>
                  <a:gd name="T93" fmla="*/ 292 h 2372"/>
                  <a:gd name="T94" fmla="*/ 1909 w 2350"/>
                  <a:gd name="T95" fmla="*/ 253 h 2372"/>
                  <a:gd name="T96" fmla="*/ 1583 w 2350"/>
                  <a:gd name="T97" fmla="*/ 72 h 2372"/>
                  <a:gd name="T98" fmla="*/ 1578 w 2350"/>
                  <a:gd name="T99" fmla="*/ 80 h 2372"/>
                  <a:gd name="T100" fmla="*/ 780 w 2350"/>
                  <a:gd name="T101" fmla="*/ 67 h 2372"/>
                  <a:gd name="T102" fmla="*/ 784 w 2350"/>
                  <a:gd name="T103" fmla="*/ 75 h 2372"/>
                  <a:gd name="T104" fmla="*/ 736 w 2350"/>
                  <a:gd name="T105" fmla="*/ 93 h 2372"/>
                  <a:gd name="T106" fmla="*/ 732 w 2350"/>
                  <a:gd name="T107" fmla="*/ 84 h 2372"/>
                  <a:gd name="T108" fmla="*/ 780 w 2350"/>
                  <a:gd name="T109" fmla="*/ 67 h 2372"/>
                  <a:gd name="T110" fmla="*/ 1147 w 2350"/>
                  <a:gd name="T111" fmla="*/ 10 h 2372"/>
                  <a:gd name="T112" fmla="*/ 1146 w 2350"/>
                  <a:gd name="T113" fmla="*/ 0 h 2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50" h="2372">
                    <a:moveTo>
                      <a:pt x="1208" y="2362"/>
                    </a:moveTo>
                    <a:lnTo>
                      <a:pt x="1201" y="2372"/>
                    </a:lnTo>
                    <a:lnTo>
                      <a:pt x="1193" y="2372"/>
                    </a:lnTo>
                    <a:lnTo>
                      <a:pt x="1201" y="2364"/>
                    </a:lnTo>
                    <a:lnTo>
                      <a:pt x="1208" y="2362"/>
                    </a:lnTo>
                    <a:close/>
                    <a:moveTo>
                      <a:pt x="759" y="2289"/>
                    </a:moveTo>
                    <a:lnTo>
                      <a:pt x="769" y="2292"/>
                    </a:lnTo>
                    <a:lnTo>
                      <a:pt x="772" y="2302"/>
                    </a:lnTo>
                    <a:lnTo>
                      <a:pt x="763" y="2299"/>
                    </a:lnTo>
                    <a:lnTo>
                      <a:pt x="759" y="2289"/>
                    </a:lnTo>
                    <a:close/>
                    <a:moveTo>
                      <a:pt x="1614" y="2279"/>
                    </a:moveTo>
                    <a:lnTo>
                      <a:pt x="1616" y="2282"/>
                    </a:lnTo>
                    <a:lnTo>
                      <a:pt x="1619" y="2286"/>
                    </a:lnTo>
                    <a:lnTo>
                      <a:pt x="1607" y="2292"/>
                    </a:lnTo>
                    <a:lnTo>
                      <a:pt x="1570" y="2305"/>
                    </a:lnTo>
                    <a:lnTo>
                      <a:pt x="1567" y="2296"/>
                    </a:lnTo>
                    <a:lnTo>
                      <a:pt x="1566" y="2296"/>
                    </a:lnTo>
                    <a:lnTo>
                      <a:pt x="1602" y="2283"/>
                    </a:lnTo>
                    <a:lnTo>
                      <a:pt x="1614" y="2279"/>
                    </a:lnTo>
                    <a:close/>
                    <a:moveTo>
                      <a:pt x="1929" y="2090"/>
                    </a:moveTo>
                    <a:lnTo>
                      <a:pt x="1940" y="2093"/>
                    </a:lnTo>
                    <a:lnTo>
                      <a:pt x="1934" y="2097"/>
                    </a:lnTo>
                    <a:lnTo>
                      <a:pt x="1923" y="2095"/>
                    </a:lnTo>
                    <a:lnTo>
                      <a:pt x="1929" y="2090"/>
                    </a:lnTo>
                    <a:close/>
                    <a:moveTo>
                      <a:pt x="406" y="2077"/>
                    </a:moveTo>
                    <a:lnTo>
                      <a:pt x="445" y="2111"/>
                    </a:lnTo>
                    <a:lnTo>
                      <a:pt x="444" y="2111"/>
                    </a:lnTo>
                    <a:lnTo>
                      <a:pt x="440" y="2118"/>
                    </a:lnTo>
                    <a:lnTo>
                      <a:pt x="399" y="2084"/>
                    </a:lnTo>
                    <a:lnTo>
                      <a:pt x="400" y="2083"/>
                    </a:lnTo>
                    <a:lnTo>
                      <a:pt x="406" y="2080"/>
                    </a:lnTo>
                    <a:lnTo>
                      <a:pt x="406" y="2077"/>
                    </a:lnTo>
                    <a:close/>
                    <a:moveTo>
                      <a:pt x="157" y="1796"/>
                    </a:moveTo>
                    <a:lnTo>
                      <a:pt x="168" y="1797"/>
                    </a:lnTo>
                    <a:lnTo>
                      <a:pt x="174" y="1806"/>
                    </a:lnTo>
                    <a:lnTo>
                      <a:pt x="161" y="1803"/>
                    </a:lnTo>
                    <a:lnTo>
                      <a:pt x="157" y="1796"/>
                    </a:lnTo>
                    <a:close/>
                    <a:moveTo>
                      <a:pt x="2211" y="1745"/>
                    </a:moveTo>
                    <a:lnTo>
                      <a:pt x="2216" y="1756"/>
                    </a:lnTo>
                    <a:lnTo>
                      <a:pt x="2211" y="1763"/>
                    </a:lnTo>
                    <a:lnTo>
                      <a:pt x="2207" y="1752"/>
                    </a:lnTo>
                    <a:lnTo>
                      <a:pt x="2211" y="1745"/>
                    </a:lnTo>
                    <a:close/>
                    <a:moveTo>
                      <a:pt x="13" y="1379"/>
                    </a:moveTo>
                    <a:lnTo>
                      <a:pt x="14" y="1386"/>
                    </a:lnTo>
                    <a:lnTo>
                      <a:pt x="7" y="1394"/>
                    </a:lnTo>
                    <a:lnTo>
                      <a:pt x="6" y="1387"/>
                    </a:lnTo>
                    <a:lnTo>
                      <a:pt x="13" y="1379"/>
                    </a:lnTo>
                    <a:close/>
                    <a:moveTo>
                      <a:pt x="2350" y="1352"/>
                    </a:moveTo>
                    <a:lnTo>
                      <a:pt x="2348" y="1359"/>
                    </a:lnTo>
                    <a:lnTo>
                      <a:pt x="2340" y="1404"/>
                    </a:lnTo>
                    <a:lnTo>
                      <a:pt x="2340" y="1404"/>
                    </a:lnTo>
                    <a:lnTo>
                      <a:pt x="2334" y="1402"/>
                    </a:lnTo>
                    <a:lnTo>
                      <a:pt x="2331" y="1406"/>
                    </a:lnTo>
                    <a:lnTo>
                      <a:pt x="2340" y="1358"/>
                    </a:lnTo>
                    <a:lnTo>
                      <a:pt x="2340" y="1353"/>
                    </a:lnTo>
                    <a:lnTo>
                      <a:pt x="2344" y="1352"/>
                    </a:lnTo>
                    <a:lnTo>
                      <a:pt x="2350" y="1352"/>
                    </a:lnTo>
                    <a:close/>
                    <a:moveTo>
                      <a:pt x="2343" y="975"/>
                    </a:moveTo>
                    <a:lnTo>
                      <a:pt x="2344" y="985"/>
                    </a:lnTo>
                    <a:lnTo>
                      <a:pt x="2337" y="993"/>
                    </a:lnTo>
                    <a:lnTo>
                      <a:pt x="2334" y="985"/>
                    </a:lnTo>
                    <a:lnTo>
                      <a:pt x="2343" y="975"/>
                    </a:lnTo>
                    <a:close/>
                    <a:moveTo>
                      <a:pt x="10" y="966"/>
                    </a:moveTo>
                    <a:lnTo>
                      <a:pt x="12" y="966"/>
                    </a:lnTo>
                    <a:lnTo>
                      <a:pt x="17" y="969"/>
                    </a:lnTo>
                    <a:lnTo>
                      <a:pt x="19" y="966"/>
                    </a:lnTo>
                    <a:lnTo>
                      <a:pt x="10" y="1014"/>
                    </a:lnTo>
                    <a:lnTo>
                      <a:pt x="9" y="1019"/>
                    </a:lnTo>
                    <a:lnTo>
                      <a:pt x="9" y="1017"/>
                    </a:lnTo>
                    <a:lnTo>
                      <a:pt x="5" y="1017"/>
                    </a:lnTo>
                    <a:lnTo>
                      <a:pt x="2" y="1019"/>
                    </a:lnTo>
                    <a:lnTo>
                      <a:pt x="0" y="1019"/>
                    </a:lnTo>
                    <a:lnTo>
                      <a:pt x="0" y="1014"/>
                    </a:lnTo>
                    <a:lnTo>
                      <a:pt x="10" y="966"/>
                    </a:lnTo>
                    <a:close/>
                    <a:moveTo>
                      <a:pt x="137" y="610"/>
                    </a:moveTo>
                    <a:lnTo>
                      <a:pt x="142" y="621"/>
                    </a:lnTo>
                    <a:lnTo>
                      <a:pt x="137" y="629"/>
                    </a:lnTo>
                    <a:lnTo>
                      <a:pt x="133" y="617"/>
                    </a:lnTo>
                    <a:lnTo>
                      <a:pt x="137" y="610"/>
                    </a:lnTo>
                    <a:close/>
                    <a:moveTo>
                      <a:pt x="2176" y="568"/>
                    </a:moveTo>
                    <a:lnTo>
                      <a:pt x="2189" y="571"/>
                    </a:lnTo>
                    <a:lnTo>
                      <a:pt x="2193" y="576"/>
                    </a:lnTo>
                    <a:lnTo>
                      <a:pt x="2180" y="575"/>
                    </a:lnTo>
                    <a:lnTo>
                      <a:pt x="2176" y="568"/>
                    </a:lnTo>
                    <a:close/>
                    <a:moveTo>
                      <a:pt x="416" y="274"/>
                    </a:moveTo>
                    <a:lnTo>
                      <a:pt x="427" y="277"/>
                    </a:lnTo>
                    <a:lnTo>
                      <a:pt x="420" y="282"/>
                    </a:lnTo>
                    <a:lnTo>
                      <a:pt x="409" y="279"/>
                    </a:lnTo>
                    <a:lnTo>
                      <a:pt x="416" y="274"/>
                    </a:lnTo>
                    <a:close/>
                    <a:moveTo>
                      <a:pt x="1909" y="253"/>
                    </a:moveTo>
                    <a:lnTo>
                      <a:pt x="1948" y="287"/>
                    </a:lnTo>
                    <a:lnTo>
                      <a:pt x="1946" y="288"/>
                    </a:lnTo>
                    <a:lnTo>
                      <a:pt x="1940" y="291"/>
                    </a:lnTo>
                    <a:lnTo>
                      <a:pt x="1940" y="292"/>
                    </a:lnTo>
                    <a:lnTo>
                      <a:pt x="1905" y="261"/>
                    </a:lnTo>
                    <a:lnTo>
                      <a:pt x="1909" y="253"/>
                    </a:lnTo>
                    <a:close/>
                    <a:moveTo>
                      <a:pt x="1574" y="69"/>
                    </a:moveTo>
                    <a:lnTo>
                      <a:pt x="1583" y="72"/>
                    </a:lnTo>
                    <a:lnTo>
                      <a:pt x="1587" y="83"/>
                    </a:lnTo>
                    <a:lnTo>
                      <a:pt x="1578" y="80"/>
                    </a:lnTo>
                    <a:lnTo>
                      <a:pt x="1574" y="69"/>
                    </a:lnTo>
                    <a:close/>
                    <a:moveTo>
                      <a:pt x="780" y="67"/>
                    </a:moveTo>
                    <a:lnTo>
                      <a:pt x="782" y="75"/>
                    </a:lnTo>
                    <a:lnTo>
                      <a:pt x="784" y="75"/>
                    </a:lnTo>
                    <a:lnTo>
                      <a:pt x="746" y="89"/>
                    </a:lnTo>
                    <a:lnTo>
                      <a:pt x="736" y="93"/>
                    </a:lnTo>
                    <a:lnTo>
                      <a:pt x="738" y="92"/>
                    </a:lnTo>
                    <a:lnTo>
                      <a:pt x="732" y="84"/>
                    </a:lnTo>
                    <a:lnTo>
                      <a:pt x="743" y="80"/>
                    </a:lnTo>
                    <a:lnTo>
                      <a:pt x="780" y="67"/>
                    </a:lnTo>
                    <a:close/>
                    <a:moveTo>
                      <a:pt x="1155" y="0"/>
                    </a:moveTo>
                    <a:lnTo>
                      <a:pt x="1147" y="10"/>
                    </a:lnTo>
                    <a:lnTo>
                      <a:pt x="1139" y="10"/>
                    </a:lnTo>
                    <a:lnTo>
                      <a:pt x="1146" y="0"/>
                    </a:lnTo>
                    <a:lnTo>
                      <a:pt x="11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3" name="Freeform 668"/>
              <p:cNvSpPr>
                <a:spLocks noEditPoints="1"/>
              </p:cNvSpPr>
              <p:nvPr/>
            </p:nvSpPr>
            <p:spPr bwMode="auto">
              <a:xfrm>
                <a:off x="5933" y="1348"/>
                <a:ext cx="2366" cy="2392"/>
              </a:xfrm>
              <a:custGeom>
                <a:avLst/>
                <a:gdLst>
                  <a:gd name="T0" fmla="*/ 1201 w 2366"/>
                  <a:gd name="T1" fmla="*/ 2392 h 2392"/>
                  <a:gd name="T2" fmla="*/ 1201 w 2366"/>
                  <a:gd name="T3" fmla="*/ 2382 h 2392"/>
                  <a:gd name="T4" fmla="*/ 771 w 2366"/>
                  <a:gd name="T5" fmla="*/ 2309 h 2392"/>
                  <a:gd name="T6" fmla="*/ 784 w 2366"/>
                  <a:gd name="T7" fmla="*/ 2323 h 2392"/>
                  <a:gd name="T8" fmla="*/ 771 w 2366"/>
                  <a:gd name="T9" fmla="*/ 2309 h 2392"/>
                  <a:gd name="T10" fmla="*/ 1627 w 2366"/>
                  <a:gd name="T11" fmla="*/ 2298 h 2392"/>
                  <a:gd name="T12" fmla="*/ 1629 w 2366"/>
                  <a:gd name="T13" fmla="*/ 2306 h 2392"/>
                  <a:gd name="T14" fmla="*/ 1582 w 2366"/>
                  <a:gd name="T15" fmla="*/ 2323 h 2392"/>
                  <a:gd name="T16" fmla="*/ 1578 w 2366"/>
                  <a:gd name="T17" fmla="*/ 2315 h 2392"/>
                  <a:gd name="T18" fmla="*/ 1627 w 2366"/>
                  <a:gd name="T19" fmla="*/ 2296 h 2392"/>
                  <a:gd name="T20" fmla="*/ 1959 w 2366"/>
                  <a:gd name="T21" fmla="*/ 2104 h 2392"/>
                  <a:gd name="T22" fmla="*/ 1942 w 2366"/>
                  <a:gd name="T23" fmla="*/ 2107 h 2392"/>
                  <a:gd name="T24" fmla="*/ 407 w 2366"/>
                  <a:gd name="T25" fmla="*/ 2094 h 2392"/>
                  <a:gd name="T26" fmla="*/ 446 w 2366"/>
                  <a:gd name="T27" fmla="*/ 2131 h 2392"/>
                  <a:gd name="T28" fmla="*/ 402 w 2366"/>
                  <a:gd name="T29" fmla="*/ 2101 h 2392"/>
                  <a:gd name="T30" fmla="*/ 407 w 2366"/>
                  <a:gd name="T31" fmla="*/ 2094 h 2392"/>
                  <a:gd name="T32" fmla="*/ 165 w 2366"/>
                  <a:gd name="T33" fmla="*/ 1806 h 2392"/>
                  <a:gd name="T34" fmla="*/ 158 w 2366"/>
                  <a:gd name="T35" fmla="*/ 1811 h 2392"/>
                  <a:gd name="T36" fmla="*/ 2224 w 2366"/>
                  <a:gd name="T37" fmla="*/ 1766 h 2392"/>
                  <a:gd name="T38" fmla="*/ 2225 w 2366"/>
                  <a:gd name="T39" fmla="*/ 1783 h 2392"/>
                  <a:gd name="T40" fmla="*/ 2219 w 2366"/>
                  <a:gd name="T41" fmla="*/ 1773 h 2392"/>
                  <a:gd name="T42" fmla="*/ 14 w 2366"/>
                  <a:gd name="T43" fmla="*/ 1397 h 2392"/>
                  <a:gd name="T44" fmla="*/ 8 w 2366"/>
                  <a:gd name="T45" fmla="*/ 1414 h 2392"/>
                  <a:gd name="T46" fmla="*/ 14 w 2366"/>
                  <a:gd name="T47" fmla="*/ 1397 h 2392"/>
                  <a:gd name="T48" fmla="*/ 2361 w 2366"/>
                  <a:gd name="T49" fmla="*/ 1362 h 2392"/>
                  <a:gd name="T50" fmla="*/ 2366 w 2366"/>
                  <a:gd name="T51" fmla="*/ 1371 h 2392"/>
                  <a:gd name="T52" fmla="*/ 2356 w 2366"/>
                  <a:gd name="T53" fmla="*/ 1416 h 2392"/>
                  <a:gd name="T54" fmla="*/ 2348 w 2366"/>
                  <a:gd name="T55" fmla="*/ 1414 h 2392"/>
                  <a:gd name="T56" fmla="*/ 2358 w 2366"/>
                  <a:gd name="T57" fmla="*/ 1362 h 2392"/>
                  <a:gd name="T58" fmla="*/ 2358 w 2366"/>
                  <a:gd name="T59" fmla="*/ 976 h 2392"/>
                  <a:gd name="T60" fmla="*/ 2352 w 2366"/>
                  <a:gd name="T61" fmla="*/ 995 h 2392"/>
                  <a:gd name="T62" fmla="*/ 2358 w 2366"/>
                  <a:gd name="T63" fmla="*/ 976 h 2392"/>
                  <a:gd name="T64" fmla="*/ 14 w 2366"/>
                  <a:gd name="T65" fmla="*/ 975 h 2392"/>
                  <a:gd name="T66" fmla="*/ 8 w 2366"/>
                  <a:gd name="T67" fmla="*/ 1024 h 2392"/>
                  <a:gd name="T68" fmla="*/ 5 w 2366"/>
                  <a:gd name="T69" fmla="*/ 1027 h 2392"/>
                  <a:gd name="T70" fmla="*/ 0 w 2366"/>
                  <a:gd name="T71" fmla="*/ 1023 h 2392"/>
                  <a:gd name="T72" fmla="*/ 10 w 2366"/>
                  <a:gd name="T73" fmla="*/ 975 h 2392"/>
                  <a:gd name="T74" fmla="*/ 145 w 2366"/>
                  <a:gd name="T75" fmla="*/ 620 h 2392"/>
                  <a:gd name="T76" fmla="*/ 137 w 2366"/>
                  <a:gd name="T77" fmla="*/ 616 h 2392"/>
                  <a:gd name="T78" fmla="*/ 141 w 2366"/>
                  <a:gd name="T79" fmla="*/ 609 h 2392"/>
                  <a:gd name="T80" fmla="*/ 2208 w 2366"/>
                  <a:gd name="T81" fmla="*/ 582 h 2392"/>
                  <a:gd name="T82" fmla="*/ 2201 w 2366"/>
                  <a:gd name="T83" fmla="*/ 586 h 2392"/>
                  <a:gd name="T84" fmla="*/ 412 w 2366"/>
                  <a:gd name="T85" fmla="*/ 282 h 2392"/>
                  <a:gd name="T86" fmla="*/ 417 w 2366"/>
                  <a:gd name="T87" fmla="*/ 289 h 2392"/>
                  <a:gd name="T88" fmla="*/ 412 w 2366"/>
                  <a:gd name="T89" fmla="*/ 282 h 2392"/>
                  <a:gd name="T90" fmla="*/ 1962 w 2366"/>
                  <a:gd name="T91" fmla="*/ 289 h 2392"/>
                  <a:gd name="T92" fmla="*/ 1956 w 2366"/>
                  <a:gd name="T93" fmla="*/ 297 h 2392"/>
                  <a:gd name="T94" fmla="*/ 1918 w 2366"/>
                  <a:gd name="T95" fmla="*/ 260 h 2392"/>
                  <a:gd name="T96" fmla="*/ 785 w 2366"/>
                  <a:gd name="T97" fmla="*/ 69 h 2392"/>
                  <a:gd name="T98" fmla="*/ 788 w 2366"/>
                  <a:gd name="T99" fmla="*/ 77 h 2392"/>
                  <a:gd name="T100" fmla="*/ 740 w 2366"/>
                  <a:gd name="T101" fmla="*/ 94 h 2392"/>
                  <a:gd name="T102" fmla="*/ 739 w 2366"/>
                  <a:gd name="T103" fmla="*/ 86 h 2392"/>
                  <a:gd name="T104" fmla="*/ 785 w 2366"/>
                  <a:gd name="T105" fmla="*/ 69 h 2392"/>
                  <a:gd name="T106" fmla="*/ 1586 w 2366"/>
                  <a:gd name="T107" fmla="*/ 70 h 2392"/>
                  <a:gd name="T108" fmla="*/ 1582 w 2366"/>
                  <a:gd name="T109" fmla="*/ 79 h 2392"/>
                  <a:gd name="T110" fmla="*/ 1171 w 2366"/>
                  <a:gd name="T111" fmla="*/ 0 h 2392"/>
                  <a:gd name="T112" fmla="*/ 1154 w 2366"/>
                  <a:gd name="T113" fmla="*/ 10 h 2392"/>
                  <a:gd name="T114" fmla="*/ 1171 w 2366"/>
                  <a:gd name="T115" fmla="*/ 0 h 2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66" h="2392">
                    <a:moveTo>
                      <a:pt x="1209" y="2382"/>
                    </a:moveTo>
                    <a:lnTo>
                      <a:pt x="1201" y="2392"/>
                    </a:lnTo>
                    <a:lnTo>
                      <a:pt x="1194" y="2392"/>
                    </a:lnTo>
                    <a:lnTo>
                      <a:pt x="1201" y="2382"/>
                    </a:lnTo>
                    <a:lnTo>
                      <a:pt x="1209" y="2382"/>
                    </a:lnTo>
                    <a:close/>
                    <a:moveTo>
                      <a:pt x="771" y="2309"/>
                    </a:moveTo>
                    <a:lnTo>
                      <a:pt x="780" y="2312"/>
                    </a:lnTo>
                    <a:lnTo>
                      <a:pt x="784" y="2323"/>
                    </a:lnTo>
                    <a:lnTo>
                      <a:pt x="775" y="2320"/>
                    </a:lnTo>
                    <a:lnTo>
                      <a:pt x="771" y="2309"/>
                    </a:lnTo>
                    <a:close/>
                    <a:moveTo>
                      <a:pt x="1627" y="2296"/>
                    </a:moveTo>
                    <a:lnTo>
                      <a:pt x="1627" y="2298"/>
                    </a:lnTo>
                    <a:lnTo>
                      <a:pt x="1629" y="2303"/>
                    </a:lnTo>
                    <a:lnTo>
                      <a:pt x="1629" y="2306"/>
                    </a:lnTo>
                    <a:lnTo>
                      <a:pt x="1617" y="2310"/>
                    </a:lnTo>
                    <a:lnTo>
                      <a:pt x="1582" y="2323"/>
                    </a:lnTo>
                    <a:lnTo>
                      <a:pt x="1578" y="2317"/>
                    </a:lnTo>
                    <a:lnTo>
                      <a:pt x="1578" y="2315"/>
                    </a:lnTo>
                    <a:lnTo>
                      <a:pt x="1615" y="2302"/>
                    </a:lnTo>
                    <a:lnTo>
                      <a:pt x="1627" y="2296"/>
                    </a:lnTo>
                    <a:close/>
                    <a:moveTo>
                      <a:pt x="1948" y="2103"/>
                    </a:moveTo>
                    <a:lnTo>
                      <a:pt x="1959" y="2104"/>
                    </a:lnTo>
                    <a:lnTo>
                      <a:pt x="1954" y="2110"/>
                    </a:lnTo>
                    <a:lnTo>
                      <a:pt x="1942" y="2107"/>
                    </a:lnTo>
                    <a:lnTo>
                      <a:pt x="1948" y="2103"/>
                    </a:lnTo>
                    <a:close/>
                    <a:moveTo>
                      <a:pt x="407" y="2094"/>
                    </a:moveTo>
                    <a:lnTo>
                      <a:pt x="448" y="2128"/>
                    </a:lnTo>
                    <a:lnTo>
                      <a:pt x="446" y="2131"/>
                    </a:lnTo>
                    <a:lnTo>
                      <a:pt x="442" y="2135"/>
                    </a:lnTo>
                    <a:lnTo>
                      <a:pt x="402" y="2101"/>
                    </a:lnTo>
                    <a:lnTo>
                      <a:pt x="404" y="2097"/>
                    </a:lnTo>
                    <a:lnTo>
                      <a:pt x="407" y="2094"/>
                    </a:lnTo>
                    <a:close/>
                    <a:moveTo>
                      <a:pt x="154" y="1804"/>
                    </a:moveTo>
                    <a:lnTo>
                      <a:pt x="165" y="1806"/>
                    </a:lnTo>
                    <a:lnTo>
                      <a:pt x="169" y="1813"/>
                    </a:lnTo>
                    <a:lnTo>
                      <a:pt x="158" y="1811"/>
                    </a:lnTo>
                    <a:lnTo>
                      <a:pt x="154" y="1804"/>
                    </a:lnTo>
                    <a:close/>
                    <a:moveTo>
                      <a:pt x="2224" y="1766"/>
                    </a:moveTo>
                    <a:lnTo>
                      <a:pt x="2228" y="1778"/>
                    </a:lnTo>
                    <a:lnTo>
                      <a:pt x="2225" y="1783"/>
                    </a:lnTo>
                    <a:lnTo>
                      <a:pt x="2224" y="1785"/>
                    </a:lnTo>
                    <a:lnTo>
                      <a:pt x="2219" y="1773"/>
                    </a:lnTo>
                    <a:lnTo>
                      <a:pt x="2224" y="1766"/>
                    </a:lnTo>
                    <a:close/>
                    <a:moveTo>
                      <a:pt x="14" y="1397"/>
                    </a:moveTo>
                    <a:lnTo>
                      <a:pt x="15" y="1404"/>
                    </a:lnTo>
                    <a:lnTo>
                      <a:pt x="8" y="1414"/>
                    </a:lnTo>
                    <a:lnTo>
                      <a:pt x="7" y="1407"/>
                    </a:lnTo>
                    <a:lnTo>
                      <a:pt x="14" y="1397"/>
                    </a:lnTo>
                    <a:close/>
                    <a:moveTo>
                      <a:pt x="2358" y="1362"/>
                    </a:moveTo>
                    <a:lnTo>
                      <a:pt x="2361" y="1362"/>
                    </a:lnTo>
                    <a:lnTo>
                      <a:pt x="2366" y="1365"/>
                    </a:lnTo>
                    <a:lnTo>
                      <a:pt x="2366" y="1371"/>
                    </a:lnTo>
                    <a:lnTo>
                      <a:pt x="2358" y="1416"/>
                    </a:lnTo>
                    <a:lnTo>
                      <a:pt x="2356" y="1416"/>
                    </a:lnTo>
                    <a:lnTo>
                      <a:pt x="2352" y="1416"/>
                    </a:lnTo>
                    <a:lnTo>
                      <a:pt x="2348" y="1414"/>
                    </a:lnTo>
                    <a:lnTo>
                      <a:pt x="2356" y="1369"/>
                    </a:lnTo>
                    <a:lnTo>
                      <a:pt x="2358" y="1362"/>
                    </a:lnTo>
                    <a:lnTo>
                      <a:pt x="2358" y="1362"/>
                    </a:lnTo>
                    <a:close/>
                    <a:moveTo>
                      <a:pt x="2358" y="976"/>
                    </a:moveTo>
                    <a:lnTo>
                      <a:pt x="2359" y="985"/>
                    </a:lnTo>
                    <a:lnTo>
                      <a:pt x="2352" y="995"/>
                    </a:lnTo>
                    <a:lnTo>
                      <a:pt x="2351" y="985"/>
                    </a:lnTo>
                    <a:lnTo>
                      <a:pt x="2358" y="976"/>
                    </a:lnTo>
                    <a:close/>
                    <a:moveTo>
                      <a:pt x="10" y="975"/>
                    </a:moveTo>
                    <a:lnTo>
                      <a:pt x="14" y="975"/>
                    </a:lnTo>
                    <a:lnTo>
                      <a:pt x="18" y="976"/>
                    </a:lnTo>
                    <a:lnTo>
                      <a:pt x="8" y="1024"/>
                    </a:lnTo>
                    <a:lnTo>
                      <a:pt x="8" y="1029"/>
                    </a:lnTo>
                    <a:lnTo>
                      <a:pt x="5" y="1027"/>
                    </a:lnTo>
                    <a:lnTo>
                      <a:pt x="0" y="1026"/>
                    </a:lnTo>
                    <a:lnTo>
                      <a:pt x="0" y="1023"/>
                    </a:lnTo>
                    <a:lnTo>
                      <a:pt x="8" y="975"/>
                    </a:lnTo>
                    <a:lnTo>
                      <a:pt x="10" y="975"/>
                    </a:lnTo>
                    <a:close/>
                    <a:moveTo>
                      <a:pt x="141" y="609"/>
                    </a:moveTo>
                    <a:lnTo>
                      <a:pt x="145" y="620"/>
                    </a:lnTo>
                    <a:lnTo>
                      <a:pt x="141" y="627"/>
                    </a:lnTo>
                    <a:lnTo>
                      <a:pt x="137" y="616"/>
                    </a:lnTo>
                    <a:lnTo>
                      <a:pt x="141" y="609"/>
                    </a:lnTo>
                    <a:lnTo>
                      <a:pt x="141" y="609"/>
                    </a:lnTo>
                    <a:close/>
                    <a:moveTo>
                      <a:pt x="2197" y="581"/>
                    </a:moveTo>
                    <a:lnTo>
                      <a:pt x="2208" y="582"/>
                    </a:lnTo>
                    <a:lnTo>
                      <a:pt x="2212" y="589"/>
                    </a:lnTo>
                    <a:lnTo>
                      <a:pt x="2201" y="586"/>
                    </a:lnTo>
                    <a:lnTo>
                      <a:pt x="2197" y="581"/>
                    </a:lnTo>
                    <a:close/>
                    <a:moveTo>
                      <a:pt x="412" y="282"/>
                    </a:moveTo>
                    <a:lnTo>
                      <a:pt x="424" y="284"/>
                    </a:lnTo>
                    <a:lnTo>
                      <a:pt x="417" y="289"/>
                    </a:lnTo>
                    <a:lnTo>
                      <a:pt x="405" y="288"/>
                    </a:lnTo>
                    <a:lnTo>
                      <a:pt x="412" y="282"/>
                    </a:lnTo>
                    <a:close/>
                    <a:moveTo>
                      <a:pt x="1923" y="257"/>
                    </a:moveTo>
                    <a:lnTo>
                      <a:pt x="1962" y="289"/>
                    </a:lnTo>
                    <a:lnTo>
                      <a:pt x="1959" y="294"/>
                    </a:lnTo>
                    <a:lnTo>
                      <a:pt x="1956" y="297"/>
                    </a:lnTo>
                    <a:lnTo>
                      <a:pt x="1917" y="263"/>
                    </a:lnTo>
                    <a:lnTo>
                      <a:pt x="1918" y="260"/>
                    </a:lnTo>
                    <a:lnTo>
                      <a:pt x="1923" y="257"/>
                    </a:lnTo>
                    <a:close/>
                    <a:moveTo>
                      <a:pt x="785" y="69"/>
                    </a:moveTo>
                    <a:lnTo>
                      <a:pt x="788" y="72"/>
                    </a:lnTo>
                    <a:lnTo>
                      <a:pt x="788" y="77"/>
                    </a:lnTo>
                    <a:lnTo>
                      <a:pt x="751" y="90"/>
                    </a:lnTo>
                    <a:lnTo>
                      <a:pt x="740" y="94"/>
                    </a:lnTo>
                    <a:lnTo>
                      <a:pt x="739" y="92"/>
                    </a:lnTo>
                    <a:lnTo>
                      <a:pt x="739" y="86"/>
                    </a:lnTo>
                    <a:lnTo>
                      <a:pt x="749" y="82"/>
                    </a:lnTo>
                    <a:lnTo>
                      <a:pt x="785" y="69"/>
                    </a:lnTo>
                    <a:close/>
                    <a:moveTo>
                      <a:pt x="1579" y="68"/>
                    </a:moveTo>
                    <a:lnTo>
                      <a:pt x="1586" y="70"/>
                    </a:lnTo>
                    <a:lnTo>
                      <a:pt x="1591" y="82"/>
                    </a:lnTo>
                    <a:lnTo>
                      <a:pt x="1582" y="79"/>
                    </a:lnTo>
                    <a:lnTo>
                      <a:pt x="1579" y="68"/>
                    </a:lnTo>
                    <a:close/>
                    <a:moveTo>
                      <a:pt x="1171" y="0"/>
                    </a:moveTo>
                    <a:lnTo>
                      <a:pt x="1163" y="10"/>
                    </a:lnTo>
                    <a:lnTo>
                      <a:pt x="1154" y="10"/>
                    </a:lnTo>
                    <a:lnTo>
                      <a:pt x="1161" y="1"/>
                    </a:lnTo>
                    <a:lnTo>
                      <a:pt x="11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4" name="Freeform 669"/>
              <p:cNvSpPr>
                <a:spLocks noEditPoints="1"/>
              </p:cNvSpPr>
              <p:nvPr/>
            </p:nvSpPr>
            <p:spPr bwMode="auto">
              <a:xfrm>
                <a:off x="5924" y="1339"/>
                <a:ext cx="2384" cy="2410"/>
              </a:xfrm>
              <a:custGeom>
                <a:avLst/>
                <a:gdLst>
                  <a:gd name="T0" fmla="*/ 1203 w 2384"/>
                  <a:gd name="T1" fmla="*/ 2410 h 2410"/>
                  <a:gd name="T2" fmla="*/ 1203 w 2384"/>
                  <a:gd name="T3" fmla="*/ 2401 h 2410"/>
                  <a:gd name="T4" fmla="*/ 784 w 2384"/>
                  <a:gd name="T5" fmla="*/ 2329 h 2410"/>
                  <a:gd name="T6" fmla="*/ 797 w 2384"/>
                  <a:gd name="T7" fmla="*/ 2343 h 2410"/>
                  <a:gd name="T8" fmla="*/ 784 w 2384"/>
                  <a:gd name="T9" fmla="*/ 2329 h 2410"/>
                  <a:gd name="T10" fmla="*/ 1638 w 2384"/>
                  <a:gd name="T11" fmla="*/ 2319 h 2410"/>
                  <a:gd name="T12" fmla="*/ 1635 w 2384"/>
                  <a:gd name="T13" fmla="*/ 2326 h 2410"/>
                  <a:gd name="T14" fmla="*/ 1601 w 2384"/>
                  <a:gd name="T15" fmla="*/ 2338 h 2410"/>
                  <a:gd name="T16" fmla="*/ 1591 w 2384"/>
                  <a:gd name="T17" fmla="*/ 2332 h 2410"/>
                  <a:gd name="T18" fmla="*/ 1638 w 2384"/>
                  <a:gd name="T19" fmla="*/ 2315 h 2410"/>
                  <a:gd name="T20" fmla="*/ 1980 w 2384"/>
                  <a:gd name="T21" fmla="*/ 2116 h 2410"/>
                  <a:gd name="T22" fmla="*/ 1963 w 2384"/>
                  <a:gd name="T23" fmla="*/ 2119 h 2410"/>
                  <a:gd name="T24" fmla="*/ 411 w 2384"/>
                  <a:gd name="T25" fmla="*/ 2110 h 2410"/>
                  <a:gd name="T26" fmla="*/ 447 w 2384"/>
                  <a:gd name="T27" fmla="*/ 2147 h 2410"/>
                  <a:gd name="T28" fmla="*/ 409 w 2384"/>
                  <a:gd name="T29" fmla="*/ 2120 h 2410"/>
                  <a:gd name="T30" fmla="*/ 410 w 2384"/>
                  <a:gd name="T31" fmla="*/ 2112 h 2410"/>
                  <a:gd name="T32" fmla="*/ 150 w 2384"/>
                  <a:gd name="T33" fmla="*/ 1811 h 2410"/>
                  <a:gd name="T34" fmla="*/ 167 w 2384"/>
                  <a:gd name="T35" fmla="*/ 1820 h 2410"/>
                  <a:gd name="T36" fmla="*/ 150 w 2384"/>
                  <a:gd name="T37" fmla="*/ 1811 h 2410"/>
                  <a:gd name="T38" fmla="*/ 2241 w 2384"/>
                  <a:gd name="T39" fmla="*/ 1798 h 2410"/>
                  <a:gd name="T40" fmla="*/ 2233 w 2384"/>
                  <a:gd name="T41" fmla="*/ 1794 h 2410"/>
                  <a:gd name="T42" fmla="*/ 2237 w 2384"/>
                  <a:gd name="T43" fmla="*/ 1787 h 2410"/>
                  <a:gd name="T44" fmla="*/ 17 w 2384"/>
                  <a:gd name="T45" fmla="*/ 1423 h 2410"/>
                  <a:gd name="T46" fmla="*/ 7 w 2384"/>
                  <a:gd name="T47" fmla="*/ 1425 h 2410"/>
                  <a:gd name="T48" fmla="*/ 2375 w 2384"/>
                  <a:gd name="T49" fmla="*/ 1374 h 2410"/>
                  <a:gd name="T50" fmla="*/ 2384 w 2384"/>
                  <a:gd name="T51" fmla="*/ 1380 h 2410"/>
                  <a:gd name="T52" fmla="*/ 2377 w 2384"/>
                  <a:gd name="T53" fmla="*/ 1422 h 2410"/>
                  <a:gd name="T54" fmla="*/ 2367 w 2384"/>
                  <a:gd name="T55" fmla="*/ 1425 h 2410"/>
                  <a:gd name="T56" fmla="*/ 2375 w 2384"/>
                  <a:gd name="T57" fmla="*/ 1374 h 2410"/>
                  <a:gd name="T58" fmla="*/ 9 w 2384"/>
                  <a:gd name="T59" fmla="*/ 1032 h 2410"/>
                  <a:gd name="T60" fmla="*/ 2 w 2384"/>
                  <a:gd name="T61" fmla="*/ 1032 h 2410"/>
                  <a:gd name="T62" fmla="*/ 7 w 2384"/>
                  <a:gd name="T63" fmla="*/ 985 h 2410"/>
                  <a:gd name="T64" fmla="*/ 17 w 2384"/>
                  <a:gd name="T65" fmla="*/ 984 h 2410"/>
                  <a:gd name="T66" fmla="*/ 2375 w 2384"/>
                  <a:gd name="T67" fmla="*/ 985 h 2410"/>
                  <a:gd name="T68" fmla="*/ 2367 w 2384"/>
                  <a:gd name="T69" fmla="*/ 985 h 2410"/>
                  <a:gd name="T70" fmla="*/ 146 w 2384"/>
                  <a:gd name="T71" fmla="*/ 608 h 2410"/>
                  <a:gd name="T72" fmla="*/ 150 w 2384"/>
                  <a:gd name="T73" fmla="*/ 618 h 2410"/>
                  <a:gd name="T74" fmla="*/ 142 w 2384"/>
                  <a:gd name="T75" fmla="*/ 614 h 2410"/>
                  <a:gd name="T76" fmla="*/ 2217 w 2384"/>
                  <a:gd name="T77" fmla="*/ 591 h 2410"/>
                  <a:gd name="T78" fmla="*/ 2234 w 2384"/>
                  <a:gd name="T79" fmla="*/ 599 h 2410"/>
                  <a:gd name="T80" fmla="*/ 2217 w 2384"/>
                  <a:gd name="T81" fmla="*/ 591 h 2410"/>
                  <a:gd name="T82" fmla="*/ 421 w 2384"/>
                  <a:gd name="T83" fmla="*/ 291 h 2410"/>
                  <a:gd name="T84" fmla="*/ 403 w 2384"/>
                  <a:gd name="T85" fmla="*/ 296 h 2410"/>
                  <a:gd name="T86" fmla="*/ 1940 w 2384"/>
                  <a:gd name="T87" fmla="*/ 260 h 2410"/>
                  <a:gd name="T88" fmla="*/ 1974 w 2384"/>
                  <a:gd name="T89" fmla="*/ 290 h 2410"/>
                  <a:gd name="T90" fmla="*/ 1971 w 2384"/>
                  <a:gd name="T91" fmla="*/ 298 h 2410"/>
                  <a:gd name="T92" fmla="*/ 1937 w 2384"/>
                  <a:gd name="T93" fmla="*/ 262 h 2410"/>
                  <a:gd name="T94" fmla="*/ 787 w 2384"/>
                  <a:gd name="T95" fmla="*/ 71 h 2410"/>
                  <a:gd name="T96" fmla="*/ 794 w 2384"/>
                  <a:gd name="T97" fmla="*/ 78 h 2410"/>
                  <a:gd name="T98" fmla="*/ 748 w 2384"/>
                  <a:gd name="T99" fmla="*/ 95 h 2410"/>
                  <a:gd name="T100" fmla="*/ 748 w 2384"/>
                  <a:gd name="T101" fmla="*/ 85 h 2410"/>
                  <a:gd name="T102" fmla="*/ 787 w 2384"/>
                  <a:gd name="T103" fmla="*/ 71 h 2410"/>
                  <a:gd name="T104" fmla="*/ 1591 w 2384"/>
                  <a:gd name="T105" fmla="*/ 70 h 2410"/>
                  <a:gd name="T106" fmla="*/ 1588 w 2384"/>
                  <a:gd name="T107" fmla="*/ 77 h 2410"/>
                  <a:gd name="T108" fmla="*/ 1187 w 2384"/>
                  <a:gd name="T109" fmla="*/ 0 h 2410"/>
                  <a:gd name="T110" fmla="*/ 1170 w 2384"/>
                  <a:gd name="T111" fmla="*/ 10 h 2410"/>
                  <a:gd name="T112" fmla="*/ 1187 w 2384"/>
                  <a:gd name="T113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84" h="2410">
                    <a:moveTo>
                      <a:pt x="1210" y="2401"/>
                    </a:moveTo>
                    <a:lnTo>
                      <a:pt x="1203" y="2410"/>
                    </a:lnTo>
                    <a:lnTo>
                      <a:pt x="1194" y="2410"/>
                    </a:lnTo>
                    <a:lnTo>
                      <a:pt x="1203" y="2401"/>
                    </a:lnTo>
                    <a:lnTo>
                      <a:pt x="1210" y="2401"/>
                    </a:lnTo>
                    <a:close/>
                    <a:moveTo>
                      <a:pt x="784" y="2329"/>
                    </a:moveTo>
                    <a:lnTo>
                      <a:pt x="793" y="2332"/>
                    </a:lnTo>
                    <a:lnTo>
                      <a:pt x="797" y="2343"/>
                    </a:lnTo>
                    <a:lnTo>
                      <a:pt x="789" y="2340"/>
                    </a:lnTo>
                    <a:lnTo>
                      <a:pt x="784" y="2329"/>
                    </a:lnTo>
                    <a:close/>
                    <a:moveTo>
                      <a:pt x="1638" y="2315"/>
                    </a:moveTo>
                    <a:lnTo>
                      <a:pt x="1638" y="2319"/>
                    </a:lnTo>
                    <a:lnTo>
                      <a:pt x="1635" y="2325"/>
                    </a:lnTo>
                    <a:lnTo>
                      <a:pt x="1635" y="2326"/>
                    </a:lnTo>
                    <a:lnTo>
                      <a:pt x="1629" y="2328"/>
                    </a:lnTo>
                    <a:lnTo>
                      <a:pt x="1601" y="2338"/>
                    </a:lnTo>
                    <a:lnTo>
                      <a:pt x="1595" y="2336"/>
                    </a:lnTo>
                    <a:lnTo>
                      <a:pt x="1591" y="2332"/>
                    </a:lnTo>
                    <a:lnTo>
                      <a:pt x="1626" y="2319"/>
                    </a:lnTo>
                    <a:lnTo>
                      <a:pt x="1638" y="2315"/>
                    </a:lnTo>
                    <a:close/>
                    <a:moveTo>
                      <a:pt x="1968" y="2113"/>
                    </a:moveTo>
                    <a:lnTo>
                      <a:pt x="1980" y="2116"/>
                    </a:lnTo>
                    <a:lnTo>
                      <a:pt x="1975" y="2120"/>
                    </a:lnTo>
                    <a:lnTo>
                      <a:pt x="1963" y="2119"/>
                    </a:lnTo>
                    <a:lnTo>
                      <a:pt x="1968" y="2113"/>
                    </a:lnTo>
                    <a:close/>
                    <a:moveTo>
                      <a:pt x="411" y="2110"/>
                    </a:moveTo>
                    <a:lnTo>
                      <a:pt x="451" y="2144"/>
                    </a:lnTo>
                    <a:lnTo>
                      <a:pt x="447" y="2147"/>
                    </a:lnTo>
                    <a:lnTo>
                      <a:pt x="443" y="2148"/>
                    </a:lnTo>
                    <a:lnTo>
                      <a:pt x="409" y="2120"/>
                    </a:lnTo>
                    <a:lnTo>
                      <a:pt x="409" y="2117"/>
                    </a:lnTo>
                    <a:lnTo>
                      <a:pt x="410" y="2112"/>
                    </a:lnTo>
                    <a:lnTo>
                      <a:pt x="411" y="2110"/>
                    </a:lnTo>
                    <a:close/>
                    <a:moveTo>
                      <a:pt x="150" y="1811"/>
                    </a:moveTo>
                    <a:lnTo>
                      <a:pt x="163" y="1813"/>
                    </a:lnTo>
                    <a:lnTo>
                      <a:pt x="167" y="1820"/>
                    </a:lnTo>
                    <a:lnTo>
                      <a:pt x="156" y="1818"/>
                    </a:lnTo>
                    <a:lnTo>
                      <a:pt x="150" y="1811"/>
                    </a:lnTo>
                    <a:close/>
                    <a:moveTo>
                      <a:pt x="2237" y="1787"/>
                    </a:moveTo>
                    <a:lnTo>
                      <a:pt x="2241" y="1798"/>
                    </a:lnTo>
                    <a:lnTo>
                      <a:pt x="2237" y="1805"/>
                    </a:lnTo>
                    <a:lnTo>
                      <a:pt x="2233" y="1794"/>
                    </a:lnTo>
                    <a:lnTo>
                      <a:pt x="2234" y="1792"/>
                    </a:lnTo>
                    <a:lnTo>
                      <a:pt x="2237" y="1787"/>
                    </a:lnTo>
                    <a:close/>
                    <a:moveTo>
                      <a:pt x="16" y="1416"/>
                    </a:moveTo>
                    <a:lnTo>
                      <a:pt x="17" y="1423"/>
                    </a:lnTo>
                    <a:lnTo>
                      <a:pt x="9" y="1432"/>
                    </a:lnTo>
                    <a:lnTo>
                      <a:pt x="7" y="1425"/>
                    </a:lnTo>
                    <a:lnTo>
                      <a:pt x="16" y="1416"/>
                    </a:lnTo>
                    <a:close/>
                    <a:moveTo>
                      <a:pt x="2375" y="1374"/>
                    </a:moveTo>
                    <a:lnTo>
                      <a:pt x="2382" y="1377"/>
                    </a:lnTo>
                    <a:lnTo>
                      <a:pt x="2384" y="1380"/>
                    </a:lnTo>
                    <a:lnTo>
                      <a:pt x="2384" y="1380"/>
                    </a:lnTo>
                    <a:lnTo>
                      <a:pt x="2377" y="1422"/>
                    </a:lnTo>
                    <a:lnTo>
                      <a:pt x="2375" y="1422"/>
                    </a:lnTo>
                    <a:lnTo>
                      <a:pt x="2367" y="1425"/>
                    </a:lnTo>
                    <a:lnTo>
                      <a:pt x="2375" y="1380"/>
                    </a:lnTo>
                    <a:lnTo>
                      <a:pt x="2375" y="1374"/>
                    </a:lnTo>
                    <a:close/>
                    <a:moveTo>
                      <a:pt x="17" y="984"/>
                    </a:moveTo>
                    <a:lnTo>
                      <a:pt x="9" y="1032"/>
                    </a:lnTo>
                    <a:lnTo>
                      <a:pt x="9" y="1035"/>
                    </a:lnTo>
                    <a:lnTo>
                      <a:pt x="2" y="1032"/>
                    </a:lnTo>
                    <a:lnTo>
                      <a:pt x="0" y="1029"/>
                    </a:lnTo>
                    <a:lnTo>
                      <a:pt x="7" y="985"/>
                    </a:lnTo>
                    <a:lnTo>
                      <a:pt x="7" y="985"/>
                    </a:lnTo>
                    <a:lnTo>
                      <a:pt x="17" y="984"/>
                    </a:lnTo>
                    <a:close/>
                    <a:moveTo>
                      <a:pt x="2374" y="975"/>
                    </a:moveTo>
                    <a:lnTo>
                      <a:pt x="2375" y="985"/>
                    </a:lnTo>
                    <a:lnTo>
                      <a:pt x="2368" y="994"/>
                    </a:lnTo>
                    <a:lnTo>
                      <a:pt x="2367" y="985"/>
                    </a:lnTo>
                    <a:lnTo>
                      <a:pt x="2374" y="975"/>
                    </a:lnTo>
                    <a:close/>
                    <a:moveTo>
                      <a:pt x="146" y="608"/>
                    </a:moveTo>
                    <a:lnTo>
                      <a:pt x="150" y="618"/>
                    </a:lnTo>
                    <a:lnTo>
                      <a:pt x="150" y="618"/>
                    </a:lnTo>
                    <a:lnTo>
                      <a:pt x="146" y="625"/>
                    </a:lnTo>
                    <a:lnTo>
                      <a:pt x="142" y="614"/>
                    </a:lnTo>
                    <a:lnTo>
                      <a:pt x="146" y="608"/>
                    </a:lnTo>
                    <a:close/>
                    <a:moveTo>
                      <a:pt x="2217" y="591"/>
                    </a:moveTo>
                    <a:lnTo>
                      <a:pt x="2230" y="592"/>
                    </a:lnTo>
                    <a:lnTo>
                      <a:pt x="2234" y="599"/>
                    </a:lnTo>
                    <a:lnTo>
                      <a:pt x="2221" y="598"/>
                    </a:lnTo>
                    <a:lnTo>
                      <a:pt x="2217" y="591"/>
                    </a:lnTo>
                    <a:close/>
                    <a:moveTo>
                      <a:pt x="410" y="290"/>
                    </a:moveTo>
                    <a:lnTo>
                      <a:pt x="421" y="291"/>
                    </a:lnTo>
                    <a:lnTo>
                      <a:pt x="414" y="297"/>
                    </a:lnTo>
                    <a:lnTo>
                      <a:pt x="403" y="296"/>
                    </a:lnTo>
                    <a:lnTo>
                      <a:pt x="410" y="290"/>
                    </a:lnTo>
                    <a:close/>
                    <a:moveTo>
                      <a:pt x="1940" y="260"/>
                    </a:moveTo>
                    <a:lnTo>
                      <a:pt x="1974" y="290"/>
                    </a:lnTo>
                    <a:lnTo>
                      <a:pt x="1974" y="290"/>
                    </a:lnTo>
                    <a:lnTo>
                      <a:pt x="1973" y="297"/>
                    </a:lnTo>
                    <a:lnTo>
                      <a:pt x="1971" y="298"/>
                    </a:lnTo>
                    <a:lnTo>
                      <a:pt x="1932" y="266"/>
                    </a:lnTo>
                    <a:lnTo>
                      <a:pt x="1937" y="262"/>
                    </a:lnTo>
                    <a:lnTo>
                      <a:pt x="1940" y="260"/>
                    </a:lnTo>
                    <a:close/>
                    <a:moveTo>
                      <a:pt x="787" y="71"/>
                    </a:moveTo>
                    <a:lnTo>
                      <a:pt x="789" y="71"/>
                    </a:lnTo>
                    <a:lnTo>
                      <a:pt x="794" y="78"/>
                    </a:lnTo>
                    <a:lnTo>
                      <a:pt x="758" y="91"/>
                    </a:lnTo>
                    <a:lnTo>
                      <a:pt x="748" y="95"/>
                    </a:lnTo>
                    <a:lnTo>
                      <a:pt x="748" y="88"/>
                    </a:lnTo>
                    <a:lnTo>
                      <a:pt x="748" y="85"/>
                    </a:lnTo>
                    <a:lnTo>
                      <a:pt x="755" y="82"/>
                    </a:lnTo>
                    <a:lnTo>
                      <a:pt x="787" y="71"/>
                    </a:lnTo>
                    <a:close/>
                    <a:moveTo>
                      <a:pt x="1584" y="67"/>
                    </a:moveTo>
                    <a:lnTo>
                      <a:pt x="1591" y="70"/>
                    </a:lnTo>
                    <a:lnTo>
                      <a:pt x="1595" y="79"/>
                    </a:lnTo>
                    <a:lnTo>
                      <a:pt x="1588" y="77"/>
                    </a:lnTo>
                    <a:lnTo>
                      <a:pt x="1584" y="67"/>
                    </a:lnTo>
                    <a:close/>
                    <a:moveTo>
                      <a:pt x="1187" y="0"/>
                    </a:moveTo>
                    <a:lnTo>
                      <a:pt x="1180" y="9"/>
                    </a:lnTo>
                    <a:lnTo>
                      <a:pt x="1170" y="10"/>
                    </a:lnTo>
                    <a:lnTo>
                      <a:pt x="1179" y="0"/>
                    </a:lnTo>
                    <a:lnTo>
                      <a:pt x="11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5" name="Freeform 670"/>
              <p:cNvSpPr>
                <a:spLocks noEditPoints="1"/>
              </p:cNvSpPr>
              <p:nvPr/>
            </p:nvSpPr>
            <p:spPr bwMode="auto">
              <a:xfrm>
                <a:off x="5917" y="1329"/>
                <a:ext cx="2398" cy="2430"/>
              </a:xfrm>
              <a:custGeom>
                <a:avLst/>
                <a:gdLst>
                  <a:gd name="T0" fmla="*/ 1203 w 2398"/>
                  <a:gd name="T1" fmla="*/ 2430 h 2430"/>
                  <a:gd name="T2" fmla="*/ 1194 w 2398"/>
                  <a:gd name="T3" fmla="*/ 2430 h 2430"/>
                  <a:gd name="T4" fmla="*/ 1210 w 2398"/>
                  <a:gd name="T5" fmla="*/ 2420 h 2430"/>
                  <a:gd name="T6" fmla="*/ 804 w 2398"/>
                  <a:gd name="T7" fmla="*/ 2353 h 2430"/>
                  <a:gd name="T8" fmla="*/ 800 w 2398"/>
                  <a:gd name="T9" fmla="*/ 2360 h 2430"/>
                  <a:gd name="T10" fmla="*/ 1642 w 2398"/>
                  <a:gd name="T11" fmla="*/ 2336 h 2430"/>
                  <a:gd name="T12" fmla="*/ 1633 w 2398"/>
                  <a:gd name="T13" fmla="*/ 2345 h 2430"/>
                  <a:gd name="T14" fmla="*/ 1628 w 2398"/>
                  <a:gd name="T15" fmla="*/ 2350 h 2430"/>
                  <a:gd name="T16" fmla="*/ 1619 w 2398"/>
                  <a:gd name="T17" fmla="*/ 2350 h 2430"/>
                  <a:gd name="T18" fmla="*/ 1612 w 2398"/>
                  <a:gd name="T19" fmla="*/ 2350 h 2430"/>
                  <a:gd name="T20" fmla="*/ 1636 w 2398"/>
                  <a:gd name="T21" fmla="*/ 2338 h 2430"/>
                  <a:gd name="T22" fmla="*/ 416 w 2398"/>
                  <a:gd name="T23" fmla="*/ 2130 h 2430"/>
                  <a:gd name="T24" fmla="*/ 442 w 2398"/>
                  <a:gd name="T25" fmla="*/ 2160 h 2430"/>
                  <a:gd name="T26" fmla="*/ 435 w 2398"/>
                  <a:gd name="T27" fmla="*/ 2158 h 2430"/>
                  <a:gd name="T28" fmla="*/ 417 w 2398"/>
                  <a:gd name="T29" fmla="*/ 2140 h 2430"/>
                  <a:gd name="T30" fmla="*/ 1987 w 2398"/>
                  <a:gd name="T31" fmla="*/ 2126 h 2430"/>
                  <a:gd name="T32" fmla="*/ 1994 w 2398"/>
                  <a:gd name="T33" fmla="*/ 2131 h 2430"/>
                  <a:gd name="T34" fmla="*/ 1987 w 2398"/>
                  <a:gd name="T35" fmla="*/ 2126 h 2430"/>
                  <a:gd name="T36" fmla="*/ 157 w 2398"/>
                  <a:gd name="T37" fmla="*/ 1821 h 2430"/>
                  <a:gd name="T38" fmla="*/ 150 w 2398"/>
                  <a:gd name="T39" fmla="*/ 1826 h 2430"/>
                  <a:gd name="T40" fmla="*/ 146 w 2398"/>
                  <a:gd name="T41" fmla="*/ 1819 h 2430"/>
                  <a:gd name="T42" fmla="*/ 2252 w 2398"/>
                  <a:gd name="T43" fmla="*/ 1819 h 2430"/>
                  <a:gd name="T44" fmla="*/ 2244 w 2398"/>
                  <a:gd name="T45" fmla="*/ 1815 h 2430"/>
                  <a:gd name="T46" fmla="*/ 14 w 2398"/>
                  <a:gd name="T47" fmla="*/ 1435 h 2430"/>
                  <a:gd name="T48" fmla="*/ 9 w 2398"/>
                  <a:gd name="T49" fmla="*/ 1452 h 2430"/>
                  <a:gd name="T50" fmla="*/ 14 w 2398"/>
                  <a:gd name="T51" fmla="*/ 1435 h 2430"/>
                  <a:gd name="T52" fmla="*/ 2398 w 2398"/>
                  <a:gd name="T53" fmla="*/ 1398 h 2430"/>
                  <a:gd name="T54" fmla="*/ 2393 w 2398"/>
                  <a:gd name="T55" fmla="*/ 1422 h 2430"/>
                  <a:gd name="T56" fmla="*/ 2384 w 2398"/>
                  <a:gd name="T57" fmla="*/ 1432 h 2430"/>
                  <a:gd name="T58" fmla="*/ 2391 w 2398"/>
                  <a:gd name="T59" fmla="*/ 1390 h 2430"/>
                  <a:gd name="T60" fmla="*/ 7 w 2398"/>
                  <a:gd name="T61" fmla="*/ 1039 h 2430"/>
                  <a:gd name="T62" fmla="*/ 0 w 2398"/>
                  <a:gd name="T63" fmla="*/ 1026 h 2430"/>
                  <a:gd name="T64" fmla="*/ 6 w 2398"/>
                  <a:gd name="T65" fmla="*/ 1002 h 2430"/>
                  <a:gd name="T66" fmla="*/ 2388 w 2398"/>
                  <a:gd name="T67" fmla="*/ 977 h 2430"/>
                  <a:gd name="T68" fmla="*/ 2382 w 2398"/>
                  <a:gd name="T69" fmla="*/ 995 h 2430"/>
                  <a:gd name="T70" fmla="*/ 2388 w 2398"/>
                  <a:gd name="T71" fmla="*/ 977 h 2430"/>
                  <a:gd name="T72" fmla="*/ 153 w 2398"/>
                  <a:gd name="T73" fmla="*/ 618 h 2430"/>
                  <a:gd name="T74" fmla="*/ 144 w 2398"/>
                  <a:gd name="T75" fmla="*/ 614 h 2430"/>
                  <a:gd name="T76" fmla="*/ 2237 w 2398"/>
                  <a:gd name="T77" fmla="*/ 602 h 2430"/>
                  <a:gd name="T78" fmla="*/ 2249 w 2398"/>
                  <a:gd name="T79" fmla="*/ 607 h 2430"/>
                  <a:gd name="T80" fmla="*/ 2241 w 2398"/>
                  <a:gd name="T81" fmla="*/ 609 h 2430"/>
                  <a:gd name="T82" fmla="*/ 404 w 2398"/>
                  <a:gd name="T83" fmla="*/ 297 h 2430"/>
                  <a:gd name="T84" fmla="*/ 410 w 2398"/>
                  <a:gd name="T85" fmla="*/ 306 h 2430"/>
                  <a:gd name="T86" fmla="*/ 404 w 2398"/>
                  <a:gd name="T87" fmla="*/ 297 h 2430"/>
                  <a:gd name="T88" fmla="*/ 1958 w 2398"/>
                  <a:gd name="T89" fmla="*/ 269 h 2430"/>
                  <a:gd name="T90" fmla="*/ 1980 w 2398"/>
                  <a:gd name="T91" fmla="*/ 289 h 2430"/>
                  <a:gd name="T92" fmla="*/ 1981 w 2398"/>
                  <a:gd name="T93" fmla="*/ 300 h 2430"/>
                  <a:gd name="T94" fmla="*/ 1956 w 2398"/>
                  <a:gd name="T95" fmla="*/ 269 h 2430"/>
                  <a:gd name="T96" fmla="*/ 794 w 2398"/>
                  <a:gd name="T97" fmla="*/ 81 h 2430"/>
                  <a:gd name="T98" fmla="*/ 755 w 2398"/>
                  <a:gd name="T99" fmla="*/ 95 h 2430"/>
                  <a:gd name="T100" fmla="*/ 759 w 2398"/>
                  <a:gd name="T101" fmla="*/ 87 h 2430"/>
                  <a:gd name="T102" fmla="*/ 767 w 2398"/>
                  <a:gd name="T103" fmla="*/ 81 h 2430"/>
                  <a:gd name="T104" fmla="*/ 780 w 2398"/>
                  <a:gd name="T105" fmla="*/ 77 h 2430"/>
                  <a:gd name="T106" fmla="*/ 1587 w 2398"/>
                  <a:gd name="T107" fmla="*/ 65 h 2430"/>
                  <a:gd name="T108" fmla="*/ 1598 w 2398"/>
                  <a:gd name="T109" fmla="*/ 80 h 2430"/>
                  <a:gd name="T110" fmla="*/ 1587 w 2398"/>
                  <a:gd name="T111" fmla="*/ 65 h 2430"/>
                  <a:gd name="T112" fmla="*/ 1201 w 2398"/>
                  <a:gd name="T113" fmla="*/ 0 h 2430"/>
                  <a:gd name="T114" fmla="*/ 1186 w 2398"/>
                  <a:gd name="T115" fmla="*/ 10 h 2430"/>
                  <a:gd name="T116" fmla="*/ 1197 w 2398"/>
                  <a:gd name="T117" fmla="*/ 0 h 2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98" h="2430">
                    <a:moveTo>
                      <a:pt x="1210" y="2420"/>
                    </a:moveTo>
                    <a:lnTo>
                      <a:pt x="1203" y="2430"/>
                    </a:lnTo>
                    <a:lnTo>
                      <a:pt x="1200" y="2430"/>
                    </a:lnTo>
                    <a:lnTo>
                      <a:pt x="1194" y="2430"/>
                    </a:lnTo>
                    <a:lnTo>
                      <a:pt x="1201" y="2420"/>
                    </a:lnTo>
                    <a:lnTo>
                      <a:pt x="1210" y="2420"/>
                    </a:lnTo>
                    <a:close/>
                    <a:moveTo>
                      <a:pt x="796" y="2350"/>
                    </a:moveTo>
                    <a:lnTo>
                      <a:pt x="804" y="2353"/>
                    </a:lnTo>
                    <a:lnTo>
                      <a:pt x="808" y="2363"/>
                    </a:lnTo>
                    <a:lnTo>
                      <a:pt x="800" y="2360"/>
                    </a:lnTo>
                    <a:lnTo>
                      <a:pt x="796" y="2350"/>
                    </a:lnTo>
                    <a:close/>
                    <a:moveTo>
                      <a:pt x="1642" y="2336"/>
                    </a:moveTo>
                    <a:lnTo>
                      <a:pt x="1639" y="2341"/>
                    </a:lnTo>
                    <a:lnTo>
                      <a:pt x="1633" y="2345"/>
                    </a:lnTo>
                    <a:lnTo>
                      <a:pt x="1628" y="2349"/>
                    </a:lnTo>
                    <a:lnTo>
                      <a:pt x="1628" y="2350"/>
                    </a:lnTo>
                    <a:lnTo>
                      <a:pt x="1621" y="2353"/>
                    </a:lnTo>
                    <a:lnTo>
                      <a:pt x="1619" y="2350"/>
                    </a:lnTo>
                    <a:lnTo>
                      <a:pt x="1616" y="2350"/>
                    </a:lnTo>
                    <a:lnTo>
                      <a:pt x="1612" y="2350"/>
                    </a:lnTo>
                    <a:lnTo>
                      <a:pt x="1608" y="2348"/>
                    </a:lnTo>
                    <a:lnTo>
                      <a:pt x="1636" y="2338"/>
                    </a:lnTo>
                    <a:lnTo>
                      <a:pt x="1642" y="2336"/>
                    </a:lnTo>
                    <a:close/>
                    <a:moveTo>
                      <a:pt x="416" y="2130"/>
                    </a:moveTo>
                    <a:lnTo>
                      <a:pt x="450" y="2158"/>
                    </a:lnTo>
                    <a:lnTo>
                      <a:pt x="442" y="2160"/>
                    </a:lnTo>
                    <a:lnTo>
                      <a:pt x="438" y="2160"/>
                    </a:lnTo>
                    <a:lnTo>
                      <a:pt x="435" y="2158"/>
                    </a:lnTo>
                    <a:lnTo>
                      <a:pt x="421" y="2147"/>
                    </a:lnTo>
                    <a:lnTo>
                      <a:pt x="417" y="2140"/>
                    </a:lnTo>
                    <a:lnTo>
                      <a:pt x="416" y="2130"/>
                    </a:lnTo>
                    <a:close/>
                    <a:moveTo>
                      <a:pt x="1987" y="2126"/>
                    </a:moveTo>
                    <a:lnTo>
                      <a:pt x="1999" y="2127"/>
                    </a:lnTo>
                    <a:lnTo>
                      <a:pt x="1994" y="2131"/>
                    </a:lnTo>
                    <a:lnTo>
                      <a:pt x="1982" y="2130"/>
                    </a:lnTo>
                    <a:lnTo>
                      <a:pt x="1987" y="2126"/>
                    </a:lnTo>
                    <a:close/>
                    <a:moveTo>
                      <a:pt x="146" y="1819"/>
                    </a:moveTo>
                    <a:lnTo>
                      <a:pt x="157" y="1821"/>
                    </a:lnTo>
                    <a:lnTo>
                      <a:pt x="163" y="1828"/>
                    </a:lnTo>
                    <a:lnTo>
                      <a:pt x="150" y="1826"/>
                    </a:lnTo>
                    <a:lnTo>
                      <a:pt x="149" y="1823"/>
                    </a:lnTo>
                    <a:lnTo>
                      <a:pt x="146" y="1819"/>
                    </a:lnTo>
                    <a:close/>
                    <a:moveTo>
                      <a:pt x="2248" y="1808"/>
                    </a:moveTo>
                    <a:lnTo>
                      <a:pt x="2252" y="1819"/>
                    </a:lnTo>
                    <a:lnTo>
                      <a:pt x="2248" y="1825"/>
                    </a:lnTo>
                    <a:lnTo>
                      <a:pt x="2244" y="1815"/>
                    </a:lnTo>
                    <a:lnTo>
                      <a:pt x="2248" y="1808"/>
                    </a:lnTo>
                    <a:close/>
                    <a:moveTo>
                      <a:pt x="14" y="1435"/>
                    </a:moveTo>
                    <a:lnTo>
                      <a:pt x="16" y="1442"/>
                    </a:lnTo>
                    <a:lnTo>
                      <a:pt x="9" y="1452"/>
                    </a:lnTo>
                    <a:lnTo>
                      <a:pt x="7" y="1445"/>
                    </a:lnTo>
                    <a:lnTo>
                      <a:pt x="14" y="1435"/>
                    </a:lnTo>
                    <a:close/>
                    <a:moveTo>
                      <a:pt x="2391" y="1390"/>
                    </a:moveTo>
                    <a:lnTo>
                      <a:pt x="2398" y="1398"/>
                    </a:lnTo>
                    <a:lnTo>
                      <a:pt x="2398" y="1402"/>
                    </a:lnTo>
                    <a:lnTo>
                      <a:pt x="2393" y="1422"/>
                    </a:lnTo>
                    <a:lnTo>
                      <a:pt x="2391" y="1426"/>
                    </a:lnTo>
                    <a:lnTo>
                      <a:pt x="2384" y="1432"/>
                    </a:lnTo>
                    <a:lnTo>
                      <a:pt x="2391" y="1390"/>
                    </a:lnTo>
                    <a:lnTo>
                      <a:pt x="2391" y="1390"/>
                    </a:lnTo>
                    <a:close/>
                    <a:moveTo>
                      <a:pt x="14" y="995"/>
                    </a:moveTo>
                    <a:lnTo>
                      <a:pt x="7" y="1039"/>
                    </a:lnTo>
                    <a:lnTo>
                      <a:pt x="2" y="1032"/>
                    </a:lnTo>
                    <a:lnTo>
                      <a:pt x="0" y="1026"/>
                    </a:lnTo>
                    <a:lnTo>
                      <a:pt x="3" y="1008"/>
                    </a:lnTo>
                    <a:lnTo>
                      <a:pt x="6" y="1002"/>
                    </a:lnTo>
                    <a:lnTo>
                      <a:pt x="14" y="995"/>
                    </a:lnTo>
                    <a:close/>
                    <a:moveTo>
                      <a:pt x="2388" y="977"/>
                    </a:moveTo>
                    <a:lnTo>
                      <a:pt x="2391" y="985"/>
                    </a:lnTo>
                    <a:lnTo>
                      <a:pt x="2382" y="995"/>
                    </a:lnTo>
                    <a:lnTo>
                      <a:pt x="2381" y="985"/>
                    </a:lnTo>
                    <a:lnTo>
                      <a:pt x="2388" y="977"/>
                    </a:lnTo>
                    <a:close/>
                    <a:moveTo>
                      <a:pt x="149" y="607"/>
                    </a:moveTo>
                    <a:lnTo>
                      <a:pt x="153" y="618"/>
                    </a:lnTo>
                    <a:lnTo>
                      <a:pt x="149" y="624"/>
                    </a:lnTo>
                    <a:lnTo>
                      <a:pt x="144" y="614"/>
                    </a:lnTo>
                    <a:lnTo>
                      <a:pt x="149" y="607"/>
                    </a:lnTo>
                    <a:close/>
                    <a:moveTo>
                      <a:pt x="2237" y="602"/>
                    </a:moveTo>
                    <a:lnTo>
                      <a:pt x="2248" y="605"/>
                    </a:lnTo>
                    <a:lnTo>
                      <a:pt x="2249" y="607"/>
                    </a:lnTo>
                    <a:lnTo>
                      <a:pt x="2252" y="612"/>
                    </a:lnTo>
                    <a:lnTo>
                      <a:pt x="2241" y="609"/>
                    </a:lnTo>
                    <a:lnTo>
                      <a:pt x="2237" y="602"/>
                    </a:lnTo>
                    <a:close/>
                    <a:moveTo>
                      <a:pt x="404" y="297"/>
                    </a:moveTo>
                    <a:lnTo>
                      <a:pt x="417" y="300"/>
                    </a:lnTo>
                    <a:lnTo>
                      <a:pt x="410" y="306"/>
                    </a:lnTo>
                    <a:lnTo>
                      <a:pt x="399" y="303"/>
                    </a:lnTo>
                    <a:lnTo>
                      <a:pt x="404" y="297"/>
                    </a:lnTo>
                    <a:close/>
                    <a:moveTo>
                      <a:pt x="1956" y="269"/>
                    </a:moveTo>
                    <a:lnTo>
                      <a:pt x="1958" y="269"/>
                    </a:lnTo>
                    <a:lnTo>
                      <a:pt x="1980" y="286"/>
                    </a:lnTo>
                    <a:lnTo>
                      <a:pt x="1980" y="289"/>
                    </a:lnTo>
                    <a:lnTo>
                      <a:pt x="1981" y="294"/>
                    </a:lnTo>
                    <a:lnTo>
                      <a:pt x="1981" y="300"/>
                    </a:lnTo>
                    <a:lnTo>
                      <a:pt x="1947" y="270"/>
                    </a:lnTo>
                    <a:lnTo>
                      <a:pt x="1956" y="269"/>
                    </a:lnTo>
                    <a:close/>
                    <a:moveTo>
                      <a:pt x="784" y="77"/>
                    </a:moveTo>
                    <a:lnTo>
                      <a:pt x="794" y="81"/>
                    </a:lnTo>
                    <a:lnTo>
                      <a:pt x="762" y="92"/>
                    </a:lnTo>
                    <a:lnTo>
                      <a:pt x="755" y="95"/>
                    </a:lnTo>
                    <a:lnTo>
                      <a:pt x="756" y="92"/>
                    </a:lnTo>
                    <a:lnTo>
                      <a:pt x="759" y="87"/>
                    </a:lnTo>
                    <a:lnTo>
                      <a:pt x="763" y="82"/>
                    </a:lnTo>
                    <a:lnTo>
                      <a:pt x="767" y="81"/>
                    </a:lnTo>
                    <a:lnTo>
                      <a:pt x="779" y="77"/>
                    </a:lnTo>
                    <a:lnTo>
                      <a:pt x="780" y="77"/>
                    </a:lnTo>
                    <a:lnTo>
                      <a:pt x="784" y="77"/>
                    </a:lnTo>
                    <a:close/>
                    <a:moveTo>
                      <a:pt x="1587" y="65"/>
                    </a:moveTo>
                    <a:lnTo>
                      <a:pt x="1594" y="68"/>
                    </a:lnTo>
                    <a:lnTo>
                      <a:pt x="1598" y="80"/>
                    </a:lnTo>
                    <a:lnTo>
                      <a:pt x="1591" y="77"/>
                    </a:lnTo>
                    <a:lnTo>
                      <a:pt x="1587" y="65"/>
                    </a:lnTo>
                    <a:close/>
                    <a:moveTo>
                      <a:pt x="1197" y="0"/>
                    </a:moveTo>
                    <a:lnTo>
                      <a:pt x="1201" y="0"/>
                    </a:lnTo>
                    <a:lnTo>
                      <a:pt x="1194" y="10"/>
                    </a:lnTo>
                    <a:lnTo>
                      <a:pt x="1186" y="10"/>
                    </a:lnTo>
                    <a:lnTo>
                      <a:pt x="1193" y="2"/>
                    </a:lnTo>
                    <a:lnTo>
                      <a:pt x="11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6" name="Freeform 671"/>
              <p:cNvSpPr>
                <a:spLocks noEditPoints="1"/>
              </p:cNvSpPr>
              <p:nvPr/>
            </p:nvSpPr>
            <p:spPr bwMode="auto">
              <a:xfrm>
                <a:off x="5910" y="1321"/>
                <a:ext cx="2412" cy="2446"/>
              </a:xfrm>
              <a:custGeom>
                <a:avLst/>
                <a:gdLst>
                  <a:gd name="T0" fmla="*/ 1207 w 2412"/>
                  <a:gd name="T1" fmla="*/ 2438 h 2446"/>
                  <a:gd name="T2" fmla="*/ 1201 w 2412"/>
                  <a:gd name="T3" fmla="*/ 2446 h 2446"/>
                  <a:gd name="T4" fmla="*/ 1201 w 2412"/>
                  <a:gd name="T5" fmla="*/ 2438 h 2446"/>
                  <a:gd name="T6" fmla="*/ 815 w 2412"/>
                  <a:gd name="T7" fmla="*/ 2371 h 2446"/>
                  <a:gd name="T8" fmla="*/ 811 w 2412"/>
                  <a:gd name="T9" fmla="*/ 2380 h 2446"/>
                  <a:gd name="T10" fmla="*/ 807 w 2412"/>
                  <a:gd name="T11" fmla="*/ 2368 h 2446"/>
                  <a:gd name="T12" fmla="*/ 1639 w 2412"/>
                  <a:gd name="T13" fmla="*/ 2367 h 2446"/>
                  <a:gd name="T14" fmla="*/ 1628 w 2412"/>
                  <a:gd name="T15" fmla="*/ 2361 h 2446"/>
                  <a:gd name="T16" fmla="*/ 428 w 2412"/>
                  <a:gd name="T17" fmla="*/ 2155 h 2446"/>
                  <a:gd name="T18" fmla="*/ 441 w 2412"/>
                  <a:gd name="T19" fmla="*/ 2166 h 2446"/>
                  <a:gd name="T20" fmla="*/ 431 w 2412"/>
                  <a:gd name="T21" fmla="*/ 2169 h 2446"/>
                  <a:gd name="T22" fmla="*/ 431 w 2412"/>
                  <a:gd name="T23" fmla="*/ 2158 h 2446"/>
                  <a:gd name="T24" fmla="*/ 2006 w 2412"/>
                  <a:gd name="T25" fmla="*/ 2135 h 2446"/>
                  <a:gd name="T26" fmla="*/ 2012 w 2412"/>
                  <a:gd name="T27" fmla="*/ 2142 h 2446"/>
                  <a:gd name="T28" fmla="*/ 2006 w 2412"/>
                  <a:gd name="T29" fmla="*/ 2135 h 2446"/>
                  <a:gd name="T30" fmla="*/ 2263 w 2412"/>
                  <a:gd name="T31" fmla="*/ 1837 h 2446"/>
                  <a:gd name="T32" fmla="*/ 2255 w 2412"/>
                  <a:gd name="T33" fmla="*/ 1833 h 2446"/>
                  <a:gd name="T34" fmla="*/ 141 w 2412"/>
                  <a:gd name="T35" fmla="*/ 1826 h 2446"/>
                  <a:gd name="T36" fmla="*/ 156 w 2412"/>
                  <a:gd name="T37" fmla="*/ 1831 h 2446"/>
                  <a:gd name="T38" fmla="*/ 146 w 2412"/>
                  <a:gd name="T39" fmla="*/ 1833 h 2446"/>
                  <a:gd name="T40" fmla="*/ 14 w 2412"/>
                  <a:gd name="T41" fmla="*/ 1453 h 2446"/>
                  <a:gd name="T42" fmla="*/ 9 w 2412"/>
                  <a:gd name="T43" fmla="*/ 1468 h 2446"/>
                  <a:gd name="T44" fmla="*/ 14 w 2412"/>
                  <a:gd name="T45" fmla="*/ 1453 h 2446"/>
                  <a:gd name="T46" fmla="*/ 2406 w 2412"/>
                  <a:gd name="T47" fmla="*/ 1420 h 2446"/>
                  <a:gd name="T48" fmla="*/ 2410 w 2412"/>
                  <a:gd name="T49" fmla="*/ 1427 h 2446"/>
                  <a:gd name="T50" fmla="*/ 2400 w 2412"/>
                  <a:gd name="T51" fmla="*/ 1430 h 2446"/>
                  <a:gd name="T52" fmla="*/ 10 w 2412"/>
                  <a:gd name="T53" fmla="*/ 1016 h 2446"/>
                  <a:gd name="T54" fmla="*/ 6 w 2412"/>
                  <a:gd name="T55" fmla="*/ 1027 h 2446"/>
                  <a:gd name="T56" fmla="*/ 0 w 2412"/>
                  <a:gd name="T57" fmla="*/ 1019 h 2446"/>
                  <a:gd name="T58" fmla="*/ 10 w 2412"/>
                  <a:gd name="T59" fmla="*/ 1016 h 2446"/>
                  <a:gd name="T60" fmla="*/ 2405 w 2412"/>
                  <a:gd name="T61" fmla="*/ 985 h 2446"/>
                  <a:gd name="T62" fmla="*/ 2395 w 2412"/>
                  <a:gd name="T63" fmla="*/ 985 h 2446"/>
                  <a:gd name="T64" fmla="*/ 2255 w 2412"/>
                  <a:gd name="T65" fmla="*/ 613 h 2446"/>
                  <a:gd name="T66" fmla="*/ 2271 w 2412"/>
                  <a:gd name="T67" fmla="*/ 622 h 2446"/>
                  <a:gd name="T68" fmla="*/ 2256 w 2412"/>
                  <a:gd name="T69" fmla="*/ 615 h 2446"/>
                  <a:gd name="T70" fmla="*/ 151 w 2412"/>
                  <a:gd name="T71" fmla="*/ 603 h 2446"/>
                  <a:gd name="T72" fmla="*/ 151 w 2412"/>
                  <a:gd name="T73" fmla="*/ 622 h 2446"/>
                  <a:gd name="T74" fmla="*/ 151 w 2412"/>
                  <a:gd name="T75" fmla="*/ 603 h 2446"/>
                  <a:gd name="T76" fmla="*/ 411 w 2412"/>
                  <a:gd name="T77" fmla="*/ 305 h 2446"/>
                  <a:gd name="T78" fmla="*/ 394 w 2412"/>
                  <a:gd name="T79" fmla="*/ 309 h 2446"/>
                  <a:gd name="T80" fmla="*/ 1979 w 2412"/>
                  <a:gd name="T81" fmla="*/ 277 h 2446"/>
                  <a:gd name="T82" fmla="*/ 1981 w 2412"/>
                  <a:gd name="T83" fmla="*/ 285 h 2446"/>
                  <a:gd name="T84" fmla="*/ 1987 w 2412"/>
                  <a:gd name="T85" fmla="*/ 294 h 2446"/>
                  <a:gd name="T86" fmla="*/ 1967 w 2412"/>
                  <a:gd name="T87" fmla="*/ 277 h 2446"/>
                  <a:gd name="T88" fmla="*/ 1977 w 2412"/>
                  <a:gd name="T89" fmla="*/ 280 h 2446"/>
                  <a:gd name="T90" fmla="*/ 779 w 2412"/>
                  <a:gd name="T91" fmla="*/ 78 h 2446"/>
                  <a:gd name="T92" fmla="*/ 786 w 2412"/>
                  <a:gd name="T93" fmla="*/ 85 h 2446"/>
                  <a:gd name="T94" fmla="*/ 776 w 2412"/>
                  <a:gd name="T95" fmla="*/ 88 h 2446"/>
                  <a:gd name="T96" fmla="*/ 779 w 2412"/>
                  <a:gd name="T97" fmla="*/ 78 h 2446"/>
                  <a:gd name="T98" fmla="*/ 1598 w 2412"/>
                  <a:gd name="T99" fmla="*/ 65 h 2446"/>
                  <a:gd name="T100" fmla="*/ 1594 w 2412"/>
                  <a:gd name="T101" fmla="*/ 73 h 2446"/>
                  <a:gd name="T102" fmla="*/ 1207 w 2412"/>
                  <a:gd name="T103" fmla="*/ 0 h 2446"/>
                  <a:gd name="T104" fmla="*/ 1208 w 2412"/>
                  <a:gd name="T105" fmla="*/ 8 h 2446"/>
                  <a:gd name="T106" fmla="*/ 1200 w 2412"/>
                  <a:gd name="T107" fmla="*/ 10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12" h="2446">
                    <a:moveTo>
                      <a:pt x="1201" y="2438"/>
                    </a:moveTo>
                    <a:lnTo>
                      <a:pt x="1207" y="2438"/>
                    </a:lnTo>
                    <a:lnTo>
                      <a:pt x="1210" y="2438"/>
                    </a:lnTo>
                    <a:lnTo>
                      <a:pt x="1201" y="2446"/>
                    </a:lnTo>
                    <a:lnTo>
                      <a:pt x="1194" y="2446"/>
                    </a:lnTo>
                    <a:lnTo>
                      <a:pt x="1201" y="2438"/>
                    </a:lnTo>
                    <a:close/>
                    <a:moveTo>
                      <a:pt x="807" y="2368"/>
                    </a:moveTo>
                    <a:lnTo>
                      <a:pt x="815" y="2371"/>
                    </a:lnTo>
                    <a:lnTo>
                      <a:pt x="820" y="2382"/>
                    </a:lnTo>
                    <a:lnTo>
                      <a:pt x="811" y="2380"/>
                    </a:lnTo>
                    <a:lnTo>
                      <a:pt x="808" y="2374"/>
                    </a:lnTo>
                    <a:lnTo>
                      <a:pt x="807" y="2368"/>
                    </a:lnTo>
                    <a:close/>
                    <a:moveTo>
                      <a:pt x="1635" y="2358"/>
                    </a:moveTo>
                    <a:lnTo>
                      <a:pt x="1639" y="2367"/>
                    </a:lnTo>
                    <a:lnTo>
                      <a:pt x="1631" y="2370"/>
                    </a:lnTo>
                    <a:lnTo>
                      <a:pt x="1628" y="2361"/>
                    </a:lnTo>
                    <a:lnTo>
                      <a:pt x="1635" y="2358"/>
                    </a:lnTo>
                    <a:close/>
                    <a:moveTo>
                      <a:pt x="428" y="2155"/>
                    </a:moveTo>
                    <a:lnTo>
                      <a:pt x="442" y="2166"/>
                    </a:lnTo>
                    <a:lnTo>
                      <a:pt x="441" y="2166"/>
                    </a:lnTo>
                    <a:lnTo>
                      <a:pt x="435" y="2163"/>
                    </a:lnTo>
                    <a:lnTo>
                      <a:pt x="431" y="2169"/>
                    </a:lnTo>
                    <a:lnTo>
                      <a:pt x="425" y="2163"/>
                    </a:lnTo>
                    <a:lnTo>
                      <a:pt x="431" y="2158"/>
                    </a:lnTo>
                    <a:lnTo>
                      <a:pt x="428" y="2155"/>
                    </a:lnTo>
                    <a:close/>
                    <a:moveTo>
                      <a:pt x="2006" y="2135"/>
                    </a:moveTo>
                    <a:lnTo>
                      <a:pt x="2018" y="2137"/>
                    </a:lnTo>
                    <a:lnTo>
                      <a:pt x="2012" y="2142"/>
                    </a:lnTo>
                    <a:lnTo>
                      <a:pt x="2001" y="2139"/>
                    </a:lnTo>
                    <a:lnTo>
                      <a:pt x="2006" y="2135"/>
                    </a:lnTo>
                    <a:close/>
                    <a:moveTo>
                      <a:pt x="2259" y="1827"/>
                    </a:moveTo>
                    <a:lnTo>
                      <a:pt x="2263" y="1837"/>
                    </a:lnTo>
                    <a:lnTo>
                      <a:pt x="2259" y="1844"/>
                    </a:lnTo>
                    <a:lnTo>
                      <a:pt x="2255" y="1833"/>
                    </a:lnTo>
                    <a:lnTo>
                      <a:pt x="2259" y="1827"/>
                    </a:lnTo>
                    <a:close/>
                    <a:moveTo>
                      <a:pt x="141" y="1826"/>
                    </a:moveTo>
                    <a:lnTo>
                      <a:pt x="153" y="1827"/>
                    </a:lnTo>
                    <a:lnTo>
                      <a:pt x="156" y="1831"/>
                    </a:lnTo>
                    <a:lnTo>
                      <a:pt x="157" y="1834"/>
                    </a:lnTo>
                    <a:lnTo>
                      <a:pt x="146" y="1833"/>
                    </a:lnTo>
                    <a:lnTo>
                      <a:pt x="141" y="1826"/>
                    </a:lnTo>
                    <a:close/>
                    <a:moveTo>
                      <a:pt x="14" y="1453"/>
                    </a:moveTo>
                    <a:lnTo>
                      <a:pt x="16" y="1460"/>
                    </a:lnTo>
                    <a:lnTo>
                      <a:pt x="9" y="1468"/>
                    </a:lnTo>
                    <a:lnTo>
                      <a:pt x="7" y="1461"/>
                    </a:lnTo>
                    <a:lnTo>
                      <a:pt x="14" y="1453"/>
                    </a:lnTo>
                    <a:close/>
                    <a:moveTo>
                      <a:pt x="2405" y="1410"/>
                    </a:moveTo>
                    <a:lnTo>
                      <a:pt x="2406" y="1420"/>
                    </a:lnTo>
                    <a:lnTo>
                      <a:pt x="2412" y="1420"/>
                    </a:lnTo>
                    <a:lnTo>
                      <a:pt x="2410" y="1427"/>
                    </a:lnTo>
                    <a:lnTo>
                      <a:pt x="2403" y="1426"/>
                    </a:lnTo>
                    <a:lnTo>
                      <a:pt x="2400" y="1430"/>
                    </a:lnTo>
                    <a:lnTo>
                      <a:pt x="2405" y="1410"/>
                    </a:lnTo>
                    <a:close/>
                    <a:moveTo>
                      <a:pt x="10" y="1016"/>
                    </a:moveTo>
                    <a:lnTo>
                      <a:pt x="7" y="1034"/>
                    </a:lnTo>
                    <a:lnTo>
                      <a:pt x="6" y="1027"/>
                    </a:lnTo>
                    <a:lnTo>
                      <a:pt x="0" y="1026"/>
                    </a:lnTo>
                    <a:lnTo>
                      <a:pt x="0" y="1019"/>
                    </a:lnTo>
                    <a:lnTo>
                      <a:pt x="9" y="1020"/>
                    </a:lnTo>
                    <a:lnTo>
                      <a:pt x="10" y="1016"/>
                    </a:lnTo>
                    <a:close/>
                    <a:moveTo>
                      <a:pt x="2403" y="976"/>
                    </a:moveTo>
                    <a:lnTo>
                      <a:pt x="2405" y="985"/>
                    </a:lnTo>
                    <a:lnTo>
                      <a:pt x="2398" y="993"/>
                    </a:lnTo>
                    <a:lnTo>
                      <a:pt x="2395" y="985"/>
                    </a:lnTo>
                    <a:lnTo>
                      <a:pt x="2403" y="976"/>
                    </a:lnTo>
                    <a:close/>
                    <a:moveTo>
                      <a:pt x="2255" y="613"/>
                    </a:moveTo>
                    <a:lnTo>
                      <a:pt x="2266" y="615"/>
                    </a:lnTo>
                    <a:lnTo>
                      <a:pt x="2271" y="622"/>
                    </a:lnTo>
                    <a:lnTo>
                      <a:pt x="2259" y="620"/>
                    </a:lnTo>
                    <a:lnTo>
                      <a:pt x="2256" y="615"/>
                    </a:lnTo>
                    <a:lnTo>
                      <a:pt x="2255" y="613"/>
                    </a:lnTo>
                    <a:close/>
                    <a:moveTo>
                      <a:pt x="151" y="603"/>
                    </a:moveTo>
                    <a:lnTo>
                      <a:pt x="156" y="615"/>
                    </a:lnTo>
                    <a:lnTo>
                      <a:pt x="151" y="622"/>
                    </a:lnTo>
                    <a:lnTo>
                      <a:pt x="147" y="610"/>
                    </a:lnTo>
                    <a:lnTo>
                      <a:pt x="151" y="603"/>
                    </a:lnTo>
                    <a:close/>
                    <a:moveTo>
                      <a:pt x="400" y="304"/>
                    </a:moveTo>
                    <a:lnTo>
                      <a:pt x="411" y="305"/>
                    </a:lnTo>
                    <a:lnTo>
                      <a:pt x="406" y="311"/>
                    </a:lnTo>
                    <a:lnTo>
                      <a:pt x="394" y="309"/>
                    </a:lnTo>
                    <a:lnTo>
                      <a:pt x="400" y="304"/>
                    </a:lnTo>
                    <a:close/>
                    <a:moveTo>
                      <a:pt x="1979" y="277"/>
                    </a:moveTo>
                    <a:lnTo>
                      <a:pt x="1985" y="281"/>
                    </a:lnTo>
                    <a:lnTo>
                      <a:pt x="1981" y="285"/>
                    </a:lnTo>
                    <a:lnTo>
                      <a:pt x="1985" y="291"/>
                    </a:lnTo>
                    <a:lnTo>
                      <a:pt x="1987" y="294"/>
                    </a:lnTo>
                    <a:lnTo>
                      <a:pt x="1965" y="277"/>
                    </a:lnTo>
                    <a:lnTo>
                      <a:pt x="1967" y="277"/>
                    </a:lnTo>
                    <a:lnTo>
                      <a:pt x="1971" y="278"/>
                    </a:lnTo>
                    <a:lnTo>
                      <a:pt x="1977" y="280"/>
                    </a:lnTo>
                    <a:lnTo>
                      <a:pt x="1979" y="277"/>
                    </a:lnTo>
                    <a:close/>
                    <a:moveTo>
                      <a:pt x="779" y="78"/>
                    </a:moveTo>
                    <a:lnTo>
                      <a:pt x="781" y="85"/>
                    </a:lnTo>
                    <a:lnTo>
                      <a:pt x="786" y="85"/>
                    </a:lnTo>
                    <a:lnTo>
                      <a:pt x="774" y="89"/>
                    </a:lnTo>
                    <a:lnTo>
                      <a:pt x="776" y="88"/>
                    </a:lnTo>
                    <a:lnTo>
                      <a:pt x="773" y="79"/>
                    </a:lnTo>
                    <a:lnTo>
                      <a:pt x="779" y="78"/>
                    </a:lnTo>
                    <a:close/>
                    <a:moveTo>
                      <a:pt x="1590" y="62"/>
                    </a:moveTo>
                    <a:lnTo>
                      <a:pt x="1598" y="65"/>
                    </a:lnTo>
                    <a:lnTo>
                      <a:pt x="1601" y="76"/>
                    </a:lnTo>
                    <a:lnTo>
                      <a:pt x="1594" y="73"/>
                    </a:lnTo>
                    <a:lnTo>
                      <a:pt x="1590" y="62"/>
                    </a:lnTo>
                    <a:close/>
                    <a:moveTo>
                      <a:pt x="1207" y="0"/>
                    </a:moveTo>
                    <a:lnTo>
                      <a:pt x="1215" y="0"/>
                    </a:lnTo>
                    <a:lnTo>
                      <a:pt x="1208" y="8"/>
                    </a:lnTo>
                    <a:lnTo>
                      <a:pt x="1204" y="8"/>
                    </a:lnTo>
                    <a:lnTo>
                      <a:pt x="1200" y="10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7" name="Freeform 672"/>
              <p:cNvSpPr>
                <a:spLocks noEditPoints="1"/>
              </p:cNvSpPr>
              <p:nvPr/>
            </p:nvSpPr>
            <p:spPr bwMode="auto">
              <a:xfrm>
                <a:off x="5900" y="1312"/>
                <a:ext cx="2430" cy="2464"/>
              </a:xfrm>
              <a:custGeom>
                <a:avLst/>
                <a:gdLst>
                  <a:gd name="T0" fmla="*/ 1211 w 2430"/>
                  <a:gd name="T1" fmla="*/ 2455 h 2464"/>
                  <a:gd name="T2" fmla="*/ 1197 w 2430"/>
                  <a:gd name="T3" fmla="*/ 2464 h 2464"/>
                  <a:gd name="T4" fmla="*/ 821 w 2430"/>
                  <a:gd name="T5" fmla="*/ 2389 h 2464"/>
                  <a:gd name="T6" fmla="*/ 834 w 2430"/>
                  <a:gd name="T7" fmla="*/ 2403 h 2464"/>
                  <a:gd name="T8" fmla="*/ 821 w 2430"/>
                  <a:gd name="T9" fmla="*/ 2389 h 2464"/>
                  <a:gd name="T10" fmla="*/ 1652 w 2430"/>
                  <a:gd name="T11" fmla="*/ 2384 h 2464"/>
                  <a:gd name="T12" fmla="*/ 1641 w 2430"/>
                  <a:gd name="T13" fmla="*/ 2379 h 2464"/>
                  <a:gd name="T14" fmla="*/ 435 w 2430"/>
                  <a:gd name="T15" fmla="*/ 2172 h 2464"/>
                  <a:gd name="T16" fmla="*/ 435 w 2430"/>
                  <a:gd name="T17" fmla="*/ 2185 h 2464"/>
                  <a:gd name="T18" fmla="*/ 435 w 2430"/>
                  <a:gd name="T19" fmla="*/ 2172 h 2464"/>
                  <a:gd name="T20" fmla="*/ 2039 w 2430"/>
                  <a:gd name="T21" fmla="*/ 2148 h 2464"/>
                  <a:gd name="T22" fmla="*/ 2022 w 2430"/>
                  <a:gd name="T23" fmla="*/ 2151 h 2464"/>
                  <a:gd name="T24" fmla="*/ 2273 w 2430"/>
                  <a:gd name="T25" fmla="*/ 1846 h 2464"/>
                  <a:gd name="T26" fmla="*/ 2273 w 2430"/>
                  <a:gd name="T27" fmla="*/ 1863 h 2464"/>
                  <a:gd name="T28" fmla="*/ 2273 w 2430"/>
                  <a:gd name="T29" fmla="*/ 1846 h 2464"/>
                  <a:gd name="T30" fmla="*/ 151 w 2430"/>
                  <a:gd name="T31" fmla="*/ 1835 h 2464"/>
                  <a:gd name="T32" fmla="*/ 144 w 2430"/>
                  <a:gd name="T33" fmla="*/ 1839 h 2464"/>
                  <a:gd name="T34" fmla="*/ 17 w 2430"/>
                  <a:gd name="T35" fmla="*/ 1470 h 2464"/>
                  <a:gd name="T36" fmla="*/ 10 w 2430"/>
                  <a:gd name="T37" fmla="*/ 1487 h 2464"/>
                  <a:gd name="T38" fmla="*/ 17 w 2430"/>
                  <a:gd name="T39" fmla="*/ 1470 h 2464"/>
                  <a:gd name="T40" fmla="*/ 2430 w 2430"/>
                  <a:gd name="T41" fmla="*/ 1431 h 2464"/>
                  <a:gd name="T42" fmla="*/ 2420 w 2430"/>
                  <a:gd name="T43" fmla="*/ 1436 h 2464"/>
                  <a:gd name="T44" fmla="*/ 2 w 2430"/>
                  <a:gd name="T45" fmla="*/ 1026 h 2464"/>
                  <a:gd name="T46" fmla="*/ 10 w 2430"/>
                  <a:gd name="T47" fmla="*/ 1035 h 2464"/>
                  <a:gd name="T48" fmla="*/ 2 w 2430"/>
                  <a:gd name="T49" fmla="*/ 1026 h 2464"/>
                  <a:gd name="T50" fmla="*/ 2422 w 2430"/>
                  <a:gd name="T51" fmla="*/ 985 h 2464"/>
                  <a:gd name="T52" fmla="*/ 2413 w 2430"/>
                  <a:gd name="T53" fmla="*/ 985 h 2464"/>
                  <a:gd name="T54" fmla="*/ 2276 w 2430"/>
                  <a:gd name="T55" fmla="*/ 624 h 2464"/>
                  <a:gd name="T56" fmla="*/ 2290 w 2430"/>
                  <a:gd name="T57" fmla="*/ 632 h 2464"/>
                  <a:gd name="T58" fmla="*/ 2276 w 2430"/>
                  <a:gd name="T59" fmla="*/ 624 h 2464"/>
                  <a:gd name="T60" fmla="*/ 161 w 2430"/>
                  <a:gd name="T61" fmla="*/ 612 h 2464"/>
                  <a:gd name="T62" fmla="*/ 154 w 2430"/>
                  <a:gd name="T63" fmla="*/ 608 h 2464"/>
                  <a:gd name="T64" fmla="*/ 399 w 2430"/>
                  <a:gd name="T65" fmla="*/ 311 h 2464"/>
                  <a:gd name="T66" fmla="*/ 404 w 2430"/>
                  <a:gd name="T67" fmla="*/ 318 h 2464"/>
                  <a:gd name="T68" fmla="*/ 399 w 2430"/>
                  <a:gd name="T69" fmla="*/ 311 h 2464"/>
                  <a:gd name="T70" fmla="*/ 2001 w 2430"/>
                  <a:gd name="T71" fmla="*/ 283 h 2464"/>
                  <a:gd name="T72" fmla="*/ 1989 w 2430"/>
                  <a:gd name="T73" fmla="*/ 286 h 2464"/>
                  <a:gd name="T74" fmla="*/ 786 w 2430"/>
                  <a:gd name="T75" fmla="*/ 78 h 2464"/>
                  <a:gd name="T76" fmla="*/ 783 w 2430"/>
                  <a:gd name="T77" fmla="*/ 88 h 2464"/>
                  <a:gd name="T78" fmla="*/ 786 w 2430"/>
                  <a:gd name="T79" fmla="*/ 78 h 2464"/>
                  <a:gd name="T80" fmla="*/ 1604 w 2430"/>
                  <a:gd name="T81" fmla="*/ 64 h 2464"/>
                  <a:gd name="T82" fmla="*/ 1600 w 2430"/>
                  <a:gd name="T83" fmla="*/ 71 h 2464"/>
                  <a:gd name="T84" fmla="*/ 1224 w 2430"/>
                  <a:gd name="T85" fmla="*/ 0 h 2464"/>
                  <a:gd name="T86" fmla="*/ 1225 w 2430"/>
                  <a:gd name="T87" fmla="*/ 9 h 2464"/>
                  <a:gd name="T88" fmla="*/ 1224 w 2430"/>
                  <a:gd name="T89" fmla="*/ 0 h 2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30" h="2464">
                    <a:moveTo>
                      <a:pt x="1204" y="2455"/>
                    </a:moveTo>
                    <a:lnTo>
                      <a:pt x="1211" y="2455"/>
                    </a:lnTo>
                    <a:lnTo>
                      <a:pt x="1204" y="2464"/>
                    </a:lnTo>
                    <a:lnTo>
                      <a:pt x="1197" y="2464"/>
                    </a:lnTo>
                    <a:lnTo>
                      <a:pt x="1204" y="2455"/>
                    </a:lnTo>
                    <a:close/>
                    <a:moveTo>
                      <a:pt x="821" y="2389"/>
                    </a:moveTo>
                    <a:lnTo>
                      <a:pt x="830" y="2391"/>
                    </a:lnTo>
                    <a:lnTo>
                      <a:pt x="834" y="2403"/>
                    </a:lnTo>
                    <a:lnTo>
                      <a:pt x="825" y="2400"/>
                    </a:lnTo>
                    <a:lnTo>
                      <a:pt x="821" y="2389"/>
                    </a:lnTo>
                    <a:close/>
                    <a:moveTo>
                      <a:pt x="1649" y="2376"/>
                    </a:moveTo>
                    <a:lnTo>
                      <a:pt x="1652" y="2384"/>
                    </a:lnTo>
                    <a:lnTo>
                      <a:pt x="1645" y="2387"/>
                    </a:lnTo>
                    <a:lnTo>
                      <a:pt x="1641" y="2379"/>
                    </a:lnTo>
                    <a:lnTo>
                      <a:pt x="1649" y="2376"/>
                    </a:lnTo>
                    <a:close/>
                    <a:moveTo>
                      <a:pt x="435" y="2172"/>
                    </a:moveTo>
                    <a:lnTo>
                      <a:pt x="441" y="2178"/>
                    </a:lnTo>
                    <a:lnTo>
                      <a:pt x="435" y="2185"/>
                    </a:lnTo>
                    <a:lnTo>
                      <a:pt x="430" y="2180"/>
                    </a:lnTo>
                    <a:lnTo>
                      <a:pt x="435" y="2172"/>
                    </a:lnTo>
                    <a:close/>
                    <a:moveTo>
                      <a:pt x="2028" y="2146"/>
                    </a:moveTo>
                    <a:lnTo>
                      <a:pt x="2039" y="2148"/>
                    </a:lnTo>
                    <a:lnTo>
                      <a:pt x="2033" y="2153"/>
                    </a:lnTo>
                    <a:lnTo>
                      <a:pt x="2022" y="2151"/>
                    </a:lnTo>
                    <a:lnTo>
                      <a:pt x="2028" y="2146"/>
                    </a:lnTo>
                    <a:close/>
                    <a:moveTo>
                      <a:pt x="2273" y="1846"/>
                    </a:moveTo>
                    <a:lnTo>
                      <a:pt x="2276" y="1857"/>
                    </a:lnTo>
                    <a:lnTo>
                      <a:pt x="2273" y="1863"/>
                    </a:lnTo>
                    <a:lnTo>
                      <a:pt x="2269" y="1853"/>
                    </a:lnTo>
                    <a:lnTo>
                      <a:pt x="2273" y="1846"/>
                    </a:lnTo>
                    <a:close/>
                    <a:moveTo>
                      <a:pt x="140" y="1832"/>
                    </a:moveTo>
                    <a:lnTo>
                      <a:pt x="151" y="1835"/>
                    </a:lnTo>
                    <a:lnTo>
                      <a:pt x="156" y="1842"/>
                    </a:lnTo>
                    <a:lnTo>
                      <a:pt x="144" y="1839"/>
                    </a:lnTo>
                    <a:lnTo>
                      <a:pt x="140" y="1832"/>
                    </a:lnTo>
                    <a:close/>
                    <a:moveTo>
                      <a:pt x="17" y="1470"/>
                    </a:moveTo>
                    <a:lnTo>
                      <a:pt x="19" y="1477"/>
                    </a:lnTo>
                    <a:lnTo>
                      <a:pt x="10" y="1487"/>
                    </a:lnTo>
                    <a:lnTo>
                      <a:pt x="9" y="1479"/>
                    </a:lnTo>
                    <a:lnTo>
                      <a:pt x="17" y="1470"/>
                    </a:lnTo>
                    <a:close/>
                    <a:moveTo>
                      <a:pt x="2422" y="1429"/>
                    </a:moveTo>
                    <a:lnTo>
                      <a:pt x="2430" y="1431"/>
                    </a:lnTo>
                    <a:lnTo>
                      <a:pt x="2429" y="1438"/>
                    </a:lnTo>
                    <a:lnTo>
                      <a:pt x="2420" y="1436"/>
                    </a:lnTo>
                    <a:lnTo>
                      <a:pt x="2422" y="1429"/>
                    </a:lnTo>
                    <a:close/>
                    <a:moveTo>
                      <a:pt x="2" y="1026"/>
                    </a:moveTo>
                    <a:lnTo>
                      <a:pt x="10" y="1028"/>
                    </a:lnTo>
                    <a:lnTo>
                      <a:pt x="10" y="1035"/>
                    </a:lnTo>
                    <a:lnTo>
                      <a:pt x="0" y="1033"/>
                    </a:lnTo>
                    <a:lnTo>
                      <a:pt x="2" y="1026"/>
                    </a:lnTo>
                    <a:close/>
                    <a:moveTo>
                      <a:pt x="2420" y="976"/>
                    </a:moveTo>
                    <a:lnTo>
                      <a:pt x="2422" y="985"/>
                    </a:lnTo>
                    <a:lnTo>
                      <a:pt x="2415" y="994"/>
                    </a:lnTo>
                    <a:lnTo>
                      <a:pt x="2413" y="985"/>
                    </a:lnTo>
                    <a:lnTo>
                      <a:pt x="2420" y="976"/>
                    </a:lnTo>
                    <a:close/>
                    <a:moveTo>
                      <a:pt x="2276" y="624"/>
                    </a:moveTo>
                    <a:lnTo>
                      <a:pt x="2288" y="625"/>
                    </a:lnTo>
                    <a:lnTo>
                      <a:pt x="2290" y="632"/>
                    </a:lnTo>
                    <a:lnTo>
                      <a:pt x="2281" y="631"/>
                    </a:lnTo>
                    <a:lnTo>
                      <a:pt x="2276" y="624"/>
                    </a:lnTo>
                    <a:close/>
                    <a:moveTo>
                      <a:pt x="157" y="602"/>
                    </a:moveTo>
                    <a:lnTo>
                      <a:pt x="161" y="612"/>
                    </a:lnTo>
                    <a:lnTo>
                      <a:pt x="157" y="619"/>
                    </a:lnTo>
                    <a:lnTo>
                      <a:pt x="154" y="608"/>
                    </a:lnTo>
                    <a:lnTo>
                      <a:pt x="157" y="602"/>
                    </a:lnTo>
                    <a:close/>
                    <a:moveTo>
                      <a:pt x="399" y="311"/>
                    </a:moveTo>
                    <a:lnTo>
                      <a:pt x="410" y="313"/>
                    </a:lnTo>
                    <a:lnTo>
                      <a:pt x="404" y="318"/>
                    </a:lnTo>
                    <a:lnTo>
                      <a:pt x="393" y="317"/>
                    </a:lnTo>
                    <a:lnTo>
                      <a:pt x="399" y="311"/>
                    </a:lnTo>
                    <a:close/>
                    <a:moveTo>
                      <a:pt x="1995" y="279"/>
                    </a:moveTo>
                    <a:lnTo>
                      <a:pt x="2001" y="283"/>
                    </a:lnTo>
                    <a:lnTo>
                      <a:pt x="1995" y="290"/>
                    </a:lnTo>
                    <a:lnTo>
                      <a:pt x="1989" y="286"/>
                    </a:lnTo>
                    <a:lnTo>
                      <a:pt x="1995" y="279"/>
                    </a:lnTo>
                    <a:close/>
                    <a:moveTo>
                      <a:pt x="786" y="78"/>
                    </a:moveTo>
                    <a:lnTo>
                      <a:pt x="789" y="87"/>
                    </a:lnTo>
                    <a:lnTo>
                      <a:pt x="783" y="88"/>
                    </a:lnTo>
                    <a:lnTo>
                      <a:pt x="779" y="80"/>
                    </a:lnTo>
                    <a:lnTo>
                      <a:pt x="786" y="78"/>
                    </a:lnTo>
                    <a:close/>
                    <a:moveTo>
                      <a:pt x="1595" y="61"/>
                    </a:moveTo>
                    <a:lnTo>
                      <a:pt x="1604" y="64"/>
                    </a:lnTo>
                    <a:lnTo>
                      <a:pt x="1608" y="74"/>
                    </a:lnTo>
                    <a:lnTo>
                      <a:pt x="1600" y="71"/>
                    </a:lnTo>
                    <a:lnTo>
                      <a:pt x="1595" y="61"/>
                    </a:lnTo>
                    <a:close/>
                    <a:moveTo>
                      <a:pt x="1224" y="0"/>
                    </a:moveTo>
                    <a:lnTo>
                      <a:pt x="1232" y="0"/>
                    </a:lnTo>
                    <a:lnTo>
                      <a:pt x="1225" y="9"/>
                    </a:lnTo>
                    <a:lnTo>
                      <a:pt x="1217" y="9"/>
                    </a:lnTo>
                    <a:lnTo>
                      <a:pt x="12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8" name="Freeform 673"/>
              <p:cNvSpPr>
                <a:spLocks noEditPoints="1"/>
              </p:cNvSpPr>
              <p:nvPr/>
            </p:nvSpPr>
            <p:spPr bwMode="auto">
              <a:xfrm>
                <a:off x="5892" y="1304"/>
                <a:ext cx="2448" cy="2480"/>
              </a:xfrm>
              <a:custGeom>
                <a:avLst/>
                <a:gdLst>
                  <a:gd name="T0" fmla="*/ 1212 w 2448"/>
                  <a:gd name="T1" fmla="*/ 2472 h 2480"/>
                  <a:gd name="T2" fmla="*/ 1198 w 2448"/>
                  <a:gd name="T3" fmla="*/ 2480 h 2480"/>
                  <a:gd name="T4" fmla="*/ 833 w 2448"/>
                  <a:gd name="T5" fmla="*/ 2408 h 2480"/>
                  <a:gd name="T6" fmla="*/ 846 w 2448"/>
                  <a:gd name="T7" fmla="*/ 2422 h 2480"/>
                  <a:gd name="T8" fmla="*/ 833 w 2448"/>
                  <a:gd name="T9" fmla="*/ 2408 h 2480"/>
                  <a:gd name="T10" fmla="*/ 1663 w 2448"/>
                  <a:gd name="T11" fmla="*/ 2401 h 2480"/>
                  <a:gd name="T12" fmla="*/ 1653 w 2448"/>
                  <a:gd name="T13" fmla="*/ 2395 h 2480"/>
                  <a:gd name="T14" fmla="*/ 438 w 2448"/>
                  <a:gd name="T15" fmla="*/ 2188 h 2480"/>
                  <a:gd name="T16" fmla="*/ 438 w 2448"/>
                  <a:gd name="T17" fmla="*/ 2200 h 2480"/>
                  <a:gd name="T18" fmla="*/ 438 w 2448"/>
                  <a:gd name="T19" fmla="*/ 2188 h 2480"/>
                  <a:gd name="T20" fmla="*/ 2058 w 2448"/>
                  <a:gd name="T21" fmla="*/ 2158 h 2480"/>
                  <a:gd name="T22" fmla="*/ 2041 w 2448"/>
                  <a:gd name="T23" fmla="*/ 2161 h 2480"/>
                  <a:gd name="T24" fmla="*/ 2284 w 2448"/>
                  <a:gd name="T25" fmla="*/ 1865 h 2480"/>
                  <a:gd name="T26" fmla="*/ 2284 w 2448"/>
                  <a:gd name="T27" fmla="*/ 1882 h 2480"/>
                  <a:gd name="T28" fmla="*/ 2284 w 2448"/>
                  <a:gd name="T29" fmla="*/ 1865 h 2480"/>
                  <a:gd name="T30" fmla="*/ 148 w 2448"/>
                  <a:gd name="T31" fmla="*/ 1840 h 2480"/>
                  <a:gd name="T32" fmla="*/ 141 w 2448"/>
                  <a:gd name="T33" fmla="*/ 1846 h 2480"/>
                  <a:gd name="T34" fmla="*/ 17 w 2448"/>
                  <a:gd name="T35" fmla="*/ 1487 h 2480"/>
                  <a:gd name="T36" fmla="*/ 11 w 2448"/>
                  <a:gd name="T37" fmla="*/ 1504 h 2480"/>
                  <a:gd name="T38" fmla="*/ 17 w 2448"/>
                  <a:gd name="T39" fmla="*/ 1487 h 2480"/>
                  <a:gd name="T40" fmla="*/ 2448 w 2448"/>
                  <a:gd name="T41" fmla="*/ 1440 h 2480"/>
                  <a:gd name="T42" fmla="*/ 2437 w 2448"/>
                  <a:gd name="T43" fmla="*/ 1446 h 2480"/>
                  <a:gd name="T44" fmla="*/ 1 w 2448"/>
                  <a:gd name="T45" fmla="*/ 1033 h 2480"/>
                  <a:gd name="T46" fmla="*/ 8 w 2448"/>
                  <a:gd name="T47" fmla="*/ 1041 h 2480"/>
                  <a:gd name="T48" fmla="*/ 1 w 2448"/>
                  <a:gd name="T49" fmla="*/ 1033 h 2480"/>
                  <a:gd name="T50" fmla="*/ 2437 w 2448"/>
                  <a:gd name="T51" fmla="*/ 984 h 2480"/>
                  <a:gd name="T52" fmla="*/ 2428 w 2448"/>
                  <a:gd name="T53" fmla="*/ 984 h 2480"/>
                  <a:gd name="T54" fmla="*/ 2296 w 2448"/>
                  <a:gd name="T55" fmla="*/ 633 h 2480"/>
                  <a:gd name="T56" fmla="*/ 2310 w 2448"/>
                  <a:gd name="T57" fmla="*/ 643 h 2480"/>
                  <a:gd name="T58" fmla="*/ 2296 w 2448"/>
                  <a:gd name="T59" fmla="*/ 633 h 2480"/>
                  <a:gd name="T60" fmla="*/ 165 w 2448"/>
                  <a:gd name="T61" fmla="*/ 610 h 2480"/>
                  <a:gd name="T62" fmla="*/ 158 w 2448"/>
                  <a:gd name="T63" fmla="*/ 606 h 2480"/>
                  <a:gd name="T64" fmla="*/ 395 w 2448"/>
                  <a:gd name="T65" fmla="*/ 317 h 2480"/>
                  <a:gd name="T66" fmla="*/ 401 w 2448"/>
                  <a:gd name="T67" fmla="*/ 325 h 2480"/>
                  <a:gd name="T68" fmla="*/ 395 w 2448"/>
                  <a:gd name="T69" fmla="*/ 317 h 2480"/>
                  <a:gd name="T70" fmla="*/ 2014 w 2448"/>
                  <a:gd name="T71" fmla="*/ 284 h 2480"/>
                  <a:gd name="T72" fmla="*/ 2003 w 2448"/>
                  <a:gd name="T73" fmla="*/ 287 h 2480"/>
                  <a:gd name="T74" fmla="*/ 791 w 2448"/>
                  <a:gd name="T75" fmla="*/ 78 h 2480"/>
                  <a:gd name="T76" fmla="*/ 787 w 2448"/>
                  <a:gd name="T77" fmla="*/ 88 h 2480"/>
                  <a:gd name="T78" fmla="*/ 791 w 2448"/>
                  <a:gd name="T79" fmla="*/ 78 h 2480"/>
                  <a:gd name="T80" fmla="*/ 1608 w 2448"/>
                  <a:gd name="T81" fmla="*/ 61 h 2480"/>
                  <a:gd name="T82" fmla="*/ 1603 w 2448"/>
                  <a:gd name="T83" fmla="*/ 69 h 2480"/>
                  <a:gd name="T84" fmla="*/ 1240 w 2448"/>
                  <a:gd name="T85" fmla="*/ 0 h 2480"/>
                  <a:gd name="T86" fmla="*/ 1240 w 2448"/>
                  <a:gd name="T87" fmla="*/ 8 h 2480"/>
                  <a:gd name="T88" fmla="*/ 1240 w 2448"/>
                  <a:gd name="T89" fmla="*/ 0 h 2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48" h="2480">
                    <a:moveTo>
                      <a:pt x="1205" y="2472"/>
                    </a:moveTo>
                    <a:lnTo>
                      <a:pt x="1212" y="2472"/>
                    </a:lnTo>
                    <a:lnTo>
                      <a:pt x="1205" y="2480"/>
                    </a:lnTo>
                    <a:lnTo>
                      <a:pt x="1198" y="2480"/>
                    </a:lnTo>
                    <a:lnTo>
                      <a:pt x="1205" y="2472"/>
                    </a:lnTo>
                    <a:close/>
                    <a:moveTo>
                      <a:pt x="833" y="2408"/>
                    </a:moveTo>
                    <a:lnTo>
                      <a:pt x="842" y="2411"/>
                    </a:lnTo>
                    <a:lnTo>
                      <a:pt x="846" y="2422"/>
                    </a:lnTo>
                    <a:lnTo>
                      <a:pt x="836" y="2418"/>
                    </a:lnTo>
                    <a:lnTo>
                      <a:pt x="833" y="2408"/>
                    </a:lnTo>
                    <a:close/>
                    <a:moveTo>
                      <a:pt x="1660" y="2392"/>
                    </a:moveTo>
                    <a:lnTo>
                      <a:pt x="1663" y="2401"/>
                    </a:lnTo>
                    <a:lnTo>
                      <a:pt x="1656" y="2404"/>
                    </a:lnTo>
                    <a:lnTo>
                      <a:pt x="1653" y="2395"/>
                    </a:lnTo>
                    <a:lnTo>
                      <a:pt x="1660" y="2392"/>
                    </a:lnTo>
                    <a:close/>
                    <a:moveTo>
                      <a:pt x="438" y="2188"/>
                    </a:moveTo>
                    <a:lnTo>
                      <a:pt x="443" y="2193"/>
                    </a:lnTo>
                    <a:lnTo>
                      <a:pt x="438" y="2200"/>
                    </a:lnTo>
                    <a:lnTo>
                      <a:pt x="432" y="2195"/>
                    </a:lnTo>
                    <a:lnTo>
                      <a:pt x="438" y="2188"/>
                    </a:lnTo>
                    <a:close/>
                    <a:moveTo>
                      <a:pt x="2047" y="2156"/>
                    </a:moveTo>
                    <a:lnTo>
                      <a:pt x="2058" y="2158"/>
                    </a:lnTo>
                    <a:lnTo>
                      <a:pt x="2053" y="2162"/>
                    </a:lnTo>
                    <a:lnTo>
                      <a:pt x="2041" y="2161"/>
                    </a:lnTo>
                    <a:lnTo>
                      <a:pt x="2047" y="2156"/>
                    </a:lnTo>
                    <a:close/>
                    <a:moveTo>
                      <a:pt x="2284" y="1865"/>
                    </a:moveTo>
                    <a:lnTo>
                      <a:pt x="2289" y="1875"/>
                    </a:lnTo>
                    <a:lnTo>
                      <a:pt x="2284" y="1882"/>
                    </a:lnTo>
                    <a:lnTo>
                      <a:pt x="2281" y="1871"/>
                    </a:lnTo>
                    <a:lnTo>
                      <a:pt x="2284" y="1865"/>
                    </a:lnTo>
                    <a:close/>
                    <a:moveTo>
                      <a:pt x="137" y="1838"/>
                    </a:moveTo>
                    <a:lnTo>
                      <a:pt x="148" y="1840"/>
                    </a:lnTo>
                    <a:lnTo>
                      <a:pt x="152" y="1847"/>
                    </a:lnTo>
                    <a:lnTo>
                      <a:pt x="141" y="1846"/>
                    </a:lnTo>
                    <a:lnTo>
                      <a:pt x="137" y="1838"/>
                    </a:lnTo>
                    <a:close/>
                    <a:moveTo>
                      <a:pt x="17" y="1487"/>
                    </a:moveTo>
                    <a:lnTo>
                      <a:pt x="18" y="1495"/>
                    </a:lnTo>
                    <a:lnTo>
                      <a:pt x="11" y="1504"/>
                    </a:lnTo>
                    <a:lnTo>
                      <a:pt x="10" y="1496"/>
                    </a:lnTo>
                    <a:lnTo>
                      <a:pt x="17" y="1487"/>
                    </a:lnTo>
                    <a:close/>
                    <a:moveTo>
                      <a:pt x="2438" y="1439"/>
                    </a:moveTo>
                    <a:lnTo>
                      <a:pt x="2448" y="1440"/>
                    </a:lnTo>
                    <a:lnTo>
                      <a:pt x="2447" y="1447"/>
                    </a:lnTo>
                    <a:lnTo>
                      <a:pt x="2437" y="1446"/>
                    </a:lnTo>
                    <a:lnTo>
                      <a:pt x="2438" y="1439"/>
                    </a:lnTo>
                    <a:close/>
                    <a:moveTo>
                      <a:pt x="1" y="1033"/>
                    </a:moveTo>
                    <a:lnTo>
                      <a:pt x="10" y="1034"/>
                    </a:lnTo>
                    <a:lnTo>
                      <a:pt x="8" y="1041"/>
                    </a:lnTo>
                    <a:lnTo>
                      <a:pt x="0" y="1040"/>
                    </a:lnTo>
                    <a:lnTo>
                      <a:pt x="1" y="1033"/>
                    </a:lnTo>
                    <a:close/>
                    <a:moveTo>
                      <a:pt x="2435" y="975"/>
                    </a:moveTo>
                    <a:lnTo>
                      <a:pt x="2437" y="984"/>
                    </a:lnTo>
                    <a:lnTo>
                      <a:pt x="2430" y="993"/>
                    </a:lnTo>
                    <a:lnTo>
                      <a:pt x="2428" y="984"/>
                    </a:lnTo>
                    <a:lnTo>
                      <a:pt x="2435" y="975"/>
                    </a:lnTo>
                    <a:close/>
                    <a:moveTo>
                      <a:pt x="2296" y="633"/>
                    </a:moveTo>
                    <a:lnTo>
                      <a:pt x="2307" y="636"/>
                    </a:lnTo>
                    <a:lnTo>
                      <a:pt x="2310" y="643"/>
                    </a:lnTo>
                    <a:lnTo>
                      <a:pt x="2298" y="640"/>
                    </a:lnTo>
                    <a:lnTo>
                      <a:pt x="2296" y="633"/>
                    </a:lnTo>
                    <a:close/>
                    <a:moveTo>
                      <a:pt x="162" y="599"/>
                    </a:moveTo>
                    <a:lnTo>
                      <a:pt x="165" y="610"/>
                    </a:lnTo>
                    <a:lnTo>
                      <a:pt x="162" y="616"/>
                    </a:lnTo>
                    <a:lnTo>
                      <a:pt x="158" y="606"/>
                    </a:lnTo>
                    <a:lnTo>
                      <a:pt x="162" y="599"/>
                    </a:lnTo>
                    <a:close/>
                    <a:moveTo>
                      <a:pt x="395" y="317"/>
                    </a:moveTo>
                    <a:lnTo>
                      <a:pt x="407" y="319"/>
                    </a:lnTo>
                    <a:lnTo>
                      <a:pt x="401" y="325"/>
                    </a:lnTo>
                    <a:lnTo>
                      <a:pt x="390" y="322"/>
                    </a:lnTo>
                    <a:lnTo>
                      <a:pt x="395" y="317"/>
                    </a:lnTo>
                    <a:close/>
                    <a:moveTo>
                      <a:pt x="2009" y="280"/>
                    </a:moveTo>
                    <a:lnTo>
                      <a:pt x="2014" y="284"/>
                    </a:lnTo>
                    <a:lnTo>
                      <a:pt x="2009" y="291"/>
                    </a:lnTo>
                    <a:lnTo>
                      <a:pt x="2003" y="287"/>
                    </a:lnTo>
                    <a:lnTo>
                      <a:pt x="2009" y="280"/>
                    </a:lnTo>
                    <a:close/>
                    <a:moveTo>
                      <a:pt x="791" y="78"/>
                    </a:moveTo>
                    <a:lnTo>
                      <a:pt x="794" y="86"/>
                    </a:lnTo>
                    <a:lnTo>
                      <a:pt x="787" y="88"/>
                    </a:lnTo>
                    <a:lnTo>
                      <a:pt x="784" y="79"/>
                    </a:lnTo>
                    <a:lnTo>
                      <a:pt x="791" y="78"/>
                    </a:lnTo>
                    <a:close/>
                    <a:moveTo>
                      <a:pt x="1599" y="58"/>
                    </a:moveTo>
                    <a:lnTo>
                      <a:pt x="1608" y="61"/>
                    </a:lnTo>
                    <a:lnTo>
                      <a:pt x="1612" y="72"/>
                    </a:lnTo>
                    <a:lnTo>
                      <a:pt x="1603" y="69"/>
                    </a:lnTo>
                    <a:lnTo>
                      <a:pt x="1599" y="58"/>
                    </a:lnTo>
                    <a:close/>
                    <a:moveTo>
                      <a:pt x="1240" y="0"/>
                    </a:moveTo>
                    <a:lnTo>
                      <a:pt x="1247" y="0"/>
                    </a:lnTo>
                    <a:lnTo>
                      <a:pt x="1240" y="8"/>
                    </a:lnTo>
                    <a:lnTo>
                      <a:pt x="1232" y="8"/>
                    </a:lnTo>
                    <a:lnTo>
                      <a:pt x="12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9" name="Freeform 674"/>
              <p:cNvSpPr>
                <a:spLocks noEditPoints="1"/>
              </p:cNvSpPr>
              <p:nvPr/>
            </p:nvSpPr>
            <p:spPr bwMode="auto">
              <a:xfrm>
                <a:off x="5883" y="1295"/>
                <a:ext cx="2466" cy="2499"/>
              </a:xfrm>
              <a:custGeom>
                <a:avLst/>
                <a:gdLst>
                  <a:gd name="T0" fmla="*/ 1214 w 2466"/>
                  <a:gd name="T1" fmla="*/ 2489 h 2499"/>
                  <a:gd name="T2" fmla="*/ 1200 w 2466"/>
                  <a:gd name="T3" fmla="*/ 2498 h 2499"/>
                  <a:gd name="T4" fmla="*/ 845 w 2466"/>
                  <a:gd name="T5" fmla="*/ 2427 h 2499"/>
                  <a:gd name="T6" fmla="*/ 858 w 2466"/>
                  <a:gd name="T7" fmla="*/ 2441 h 2499"/>
                  <a:gd name="T8" fmla="*/ 845 w 2466"/>
                  <a:gd name="T9" fmla="*/ 2427 h 2499"/>
                  <a:gd name="T10" fmla="*/ 1674 w 2466"/>
                  <a:gd name="T11" fmla="*/ 2418 h 2499"/>
                  <a:gd name="T12" fmla="*/ 1665 w 2466"/>
                  <a:gd name="T13" fmla="*/ 2413 h 2499"/>
                  <a:gd name="T14" fmla="*/ 441 w 2466"/>
                  <a:gd name="T15" fmla="*/ 2204 h 2499"/>
                  <a:gd name="T16" fmla="*/ 441 w 2466"/>
                  <a:gd name="T17" fmla="*/ 2216 h 2499"/>
                  <a:gd name="T18" fmla="*/ 441 w 2466"/>
                  <a:gd name="T19" fmla="*/ 2204 h 2499"/>
                  <a:gd name="T20" fmla="*/ 2079 w 2466"/>
                  <a:gd name="T21" fmla="*/ 2168 h 2499"/>
                  <a:gd name="T22" fmla="*/ 2062 w 2466"/>
                  <a:gd name="T23" fmla="*/ 2171 h 2499"/>
                  <a:gd name="T24" fmla="*/ 2298 w 2466"/>
                  <a:gd name="T25" fmla="*/ 1884 h 2499"/>
                  <a:gd name="T26" fmla="*/ 2298 w 2466"/>
                  <a:gd name="T27" fmla="*/ 1901 h 2499"/>
                  <a:gd name="T28" fmla="*/ 2298 w 2466"/>
                  <a:gd name="T29" fmla="*/ 1884 h 2499"/>
                  <a:gd name="T30" fmla="*/ 146 w 2466"/>
                  <a:gd name="T31" fmla="*/ 1847 h 2499"/>
                  <a:gd name="T32" fmla="*/ 139 w 2466"/>
                  <a:gd name="T33" fmla="*/ 1853 h 2499"/>
                  <a:gd name="T34" fmla="*/ 19 w 2466"/>
                  <a:gd name="T35" fmla="*/ 1505 h 2499"/>
                  <a:gd name="T36" fmla="*/ 13 w 2466"/>
                  <a:gd name="T37" fmla="*/ 1522 h 2499"/>
                  <a:gd name="T38" fmla="*/ 19 w 2466"/>
                  <a:gd name="T39" fmla="*/ 1505 h 2499"/>
                  <a:gd name="T40" fmla="*/ 2466 w 2466"/>
                  <a:gd name="T41" fmla="*/ 1450 h 2499"/>
                  <a:gd name="T42" fmla="*/ 2456 w 2466"/>
                  <a:gd name="T43" fmla="*/ 1456 h 2499"/>
                  <a:gd name="T44" fmla="*/ 2 w 2466"/>
                  <a:gd name="T45" fmla="*/ 1041 h 2499"/>
                  <a:gd name="T46" fmla="*/ 9 w 2466"/>
                  <a:gd name="T47" fmla="*/ 1049 h 2499"/>
                  <a:gd name="T48" fmla="*/ 2 w 2466"/>
                  <a:gd name="T49" fmla="*/ 1041 h 2499"/>
                  <a:gd name="T50" fmla="*/ 2454 w 2466"/>
                  <a:gd name="T51" fmla="*/ 984 h 2499"/>
                  <a:gd name="T52" fmla="*/ 2444 w 2466"/>
                  <a:gd name="T53" fmla="*/ 984 h 2499"/>
                  <a:gd name="T54" fmla="*/ 2316 w 2466"/>
                  <a:gd name="T55" fmla="*/ 645 h 2499"/>
                  <a:gd name="T56" fmla="*/ 2330 w 2466"/>
                  <a:gd name="T57" fmla="*/ 653 h 2499"/>
                  <a:gd name="T58" fmla="*/ 2316 w 2466"/>
                  <a:gd name="T59" fmla="*/ 645 h 2499"/>
                  <a:gd name="T60" fmla="*/ 171 w 2466"/>
                  <a:gd name="T61" fmla="*/ 608 h 2499"/>
                  <a:gd name="T62" fmla="*/ 163 w 2466"/>
                  <a:gd name="T63" fmla="*/ 604 h 2499"/>
                  <a:gd name="T64" fmla="*/ 393 w 2466"/>
                  <a:gd name="T65" fmla="*/ 324 h 2499"/>
                  <a:gd name="T66" fmla="*/ 399 w 2466"/>
                  <a:gd name="T67" fmla="*/ 331 h 2499"/>
                  <a:gd name="T68" fmla="*/ 393 w 2466"/>
                  <a:gd name="T69" fmla="*/ 324 h 2499"/>
                  <a:gd name="T70" fmla="*/ 2029 w 2466"/>
                  <a:gd name="T71" fmla="*/ 286 h 2499"/>
                  <a:gd name="T72" fmla="*/ 2018 w 2466"/>
                  <a:gd name="T73" fmla="*/ 289 h 2499"/>
                  <a:gd name="T74" fmla="*/ 796 w 2466"/>
                  <a:gd name="T75" fmla="*/ 78 h 2499"/>
                  <a:gd name="T76" fmla="*/ 793 w 2466"/>
                  <a:gd name="T77" fmla="*/ 88 h 2499"/>
                  <a:gd name="T78" fmla="*/ 796 w 2466"/>
                  <a:gd name="T79" fmla="*/ 78 h 2499"/>
                  <a:gd name="T80" fmla="*/ 1612 w 2466"/>
                  <a:gd name="T81" fmla="*/ 58 h 2499"/>
                  <a:gd name="T82" fmla="*/ 1608 w 2466"/>
                  <a:gd name="T83" fmla="*/ 67 h 2499"/>
                  <a:gd name="T84" fmla="*/ 1256 w 2466"/>
                  <a:gd name="T85" fmla="*/ 0 h 2499"/>
                  <a:gd name="T86" fmla="*/ 1256 w 2466"/>
                  <a:gd name="T87" fmla="*/ 9 h 2499"/>
                  <a:gd name="T88" fmla="*/ 1256 w 2466"/>
                  <a:gd name="T89" fmla="*/ 0 h 2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66" h="2499">
                    <a:moveTo>
                      <a:pt x="1207" y="2489"/>
                    </a:moveTo>
                    <a:lnTo>
                      <a:pt x="1214" y="2489"/>
                    </a:lnTo>
                    <a:lnTo>
                      <a:pt x="1207" y="2499"/>
                    </a:lnTo>
                    <a:lnTo>
                      <a:pt x="1200" y="2498"/>
                    </a:lnTo>
                    <a:lnTo>
                      <a:pt x="1207" y="2489"/>
                    </a:lnTo>
                    <a:close/>
                    <a:moveTo>
                      <a:pt x="845" y="2427"/>
                    </a:moveTo>
                    <a:lnTo>
                      <a:pt x="855" y="2431"/>
                    </a:lnTo>
                    <a:lnTo>
                      <a:pt x="858" y="2441"/>
                    </a:lnTo>
                    <a:lnTo>
                      <a:pt x="849" y="2438"/>
                    </a:lnTo>
                    <a:lnTo>
                      <a:pt x="845" y="2427"/>
                    </a:lnTo>
                    <a:close/>
                    <a:moveTo>
                      <a:pt x="1672" y="2410"/>
                    </a:moveTo>
                    <a:lnTo>
                      <a:pt x="1674" y="2418"/>
                    </a:lnTo>
                    <a:lnTo>
                      <a:pt x="1667" y="2421"/>
                    </a:lnTo>
                    <a:lnTo>
                      <a:pt x="1665" y="2413"/>
                    </a:lnTo>
                    <a:lnTo>
                      <a:pt x="1672" y="2410"/>
                    </a:lnTo>
                    <a:close/>
                    <a:moveTo>
                      <a:pt x="441" y="2204"/>
                    </a:moveTo>
                    <a:lnTo>
                      <a:pt x="447" y="2209"/>
                    </a:lnTo>
                    <a:lnTo>
                      <a:pt x="441" y="2216"/>
                    </a:lnTo>
                    <a:lnTo>
                      <a:pt x="435" y="2211"/>
                    </a:lnTo>
                    <a:lnTo>
                      <a:pt x="441" y="2204"/>
                    </a:lnTo>
                    <a:close/>
                    <a:moveTo>
                      <a:pt x="2067" y="2167"/>
                    </a:moveTo>
                    <a:lnTo>
                      <a:pt x="2079" y="2168"/>
                    </a:lnTo>
                    <a:lnTo>
                      <a:pt x="2073" y="2174"/>
                    </a:lnTo>
                    <a:lnTo>
                      <a:pt x="2062" y="2171"/>
                    </a:lnTo>
                    <a:lnTo>
                      <a:pt x="2067" y="2167"/>
                    </a:lnTo>
                    <a:close/>
                    <a:moveTo>
                      <a:pt x="2298" y="1884"/>
                    </a:moveTo>
                    <a:lnTo>
                      <a:pt x="2302" y="1896"/>
                    </a:lnTo>
                    <a:lnTo>
                      <a:pt x="2298" y="1901"/>
                    </a:lnTo>
                    <a:lnTo>
                      <a:pt x="2293" y="1891"/>
                    </a:lnTo>
                    <a:lnTo>
                      <a:pt x="2298" y="1884"/>
                    </a:lnTo>
                    <a:close/>
                    <a:moveTo>
                      <a:pt x="136" y="1846"/>
                    </a:moveTo>
                    <a:lnTo>
                      <a:pt x="146" y="1847"/>
                    </a:lnTo>
                    <a:lnTo>
                      <a:pt x="150" y="1855"/>
                    </a:lnTo>
                    <a:lnTo>
                      <a:pt x="139" y="1853"/>
                    </a:lnTo>
                    <a:lnTo>
                      <a:pt x="136" y="1846"/>
                    </a:lnTo>
                    <a:close/>
                    <a:moveTo>
                      <a:pt x="19" y="1505"/>
                    </a:moveTo>
                    <a:lnTo>
                      <a:pt x="20" y="1513"/>
                    </a:lnTo>
                    <a:lnTo>
                      <a:pt x="13" y="1522"/>
                    </a:lnTo>
                    <a:lnTo>
                      <a:pt x="12" y="1514"/>
                    </a:lnTo>
                    <a:lnTo>
                      <a:pt x="19" y="1505"/>
                    </a:lnTo>
                    <a:close/>
                    <a:moveTo>
                      <a:pt x="2457" y="1449"/>
                    </a:moveTo>
                    <a:lnTo>
                      <a:pt x="2466" y="1450"/>
                    </a:lnTo>
                    <a:lnTo>
                      <a:pt x="2464" y="1457"/>
                    </a:lnTo>
                    <a:lnTo>
                      <a:pt x="2456" y="1456"/>
                    </a:lnTo>
                    <a:lnTo>
                      <a:pt x="2457" y="1449"/>
                    </a:lnTo>
                    <a:close/>
                    <a:moveTo>
                      <a:pt x="2" y="1041"/>
                    </a:moveTo>
                    <a:lnTo>
                      <a:pt x="10" y="1042"/>
                    </a:lnTo>
                    <a:lnTo>
                      <a:pt x="9" y="1049"/>
                    </a:lnTo>
                    <a:lnTo>
                      <a:pt x="0" y="1048"/>
                    </a:lnTo>
                    <a:lnTo>
                      <a:pt x="2" y="1041"/>
                    </a:lnTo>
                    <a:close/>
                    <a:moveTo>
                      <a:pt x="2453" y="974"/>
                    </a:moveTo>
                    <a:lnTo>
                      <a:pt x="2454" y="984"/>
                    </a:lnTo>
                    <a:lnTo>
                      <a:pt x="2446" y="993"/>
                    </a:lnTo>
                    <a:lnTo>
                      <a:pt x="2444" y="984"/>
                    </a:lnTo>
                    <a:lnTo>
                      <a:pt x="2453" y="974"/>
                    </a:lnTo>
                    <a:close/>
                    <a:moveTo>
                      <a:pt x="2316" y="645"/>
                    </a:moveTo>
                    <a:lnTo>
                      <a:pt x="2327" y="646"/>
                    </a:lnTo>
                    <a:lnTo>
                      <a:pt x="2330" y="653"/>
                    </a:lnTo>
                    <a:lnTo>
                      <a:pt x="2319" y="652"/>
                    </a:lnTo>
                    <a:lnTo>
                      <a:pt x="2316" y="645"/>
                    </a:lnTo>
                    <a:close/>
                    <a:moveTo>
                      <a:pt x="167" y="598"/>
                    </a:moveTo>
                    <a:lnTo>
                      <a:pt x="171" y="608"/>
                    </a:lnTo>
                    <a:lnTo>
                      <a:pt x="167" y="615"/>
                    </a:lnTo>
                    <a:lnTo>
                      <a:pt x="163" y="604"/>
                    </a:lnTo>
                    <a:lnTo>
                      <a:pt x="167" y="598"/>
                    </a:lnTo>
                    <a:close/>
                    <a:moveTo>
                      <a:pt x="393" y="324"/>
                    </a:moveTo>
                    <a:lnTo>
                      <a:pt x="404" y="326"/>
                    </a:lnTo>
                    <a:lnTo>
                      <a:pt x="399" y="331"/>
                    </a:lnTo>
                    <a:lnTo>
                      <a:pt x="387" y="330"/>
                    </a:lnTo>
                    <a:lnTo>
                      <a:pt x="393" y="324"/>
                    </a:lnTo>
                    <a:close/>
                    <a:moveTo>
                      <a:pt x="2023" y="282"/>
                    </a:moveTo>
                    <a:lnTo>
                      <a:pt x="2029" y="286"/>
                    </a:lnTo>
                    <a:lnTo>
                      <a:pt x="2023" y="293"/>
                    </a:lnTo>
                    <a:lnTo>
                      <a:pt x="2018" y="289"/>
                    </a:lnTo>
                    <a:lnTo>
                      <a:pt x="2023" y="282"/>
                    </a:lnTo>
                    <a:close/>
                    <a:moveTo>
                      <a:pt x="796" y="78"/>
                    </a:moveTo>
                    <a:lnTo>
                      <a:pt x="800" y="87"/>
                    </a:lnTo>
                    <a:lnTo>
                      <a:pt x="793" y="88"/>
                    </a:lnTo>
                    <a:lnTo>
                      <a:pt x="790" y="81"/>
                    </a:lnTo>
                    <a:lnTo>
                      <a:pt x="796" y="78"/>
                    </a:lnTo>
                    <a:close/>
                    <a:moveTo>
                      <a:pt x="1604" y="56"/>
                    </a:moveTo>
                    <a:lnTo>
                      <a:pt x="1612" y="58"/>
                    </a:lnTo>
                    <a:lnTo>
                      <a:pt x="1617" y="70"/>
                    </a:lnTo>
                    <a:lnTo>
                      <a:pt x="1608" y="67"/>
                    </a:lnTo>
                    <a:lnTo>
                      <a:pt x="1604" y="56"/>
                    </a:lnTo>
                    <a:close/>
                    <a:moveTo>
                      <a:pt x="1256" y="0"/>
                    </a:moveTo>
                    <a:lnTo>
                      <a:pt x="1265" y="0"/>
                    </a:lnTo>
                    <a:lnTo>
                      <a:pt x="1256" y="9"/>
                    </a:lnTo>
                    <a:lnTo>
                      <a:pt x="1249" y="9"/>
                    </a:lnTo>
                    <a:lnTo>
                      <a:pt x="12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0" name="Freeform 675"/>
              <p:cNvSpPr>
                <a:spLocks noEditPoints="1"/>
              </p:cNvSpPr>
              <p:nvPr/>
            </p:nvSpPr>
            <p:spPr bwMode="auto">
              <a:xfrm>
                <a:off x="5873" y="1286"/>
                <a:ext cx="2484" cy="2516"/>
              </a:xfrm>
              <a:custGeom>
                <a:avLst/>
                <a:gdLst>
                  <a:gd name="T0" fmla="*/ 1217 w 2484"/>
                  <a:gd name="T1" fmla="*/ 2508 h 2516"/>
                  <a:gd name="T2" fmla="*/ 1203 w 2484"/>
                  <a:gd name="T3" fmla="*/ 2515 h 2516"/>
                  <a:gd name="T4" fmla="*/ 859 w 2484"/>
                  <a:gd name="T5" fmla="*/ 2447 h 2516"/>
                  <a:gd name="T6" fmla="*/ 872 w 2484"/>
                  <a:gd name="T7" fmla="*/ 2461 h 2516"/>
                  <a:gd name="T8" fmla="*/ 859 w 2484"/>
                  <a:gd name="T9" fmla="*/ 2447 h 2516"/>
                  <a:gd name="T10" fmla="*/ 1689 w 2484"/>
                  <a:gd name="T11" fmla="*/ 2436 h 2516"/>
                  <a:gd name="T12" fmla="*/ 1677 w 2484"/>
                  <a:gd name="T13" fmla="*/ 2430 h 2516"/>
                  <a:gd name="T14" fmla="*/ 445 w 2484"/>
                  <a:gd name="T15" fmla="*/ 2220 h 2516"/>
                  <a:gd name="T16" fmla="*/ 445 w 2484"/>
                  <a:gd name="T17" fmla="*/ 2232 h 2516"/>
                  <a:gd name="T18" fmla="*/ 445 w 2484"/>
                  <a:gd name="T19" fmla="*/ 2220 h 2516"/>
                  <a:gd name="T20" fmla="*/ 2100 w 2484"/>
                  <a:gd name="T21" fmla="*/ 2180 h 2516"/>
                  <a:gd name="T22" fmla="*/ 2083 w 2484"/>
                  <a:gd name="T23" fmla="*/ 2183 h 2516"/>
                  <a:gd name="T24" fmla="*/ 2312 w 2484"/>
                  <a:gd name="T25" fmla="*/ 1905 h 2516"/>
                  <a:gd name="T26" fmla="*/ 2312 w 2484"/>
                  <a:gd name="T27" fmla="*/ 1921 h 2516"/>
                  <a:gd name="T28" fmla="*/ 2312 w 2484"/>
                  <a:gd name="T29" fmla="*/ 1905 h 2516"/>
                  <a:gd name="T30" fmla="*/ 146 w 2484"/>
                  <a:gd name="T31" fmla="*/ 1855 h 2516"/>
                  <a:gd name="T32" fmla="*/ 138 w 2484"/>
                  <a:gd name="T33" fmla="*/ 1861 h 2516"/>
                  <a:gd name="T34" fmla="*/ 22 w 2484"/>
                  <a:gd name="T35" fmla="*/ 1523 h 2516"/>
                  <a:gd name="T36" fmla="*/ 16 w 2484"/>
                  <a:gd name="T37" fmla="*/ 1540 h 2516"/>
                  <a:gd name="T38" fmla="*/ 15 w 2484"/>
                  <a:gd name="T39" fmla="*/ 1533 h 2516"/>
                  <a:gd name="T40" fmla="*/ 2476 w 2484"/>
                  <a:gd name="T41" fmla="*/ 1459 h 2516"/>
                  <a:gd name="T42" fmla="*/ 2483 w 2484"/>
                  <a:gd name="T43" fmla="*/ 1468 h 2516"/>
                  <a:gd name="T44" fmla="*/ 2476 w 2484"/>
                  <a:gd name="T45" fmla="*/ 1459 h 2516"/>
                  <a:gd name="T46" fmla="*/ 12 w 2484"/>
                  <a:gd name="T47" fmla="*/ 1050 h 2516"/>
                  <a:gd name="T48" fmla="*/ 0 w 2484"/>
                  <a:gd name="T49" fmla="*/ 1055 h 2516"/>
                  <a:gd name="T50" fmla="*/ 2470 w 2484"/>
                  <a:gd name="T51" fmla="*/ 975 h 2516"/>
                  <a:gd name="T52" fmla="*/ 2471 w 2484"/>
                  <a:gd name="T53" fmla="*/ 983 h 2516"/>
                  <a:gd name="T54" fmla="*/ 2463 w 2484"/>
                  <a:gd name="T55" fmla="*/ 983 h 2516"/>
                  <a:gd name="T56" fmla="*/ 2337 w 2484"/>
                  <a:gd name="T57" fmla="*/ 655 h 2516"/>
                  <a:gd name="T58" fmla="*/ 2351 w 2484"/>
                  <a:gd name="T59" fmla="*/ 664 h 2516"/>
                  <a:gd name="T60" fmla="*/ 2337 w 2484"/>
                  <a:gd name="T61" fmla="*/ 655 h 2516"/>
                  <a:gd name="T62" fmla="*/ 177 w 2484"/>
                  <a:gd name="T63" fmla="*/ 607 h 2516"/>
                  <a:gd name="T64" fmla="*/ 169 w 2484"/>
                  <a:gd name="T65" fmla="*/ 603 h 2516"/>
                  <a:gd name="T66" fmla="*/ 392 w 2484"/>
                  <a:gd name="T67" fmla="*/ 332 h 2516"/>
                  <a:gd name="T68" fmla="*/ 397 w 2484"/>
                  <a:gd name="T69" fmla="*/ 339 h 2516"/>
                  <a:gd name="T70" fmla="*/ 392 w 2484"/>
                  <a:gd name="T71" fmla="*/ 332 h 2516"/>
                  <a:gd name="T72" fmla="*/ 2045 w 2484"/>
                  <a:gd name="T73" fmla="*/ 288 h 2516"/>
                  <a:gd name="T74" fmla="*/ 2033 w 2484"/>
                  <a:gd name="T75" fmla="*/ 291 h 2516"/>
                  <a:gd name="T76" fmla="*/ 803 w 2484"/>
                  <a:gd name="T77" fmla="*/ 79 h 2516"/>
                  <a:gd name="T78" fmla="*/ 800 w 2484"/>
                  <a:gd name="T79" fmla="*/ 90 h 2516"/>
                  <a:gd name="T80" fmla="*/ 803 w 2484"/>
                  <a:gd name="T81" fmla="*/ 79 h 2516"/>
                  <a:gd name="T82" fmla="*/ 1618 w 2484"/>
                  <a:gd name="T83" fmla="*/ 56 h 2516"/>
                  <a:gd name="T84" fmla="*/ 1614 w 2484"/>
                  <a:gd name="T85" fmla="*/ 65 h 2516"/>
                  <a:gd name="T86" fmla="*/ 1273 w 2484"/>
                  <a:gd name="T87" fmla="*/ 0 h 2516"/>
                  <a:gd name="T88" fmla="*/ 1275 w 2484"/>
                  <a:gd name="T89" fmla="*/ 9 h 2516"/>
                  <a:gd name="T90" fmla="*/ 1273 w 2484"/>
                  <a:gd name="T91" fmla="*/ 0 h 2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484" h="2516">
                    <a:moveTo>
                      <a:pt x="1210" y="2507"/>
                    </a:moveTo>
                    <a:lnTo>
                      <a:pt x="1217" y="2508"/>
                    </a:lnTo>
                    <a:lnTo>
                      <a:pt x="1210" y="2516"/>
                    </a:lnTo>
                    <a:lnTo>
                      <a:pt x="1203" y="2515"/>
                    </a:lnTo>
                    <a:lnTo>
                      <a:pt x="1210" y="2507"/>
                    </a:lnTo>
                    <a:close/>
                    <a:moveTo>
                      <a:pt x="859" y="2447"/>
                    </a:moveTo>
                    <a:lnTo>
                      <a:pt x="868" y="2450"/>
                    </a:lnTo>
                    <a:lnTo>
                      <a:pt x="872" y="2461"/>
                    </a:lnTo>
                    <a:lnTo>
                      <a:pt x="864" y="2458"/>
                    </a:lnTo>
                    <a:lnTo>
                      <a:pt x="859" y="2447"/>
                    </a:lnTo>
                    <a:close/>
                    <a:moveTo>
                      <a:pt x="1684" y="2427"/>
                    </a:moveTo>
                    <a:lnTo>
                      <a:pt x="1689" y="2436"/>
                    </a:lnTo>
                    <a:lnTo>
                      <a:pt x="1680" y="2439"/>
                    </a:lnTo>
                    <a:lnTo>
                      <a:pt x="1677" y="2430"/>
                    </a:lnTo>
                    <a:lnTo>
                      <a:pt x="1684" y="2427"/>
                    </a:lnTo>
                    <a:close/>
                    <a:moveTo>
                      <a:pt x="445" y="2220"/>
                    </a:moveTo>
                    <a:lnTo>
                      <a:pt x="451" y="2225"/>
                    </a:lnTo>
                    <a:lnTo>
                      <a:pt x="445" y="2232"/>
                    </a:lnTo>
                    <a:lnTo>
                      <a:pt x="440" y="2227"/>
                    </a:lnTo>
                    <a:lnTo>
                      <a:pt x="445" y="2220"/>
                    </a:lnTo>
                    <a:close/>
                    <a:moveTo>
                      <a:pt x="2089" y="2177"/>
                    </a:moveTo>
                    <a:lnTo>
                      <a:pt x="2100" y="2180"/>
                    </a:lnTo>
                    <a:lnTo>
                      <a:pt x="2094" y="2184"/>
                    </a:lnTo>
                    <a:lnTo>
                      <a:pt x="2083" y="2183"/>
                    </a:lnTo>
                    <a:lnTo>
                      <a:pt x="2089" y="2177"/>
                    </a:lnTo>
                    <a:close/>
                    <a:moveTo>
                      <a:pt x="2312" y="1905"/>
                    </a:moveTo>
                    <a:lnTo>
                      <a:pt x="2316" y="1916"/>
                    </a:lnTo>
                    <a:lnTo>
                      <a:pt x="2312" y="1921"/>
                    </a:lnTo>
                    <a:lnTo>
                      <a:pt x="2308" y="1910"/>
                    </a:lnTo>
                    <a:lnTo>
                      <a:pt x="2312" y="1905"/>
                    </a:lnTo>
                    <a:close/>
                    <a:moveTo>
                      <a:pt x="135" y="1852"/>
                    </a:moveTo>
                    <a:lnTo>
                      <a:pt x="146" y="1855"/>
                    </a:lnTo>
                    <a:lnTo>
                      <a:pt x="149" y="1862"/>
                    </a:lnTo>
                    <a:lnTo>
                      <a:pt x="138" y="1861"/>
                    </a:lnTo>
                    <a:lnTo>
                      <a:pt x="135" y="1852"/>
                    </a:lnTo>
                    <a:close/>
                    <a:moveTo>
                      <a:pt x="22" y="1523"/>
                    </a:moveTo>
                    <a:lnTo>
                      <a:pt x="23" y="1531"/>
                    </a:lnTo>
                    <a:lnTo>
                      <a:pt x="16" y="1540"/>
                    </a:lnTo>
                    <a:lnTo>
                      <a:pt x="15" y="1536"/>
                    </a:lnTo>
                    <a:lnTo>
                      <a:pt x="15" y="1533"/>
                    </a:lnTo>
                    <a:lnTo>
                      <a:pt x="22" y="1523"/>
                    </a:lnTo>
                    <a:close/>
                    <a:moveTo>
                      <a:pt x="2476" y="1459"/>
                    </a:moveTo>
                    <a:lnTo>
                      <a:pt x="2484" y="1461"/>
                    </a:lnTo>
                    <a:lnTo>
                      <a:pt x="2483" y="1468"/>
                    </a:lnTo>
                    <a:lnTo>
                      <a:pt x="2474" y="1466"/>
                    </a:lnTo>
                    <a:lnTo>
                      <a:pt x="2476" y="1459"/>
                    </a:lnTo>
                    <a:close/>
                    <a:moveTo>
                      <a:pt x="2" y="1048"/>
                    </a:moveTo>
                    <a:lnTo>
                      <a:pt x="12" y="1050"/>
                    </a:lnTo>
                    <a:lnTo>
                      <a:pt x="10" y="1057"/>
                    </a:lnTo>
                    <a:lnTo>
                      <a:pt x="0" y="1055"/>
                    </a:lnTo>
                    <a:lnTo>
                      <a:pt x="2" y="1048"/>
                    </a:lnTo>
                    <a:close/>
                    <a:moveTo>
                      <a:pt x="2470" y="975"/>
                    </a:moveTo>
                    <a:lnTo>
                      <a:pt x="2471" y="980"/>
                    </a:lnTo>
                    <a:lnTo>
                      <a:pt x="2471" y="983"/>
                    </a:lnTo>
                    <a:lnTo>
                      <a:pt x="2464" y="993"/>
                    </a:lnTo>
                    <a:lnTo>
                      <a:pt x="2463" y="983"/>
                    </a:lnTo>
                    <a:lnTo>
                      <a:pt x="2470" y="975"/>
                    </a:lnTo>
                    <a:close/>
                    <a:moveTo>
                      <a:pt x="2337" y="655"/>
                    </a:moveTo>
                    <a:lnTo>
                      <a:pt x="2348" y="657"/>
                    </a:lnTo>
                    <a:lnTo>
                      <a:pt x="2351" y="664"/>
                    </a:lnTo>
                    <a:lnTo>
                      <a:pt x="2340" y="662"/>
                    </a:lnTo>
                    <a:lnTo>
                      <a:pt x="2337" y="655"/>
                    </a:lnTo>
                    <a:close/>
                    <a:moveTo>
                      <a:pt x="173" y="596"/>
                    </a:moveTo>
                    <a:lnTo>
                      <a:pt x="177" y="607"/>
                    </a:lnTo>
                    <a:lnTo>
                      <a:pt x="173" y="613"/>
                    </a:lnTo>
                    <a:lnTo>
                      <a:pt x="169" y="603"/>
                    </a:lnTo>
                    <a:lnTo>
                      <a:pt x="173" y="596"/>
                    </a:lnTo>
                    <a:close/>
                    <a:moveTo>
                      <a:pt x="392" y="332"/>
                    </a:moveTo>
                    <a:lnTo>
                      <a:pt x="403" y="333"/>
                    </a:lnTo>
                    <a:lnTo>
                      <a:pt x="397" y="339"/>
                    </a:lnTo>
                    <a:lnTo>
                      <a:pt x="386" y="336"/>
                    </a:lnTo>
                    <a:lnTo>
                      <a:pt x="392" y="332"/>
                    </a:lnTo>
                    <a:close/>
                    <a:moveTo>
                      <a:pt x="2039" y="284"/>
                    </a:moveTo>
                    <a:lnTo>
                      <a:pt x="2045" y="288"/>
                    </a:lnTo>
                    <a:lnTo>
                      <a:pt x="2039" y="295"/>
                    </a:lnTo>
                    <a:lnTo>
                      <a:pt x="2033" y="291"/>
                    </a:lnTo>
                    <a:lnTo>
                      <a:pt x="2039" y="284"/>
                    </a:lnTo>
                    <a:close/>
                    <a:moveTo>
                      <a:pt x="803" y="79"/>
                    </a:moveTo>
                    <a:lnTo>
                      <a:pt x="806" y="87"/>
                    </a:lnTo>
                    <a:lnTo>
                      <a:pt x="800" y="90"/>
                    </a:lnTo>
                    <a:lnTo>
                      <a:pt x="797" y="82"/>
                    </a:lnTo>
                    <a:lnTo>
                      <a:pt x="803" y="79"/>
                    </a:lnTo>
                    <a:close/>
                    <a:moveTo>
                      <a:pt x="1610" y="55"/>
                    </a:moveTo>
                    <a:lnTo>
                      <a:pt x="1618" y="56"/>
                    </a:lnTo>
                    <a:lnTo>
                      <a:pt x="1622" y="67"/>
                    </a:lnTo>
                    <a:lnTo>
                      <a:pt x="1614" y="65"/>
                    </a:lnTo>
                    <a:lnTo>
                      <a:pt x="1610" y="55"/>
                    </a:lnTo>
                    <a:close/>
                    <a:moveTo>
                      <a:pt x="1273" y="0"/>
                    </a:moveTo>
                    <a:lnTo>
                      <a:pt x="1282" y="1"/>
                    </a:lnTo>
                    <a:lnTo>
                      <a:pt x="1275" y="9"/>
                    </a:lnTo>
                    <a:lnTo>
                      <a:pt x="1266" y="9"/>
                    </a:lnTo>
                    <a:lnTo>
                      <a:pt x="12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1" name="Freeform 676"/>
              <p:cNvSpPr>
                <a:spLocks noEditPoints="1"/>
              </p:cNvSpPr>
              <p:nvPr/>
            </p:nvSpPr>
            <p:spPr bwMode="auto">
              <a:xfrm>
                <a:off x="5865" y="1277"/>
                <a:ext cx="2501" cy="2534"/>
              </a:xfrm>
              <a:custGeom>
                <a:avLst/>
                <a:gdLst>
                  <a:gd name="T0" fmla="*/ 1192 w 2501"/>
                  <a:gd name="T1" fmla="*/ 2531 h 2534"/>
                  <a:gd name="T2" fmla="*/ 1199 w 2501"/>
                  <a:gd name="T3" fmla="*/ 2534 h 2534"/>
                  <a:gd name="T4" fmla="*/ 1188 w 2501"/>
                  <a:gd name="T5" fmla="*/ 2530 h 2534"/>
                  <a:gd name="T6" fmla="*/ 1218 w 2501"/>
                  <a:gd name="T7" fmla="*/ 2525 h 2534"/>
                  <a:gd name="T8" fmla="*/ 1204 w 2501"/>
                  <a:gd name="T9" fmla="*/ 2534 h 2534"/>
                  <a:gd name="T10" fmla="*/ 872 w 2501"/>
                  <a:gd name="T11" fmla="*/ 2467 h 2534"/>
                  <a:gd name="T12" fmla="*/ 884 w 2501"/>
                  <a:gd name="T13" fmla="*/ 2482 h 2534"/>
                  <a:gd name="T14" fmla="*/ 872 w 2501"/>
                  <a:gd name="T15" fmla="*/ 2467 h 2534"/>
                  <a:gd name="T16" fmla="*/ 1700 w 2501"/>
                  <a:gd name="T17" fmla="*/ 2453 h 2534"/>
                  <a:gd name="T18" fmla="*/ 1688 w 2501"/>
                  <a:gd name="T19" fmla="*/ 2448 h 2534"/>
                  <a:gd name="T20" fmla="*/ 448 w 2501"/>
                  <a:gd name="T21" fmla="*/ 2236 h 2534"/>
                  <a:gd name="T22" fmla="*/ 448 w 2501"/>
                  <a:gd name="T23" fmla="*/ 2247 h 2534"/>
                  <a:gd name="T24" fmla="*/ 448 w 2501"/>
                  <a:gd name="T25" fmla="*/ 2236 h 2534"/>
                  <a:gd name="T26" fmla="*/ 2119 w 2501"/>
                  <a:gd name="T27" fmla="*/ 2190 h 2534"/>
                  <a:gd name="T28" fmla="*/ 2102 w 2501"/>
                  <a:gd name="T29" fmla="*/ 2193 h 2534"/>
                  <a:gd name="T30" fmla="*/ 2324 w 2501"/>
                  <a:gd name="T31" fmla="*/ 1925 h 2534"/>
                  <a:gd name="T32" fmla="*/ 2324 w 2501"/>
                  <a:gd name="T33" fmla="*/ 1942 h 2534"/>
                  <a:gd name="T34" fmla="*/ 2324 w 2501"/>
                  <a:gd name="T35" fmla="*/ 1925 h 2534"/>
                  <a:gd name="T36" fmla="*/ 143 w 2501"/>
                  <a:gd name="T37" fmla="*/ 1861 h 2534"/>
                  <a:gd name="T38" fmla="*/ 136 w 2501"/>
                  <a:gd name="T39" fmla="*/ 1867 h 2534"/>
                  <a:gd name="T40" fmla="*/ 23 w 2501"/>
                  <a:gd name="T41" fmla="*/ 1542 h 2534"/>
                  <a:gd name="T42" fmla="*/ 24 w 2501"/>
                  <a:gd name="T43" fmla="*/ 1549 h 2534"/>
                  <a:gd name="T44" fmla="*/ 16 w 2501"/>
                  <a:gd name="T45" fmla="*/ 1550 h 2534"/>
                  <a:gd name="T46" fmla="*/ 2492 w 2501"/>
                  <a:gd name="T47" fmla="*/ 1470 h 2534"/>
                  <a:gd name="T48" fmla="*/ 2501 w 2501"/>
                  <a:gd name="T49" fmla="*/ 1478 h 2534"/>
                  <a:gd name="T50" fmla="*/ 2492 w 2501"/>
                  <a:gd name="T51" fmla="*/ 1470 h 2534"/>
                  <a:gd name="T52" fmla="*/ 10 w 2501"/>
                  <a:gd name="T53" fmla="*/ 1057 h 2534"/>
                  <a:gd name="T54" fmla="*/ 0 w 2501"/>
                  <a:gd name="T55" fmla="*/ 1063 h 2534"/>
                  <a:gd name="T56" fmla="*/ 2484 w 2501"/>
                  <a:gd name="T57" fmla="*/ 975 h 2534"/>
                  <a:gd name="T58" fmla="*/ 2479 w 2501"/>
                  <a:gd name="T59" fmla="*/ 992 h 2534"/>
                  <a:gd name="T60" fmla="*/ 2478 w 2501"/>
                  <a:gd name="T61" fmla="*/ 984 h 2534"/>
                  <a:gd name="T62" fmla="*/ 2356 w 2501"/>
                  <a:gd name="T63" fmla="*/ 666 h 2534"/>
                  <a:gd name="T64" fmla="*/ 2371 w 2501"/>
                  <a:gd name="T65" fmla="*/ 674 h 2534"/>
                  <a:gd name="T66" fmla="*/ 2356 w 2501"/>
                  <a:gd name="T67" fmla="*/ 666 h 2534"/>
                  <a:gd name="T68" fmla="*/ 181 w 2501"/>
                  <a:gd name="T69" fmla="*/ 605 h 2534"/>
                  <a:gd name="T70" fmla="*/ 172 w 2501"/>
                  <a:gd name="T71" fmla="*/ 601 h 2534"/>
                  <a:gd name="T72" fmla="*/ 389 w 2501"/>
                  <a:gd name="T73" fmla="*/ 338 h 2534"/>
                  <a:gd name="T74" fmla="*/ 394 w 2501"/>
                  <a:gd name="T75" fmla="*/ 345 h 2534"/>
                  <a:gd name="T76" fmla="*/ 389 w 2501"/>
                  <a:gd name="T77" fmla="*/ 338 h 2534"/>
                  <a:gd name="T78" fmla="*/ 2058 w 2501"/>
                  <a:gd name="T79" fmla="*/ 290 h 2534"/>
                  <a:gd name="T80" fmla="*/ 2047 w 2501"/>
                  <a:gd name="T81" fmla="*/ 293 h 2534"/>
                  <a:gd name="T82" fmla="*/ 808 w 2501"/>
                  <a:gd name="T83" fmla="*/ 79 h 2534"/>
                  <a:gd name="T84" fmla="*/ 805 w 2501"/>
                  <a:gd name="T85" fmla="*/ 91 h 2534"/>
                  <a:gd name="T86" fmla="*/ 808 w 2501"/>
                  <a:gd name="T87" fmla="*/ 79 h 2534"/>
                  <a:gd name="T88" fmla="*/ 1616 w 2501"/>
                  <a:gd name="T89" fmla="*/ 52 h 2534"/>
                  <a:gd name="T90" fmla="*/ 1626 w 2501"/>
                  <a:gd name="T91" fmla="*/ 65 h 2534"/>
                  <a:gd name="T92" fmla="*/ 1613 w 2501"/>
                  <a:gd name="T93" fmla="*/ 52 h 2534"/>
                  <a:gd name="T94" fmla="*/ 1297 w 2501"/>
                  <a:gd name="T95" fmla="*/ 0 h 2534"/>
                  <a:gd name="T96" fmla="*/ 1281 w 2501"/>
                  <a:gd name="T97" fmla="*/ 9 h 2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01" h="2534">
                    <a:moveTo>
                      <a:pt x="1188" y="2530"/>
                    </a:moveTo>
                    <a:lnTo>
                      <a:pt x="1192" y="2531"/>
                    </a:lnTo>
                    <a:lnTo>
                      <a:pt x="1197" y="2532"/>
                    </a:lnTo>
                    <a:lnTo>
                      <a:pt x="1199" y="2534"/>
                    </a:lnTo>
                    <a:lnTo>
                      <a:pt x="1178" y="2532"/>
                    </a:lnTo>
                    <a:lnTo>
                      <a:pt x="1188" y="2530"/>
                    </a:lnTo>
                    <a:close/>
                    <a:moveTo>
                      <a:pt x="1211" y="2524"/>
                    </a:moveTo>
                    <a:lnTo>
                      <a:pt x="1218" y="2525"/>
                    </a:lnTo>
                    <a:lnTo>
                      <a:pt x="1211" y="2534"/>
                    </a:lnTo>
                    <a:lnTo>
                      <a:pt x="1204" y="2534"/>
                    </a:lnTo>
                    <a:lnTo>
                      <a:pt x="1211" y="2524"/>
                    </a:lnTo>
                    <a:close/>
                    <a:moveTo>
                      <a:pt x="872" y="2467"/>
                    </a:moveTo>
                    <a:lnTo>
                      <a:pt x="880" y="2470"/>
                    </a:lnTo>
                    <a:lnTo>
                      <a:pt x="884" y="2482"/>
                    </a:lnTo>
                    <a:lnTo>
                      <a:pt x="876" y="2477"/>
                    </a:lnTo>
                    <a:lnTo>
                      <a:pt x="872" y="2467"/>
                    </a:lnTo>
                    <a:close/>
                    <a:moveTo>
                      <a:pt x="1697" y="2445"/>
                    </a:moveTo>
                    <a:lnTo>
                      <a:pt x="1700" y="2453"/>
                    </a:lnTo>
                    <a:lnTo>
                      <a:pt x="1692" y="2456"/>
                    </a:lnTo>
                    <a:lnTo>
                      <a:pt x="1688" y="2448"/>
                    </a:lnTo>
                    <a:lnTo>
                      <a:pt x="1697" y="2445"/>
                    </a:lnTo>
                    <a:close/>
                    <a:moveTo>
                      <a:pt x="448" y="2236"/>
                    </a:moveTo>
                    <a:lnTo>
                      <a:pt x="453" y="2241"/>
                    </a:lnTo>
                    <a:lnTo>
                      <a:pt x="448" y="2247"/>
                    </a:lnTo>
                    <a:lnTo>
                      <a:pt x="442" y="2243"/>
                    </a:lnTo>
                    <a:lnTo>
                      <a:pt x="448" y="2236"/>
                    </a:lnTo>
                    <a:close/>
                    <a:moveTo>
                      <a:pt x="2108" y="2189"/>
                    </a:moveTo>
                    <a:lnTo>
                      <a:pt x="2119" y="2190"/>
                    </a:lnTo>
                    <a:lnTo>
                      <a:pt x="2113" y="2195"/>
                    </a:lnTo>
                    <a:lnTo>
                      <a:pt x="2102" y="2193"/>
                    </a:lnTo>
                    <a:lnTo>
                      <a:pt x="2108" y="2189"/>
                    </a:lnTo>
                    <a:close/>
                    <a:moveTo>
                      <a:pt x="2324" y="1925"/>
                    </a:moveTo>
                    <a:lnTo>
                      <a:pt x="2328" y="1935"/>
                    </a:lnTo>
                    <a:lnTo>
                      <a:pt x="2324" y="1942"/>
                    </a:lnTo>
                    <a:lnTo>
                      <a:pt x="2320" y="1930"/>
                    </a:lnTo>
                    <a:lnTo>
                      <a:pt x="2324" y="1925"/>
                    </a:lnTo>
                    <a:close/>
                    <a:moveTo>
                      <a:pt x="131" y="1860"/>
                    </a:moveTo>
                    <a:lnTo>
                      <a:pt x="143" y="1861"/>
                    </a:lnTo>
                    <a:lnTo>
                      <a:pt x="146" y="1870"/>
                    </a:lnTo>
                    <a:lnTo>
                      <a:pt x="136" y="1867"/>
                    </a:lnTo>
                    <a:lnTo>
                      <a:pt x="131" y="1860"/>
                    </a:lnTo>
                    <a:close/>
                    <a:moveTo>
                      <a:pt x="23" y="1542"/>
                    </a:moveTo>
                    <a:lnTo>
                      <a:pt x="23" y="1545"/>
                    </a:lnTo>
                    <a:lnTo>
                      <a:pt x="24" y="1549"/>
                    </a:lnTo>
                    <a:lnTo>
                      <a:pt x="17" y="1557"/>
                    </a:lnTo>
                    <a:lnTo>
                      <a:pt x="16" y="1550"/>
                    </a:lnTo>
                    <a:lnTo>
                      <a:pt x="23" y="1542"/>
                    </a:lnTo>
                    <a:close/>
                    <a:moveTo>
                      <a:pt x="2492" y="1470"/>
                    </a:moveTo>
                    <a:lnTo>
                      <a:pt x="2501" y="1471"/>
                    </a:lnTo>
                    <a:lnTo>
                      <a:pt x="2501" y="1478"/>
                    </a:lnTo>
                    <a:lnTo>
                      <a:pt x="2491" y="1477"/>
                    </a:lnTo>
                    <a:lnTo>
                      <a:pt x="2492" y="1470"/>
                    </a:lnTo>
                    <a:close/>
                    <a:moveTo>
                      <a:pt x="1" y="1056"/>
                    </a:moveTo>
                    <a:lnTo>
                      <a:pt x="10" y="1057"/>
                    </a:lnTo>
                    <a:lnTo>
                      <a:pt x="8" y="1064"/>
                    </a:lnTo>
                    <a:lnTo>
                      <a:pt x="0" y="1063"/>
                    </a:lnTo>
                    <a:lnTo>
                      <a:pt x="1" y="1056"/>
                    </a:lnTo>
                    <a:close/>
                    <a:moveTo>
                      <a:pt x="2484" y="975"/>
                    </a:moveTo>
                    <a:lnTo>
                      <a:pt x="2486" y="984"/>
                    </a:lnTo>
                    <a:lnTo>
                      <a:pt x="2479" y="992"/>
                    </a:lnTo>
                    <a:lnTo>
                      <a:pt x="2479" y="989"/>
                    </a:lnTo>
                    <a:lnTo>
                      <a:pt x="2478" y="984"/>
                    </a:lnTo>
                    <a:lnTo>
                      <a:pt x="2484" y="975"/>
                    </a:lnTo>
                    <a:close/>
                    <a:moveTo>
                      <a:pt x="2356" y="666"/>
                    </a:moveTo>
                    <a:lnTo>
                      <a:pt x="2368" y="669"/>
                    </a:lnTo>
                    <a:lnTo>
                      <a:pt x="2371" y="674"/>
                    </a:lnTo>
                    <a:lnTo>
                      <a:pt x="2359" y="673"/>
                    </a:lnTo>
                    <a:lnTo>
                      <a:pt x="2356" y="666"/>
                    </a:lnTo>
                    <a:close/>
                    <a:moveTo>
                      <a:pt x="177" y="595"/>
                    </a:moveTo>
                    <a:lnTo>
                      <a:pt x="181" y="605"/>
                    </a:lnTo>
                    <a:lnTo>
                      <a:pt x="177" y="612"/>
                    </a:lnTo>
                    <a:lnTo>
                      <a:pt x="172" y="601"/>
                    </a:lnTo>
                    <a:lnTo>
                      <a:pt x="177" y="595"/>
                    </a:lnTo>
                    <a:close/>
                    <a:moveTo>
                      <a:pt x="389" y="338"/>
                    </a:moveTo>
                    <a:lnTo>
                      <a:pt x="400" y="341"/>
                    </a:lnTo>
                    <a:lnTo>
                      <a:pt x="394" y="345"/>
                    </a:lnTo>
                    <a:lnTo>
                      <a:pt x="381" y="344"/>
                    </a:lnTo>
                    <a:lnTo>
                      <a:pt x="389" y="338"/>
                    </a:lnTo>
                    <a:close/>
                    <a:moveTo>
                      <a:pt x="2053" y="286"/>
                    </a:moveTo>
                    <a:lnTo>
                      <a:pt x="2058" y="290"/>
                    </a:lnTo>
                    <a:lnTo>
                      <a:pt x="2053" y="297"/>
                    </a:lnTo>
                    <a:lnTo>
                      <a:pt x="2047" y="293"/>
                    </a:lnTo>
                    <a:lnTo>
                      <a:pt x="2053" y="286"/>
                    </a:lnTo>
                    <a:close/>
                    <a:moveTo>
                      <a:pt x="808" y="79"/>
                    </a:moveTo>
                    <a:lnTo>
                      <a:pt x="811" y="88"/>
                    </a:lnTo>
                    <a:lnTo>
                      <a:pt x="805" y="91"/>
                    </a:lnTo>
                    <a:lnTo>
                      <a:pt x="801" y="82"/>
                    </a:lnTo>
                    <a:lnTo>
                      <a:pt x="808" y="79"/>
                    </a:lnTo>
                    <a:close/>
                    <a:moveTo>
                      <a:pt x="1613" y="52"/>
                    </a:moveTo>
                    <a:lnTo>
                      <a:pt x="1616" y="52"/>
                    </a:lnTo>
                    <a:lnTo>
                      <a:pt x="1622" y="55"/>
                    </a:lnTo>
                    <a:lnTo>
                      <a:pt x="1626" y="65"/>
                    </a:lnTo>
                    <a:lnTo>
                      <a:pt x="1618" y="64"/>
                    </a:lnTo>
                    <a:lnTo>
                      <a:pt x="1613" y="52"/>
                    </a:lnTo>
                    <a:close/>
                    <a:moveTo>
                      <a:pt x="1288" y="0"/>
                    </a:moveTo>
                    <a:lnTo>
                      <a:pt x="1297" y="0"/>
                    </a:lnTo>
                    <a:lnTo>
                      <a:pt x="1290" y="10"/>
                    </a:lnTo>
                    <a:lnTo>
                      <a:pt x="1281" y="9"/>
                    </a:lnTo>
                    <a:lnTo>
                      <a:pt x="12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2" name="Freeform 677"/>
              <p:cNvSpPr>
                <a:spLocks noEditPoints="1"/>
              </p:cNvSpPr>
              <p:nvPr/>
            </p:nvSpPr>
            <p:spPr bwMode="auto">
              <a:xfrm>
                <a:off x="5857" y="1269"/>
                <a:ext cx="2518" cy="2550"/>
              </a:xfrm>
              <a:custGeom>
                <a:avLst/>
                <a:gdLst>
                  <a:gd name="T0" fmla="*/ 1210 w 2518"/>
                  <a:gd name="T1" fmla="*/ 2543 h 2550"/>
                  <a:gd name="T2" fmla="*/ 1214 w 2518"/>
                  <a:gd name="T3" fmla="*/ 2548 h 2550"/>
                  <a:gd name="T4" fmla="*/ 1183 w 2518"/>
                  <a:gd name="T5" fmla="*/ 2542 h 2550"/>
                  <a:gd name="T6" fmla="*/ 892 w 2518"/>
                  <a:gd name="T7" fmla="*/ 2490 h 2550"/>
                  <a:gd name="T8" fmla="*/ 905 w 2518"/>
                  <a:gd name="T9" fmla="*/ 2494 h 2550"/>
                  <a:gd name="T10" fmla="*/ 891 w 2518"/>
                  <a:gd name="T11" fmla="*/ 2498 h 2550"/>
                  <a:gd name="T12" fmla="*/ 884 w 2518"/>
                  <a:gd name="T13" fmla="*/ 2485 h 2550"/>
                  <a:gd name="T14" fmla="*/ 1703 w 2518"/>
                  <a:gd name="T15" fmla="*/ 2471 h 2550"/>
                  <a:gd name="T16" fmla="*/ 450 w 2518"/>
                  <a:gd name="T17" fmla="*/ 2251 h 2550"/>
                  <a:gd name="T18" fmla="*/ 445 w 2518"/>
                  <a:gd name="T19" fmla="*/ 2258 h 2550"/>
                  <a:gd name="T20" fmla="*/ 2161 w 2518"/>
                  <a:gd name="T21" fmla="*/ 2177 h 2550"/>
                  <a:gd name="T22" fmla="*/ 2121 w 2518"/>
                  <a:gd name="T23" fmla="*/ 2203 h 2550"/>
                  <a:gd name="T24" fmla="*/ 2138 w 2518"/>
                  <a:gd name="T25" fmla="*/ 2189 h 2550"/>
                  <a:gd name="T26" fmla="*/ 2336 w 2518"/>
                  <a:gd name="T27" fmla="*/ 1943 h 2550"/>
                  <a:gd name="T28" fmla="*/ 2322 w 2518"/>
                  <a:gd name="T29" fmla="*/ 1981 h 2550"/>
                  <a:gd name="T30" fmla="*/ 2325 w 2518"/>
                  <a:gd name="T31" fmla="*/ 1964 h 2550"/>
                  <a:gd name="T32" fmla="*/ 2332 w 2518"/>
                  <a:gd name="T33" fmla="*/ 1950 h 2550"/>
                  <a:gd name="T34" fmla="*/ 121 w 2518"/>
                  <a:gd name="T35" fmla="*/ 1844 h 2550"/>
                  <a:gd name="T36" fmla="*/ 139 w 2518"/>
                  <a:gd name="T37" fmla="*/ 1868 h 2550"/>
                  <a:gd name="T38" fmla="*/ 115 w 2518"/>
                  <a:gd name="T39" fmla="*/ 1841 h 2550"/>
                  <a:gd name="T40" fmla="*/ 21 w 2518"/>
                  <a:gd name="T41" fmla="*/ 1570 h 2550"/>
                  <a:gd name="T42" fmla="*/ 28 w 2518"/>
                  <a:gd name="T43" fmla="*/ 1585 h 2550"/>
                  <a:gd name="T44" fmla="*/ 25 w 2518"/>
                  <a:gd name="T45" fmla="*/ 1599 h 2550"/>
                  <a:gd name="T46" fmla="*/ 24 w 2518"/>
                  <a:gd name="T47" fmla="*/ 1558 h 2550"/>
                  <a:gd name="T48" fmla="*/ 2517 w 2518"/>
                  <a:gd name="T49" fmla="*/ 1488 h 2550"/>
                  <a:gd name="T50" fmla="*/ 1 w 2518"/>
                  <a:gd name="T51" fmla="*/ 1062 h 2550"/>
                  <a:gd name="T52" fmla="*/ 0 w 2518"/>
                  <a:gd name="T53" fmla="*/ 1069 h 2550"/>
                  <a:gd name="T54" fmla="*/ 2502 w 2518"/>
                  <a:gd name="T55" fmla="*/ 983 h 2550"/>
                  <a:gd name="T56" fmla="*/ 2497 w 2518"/>
                  <a:gd name="T57" fmla="*/ 978 h 2550"/>
                  <a:gd name="T58" fmla="*/ 2490 w 2518"/>
                  <a:gd name="T59" fmla="*/ 962 h 2550"/>
                  <a:gd name="T60" fmla="*/ 2492 w 2518"/>
                  <a:gd name="T61" fmla="*/ 948 h 2550"/>
                  <a:gd name="T62" fmla="*/ 2401 w 2518"/>
                  <a:gd name="T63" fmla="*/ 705 h 2550"/>
                  <a:gd name="T64" fmla="*/ 2386 w 2518"/>
                  <a:gd name="T65" fmla="*/ 684 h 2550"/>
                  <a:gd name="T66" fmla="*/ 194 w 2518"/>
                  <a:gd name="T67" fmla="*/ 568 h 2550"/>
                  <a:gd name="T68" fmla="*/ 193 w 2518"/>
                  <a:gd name="T69" fmla="*/ 583 h 2550"/>
                  <a:gd name="T70" fmla="*/ 182 w 2518"/>
                  <a:gd name="T71" fmla="*/ 596 h 2550"/>
                  <a:gd name="T72" fmla="*/ 176 w 2518"/>
                  <a:gd name="T73" fmla="*/ 599 h 2550"/>
                  <a:gd name="T74" fmla="*/ 385 w 2518"/>
                  <a:gd name="T75" fmla="*/ 344 h 2550"/>
                  <a:gd name="T76" fmla="*/ 382 w 2518"/>
                  <a:gd name="T77" fmla="*/ 350 h 2550"/>
                  <a:gd name="T78" fmla="*/ 360 w 2518"/>
                  <a:gd name="T79" fmla="*/ 370 h 2550"/>
                  <a:gd name="T80" fmla="*/ 2066 w 2518"/>
                  <a:gd name="T81" fmla="*/ 286 h 2550"/>
                  <a:gd name="T82" fmla="*/ 2061 w 2518"/>
                  <a:gd name="T83" fmla="*/ 294 h 2550"/>
                  <a:gd name="T84" fmla="*/ 816 w 2518"/>
                  <a:gd name="T85" fmla="*/ 87 h 2550"/>
                  <a:gd name="T86" fmla="*/ 813 w 2518"/>
                  <a:gd name="T87" fmla="*/ 79 h 2550"/>
                  <a:gd name="T88" fmla="*/ 1628 w 2518"/>
                  <a:gd name="T89" fmla="*/ 52 h 2550"/>
                  <a:gd name="T90" fmla="*/ 1624 w 2518"/>
                  <a:gd name="T91" fmla="*/ 60 h 2550"/>
                  <a:gd name="T92" fmla="*/ 1616 w 2518"/>
                  <a:gd name="T93" fmla="*/ 55 h 2550"/>
                  <a:gd name="T94" fmla="*/ 1596 w 2518"/>
                  <a:gd name="T95" fmla="*/ 45 h 2550"/>
                  <a:gd name="T96" fmla="*/ 1333 w 2518"/>
                  <a:gd name="T97" fmla="*/ 7 h 2550"/>
                  <a:gd name="T98" fmla="*/ 1313 w 2518"/>
                  <a:gd name="T99" fmla="*/ 7 h 2550"/>
                  <a:gd name="T100" fmla="*/ 1296 w 2518"/>
                  <a:gd name="T101" fmla="*/ 8 h 2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18" h="2550">
                    <a:moveTo>
                      <a:pt x="1186" y="2540"/>
                    </a:moveTo>
                    <a:lnTo>
                      <a:pt x="1207" y="2542"/>
                    </a:lnTo>
                    <a:lnTo>
                      <a:pt x="1210" y="2543"/>
                    </a:lnTo>
                    <a:lnTo>
                      <a:pt x="1212" y="2542"/>
                    </a:lnTo>
                    <a:lnTo>
                      <a:pt x="1219" y="2542"/>
                    </a:lnTo>
                    <a:lnTo>
                      <a:pt x="1214" y="2548"/>
                    </a:lnTo>
                    <a:lnTo>
                      <a:pt x="1217" y="2550"/>
                    </a:lnTo>
                    <a:lnTo>
                      <a:pt x="1175" y="2549"/>
                    </a:lnTo>
                    <a:lnTo>
                      <a:pt x="1183" y="2542"/>
                    </a:lnTo>
                    <a:lnTo>
                      <a:pt x="1186" y="2540"/>
                    </a:lnTo>
                    <a:close/>
                    <a:moveTo>
                      <a:pt x="884" y="2485"/>
                    </a:moveTo>
                    <a:lnTo>
                      <a:pt x="892" y="2490"/>
                    </a:lnTo>
                    <a:lnTo>
                      <a:pt x="894" y="2494"/>
                    </a:lnTo>
                    <a:lnTo>
                      <a:pt x="899" y="2494"/>
                    </a:lnTo>
                    <a:lnTo>
                      <a:pt x="905" y="2494"/>
                    </a:lnTo>
                    <a:lnTo>
                      <a:pt x="916" y="2499"/>
                    </a:lnTo>
                    <a:lnTo>
                      <a:pt x="922" y="2507"/>
                    </a:lnTo>
                    <a:lnTo>
                      <a:pt x="891" y="2498"/>
                    </a:lnTo>
                    <a:lnTo>
                      <a:pt x="888" y="2497"/>
                    </a:lnTo>
                    <a:lnTo>
                      <a:pt x="888" y="2497"/>
                    </a:lnTo>
                    <a:lnTo>
                      <a:pt x="884" y="2485"/>
                    </a:lnTo>
                    <a:close/>
                    <a:moveTo>
                      <a:pt x="1708" y="2461"/>
                    </a:moveTo>
                    <a:lnTo>
                      <a:pt x="1710" y="2470"/>
                    </a:lnTo>
                    <a:lnTo>
                      <a:pt x="1703" y="2471"/>
                    </a:lnTo>
                    <a:lnTo>
                      <a:pt x="1700" y="2464"/>
                    </a:lnTo>
                    <a:lnTo>
                      <a:pt x="1708" y="2461"/>
                    </a:lnTo>
                    <a:close/>
                    <a:moveTo>
                      <a:pt x="450" y="2251"/>
                    </a:moveTo>
                    <a:lnTo>
                      <a:pt x="456" y="2255"/>
                    </a:lnTo>
                    <a:lnTo>
                      <a:pt x="450" y="2262"/>
                    </a:lnTo>
                    <a:lnTo>
                      <a:pt x="445" y="2258"/>
                    </a:lnTo>
                    <a:lnTo>
                      <a:pt x="450" y="2251"/>
                    </a:lnTo>
                    <a:close/>
                    <a:moveTo>
                      <a:pt x="2160" y="2177"/>
                    </a:moveTo>
                    <a:lnTo>
                      <a:pt x="2161" y="2177"/>
                    </a:lnTo>
                    <a:lnTo>
                      <a:pt x="2137" y="2203"/>
                    </a:lnTo>
                    <a:lnTo>
                      <a:pt x="2133" y="2206"/>
                    </a:lnTo>
                    <a:lnTo>
                      <a:pt x="2121" y="2203"/>
                    </a:lnTo>
                    <a:lnTo>
                      <a:pt x="2127" y="2198"/>
                    </a:lnTo>
                    <a:lnTo>
                      <a:pt x="2134" y="2200"/>
                    </a:lnTo>
                    <a:lnTo>
                      <a:pt x="2138" y="2189"/>
                    </a:lnTo>
                    <a:lnTo>
                      <a:pt x="2148" y="2180"/>
                    </a:lnTo>
                    <a:lnTo>
                      <a:pt x="2160" y="2177"/>
                    </a:lnTo>
                    <a:close/>
                    <a:moveTo>
                      <a:pt x="2336" y="1943"/>
                    </a:moveTo>
                    <a:lnTo>
                      <a:pt x="2339" y="1950"/>
                    </a:lnTo>
                    <a:lnTo>
                      <a:pt x="2342" y="1950"/>
                    </a:lnTo>
                    <a:lnTo>
                      <a:pt x="2322" y="1981"/>
                    </a:lnTo>
                    <a:lnTo>
                      <a:pt x="2322" y="1977"/>
                    </a:lnTo>
                    <a:lnTo>
                      <a:pt x="2322" y="1971"/>
                    </a:lnTo>
                    <a:lnTo>
                      <a:pt x="2325" y="1964"/>
                    </a:lnTo>
                    <a:lnTo>
                      <a:pt x="2328" y="1958"/>
                    </a:lnTo>
                    <a:lnTo>
                      <a:pt x="2333" y="1953"/>
                    </a:lnTo>
                    <a:lnTo>
                      <a:pt x="2332" y="1950"/>
                    </a:lnTo>
                    <a:lnTo>
                      <a:pt x="2336" y="1943"/>
                    </a:lnTo>
                    <a:close/>
                    <a:moveTo>
                      <a:pt x="115" y="1841"/>
                    </a:moveTo>
                    <a:lnTo>
                      <a:pt x="121" y="1844"/>
                    </a:lnTo>
                    <a:lnTo>
                      <a:pt x="128" y="1854"/>
                    </a:lnTo>
                    <a:lnTo>
                      <a:pt x="131" y="1866"/>
                    </a:lnTo>
                    <a:lnTo>
                      <a:pt x="139" y="1868"/>
                    </a:lnTo>
                    <a:lnTo>
                      <a:pt x="144" y="1875"/>
                    </a:lnTo>
                    <a:lnTo>
                      <a:pt x="132" y="1873"/>
                    </a:lnTo>
                    <a:lnTo>
                      <a:pt x="115" y="1841"/>
                    </a:lnTo>
                    <a:close/>
                    <a:moveTo>
                      <a:pt x="24" y="1558"/>
                    </a:moveTo>
                    <a:lnTo>
                      <a:pt x="25" y="1565"/>
                    </a:lnTo>
                    <a:lnTo>
                      <a:pt x="21" y="1570"/>
                    </a:lnTo>
                    <a:lnTo>
                      <a:pt x="25" y="1575"/>
                    </a:lnTo>
                    <a:lnTo>
                      <a:pt x="26" y="1580"/>
                    </a:lnTo>
                    <a:lnTo>
                      <a:pt x="28" y="1585"/>
                    </a:lnTo>
                    <a:lnTo>
                      <a:pt x="28" y="1592"/>
                    </a:lnTo>
                    <a:lnTo>
                      <a:pt x="26" y="1598"/>
                    </a:lnTo>
                    <a:lnTo>
                      <a:pt x="25" y="1599"/>
                    </a:lnTo>
                    <a:lnTo>
                      <a:pt x="15" y="1565"/>
                    </a:lnTo>
                    <a:lnTo>
                      <a:pt x="16" y="1565"/>
                    </a:lnTo>
                    <a:lnTo>
                      <a:pt x="24" y="1558"/>
                    </a:lnTo>
                    <a:close/>
                    <a:moveTo>
                      <a:pt x="2509" y="1479"/>
                    </a:moveTo>
                    <a:lnTo>
                      <a:pt x="2518" y="1481"/>
                    </a:lnTo>
                    <a:lnTo>
                      <a:pt x="2517" y="1488"/>
                    </a:lnTo>
                    <a:lnTo>
                      <a:pt x="2509" y="1486"/>
                    </a:lnTo>
                    <a:lnTo>
                      <a:pt x="2509" y="1479"/>
                    </a:lnTo>
                    <a:close/>
                    <a:moveTo>
                      <a:pt x="1" y="1062"/>
                    </a:moveTo>
                    <a:lnTo>
                      <a:pt x="9" y="1064"/>
                    </a:lnTo>
                    <a:lnTo>
                      <a:pt x="8" y="1071"/>
                    </a:lnTo>
                    <a:lnTo>
                      <a:pt x="0" y="1069"/>
                    </a:lnTo>
                    <a:lnTo>
                      <a:pt x="1" y="1062"/>
                    </a:lnTo>
                    <a:close/>
                    <a:moveTo>
                      <a:pt x="2492" y="948"/>
                    </a:moveTo>
                    <a:lnTo>
                      <a:pt x="2502" y="983"/>
                    </a:lnTo>
                    <a:lnTo>
                      <a:pt x="2494" y="992"/>
                    </a:lnTo>
                    <a:lnTo>
                      <a:pt x="2492" y="983"/>
                    </a:lnTo>
                    <a:lnTo>
                      <a:pt x="2497" y="978"/>
                    </a:lnTo>
                    <a:lnTo>
                      <a:pt x="2493" y="973"/>
                    </a:lnTo>
                    <a:lnTo>
                      <a:pt x="2492" y="968"/>
                    </a:lnTo>
                    <a:lnTo>
                      <a:pt x="2490" y="962"/>
                    </a:lnTo>
                    <a:lnTo>
                      <a:pt x="2490" y="955"/>
                    </a:lnTo>
                    <a:lnTo>
                      <a:pt x="2492" y="949"/>
                    </a:lnTo>
                    <a:lnTo>
                      <a:pt x="2492" y="948"/>
                    </a:lnTo>
                    <a:close/>
                    <a:moveTo>
                      <a:pt x="2376" y="677"/>
                    </a:moveTo>
                    <a:lnTo>
                      <a:pt x="2386" y="678"/>
                    </a:lnTo>
                    <a:lnTo>
                      <a:pt x="2401" y="705"/>
                    </a:lnTo>
                    <a:lnTo>
                      <a:pt x="2397" y="703"/>
                    </a:lnTo>
                    <a:lnTo>
                      <a:pt x="2390" y="695"/>
                    </a:lnTo>
                    <a:lnTo>
                      <a:pt x="2386" y="684"/>
                    </a:lnTo>
                    <a:lnTo>
                      <a:pt x="2379" y="682"/>
                    </a:lnTo>
                    <a:lnTo>
                      <a:pt x="2376" y="677"/>
                    </a:lnTo>
                    <a:close/>
                    <a:moveTo>
                      <a:pt x="194" y="568"/>
                    </a:moveTo>
                    <a:lnTo>
                      <a:pt x="196" y="571"/>
                    </a:lnTo>
                    <a:lnTo>
                      <a:pt x="196" y="578"/>
                    </a:lnTo>
                    <a:lnTo>
                      <a:pt x="193" y="583"/>
                    </a:lnTo>
                    <a:lnTo>
                      <a:pt x="190" y="587"/>
                    </a:lnTo>
                    <a:lnTo>
                      <a:pt x="187" y="592"/>
                    </a:lnTo>
                    <a:lnTo>
                      <a:pt x="182" y="596"/>
                    </a:lnTo>
                    <a:lnTo>
                      <a:pt x="185" y="603"/>
                    </a:lnTo>
                    <a:lnTo>
                      <a:pt x="180" y="609"/>
                    </a:lnTo>
                    <a:lnTo>
                      <a:pt x="176" y="599"/>
                    </a:lnTo>
                    <a:lnTo>
                      <a:pt x="176" y="599"/>
                    </a:lnTo>
                    <a:lnTo>
                      <a:pt x="194" y="568"/>
                    </a:lnTo>
                    <a:close/>
                    <a:moveTo>
                      <a:pt x="385" y="344"/>
                    </a:moveTo>
                    <a:lnTo>
                      <a:pt x="397" y="346"/>
                    </a:lnTo>
                    <a:lnTo>
                      <a:pt x="389" y="352"/>
                    </a:lnTo>
                    <a:lnTo>
                      <a:pt x="382" y="350"/>
                    </a:lnTo>
                    <a:lnTo>
                      <a:pt x="377" y="360"/>
                    </a:lnTo>
                    <a:lnTo>
                      <a:pt x="368" y="367"/>
                    </a:lnTo>
                    <a:lnTo>
                      <a:pt x="360" y="370"/>
                    </a:lnTo>
                    <a:lnTo>
                      <a:pt x="381" y="347"/>
                    </a:lnTo>
                    <a:lnTo>
                      <a:pt x="385" y="344"/>
                    </a:lnTo>
                    <a:close/>
                    <a:moveTo>
                      <a:pt x="2066" y="286"/>
                    </a:moveTo>
                    <a:lnTo>
                      <a:pt x="2072" y="291"/>
                    </a:lnTo>
                    <a:lnTo>
                      <a:pt x="2066" y="298"/>
                    </a:lnTo>
                    <a:lnTo>
                      <a:pt x="2061" y="294"/>
                    </a:lnTo>
                    <a:lnTo>
                      <a:pt x="2066" y="286"/>
                    </a:lnTo>
                    <a:close/>
                    <a:moveTo>
                      <a:pt x="813" y="79"/>
                    </a:moveTo>
                    <a:lnTo>
                      <a:pt x="816" y="87"/>
                    </a:lnTo>
                    <a:lnTo>
                      <a:pt x="809" y="90"/>
                    </a:lnTo>
                    <a:lnTo>
                      <a:pt x="806" y="82"/>
                    </a:lnTo>
                    <a:lnTo>
                      <a:pt x="813" y="79"/>
                    </a:lnTo>
                    <a:close/>
                    <a:moveTo>
                      <a:pt x="1596" y="45"/>
                    </a:moveTo>
                    <a:lnTo>
                      <a:pt x="1627" y="52"/>
                    </a:lnTo>
                    <a:lnTo>
                      <a:pt x="1628" y="52"/>
                    </a:lnTo>
                    <a:lnTo>
                      <a:pt x="1627" y="53"/>
                    </a:lnTo>
                    <a:lnTo>
                      <a:pt x="1630" y="63"/>
                    </a:lnTo>
                    <a:lnTo>
                      <a:pt x="1624" y="60"/>
                    </a:lnTo>
                    <a:lnTo>
                      <a:pt x="1621" y="60"/>
                    </a:lnTo>
                    <a:lnTo>
                      <a:pt x="1620" y="55"/>
                    </a:lnTo>
                    <a:lnTo>
                      <a:pt x="1616" y="55"/>
                    </a:lnTo>
                    <a:lnTo>
                      <a:pt x="1611" y="55"/>
                    </a:lnTo>
                    <a:lnTo>
                      <a:pt x="1602" y="51"/>
                    </a:lnTo>
                    <a:lnTo>
                      <a:pt x="1596" y="45"/>
                    </a:lnTo>
                    <a:close/>
                    <a:moveTo>
                      <a:pt x="1304" y="0"/>
                    </a:moveTo>
                    <a:lnTo>
                      <a:pt x="1340" y="1"/>
                    </a:lnTo>
                    <a:lnTo>
                      <a:pt x="1333" y="7"/>
                    </a:lnTo>
                    <a:lnTo>
                      <a:pt x="1322" y="8"/>
                    </a:lnTo>
                    <a:lnTo>
                      <a:pt x="1318" y="8"/>
                    </a:lnTo>
                    <a:lnTo>
                      <a:pt x="1313" y="7"/>
                    </a:lnTo>
                    <a:lnTo>
                      <a:pt x="1308" y="5"/>
                    </a:lnTo>
                    <a:lnTo>
                      <a:pt x="1305" y="8"/>
                    </a:lnTo>
                    <a:lnTo>
                      <a:pt x="1296" y="8"/>
                    </a:lnTo>
                    <a:lnTo>
                      <a:pt x="1304" y="0"/>
                    </a:lnTo>
                    <a:lnTo>
                      <a:pt x="1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3" name="Freeform 678"/>
              <p:cNvSpPr>
                <a:spLocks noEditPoints="1"/>
              </p:cNvSpPr>
              <p:nvPr/>
            </p:nvSpPr>
            <p:spPr bwMode="auto">
              <a:xfrm>
                <a:off x="5848" y="1259"/>
                <a:ext cx="2536" cy="2570"/>
              </a:xfrm>
              <a:custGeom>
                <a:avLst/>
                <a:gdLst>
                  <a:gd name="T0" fmla="*/ 1228 w 2536"/>
                  <a:gd name="T1" fmla="*/ 2562 h 2570"/>
                  <a:gd name="T2" fmla="*/ 1214 w 2536"/>
                  <a:gd name="T3" fmla="*/ 2570 h 2570"/>
                  <a:gd name="T4" fmla="*/ 1184 w 2536"/>
                  <a:gd name="T5" fmla="*/ 2559 h 2570"/>
                  <a:gd name="T6" fmla="*/ 1123 w 2536"/>
                  <a:gd name="T7" fmla="*/ 2563 h 2570"/>
                  <a:gd name="T8" fmla="*/ 897 w 2536"/>
                  <a:gd name="T9" fmla="*/ 2507 h 2570"/>
                  <a:gd name="T10" fmla="*/ 934 w 2536"/>
                  <a:gd name="T11" fmla="*/ 2519 h 2570"/>
                  <a:gd name="T12" fmla="*/ 891 w 2536"/>
                  <a:gd name="T13" fmla="*/ 2509 h 2570"/>
                  <a:gd name="T14" fmla="*/ 1722 w 2536"/>
                  <a:gd name="T15" fmla="*/ 2487 h 2570"/>
                  <a:gd name="T16" fmla="*/ 1719 w 2536"/>
                  <a:gd name="T17" fmla="*/ 2480 h 2570"/>
                  <a:gd name="T18" fmla="*/ 454 w 2536"/>
                  <a:gd name="T19" fmla="*/ 2281 h 2570"/>
                  <a:gd name="T20" fmla="*/ 2170 w 2536"/>
                  <a:gd name="T21" fmla="*/ 2187 h 2570"/>
                  <a:gd name="T22" fmla="*/ 2180 w 2536"/>
                  <a:gd name="T23" fmla="*/ 2190 h 2570"/>
                  <a:gd name="T24" fmla="*/ 2142 w 2536"/>
                  <a:gd name="T25" fmla="*/ 2216 h 2570"/>
                  <a:gd name="T26" fmla="*/ 2316 w 2536"/>
                  <a:gd name="T27" fmla="*/ 2029 h 2570"/>
                  <a:gd name="T28" fmla="*/ 2201 w 2536"/>
                  <a:gd name="T29" fmla="*/ 2169 h 2570"/>
                  <a:gd name="T30" fmla="*/ 2361 w 2536"/>
                  <a:gd name="T31" fmla="*/ 1958 h 2570"/>
                  <a:gd name="T32" fmla="*/ 2334 w 2536"/>
                  <a:gd name="T33" fmla="*/ 1998 h 2570"/>
                  <a:gd name="T34" fmla="*/ 2351 w 2536"/>
                  <a:gd name="T35" fmla="*/ 1960 h 2570"/>
                  <a:gd name="T36" fmla="*/ 113 w 2536"/>
                  <a:gd name="T37" fmla="*/ 1848 h 2570"/>
                  <a:gd name="T38" fmla="*/ 141 w 2536"/>
                  <a:gd name="T39" fmla="*/ 1883 h 2570"/>
                  <a:gd name="T40" fmla="*/ 113 w 2536"/>
                  <a:gd name="T41" fmla="*/ 1850 h 2570"/>
                  <a:gd name="T42" fmla="*/ 38 w 2536"/>
                  <a:gd name="T43" fmla="*/ 1662 h 2570"/>
                  <a:gd name="T44" fmla="*/ 44 w 2536"/>
                  <a:gd name="T45" fmla="*/ 1677 h 2570"/>
                  <a:gd name="T46" fmla="*/ 14 w 2536"/>
                  <a:gd name="T47" fmla="*/ 1571 h 2570"/>
                  <a:gd name="T48" fmla="*/ 24 w 2536"/>
                  <a:gd name="T49" fmla="*/ 1575 h 2570"/>
                  <a:gd name="T50" fmla="*/ 28 w 2536"/>
                  <a:gd name="T51" fmla="*/ 1616 h 2570"/>
                  <a:gd name="T52" fmla="*/ 14 w 2536"/>
                  <a:gd name="T53" fmla="*/ 1571 h 2570"/>
                  <a:gd name="T54" fmla="*/ 2535 w 2536"/>
                  <a:gd name="T55" fmla="*/ 1499 h 2570"/>
                  <a:gd name="T56" fmla="*/ 0 w 2536"/>
                  <a:gd name="T57" fmla="*/ 1071 h 2570"/>
                  <a:gd name="T58" fmla="*/ 0 w 2536"/>
                  <a:gd name="T59" fmla="*/ 1078 h 2570"/>
                  <a:gd name="T60" fmla="*/ 2518 w 2536"/>
                  <a:gd name="T61" fmla="*/ 980 h 2570"/>
                  <a:gd name="T62" fmla="*/ 2515 w 2536"/>
                  <a:gd name="T63" fmla="*/ 995 h 2570"/>
                  <a:gd name="T64" fmla="*/ 2501 w 2536"/>
                  <a:gd name="T65" fmla="*/ 958 h 2570"/>
                  <a:gd name="T66" fmla="*/ 2430 w 2536"/>
                  <a:gd name="T67" fmla="*/ 736 h 2570"/>
                  <a:gd name="T68" fmla="*/ 2503 w 2536"/>
                  <a:gd name="T69" fmla="*/ 930 h 2570"/>
                  <a:gd name="T70" fmla="*/ 2422 w 2536"/>
                  <a:gd name="T71" fmla="*/ 718 h 2570"/>
                  <a:gd name="T72" fmla="*/ 2417 w 2536"/>
                  <a:gd name="T73" fmla="*/ 718 h 2570"/>
                  <a:gd name="T74" fmla="*/ 2396 w 2536"/>
                  <a:gd name="T75" fmla="*/ 688 h 2570"/>
                  <a:gd name="T76" fmla="*/ 201 w 2536"/>
                  <a:gd name="T77" fmla="*/ 569 h 2570"/>
                  <a:gd name="T78" fmla="*/ 185 w 2536"/>
                  <a:gd name="T79" fmla="*/ 609 h 2570"/>
                  <a:gd name="T80" fmla="*/ 174 w 2536"/>
                  <a:gd name="T81" fmla="*/ 609 h 2570"/>
                  <a:gd name="T82" fmla="*/ 325 w 2536"/>
                  <a:gd name="T83" fmla="*/ 411 h 2570"/>
                  <a:gd name="T84" fmla="*/ 324 w 2536"/>
                  <a:gd name="T85" fmla="*/ 411 h 2570"/>
                  <a:gd name="T86" fmla="*/ 393 w 2536"/>
                  <a:gd name="T87" fmla="*/ 354 h 2570"/>
                  <a:gd name="T88" fmla="*/ 369 w 2536"/>
                  <a:gd name="T89" fmla="*/ 380 h 2570"/>
                  <a:gd name="T90" fmla="*/ 357 w 2536"/>
                  <a:gd name="T91" fmla="*/ 378 h 2570"/>
                  <a:gd name="T92" fmla="*/ 391 w 2536"/>
                  <a:gd name="T93" fmla="*/ 345 h 2570"/>
                  <a:gd name="T94" fmla="*/ 2081 w 2536"/>
                  <a:gd name="T95" fmla="*/ 301 h 2570"/>
                  <a:gd name="T96" fmla="*/ 818 w 2536"/>
                  <a:gd name="T97" fmla="*/ 80 h 2570"/>
                  <a:gd name="T98" fmla="*/ 812 w 2536"/>
                  <a:gd name="T99" fmla="*/ 83 h 2570"/>
                  <a:gd name="T100" fmla="*/ 1646 w 2536"/>
                  <a:gd name="T101" fmla="*/ 56 h 2570"/>
                  <a:gd name="T102" fmla="*/ 1637 w 2536"/>
                  <a:gd name="T103" fmla="*/ 62 h 2570"/>
                  <a:gd name="T104" fmla="*/ 1604 w 2536"/>
                  <a:gd name="T105" fmla="*/ 52 h 2570"/>
                  <a:gd name="T106" fmla="*/ 1413 w 2536"/>
                  <a:gd name="T107" fmla="*/ 7 h 2570"/>
                  <a:gd name="T108" fmla="*/ 1392 w 2536"/>
                  <a:gd name="T109" fmla="*/ 5 h 2570"/>
                  <a:gd name="T110" fmla="*/ 1355 w 2536"/>
                  <a:gd name="T111" fmla="*/ 3 h 2570"/>
                  <a:gd name="T112" fmla="*/ 1313 w 2536"/>
                  <a:gd name="T113" fmla="*/ 10 h 2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36" h="2570">
                    <a:moveTo>
                      <a:pt x="1184" y="2559"/>
                    </a:moveTo>
                    <a:lnTo>
                      <a:pt x="1226" y="2560"/>
                    </a:lnTo>
                    <a:lnTo>
                      <a:pt x="1228" y="2562"/>
                    </a:lnTo>
                    <a:lnTo>
                      <a:pt x="1231" y="2567"/>
                    </a:lnTo>
                    <a:lnTo>
                      <a:pt x="1231" y="2570"/>
                    </a:lnTo>
                    <a:lnTo>
                      <a:pt x="1214" y="2570"/>
                    </a:lnTo>
                    <a:lnTo>
                      <a:pt x="1180" y="2567"/>
                    </a:lnTo>
                    <a:lnTo>
                      <a:pt x="1183" y="2559"/>
                    </a:lnTo>
                    <a:lnTo>
                      <a:pt x="1184" y="2559"/>
                    </a:lnTo>
                    <a:close/>
                    <a:moveTo>
                      <a:pt x="993" y="2541"/>
                    </a:moveTo>
                    <a:lnTo>
                      <a:pt x="1136" y="2565"/>
                    </a:lnTo>
                    <a:lnTo>
                      <a:pt x="1123" y="2563"/>
                    </a:lnTo>
                    <a:lnTo>
                      <a:pt x="1034" y="2549"/>
                    </a:lnTo>
                    <a:lnTo>
                      <a:pt x="993" y="2541"/>
                    </a:lnTo>
                    <a:close/>
                    <a:moveTo>
                      <a:pt x="897" y="2507"/>
                    </a:moveTo>
                    <a:lnTo>
                      <a:pt x="900" y="2508"/>
                    </a:lnTo>
                    <a:lnTo>
                      <a:pt x="931" y="2517"/>
                    </a:lnTo>
                    <a:lnTo>
                      <a:pt x="934" y="2519"/>
                    </a:lnTo>
                    <a:lnTo>
                      <a:pt x="935" y="2526"/>
                    </a:lnTo>
                    <a:lnTo>
                      <a:pt x="889" y="2514"/>
                    </a:lnTo>
                    <a:lnTo>
                      <a:pt x="891" y="2509"/>
                    </a:lnTo>
                    <a:lnTo>
                      <a:pt x="897" y="2507"/>
                    </a:lnTo>
                    <a:close/>
                    <a:moveTo>
                      <a:pt x="1719" y="2480"/>
                    </a:moveTo>
                    <a:lnTo>
                      <a:pt x="1722" y="2487"/>
                    </a:lnTo>
                    <a:lnTo>
                      <a:pt x="1715" y="2490"/>
                    </a:lnTo>
                    <a:lnTo>
                      <a:pt x="1712" y="2481"/>
                    </a:lnTo>
                    <a:lnTo>
                      <a:pt x="1719" y="2480"/>
                    </a:lnTo>
                    <a:close/>
                    <a:moveTo>
                      <a:pt x="454" y="2268"/>
                    </a:moveTo>
                    <a:lnTo>
                      <a:pt x="459" y="2272"/>
                    </a:lnTo>
                    <a:lnTo>
                      <a:pt x="454" y="2281"/>
                    </a:lnTo>
                    <a:lnTo>
                      <a:pt x="448" y="2275"/>
                    </a:lnTo>
                    <a:lnTo>
                      <a:pt x="454" y="2268"/>
                    </a:lnTo>
                    <a:close/>
                    <a:moveTo>
                      <a:pt x="2170" y="2187"/>
                    </a:moveTo>
                    <a:lnTo>
                      <a:pt x="2174" y="2187"/>
                    </a:lnTo>
                    <a:lnTo>
                      <a:pt x="2179" y="2189"/>
                    </a:lnTo>
                    <a:lnTo>
                      <a:pt x="2180" y="2190"/>
                    </a:lnTo>
                    <a:lnTo>
                      <a:pt x="2146" y="2224"/>
                    </a:lnTo>
                    <a:lnTo>
                      <a:pt x="2145" y="2216"/>
                    </a:lnTo>
                    <a:lnTo>
                      <a:pt x="2142" y="2216"/>
                    </a:lnTo>
                    <a:lnTo>
                      <a:pt x="2146" y="2213"/>
                    </a:lnTo>
                    <a:lnTo>
                      <a:pt x="2170" y="2187"/>
                    </a:lnTo>
                    <a:close/>
                    <a:moveTo>
                      <a:pt x="2316" y="2029"/>
                    </a:moveTo>
                    <a:lnTo>
                      <a:pt x="2272" y="2088"/>
                    </a:lnTo>
                    <a:lnTo>
                      <a:pt x="2211" y="2159"/>
                    </a:lnTo>
                    <a:lnTo>
                      <a:pt x="2201" y="2169"/>
                    </a:lnTo>
                    <a:lnTo>
                      <a:pt x="2316" y="2029"/>
                    </a:lnTo>
                    <a:close/>
                    <a:moveTo>
                      <a:pt x="2358" y="1958"/>
                    </a:moveTo>
                    <a:lnTo>
                      <a:pt x="2361" y="1958"/>
                    </a:lnTo>
                    <a:lnTo>
                      <a:pt x="2362" y="1958"/>
                    </a:lnTo>
                    <a:lnTo>
                      <a:pt x="2337" y="2001"/>
                    </a:lnTo>
                    <a:lnTo>
                      <a:pt x="2334" y="1998"/>
                    </a:lnTo>
                    <a:lnTo>
                      <a:pt x="2333" y="1992"/>
                    </a:lnTo>
                    <a:lnTo>
                      <a:pt x="2331" y="1991"/>
                    </a:lnTo>
                    <a:lnTo>
                      <a:pt x="2351" y="1960"/>
                    </a:lnTo>
                    <a:lnTo>
                      <a:pt x="2352" y="1958"/>
                    </a:lnTo>
                    <a:lnTo>
                      <a:pt x="2358" y="1958"/>
                    </a:lnTo>
                    <a:close/>
                    <a:moveTo>
                      <a:pt x="113" y="1848"/>
                    </a:moveTo>
                    <a:lnTo>
                      <a:pt x="119" y="1848"/>
                    </a:lnTo>
                    <a:lnTo>
                      <a:pt x="124" y="1851"/>
                    </a:lnTo>
                    <a:lnTo>
                      <a:pt x="141" y="1883"/>
                    </a:lnTo>
                    <a:lnTo>
                      <a:pt x="138" y="1883"/>
                    </a:lnTo>
                    <a:lnTo>
                      <a:pt x="134" y="1891"/>
                    </a:lnTo>
                    <a:lnTo>
                      <a:pt x="113" y="1850"/>
                    </a:lnTo>
                    <a:lnTo>
                      <a:pt x="112" y="1848"/>
                    </a:lnTo>
                    <a:lnTo>
                      <a:pt x="113" y="1848"/>
                    </a:lnTo>
                    <a:close/>
                    <a:moveTo>
                      <a:pt x="38" y="1662"/>
                    </a:moveTo>
                    <a:lnTo>
                      <a:pt x="89" y="1799"/>
                    </a:lnTo>
                    <a:lnTo>
                      <a:pt x="75" y="1765"/>
                    </a:lnTo>
                    <a:lnTo>
                      <a:pt x="44" y="1677"/>
                    </a:lnTo>
                    <a:lnTo>
                      <a:pt x="38" y="1662"/>
                    </a:lnTo>
                    <a:close/>
                    <a:moveTo>
                      <a:pt x="14" y="1571"/>
                    </a:moveTo>
                    <a:lnTo>
                      <a:pt x="14" y="1571"/>
                    </a:lnTo>
                    <a:lnTo>
                      <a:pt x="18" y="1573"/>
                    </a:lnTo>
                    <a:lnTo>
                      <a:pt x="23" y="1574"/>
                    </a:lnTo>
                    <a:lnTo>
                      <a:pt x="24" y="1575"/>
                    </a:lnTo>
                    <a:lnTo>
                      <a:pt x="34" y="1609"/>
                    </a:lnTo>
                    <a:lnTo>
                      <a:pt x="33" y="1612"/>
                    </a:lnTo>
                    <a:lnTo>
                      <a:pt x="28" y="1616"/>
                    </a:lnTo>
                    <a:lnTo>
                      <a:pt x="27" y="1618"/>
                    </a:lnTo>
                    <a:lnTo>
                      <a:pt x="18" y="1590"/>
                    </a:lnTo>
                    <a:lnTo>
                      <a:pt x="14" y="1571"/>
                    </a:lnTo>
                    <a:close/>
                    <a:moveTo>
                      <a:pt x="2527" y="1491"/>
                    </a:moveTo>
                    <a:lnTo>
                      <a:pt x="2536" y="1493"/>
                    </a:lnTo>
                    <a:lnTo>
                      <a:pt x="2535" y="1499"/>
                    </a:lnTo>
                    <a:lnTo>
                      <a:pt x="2526" y="1498"/>
                    </a:lnTo>
                    <a:lnTo>
                      <a:pt x="2527" y="1491"/>
                    </a:lnTo>
                    <a:close/>
                    <a:moveTo>
                      <a:pt x="0" y="1071"/>
                    </a:moveTo>
                    <a:lnTo>
                      <a:pt x="10" y="1072"/>
                    </a:lnTo>
                    <a:lnTo>
                      <a:pt x="9" y="1079"/>
                    </a:lnTo>
                    <a:lnTo>
                      <a:pt x="0" y="1078"/>
                    </a:lnTo>
                    <a:lnTo>
                      <a:pt x="0" y="1071"/>
                    </a:lnTo>
                    <a:close/>
                    <a:moveTo>
                      <a:pt x="2508" y="949"/>
                    </a:moveTo>
                    <a:lnTo>
                      <a:pt x="2518" y="980"/>
                    </a:lnTo>
                    <a:lnTo>
                      <a:pt x="2520" y="996"/>
                    </a:lnTo>
                    <a:lnTo>
                      <a:pt x="2518" y="996"/>
                    </a:lnTo>
                    <a:lnTo>
                      <a:pt x="2515" y="995"/>
                    </a:lnTo>
                    <a:lnTo>
                      <a:pt x="2512" y="992"/>
                    </a:lnTo>
                    <a:lnTo>
                      <a:pt x="2511" y="993"/>
                    </a:lnTo>
                    <a:lnTo>
                      <a:pt x="2501" y="958"/>
                    </a:lnTo>
                    <a:lnTo>
                      <a:pt x="2505" y="952"/>
                    </a:lnTo>
                    <a:lnTo>
                      <a:pt x="2508" y="949"/>
                    </a:lnTo>
                    <a:close/>
                    <a:moveTo>
                      <a:pt x="2430" y="736"/>
                    </a:moveTo>
                    <a:lnTo>
                      <a:pt x="2461" y="805"/>
                    </a:lnTo>
                    <a:lnTo>
                      <a:pt x="2492" y="893"/>
                    </a:lnTo>
                    <a:lnTo>
                      <a:pt x="2503" y="930"/>
                    </a:lnTo>
                    <a:lnTo>
                      <a:pt x="2430" y="736"/>
                    </a:lnTo>
                    <a:close/>
                    <a:moveTo>
                      <a:pt x="2400" y="678"/>
                    </a:moveTo>
                    <a:lnTo>
                      <a:pt x="2422" y="718"/>
                    </a:lnTo>
                    <a:lnTo>
                      <a:pt x="2422" y="718"/>
                    </a:lnTo>
                    <a:lnTo>
                      <a:pt x="2419" y="719"/>
                    </a:lnTo>
                    <a:lnTo>
                      <a:pt x="2417" y="718"/>
                    </a:lnTo>
                    <a:lnTo>
                      <a:pt x="2410" y="715"/>
                    </a:lnTo>
                    <a:lnTo>
                      <a:pt x="2395" y="688"/>
                    </a:lnTo>
                    <a:lnTo>
                      <a:pt x="2396" y="688"/>
                    </a:lnTo>
                    <a:lnTo>
                      <a:pt x="2400" y="678"/>
                    </a:lnTo>
                    <a:close/>
                    <a:moveTo>
                      <a:pt x="201" y="568"/>
                    </a:moveTo>
                    <a:lnTo>
                      <a:pt x="201" y="569"/>
                    </a:lnTo>
                    <a:lnTo>
                      <a:pt x="203" y="575"/>
                    </a:lnTo>
                    <a:lnTo>
                      <a:pt x="203" y="578"/>
                    </a:lnTo>
                    <a:lnTo>
                      <a:pt x="185" y="609"/>
                    </a:lnTo>
                    <a:lnTo>
                      <a:pt x="182" y="609"/>
                    </a:lnTo>
                    <a:lnTo>
                      <a:pt x="178" y="610"/>
                    </a:lnTo>
                    <a:lnTo>
                      <a:pt x="174" y="609"/>
                    </a:lnTo>
                    <a:lnTo>
                      <a:pt x="174" y="609"/>
                    </a:lnTo>
                    <a:lnTo>
                      <a:pt x="201" y="568"/>
                    </a:lnTo>
                    <a:close/>
                    <a:moveTo>
                      <a:pt x="325" y="411"/>
                    </a:moveTo>
                    <a:lnTo>
                      <a:pt x="236" y="518"/>
                    </a:lnTo>
                    <a:lnTo>
                      <a:pt x="264" y="482"/>
                    </a:lnTo>
                    <a:lnTo>
                      <a:pt x="324" y="411"/>
                    </a:lnTo>
                    <a:lnTo>
                      <a:pt x="325" y="411"/>
                    </a:lnTo>
                    <a:close/>
                    <a:moveTo>
                      <a:pt x="391" y="345"/>
                    </a:moveTo>
                    <a:lnTo>
                      <a:pt x="393" y="354"/>
                    </a:lnTo>
                    <a:lnTo>
                      <a:pt x="394" y="354"/>
                    </a:lnTo>
                    <a:lnTo>
                      <a:pt x="390" y="357"/>
                    </a:lnTo>
                    <a:lnTo>
                      <a:pt x="369" y="380"/>
                    </a:lnTo>
                    <a:lnTo>
                      <a:pt x="367" y="380"/>
                    </a:lnTo>
                    <a:lnTo>
                      <a:pt x="362" y="380"/>
                    </a:lnTo>
                    <a:lnTo>
                      <a:pt x="357" y="378"/>
                    </a:lnTo>
                    <a:lnTo>
                      <a:pt x="357" y="378"/>
                    </a:lnTo>
                    <a:lnTo>
                      <a:pt x="390" y="345"/>
                    </a:lnTo>
                    <a:lnTo>
                      <a:pt x="391" y="345"/>
                    </a:lnTo>
                    <a:close/>
                    <a:moveTo>
                      <a:pt x="2081" y="289"/>
                    </a:moveTo>
                    <a:lnTo>
                      <a:pt x="2087" y="294"/>
                    </a:lnTo>
                    <a:lnTo>
                      <a:pt x="2081" y="301"/>
                    </a:lnTo>
                    <a:lnTo>
                      <a:pt x="2075" y="296"/>
                    </a:lnTo>
                    <a:lnTo>
                      <a:pt x="2081" y="289"/>
                    </a:lnTo>
                    <a:close/>
                    <a:moveTo>
                      <a:pt x="818" y="80"/>
                    </a:moveTo>
                    <a:lnTo>
                      <a:pt x="822" y="89"/>
                    </a:lnTo>
                    <a:lnTo>
                      <a:pt x="815" y="92"/>
                    </a:lnTo>
                    <a:lnTo>
                      <a:pt x="812" y="83"/>
                    </a:lnTo>
                    <a:lnTo>
                      <a:pt x="818" y="80"/>
                    </a:lnTo>
                    <a:close/>
                    <a:moveTo>
                      <a:pt x="1601" y="44"/>
                    </a:moveTo>
                    <a:lnTo>
                      <a:pt x="1646" y="56"/>
                    </a:lnTo>
                    <a:lnTo>
                      <a:pt x="1645" y="58"/>
                    </a:lnTo>
                    <a:lnTo>
                      <a:pt x="1640" y="61"/>
                    </a:lnTo>
                    <a:lnTo>
                      <a:pt x="1637" y="62"/>
                    </a:lnTo>
                    <a:lnTo>
                      <a:pt x="1636" y="62"/>
                    </a:lnTo>
                    <a:lnTo>
                      <a:pt x="1605" y="55"/>
                    </a:lnTo>
                    <a:lnTo>
                      <a:pt x="1604" y="52"/>
                    </a:lnTo>
                    <a:lnTo>
                      <a:pt x="1601" y="44"/>
                    </a:lnTo>
                    <a:close/>
                    <a:moveTo>
                      <a:pt x="1392" y="5"/>
                    </a:moveTo>
                    <a:lnTo>
                      <a:pt x="1413" y="7"/>
                    </a:lnTo>
                    <a:lnTo>
                      <a:pt x="1500" y="21"/>
                    </a:lnTo>
                    <a:lnTo>
                      <a:pt x="1568" y="35"/>
                    </a:lnTo>
                    <a:lnTo>
                      <a:pt x="1392" y="5"/>
                    </a:lnTo>
                    <a:close/>
                    <a:moveTo>
                      <a:pt x="1305" y="0"/>
                    </a:moveTo>
                    <a:lnTo>
                      <a:pt x="1322" y="0"/>
                    </a:lnTo>
                    <a:lnTo>
                      <a:pt x="1355" y="3"/>
                    </a:lnTo>
                    <a:lnTo>
                      <a:pt x="1351" y="10"/>
                    </a:lnTo>
                    <a:lnTo>
                      <a:pt x="1349" y="11"/>
                    </a:lnTo>
                    <a:lnTo>
                      <a:pt x="1313" y="10"/>
                    </a:lnTo>
                    <a:lnTo>
                      <a:pt x="1308" y="5"/>
                    </a:lnTo>
                    <a:lnTo>
                      <a:pt x="13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4" name="Freeform 679"/>
              <p:cNvSpPr>
                <a:spLocks noEditPoints="1"/>
              </p:cNvSpPr>
              <p:nvPr/>
            </p:nvSpPr>
            <p:spPr bwMode="auto">
              <a:xfrm>
                <a:off x="5838" y="1250"/>
                <a:ext cx="2554" cy="2588"/>
              </a:xfrm>
              <a:custGeom>
                <a:avLst/>
                <a:gdLst>
                  <a:gd name="T0" fmla="*/ 945 w 2554"/>
                  <a:gd name="T1" fmla="*/ 2540 h 2588"/>
                  <a:gd name="T2" fmla="*/ 1133 w 2554"/>
                  <a:gd name="T3" fmla="*/ 2572 h 2588"/>
                  <a:gd name="T4" fmla="*/ 1190 w 2554"/>
                  <a:gd name="T5" fmla="*/ 2576 h 2588"/>
                  <a:gd name="T6" fmla="*/ 1241 w 2554"/>
                  <a:gd name="T7" fmla="*/ 2582 h 2588"/>
                  <a:gd name="T8" fmla="*/ 1188 w 2554"/>
                  <a:gd name="T9" fmla="*/ 2585 h 2588"/>
                  <a:gd name="T10" fmla="*/ 944 w 2554"/>
                  <a:gd name="T11" fmla="*/ 2545 h 2588"/>
                  <a:gd name="T12" fmla="*/ 897 w 2554"/>
                  <a:gd name="T13" fmla="*/ 2523 h 2588"/>
                  <a:gd name="T14" fmla="*/ 1735 w 2554"/>
                  <a:gd name="T15" fmla="*/ 2504 h 2588"/>
                  <a:gd name="T16" fmla="*/ 1732 w 2554"/>
                  <a:gd name="T17" fmla="*/ 2496 h 2588"/>
                  <a:gd name="T18" fmla="*/ 458 w 2554"/>
                  <a:gd name="T19" fmla="*/ 2295 h 2588"/>
                  <a:gd name="T20" fmla="*/ 2372 w 2554"/>
                  <a:gd name="T21" fmla="*/ 1967 h 2588"/>
                  <a:gd name="T22" fmla="*/ 2205 w 2554"/>
                  <a:gd name="T23" fmla="*/ 2198 h 2588"/>
                  <a:gd name="T24" fmla="*/ 2156 w 2554"/>
                  <a:gd name="T25" fmla="*/ 2233 h 2588"/>
                  <a:gd name="T26" fmla="*/ 2211 w 2554"/>
                  <a:gd name="T27" fmla="*/ 2178 h 2588"/>
                  <a:gd name="T28" fmla="*/ 2326 w 2554"/>
                  <a:gd name="T29" fmla="*/ 2038 h 2588"/>
                  <a:gd name="T30" fmla="*/ 2372 w 2554"/>
                  <a:gd name="T31" fmla="*/ 1967 h 2588"/>
                  <a:gd name="T32" fmla="*/ 28 w 2554"/>
                  <a:gd name="T33" fmla="*/ 1599 h 2588"/>
                  <a:gd name="T34" fmla="*/ 48 w 2554"/>
                  <a:gd name="T35" fmla="*/ 1671 h 2588"/>
                  <a:gd name="T36" fmla="*/ 99 w 2554"/>
                  <a:gd name="T37" fmla="*/ 1808 h 2588"/>
                  <a:gd name="T38" fmla="*/ 123 w 2554"/>
                  <a:gd name="T39" fmla="*/ 1859 h 2588"/>
                  <a:gd name="T40" fmla="*/ 139 w 2554"/>
                  <a:gd name="T41" fmla="*/ 1907 h 2588"/>
                  <a:gd name="T42" fmla="*/ 35 w 2554"/>
                  <a:gd name="T43" fmla="*/ 1658 h 2588"/>
                  <a:gd name="T44" fmla="*/ 21 w 2554"/>
                  <a:gd name="T45" fmla="*/ 1580 h 2588"/>
                  <a:gd name="T46" fmla="*/ 2554 w 2554"/>
                  <a:gd name="T47" fmla="*/ 1510 h 2588"/>
                  <a:gd name="T48" fmla="*/ 2 w 2554"/>
                  <a:gd name="T49" fmla="*/ 1078 h 2588"/>
                  <a:gd name="T50" fmla="*/ 0 w 2554"/>
                  <a:gd name="T51" fmla="*/ 1086 h 2588"/>
                  <a:gd name="T52" fmla="*/ 2441 w 2554"/>
                  <a:gd name="T53" fmla="*/ 725 h 2588"/>
                  <a:gd name="T54" fmla="*/ 2526 w 2554"/>
                  <a:gd name="T55" fmla="*/ 953 h 2588"/>
                  <a:gd name="T56" fmla="*/ 2536 w 2554"/>
                  <a:gd name="T57" fmla="*/ 1006 h 2588"/>
                  <a:gd name="T58" fmla="*/ 2528 w 2554"/>
                  <a:gd name="T59" fmla="*/ 989 h 2588"/>
                  <a:gd name="T60" fmla="*/ 2513 w 2554"/>
                  <a:gd name="T61" fmla="*/ 939 h 2588"/>
                  <a:gd name="T62" fmla="*/ 2440 w 2554"/>
                  <a:gd name="T63" fmla="*/ 745 h 2588"/>
                  <a:gd name="T64" fmla="*/ 2410 w 2554"/>
                  <a:gd name="T65" fmla="*/ 687 h 2588"/>
                  <a:gd name="T66" fmla="*/ 396 w 2554"/>
                  <a:gd name="T67" fmla="*/ 345 h 2588"/>
                  <a:gd name="T68" fmla="*/ 400 w 2554"/>
                  <a:gd name="T69" fmla="*/ 354 h 2588"/>
                  <a:gd name="T70" fmla="*/ 335 w 2554"/>
                  <a:gd name="T71" fmla="*/ 420 h 2588"/>
                  <a:gd name="T72" fmla="*/ 246 w 2554"/>
                  <a:gd name="T73" fmla="*/ 527 h 2588"/>
                  <a:gd name="T74" fmla="*/ 184 w 2554"/>
                  <a:gd name="T75" fmla="*/ 618 h 2588"/>
                  <a:gd name="T76" fmla="*/ 212 w 2554"/>
                  <a:gd name="T77" fmla="*/ 558 h 2588"/>
                  <a:gd name="T78" fmla="*/ 396 w 2554"/>
                  <a:gd name="T79" fmla="*/ 345 h 2588"/>
                  <a:gd name="T80" fmla="*/ 2097 w 2554"/>
                  <a:gd name="T81" fmla="*/ 303 h 2588"/>
                  <a:gd name="T82" fmla="*/ 825 w 2554"/>
                  <a:gd name="T83" fmla="*/ 81 h 2588"/>
                  <a:gd name="T84" fmla="*/ 820 w 2554"/>
                  <a:gd name="T85" fmla="*/ 84 h 2588"/>
                  <a:gd name="T86" fmla="*/ 1332 w 2554"/>
                  <a:gd name="T87" fmla="*/ 0 h 2588"/>
                  <a:gd name="T88" fmla="*/ 1611 w 2554"/>
                  <a:gd name="T89" fmla="*/ 43 h 2588"/>
                  <a:gd name="T90" fmla="*/ 1656 w 2554"/>
                  <a:gd name="T91" fmla="*/ 65 h 2588"/>
                  <a:gd name="T92" fmla="*/ 1578 w 2554"/>
                  <a:gd name="T93" fmla="*/ 44 h 2588"/>
                  <a:gd name="T94" fmla="*/ 1402 w 2554"/>
                  <a:gd name="T95" fmla="*/ 14 h 2588"/>
                  <a:gd name="T96" fmla="*/ 1332 w 2554"/>
                  <a:gd name="T97" fmla="*/ 9 h 2588"/>
                  <a:gd name="T98" fmla="*/ 1314 w 2554"/>
                  <a:gd name="T99" fmla="*/ 3 h 2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54" h="2588">
                    <a:moveTo>
                      <a:pt x="899" y="2523"/>
                    </a:moveTo>
                    <a:lnTo>
                      <a:pt x="945" y="2535"/>
                    </a:lnTo>
                    <a:lnTo>
                      <a:pt x="945" y="2540"/>
                    </a:lnTo>
                    <a:lnTo>
                      <a:pt x="1003" y="2550"/>
                    </a:lnTo>
                    <a:lnTo>
                      <a:pt x="1044" y="2558"/>
                    </a:lnTo>
                    <a:lnTo>
                      <a:pt x="1133" y="2572"/>
                    </a:lnTo>
                    <a:lnTo>
                      <a:pt x="1146" y="2574"/>
                    </a:lnTo>
                    <a:lnTo>
                      <a:pt x="1188" y="2579"/>
                    </a:lnTo>
                    <a:lnTo>
                      <a:pt x="1190" y="2576"/>
                    </a:lnTo>
                    <a:lnTo>
                      <a:pt x="1224" y="2579"/>
                    </a:lnTo>
                    <a:lnTo>
                      <a:pt x="1241" y="2579"/>
                    </a:lnTo>
                    <a:lnTo>
                      <a:pt x="1241" y="2582"/>
                    </a:lnTo>
                    <a:lnTo>
                      <a:pt x="1241" y="2588"/>
                    </a:lnTo>
                    <a:lnTo>
                      <a:pt x="1222" y="2588"/>
                    </a:lnTo>
                    <a:lnTo>
                      <a:pt x="1188" y="2585"/>
                    </a:lnTo>
                    <a:lnTo>
                      <a:pt x="1188" y="2585"/>
                    </a:lnTo>
                    <a:lnTo>
                      <a:pt x="945" y="2544"/>
                    </a:lnTo>
                    <a:lnTo>
                      <a:pt x="944" y="2545"/>
                    </a:lnTo>
                    <a:lnTo>
                      <a:pt x="894" y="2530"/>
                    </a:lnTo>
                    <a:lnTo>
                      <a:pt x="894" y="2528"/>
                    </a:lnTo>
                    <a:lnTo>
                      <a:pt x="897" y="2523"/>
                    </a:lnTo>
                    <a:lnTo>
                      <a:pt x="899" y="2523"/>
                    </a:lnTo>
                    <a:close/>
                    <a:moveTo>
                      <a:pt x="1732" y="2496"/>
                    </a:moveTo>
                    <a:lnTo>
                      <a:pt x="1735" y="2504"/>
                    </a:lnTo>
                    <a:lnTo>
                      <a:pt x="1728" y="2507"/>
                    </a:lnTo>
                    <a:lnTo>
                      <a:pt x="1725" y="2499"/>
                    </a:lnTo>
                    <a:lnTo>
                      <a:pt x="1732" y="2496"/>
                    </a:lnTo>
                    <a:close/>
                    <a:moveTo>
                      <a:pt x="458" y="2284"/>
                    </a:moveTo>
                    <a:lnTo>
                      <a:pt x="464" y="2290"/>
                    </a:lnTo>
                    <a:lnTo>
                      <a:pt x="458" y="2295"/>
                    </a:lnTo>
                    <a:lnTo>
                      <a:pt x="452" y="2291"/>
                    </a:lnTo>
                    <a:lnTo>
                      <a:pt x="458" y="2284"/>
                    </a:lnTo>
                    <a:close/>
                    <a:moveTo>
                      <a:pt x="2372" y="1967"/>
                    </a:moveTo>
                    <a:lnTo>
                      <a:pt x="2381" y="1972"/>
                    </a:lnTo>
                    <a:lnTo>
                      <a:pt x="2348" y="2022"/>
                    </a:lnTo>
                    <a:lnTo>
                      <a:pt x="2205" y="2198"/>
                    </a:lnTo>
                    <a:lnTo>
                      <a:pt x="2162" y="2240"/>
                    </a:lnTo>
                    <a:lnTo>
                      <a:pt x="2157" y="2236"/>
                    </a:lnTo>
                    <a:lnTo>
                      <a:pt x="2156" y="2233"/>
                    </a:lnTo>
                    <a:lnTo>
                      <a:pt x="2190" y="2199"/>
                    </a:lnTo>
                    <a:lnTo>
                      <a:pt x="2193" y="2201"/>
                    </a:lnTo>
                    <a:lnTo>
                      <a:pt x="2211" y="2178"/>
                    </a:lnTo>
                    <a:lnTo>
                      <a:pt x="2221" y="2168"/>
                    </a:lnTo>
                    <a:lnTo>
                      <a:pt x="2282" y="2097"/>
                    </a:lnTo>
                    <a:lnTo>
                      <a:pt x="2326" y="2038"/>
                    </a:lnTo>
                    <a:lnTo>
                      <a:pt x="2348" y="2011"/>
                    </a:lnTo>
                    <a:lnTo>
                      <a:pt x="2347" y="2010"/>
                    </a:lnTo>
                    <a:lnTo>
                      <a:pt x="2372" y="1967"/>
                    </a:lnTo>
                    <a:close/>
                    <a:moveTo>
                      <a:pt x="21" y="1580"/>
                    </a:moveTo>
                    <a:lnTo>
                      <a:pt x="24" y="1580"/>
                    </a:lnTo>
                    <a:lnTo>
                      <a:pt x="28" y="1599"/>
                    </a:lnTo>
                    <a:lnTo>
                      <a:pt x="37" y="1627"/>
                    </a:lnTo>
                    <a:lnTo>
                      <a:pt x="33" y="1630"/>
                    </a:lnTo>
                    <a:lnTo>
                      <a:pt x="48" y="1671"/>
                    </a:lnTo>
                    <a:lnTo>
                      <a:pt x="54" y="1686"/>
                    </a:lnTo>
                    <a:lnTo>
                      <a:pt x="85" y="1774"/>
                    </a:lnTo>
                    <a:lnTo>
                      <a:pt x="99" y="1808"/>
                    </a:lnTo>
                    <a:lnTo>
                      <a:pt x="119" y="1857"/>
                    </a:lnTo>
                    <a:lnTo>
                      <a:pt x="122" y="1857"/>
                    </a:lnTo>
                    <a:lnTo>
                      <a:pt x="123" y="1859"/>
                    </a:lnTo>
                    <a:lnTo>
                      <a:pt x="144" y="1900"/>
                    </a:lnTo>
                    <a:lnTo>
                      <a:pt x="144" y="1902"/>
                    </a:lnTo>
                    <a:lnTo>
                      <a:pt x="139" y="1907"/>
                    </a:lnTo>
                    <a:lnTo>
                      <a:pt x="115" y="1863"/>
                    </a:lnTo>
                    <a:lnTo>
                      <a:pt x="102" y="1835"/>
                    </a:lnTo>
                    <a:lnTo>
                      <a:pt x="35" y="1658"/>
                    </a:lnTo>
                    <a:lnTo>
                      <a:pt x="20" y="1600"/>
                    </a:lnTo>
                    <a:lnTo>
                      <a:pt x="16" y="1582"/>
                    </a:lnTo>
                    <a:lnTo>
                      <a:pt x="21" y="1580"/>
                    </a:lnTo>
                    <a:close/>
                    <a:moveTo>
                      <a:pt x="2546" y="1502"/>
                    </a:moveTo>
                    <a:lnTo>
                      <a:pt x="2554" y="1504"/>
                    </a:lnTo>
                    <a:lnTo>
                      <a:pt x="2554" y="1510"/>
                    </a:lnTo>
                    <a:lnTo>
                      <a:pt x="2545" y="1508"/>
                    </a:lnTo>
                    <a:lnTo>
                      <a:pt x="2546" y="1502"/>
                    </a:lnTo>
                    <a:close/>
                    <a:moveTo>
                      <a:pt x="2" y="1078"/>
                    </a:moveTo>
                    <a:lnTo>
                      <a:pt x="10" y="1080"/>
                    </a:lnTo>
                    <a:lnTo>
                      <a:pt x="10" y="1087"/>
                    </a:lnTo>
                    <a:lnTo>
                      <a:pt x="0" y="1086"/>
                    </a:lnTo>
                    <a:lnTo>
                      <a:pt x="2" y="1078"/>
                    </a:lnTo>
                    <a:close/>
                    <a:moveTo>
                      <a:pt x="2417" y="680"/>
                    </a:moveTo>
                    <a:lnTo>
                      <a:pt x="2441" y="725"/>
                    </a:lnTo>
                    <a:lnTo>
                      <a:pt x="2441" y="725"/>
                    </a:lnTo>
                    <a:lnTo>
                      <a:pt x="2441" y="725"/>
                    </a:lnTo>
                    <a:lnTo>
                      <a:pt x="2526" y="953"/>
                    </a:lnTo>
                    <a:lnTo>
                      <a:pt x="2536" y="988"/>
                    </a:lnTo>
                    <a:lnTo>
                      <a:pt x="2539" y="1005"/>
                    </a:lnTo>
                    <a:lnTo>
                      <a:pt x="2536" y="1006"/>
                    </a:lnTo>
                    <a:lnTo>
                      <a:pt x="2532" y="1005"/>
                    </a:lnTo>
                    <a:lnTo>
                      <a:pt x="2530" y="1005"/>
                    </a:lnTo>
                    <a:lnTo>
                      <a:pt x="2528" y="989"/>
                    </a:lnTo>
                    <a:lnTo>
                      <a:pt x="2518" y="958"/>
                    </a:lnTo>
                    <a:lnTo>
                      <a:pt x="2519" y="957"/>
                    </a:lnTo>
                    <a:lnTo>
                      <a:pt x="2513" y="939"/>
                    </a:lnTo>
                    <a:lnTo>
                      <a:pt x="2502" y="902"/>
                    </a:lnTo>
                    <a:lnTo>
                      <a:pt x="2471" y="814"/>
                    </a:lnTo>
                    <a:lnTo>
                      <a:pt x="2440" y="745"/>
                    </a:lnTo>
                    <a:lnTo>
                      <a:pt x="2433" y="727"/>
                    </a:lnTo>
                    <a:lnTo>
                      <a:pt x="2432" y="727"/>
                    </a:lnTo>
                    <a:lnTo>
                      <a:pt x="2410" y="687"/>
                    </a:lnTo>
                    <a:lnTo>
                      <a:pt x="2412" y="686"/>
                    </a:lnTo>
                    <a:lnTo>
                      <a:pt x="2417" y="680"/>
                    </a:lnTo>
                    <a:close/>
                    <a:moveTo>
                      <a:pt x="396" y="345"/>
                    </a:moveTo>
                    <a:lnTo>
                      <a:pt x="400" y="351"/>
                    </a:lnTo>
                    <a:lnTo>
                      <a:pt x="401" y="354"/>
                    </a:lnTo>
                    <a:lnTo>
                      <a:pt x="400" y="354"/>
                    </a:lnTo>
                    <a:lnTo>
                      <a:pt x="367" y="387"/>
                    </a:lnTo>
                    <a:lnTo>
                      <a:pt x="363" y="385"/>
                    </a:lnTo>
                    <a:lnTo>
                      <a:pt x="335" y="420"/>
                    </a:lnTo>
                    <a:lnTo>
                      <a:pt x="334" y="420"/>
                    </a:lnTo>
                    <a:lnTo>
                      <a:pt x="274" y="491"/>
                    </a:lnTo>
                    <a:lnTo>
                      <a:pt x="246" y="527"/>
                    </a:lnTo>
                    <a:lnTo>
                      <a:pt x="208" y="574"/>
                    </a:lnTo>
                    <a:lnTo>
                      <a:pt x="211" y="577"/>
                    </a:lnTo>
                    <a:lnTo>
                      <a:pt x="184" y="618"/>
                    </a:lnTo>
                    <a:lnTo>
                      <a:pt x="177" y="615"/>
                    </a:lnTo>
                    <a:lnTo>
                      <a:pt x="212" y="558"/>
                    </a:lnTo>
                    <a:lnTo>
                      <a:pt x="212" y="558"/>
                    </a:lnTo>
                    <a:lnTo>
                      <a:pt x="343" y="397"/>
                    </a:lnTo>
                    <a:lnTo>
                      <a:pt x="394" y="348"/>
                    </a:lnTo>
                    <a:lnTo>
                      <a:pt x="396" y="345"/>
                    </a:lnTo>
                    <a:close/>
                    <a:moveTo>
                      <a:pt x="2097" y="291"/>
                    </a:moveTo>
                    <a:lnTo>
                      <a:pt x="2102" y="296"/>
                    </a:lnTo>
                    <a:lnTo>
                      <a:pt x="2097" y="303"/>
                    </a:lnTo>
                    <a:lnTo>
                      <a:pt x="2091" y="298"/>
                    </a:lnTo>
                    <a:lnTo>
                      <a:pt x="2097" y="291"/>
                    </a:lnTo>
                    <a:close/>
                    <a:moveTo>
                      <a:pt x="825" y="81"/>
                    </a:moveTo>
                    <a:lnTo>
                      <a:pt x="828" y="89"/>
                    </a:lnTo>
                    <a:lnTo>
                      <a:pt x="822" y="92"/>
                    </a:lnTo>
                    <a:lnTo>
                      <a:pt x="820" y="84"/>
                    </a:lnTo>
                    <a:lnTo>
                      <a:pt x="825" y="81"/>
                    </a:lnTo>
                    <a:close/>
                    <a:moveTo>
                      <a:pt x="1315" y="0"/>
                    </a:moveTo>
                    <a:lnTo>
                      <a:pt x="1332" y="0"/>
                    </a:lnTo>
                    <a:lnTo>
                      <a:pt x="1371" y="3"/>
                    </a:lnTo>
                    <a:lnTo>
                      <a:pt x="1611" y="43"/>
                    </a:lnTo>
                    <a:lnTo>
                      <a:pt x="1611" y="43"/>
                    </a:lnTo>
                    <a:lnTo>
                      <a:pt x="1660" y="58"/>
                    </a:lnTo>
                    <a:lnTo>
                      <a:pt x="1659" y="62"/>
                    </a:lnTo>
                    <a:lnTo>
                      <a:pt x="1656" y="65"/>
                    </a:lnTo>
                    <a:lnTo>
                      <a:pt x="1611" y="53"/>
                    </a:lnTo>
                    <a:lnTo>
                      <a:pt x="1609" y="50"/>
                    </a:lnTo>
                    <a:lnTo>
                      <a:pt x="1578" y="44"/>
                    </a:lnTo>
                    <a:lnTo>
                      <a:pt x="1510" y="30"/>
                    </a:lnTo>
                    <a:lnTo>
                      <a:pt x="1423" y="16"/>
                    </a:lnTo>
                    <a:lnTo>
                      <a:pt x="1402" y="14"/>
                    </a:lnTo>
                    <a:lnTo>
                      <a:pt x="1366" y="9"/>
                    </a:lnTo>
                    <a:lnTo>
                      <a:pt x="1365" y="12"/>
                    </a:lnTo>
                    <a:lnTo>
                      <a:pt x="1332" y="9"/>
                    </a:lnTo>
                    <a:lnTo>
                      <a:pt x="1315" y="9"/>
                    </a:lnTo>
                    <a:lnTo>
                      <a:pt x="1315" y="9"/>
                    </a:lnTo>
                    <a:lnTo>
                      <a:pt x="1314" y="3"/>
                    </a:lnTo>
                    <a:lnTo>
                      <a:pt x="13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5" name="Freeform 680"/>
              <p:cNvSpPr>
                <a:spLocks noEditPoints="1"/>
              </p:cNvSpPr>
              <p:nvPr/>
            </p:nvSpPr>
            <p:spPr bwMode="auto">
              <a:xfrm>
                <a:off x="5830" y="1242"/>
                <a:ext cx="2571" cy="2606"/>
              </a:xfrm>
              <a:custGeom>
                <a:avLst/>
                <a:gdLst>
                  <a:gd name="T0" fmla="*/ 1249 w 2571"/>
                  <a:gd name="T1" fmla="*/ 2596 h 2606"/>
                  <a:gd name="T2" fmla="*/ 1246 w 2571"/>
                  <a:gd name="T3" fmla="*/ 2606 h 2606"/>
                  <a:gd name="T4" fmla="*/ 1196 w 2571"/>
                  <a:gd name="T5" fmla="*/ 2593 h 2606"/>
                  <a:gd name="T6" fmla="*/ 948 w 2571"/>
                  <a:gd name="T7" fmla="*/ 2562 h 2606"/>
                  <a:gd name="T8" fmla="*/ 902 w 2571"/>
                  <a:gd name="T9" fmla="*/ 2538 h 2606"/>
                  <a:gd name="T10" fmla="*/ 1739 w 2571"/>
                  <a:gd name="T11" fmla="*/ 2524 h 2606"/>
                  <a:gd name="T12" fmla="*/ 460 w 2571"/>
                  <a:gd name="T13" fmla="*/ 2299 h 2606"/>
                  <a:gd name="T14" fmla="*/ 453 w 2571"/>
                  <a:gd name="T15" fmla="*/ 2306 h 2606"/>
                  <a:gd name="T16" fmla="*/ 2206 w 2571"/>
                  <a:gd name="T17" fmla="*/ 2213 h 2606"/>
                  <a:gd name="T18" fmla="*/ 2173 w 2571"/>
                  <a:gd name="T19" fmla="*/ 2252 h 2606"/>
                  <a:gd name="T20" fmla="*/ 2389 w 2571"/>
                  <a:gd name="T21" fmla="*/ 1980 h 2606"/>
                  <a:gd name="T22" fmla="*/ 2369 w 2571"/>
                  <a:gd name="T23" fmla="*/ 2028 h 2606"/>
                  <a:gd name="T24" fmla="*/ 2356 w 2571"/>
                  <a:gd name="T25" fmla="*/ 2030 h 2606"/>
                  <a:gd name="T26" fmla="*/ 123 w 2571"/>
                  <a:gd name="T27" fmla="*/ 1871 h 2606"/>
                  <a:gd name="T28" fmla="*/ 138 w 2571"/>
                  <a:gd name="T29" fmla="*/ 1917 h 2606"/>
                  <a:gd name="T30" fmla="*/ 114 w 2571"/>
                  <a:gd name="T31" fmla="*/ 1872 h 2606"/>
                  <a:gd name="T32" fmla="*/ 24 w 2571"/>
                  <a:gd name="T33" fmla="*/ 1590 h 2606"/>
                  <a:gd name="T34" fmla="*/ 34 w 2571"/>
                  <a:gd name="T35" fmla="*/ 1640 h 2606"/>
                  <a:gd name="T36" fmla="*/ 19 w 2571"/>
                  <a:gd name="T37" fmla="*/ 1611 h 2606"/>
                  <a:gd name="T38" fmla="*/ 24 w 2571"/>
                  <a:gd name="T39" fmla="*/ 1590 h 2606"/>
                  <a:gd name="T40" fmla="*/ 2571 w 2571"/>
                  <a:gd name="T41" fmla="*/ 1519 h 2606"/>
                  <a:gd name="T42" fmla="*/ 1 w 2571"/>
                  <a:gd name="T43" fmla="*/ 1085 h 2606"/>
                  <a:gd name="T44" fmla="*/ 0 w 2571"/>
                  <a:gd name="T45" fmla="*/ 1092 h 2606"/>
                  <a:gd name="T46" fmla="*/ 2534 w 2571"/>
                  <a:gd name="T47" fmla="*/ 962 h 2606"/>
                  <a:gd name="T48" fmla="*/ 2553 w 2571"/>
                  <a:gd name="T49" fmla="*/ 993 h 2606"/>
                  <a:gd name="T50" fmla="*/ 2547 w 2571"/>
                  <a:gd name="T51" fmla="*/ 1013 h 2606"/>
                  <a:gd name="T52" fmla="*/ 2432 w 2571"/>
                  <a:gd name="T53" fmla="*/ 684 h 2606"/>
                  <a:gd name="T54" fmla="*/ 2454 w 2571"/>
                  <a:gd name="T55" fmla="*/ 732 h 2606"/>
                  <a:gd name="T56" fmla="*/ 2425 w 2571"/>
                  <a:gd name="T57" fmla="*/ 688 h 2606"/>
                  <a:gd name="T58" fmla="*/ 220 w 2571"/>
                  <a:gd name="T59" fmla="*/ 566 h 2606"/>
                  <a:gd name="T60" fmla="*/ 181 w 2571"/>
                  <a:gd name="T61" fmla="*/ 622 h 2606"/>
                  <a:gd name="T62" fmla="*/ 206 w 2571"/>
                  <a:gd name="T63" fmla="*/ 575 h 2606"/>
                  <a:gd name="T64" fmla="*/ 398 w 2571"/>
                  <a:gd name="T65" fmla="*/ 347 h 2606"/>
                  <a:gd name="T66" fmla="*/ 402 w 2571"/>
                  <a:gd name="T67" fmla="*/ 356 h 2606"/>
                  <a:gd name="T68" fmla="*/ 361 w 2571"/>
                  <a:gd name="T69" fmla="*/ 383 h 2606"/>
                  <a:gd name="T70" fmla="*/ 2110 w 2571"/>
                  <a:gd name="T71" fmla="*/ 292 h 2606"/>
                  <a:gd name="T72" fmla="*/ 2105 w 2571"/>
                  <a:gd name="T73" fmla="*/ 299 h 2606"/>
                  <a:gd name="T74" fmla="*/ 833 w 2571"/>
                  <a:gd name="T75" fmla="*/ 89 h 2606"/>
                  <a:gd name="T76" fmla="*/ 830 w 2571"/>
                  <a:gd name="T77" fmla="*/ 80 h 2606"/>
                  <a:gd name="T78" fmla="*/ 1670 w 2571"/>
                  <a:gd name="T79" fmla="*/ 61 h 2606"/>
                  <a:gd name="T80" fmla="*/ 1619 w 2571"/>
                  <a:gd name="T81" fmla="*/ 51 h 2606"/>
                  <a:gd name="T82" fmla="*/ 1342 w 2571"/>
                  <a:gd name="T83" fmla="*/ 0 h 2606"/>
                  <a:gd name="T84" fmla="*/ 1379 w 2571"/>
                  <a:gd name="T85" fmla="*/ 11 h 2606"/>
                  <a:gd name="T86" fmla="*/ 1323 w 2571"/>
                  <a:gd name="T87" fmla="*/ 4 h 2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71" h="2606">
                    <a:moveTo>
                      <a:pt x="1196" y="2593"/>
                    </a:moveTo>
                    <a:lnTo>
                      <a:pt x="1230" y="2596"/>
                    </a:lnTo>
                    <a:lnTo>
                      <a:pt x="1249" y="2596"/>
                    </a:lnTo>
                    <a:lnTo>
                      <a:pt x="1249" y="2596"/>
                    </a:lnTo>
                    <a:lnTo>
                      <a:pt x="1247" y="2603"/>
                    </a:lnTo>
                    <a:lnTo>
                      <a:pt x="1246" y="2606"/>
                    </a:lnTo>
                    <a:lnTo>
                      <a:pt x="1230" y="2606"/>
                    </a:lnTo>
                    <a:lnTo>
                      <a:pt x="1199" y="2603"/>
                    </a:lnTo>
                    <a:lnTo>
                      <a:pt x="1196" y="2593"/>
                    </a:lnTo>
                    <a:close/>
                    <a:moveTo>
                      <a:pt x="902" y="2538"/>
                    </a:moveTo>
                    <a:lnTo>
                      <a:pt x="952" y="2553"/>
                    </a:lnTo>
                    <a:lnTo>
                      <a:pt x="948" y="2562"/>
                    </a:lnTo>
                    <a:lnTo>
                      <a:pt x="901" y="2548"/>
                    </a:lnTo>
                    <a:lnTo>
                      <a:pt x="901" y="2542"/>
                    </a:lnTo>
                    <a:lnTo>
                      <a:pt x="902" y="2538"/>
                    </a:lnTo>
                    <a:close/>
                    <a:moveTo>
                      <a:pt x="1743" y="2512"/>
                    </a:moveTo>
                    <a:lnTo>
                      <a:pt x="1747" y="2521"/>
                    </a:lnTo>
                    <a:lnTo>
                      <a:pt x="1739" y="2524"/>
                    </a:lnTo>
                    <a:lnTo>
                      <a:pt x="1736" y="2515"/>
                    </a:lnTo>
                    <a:lnTo>
                      <a:pt x="1743" y="2512"/>
                    </a:lnTo>
                    <a:close/>
                    <a:moveTo>
                      <a:pt x="460" y="2299"/>
                    </a:moveTo>
                    <a:lnTo>
                      <a:pt x="466" y="2303"/>
                    </a:lnTo>
                    <a:lnTo>
                      <a:pt x="460" y="2310"/>
                    </a:lnTo>
                    <a:lnTo>
                      <a:pt x="453" y="2306"/>
                    </a:lnTo>
                    <a:lnTo>
                      <a:pt x="460" y="2299"/>
                    </a:lnTo>
                    <a:close/>
                    <a:moveTo>
                      <a:pt x="2213" y="2206"/>
                    </a:moveTo>
                    <a:lnTo>
                      <a:pt x="2206" y="2213"/>
                    </a:lnTo>
                    <a:lnTo>
                      <a:pt x="2211" y="2220"/>
                    </a:lnTo>
                    <a:lnTo>
                      <a:pt x="2177" y="2254"/>
                    </a:lnTo>
                    <a:lnTo>
                      <a:pt x="2173" y="2252"/>
                    </a:lnTo>
                    <a:lnTo>
                      <a:pt x="2170" y="2248"/>
                    </a:lnTo>
                    <a:lnTo>
                      <a:pt x="2213" y="2206"/>
                    </a:lnTo>
                    <a:close/>
                    <a:moveTo>
                      <a:pt x="2389" y="1980"/>
                    </a:moveTo>
                    <a:lnTo>
                      <a:pt x="2391" y="1981"/>
                    </a:lnTo>
                    <a:lnTo>
                      <a:pt x="2396" y="1985"/>
                    </a:lnTo>
                    <a:lnTo>
                      <a:pt x="2369" y="2028"/>
                    </a:lnTo>
                    <a:lnTo>
                      <a:pt x="2366" y="2026"/>
                    </a:lnTo>
                    <a:lnTo>
                      <a:pt x="2362" y="2025"/>
                    </a:lnTo>
                    <a:lnTo>
                      <a:pt x="2356" y="2030"/>
                    </a:lnTo>
                    <a:lnTo>
                      <a:pt x="2389" y="1980"/>
                    </a:lnTo>
                    <a:close/>
                    <a:moveTo>
                      <a:pt x="110" y="1843"/>
                    </a:moveTo>
                    <a:lnTo>
                      <a:pt x="123" y="1871"/>
                    </a:lnTo>
                    <a:lnTo>
                      <a:pt x="147" y="1915"/>
                    </a:lnTo>
                    <a:lnTo>
                      <a:pt x="142" y="1917"/>
                    </a:lnTo>
                    <a:lnTo>
                      <a:pt x="138" y="1917"/>
                    </a:lnTo>
                    <a:lnTo>
                      <a:pt x="114" y="1875"/>
                    </a:lnTo>
                    <a:lnTo>
                      <a:pt x="114" y="1874"/>
                    </a:lnTo>
                    <a:lnTo>
                      <a:pt x="114" y="1872"/>
                    </a:lnTo>
                    <a:lnTo>
                      <a:pt x="120" y="1869"/>
                    </a:lnTo>
                    <a:lnTo>
                      <a:pt x="110" y="1843"/>
                    </a:lnTo>
                    <a:close/>
                    <a:moveTo>
                      <a:pt x="24" y="1590"/>
                    </a:moveTo>
                    <a:lnTo>
                      <a:pt x="28" y="1608"/>
                    </a:lnTo>
                    <a:lnTo>
                      <a:pt x="43" y="1666"/>
                    </a:lnTo>
                    <a:lnTo>
                      <a:pt x="34" y="1640"/>
                    </a:lnTo>
                    <a:lnTo>
                      <a:pt x="31" y="1640"/>
                    </a:lnTo>
                    <a:lnTo>
                      <a:pt x="28" y="1640"/>
                    </a:lnTo>
                    <a:lnTo>
                      <a:pt x="19" y="1611"/>
                    </a:lnTo>
                    <a:lnTo>
                      <a:pt x="15" y="1592"/>
                    </a:lnTo>
                    <a:lnTo>
                      <a:pt x="18" y="1591"/>
                    </a:lnTo>
                    <a:lnTo>
                      <a:pt x="24" y="1590"/>
                    </a:lnTo>
                    <a:close/>
                    <a:moveTo>
                      <a:pt x="2562" y="1512"/>
                    </a:moveTo>
                    <a:lnTo>
                      <a:pt x="2571" y="1513"/>
                    </a:lnTo>
                    <a:lnTo>
                      <a:pt x="2571" y="1519"/>
                    </a:lnTo>
                    <a:lnTo>
                      <a:pt x="2562" y="1518"/>
                    </a:lnTo>
                    <a:lnTo>
                      <a:pt x="2562" y="1512"/>
                    </a:lnTo>
                    <a:close/>
                    <a:moveTo>
                      <a:pt x="1" y="1085"/>
                    </a:moveTo>
                    <a:lnTo>
                      <a:pt x="10" y="1086"/>
                    </a:lnTo>
                    <a:lnTo>
                      <a:pt x="8" y="1094"/>
                    </a:lnTo>
                    <a:lnTo>
                      <a:pt x="0" y="1092"/>
                    </a:lnTo>
                    <a:lnTo>
                      <a:pt x="1" y="1085"/>
                    </a:lnTo>
                    <a:close/>
                    <a:moveTo>
                      <a:pt x="2534" y="961"/>
                    </a:moveTo>
                    <a:lnTo>
                      <a:pt x="2534" y="962"/>
                    </a:lnTo>
                    <a:lnTo>
                      <a:pt x="2540" y="961"/>
                    </a:lnTo>
                    <a:lnTo>
                      <a:pt x="2544" y="961"/>
                    </a:lnTo>
                    <a:lnTo>
                      <a:pt x="2553" y="993"/>
                    </a:lnTo>
                    <a:lnTo>
                      <a:pt x="2557" y="1010"/>
                    </a:lnTo>
                    <a:lnTo>
                      <a:pt x="2554" y="1012"/>
                    </a:lnTo>
                    <a:lnTo>
                      <a:pt x="2547" y="1013"/>
                    </a:lnTo>
                    <a:lnTo>
                      <a:pt x="2544" y="996"/>
                    </a:lnTo>
                    <a:lnTo>
                      <a:pt x="2534" y="961"/>
                    </a:lnTo>
                    <a:close/>
                    <a:moveTo>
                      <a:pt x="2432" y="684"/>
                    </a:moveTo>
                    <a:lnTo>
                      <a:pt x="2456" y="729"/>
                    </a:lnTo>
                    <a:lnTo>
                      <a:pt x="2456" y="729"/>
                    </a:lnTo>
                    <a:lnTo>
                      <a:pt x="2454" y="732"/>
                    </a:lnTo>
                    <a:lnTo>
                      <a:pt x="2449" y="733"/>
                    </a:lnTo>
                    <a:lnTo>
                      <a:pt x="2449" y="733"/>
                    </a:lnTo>
                    <a:lnTo>
                      <a:pt x="2425" y="688"/>
                    </a:lnTo>
                    <a:lnTo>
                      <a:pt x="2428" y="685"/>
                    </a:lnTo>
                    <a:lnTo>
                      <a:pt x="2432" y="684"/>
                    </a:lnTo>
                    <a:close/>
                    <a:moveTo>
                      <a:pt x="220" y="566"/>
                    </a:moveTo>
                    <a:lnTo>
                      <a:pt x="220" y="566"/>
                    </a:lnTo>
                    <a:lnTo>
                      <a:pt x="185" y="623"/>
                    </a:lnTo>
                    <a:lnTo>
                      <a:pt x="181" y="622"/>
                    </a:lnTo>
                    <a:lnTo>
                      <a:pt x="178" y="616"/>
                    </a:lnTo>
                    <a:lnTo>
                      <a:pt x="205" y="574"/>
                    </a:lnTo>
                    <a:lnTo>
                      <a:pt x="206" y="575"/>
                    </a:lnTo>
                    <a:lnTo>
                      <a:pt x="212" y="578"/>
                    </a:lnTo>
                    <a:lnTo>
                      <a:pt x="220" y="566"/>
                    </a:lnTo>
                    <a:close/>
                    <a:moveTo>
                      <a:pt x="398" y="347"/>
                    </a:moveTo>
                    <a:lnTo>
                      <a:pt x="401" y="349"/>
                    </a:lnTo>
                    <a:lnTo>
                      <a:pt x="404" y="353"/>
                    </a:lnTo>
                    <a:lnTo>
                      <a:pt x="402" y="356"/>
                    </a:lnTo>
                    <a:lnTo>
                      <a:pt x="351" y="405"/>
                    </a:lnTo>
                    <a:lnTo>
                      <a:pt x="366" y="388"/>
                    </a:lnTo>
                    <a:lnTo>
                      <a:pt x="361" y="383"/>
                    </a:lnTo>
                    <a:lnTo>
                      <a:pt x="395" y="349"/>
                    </a:lnTo>
                    <a:lnTo>
                      <a:pt x="398" y="347"/>
                    </a:lnTo>
                    <a:close/>
                    <a:moveTo>
                      <a:pt x="2110" y="292"/>
                    </a:moveTo>
                    <a:lnTo>
                      <a:pt x="2116" y="298"/>
                    </a:lnTo>
                    <a:lnTo>
                      <a:pt x="2110" y="304"/>
                    </a:lnTo>
                    <a:lnTo>
                      <a:pt x="2105" y="299"/>
                    </a:lnTo>
                    <a:lnTo>
                      <a:pt x="2110" y="292"/>
                    </a:lnTo>
                    <a:close/>
                    <a:moveTo>
                      <a:pt x="830" y="80"/>
                    </a:moveTo>
                    <a:lnTo>
                      <a:pt x="833" y="89"/>
                    </a:lnTo>
                    <a:lnTo>
                      <a:pt x="828" y="92"/>
                    </a:lnTo>
                    <a:lnTo>
                      <a:pt x="825" y="83"/>
                    </a:lnTo>
                    <a:lnTo>
                      <a:pt x="830" y="80"/>
                    </a:lnTo>
                    <a:close/>
                    <a:moveTo>
                      <a:pt x="1622" y="42"/>
                    </a:moveTo>
                    <a:lnTo>
                      <a:pt x="1671" y="56"/>
                    </a:lnTo>
                    <a:lnTo>
                      <a:pt x="1670" y="61"/>
                    </a:lnTo>
                    <a:lnTo>
                      <a:pt x="1668" y="65"/>
                    </a:lnTo>
                    <a:lnTo>
                      <a:pt x="1668" y="66"/>
                    </a:lnTo>
                    <a:lnTo>
                      <a:pt x="1619" y="51"/>
                    </a:lnTo>
                    <a:lnTo>
                      <a:pt x="1622" y="42"/>
                    </a:lnTo>
                    <a:close/>
                    <a:moveTo>
                      <a:pt x="1325" y="0"/>
                    </a:moveTo>
                    <a:lnTo>
                      <a:pt x="1342" y="0"/>
                    </a:lnTo>
                    <a:lnTo>
                      <a:pt x="1374" y="1"/>
                    </a:lnTo>
                    <a:lnTo>
                      <a:pt x="1376" y="11"/>
                    </a:lnTo>
                    <a:lnTo>
                      <a:pt x="1379" y="11"/>
                    </a:lnTo>
                    <a:lnTo>
                      <a:pt x="1340" y="8"/>
                    </a:lnTo>
                    <a:lnTo>
                      <a:pt x="1323" y="8"/>
                    </a:lnTo>
                    <a:lnTo>
                      <a:pt x="1323" y="4"/>
                    </a:lnTo>
                    <a:lnTo>
                      <a:pt x="13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6" name="Freeform 681"/>
              <p:cNvSpPr>
                <a:spLocks noEditPoints="1"/>
              </p:cNvSpPr>
              <p:nvPr/>
            </p:nvSpPr>
            <p:spPr bwMode="auto">
              <a:xfrm>
                <a:off x="5821" y="1232"/>
                <a:ext cx="2590" cy="2624"/>
              </a:xfrm>
              <a:custGeom>
                <a:avLst/>
                <a:gdLst>
                  <a:gd name="T0" fmla="*/ 1255 w 2590"/>
                  <a:gd name="T1" fmla="*/ 2616 h 2624"/>
                  <a:gd name="T2" fmla="*/ 1245 w 2590"/>
                  <a:gd name="T3" fmla="*/ 2624 h 2624"/>
                  <a:gd name="T4" fmla="*/ 1208 w 2590"/>
                  <a:gd name="T5" fmla="*/ 2614 h 2624"/>
                  <a:gd name="T6" fmla="*/ 957 w 2590"/>
                  <a:gd name="T7" fmla="*/ 2572 h 2624"/>
                  <a:gd name="T8" fmla="*/ 913 w 2590"/>
                  <a:gd name="T9" fmla="*/ 2568 h 2624"/>
                  <a:gd name="T10" fmla="*/ 910 w 2590"/>
                  <a:gd name="T11" fmla="*/ 2558 h 2624"/>
                  <a:gd name="T12" fmla="*/ 1752 w 2590"/>
                  <a:gd name="T13" fmla="*/ 2542 h 2624"/>
                  <a:gd name="T14" fmla="*/ 462 w 2590"/>
                  <a:gd name="T15" fmla="*/ 2316 h 2624"/>
                  <a:gd name="T16" fmla="*/ 457 w 2590"/>
                  <a:gd name="T17" fmla="*/ 2323 h 2624"/>
                  <a:gd name="T18" fmla="*/ 2222 w 2590"/>
                  <a:gd name="T19" fmla="*/ 2233 h 2624"/>
                  <a:gd name="T20" fmla="*/ 2194 w 2590"/>
                  <a:gd name="T21" fmla="*/ 2267 h 2624"/>
                  <a:gd name="T22" fmla="*/ 2220 w 2590"/>
                  <a:gd name="T23" fmla="*/ 2230 h 2624"/>
                  <a:gd name="T24" fmla="*/ 2409 w 2590"/>
                  <a:gd name="T25" fmla="*/ 2005 h 2624"/>
                  <a:gd name="T26" fmla="*/ 2381 w 2590"/>
                  <a:gd name="T27" fmla="*/ 2039 h 2624"/>
                  <a:gd name="T28" fmla="*/ 123 w 2590"/>
                  <a:gd name="T29" fmla="*/ 1884 h 2624"/>
                  <a:gd name="T30" fmla="*/ 140 w 2590"/>
                  <a:gd name="T31" fmla="*/ 1929 h 2624"/>
                  <a:gd name="T32" fmla="*/ 119 w 2590"/>
                  <a:gd name="T33" fmla="*/ 1886 h 2624"/>
                  <a:gd name="T34" fmla="*/ 28 w 2590"/>
                  <a:gd name="T35" fmla="*/ 1621 h 2624"/>
                  <a:gd name="T36" fmla="*/ 31 w 2590"/>
                  <a:gd name="T37" fmla="*/ 1650 h 2624"/>
                  <a:gd name="T38" fmla="*/ 17 w 2590"/>
                  <a:gd name="T39" fmla="*/ 1609 h 2624"/>
                  <a:gd name="T40" fmla="*/ 2580 w 2590"/>
                  <a:gd name="T41" fmla="*/ 1523 h 2624"/>
                  <a:gd name="T42" fmla="*/ 2580 w 2590"/>
                  <a:gd name="T43" fmla="*/ 1529 h 2624"/>
                  <a:gd name="T44" fmla="*/ 10 w 2590"/>
                  <a:gd name="T45" fmla="*/ 1095 h 2624"/>
                  <a:gd name="T46" fmla="*/ 2 w 2590"/>
                  <a:gd name="T47" fmla="*/ 1094 h 2624"/>
                  <a:gd name="T48" fmla="*/ 2563 w 2590"/>
                  <a:gd name="T49" fmla="*/ 974 h 2624"/>
                  <a:gd name="T50" fmla="*/ 2571 w 2590"/>
                  <a:gd name="T51" fmla="*/ 1016 h 2624"/>
                  <a:gd name="T52" fmla="*/ 2553 w 2590"/>
                  <a:gd name="T53" fmla="*/ 971 h 2624"/>
                  <a:gd name="T54" fmla="*/ 2451 w 2590"/>
                  <a:gd name="T55" fmla="*/ 692 h 2624"/>
                  <a:gd name="T56" fmla="*/ 2468 w 2590"/>
                  <a:gd name="T57" fmla="*/ 739 h 2624"/>
                  <a:gd name="T58" fmla="*/ 2441 w 2590"/>
                  <a:gd name="T59" fmla="*/ 694 h 2624"/>
                  <a:gd name="T60" fmla="*/ 209 w 2590"/>
                  <a:gd name="T61" fmla="*/ 584 h 2624"/>
                  <a:gd name="T62" fmla="*/ 182 w 2590"/>
                  <a:gd name="T63" fmla="*/ 622 h 2624"/>
                  <a:gd name="T64" fmla="*/ 205 w 2590"/>
                  <a:gd name="T65" fmla="*/ 582 h 2624"/>
                  <a:gd name="T66" fmla="*/ 404 w 2590"/>
                  <a:gd name="T67" fmla="*/ 359 h 2624"/>
                  <a:gd name="T68" fmla="*/ 368 w 2590"/>
                  <a:gd name="T69" fmla="*/ 384 h 2624"/>
                  <a:gd name="T70" fmla="*/ 2126 w 2590"/>
                  <a:gd name="T71" fmla="*/ 295 h 2624"/>
                  <a:gd name="T72" fmla="*/ 2119 w 2590"/>
                  <a:gd name="T73" fmla="*/ 302 h 2624"/>
                  <a:gd name="T74" fmla="*/ 839 w 2590"/>
                  <a:gd name="T75" fmla="*/ 90 h 2624"/>
                  <a:gd name="T76" fmla="*/ 837 w 2590"/>
                  <a:gd name="T77" fmla="*/ 82 h 2624"/>
                  <a:gd name="T78" fmla="*/ 1679 w 2590"/>
                  <a:gd name="T79" fmla="*/ 58 h 2624"/>
                  <a:gd name="T80" fmla="*/ 1631 w 2590"/>
                  <a:gd name="T81" fmla="*/ 52 h 2624"/>
                  <a:gd name="T82" fmla="*/ 1340 w 2590"/>
                  <a:gd name="T83" fmla="*/ 0 h 2624"/>
                  <a:gd name="T84" fmla="*/ 1382 w 2590"/>
                  <a:gd name="T85" fmla="*/ 8 h 2624"/>
                  <a:gd name="T86" fmla="*/ 1334 w 2590"/>
                  <a:gd name="T87" fmla="*/ 10 h 2624"/>
                  <a:gd name="T88" fmla="*/ 1340 w 2590"/>
                  <a:gd name="T89" fmla="*/ 0 h 2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90" h="2624">
                    <a:moveTo>
                      <a:pt x="1208" y="2613"/>
                    </a:moveTo>
                    <a:lnTo>
                      <a:pt x="1239" y="2616"/>
                    </a:lnTo>
                    <a:lnTo>
                      <a:pt x="1255" y="2616"/>
                    </a:lnTo>
                    <a:lnTo>
                      <a:pt x="1252" y="2618"/>
                    </a:lnTo>
                    <a:lnTo>
                      <a:pt x="1248" y="2623"/>
                    </a:lnTo>
                    <a:lnTo>
                      <a:pt x="1245" y="2624"/>
                    </a:lnTo>
                    <a:lnTo>
                      <a:pt x="1239" y="2624"/>
                    </a:lnTo>
                    <a:lnTo>
                      <a:pt x="1215" y="2623"/>
                    </a:lnTo>
                    <a:lnTo>
                      <a:pt x="1208" y="2614"/>
                    </a:lnTo>
                    <a:lnTo>
                      <a:pt x="1208" y="2613"/>
                    </a:lnTo>
                    <a:close/>
                    <a:moveTo>
                      <a:pt x="910" y="2558"/>
                    </a:moveTo>
                    <a:lnTo>
                      <a:pt x="957" y="2572"/>
                    </a:lnTo>
                    <a:lnTo>
                      <a:pt x="957" y="2573"/>
                    </a:lnTo>
                    <a:lnTo>
                      <a:pt x="948" y="2577"/>
                    </a:lnTo>
                    <a:lnTo>
                      <a:pt x="913" y="2568"/>
                    </a:lnTo>
                    <a:lnTo>
                      <a:pt x="911" y="2565"/>
                    </a:lnTo>
                    <a:lnTo>
                      <a:pt x="910" y="2559"/>
                    </a:lnTo>
                    <a:lnTo>
                      <a:pt x="910" y="2558"/>
                    </a:lnTo>
                    <a:close/>
                    <a:moveTo>
                      <a:pt x="1756" y="2531"/>
                    </a:moveTo>
                    <a:lnTo>
                      <a:pt x="1759" y="2539"/>
                    </a:lnTo>
                    <a:lnTo>
                      <a:pt x="1752" y="2542"/>
                    </a:lnTo>
                    <a:lnTo>
                      <a:pt x="1748" y="2534"/>
                    </a:lnTo>
                    <a:lnTo>
                      <a:pt x="1756" y="2531"/>
                    </a:lnTo>
                    <a:close/>
                    <a:moveTo>
                      <a:pt x="462" y="2316"/>
                    </a:moveTo>
                    <a:lnTo>
                      <a:pt x="469" y="2320"/>
                    </a:lnTo>
                    <a:lnTo>
                      <a:pt x="464" y="2327"/>
                    </a:lnTo>
                    <a:lnTo>
                      <a:pt x="457" y="2323"/>
                    </a:lnTo>
                    <a:lnTo>
                      <a:pt x="462" y="2316"/>
                    </a:lnTo>
                    <a:close/>
                    <a:moveTo>
                      <a:pt x="2220" y="2230"/>
                    </a:moveTo>
                    <a:lnTo>
                      <a:pt x="2222" y="2233"/>
                    </a:lnTo>
                    <a:lnTo>
                      <a:pt x="2222" y="2240"/>
                    </a:lnTo>
                    <a:lnTo>
                      <a:pt x="2196" y="2267"/>
                    </a:lnTo>
                    <a:lnTo>
                      <a:pt x="2194" y="2267"/>
                    </a:lnTo>
                    <a:lnTo>
                      <a:pt x="2193" y="2267"/>
                    </a:lnTo>
                    <a:lnTo>
                      <a:pt x="2186" y="2264"/>
                    </a:lnTo>
                    <a:lnTo>
                      <a:pt x="2220" y="2230"/>
                    </a:lnTo>
                    <a:close/>
                    <a:moveTo>
                      <a:pt x="2405" y="1995"/>
                    </a:moveTo>
                    <a:lnTo>
                      <a:pt x="2409" y="2002"/>
                    </a:lnTo>
                    <a:lnTo>
                      <a:pt x="2409" y="2005"/>
                    </a:lnTo>
                    <a:lnTo>
                      <a:pt x="2388" y="2038"/>
                    </a:lnTo>
                    <a:lnTo>
                      <a:pt x="2385" y="2039"/>
                    </a:lnTo>
                    <a:lnTo>
                      <a:pt x="2381" y="2039"/>
                    </a:lnTo>
                    <a:lnTo>
                      <a:pt x="2378" y="2038"/>
                    </a:lnTo>
                    <a:lnTo>
                      <a:pt x="2405" y="1995"/>
                    </a:lnTo>
                    <a:close/>
                    <a:moveTo>
                      <a:pt x="123" y="1884"/>
                    </a:moveTo>
                    <a:lnTo>
                      <a:pt x="123" y="1885"/>
                    </a:lnTo>
                    <a:lnTo>
                      <a:pt x="147" y="1927"/>
                    </a:lnTo>
                    <a:lnTo>
                      <a:pt x="140" y="1929"/>
                    </a:lnTo>
                    <a:lnTo>
                      <a:pt x="137" y="1929"/>
                    </a:lnTo>
                    <a:lnTo>
                      <a:pt x="116" y="1891"/>
                    </a:lnTo>
                    <a:lnTo>
                      <a:pt x="119" y="1886"/>
                    </a:lnTo>
                    <a:lnTo>
                      <a:pt x="123" y="1884"/>
                    </a:lnTo>
                    <a:close/>
                    <a:moveTo>
                      <a:pt x="24" y="1602"/>
                    </a:moveTo>
                    <a:lnTo>
                      <a:pt x="28" y="1621"/>
                    </a:lnTo>
                    <a:lnTo>
                      <a:pt x="37" y="1650"/>
                    </a:lnTo>
                    <a:lnTo>
                      <a:pt x="36" y="1650"/>
                    </a:lnTo>
                    <a:lnTo>
                      <a:pt x="31" y="1650"/>
                    </a:lnTo>
                    <a:lnTo>
                      <a:pt x="26" y="1649"/>
                    </a:lnTo>
                    <a:lnTo>
                      <a:pt x="19" y="1622"/>
                    </a:lnTo>
                    <a:lnTo>
                      <a:pt x="17" y="1609"/>
                    </a:lnTo>
                    <a:lnTo>
                      <a:pt x="19" y="1608"/>
                    </a:lnTo>
                    <a:lnTo>
                      <a:pt x="24" y="1602"/>
                    </a:lnTo>
                    <a:close/>
                    <a:moveTo>
                      <a:pt x="2580" y="1523"/>
                    </a:moveTo>
                    <a:lnTo>
                      <a:pt x="2590" y="1525"/>
                    </a:lnTo>
                    <a:lnTo>
                      <a:pt x="2588" y="1530"/>
                    </a:lnTo>
                    <a:lnTo>
                      <a:pt x="2580" y="1529"/>
                    </a:lnTo>
                    <a:lnTo>
                      <a:pt x="2580" y="1523"/>
                    </a:lnTo>
                    <a:close/>
                    <a:moveTo>
                      <a:pt x="2" y="1094"/>
                    </a:moveTo>
                    <a:lnTo>
                      <a:pt x="10" y="1095"/>
                    </a:lnTo>
                    <a:lnTo>
                      <a:pt x="9" y="1102"/>
                    </a:lnTo>
                    <a:lnTo>
                      <a:pt x="0" y="1101"/>
                    </a:lnTo>
                    <a:lnTo>
                      <a:pt x="2" y="1094"/>
                    </a:lnTo>
                    <a:close/>
                    <a:moveTo>
                      <a:pt x="2554" y="971"/>
                    </a:moveTo>
                    <a:lnTo>
                      <a:pt x="2557" y="971"/>
                    </a:lnTo>
                    <a:lnTo>
                      <a:pt x="2563" y="974"/>
                    </a:lnTo>
                    <a:lnTo>
                      <a:pt x="2570" y="1002"/>
                    </a:lnTo>
                    <a:lnTo>
                      <a:pt x="2573" y="1013"/>
                    </a:lnTo>
                    <a:lnTo>
                      <a:pt x="2571" y="1016"/>
                    </a:lnTo>
                    <a:lnTo>
                      <a:pt x="2566" y="1020"/>
                    </a:lnTo>
                    <a:lnTo>
                      <a:pt x="2562" y="1003"/>
                    </a:lnTo>
                    <a:lnTo>
                      <a:pt x="2553" y="971"/>
                    </a:lnTo>
                    <a:lnTo>
                      <a:pt x="2554" y="971"/>
                    </a:lnTo>
                    <a:close/>
                    <a:moveTo>
                      <a:pt x="2450" y="692"/>
                    </a:moveTo>
                    <a:lnTo>
                      <a:pt x="2451" y="692"/>
                    </a:lnTo>
                    <a:lnTo>
                      <a:pt x="2473" y="732"/>
                    </a:lnTo>
                    <a:lnTo>
                      <a:pt x="2471" y="735"/>
                    </a:lnTo>
                    <a:lnTo>
                      <a:pt x="2468" y="739"/>
                    </a:lnTo>
                    <a:lnTo>
                      <a:pt x="2465" y="739"/>
                    </a:lnTo>
                    <a:lnTo>
                      <a:pt x="2465" y="739"/>
                    </a:lnTo>
                    <a:lnTo>
                      <a:pt x="2441" y="694"/>
                    </a:lnTo>
                    <a:lnTo>
                      <a:pt x="2450" y="692"/>
                    </a:lnTo>
                    <a:close/>
                    <a:moveTo>
                      <a:pt x="205" y="582"/>
                    </a:moveTo>
                    <a:lnTo>
                      <a:pt x="209" y="584"/>
                    </a:lnTo>
                    <a:lnTo>
                      <a:pt x="214" y="584"/>
                    </a:lnTo>
                    <a:lnTo>
                      <a:pt x="187" y="626"/>
                    </a:lnTo>
                    <a:lnTo>
                      <a:pt x="182" y="622"/>
                    </a:lnTo>
                    <a:lnTo>
                      <a:pt x="181" y="617"/>
                    </a:lnTo>
                    <a:lnTo>
                      <a:pt x="204" y="584"/>
                    </a:lnTo>
                    <a:lnTo>
                      <a:pt x="205" y="582"/>
                    </a:lnTo>
                    <a:close/>
                    <a:moveTo>
                      <a:pt x="399" y="353"/>
                    </a:moveTo>
                    <a:lnTo>
                      <a:pt x="407" y="357"/>
                    </a:lnTo>
                    <a:lnTo>
                      <a:pt x="404" y="359"/>
                    </a:lnTo>
                    <a:lnTo>
                      <a:pt x="370" y="393"/>
                    </a:lnTo>
                    <a:lnTo>
                      <a:pt x="368" y="389"/>
                    </a:lnTo>
                    <a:lnTo>
                      <a:pt x="368" y="384"/>
                    </a:lnTo>
                    <a:lnTo>
                      <a:pt x="397" y="353"/>
                    </a:lnTo>
                    <a:lnTo>
                      <a:pt x="399" y="353"/>
                    </a:lnTo>
                    <a:close/>
                    <a:moveTo>
                      <a:pt x="2126" y="295"/>
                    </a:moveTo>
                    <a:lnTo>
                      <a:pt x="2131" y="301"/>
                    </a:lnTo>
                    <a:lnTo>
                      <a:pt x="2125" y="308"/>
                    </a:lnTo>
                    <a:lnTo>
                      <a:pt x="2119" y="302"/>
                    </a:lnTo>
                    <a:lnTo>
                      <a:pt x="2126" y="295"/>
                    </a:lnTo>
                    <a:close/>
                    <a:moveTo>
                      <a:pt x="837" y="82"/>
                    </a:moveTo>
                    <a:lnTo>
                      <a:pt x="839" y="90"/>
                    </a:lnTo>
                    <a:lnTo>
                      <a:pt x="834" y="93"/>
                    </a:lnTo>
                    <a:lnTo>
                      <a:pt x="829" y="85"/>
                    </a:lnTo>
                    <a:lnTo>
                      <a:pt x="837" y="82"/>
                    </a:lnTo>
                    <a:close/>
                    <a:moveTo>
                      <a:pt x="1638" y="45"/>
                    </a:moveTo>
                    <a:lnTo>
                      <a:pt x="1679" y="58"/>
                    </a:lnTo>
                    <a:lnTo>
                      <a:pt x="1679" y="58"/>
                    </a:lnTo>
                    <a:lnTo>
                      <a:pt x="1680" y="63"/>
                    </a:lnTo>
                    <a:lnTo>
                      <a:pt x="1680" y="66"/>
                    </a:lnTo>
                    <a:lnTo>
                      <a:pt x="1631" y="52"/>
                    </a:lnTo>
                    <a:lnTo>
                      <a:pt x="1632" y="49"/>
                    </a:lnTo>
                    <a:lnTo>
                      <a:pt x="1638" y="45"/>
                    </a:lnTo>
                    <a:close/>
                    <a:moveTo>
                      <a:pt x="1340" y="0"/>
                    </a:moveTo>
                    <a:lnTo>
                      <a:pt x="1351" y="0"/>
                    </a:lnTo>
                    <a:lnTo>
                      <a:pt x="1378" y="3"/>
                    </a:lnTo>
                    <a:lnTo>
                      <a:pt x="1382" y="8"/>
                    </a:lnTo>
                    <a:lnTo>
                      <a:pt x="1383" y="11"/>
                    </a:lnTo>
                    <a:lnTo>
                      <a:pt x="1351" y="10"/>
                    </a:lnTo>
                    <a:lnTo>
                      <a:pt x="1334" y="10"/>
                    </a:lnTo>
                    <a:lnTo>
                      <a:pt x="1334" y="8"/>
                    </a:lnTo>
                    <a:lnTo>
                      <a:pt x="1337" y="4"/>
                    </a:lnTo>
                    <a:lnTo>
                      <a:pt x="13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7" name="Freeform 682"/>
              <p:cNvSpPr>
                <a:spLocks noEditPoints="1"/>
              </p:cNvSpPr>
              <p:nvPr/>
            </p:nvSpPr>
            <p:spPr bwMode="auto">
              <a:xfrm>
                <a:off x="5813" y="1223"/>
                <a:ext cx="2606" cy="2642"/>
              </a:xfrm>
              <a:custGeom>
                <a:avLst/>
                <a:gdLst>
                  <a:gd name="T0" fmla="*/ 1253 w 2606"/>
                  <a:gd name="T1" fmla="*/ 2633 h 2642"/>
                  <a:gd name="T2" fmla="*/ 1246 w 2606"/>
                  <a:gd name="T3" fmla="*/ 2642 h 2642"/>
                  <a:gd name="T4" fmla="*/ 1237 w 2606"/>
                  <a:gd name="T5" fmla="*/ 2636 h 2642"/>
                  <a:gd name="T6" fmla="*/ 1223 w 2606"/>
                  <a:gd name="T7" fmla="*/ 2632 h 2642"/>
                  <a:gd name="T8" fmla="*/ 955 w 2606"/>
                  <a:gd name="T9" fmla="*/ 2588 h 2642"/>
                  <a:gd name="T10" fmla="*/ 935 w 2606"/>
                  <a:gd name="T11" fmla="*/ 2589 h 2642"/>
                  <a:gd name="T12" fmla="*/ 922 w 2606"/>
                  <a:gd name="T13" fmla="*/ 2586 h 2642"/>
                  <a:gd name="T14" fmla="*/ 921 w 2606"/>
                  <a:gd name="T15" fmla="*/ 2577 h 2642"/>
                  <a:gd name="T16" fmla="*/ 1763 w 2606"/>
                  <a:gd name="T17" fmla="*/ 2560 h 2642"/>
                  <a:gd name="T18" fmla="*/ 465 w 2606"/>
                  <a:gd name="T19" fmla="*/ 2332 h 2642"/>
                  <a:gd name="T20" fmla="*/ 459 w 2606"/>
                  <a:gd name="T21" fmla="*/ 2339 h 2642"/>
                  <a:gd name="T22" fmla="*/ 2232 w 2606"/>
                  <a:gd name="T23" fmla="*/ 2254 h 2642"/>
                  <a:gd name="T24" fmla="*/ 2221 w 2606"/>
                  <a:gd name="T25" fmla="*/ 2271 h 2642"/>
                  <a:gd name="T26" fmla="*/ 2215 w 2606"/>
                  <a:gd name="T27" fmla="*/ 2278 h 2642"/>
                  <a:gd name="T28" fmla="*/ 2205 w 2606"/>
                  <a:gd name="T29" fmla="*/ 2276 h 2642"/>
                  <a:gd name="T30" fmla="*/ 2417 w 2606"/>
                  <a:gd name="T31" fmla="*/ 2014 h 2642"/>
                  <a:gd name="T32" fmla="*/ 2417 w 2606"/>
                  <a:gd name="T33" fmla="*/ 2033 h 2642"/>
                  <a:gd name="T34" fmla="*/ 2396 w 2606"/>
                  <a:gd name="T35" fmla="*/ 2047 h 2642"/>
                  <a:gd name="T36" fmla="*/ 145 w 2606"/>
                  <a:gd name="T37" fmla="*/ 1938 h 2642"/>
                  <a:gd name="T38" fmla="*/ 135 w 2606"/>
                  <a:gd name="T39" fmla="*/ 1935 h 2642"/>
                  <a:gd name="T40" fmla="*/ 121 w 2606"/>
                  <a:gd name="T41" fmla="*/ 1907 h 2642"/>
                  <a:gd name="T42" fmla="*/ 25 w 2606"/>
                  <a:gd name="T43" fmla="*/ 1618 h 2642"/>
                  <a:gd name="T44" fmla="*/ 28 w 2606"/>
                  <a:gd name="T45" fmla="*/ 1654 h 2642"/>
                  <a:gd name="T46" fmla="*/ 18 w 2606"/>
                  <a:gd name="T47" fmla="*/ 1634 h 2642"/>
                  <a:gd name="T48" fmla="*/ 17 w 2606"/>
                  <a:gd name="T49" fmla="*/ 1626 h 2642"/>
                  <a:gd name="T50" fmla="*/ 2598 w 2606"/>
                  <a:gd name="T51" fmla="*/ 1534 h 2642"/>
                  <a:gd name="T52" fmla="*/ 2596 w 2606"/>
                  <a:gd name="T53" fmla="*/ 1539 h 2642"/>
                  <a:gd name="T54" fmla="*/ 10 w 2606"/>
                  <a:gd name="T55" fmla="*/ 1103 h 2642"/>
                  <a:gd name="T56" fmla="*/ 0 w 2606"/>
                  <a:gd name="T57" fmla="*/ 1101 h 2642"/>
                  <a:gd name="T58" fmla="*/ 2582 w 2606"/>
                  <a:gd name="T59" fmla="*/ 991 h 2642"/>
                  <a:gd name="T60" fmla="*/ 2588 w 2606"/>
                  <a:gd name="T61" fmla="*/ 1011 h 2642"/>
                  <a:gd name="T62" fmla="*/ 2581 w 2606"/>
                  <a:gd name="T63" fmla="*/ 1022 h 2642"/>
                  <a:gd name="T64" fmla="*/ 2459 w 2606"/>
                  <a:gd name="T65" fmla="*/ 701 h 2642"/>
                  <a:gd name="T66" fmla="*/ 2471 w 2606"/>
                  <a:gd name="T67" fmla="*/ 706 h 2642"/>
                  <a:gd name="T68" fmla="*/ 2485 w 2606"/>
                  <a:gd name="T69" fmla="*/ 732 h 2642"/>
                  <a:gd name="T70" fmla="*/ 2459 w 2606"/>
                  <a:gd name="T71" fmla="*/ 701 h 2642"/>
                  <a:gd name="T72" fmla="*/ 188 w 2606"/>
                  <a:gd name="T73" fmla="*/ 618 h 2642"/>
                  <a:gd name="T74" fmla="*/ 203 w 2606"/>
                  <a:gd name="T75" fmla="*/ 594 h 2642"/>
                  <a:gd name="T76" fmla="*/ 397 w 2606"/>
                  <a:gd name="T77" fmla="*/ 364 h 2642"/>
                  <a:gd name="T78" fmla="*/ 376 w 2606"/>
                  <a:gd name="T79" fmla="*/ 393 h 2642"/>
                  <a:gd name="T80" fmla="*/ 395 w 2606"/>
                  <a:gd name="T81" fmla="*/ 361 h 2642"/>
                  <a:gd name="T82" fmla="*/ 2139 w 2606"/>
                  <a:gd name="T83" fmla="*/ 310 h 2642"/>
                  <a:gd name="T84" fmla="*/ 840 w 2606"/>
                  <a:gd name="T85" fmla="*/ 82 h 2642"/>
                  <a:gd name="T86" fmla="*/ 835 w 2606"/>
                  <a:gd name="T87" fmla="*/ 85 h 2642"/>
                  <a:gd name="T88" fmla="*/ 1682 w 2606"/>
                  <a:gd name="T89" fmla="*/ 56 h 2642"/>
                  <a:gd name="T90" fmla="*/ 1687 w 2606"/>
                  <a:gd name="T91" fmla="*/ 67 h 2642"/>
                  <a:gd name="T92" fmla="*/ 1657 w 2606"/>
                  <a:gd name="T93" fmla="*/ 48 h 2642"/>
                  <a:gd name="T94" fmla="*/ 1359 w 2606"/>
                  <a:gd name="T95" fmla="*/ 0 h 2642"/>
                  <a:gd name="T96" fmla="*/ 1372 w 2606"/>
                  <a:gd name="T97" fmla="*/ 2 h 2642"/>
                  <a:gd name="T98" fmla="*/ 1359 w 2606"/>
                  <a:gd name="T99" fmla="*/ 9 h 2642"/>
                  <a:gd name="T100" fmla="*/ 1355 w 2606"/>
                  <a:gd name="T101" fmla="*/ 5 h 2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06" h="2642">
                    <a:moveTo>
                      <a:pt x="1223" y="2632"/>
                    </a:moveTo>
                    <a:lnTo>
                      <a:pt x="1247" y="2633"/>
                    </a:lnTo>
                    <a:lnTo>
                      <a:pt x="1253" y="2633"/>
                    </a:lnTo>
                    <a:lnTo>
                      <a:pt x="1249" y="2635"/>
                    </a:lnTo>
                    <a:lnTo>
                      <a:pt x="1251" y="2642"/>
                    </a:lnTo>
                    <a:lnTo>
                      <a:pt x="1246" y="2642"/>
                    </a:lnTo>
                    <a:lnTo>
                      <a:pt x="1244" y="2642"/>
                    </a:lnTo>
                    <a:lnTo>
                      <a:pt x="1243" y="2636"/>
                    </a:lnTo>
                    <a:lnTo>
                      <a:pt x="1237" y="2636"/>
                    </a:lnTo>
                    <a:lnTo>
                      <a:pt x="1234" y="2636"/>
                    </a:lnTo>
                    <a:lnTo>
                      <a:pt x="1225" y="2632"/>
                    </a:lnTo>
                    <a:lnTo>
                      <a:pt x="1223" y="2632"/>
                    </a:lnTo>
                    <a:close/>
                    <a:moveTo>
                      <a:pt x="921" y="2577"/>
                    </a:moveTo>
                    <a:lnTo>
                      <a:pt x="956" y="2586"/>
                    </a:lnTo>
                    <a:lnTo>
                      <a:pt x="955" y="2588"/>
                    </a:lnTo>
                    <a:lnTo>
                      <a:pt x="943" y="2591"/>
                    </a:lnTo>
                    <a:lnTo>
                      <a:pt x="941" y="2591"/>
                    </a:lnTo>
                    <a:lnTo>
                      <a:pt x="935" y="2589"/>
                    </a:lnTo>
                    <a:lnTo>
                      <a:pt x="931" y="2586"/>
                    </a:lnTo>
                    <a:lnTo>
                      <a:pt x="929" y="2588"/>
                    </a:lnTo>
                    <a:lnTo>
                      <a:pt x="922" y="2586"/>
                    </a:lnTo>
                    <a:lnTo>
                      <a:pt x="925" y="2584"/>
                    </a:lnTo>
                    <a:lnTo>
                      <a:pt x="922" y="2579"/>
                    </a:lnTo>
                    <a:lnTo>
                      <a:pt x="921" y="2577"/>
                    </a:lnTo>
                    <a:close/>
                    <a:moveTo>
                      <a:pt x="1767" y="2548"/>
                    </a:moveTo>
                    <a:lnTo>
                      <a:pt x="1770" y="2557"/>
                    </a:lnTo>
                    <a:lnTo>
                      <a:pt x="1763" y="2560"/>
                    </a:lnTo>
                    <a:lnTo>
                      <a:pt x="1760" y="2551"/>
                    </a:lnTo>
                    <a:lnTo>
                      <a:pt x="1767" y="2548"/>
                    </a:lnTo>
                    <a:close/>
                    <a:moveTo>
                      <a:pt x="465" y="2332"/>
                    </a:moveTo>
                    <a:lnTo>
                      <a:pt x="472" y="2336"/>
                    </a:lnTo>
                    <a:lnTo>
                      <a:pt x="466" y="2343"/>
                    </a:lnTo>
                    <a:lnTo>
                      <a:pt x="459" y="2339"/>
                    </a:lnTo>
                    <a:lnTo>
                      <a:pt x="465" y="2332"/>
                    </a:lnTo>
                    <a:close/>
                    <a:moveTo>
                      <a:pt x="2230" y="2249"/>
                    </a:moveTo>
                    <a:lnTo>
                      <a:pt x="2232" y="2254"/>
                    </a:lnTo>
                    <a:lnTo>
                      <a:pt x="2229" y="2260"/>
                    </a:lnTo>
                    <a:lnTo>
                      <a:pt x="2228" y="2266"/>
                    </a:lnTo>
                    <a:lnTo>
                      <a:pt x="2221" y="2271"/>
                    </a:lnTo>
                    <a:lnTo>
                      <a:pt x="2219" y="2273"/>
                    </a:lnTo>
                    <a:lnTo>
                      <a:pt x="2214" y="2276"/>
                    </a:lnTo>
                    <a:lnTo>
                      <a:pt x="2215" y="2278"/>
                    </a:lnTo>
                    <a:lnTo>
                      <a:pt x="2209" y="2283"/>
                    </a:lnTo>
                    <a:lnTo>
                      <a:pt x="2206" y="2276"/>
                    </a:lnTo>
                    <a:lnTo>
                      <a:pt x="2205" y="2276"/>
                    </a:lnTo>
                    <a:lnTo>
                      <a:pt x="2204" y="2276"/>
                    </a:lnTo>
                    <a:lnTo>
                      <a:pt x="2230" y="2249"/>
                    </a:lnTo>
                    <a:close/>
                    <a:moveTo>
                      <a:pt x="2417" y="2014"/>
                    </a:moveTo>
                    <a:lnTo>
                      <a:pt x="2418" y="2025"/>
                    </a:lnTo>
                    <a:lnTo>
                      <a:pt x="2420" y="2025"/>
                    </a:lnTo>
                    <a:lnTo>
                      <a:pt x="2417" y="2033"/>
                    </a:lnTo>
                    <a:lnTo>
                      <a:pt x="2411" y="2040"/>
                    </a:lnTo>
                    <a:lnTo>
                      <a:pt x="2403" y="2045"/>
                    </a:lnTo>
                    <a:lnTo>
                      <a:pt x="2396" y="2047"/>
                    </a:lnTo>
                    <a:lnTo>
                      <a:pt x="2417" y="2014"/>
                    </a:lnTo>
                    <a:close/>
                    <a:moveTo>
                      <a:pt x="124" y="1900"/>
                    </a:moveTo>
                    <a:lnTo>
                      <a:pt x="145" y="1938"/>
                    </a:lnTo>
                    <a:lnTo>
                      <a:pt x="145" y="1938"/>
                    </a:lnTo>
                    <a:lnTo>
                      <a:pt x="140" y="1936"/>
                    </a:lnTo>
                    <a:lnTo>
                      <a:pt x="135" y="1935"/>
                    </a:lnTo>
                    <a:lnTo>
                      <a:pt x="134" y="1936"/>
                    </a:lnTo>
                    <a:lnTo>
                      <a:pt x="123" y="1915"/>
                    </a:lnTo>
                    <a:lnTo>
                      <a:pt x="121" y="1907"/>
                    </a:lnTo>
                    <a:lnTo>
                      <a:pt x="124" y="1901"/>
                    </a:lnTo>
                    <a:lnTo>
                      <a:pt x="124" y="1900"/>
                    </a:lnTo>
                    <a:close/>
                    <a:moveTo>
                      <a:pt x="25" y="1618"/>
                    </a:moveTo>
                    <a:lnTo>
                      <a:pt x="27" y="1631"/>
                    </a:lnTo>
                    <a:lnTo>
                      <a:pt x="34" y="1658"/>
                    </a:lnTo>
                    <a:lnTo>
                      <a:pt x="28" y="1654"/>
                    </a:lnTo>
                    <a:lnTo>
                      <a:pt x="22" y="1647"/>
                    </a:lnTo>
                    <a:lnTo>
                      <a:pt x="18" y="1634"/>
                    </a:lnTo>
                    <a:lnTo>
                      <a:pt x="18" y="1634"/>
                    </a:lnTo>
                    <a:lnTo>
                      <a:pt x="18" y="1633"/>
                    </a:lnTo>
                    <a:lnTo>
                      <a:pt x="18" y="1633"/>
                    </a:lnTo>
                    <a:lnTo>
                      <a:pt x="17" y="1626"/>
                    </a:lnTo>
                    <a:lnTo>
                      <a:pt x="21" y="1627"/>
                    </a:lnTo>
                    <a:lnTo>
                      <a:pt x="25" y="1618"/>
                    </a:lnTo>
                    <a:close/>
                    <a:moveTo>
                      <a:pt x="2598" y="1534"/>
                    </a:moveTo>
                    <a:lnTo>
                      <a:pt x="2606" y="1535"/>
                    </a:lnTo>
                    <a:lnTo>
                      <a:pt x="2605" y="1541"/>
                    </a:lnTo>
                    <a:lnTo>
                      <a:pt x="2596" y="1539"/>
                    </a:lnTo>
                    <a:lnTo>
                      <a:pt x="2598" y="1534"/>
                    </a:lnTo>
                    <a:close/>
                    <a:moveTo>
                      <a:pt x="0" y="1101"/>
                    </a:moveTo>
                    <a:lnTo>
                      <a:pt x="10" y="1103"/>
                    </a:lnTo>
                    <a:lnTo>
                      <a:pt x="8" y="1110"/>
                    </a:lnTo>
                    <a:lnTo>
                      <a:pt x="0" y="1108"/>
                    </a:lnTo>
                    <a:lnTo>
                      <a:pt x="0" y="1101"/>
                    </a:lnTo>
                    <a:close/>
                    <a:moveTo>
                      <a:pt x="2571" y="983"/>
                    </a:moveTo>
                    <a:lnTo>
                      <a:pt x="2578" y="985"/>
                    </a:lnTo>
                    <a:lnTo>
                      <a:pt x="2582" y="991"/>
                    </a:lnTo>
                    <a:lnTo>
                      <a:pt x="2586" y="1008"/>
                    </a:lnTo>
                    <a:lnTo>
                      <a:pt x="2588" y="1011"/>
                    </a:lnTo>
                    <a:lnTo>
                      <a:pt x="2588" y="1011"/>
                    </a:lnTo>
                    <a:lnTo>
                      <a:pt x="2589" y="1016"/>
                    </a:lnTo>
                    <a:lnTo>
                      <a:pt x="2585" y="1016"/>
                    </a:lnTo>
                    <a:lnTo>
                      <a:pt x="2581" y="1022"/>
                    </a:lnTo>
                    <a:lnTo>
                      <a:pt x="2578" y="1011"/>
                    </a:lnTo>
                    <a:lnTo>
                      <a:pt x="2571" y="983"/>
                    </a:lnTo>
                    <a:close/>
                    <a:moveTo>
                      <a:pt x="2459" y="701"/>
                    </a:moveTo>
                    <a:lnTo>
                      <a:pt x="2462" y="701"/>
                    </a:lnTo>
                    <a:lnTo>
                      <a:pt x="2466" y="703"/>
                    </a:lnTo>
                    <a:lnTo>
                      <a:pt x="2471" y="706"/>
                    </a:lnTo>
                    <a:lnTo>
                      <a:pt x="2471" y="706"/>
                    </a:lnTo>
                    <a:lnTo>
                      <a:pt x="2483" y="728"/>
                    </a:lnTo>
                    <a:lnTo>
                      <a:pt x="2485" y="732"/>
                    </a:lnTo>
                    <a:lnTo>
                      <a:pt x="2482" y="738"/>
                    </a:lnTo>
                    <a:lnTo>
                      <a:pt x="2481" y="741"/>
                    </a:lnTo>
                    <a:lnTo>
                      <a:pt x="2459" y="701"/>
                    </a:lnTo>
                    <a:close/>
                    <a:moveTo>
                      <a:pt x="212" y="593"/>
                    </a:moveTo>
                    <a:lnTo>
                      <a:pt x="189" y="626"/>
                    </a:lnTo>
                    <a:lnTo>
                      <a:pt x="188" y="618"/>
                    </a:lnTo>
                    <a:lnTo>
                      <a:pt x="185" y="618"/>
                    </a:lnTo>
                    <a:lnTo>
                      <a:pt x="196" y="600"/>
                    </a:lnTo>
                    <a:lnTo>
                      <a:pt x="203" y="594"/>
                    </a:lnTo>
                    <a:lnTo>
                      <a:pt x="212" y="593"/>
                    </a:lnTo>
                    <a:close/>
                    <a:moveTo>
                      <a:pt x="395" y="361"/>
                    </a:moveTo>
                    <a:lnTo>
                      <a:pt x="397" y="364"/>
                    </a:lnTo>
                    <a:lnTo>
                      <a:pt x="401" y="362"/>
                    </a:lnTo>
                    <a:lnTo>
                      <a:pt x="405" y="362"/>
                    </a:lnTo>
                    <a:lnTo>
                      <a:pt x="376" y="393"/>
                    </a:lnTo>
                    <a:lnTo>
                      <a:pt x="374" y="385"/>
                    </a:lnTo>
                    <a:lnTo>
                      <a:pt x="377" y="379"/>
                    </a:lnTo>
                    <a:lnTo>
                      <a:pt x="395" y="361"/>
                    </a:lnTo>
                    <a:close/>
                    <a:moveTo>
                      <a:pt x="2140" y="299"/>
                    </a:moveTo>
                    <a:lnTo>
                      <a:pt x="2144" y="303"/>
                    </a:lnTo>
                    <a:lnTo>
                      <a:pt x="2139" y="310"/>
                    </a:lnTo>
                    <a:lnTo>
                      <a:pt x="2134" y="304"/>
                    </a:lnTo>
                    <a:lnTo>
                      <a:pt x="2140" y="299"/>
                    </a:lnTo>
                    <a:close/>
                    <a:moveTo>
                      <a:pt x="840" y="82"/>
                    </a:moveTo>
                    <a:lnTo>
                      <a:pt x="845" y="91"/>
                    </a:lnTo>
                    <a:lnTo>
                      <a:pt x="837" y="94"/>
                    </a:lnTo>
                    <a:lnTo>
                      <a:pt x="835" y="85"/>
                    </a:lnTo>
                    <a:lnTo>
                      <a:pt x="840" y="82"/>
                    </a:lnTo>
                    <a:close/>
                    <a:moveTo>
                      <a:pt x="1657" y="48"/>
                    </a:moveTo>
                    <a:lnTo>
                      <a:pt x="1682" y="56"/>
                    </a:lnTo>
                    <a:lnTo>
                      <a:pt x="1681" y="57"/>
                    </a:lnTo>
                    <a:lnTo>
                      <a:pt x="1684" y="61"/>
                    </a:lnTo>
                    <a:lnTo>
                      <a:pt x="1687" y="67"/>
                    </a:lnTo>
                    <a:lnTo>
                      <a:pt x="1646" y="54"/>
                    </a:lnTo>
                    <a:lnTo>
                      <a:pt x="1650" y="50"/>
                    </a:lnTo>
                    <a:lnTo>
                      <a:pt x="1657" y="48"/>
                    </a:lnTo>
                    <a:close/>
                    <a:moveTo>
                      <a:pt x="1353" y="0"/>
                    </a:moveTo>
                    <a:lnTo>
                      <a:pt x="1359" y="0"/>
                    </a:lnTo>
                    <a:lnTo>
                      <a:pt x="1359" y="0"/>
                    </a:lnTo>
                    <a:lnTo>
                      <a:pt x="1360" y="3"/>
                    </a:lnTo>
                    <a:lnTo>
                      <a:pt x="1367" y="2"/>
                    </a:lnTo>
                    <a:lnTo>
                      <a:pt x="1372" y="2"/>
                    </a:lnTo>
                    <a:lnTo>
                      <a:pt x="1383" y="7"/>
                    </a:lnTo>
                    <a:lnTo>
                      <a:pt x="1386" y="12"/>
                    </a:lnTo>
                    <a:lnTo>
                      <a:pt x="1359" y="9"/>
                    </a:lnTo>
                    <a:lnTo>
                      <a:pt x="1348" y="9"/>
                    </a:lnTo>
                    <a:lnTo>
                      <a:pt x="1349" y="7"/>
                    </a:lnTo>
                    <a:lnTo>
                      <a:pt x="1355" y="5"/>
                    </a:lnTo>
                    <a:lnTo>
                      <a:pt x="13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8" name="Freeform 683"/>
              <p:cNvSpPr>
                <a:spLocks noEditPoints="1"/>
              </p:cNvSpPr>
              <p:nvPr/>
            </p:nvSpPr>
            <p:spPr bwMode="auto">
              <a:xfrm>
                <a:off x="5803" y="1214"/>
                <a:ext cx="2625" cy="2660"/>
              </a:xfrm>
              <a:custGeom>
                <a:avLst/>
                <a:gdLst>
                  <a:gd name="T0" fmla="*/ 1256 w 2625"/>
                  <a:gd name="T1" fmla="*/ 2651 h 2660"/>
                  <a:gd name="T2" fmla="*/ 1266 w 2625"/>
                  <a:gd name="T3" fmla="*/ 2660 h 2660"/>
                  <a:gd name="T4" fmla="*/ 1254 w 2625"/>
                  <a:gd name="T5" fmla="*/ 2651 h 2660"/>
                  <a:gd name="T6" fmla="*/ 939 w 2625"/>
                  <a:gd name="T7" fmla="*/ 2597 h 2660"/>
                  <a:gd name="T8" fmla="*/ 927 w 2625"/>
                  <a:gd name="T9" fmla="*/ 2603 h 2660"/>
                  <a:gd name="T10" fmla="*/ 1780 w 2625"/>
                  <a:gd name="T11" fmla="*/ 2566 h 2660"/>
                  <a:gd name="T12" fmla="*/ 1776 w 2625"/>
                  <a:gd name="T13" fmla="*/ 2577 h 2660"/>
                  <a:gd name="T14" fmla="*/ 1780 w 2625"/>
                  <a:gd name="T15" fmla="*/ 2566 h 2660"/>
                  <a:gd name="T16" fmla="*/ 476 w 2625"/>
                  <a:gd name="T17" fmla="*/ 2352 h 2660"/>
                  <a:gd name="T18" fmla="*/ 463 w 2625"/>
                  <a:gd name="T19" fmla="*/ 2354 h 2660"/>
                  <a:gd name="T20" fmla="*/ 2225 w 2625"/>
                  <a:gd name="T21" fmla="*/ 2287 h 2660"/>
                  <a:gd name="T22" fmla="*/ 2224 w 2625"/>
                  <a:gd name="T23" fmla="*/ 2302 h 2660"/>
                  <a:gd name="T24" fmla="*/ 2225 w 2625"/>
                  <a:gd name="T25" fmla="*/ 2287 h 2660"/>
                  <a:gd name="T26" fmla="*/ 2236 w 2625"/>
                  <a:gd name="T27" fmla="*/ 2275 h 2660"/>
                  <a:gd name="T28" fmla="*/ 2231 w 2625"/>
                  <a:gd name="T29" fmla="*/ 2280 h 2660"/>
                  <a:gd name="T30" fmla="*/ 2430 w 2625"/>
                  <a:gd name="T31" fmla="*/ 2034 h 2660"/>
                  <a:gd name="T32" fmla="*/ 2437 w 2625"/>
                  <a:gd name="T33" fmla="*/ 2042 h 2660"/>
                  <a:gd name="T34" fmla="*/ 2427 w 2625"/>
                  <a:gd name="T35" fmla="*/ 2042 h 2660"/>
                  <a:gd name="T36" fmla="*/ 133 w 2625"/>
                  <a:gd name="T37" fmla="*/ 1924 h 2660"/>
                  <a:gd name="T38" fmla="*/ 138 w 2625"/>
                  <a:gd name="T39" fmla="*/ 1952 h 2660"/>
                  <a:gd name="T40" fmla="*/ 140 w 2625"/>
                  <a:gd name="T41" fmla="*/ 1940 h 2660"/>
                  <a:gd name="T42" fmla="*/ 133 w 2625"/>
                  <a:gd name="T43" fmla="*/ 1924 h 2660"/>
                  <a:gd name="T44" fmla="*/ 28 w 2625"/>
                  <a:gd name="T45" fmla="*/ 1643 h 2660"/>
                  <a:gd name="T46" fmla="*/ 31 w 2625"/>
                  <a:gd name="T47" fmla="*/ 1654 h 2660"/>
                  <a:gd name="T48" fmla="*/ 17 w 2625"/>
                  <a:gd name="T49" fmla="*/ 1633 h 2660"/>
                  <a:gd name="T50" fmla="*/ 28 w 2625"/>
                  <a:gd name="T51" fmla="*/ 1642 h 2660"/>
                  <a:gd name="T52" fmla="*/ 17 w 2625"/>
                  <a:gd name="T53" fmla="*/ 1633 h 2660"/>
                  <a:gd name="T54" fmla="*/ 2625 w 2625"/>
                  <a:gd name="T55" fmla="*/ 1546 h 2660"/>
                  <a:gd name="T56" fmla="*/ 2615 w 2625"/>
                  <a:gd name="T57" fmla="*/ 1550 h 2660"/>
                  <a:gd name="T58" fmla="*/ 1 w 2625"/>
                  <a:gd name="T59" fmla="*/ 1109 h 2660"/>
                  <a:gd name="T60" fmla="*/ 10 w 2625"/>
                  <a:gd name="T61" fmla="*/ 1117 h 2660"/>
                  <a:gd name="T62" fmla="*/ 1 w 2625"/>
                  <a:gd name="T63" fmla="*/ 1109 h 2660"/>
                  <a:gd name="T64" fmla="*/ 2608 w 2625"/>
                  <a:gd name="T65" fmla="*/ 1021 h 2660"/>
                  <a:gd name="T66" fmla="*/ 2599 w 2625"/>
                  <a:gd name="T67" fmla="*/ 1025 h 2660"/>
                  <a:gd name="T68" fmla="*/ 2592 w 2625"/>
                  <a:gd name="T69" fmla="*/ 1000 h 2660"/>
                  <a:gd name="T70" fmla="*/ 2596 w 2625"/>
                  <a:gd name="T71" fmla="*/ 1017 h 2660"/>
                  <a:gd name="T72" fmla="*/ 2488 w 2625"/>
                  <a:gd name="T73" fmla="*/ 706 h 2660"/>
                  <a:gd name="T74" fmla="*/ 2486 w 2625"/>
                  <a:gd name="T75" fmla="*/ 717 h 2660"/>
                  <a:gd name="T76" fmla="*/ 2493 w 2625"/>
                  <a:gd name="T77" fmla="*/ 737 h 2660"/>
                  <a:gd name="T78" fmla="*/ 2488 w 2625"/>
                  <a:gd name="T79" fmla="*/ 706 h 2660"/>
                  <a:gd name="T80" fmla="*/ 195 w 2625"/>
                  <a:gd name="T81" fmla="*/ 627 h 2660"/>
                  <a:gd name="T82" fmla="*/ 189 w 2625"/>
                  <a:gd name="T83" fmla="*/ 618 h 2660"/>
                  <a:gd name="T84" fmla="*/ 203 w 2625"/>
                  <a:gd name="T85" fmla="*/ 610 h 2660"/>
                  <a:gd name="T86" fmla="*/ 402 w 2625"/>
                  <a:gd name="T87" fmla="*/ 360 h 2660"/>
                  <a:gd name="T88" fmla="*/ 387 w 2625"/>
                  <a:gd name="T89" fmla="*/ 388 h 2660"/>
                  <a:gd name="T90" fmla="*/ 390 w 2625"/>
                  <a:gd name="T91" fmla="*/ 382 h 2660"/>
                  <a:gd name="T92" fmla="*/ 400 w 2625"/>
                  <a:gd name="T93" fmla="*/ 374 h 2660"/>
                  <a:gd name="T94" fmla="*/ 402 w 2625"/>
                  <a:gd name="T95" fmla="*/ 360 h 2660"/>
                  <a:gd name="T96" fmla="*/ 2160 w 2625"/>
                  <a:gd name="T97" fmla="*/ 305 h 2660"/>
                  <a:gd name="T98" fmla="*/ 2150 w 2625"/>
                  <a:gd name="T99" fmla="*/ 308 h 2660"/>
                  <a:gd name="T100" fmla="*/ 847 w 2625"/>
                  <a:gd name="T101" fmla="*/ 83 h 2660"/>
                  <a:gd name="T102" fmla="*/ 845 w 2625"/>
                  <a:gd name="T103" fmla="*/ 94 h 2660"/>
                  <a:gd name="T104" fmla="*/ 847 w 2625"/>
                  <a:gd name="T105" fmla="*/ 83 h 2660"/>
                  <a:gd name="T106" fmla="*/ 1698 w 2625"/>
                  <a:gd name="T107" fmla="*/ 57 h 2660"/>
                  <a:gd name="T108" fmla="*/ 1667 w 2625"/>
                  <a:gd name="T109" fmla="*/ 57 h 2660"/>
                  <a:gd name="T110" fmla="*/ 1675 w 2625"/>
                  <a:gd name="T111" fmla="*/ 56 h 2660"/>
                  <a:gd name="T112" fmla="*/ 1685 w 2625"/>
                  <a:gd name="T113" fmla="*/ 60 h 2660"/>
                  <a:gd name="T114" fmla="*/ 1359 w 2625"/>
                  <a:gd name="T115" fmla="*/ 0 h 2660"/>
                  <a:gd name="T116" fmla="*/ 1369 w 2625"/>
                  <a:gd name="T117" fmla="*/ 9 h 2660"/>
                  <a:gd name="T118" fmla="*/ 1363 w 2625"/>
                  <a:gd name="T119" fmla="*/ 9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25" h="2660">
                    <a:moveTo>
                      <a:pt x="1254" y="2651"/>
                    </a:moveTo>
                    <a:lnTo>
                      <a:pt x="1256" y="2651"/>
                    </a:lnTo>
                    <a:lnTo>
                      <a:pt x="1261" y="2651"/>
                    </a:lnTo>
                    <a:lnTo>
                      <a:pt x="1266" y="2660"/>
                    </a:lnTo>
                    <a:lnTo>
                      <a:pt x="1259" y="2660"/>
                    </a:lnTo>
                    <a:lnTo>
                      <a:pt x="1254" y="2651"/>
                    </a:lnTo>
                    <a:close/>
                    <a:moveTo>
                      <a:pt x="932" y="2595"/>
                    </a:moveTo>
                    <a:lnTo>
                      <a:pt x="939" y="2597"/>
                    </a:lnTo>
                    <a:lnTo>
                      <a:pt x="932" y="2605"/>
                    </a:lnTo>
                    <a:lnTo>
                      <a:pt x="927" y="2603"/>
                    </a:lnTo>
                    <a:lnTo>
                      <a:pt x="932" y="2595"/>
                    </a:lnTo>
                    <a:close/>
                    <a:moveTo>
                      <a:pt x="1780" y="2566"/>
                    </a:moveTo>
                    <a:lnTo>
                      <a:pt x="1783" y="2574"/>
                    </a:lnTo>
                    <a:lnTo>
                      <a:pt x="1776" y="2577"/>
                    </a:lnTo>
                    <a:lnTo>
                      <a:pt x="1773" y="2569"/>
                    </a:lnTo>
                    <a:lnTo>
                      <a:pt x="1780" y="2566"/>
                    </a:lnTo>
                    <a:close/>
                    <a:moveTo>
                      <a:pt x="469" y="2348"/>
                    </a:moveTo>
                    <a:lnTo>
                      <a:pt x="476" y="2352"/>
                    </a:lnTo>
                    <a:lnTo>
                      <a:pt x="470" y="2359"/>
                    </a:lnTo>
                    <a:lnTo>
                      <a:pt x="463" y="2354"/>
                    </a:lnTo>
                    <a:lnTo>
                      <a:pt x="469" y="2348"/>
                    </a:lnTo>
                    <a:close/>
                    <a:moveTo>
                      <a:pt x="2225" y="2287"/>
                    </a:moveTo>
                    <a:lnTo>
                      <a:pt x="2228" y="2296"/>
                    </a:lnTo>
                    <a:lnTo>
                      <a:pt x="2224" y="2302"/>
                    </a:lnTo>
                    <a:lnTo>
                      <a:pt x="2219" y="2292"/>
                    </a:lnTo>
                    <a:lnTo>
                      <a:pt x="2225" y="2287"/>
                    </a:lnTo>
                    <a:close/>
                    <a:moveTo>
                      <a:pt x="2238" y="2275"/>
                    </a:moveTo>
                    <a:lnTo>
                      <a:pt x="2236" y="2275"/>
                    </a:lnTo>
                    <a:lnTo>
                      <a:pt x="2233" y="2279"/>
                    </a:lnTo>
                    <a:lnTo>
                      <a:pt x="2231" y="2280"/>
                    </a:lnTo>
                    <a:lnTo>
                      <a:pt x="2238" y="2275"/>
                    </a:lnTo>
                    <a:close/>
                    <a:moveTo>
                      <a:pt x="2430" y="2034"/>
                    </a:moveTo>
                    <a:lnTo>
                      <a:pt x="2440" y="2036"/>
                    </a:lnTo>
                    <a:lnTo>
                      <a:pt x="2437" y="2042"/>
                    </a:lnTo>
                    <a:lnTo>
                      <a:pt x="2427" y="2040"/>
                    </a:lnTo>
                    <a:lnTo>
                      <a:pt x="2427" y="2042"/>
                    </a:lnTo>
                    <a:lnTo>
                      <a:pt x="2430" y="2034"/>
                    </a:lnTo>
                    <a:close/>
                    <a:moveTo>
                      <a:pt x="133" y="1924"/>
                    </a:moveTo>
                    <a:lnTo>
                      <a:pt x="144" y="1945"/>
                    </a:lnTo>
                    <a:lnTo>
                      <a:pt x="138" y="1952"/>
                    </a:lnTo>
                    <a:lnTo>
                      <a:pt x="134" y="1947"/>
                    </a:lnTo>
                    <a:lnTo>
                      <a:pt x="140" y="1940"/>
                    </a:lnTo>
                    <a:lnTo>
                      <a:pt x="133" y="1928"/>
                    </a:lnTo>
                    <a:lnTo>
                      <a:pt x="133" y="1924"/>
                    </a:lnTo>
                    <a:close/>
                    <a:moveTo>
                      <a:pt x="28" y="1643"/>
                    </a:moveTo>
                    <a:lnTo>
                      <a:pt x="28" y="1643"/>
                    </a:lnTo>
                    <a:lnTo>
                      <a:pt x="32" y="1656"/>
                    </a:lnTo>
                    <a:lnTo>
                      <a:pt x="31" y="1654"/>
                    </a:lnTo>
                    <a:lnTo>
                      <a:pt x="28" y="1643"/>
                    </a:lnTo>
                    <a:close/>
                    <a:moveTo>
                      <a:pt x="17" y="1633"/>
                    </a:moveTo>
                    <a:lnTo>
                      <a:pt x="27" y="1635"/>
                    </a:lnTo>
                    <a:lnTo>
                      <a:pt x="28" y="1642"/>
                    </a:lnTo>
                    <a:lnTo>
                      <a:pt x="18" y="1640"/>
                    </a:lnTo>
                    <a:lnTo>
                      <a:pt x="17" y="1633"/>
                    </a:lnTo>
                    <a:close/>
                    <a:moveTo>
                      <a:pt x="2616" y="1544"/>
                    </a:moveTo>
                    <a:lnTo>
                      <a:pt x="2625" y="1546"/>
                    </a:lnTo>
                    <a:lnTo>
                      <a:pt x="2625" y="1553"/>
                    </a:lnTo>
                    <a:lnTo>
                      <a:pt x="2615" y="1550"/>
                    </a:lnTo>
                    <a:lnTo>
                      <a:pt x="2616" y="1544"/>
                    </a:lnTo>
                    <a:close/>
                    <a:moveTo>
                      <a:pt x="1" y="1109"/>
                    </a:moveTo>
                    <a:lnTo>
                      <a:pt x="10" y="1110"/>
                    </a:lnTo>
                    <a:lnTo>
                      <a:pt x="10" y="1117"/>
                    </a:lnTo>
                    <a:lnTo>
                      <a:pt x="0" y="1116"/>
                    </a:lnTo>
                    <a:lnTo>
                      <a:pt x="1" y="1109"/>
                    </a:lnTo>
                    <a:close/>
                    <a:moveTo>
                      <a:pt x="2598" y="1020"/>
                    </a:moveTo>
                    <a:lnTo>
                      <a:pt x="2608" y="1021"/>
                    </a:lnTo>
                    <a:lnTo>
                      <a:pt x="2608" y="1028"/>
                    </a:lnTo>
                    <a:lnTo>
                      <a:pt x="2599" y="1025"/>
                    </a:lnTo>
                    <a:lnTo>
                      <a:pt x="2598" y="1020"/>
                    </a:lnTo>
                    <a:close/>
                    <a:moveTo>
                      <a:pt x="2592" y="1000"/>
                    </a:moveTo>
                    <a:lnTo>
                      <a:pt x="2596" y="1006"/>
                    </a:lnTo>
                    <a:lnTo>
                      <a:pt x="2596" y="1017"/>
                    </a:lnTo>
                    <a:lnTo>
                      <a:pt x="2592" y="1000"/>
                    </a:lnTo>
                    <a:close/>
                    <a:moveTo>
                      <a:pt x="2488" y="706"/>
                    </a:moveTo>
                    <a:lnTo>
                      <a:pt x="2491" y="713"/>
                    </a:lnTo>
                    <a:lnTo>
                      <a:pt x="2486" y="717"/>
                    </a:lnTo>
                    <a:lnTo>
                      <a:pt x="2493" y="729"/>
                    </a:lnTo>
                    <a:lnTo>
                      <a:pt x="2493" y="737"/>
                    </a:lnTo>
                    <a:lnTo>
                      <a:pt x="2481" y="715"/>
                    </a:lnTo>
                    <a:lnTo>
                      <a:pt x="2488" y="706"/>
                    </a:lnTo>
                    <a:close/>
                    <a:moveTo>
                      <a:pt x="206" y="609"/>
                    </a:moveTo>
                    <a:lnTo>
                      <a:pt x="195" y="627"/>
                    </a:lnTo>
                    <a:lnTo>
                      <a:pt x="185" y="624"/>
                    </a:lnTo>
                    <a:lnTo>
                      <a:pt x="189" y="618"/>
                    </a:lnTo>
                    <a:lnTo>
                      <a:pt x="199" y="620"/>
                    </a:lnTo>
                    <a:lnTo>
                      <a:pt x="203" y="610"/>
                    </a:lnTo>
                    <a:lnTo>
                      <a:pt x="206" y="609"/>
                    </a:lnTo>
                    <a:close/>
                    <a:moveTo>
                      <a:pt x="402" y="360"/>
                    </a:moveTo>
                    <a:lnTo>
                      <a:pt x="405" y="370"/>
                    </a:lnTo>
                    <a:lnTo>
                      <a:pt x="387" y="388"/>
                    </a:lnTo>
                    <a:lnTo>
                      <a:pt x="387" y="388"/>
                    </a:lnTo>
                    <a:lnTo>
                      <a:pt x="390" y="382"/>
                    </a:lnTo>
                    <a:lnTo>
                      <a:pt x="394" y="378"/>
                    </a:lnTo>
                    <a:lnTo>
                      <a:pt x="400" y="374"/>
                    </a:lnTo>
                    <a:lnTo>
                      <a:pt x="397" y="366"/>
                    </a:lnTo>
                    <a:lnTo>
                      <a:pt x="402" y="360"/>
                    </a:lnTo>
                    <a:close/>
                    <a:moveTo>
                      <a:pt x="2156" y="301"/>
                    </a:moveTo>
                    <a:lnTo>
                      <a:pt x="2160" y="305"/>
                    </a:lnTo>
                    <a:lnTo>
                      <a:pt x="2154" y="312"/>
                    </a:lnTo>
                    <a:lnTo>
                      <a:pt x="2150" y="308"/>
                    </a:lnTo>
                    <a:lnTo>
                      <a:pt x="2156" y="301"/>
                    </a:lnTo>
                    <a:close/>
                    <a:moveTo>
                      <a:pt x="847" y="83"/>
                    </a:moveTo>
                    <a:lnTo>
                      <a:pt x="850" y="91"/>
                    </a:lnTo>
                    <a:lnTo>
                      <a:pt x="845" y="94"/>
                    </a:lnTo>
                    <a:lnTo>
                      <a:pt x="842" y="86"/>
                    </a:lnTo>
                    <a:lnTo>
                      <a:pt x="847" y="83"/>
                    </a:lnTo>
                    <a:close/>
                    <a:moveTo>
                      <a:pt x="1691" y="55"/>
                    </a:moveTo>
                    <a:lnTo>
                      <a:pt x="1698" y="57"/>
                    </a:lnTo>
                    <a:lnTo>
                      <a:pt x="1692" y="65"/>
                    </a:lnTo>
                    <a:lnTo>
                      <a:pt x="1667" y="57"/>
                    </a:lnTo>
                    <a:lnTo>
                      <a:pt x="1671" y="56"/>
                    </a:lnTo>
                    <a:lnTo>
                      <a:pt x="1675" y="56"/>
                    </a:lnTo>
                    <a:lnTo>
                      <a:pt x="1681" y="57"/>
                    </a:lnTo>
                    <a:lnTo>
                      <a:pt x="1685" y="60"/>
                    </a:lnTo>
                    <a:lnTo>
                      <a:pt x="1691" y="55"/>
                    </a:lnTo>
                    <a:close/>
                    <a:moveTo>
                      <a:pt x="1359" y="0"/>
                    </a:moveTo>
                    <a:lnTo>
                      <a:pt x="1366" y="1"/>
                    </a:lnTo>
                    <a:lnTo>
                      <a:pt x="1369" y="9"/>
                    </a:lnTo>
                    <a:lnTo>
                      <a:pt x="1369" y="9"/>
                    </a:lnTo>
                    <a:lnTo>
                      <a:pt x="1363" y="9"/>
                    </a:lnTo>
                    <a:lnTo>
                      <a:pt x="13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9" name="Freeform 684"/>
              <p:cNvSpPr>
                <a:spLocks noEditPoints="1"/>
              </p:cNvSpPr>
              <p:nvPr/>
            </p:nvSpPr>
            <p:spPr bwMode="auto">
              <a:xfrm>
                <a:off x="5794" y="1205"/>
                <a:ext cx="2644" cy="2678"/>
              </a:xfrm>
              <a:custGeom>
                <a:avLst/>
                <a:gdLst>
                  <a:gd name="T0" fmla="*/ 1275 w 2644"/>
                  <a:gd name="T1" fmla="*/ 2669 h 2678"/>
                  <a:gd name="T2" fmla="*/ 1270 w 2644"/>
                  <a:gd name="T3" fmla="*/ 2678 h 2678"/>
                  <a:gd name="T4" fmla="*/ 936 w 2644"/>
                  <a:gd name="T5" fmla="*/ 2612 h 2678"/>
                  <a:gd name="T6" fmla="*/ 936 w 2644"/>
                  <a:gd name="T7" fmla="*/ 2621 h 2678"/>
                  <a:gd name="T8" fmla="*/ 936 w 2644"/>
                  <a:gd name="T9" fmla="*/ 2612 h 2678"/>
                  <a:gd name="T10" fmla="*/ 1796 w 2644"/>
                  <a:gd name="T11" fmla="*/ 2592 h 2678"/>
                  <a:gd name="T12" fmla="*/ 1785 w 2644"/>
                  <a:gd name="T13" fmla="*/ 2586 h 2678"/>
                  <a:gd name="T14" fmla="*/ 472 w 2644"/>
                  <a:gd name="T15" fmla="*/ 2363 h 2678"/>
                  <a:gd name="T16" fmla="*/ 472 w 2644"/>
                  <a:gd name="T17" fmla="*/ 2376 h 2678"/>
                  <a:gd name="T18" fmla="*/ 472 w 2644"/>
                  <a:gd name="T19" fmla="*/ 2363 h 2678"/>
                  <a:gd name="T20" fmla="*/ 2241 w 2644"/>
                  <a:gd name="T21" fmla="*/ 2315 h 2678"/>
                  <a:gd name="T22" fmla="*/ 2235 w 2644"/>
                  <a:gd name="T23" fmla="*/ 2319 h 2678"/>
                  <a:gd name="T24" fmla="*/ 2237 w 2644"/>
                  <a:gd name="T25" fmla="*/ 2305 h 2678"/>
                  <a:gd name="T26" fmla="*/ 2459 w 2644"/>
                  <a:gd name="T27" fmla="*/ 2046 h 2678"/>
                  <a:gd name="T28" fmla="*/ 2446 w 2644"/>
                  <a:gd name="T29" fmla="*/ 2051 h 2678"/>
                  <a:gd name="T30" fmla="*/ 143 w 2644"/>
                  <a:gd name="T31" fmla="*/ 1956 h 2678"/>
                  <a:gd name="T32" fmla="*/ 140 w 2644"/>
                  <a:gd name="T33" fmla="*/ 1970 h 2678"/>
                  <a:gd name="T34" fmla="*/ 143 w 2644"/>
                  <a:gd name="T35" fmla="*/ 1956 h 2678"/>
                  <a:gd name="T36" fmla="*/ 26 w 2644"/>
                  <a:gd name="T37" fmla="*/ 1642 h 2678"/>
                  <a:gd name="T38" fmla="*/ 17 w 2644"/>
                  <a:gd name="T39" fmla="*/ 1646 h 2678"/>
                  <a:gd name="T40" fmla="*/ 2634 w 2644"/>
                  <a:gd name="T41" fmla="*/ 1555 h 2678"/>
                  <a:gd name="T42" fmla="*/ 2642 w 2644"/>
                  <a:gd name="T43" fmla="*/ 1563 h 2678"/>
                  <a:gd name="T44" fmla="*/ 2634 w 2644"/>
                  <a:gd name="T45" fmla="*/ 1555 h 2678"/>
                  <a:gd name="T46" fmla="*/ 10 w 2644"/>
                  <a:gd name="T47" fmla="*/ 1118 h 2678"/>
                  <a:gd name="T48" fmla="*/ 0 w 2644"/>
                  <a:gd name="T49" fmla="*/ 1122 h 2678"/>
                  <a:gd name="T50" fmla="*/ 2617 w 2644"/>
                  <a:gd name="T51" fmla="*/ 1030 h 2678"/>
                  <a:gd name="T52" fmla="*/ 2627 w 2644"/>
                  <a:gd name="T53" fmla="*/ 1039 h 2678"/>
                  <a:gd name="T54" fmla="*/ 2617 w 2644"/>
                  <a:gd name="T55" fmla="*/ 1030 h 2678"/>
                  <a:gd name="T56" fmla="*/ 2505 w 2644"/>
                  <a:gd name="T57" fmla="*/ 714 h 2678"/>
                  <a:gd name="T58" fmla="*/ 2497 w 2644"/>
                  <a:gd name="T59" fmla="*/ 715 h 2678"/>
                  <a:gd name="T60" fmla="*/ 188 w 2644"/>
                  <a:gd name="T61" fmla="*/ 626 h 2678"/>
                  <a:gd name="T62" fmla="*/ 194 w 2644"/>
                  <a:gd name="T63" fmla="*/ 633 h 2678"/>
                  <a:gd name="T64" fmla="*/ 188 w 2644"/>
                  <a:gd name="T65" fmla="*/ 626 h 2678"/>
                  <a:gd name="T66" fmla="*/ 411 w 2644"/>
                  <a:gd name="T67" fmla="*/ 369 h 2678"/>
                  <a:gd name="T68" fmla="*/ 402 w 2644"/>
                  <a:gd name="T69" fmla="*/ 365 h 2678"/>
                  <a:gd name="T70" fmla="*/ 407 w 2644"/>
                  <a:gd name="T71" fmla="*/ 359 h 2678"/>
                  <a:gd name="T72" fmla="*/ 2175 w 2644"/>
                  <a:gd name="T73" fmla="*/ 307 h 2678"/>
                  <a:gd name="T74" fmla="*/ 2165 w 2644"/>
                  <a:gd name="T75" fmla="*/ 310 h 2678"/>
                  <a:gd name="T76" fmla="*/ 854 w 2644"/>
                  <a:gd name="T77" fmla="*/ 85 h 2678"/>
                  <a:gd name="T78" fmla="*/ 851 w 2644"/>
                  <a:gd name="T79" fmla="*/ 95 h 2678"/>
                  <a:gd name="T80" fmla="*/ 854 w 2644"/>
                  <a:gd name="T81" fmla="*/ 85 h 2678"/>
                  <a:gd name="T82" fmla="*/ 1713 w 2644"/>
                  <a:gd name="T83" fmla="*/ 58 h 2678"/>
                  <a:gd name="T84" fmla="*/ 1700 w 2644"/>
                  <a:gd name="T85" fmla="*/ 64 h 2678"/>
                  <a:gd name="T86" fmla="*/ 1365 w 2644"/>
                  <a:gd name="T87" fmla="*/ 0 h 2678"/>
                  <a:gd name="T88" fmla="*/ 1375 w 2644"/>
                  <a:gd name="T89" fmla="*/ 10 h 2678"/>
                  <a:gd name="T90" fmla="*/ 1365 w 2644"/>
                  <a:gd name="T91" fmla="*/ 0 h 2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44" h="2678">
                    <a:moveTo>
                      <a:pt x="1268" y="2669"/>
                    </a:moveTo>
                    <a:lnTo>
                      <a:pt x="1275" y="2669"/>
                    </a:lnTo>
                    <a:lnTo>
                      <a:pt x="1277" y="2678"/>
                    </a:lnTo>
                    <a:lnTo>
                      <a:pt x="1270" y="2678"/>
                    </a:lnTo>
                    <a:lnTo>
                      <a:pt x="1268" y="2669"/>
                    </a:lnTo>
                    <a:close/>
                    <a:moveTo>
                      <a:pt x="936" y="2612"/>
                    </a:moveTo>
                    <a:lnTo>
                      <a:pt x="941" y="2614"/>
                    </a:lnTo>
                    <a:lnTo>
                      <a:pt x="936" y="2621"/>
                    </a:lnTo>
                    <a:lnTo>
                      <a:pt x="930" y="2620"/>
                    </a:lnTo>
                    <a:lnTo>
                      <a:pt x="936" y="2612"/>
                    </a:lnTo>
                    <a:close/>
                    <a:moveTo>
                      <a:pt x="1792" y="2583"/>
                    </a:moveTo>
                    <a:lnTo>
                      <a:pt x="1796" y="2592"/>
                    </a:lnTo>
                    <a:lnTo>
                      <a:pt x="1788" y="2595"/>
                    </a:lnTo>
                    <a:lnTo>
                      <a:pt x="1785" y="2586"/>
                    </a:lnTo>
                    <a:lnTo>
                      <a:pt x="1792" y="2583"/>
                    </a:lnTo>
                    <a:close/>
                    <a:moveTo>
                      <a:pt x="472" y="2363"/>
                    </a:moveTo>
                    <a:lnTo>
                      <a:pt x="479" y="2368"/>
                    </a:lnTo>
                    <a:lnTo>
                      <a:pt x="472" y="2376"/>
                    </a:lnTo>
                    <a:lnTo>
                      <a:pt x="467" y="2370"/>
                    </a:lnTo>
                    <a:lnTo>
                      <a:pt x="472" y="2363"/>
                    </a:lnTo>
                    <a:close/>
                    <a:moveTo>
                      <a:pt x="2237" y="2305"/>
                    </a:moveTo>
                    <a:lnTo>
                      <a:pt x="2241" y="2315"/>
                    </a:lnTo>
                    <a:lnTo>
                      <a:pt x="2237" y="2319"/>
                    </a:lnTo>
                    <a:lnTo>
                      <a:pt x="2235" y="2319"/>
                    </a:lnTo>
                    <a:lnTo>
                      <a:pt x="2233" y="2311"/>
                    </a:lnTo>
                    <a:lnTo>
                      <a:pt x="2237" y="2305"/>
                    </a:lnTo>
                    <a:close/>
                    <a:moveTo>
                      <a:pt x="2449" y="2045"/>
                    </a:moveTo>
                    <a:lnTo>
                      <a:pt x="2459" y="2046"/>
                    </a:lnTo>
                    <a:lnTo>
                      <a:pt x="2456" y="2052"/>
                    </a:lnTo>
                    <a:lnTo>
                      <a:pt x="2446" y="2051"/>
                    </a:lnTo>
                    <a:lnTo>
                      <a:pt x="2449" y="2045"/>
                    </a:lnTo>
                    <a:close/>
                    <a:moveTo>
                      <a:pt x="143" y="1956"/>
                    </a:moveTo>
                    <a:lnTo>
                      <a:pt x="147" y="1961"/>
                    </a:lnTo>
                    <a:lnTo>
                      <a:pt x="140" y="1970"/>
                    </a:lnTo>
                    <a:lnTo>
                      <a:pt x="137" y="1963"/>
                    </a:lnTo>
                    <a:lnTo>
                      <a:pt x="143" y="1956"/>
                    </a:lnTo>
                    <a:close/>
                    <a:moveTo>
                      <a:pt x="17" y="1641"/>
                    </a:moveTo>
                    <a:lnTo>
                      <a:pt x="26" y="1642"/>
                    </a:lnTo>
                    <a:lnTo>
                      <a:pt x="27" y="1649"/>
                    </a:lnTo>
                    <a:lnTo>
                      <a:pt x="17" y="1646"/>
                    </a:lnTo>
                    <a:lnTo>
                      <a:pt x="17" y="1641"/>
                    </a:lnTo>
                    <a:close/>
                    <a:moveTo>
                      <a:pt x="2634" y="1555"/>
                    </a:moveTo>
                    <a:lnTo>
                      <a:pt x="2644" y="1556"/>
                    </a:lnTo>
                    <a:lnTo>
                      <a:pt x="2642" y="1563"/>
                    </a:lnTo>
                    <a:lnTo>
                      <a:pt x="2634" y="1562"/>
                    </a:lnTo>
                    <a:lnTo>
                      <a:pt x="2634" y="1555"/>
                    </a:lnTo>
                    <a:close/>
                    <a:moveTo>
                      <a:pt x="2" y="1116"/>
                    </a:moveTo>
                    <a:lnTo>
                      <a:pt x="10" y="1118"/>
                    </a:lnTo>
                    <a:lnTo>
                      <a:pt x="9" y="1125"/>
                    </a:lnTo>
                    <a:lnTo>
                      <a:pt x="0" y="1122"/>
                    </a:lnTo>
                    <a:lnTo>
                      <a:pt x="2" y="1116"/>
                    </a:lnTo>
                    <a:close/>
                    <a:moveTo>
                      <a:pt x="2617" y="1030"/>
                    </a:moveTo>
                    <a:lnTo>
                      <a:pt x="2625" y="1032"/>
                    </a:lnTo>
                    <a:lnTo>
                      <a:pt x="2627" y="1039"/>
                    </a:lnTo>
                    <a:lnTo>
                      <a:pt x="2617" y="1037"/>
                    </a:lnTo>
                    <a:lnTo>
                      <a:pt x="2617" y="1030"/>
                    </a:lnTo>
                    <a:close/>
                    <a:moveTo>
                      <a:pt x="2502" y="708"/>
                    </a:moveTo>
                    <a:lnTo>
                      <a:pt x="2505" y="714"/>
                    </a:lnTo>
                    <a:lnTo>
                      <a:pt x="2500" y="722"/>
                    </a:lnTo>
                    <a:lnTo>
                      <a:pt x="2497" y="715"/>
                    </a:lnTo>
                    <a:lnTo>
                      <a:pt x="2502" y="708"/>
                    </a:lnTo>
                    <a:close/>
                    <a:moveTo>
                      <a:pt x="188" y="626"/>
                    </a:moveTo>
                    <a:lnTo>
                      <a:pt x="198" y="627"/>
                    </a:lnTo>
                    <a:lnTo>
                      <a:pt x="194" y="633"/>
                    </a:lnTo>
                    <a:lnTo>
                      <a:pt x="184" y="632"/>
                    </a:lnTo>
                    <a:lnTo>
                      <a:pt x="188" y="626"/>
                    </a:lnTo>
                    <a:close/>
                    <a:moveTo>
                      <a:pt x="407" y="359"/>
                    </a:moveTo>
                    <a:lnTo>
                      <a:pt x="411" y="369"/>
                    </a:lnTo>
                    <a:lnTo>
                      <a:pt x="406" y="375"/>
                    </a:lnTo>
                    <a:lnTo>
                      <a:pt x="402" y="365"/>
                    </a:lnTo>
                    <a:lnTo>
                      <a:pt x="407" y="360"/>
                    </a:lnTo>
                    <a:lnTo>
                      <a:pt x="407" y="359"/>
                    </a:lnTo>
                    <a:close/>
                    <a:moveTo>
                      <a:pt x="2170" y="302"/>
                    </a:moveTo>
                    <a:lnTo>
                      <a:pt x="2175" y="307"/>
                    </a:lnTo>
                    <a:lnTo>
                      <a:pt x="2169" y="314"/>
                    </a:lnTo>
                    <a:lnTo>
                      <a:pt x="2165" y="310"/>
                    </a:lnTo>
                    <a:lnTo>
                      <a:pt x="2170" y="302"/>
                    </a:lnTo>
                    <a:close/>
                    <a:moveTo>
                      <a:pt x="854" y="85"/>
                    </a:moveTo>
                    <a:lnTo>
                      <a:pt x="856" y="92"/>
                    </a:lnTo>
                    <a:lnTo>
                      <a:pt x="851" y="95"/>
                    </a:lnTo>
                    <a:lnTo>
                      <a:pt x="848" y="86"/>
                    </a:lnTo>
                    <a:lnTo>
                      <a:pt x="854" y="85"/>
                    </a:lnTo>
                    <a:close/>
                    <a:moveTo>
                      <a:pt x="1706" y="57"/>
                    </a:moveTo>
                    <a:lnTo>
                      <a:pt x="1713" y="58"/>
                    </a:lnTo>
                    <a:lnTo>
                      <a:pt x="1707" y="66"/>
                    </a:lnTo>
                    <a:lnTo>
                      <a:pt x="1700" y="64"/>
                    </a:lnTo>
                    <a:lnTo>
                      <a:pt x="1706" y="57"/>
                    </a:lnTo>
                    <a:close/>
                    <a:moveTo>
                      <a:pt x="1365" y="0"/>
                    </a:moveTo>
                    <a:lnTo>
                      <a:pt x="1372" y="0"/>
                    </a:lnTo>
                    <a:lnTo>
                      <a:pt x="1375" y="10"/>
                    </a:lnTo>
                    <a:lnTo>
                      <a:pt x="1368" y="9"/>
                    </a:lnTo>
                    <a:lnTo>
                      <a:pt x="13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0" name="Freeform 685"/>
              <p:cNvSpPr>
                <a:spLocks noEditPoints="1"/>
              </p:cNvSpPr>
              <p:nvPr/>
            </p:nvSpPr>
            <p:spPr bwMode="auto">
              <a:xfrm>
                <a:off x="5786" y="1197"/>
                <a:ext cx="2660" cy="2694"/>
              </a:xfrm>
              <a:custGeom>
                <a:avLst/>
                <a:gdLst>
                  <a:gd name="T0" fmla="*/ 1285 w 2660"/>
                  <a:gd name="T1" fmla="*/ 2686 h 2694"/>
                  <a:gd name="T2" fmla="*/ 1281 w 2660"/>
                  <a:gd name="T3" fmla="*/ 2694 h 2694"/>
                  <a:gd name="T4" fmla="*/ 938 w 2660"/>
                  <a:gd name="T5" fmla="*/ 2628 h 2694"/>
                  <a:gd name="T6" fmla="*/ 938 w 2660"/>
                  <a:gd name="T7" fmla="*/ 2637 h 2694"/>
                  <a:gd name="T8" fmla="*/ 938 w 2660"/>
                  <a:gd name="T9" fmla="*/ 2628 h 2694"/>
                  <a:gd name="T10" fmla="*/ 1807 w 2660"/>
                  <a:gd name="T11" fmla="*/ 2608 h 2694"/>
                  <a:gd name="T12" fmla="*/ 1796 w 2660"/>
                  <a:gd name="T13" fmla="*/ 2603 h 2694"/>
                  <a:gd name="T14" fmla="*/ 475 w 2660"/>
                  <a:gd name="T15" fmla="*/ 2378 h 2694"/>
                  <a:gd name="T16" fmla="*/ 475 w 2660"/>
                  <a:gd name="T17" fmla="*/ 2391 h 2694"/>
                  <a:gd name="T18" fmla="*/ 475 w 2660"/>
                  <a:gd name="T19" fmla="*/ 2378 h 2694"/>
                  <a:gd name="T20" fmla="*/ 2252 w 2660"/>
                  <a:gd name="T21" fmla="*/ 2331 h 2694"/>
                  <a:gd name="T22" fmla="*/ 2246 w 2660"/>
                  <a:gd name="T23" fmla="*/ 2336 h 2694"/>
                  <a:gd name="T24" fmla="*/ 2245 w 2660"/>
                  <a:gd name="T25" fmla="*/ 2327 h 2694"/>
                  <a:gd name="T26" fmla="*/ 2467 w 2660"/>
                  <a:gd name="T27" fmla="*/ 2054 h 2694"/>
                  <a:gd name="T28" fmla="*/ 2472 w 2660"/>
                  <a:gd name="T29" fmla="*/ 2063 h 2694"/>
                  <a:gd name="T30" fmla="*/ 2467 w 2660"/>
                  <a:gd name="T31" fmla="*/ 2054 h 2694"/>
                  <a:gd name="T32" fmla="*/ 148 w 2660"/>
                  <a:gd name="T33" fmla="*/ 1978 h 2694"/>
                  <a:gd name="T34" fmla="*/ 138 w 2660"/>
                  <a:gd name="T35" fmla="*/ 1978 h 2694"/>
                  <a:gd name="T36" fmla="*/ 15 w 2660"/>
                  <a:gd name="T37" fmla="*/ 1647 h 2694"/>
                  <a:gd name="T38" fmla="*/ 25 w 2660"/>
                  <a:gd name="T39" fmla="*/ 1654 h 2694"/>
                  <a:gd name="T40" fmla="*/ 15 w 2660"/>
                  <a:gd name="T41" fmla="*/ 1647 h 2694"/>
                  <a:gd name="T42" fmla="*/ 2660 w 2660"/>
                  <a:gd name="T43" fmla="*/ 1565 h 2694"/>
                  <a:gd name="T44" fmla="*/ 2650 w 2660"/>
                  <a:gd name="T45" fmla="*/ 1571 h 2694"/>
                  <a:gd name="T46" fmla="*/ 0 w 2660"/>
                  <a:gd name="T47" fmla="*/ 1123 h 2694"/>
                  <a:gd name="T48" fmla="*/ 8 w 2660"/>
                  <a:gd name="T49" fmla="*/ 1130 h 2694"/>
                  <a:gd name="T50" fmla="*/ 0 w 2660"/>
                  <a:gd name="T51" fmla="*/ 1123 h 2694"/>
                  <a:gd name="T52" fmla="*/ 2643 w 2660"/>
                  <a:gd name="T53" fmla="*/ 1041 h 2694"/>
                  <a:gd name="T54" fmla="*/ 2635 w 2660"/>
                  <a:gd name="T55" fmla="*/ 1047 h 2694"/>
                  <a:gd name="T56" fmla="*/ 2517 w 2660"/>
                  <a:gd name="T57" fmla="*/ 709 h 2694"/>
                  <a:gd name="T58" fmla="*/ 2513 w 2660"/>
                  <a:gd name="T59" fmla="*/ 722 h 2694"/>
                  <a:gd name="T60" fmla="*/ 2517 w 2660"/>
                  <a:gd name="T61" fmla="*/ 709 h 2694"/>
                  <a:gd name="T62" fmla="*/ 196 w 2660"/>
                  <a:gd name="T63" fmla="*/ 634 h 2694"/>
                  <a:gd name="T64" fmla="*/ 182 w 2660"/>
                  <a:gd name="T65" fmla="*/ 638 h 2694"/>
                  <a:gd name="T66" fmla="*/ 412 w 2660"/>
                  <a:gd name="T67" fmla="*/ 358 h 2694"/>
                  <a:gd name="T68" fmla="*/ 415 w 2660"/>
                  <a:gd name="T69" fmla="*/ 368 h 2694"/>
                  <a:gd name="T70" fmla="*/ 407 w 2660"/>
                  <a:gd name="T71" fmla="*/ 364 h 2694"/>
                  <a:gd name="T72" fmla="*/ 412 w 2660"/>
                  <a:gd name="T73" fmla="*/ 358 h 2694"/>
                  <a:gd name="T74" fmla="*/ 2188 w 2660"/>
                  <a:gd name="T75" fmla="*/ 308 h 2694"/>
                  <a:gd name="T76" fmla="*/ 2178 w 2660"/>
                  <a:gd name="T77" fmla="*/ 310 h 2694"/>
                  <a:gd name="T78" fmla="*/ 859 w 2660"/>
                  <a:gd name="T79" fmla="*/ 84 h 2694"/>
                  <a:gd name="T80" fmla="*/ 856 w 2660"/>
                  <a:gd name="T81" fmla="*/ 94 h 2694"/>
                  <a:gd name="T82" fmla="*/ 859 w 2660"/>
                  <a:gd name="T83" fmla="*/ 84 h 2694"/>
                  <a:gd name="T84" fmla="*/ 1728 w 2660"/>
                  <a:gd name="T85" fmla="*/ 59 h 2694"/>
                  <a:gd name="T86" fmla="*/ 1714 w 2660"/>
                  <a:gd name="T87" fmla="*/ 65 h 2694"/>
                  <a:gd name="T88" fmla="*/ 1370 w 2660"/>
                  <a:gd name="T89" fmla="*/ 0 h 2694"/>
                  <a:gd name="T90" fmla="*/ 1380 w 2660"/>
                  <a:gd name="T91" fmla="*/ 8 h 2694"/>
                  <a:gd name="T92" fmla="*/ 1370 w 2660"/>
                  <a:gd name="T93" fmla="*/ 0 h 2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660" h="2694">
                    <a:moveTo>
                      <a:pt x="1278" y="2686"/>
                    </a:moveTo>
                    <a:lnTo>
                      <a:pt x="1285" y="2686"/>
                    </a:lnTo>
                    <a:lnTo>
                      <a:pt x="1288" y="2694"/>
                    </a:lnTo>
                    <a:lnTo>
                      <a:pt x="1281" y="2694"/>
                    </a:lnTo>
                    <a:lnTo>
                      <a:pt x="1278" y="2686"/>
                    </a:lnTo>
                    <a:close/>
                    <a:moveTo>
                      <a:pt x="938" y="2628"/>
                    </a:moveTo>
                    <a:lnTo>
                      <a:pt x="944" y="2629"/>
                    </a:lnTo>
                    <a:lnTo>
                      <a:pt x="938" y="2637"/>
                    </a:lnTo>
                    <a:lnTo>
                      <a:pt x="931" y="2635"/>
                    </a:lnTo>
                    <a:lnTo>
                      <a:pt x="938" y="2628"/>
                    </a:lnTo>
                    <a:close/>
                    <a:moveTo>
                      <a:pt x="1804" y="2600"/>
                    </a:moveTo>
                    <a:lnTo>
                      <a:pt x="1807" y="2608"/>
                    </a:lnTo>
                    <a:lnTo>
                      <a:pt x="1800" y="2611"/>
                    </a:lnTo>
                    <a:lnTo>
                      <a:pt x="1796" y="2603"/>
                    </a:lnTo>
                    <a:lnTo>
                      <a:pt x="1804" y="2600"/>
                    </a:lnTo>
                    <a:close/>
                    <a:moveTo>
                      <a:pt x="475" y="2378"/>
                    </a:moveTo>
                    <a:lnTo>
                      <a:pt x="480" y="2384"/>
                    </a:lnTo>
                    <a:lnTo>
                      <a:pt x="475" y="2391"/>
                    </a:lnTo>
                    <a:lnTo>
                      <a:pt x="469" y="2385"/>
                    </a:lnTo>
                    <a:lnTo>
                      <a:pt x="475" y="2378"/>
                    </a:lnTo>
                    <a:close/>
                    <a:moveTo>
                      <a:pt x="2249" y="2323"/>
                    </a:moveTo>
                    <a:lnTo>
                      <a:pt x="2252" y="2331"/>
                    </a:lnTo>
                    <a:lnTo>
                      <a:pt x="2250" y="2333"/>
                    </a:lnTo>
                    <a:lnTo>
                      <a:pt x="2246" y="2336"/>
                    </a:lnTo>
                    <a:lnTo>
                      <a:pt x="2243" y="2327"/>
                    </a:lnTo>
                    <a:lnTo>
                      <a:pt x="2245" y="2327"/>
                    </a:lnTo>
                    <a:lnTo>
                      <a:pt x="2249" y="2323"/>
                    </a:lnTo>
                    <a:close/>
                    <a:moveTo>
                      <a:pt x="2467" y="2054"/>
                    </a:moveTo>
                    <a:lnTo>
                      <a:pt x="2476" y="2056"/>
                    </a:lnTo>
                    <a:lnTo>
                      <a:pt x="2472" y="2063"/>
                    </a:lnTo>
                    <a:lnTo>
                      <a:pt x="2464" y="2060"/>
                    </a:lnTo>
                    <a:lnTo>
                      <a:pt x="2467" y="2054"/>
                    </a:lnTo>
                    <a:close/>
                    <a:moveTo>
                      <a:pt x="145" y="1971"/>
                    </a:moveTo>
                    <a:lnTo>
                      <a:pt x="148" y="1978"/>
                    </a:lnTo>
                    <a:lnTo>
                      <a:pt x="143" y="1985"/>
                    </a:lnTo>
                    <a:lnTo>
                      <a:pt x="138" y="1978"/>
                    </a:lnTo>
                    <a:lnTo>
                      <a:pt x="145" y="1971"/>
                    </a:lnTo>
                    <a:close/>
                    <a:moveTo>
                      <a:pt x="15" y="1647"/>
                    </a:moveTo>
                    <a:lnTo>
                      <a:pt x="25" y="1649"/>
                    </a:lnTo>
                    <a:lnTo>
                      <a:pt x="25" y="1654"/>
                    </a:lnTo>
                    <a:lnTo>
                      <a:pt x="17" y="1653"/>
                    </a:lnTo>
                    <a:lnTo>
                      <a:pt x="15" y="1647"/>
                    </a:lnTo>
                    <a:close/>
                    <a:moveTo>
                      <a:pt x="2652" y="1564"/>
                    </a:moveTo>
                    <a:lnTo>
                      <a:pt x="2660" y="1565"/>
                    </a:lnTo>
                    <a:lnTo>
                      <a:pt x="2659" y="1572"/>
                    </a:lnTo>
                    <a:lnTo>
                      <a:pt x="2650" y="1571"/>
                    </a:lnTo>
                    <a:lnTo>
                      <a:pt x="2652" y="1564"/>
                    </a:lnTo>
                    <a:close/>
                    <a:moveTo>
                      <a:pt x="0" y="1123"/>
                    </a:moveTo>
                    <a:lnTo>
                      <a:pt x="10" y="1124"/>
                    </a:lnTo>
                    <a:lnTo>
                      <a:pt x="8" y="1130"/>
                    </a:lnTo>
                    <a:lnTo>
                      <a:pt x="0" y="1129"/>
                    </a:lnTo>
                    <a:lnTo>
                      <a:pt x="0" y="1123"/>
                    </a:lnTo>
                    <a:close/>
                    <a:moveTo>
                      <a:pt x="2633" y="1040"/>
                    </a:moveTo>
                    <a:lnTo>
                      <a:pt x="2643" y="1041"/>
                    </a:lnTo>
                    <a:lnTo>
                      <a:pt x="2645" y="1048"/>
                    </a:lnTo>
                    <a:lnTo>
                      <a:pt x="2635" y="1047"/>
                    </a:lnTo>
                    <a:lnTo>
                      <a:pt x="2633" y="1040"/>
                    </a:lnTo>
                    <a:close/>
                    <a:moveTo>
                      <a:pt x="2517" y="709"/>
                    </a:moveTo>
                    <a:lnTo>
                      <a:pt x="2520" y="715"/>
                    </a:lnTo>
                    <a:lnTo>
                      <a:pt x="2513" y="722"/>
                    </a:lnTo>
                    <a:lnTo>
                      <a:pt x="2510" y="716"/>
                    </a:lnTo>
                    <a:lnTo>
                      <a:pt x="2517" y="709"/>
                    </a:lnTo>
                    <a:close/>
                    <a:moveTo>
                      <a:pt x="186" y="633"/>
                    </a:moveTo>
                    <a:lnTo>
                      <a:pt x="196" y="634"/>
                    </a:lnTo>
                    <a:lnTo>
                      <a:pt x="192" y="640"/>
                    </a:lnTo>
                    <a:lnTo>
                      <a:pt x="182" y="638"/>
                    </a:lnTo>
                    <a:lnTo>
                      <a:pt x="186" y="633"/>
                    </a:lnTo>
                    <a:close/>
                    <a:moveTo>
                      <a:pt x="412" y="358"/>
                    </a:moveTo>
                    <a:lnTo>
                      <a:pt x="415" y="367"/>
                    </a:lnTo>
                    <a:lnTo>
                      <a:pt x="415" y="368"/>
                    </a:lnTo>
                    <a:lnTo>
                      <a:pt x="410" y="373"/>
                    </a:lnTo>
                    <a:lnTo>
                      <a:pt x="407" y="364"/>
                    </a:lnTo>
                    <a:lnTo>
                      <a:pt x="410" y="361"/>
                    </a:lnTo>
                    <a:lnTo>
                      <a:pt x="412" y="358"/>
                    </a:lnTo>
                    <a:close/>
                    <a:moveTo>
                      <a:pt x="2184" y="303"/>
                    </a:moveTo>
                    <a:lnTo>
                      <a:pt x="2188" y="308"/>
                    </a:lnTo>
                    <a:lnTo>
                      <a:pt x="2183" y="315"/>
                    </a:lnTo>
                    <a:lnTo>
                      <a:pt x="2178" y="310"/>
                    </a:lnTo>
                    <a:lnTo>
                      <a:pt x="2184" y="303"/>
                    </a:lnTo>
                    <a:close/>
                    <a:moveTo>
                      <a:pt x="859" y="84"/>
                    </a:moveTo>
                    <a:lnTo>
                      <a:pt x="862" y="93"/>
                    </a:lnTo>
                    <a:lnTo>
                      <a:pt x="856" y="94"/>
                    </a:lnTo>
                    <a:lnTo>
                      <a:pt x="852" y="86"/>
                    </a:lnTo>
                    <a:lnTo>
                      <a:pt x="859" y="84"/>
                    </a:lnTo>
                    <a:close/>
                    <a:moveTo>
                      <a:pt x="1721" y="56"/>
                    </a:moveTo>
                    <a:lnTo>
                      <a:pt x="1728" y="59"/>
                    </a:lnTo>
                    <a:lnTo>
                      <a:pt x="1721" y="66"/>
                    </a:lnTo>
                    <a:lnTo>
                      <a:pt x="1714" y="65"/>
                    </a:lnTo>
                    <a:lnTo>
                      <a:pt x="1721" y="56"/>
                    </a:lnTo>
                    <a:close/>
                    <a:moveTo>
                      <a:pt x="1370" y="0"/>
                    </a:moveTo>
                    <a:lnTo>
                      <a:pt x="1376" y="0"/>
                    </a:lnTo>
                    <a:lnTo>
                      <a:pt x="1380" y="8"/>
                    </a:lnTo>
                    <a:lnTo>
                      <a:pt x="1373" y="8"/>
                    </a:lnTo>
                    <a:lnTo>
                      <a:pt x="1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1" name="Freeform 686"/>
              <p:cNvSpPr>
                <a:spLocks noEditPoints="1"/>
              </p:cNvSpPr>
              <p:nvPr/>
            </p:nvSpPr>
            <p:spPr bwMode="auto">
              <a:xfrm>
                <a:off x="5777" y="1187"/>
                <a:ext cx="2678" cy="2714"/>
              </a:xfrm>
              <a:custGeom>
                <a:avLst/>
                <a:gdLst>
                  <a:gd name="T0" fmla="*/ 1297 w 2678"/>
                  <a:gd name="T1" fmla="*/ 2704 h 2714"/>
                  <a:gd name="T2" fmla="*/ 1294 w 2678"/>
                  <a:gd name="T3" fmla="*/ 2714 h 2714"/>
                  <a:gd name="T4" fmla="*/ 940 w 2678"/>
                  <a:gd name="T5" fmla="*/ 2645 h 2714"/>
                  <a:gd name="T6" fmla="*/ 940 w 2678"/>
                  <a:gd name="T7" fmla="*/ 2655 h 2714"/>
                  <a:gd name="T8" fmla="*/ 940 w 2678"/>
                  <a:gd name="T9" fmla="*/ 2645 h 2714"/>
                  <a:gd name="T10" fmla="*/ 1819 w 2678"/>
                  <a:gd name="T11" fmla="*/ 2627 h 2714"/>
                  <a:gd name="T12" fmla="*/ 1809 w 2678"/>
                  <a:gd name="T13" fmla="*/ 2621 h 2714"/>
                  <a:gd name="T14" fmla="*/ 478 w 2678"/>
                  <a:gd name="T15" fmla="*/ 2395 h 2714"/>
                  <a:gd name="T16" fmla="*/ 478 w 2678"/>
                  <a:gd name="T17" fmla="*/ 2408 h 2714"/>
                  <a:gd name="T18" fmla="*/ 478 w 2678"/>
                  <a:gd name="T19" fmla="*/ 2395 h 2714"/>
                  <a:gd name="T20" fmla="*/ 2264 w 2678"/>
                  <a:gd name="T21" fmla="*/ 2351 h 2714"/>
                  <a:gd name="T22" fmla="*/ 2255 w 2678"/>
                  <a:gd name="T23" fmla="*/ 2346 h 2714"/>
                  <a:gd name="T24" fmla="*/ 2261 w 2678"/>
                  <a:gd name="T25" fmla="*/ 2341 h 2714"/>
                  <a:gd name="T26" fmla="*/ 2495 w 2678"/>
                  <a:gd name="T27" fmla="*/ 2069 h 2714"/>
                  <a:gd name="T28" fmla="*/ 2481 w 2678"/>
                  <a:gd name="T29" fmla="*/ 2073 h 2714"/>
                  <a:gd name="T30" fmla="*/ 147 w 2678"/>
                  <a:gd name="T31" fmla="*/ 1988 h 2714"/>
                  <a:gd name="T32" fmla="*/ 146 w 2678"/>
                  <a:gd name="T33" fmla="*/ 2002 h 2714"/>
                  <a:gd name="T34" fmla="*/ 147 w 2678"/>
                  <a:gd name="T35" fmla="*/ 1988 h 2714"/>
                  <a:gd name="T36" fmla="*/ 24 w 2678"/>
                  <a:gd name="T37" fmla="*/ 1657 h 2714"/>
                  <a:gd name="T38" fmla="*/ 16 w 2678"/>
                  <a:gd name="T39" fmla="*/ 1662 h 2714"/>
                  <a:gd name="T40" fmla="*/ 2669 w 2678"/>
                  <a:gd name="T41" fmla="*/ 1575 h 2714"/>
                  <a:gd name="T42" fmla="*/ 2676 w 2678"/>
                  <a:gd name="T43" fmla="*/ 1584 h 2714"/>
                  <a:gd name="T44" fmla="*/ 2669 w 2678"/>
                  <a:gd name="T45" fmla="*/ 1575 h 2714"/>
                  <a:gd name="T46" fmla="*/ 9 w 2678"/>
                  <a:gd name="T47" fmla="*/ 1133 h 2714"/>
                  <a:gd name="T48" fmla="*/ 0 w 2678"/>
                  <a:gd name="T49" fmla="*/ 1137 h 2714"/>
                  <a:gd name="T50" fmla="*/ 2652 w 2678"/>
                  <a:gd name="T51" fmla="*/ 1051 h 2714"/>
                  <a:gd name="T52" fmla="*/ 2663 w 2678"/>
                  <a:gd name="T53" fmla="*/ 1060 h 2714"/>
                  <a:gd name="T54" fmla="*/ 2652 w 2678"/>
                  <a:gd name="T55" fmla="*/ 1051 h 2714"/>
                  <a:gd name="T56" fmla="*/ 2535 w 2678"/>
                  <a:gd name="T57" fmla="*/ 718 h 2714"/>
                  <a:gd name="T58" fmla="*/ 2526 w 2678"/>
                  <a:gd name="T59" fmla="*/ 719 h 2714"/>
                  <a:gd name="T60" fmla="*/ 185 w 2678"/>
                  <a:gd name="T61" fmla="*/ 641 h 2714"/>
                  <a:gd name="T62" fmla="*/ 191 w 2678"/>
                  <a:gd name="T63" fmla="*/ 648 h 2714"/>
                  <a:gd name="T64" fmla="*/ 185 w 2678"/>
                  <a:gd name="T65" fmla="*/ 641 h 2714"/>
                  <a:gd name="T66" fmla="*/ 421 w 2678"/>
                  <a:gd name="T67" fmla="*/ 368 h 2714"/>
                  <a:gd name="T68" fmla="*/ 416 w 2678"/>
                  <a:gd name="T69" fmla="*/ 374 h 2714"/>
                  <a:gd name="T70" fmla="*/ 417 w 2678"/>
                  <a:gd name="T71" fmla="*/ 360 h 2714"/>
                  <a:gd name="T72" fmla="*/ 2203 w 2678"/>
                  <a:gd name="T73" fmla="*/ 311 h 2714"/>
                  <a:gd name="T74" fmla="*/ 2193 w 2678"/>
                  <a:gd name="T75" fmla="*/ 313 h 2714"/>
                  <a:gd name="T76" fmla="*/ 865 w 2678"/>
                  <a:gd name="T77" fmla="*/ 86 h 2714"/>
                  <a:gd name="T78" fmla="*/ 861 w 2678"/>
                  <a:gd name="T79" fmla="*/ 96 h 2714"/>
                  <a:gd name="T80" fmla="*/ 865 w 2678"/>
                  <a:gd name="T81" fmla="*/ 86 h 2714"/>
                  <a:gd name="T82" fmla="*/ 1742 w 2678"/>
                  <a:gd name="T83" fmla="*/ 62 h 2714"/>
                  <a:gd name="T84" fmla="*/ 1730 w 2678"/>
                  <a:gd name="T85" fmla="*/ 66 h 2714"/>
                  <a:gd name="T86" fmla="*/ 1375 w 2678"/>
                  <a:gd name="T87" fmla="*/ 0 h 2714"/>
                  <a:gd name="T88" fmla="*/ 1385 w 2678"/>
                  <a:gd name="T89" fmla="*/ 10 h 2714"/>
                  <a:gd name="T90" fmla="*/ 1375 w 2678"/>
                  <a:gd name="T91" fmla="*/ 0 h 2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78" h="2714">
                    <a:moveTo>
                      <a:pt x="1290" y="2704"/>
                    </a:moveTo>
                    <a:lnTo>
                      <a:pt x="1297" y="2704"/>
                    </a:lnTo>
                    <a:lnTo>
                      <a:pt x="1302" y="2714"/>
                    </a:lnTo>
                    <a:lnTo>
                      <a:pt x="1294" y="2714"/>
                    </a:lnTo>
                    <a:lnTo>
                      <a:pt x="1290" y="2704"/>
                    </a:lnTo>
                    <a:close/>
                    <a:moveTo>
                      <a:pt x="940" y="2645"/>
                    </a:moveTo>
                    <a:lnTo>
                      <a:pt x="947" y="2647"/>
                    </a:lnTo>
                    <a:lnTo>
                      <a:pt x="940" y="2655"/>
                    </a:lnTo>
                    <a:lnTo>
                      <a:pt x="934" y="2652"/>
                    </a:lnTo>
                    <a:lnTo>
                      <a:pt x="940" y="2645"/>
                    </a:lnTo>
                    <a:close/>
                    <a:moveTo>
                      <a:pt x="1816" y="2618"/>
                    </a:moveTo>
                    <a:lnTo>
                      <a:pt x="1819" y="2627"/>
                    </a:lnTo>
                    <a:lnTo>
                      <a:pt x="1812" y="2630"/>
                    </a:lnTo>
                    <a:lnTo>
                      <a:pt x="1809" y="2621"/>
                    </a:lnTo>
                    <a:lnTo>
                      <a:pt x="1816" y="2618"/>
                    </a:lnTo>
                    <a:close/>
                    <a:moveTo>
                      <a:pt x="478" y="2395"/>
                    </a:moveTo>
                    <a:lnTo>
                      <a:pt x="484" y="2401"/>
                    </a:lnTo>
                    <a:lnTo>
                      <a:pt x="478" y="2408"/>
                    </a:lnTo>
                    <a:lnTo>
                      <a:pt x="472" y="2402"/>
                    </a:lnTo>
                    <a:lnTo>
                      <a:pt x="478" y="2395"/>
                    </a:lnTo>
                    <a:close/>
                    <a:moveTo>
                      <a:pt x="2261" y="2341"/>
                    </a:moveTo>
                    <a:lnTo>
                      <a:pt x="2264" y="2351"/>
                    </a:lnTo>
                    <a:lnTo>
                      <a:pt x="2259" y="2355"/>
                    </a:lnTo>
                    <a:lnTo>
                      <a:pt x="2255" y="2346"/>
                    </a:lnTo>
                    <a:lnTo>
                      <a:pt x="2259" y="2343"/>
                    </a:lnTo>
                    <a:lnTo>
                      <a:pt x="2261" y="2341"/>
                    </a:lnTo>
                    <a:close/>
                    <a:moveTo>
                      <a:pt x="2485" y="2066"/>
                    </a:moveTo>
                    <a:lnTo>
                      <a:pt x="2495" y="2069"/>
                    </a:lnTo>
                    <a:lnTo>
                      <a:pt x="2491" y="2074"/>
                    </a:lnTo>
                    <a:lnTo>
                      <a:pt x="2481" y="2073"/>
                    </a:lnTo>
                    <a:lnTo>
                      <a:pt x="2485" y="2066"/>
                    </a:lnTo>
                    <a:close/>
                    <a:moveTo>
                      <a:pt x="147" y="1988"/>
                    </a:moveTo>
                    <a:lnTo>
                      <a:pt x="152" y="1995"/>
                    </a:lnTo>
                    <a:lnTo>
                      <a:pt x="146" y="2002"/>
                    </a:lnTo>
                    <a:lnTo>
                      <a:pt x="142" y="1996"/>
                    </a:lnTo>
                    <a:lnTo>
                      <a:pt x="147" y="1988"/>
                    </a:lnTo>
                    <a:close/>
                    <a:moveTo>
                      <a:pt x="15" y="1656"/>
                    </a:moveTo>
                    <a:lnTo>
                      <a:pt x="24" y="1657"/>
                    </a:lnTo>
                    <a:lnTo>
                      <a:pt x="26" y="1663"/>
                    </a:lnTo>
                    <a:lnTo>
                      <a:pt x="16" y="1662"/>
                    </a:lnTo>
                    <a:lnTo>
                      <a:pt x="15" y="1656"/>
                    </a:lnTo>
                    <a:close/>
                    <a:moveTo>
                      <a:pt x="2669" y="1575"/>
                    </a:moveTo>
                    <a:lnTo>
                      <a:pt x="2678" y="1577"/>
                    </a:lnTo>
                    <a:lnTo>
                      <a:pt x="2676" y="1584"/>
                    </a:lnTo>
                    <a:lnTo>
                      <a:pt x="2668" y="1582"/>
                    </a:lnTo>
                    <a:lnTo>
                      <a:pt x="2669" y="1575"/>
                    </a:lnTo>
                    <a:close/>
                    <a:moveTo>
                      <a:pt x="0" y="1132"/>
                    </a:moveTo>
                    <a:lnTo>
                      <a:pt x="9" y="1133"/>
                    </a:lnTo>
                    <a:lnTo>
                      <a:pt x="9" y="1139"/>
                    </a:lnTo>
                    <a:lnTo>
                      <a:pt x="0" y="1137"/>
                    </a:lnTo>
                    <a:lnTo>
                      <a:pt x="0" y="1132"/>
                    </a:lnTo>
                    <a:close/>
                    <a:moveTo>
                      <a:pt x="2652" y="1051"/>
                    </a:moveTo>
                    <a:lnTo>
                      <a:pt x="2662" y="1052"/>
                    </a:lnTo>
                    <a:lnTo>
                      <a:pt x="2663" y="1060"/>
                    </a:lnTo>
                    <a:lnTo>
                      <a:pt x="2654" y="1058"/>
                    </a:lnTo>
                    <a:lnTo>
                      <a:pt x="2652" y="1051"/>
                    </a:lnTo>
                    <a:close/>
                    <a:moveTo>
                      <a:pt x="2532" y="710"/>
                    </a:moveTo>
                    <a:lnTo>
                      <a:pt x="2535" y="718"/>
                    </a:lnTo>
                    <a:lnTo>
                      <a:pt x="2529" y="725"/>
                    </a:lnTo>
                    <a:lnTo>
                      <a:pt x="2526" y="719"/>
                    </a:lnTo>
                    <a:lnTo>
                      <a:pt x="2532" y="710"/>
                    </a:lnTo>
                    <a:close/>
                    <a:moveTo>
                      <a:pt x="185" y="641"/>
                    </a:moveTo>
                    <a:lnTo>
                      <a:pt x="195" y="643"/>
                    </a:lnTo>
                    <a:lnTo>
                      <a:pt x="191" y="648"/>
                    </a:lnTo>
                    <a:lnTo>
                      <a:pt x="183" y="647"/>
                    </a:lnTo>
                    <a:lnTo>
                      <a:pt x="185" y="641"/>
                    </a:lnTo>
                    <a:close/>
                    <a:moveTo>
                      <a:pt x="417" y="360"/>
                    </a:moveTo>
                    <a:lnTo>
                      <a:pt x="421" y="368"/>
                    </a:lnTo>
                    <a:lnTo>
                      <a:pt x="419" y="371"/>
                    </a:lnTo>
                    <a:lnTo>
                      <a:pt x="416" y="374"/>
                    </a:lnTo>
                    <a:lnTo>
                      <a:pt x="413" y="364"/>
                    </a:lnTo>
                    <a:lnTo>
                      <a:pt x="417" y="360"/>
                    </a:lnTo>
                    <a:close/>
                    <a:moveTo>
                      <a:pt x="2199" y="306"/>
                    </a:moveTo>
                    <a:lnTo>
                      <a:pt x="2203" y="311"/>
                    </a:lnTo>
                    <a:lnTo>
                      <a:pt x="2197" y="318"/>
                    </a:lnTo>
                    <a:lnTo>
                      <a:pt x="2193" y="313"/>
                    </a:lnTo>
                    <a:lnTo>
                      <a:pt x="2199" y="306"/>
                    </a:lnTo>
                    <a:close/>
                    <a:moveTo>
                      <a:pt x="865" y="86"/>
                    </a:moveTo>
                    <a:lnTo>
                      <a:pt x="868" y="94"/>
                    </a:lnTo>
                    <a:lnTo>
                      <a:pt x="861" y="96"/>
                    </a:lnTo>
                    <a:lnTo>
                      <a:pt x="858" y="87"/>
                    </a:lnTo>
                    <a:lnTo>
                      <a:pt x="865" y="86"/>
                    </a:lnTo>
                    <a:close/>
                    <a:moveTo>
                      <a:pt x="1735" y="59"/>
                    </a:moveTo>
                    <a:lnTo>
                      <a:pt x="1742" y="62"/>
                    </a:lnTo>
                    <a:lnTo>
                      <a:pt x="1737" y="69"/>
                    </a:lnTo>
                    <a:lnTo>
                      <a:pt x="1730" y="66"/>
                    </a:lnTo>
                    <a:lnTo>
                      <a:pt x="1735" y="59"/>
                    </a:lnTo>
                    <a:close/>
                    <a:moveTo>
                      <a:pt x="1375" y="0"/>
                    </a:moveTo>
                    <a:lnTo>
                      <a:pt x="1382" y="0"/>
                    </a:lnTo>
                    <a:lnTo>
                      <a:pt x="1385" y="10"/>
                    </a:lnTo>
                    <a:lnTo>
                      <a:pt x="1379" y="10"/>
                    </a:lnTo>
                    <a:lnTo>
                      <a:pt x="13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2" name="Freeform 687"/>
              <p:cNvSpPr>
                <a:spLocks noEditPoints="1"/>
              </p:cNvSpPr>
              <p:nvPr/>
            </p:nvSpPr>
            <p:spPr bwMode="auto">
              <a:xfrm>
                <a:off x="5768" y="1178"/>
                <a:ext cx="2695" cy="2732"/>
              </a:xfrm>
              <a:custGeom>
                <a:avLst/>
                <a:gdLst>
                  <a:gd name="T0" fmla="*/ 1311 w 2695"/>
                  <a:gd name="T1" fmla="*/ 2723 h 2732"/>
                  <a:gd name="T2" fmla="*/ 1306 w 2695"/>
                  <a:gd name="T3" fmla="*/ 2732 h 2732"/>
                  <a:gd name="T4" fmla="*/ 943 w 2695"/>
                  <a:gd name="T5" fmla="*/ 2661 h 2732"/>
                  <a:gd name="T6" fmla="*/ 943 w 2695"/>
                  <a:gd name="T7" fmla="*/ 2671 h 2732"/>
                  <a:gd name="T8" fmla="*/ 943 w 2695"/>
                  <a:gd name="T9" fmla="*/ 2661 h 2732"/>
                  <a:gd name="T10" fmla="*/ 1830 w 2695"/>
                  <a:gd name="T11" fmla="*/ 2644 h 2732"/>
                  <a:gd name="T12" fmla="*/ 1821 w 2695"/>
                  <a:gd name="T13" fmla="*/ 2639 h 2732"/>
                  <a:gd name="T14" fmla="*/ 481 w 2695"/>
                  <a:gd name="T15" fmla="*/ 2411 h 2732"/>
                  <a:gd name="T16" fmla="*/ 481 w 2695"/>
                  <a:gd name="T17" fmla="*/ 2424 h 2732"/>
                  <a:gd name="T18" fmla="*/ 481 w 2695"/>
                  <a:gd name="T19" fmla="*/ 2411 h 2732"/>
                  <a:gd name="T20" fmla="*/ 2277 w 2695"/>
                  <a:gd name="T21" fmla="*/ 2369 h 2732"/>
                  <a:gd name="T22" fmla="*/ 2268 w 2695"/>
                  <a:gd name="T23" fmla="*/ 2364 h 2732"/>
                  <a:gd name="T24" fmla="*/ 2504 w 2695"/>
                  <a:gd name="T25" fmla="*/ 2078 h 2732"/>
                  <a:gd name="T26" fmla="*/ 2510 w 2695"/>
                  <a:gd name="T27" fmla="*/ 2085 h 2732"/>
                  <a:gd name="T28" fmla="*/ 2504 w 2695"/>
                  <a:gd name="T29" fmla="*/ 2078 h 2732"/>
                  <a:gd name="T30" fmla="*/ 155 w 2695"/>
                  <a:gd name="T31" fmla="*/ 2011 h 2732"/>
                  <a:gd name="T32" fmla="*/ 145 w 2695"/>
                  <a:gd name="T33" fmla="*/ 2013 h 2732"/>
                  <a:gd name="T34" fmla="*/ 14 w 2695"/>
                  <a:gd name="T35" fmla="*/ 1663 h 2732"/>
                  <a:gd name="T36" fmla="*/ 25 w 2695"/>
                  <a:gd name="T37" fmla="*/ 1671 h 2732"/>
                  <a:gd name="T38" fmla="*/ 14 w 2695"/>
                  <a:gd name="T39" fmla="*/ 1663 h 2732"/>
                  <a:gd name="T40" fmla="*/ 2695 w 2695"/>
                  <a:gd name="T41" fmla="*/ 1587 h 2732"/>
                  <a:gd name="T42" fmla="*/ 2685 w 2695"/>
                  <a:gd name="T43" fmla="*/ 1593 h 2732"/>
                  <a:gd name="T44" fmla="*/ 1 w 2695"/>
                  <a:gd name="T45" fmla="*/ 1139 h 2732"/>
                  <a:gd name="T46" fmla="*/ 9 w 2695"/>
                  <a:gd name="T47" fmla="*/ 1146 h 2732"/>
                  <a:gd name="T48" fmla="*/ 1 w 2695"/>
                  <a:gd name="T49" fmla="*/ 1139 h 2732"/>
                  <a:gd name="T50" fmla="*/ 2680 w 2695"/>
                  <a:gd name="T51" fmla="*/ 1063 h 2732"/>
                  <a:gd name="T52" fmla="*/ 2672 w 2695"/>
                  <a:gd name="T53" fmla="*/ 1069 h 2732"/>
                  <a:gd name="T54" fmla="*/ 2547 w 2695"/>
                  <a:gd name="T55" fmla="*/ 712 h 2732"/>
                  <a:gd name="T56" fmla="*/ 2544 w 2695"/>
                  <a:gd name="T57" fmla="*/ 727 h 2732"/>
                  <a:gd name="T58" fmla="*/ 2547 w 2695"/>
                  <a:gd name="T59" fmla="*/ 712 h 2732"/>
                  <a:gd name="T60" fmla="*/ 194 w 2695"/>
                  <a:gd name="T61" fmla="*/ 650 h 2732"/>
                  <a:gd name="T62" fmla="*/ 182 w 2695"/>
                  <a:gd name="T63" fmla="*/ 654 h 2732"/>
                  <a:gd name="T64" fmla="*/ 423 w 2695"/>
                  <a:gd name="T65" fmla="*/ 359 h 2732"/>
                  <a:gd name="T66" fmla="*/ 422 w 2695"/>
                  <a:gd name="T67" fmla="*/ 373 h 2732"/>
                  <a:gd name="T68" fmla="*/ 423 w 2695"/>
                  <a:gd name="T69" fmla="*/ 359 h 2732"/>
                  <a:gd name="T70" fmla="*/ 2218 w 2695"/>
                  <a:gd name="T71" fmla="*/ 312 h 2732"/>
                  <a:gd name="T72" fmla="*/ 2208 w 2695"/>
                  <a:gd name="T73" fmla="*/ 315 h 2732"/>
                  <a:gd name="T74" fmla="*/ 870 w 2695"/>
                  <a:gd name="T75" fmla="*/ 86 h 2732"/>
                  <a:gd name="T76" fmla="*/ 867 w 2695"/>
                  <a:gd name="T77" fmla="*/ 96 h 2732"/>
                  <a:gd name="T78" fmla="*/ 870 w 2695"/>
                  <a:gd name="T79" fmla="*/ 86 h 2732"/>
                  <a:gd name="T80" fmla="*/ 1758 w 2695"/>
                  <a:gd name="T81" fmla="*/ 62 h 2732"/>
                  <a:gd name="T82" fmla="*/ 1744 w 2695"/>
                  <a:gd name="T83" fmla="*/ 68 h 2732"/>
                  <a:gd name="T84" fmla="*/ 1381 w 2695"/>
                  <a:gd name="T85" fmla="*/ 0 h 2732"/>
                  <a:gd name="T86" fmla="*/ 1391 w 2695"/>
                  <a:gd name="T87" fmla="*/ 9 h 2732"/>
                  <a:gd name="T88" fmla="*/ 1381 w 2695"/>
                  <a:gd name="T89" fmla="*/ 0 h 2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95" h="2732">
                    <a:moveTo>
                      <a:pt x="1303" y="2723"/>
                    </a:moveTo>
                    <a:lnTo>
                      <a:pt x="1311" y="2723"/>
                    </a:lnTo>
                    <a:lnTo>
                      <a:pt x="1313" y="2732"/>
                    </a:lnTo>
                    <a:lnTo>
                      <a:pt x="1306" y="2732"/>
                    </a:lnTo>
                    <a:lnTo>
                      <a:pt x="1303" y="2723"/>
                    </a:lnTo>
                    <a:close/>
                    <a:moveTo>
                      <a:pt x="943" y="2661"/>
                    </a:moveTo>
                    <a:lnTo>
                      <a:pt x="949" y="2664"/>
                    </a:lnTo>
                    <a:lnTo>
                      <a:pt x="943" y="2671"/>
                    </a:lnTo>
                    <a:lnTo>
                      <a:pt x="936" y="2670"/>
                    </a:lnTo>
                    <a:lnTo>
                      <a:pt x="943" y="2661"/>
                    </a:lnTo>
                    <a:close/>
                    <a:moveTo>
                      <a:pt x="1828" y="2636"/>
                    </a:moveTo>
                    <a:lnTo>
                      <a:pt x="1830" y="2644"/>
                    </a:lnTo>
                    <a:lnTo>
                      <a:pt x="1823" y="2647"/>
                    </a:lnTo>
                    <a:lnTo>
                      <a:pt x="1821" y="2639"/>
                    </a:lnTo>
                    <a:lnTo>
                      <a:pt x="1828" y="2636"/>
                    </a:lnTo>
                    <a:close/>
                    <a:moveTo>
                      <a:pt x="481" y="2411"/>
                    </a:moveTo>
                    <a:lnTo>
                      <a:pt x="487" y="2417"/>
                    </a:lnTo>
                    <a:lnTo>
                      <a:pt x="481" y="2424"/>
                    </a:lnTo>
                    <a:lnTo>
                      <a:pt x="476" y="2418"/>
                    </a:lnTo>
                    <a:lnTo>
                      <a:pt x="481" y="2411"/>
                    </a:lnTo>
                    <a:close/>
                    <a:moveTo>
                      <a:pt x="2273" y="2360"/>
                    </a:moveTo>
                    <a:lnTo>
                      <a:pt x="2277" y="2369"/>
                    </a:lnTo>
                    <a:lnTo>
                      <a:pt x="2271" y="2373"/>
                    </a:lnTo>
                    <a:lnTo>
                      <a:pt x="2268" y="2364"/>
                    </a:lnTo>
                    <a:lnTo>
                      <a:pt x="2273" y="2360"/>
                    </a:lnTo>
                    <a:close/>
                    <a:moveTo>
                      <a:pt x="2504" y="2078"/>
                    </a:moveTo>
                    <a:lnTo>
                      <a:pt x="2514" y="2079"/>
                    </a:lnTo>
                    <a:lnTo>
                      <a:pt x="2510" y="2085"/>
                    </a:lnTo>
                    <a:lnTo>
                      <a:pt x="2500" y="2083"/>
                    </a:lnTo>
                    <a:lnTo>
                      <a:pt x="2504" y="2078"/>
                    </a:lnTo>
                    <a:close/>
                    <a:moveTo>
                      <a:pt x="151" y="2005"/>
                    </a:moveTo>
                    <a:lnTo>
                      <a:pt x="155" y="2011"/>
                    </a:lnTo>
                    <a:lnTo>
                      <a:pt x="148" y="2020"/>
                    </a:lnTo>
                    <a:lnTo>
                      <a:pt x="145" y="2013"/>
                    </a:lnTo>
                    <a:lnTo>
                      <a:pt x="151" y="2005"/>
                    </a:lnTo>
                    <a:close/>
                    <a:moveTo>
                      <a:pt x="14" y="1663"/>
                    </a:moveTo>
                    <a:lnTo>
                      <a:pt x="24" y="1665"/>
                    </a:lnTo>
                    <a:lnTo>
                      <a:pt x="25" y="1671"/>
                    </a:lnTo>
                    <a:lnTo>
                      <a:pt x="15" y="1669"/>
                    </a:lnTo>
                    <a:lnTo>
                      <a:pt x="14" y="1663"/>
                    </a:lnTo>
                    <a:close/>
                    <a:moveTo>
                      <a:pt x="2687" y="1586"/>
                    </a:moveTo>
                    <a:lnTo>
                      <a:pt x="2695" y="1587"/>
                    </a:lnTo>
                    <a:lnTo>
                      <a:pt x="2695" y="1594"/>
                    </a:lnTo>
                    <a:lnTo>
                      <a:pt x="2685" y="1593"/>
                    </a:lnTo>
                    <a:lnTo>
                      <a:pt x="2687" y="1586"/>
                    </a:lnTo>
                    <a:close/>
                    <a:moveTo>
                      <a:pt x="1" y="1139"/>
                    </a:moveTo>
                    <a:lnTo>
                      <a:pt x="9" y="1141"/>
                    </a:lnTo>
                    <a:lnTo>
                      <a:pt x="9" y="1146"/>
                    </a:lnTo>
                    <a:lnTo>
                      <a:pt x="0" y="1145"/>
                    </a:lnTo>
                    <a:lnTo>
                      <a:pt x="1" y="1139"/>
                    </a:lnTo>
                    <a:close/>
                    <a:moveTo>
                      <a:pt x="2671" y="1061"/>
                    </a:moveTo>
                    <a:lnTo>
                      <a:pt x="2680" y="1063"/>
                    </a:lnTo>
                    <a:lnTo>
                      <a:pt x="2681" y="1070"/>
                    </a:lnTo>
                    <a:lnTo>
                      <a:pt x="2672" y="1069"/>
                    </a:lnTo>
                    <a:lnTo>
                      <a:pt x="2671" y="1061"/>
                    </a:lnTo>
                    <a:close/>
                    <a:moveTo>
                      <a:pt x="2547" y="712"/>
                    </a:moveTo>
                    <a:lnTo>
                      <a:pt x="2551" y="718"/>
                    </a:lnTo>
                    <a:lnTo>
                      <a:pt x="2544" y="727"/>
                    </a:lnTo>
                    <a:lnTo>
                      <a:pt x="2541" y="719"/>
                    </a:lnTo>
                    <a:lnTo>
                      <a:pt x="2547" y="712"/>
                    </a:lnTo>
                    <a:close/>
                    <a:moveTo>
                      <a:pt x="185" y="649"/>
                    </a:moveTo>
                    <a:lnTo>
                      <a:pt x="194" y="650"/>
                    </a:lnTo>
                    <a:lnTo>
                      <a:pt x="192" y="656"/>
                    </a:lnTo>
                    <a:lnTo>
                      <a:pt x="182" y="654"/>
                    </a:lnTo>
                    <a:lnTo>
                      <a:pt x="185" y="649"/>
                    </a:lnTo>
                    <a:close/>
                    <a:moveTo>
                      <a:pt x="423" y="359"/>
                    </a:moveTo>
                    <a:lnTo>
                      <a:pt x="426" y="369"/>
                    </a:lnTo>
                    <a:lnTo>
                      <a:pt x="422" y="373"/>
                    </a:lnTo>
                    <a:lnTo>
                      <a:pt x="418" y="365"/>
                    </a:lnTo>
                    <a:lnTo>
                      <a:pt x="423" y="359"/>
                    </a:lnTo>
                    <a:close/>
                    <a:moveTo>
                      <a:pt x="2213" y="308"/>
                    </a:moveTo>
                    <a:lnTo>
                      <a:pt x="2218" y="312"/>
                    </a:lnTo>
                    <a:lnTo>
                      <a:pt x="2212" y="320"/>
                    </a:lnTo>
                    <a:lnTo>
                      <a:pt x="2208" y="315"/>
                    </a:lnTo>
                    <a:lnTo>
                      <a:pt x="2213" y="308"/>
                    </a:lnTo>
                    <a:close/>
                    <a:moveTo>
                      <a:pt x="870" y="86"/>
                    </a:moveTo>
                    <a:lnTo>
                      <a:pt x="874" y="95"/>
                    </a:lnTo>
                    <a:lnTo>
                      <a:pt x="867" y="96"/>
                    </a:lnTo>
                    <a:lnTo>
                      <a:pt x="864" y="88"/>
                    </a:lnTo>
                    <a:lnTo>
                      <a:pt x="870" y="86"/>
                    </a:lnTo>
                    <a:close/>
                    <a:moveTo>
                      <a:pt x="1751" y="61"/>
                    </a:moveTo>
                    <a:lnTo>
                      <a:pt x="1758" y="62"/>
                    </a:lnTo>
                    <a:lnTo>
                      <a:pt x="1751" y="71"/>
                    </a:lnTo>
                    <a:lnTo>
                      <a:pt x="1744" y="68"/>
                    </a:lnTo>
                    <a:lnTo>
                      <a:pt x="1751" y="61"/>
                    </a:lnTo>
                    <a:close/>
                    <a:moveTo>
                      <a:pt x="1381" y="0"/>
                    </a:moveTo>
                    <a:lnTo>
                      <a:pt x="1387" y="0"/>
                    </a:lnTo>
                    <a:lnTo>
                      <a:pt x="1391" y="9"/>
                    </a:lnTo>
                    <a:lnTo>
                      <a:pt x="1384" y="9"/>
                    </a:lnTo>
                    <a:lnTo>
                      <a:pt x="13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3" name="Freeform 688"/>
              <p:cNvSpPr>
                <a:spLocks noEditPoints="1"/>
              </p:cNvSpPr>
              <p:nvPr/>
            </p:nvSpPr>
            <p:spPr bwMode="auto">
              <a:xfrm>
                <a:off x="5759" y="1170"/>
                <a:ext cx="2714" cy="2750"/>
              </a:xfrm>
              <a:custGeom>
                <a:avLst/>
                <a:gdLst>
                  <a:gd name="T0" fmla="*/ 1322 w 2714"/>
                  <a:gd name="T1" fmla="*/ 2740 h 2750"/>
                  <a:gd name="T2" fmla="*/ 1320 w 2714"/>
                  <a:gd name="T3" fmla="*/ 2750 h 2750"/>
                  <a:gd name="T4" fmla="*/ 945 w 2714"/>
                  <a:gd name="T5" fmla="*/ 2678 h 2750"/>
                  <a:gd name="T6" fmla="*/ 945 w 2714"/>
                  <a:gd name="T7" fmla="*/ 2686 h 2750"/>
                  <a:gd name="T8" fmla="*/ 945 w 2714"/>
                  <a:gd name="T9" fmla="*/ 2678 h 2750"/>
                  <a:gd name="T10" fmla="*/ 1844 w 2714"/>
                  <a:gd name="T11" fmla="*/ 2661 h 2750"/>
                  <a:gd name="T12" fmla="*/ 1832 w 2714"/>
                  <a:gd name="T13" fmla="*/ 2655 h 2750"/>
                  <a:gd name="T14" fmla="*/ 485 w 2714"/>
                  <a:gd name="T15" fmla="*/ 2426 h 2750"/>
                  <a:gd name="T16" fmla="*/ 485 w 2714"/>
                  <a:gd name="T17" fmla="*/ 2439 h 2750"/>
                  <a:gd name="T18" fmla="*/ 485 w 2714"/>
                  <a:gd name="T19" fmla="*/ 2426 h 2750"/>
                  <a:gd name="T20" fmla="*/ 2289 w 2714"/>
                  <a:gd name="T21" fmla="*/ 2385 h 2750"/>
                  <a:gd name="T22" fmla="*/ 2280 w 2714"/>
                  <a:gd name="T23" fmla="*/ 2381 h 2750"/>
                  <a:gd name="T24" fmla="*/ 2523 w 2714"/>
                  <a:gd name="T25" fmla="*/ 2087 h 2750"/>
                  <a:gd name="T26" fmla="*/ 2529 w 2714"/>
                  <a:gd name="T27" fmla="*/ 2094 h 2750"/>
                  <a:gd name="T28" fmla="*/ 2523 w 2714"/>
                  <a:gd name="T29" fmla="*/ 2087 h 2750"/>
                  <a:gd name="T30" fmla="*/ 157 w 2714"/>
                  <a:gd name="T31" fmla="*/ 2028 h 2750"/>
                  <a:gd name="T32" fmla="*/ 147 w 2714"/>
                  <a:gd name="T33" fmla="*/ 2028 h 2750"/>
                  <a:gd name="T34" fmla="*/ 14 w 2714"/>
                  <a:gd name="T35" fmla="*/ 1670 h 2750"/>
                  <a:gd name="T36" fmla="*/ 24 w 2714"/>
                  <a:gd name="T37" fmla="*/ 1677 h 2750"/>
                  <a:gd name="T38" fmla="*/ 14 w 2714"/>
                  <a:gd name="T39" fmla="*/ 1670 h 2750"/>
                  <a:gd name="T40" fmla="*/ 2714 w 2714"/>
                  <a:gd name="T41" fmla="*/ 1597 h 2750"/>
                  <a:gd name="T42" fmla="*/ 2704 w 2714"/>
                  <a:gd name="T43" fmla="*/ 1602 h 2750"/>
                  <a:gd name="T44" fmla="*/ 1 w 2714"/>
                  <a:gd name="T45" fmla="*/ 1146 h 2750"/>
                  <a:gd name="T46" fmla="*/ 9 w 2714"/>
                  <a:gd name="T47" fmla="*/ 1153 h 2750"/>
                  <a:gd name="T48" fmla="*/ 1 w 2714"/>
                  <a:gd name="T49" fmla="*/ 1146 h 2750"/>
                  <a:gd name="T50" fmla="*/ 2698 w 2714"/>
                  <a:gd name="T51" fmla="*/ 1072 h 2750"/>
                  <a:gd name="T52" fmla="*/ 2690 w 2714"/>
                  <a:gd name="T53" fmla="*/ 1078 h 2750"/>
                  <a:gd name="T54" fmla="*/ 2563 w 2714"/>
                  <a:gd name="T55" fmla="*/ 713 h 2750"/>
                  <a:gd name="T56" fmla="*/ 2560 w 2714"/>
                  <a:gd name="T57" fmla="*/ 726 h 2750"/>
                  <a:gd name="T58" fmla="*/ 2563 w 2714"/>
                  <a:gd name="T59" fmla="*/ 713 h 2750"/>
                  <a:gd name="T60" fmla="*/ 194 w 2714"/>
                  <a:gd name="T61" fmla="*/ 657 h 2750"/>
                  <a:gd name="T62" fmla="*/ 181 w 2714"/>
                  <a:gd name="T63" fmla="*/ 661 h 2750"/>
                  <a:gd name="T64" fmla="*/ 430 w 2714"/>
                  <a:gd name="T65" fmla="*/ 359 h 2750"/>
                  <a:gd name="T66" fmla="*/ 427 w 2714"/>
                  <a:gd name="T67" fmla="*/ 373 h 2750"/>
                  <a:gd name="T68" fmla="*/ 430 w 2714"/>
                  <a:gd name="T69" fmla="*/ 359 h 2750"/>
                  <a:gd name="T70" fmla="*/ 2234 w 2714"/>
                  <a:gd name="T71" fmla="*/ 313 h 2750"/>
                  <a:gd name="T72" fmla="*/ 2222 w 2714"/>
                  <a:gd name="T73" fmla="*/ 316 h 2750"/>
                  <a:gd name="T74" fmla="*/ 876 w 2714"/>
                  <a:gd name="T75" fmla="*/ 86 h 2750"/>
                  <a:gd name="T76" fmla="*/ 873 w 2714"/>
                  <a:gd name="T77" fmla="*/ 96 h 2750"/>
                  <a:gd name="T78" fmla="*/ 876 w 2714"/>
                  <a:gd name="T79" fmla="*/ 86 h 2750"/>
                  <a:gd name="T80" fmla="*/ 1773 w 2714"/>
                  <a:gd name="T81" fmla="*/ 63 h 2750"/>
                  <a:gd name="T82" fmla="*/ 1760 w 2714"/>
                  <a:gd name="T83" fmla="*/ 69 h 2750"/>
                  <a:gd name="T84" fmla="*/ 1386 w 2714"/>
                  <a:gd name="T85" fmla="*/ 0 h 2750"/>
                  <a:gd name="T86" fmla="*/ 1396 w 2714"/>
                  <a:gd name="T87" fmla="*/ 8 h 2750"/>
                  <a:gd name="T88" fmla="*/ 1386 w 2714"/>
                  <a:gd name="T89" fmla="*/ 0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14" h="2750">
                    <a:moveTo>
                      <a:pt x="1315" y="2740"/>
                    </a:moveTo>
                    <a:lnTo>
                      <a:pt x="1322" y="2740"/>
                    </a:lnTo>
                    <a:lnTo>
                      <a:pt x="1327" y="2750"/>
                    </a:lnTo>
                    <a:lnTo>
                      <a:pt x="1320" y="2750"/>
                    </a:lnTo>
                    <a:lnTo>
                      <a:pt x="1315" y="2740"/>
                    </a:lnTo>
                    <a:close/>
                    <a:moveTo>
                      <a:pt x="945" y="2678"/>
                    </a:moveTo>
                    <a:lnTo>
                      <a:pt x="952" y="2679"/>
                    </a:lnTo>
                    <a:lnTo>
                      <a:pt x="945" y="2686"/>
                    </a:lnTo>
                    <a:lnTo>
                      <a:pt x="940" y="2685"/>
                    </a:lnTo>
                    <a:lnTo>
                      <a:pt x="945" y="2678"/>
                    </a:lnTo>
                    <a:close/>
                    <a:moveTo>
                      <a:pt x="1839" y="2652"/>
                    </a:moveTo>
                    <a:lnTo>
                      <a:pt x="1844" y="2661"/>
                    </a:lnTo>
                    <a:lnTo>
                      <a:pt x="1835" y="2664"/>
                    </a:lnTo>
                    <a:lnTo>
                      <a:pt x="1832" y="2655"/>
                    </a:lnTo>
                    <a:lnTo>
                      <a:pt x="1839" y="2652"/>
                    </a:lnTo>
                    <a:close/>
                    <a:moveTo>
                      <a:pt x="485" y="2426"/>
                    </a:moveTo>
                    <a:lnTo>
                      <a:pt x="490" y="2432"/>
                    </a:lnTo>
                    <a:lnTo>
                      <a:pt x="485" y="2439"/>
                    </a:lnTo>
                    <a:lnTo>
                      <a:pt x="479" y="2433"/>
                    </a:lnTo>
                    <a:lnTo>
                      <a:pt x="485" y="2426"/>
                    </a:lnTo>
                    <a:close/>
                    <a:moveTo>
                      <a:pt x="2286" y="2377"/>
                    </a:moveTo>
                    <a:lnTo>
                      <a:pt x="2289" y="2385"/>
                    </a:lnTo>
                    <a:lnTo>
                      <a:pt x="2284" y="2389"/>
                    </a:lnTo>
                    <a:lnTo>
                      <a:pt x="2280" y="2381"/>
                    </a:lnTo>
                    <a:lnTo>
                      <a:pt x="2286" y="2377"/>
                    </a:lnTo>
                    <a:close/>
                    <a:moveTo>
                      <a:pt x="2523" y="2087"/>
                    </a:moveTo>
                    <a:lnTo>
                      <a:pt x="2532" y="2088"/>
                    </a:lnTo>
                    <a:lnTo>
                      <a:pt x="2529" y="2094"/>
                    </a:lnTo>
                    <a:lnTo>
                      <a:pt x="2519" y="2093"/>
                    </a:lnTo>
                    <a:lnTo>
                      <a:pt x="2523" y="2087"/>
                    </a:lnTo>
                    <a:close/>
                    <a:moveTo>
                      <a:pt x="154" y="2021"/>
                    </a:moveTo>
                    <a:lnTo>
                      <a:pt x="157" y="2028"/>
                    </a:lnTo>
                    <a:lnTo>
                      <a:pt x="151" y="2035"/>
                    </a:lnTo>
                    <a:lnTo>
                      <a:pt x="147" y="2028"/>
                    </a:lnTo>
                    <a:lnTo>
                      <a:pt x="154" y="2021"/>
                    </a:lnTo>
                    <a:close/>
                    <a:moveTo>
                      <a:pt x="14" y="1670"/>
                    </a:moveTo>
                    <a:lnTo>
                      <a:pt x="23" y="1671"/>
                    </a:lnTo>
                    <a:lnTo>
                      <a:pt x="24" y="1677"/>
                    </a:lnTo>
                    <a:lnTo>
                      <a:pt x="16" y="1676"/>
                    </a:lnTo>
                    <a:lnTo>
                      <a:pt x="14" y="1670"/>
                    </a:lnTo>
                    <a:close/>
                    <a:moveTo>
                      <a:pt x="2704" y="1595"/>
                    </a:moveTo>
                    <a:lnTo>
                      <a:pt x="2714" y="1597"/>
                    </a:lnTo>
                    <a:lnTo>
                      <a:pt x="2713" y="1604"/>
                    </a:lnTo>
                    <a:lnTo>
                      <a:pt x="2704" y="1602"/>
                    </a:lnTo>
                    <a:lnTo>
                      <a:pt x="2704" y="1595"/>
                    </a:lnTo>
                    <a:close/>
                    <a:moveTo>
                      <a:pt x="1" y="1146"/>
                    </a:moveTo>
                    <a:lnTo>
                      <a:pt x="10" y="1147"/>
                    </a:lnTo>
                    <a:lnTo>
                      <a:pt x="9" y="1153"/>
                    </a:lnTo>
                    <a:lnTo>
                      <a:pt x="0" y="1151"/>
                    </a:lnTo>
                    <a:lnTo>
                      <a:pt x="1" y="1146"/>
                    </a:lnTo>
                    <a:close/>
                    <a:moveTo>
                      <a:pt x="2689" y="1071"/>
                    </a:moveTo>
                    <a:lnTo>
                      <a:pt x="2698" y="1072"/>
                    </a:lnTo>
                    <a:lnTo>
                      <a:pt x="2700" y="1079"/>
                    </a:lnTo>
                    <a:lnTo>
                      <a:pt x="2690" y="1078"/>
                    </a:lnTo>
                    <a:lnTo>
                      <a:pt x="2689" y="1071"/>
                    </a:lnTo>
                    <a:close/>
                    <a:moveTo>
                      <a:pt x="2563" y="713"/>
                    </a:moveTo>
                    <a:lnTo>
                      <a:pt x="2566" y="719"/>
                    </a:lnTo>
                    <a:lnTo>
                      <a:pt x="2560" y="726"/>
                    </a:lnTo>
                    <a:lnTo>
                      <a:pt x="2556" y="720"/>
                    </a:lnTo>
                    <a:lnTo>
                      <a:pt x="2563" y="713"/>
                    </a:lnTo>
                    <a:close/>
                    <a:moveTo>
                      <a:pt x="185" y="654"/>
                    </a:moveTo>
                    <a:lnTo>
                      <a:pt x="194" y="657"/>
                    </a:lnTo>
                    <a:lnTo>
                      <a:pt x="191" y="662"/>
                    </a:lnTo>
                    <a:lnTo>
                      <a:pt x="181" y="661"/>
                    </a:lnTo>
                    <a:lnTo>
                      <a:pt x="185" y="654"/>
                    </a:lnTo>
                    <a:close/>
                    <a:moveTo>
                      <a:pt x="430" y="359"/>
                    </a:moveTo>
                    <a:lnTo>
                      <a:pt x="432" y="367"/>
                    </a:lnTo>
                    <a:lnTo>
                      <a:pt x="427" y="373"/>
                    </a:lnTo>
                    <a:lnTo>
                      <a:pt x="424" y="363"/>
                    </a:lnTo>
                    <a:lnTo>
                      <a:pt x="430" y="359"/>
                    </a:lnTo>
                    <a:close/>
                    <a:moveTo>
                      <a:pt x="2228" y="309"/>
                    </a:moveTo>
                    <a:lnTo>
                      <a:pt x="2234" y="313"/>
                    </a:lnTo>
                    <a:lnTo>
                      <a:pt x="2227" y="320"/>
                    </a:lnTo>
                    <a:lnTo>
                      <a:pt x="2222" y="316"/>
                    </a:lnTo>
                    <a:lnTo>
                      <a:pt x="2228" y="309"/>
                    </a:lnTo>
                    <a:close/>
                    <a:moveTo>
                      <a:pt x="876" y="86"/>
                    </a:moveTo>
                    <a:lnTo>
                      <a:pt x="879" y="94"/>
                    </a:lnTo>
                    <a:lnTo>
                      <a:pt x="873" y="96"/>
                    </a:lnTo>
                    <a:lnTo>
                      <a:pt x="870" y="87"/>
                    </a:lnTo>
                    <a:lnTo>
                      <a:pt x="876" y="86"/>
                    </a:lnTo>
                    <a:close/>
                    <a:moveTo>
                      <a:pt x="1766" y="60"/>
                    </a:moveTo>
                    <a:lnTo>
                      <a:pt x="1773" y="63"/>
                    </a:lnTo>
                    <a:lnTo>
                      <a:pt x="1767" y="70"/>
                    </a:lnTo>
                    <a:lnTo>
                      <a:pt x="1760" y="69"/>
                    </a:lnTo>
                    <a:lnTo>
                      <a:pt x="1766" y="60"/>
                    </a:lnTo>
                    <a:close/>
                    <a:moveTo>
                      <a:pt x="1386" y="0"/>
                    </a:moveTo>
                    <a:lnTo>
                      <a:pt x="1393" y="0"/>
                    </a:lnTo>
                    <a:lnTo>
                      <a:pt x="1396" y="8"/>
                    </a:lnTo>
                    <a:lnTo>
                      <a:pt x="1390" y="8"/>
                    </a:lnTo>
                    <a:lnTo>
                      <a:pt x="13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4" name="Freeform 689"/>
              <p:cNvSpPr>
                <a:spLocks noEditPoints="1"/>
              </p:cNvSpPr>
              <p:nvPr/>
            </p:nvSpPr>
            <p:spPr bwMode="auto">
              <a:xfrm>
                <a:off x="5751" y="1160"/>
                <a:ext cx="2730" cy="2768"/>
              </a:xfrm>
              <a:custGeom>
                <a:avLst/>
                <a:gdLst>
                  <a:gd name="T0" fmla="*/ 1335 w 2730"/>
                  <a:gd name="T1" fmla="*/ 2760 h 2768"/>
                  <a:gd name="T2" fmla="*/ 1330 w 2730"/>
                  <a:gd name="T3" fmla="*/ 2768 h 2768"/>
                  <a:gd name="T4" fmla="*/ 948 w 2730"/>
                  <a:gd name="T5" fmla="*/ 2695 h 2768"/>
                  <a:gd name="T6" fmla="*/ 948 w 2730"/>
                  <a:gd name="T7" fmla="*/ 2705 h 2768"/>
                  <a:gd name="T8" fmla="*/ 948 w 2730"/>
                  <a:gd name="T9" fmla="*/ 2695 h 2768"/>
                  <a:gd name="T10" fmla="*/ 1855 w 2730"/>
                  <a:gd name="T11" fmla="*/ 2679 h 2768"/>
                  <a:gd name="T12" fmla="*/ 1843 w 2730"/>
                  <a:gd name="T13" fmla="*/ 2674 h 2768"/>
                  <a:gd name="T14" fmla="*/ 487 w 2730"/>
                  <a:gd name="T15" fmla="*/ 2443 h 2768"/>
                  <a:gd name="T16" fmla="*/ 487 w 2730"/>
                  <a:gd name="T17" fmla="*/ 2454 h 2768"/>
                  <a:gd name="T18" fmla="*/ 487 w 2730"/>
                  <a:gd name="T19" fmla="*/ 2443 h 2768"/>
                  <a:gd name="T20" fmla="*/ 2301 w 2730"/>
                  <a:gd name="T21" fmla="*/ 2405 h 2768"/>
                  <a:gd name="T22" fmla="*/ 2292 w 2730"/>
                  <a:gd name="T23" fmla="*/ 2399 h 2768"/>
                  <a:gd name="T24" fmla="*/ 2540 w 2730"/>
                  <a:gd name="T25" fmla="*/ 2098 h 2768"/>
                  <a:gd name="T26" fmla="*/ 2547 w 2730"/>
                  <a:gd name="T27" fmla="*/ 2105 h 2768"/>
                  <a:gd name="T28" fmla="*/ 2540 w 2730"/>
                  <a:gd name="T29" fmla="*/ 2098 h 2768"/>
                  <a:gd name="T30" fmla="*/ 159 w 2730"/>
                  <a:gd name="T31" fmla="*/ 2045 h 2768"/>
                  <a:gd name="T32" fmla="*/ 149 w 2730"/>
                  <a:gd name="T33" fmla="*/ 2046 h 2768"/>
                  <a:gd name="T34" fmla="*/ 12 w 2730"/>
                  <a:gd name="T35" fmla="*/ 1679 h 2768"/>
                  <a:gd name="T36" fmla="*/ 24 w 2730"/>
                  <a:gd name="T37" fmla="*/ 1686 h 2768"/>
                  <a:gd name="T38" fmla="*/ 12 w 2730"/>
                  <a:gd name="T39" fmla="*/ 1679 h 2768"/>
                  <a:gd name="T40" fmla="*/ 2730 w 2730"/>
                  <a:gd name="T41" fmla="*/ 1608 h 2768"/>
                  <a:gd name="T42" fmla="*/ 2721 w 2730"/>
                  <a:gd name="T43" fmla="*/ 1614 h 2768"/>
                  <a:gd name="T44" fmla="*/ 0 w 2730"/>
                  <a:gd name="T45" fmla="*/ 1154 h 2768"/>
                  <a:gd name="T46" fmla="*/ 8 w 2730"/>
                  <a:gd name="T47" fmla="*/ 1161 h 2768"/>
                  <a:gd name="T48" fmla="*/ 0 w 2730"/>
                  <a:gd name="T49" fmla="*/ 1154 h 2768"/>
                  <a:gd name="T50" fmla="*/ 2716 w 2730"/>
                  <a:gd name="T51" fmla="*/ 1085 h 2768"/>
                  <a:gd name="T52" fmla="*/ 2708 w 2730"/>
                  <a:gd name="T53" fmla="*/ 1089 h 2768"/>
                  <a:gd name="T54" fmla="*/ 2576 w 2730"/>
                  <a:gd name="T55" fmla="*/ 716 h 2768"/>
                  <a:gd name="T56" fmla="*/ 2574 w 2730"/>
                  <a:gd name="T57" fmla="*/ 729 h 2768"/>
                  <a:gd name="T58" fmla="*/ 2576 w 2730"/>
                  <a:gd name="T59" fmla="*/ 716 h 2768"/>
                  <a:gd name="T60" fmla="*/ 193 w 2730"/>
                  <a:gd name="T61" fmla="*/ 664 h 2768"/>
                  <a:gd name="T62" fmla="*/ 179 w 2730"/>
                  <a:gd name="T63" fmla="*/ 670 h 2768"/>
                  <a:gd name="T64" fmla="*/ 433 w 2730"/>
                  <a:gd name="T65" fmla="*/ 360 h 2768"/>
                  <a:gd name="T66" fmla="*/ 432 w 2730"/>
                  <a:gd name="T67" fmla="*/ 373 h 2768"/>
                  <a:gd name="T68" fmla="*/ 433 w 2730"/>
                  <a:gd name="T69" fmla="*/ 360 h 2768"/>
                  <a:gd name="T70" fmla="*/ 2247 w 2730"/>
                  <a:gd name="T71" fmla="*/ 316 h 2768"/>
                  <a:gd name="T72" fmla="*/ 2236 w 2730"/>
                  <a:gd name="T73" fmla="*/ 319 h 2768"/>
                  <a:gd name="T74" fmla="*/ 881 w 2730"/>
                  <a:gd name="T75" fmla="*/ 87 h 2768"/>
                  <a:gd name="T76" fmla="*/ 878 w 2730"/>
                  <a:gd name="T77" fmla="*/ 97 h 2768"/>
                  <a:gd name="T78" fmla="*/ 881 w 2730"/>
                  <a:gd name="T79" fmla="*/ 87 h 2768"/>
                  <a:gd name="T80" fmla="*/ 1787 w 2730"/>
                  <a:gd name="T81" fmla="*/ 66 h 2768"/>
                  <a:gd name="T82" fmla="*/ 1774 w 2730"/>
                  <a:gd name="T83" fmla="*/ 70 h 2768"/>
                  <a:gd name="T84" fmla="*/ 1391 w 2730"/>
                  <a:gd name="T85" fmla="*/ 0 h 2768"/>
                  <a:gd name="T86" fmla="*/ 1401 w 2730"/>
                  <a:gd name="T87" fmla="*/ 10 h 2768"/>
                  <a:gd name="T88" fmla="*/ 1391 w 2730"/>
                  <a:gd name="T89" fmla="*/ 0 h 2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30" h="2768">
                    <a:moveTo>
                      <a:pt x="1328" y="2760"/>
                    </a:moveTo>
                    <a:lnTo>
                      <a:pt x="1335" y="2760"/>
                    </a:lnTo>
                    <a:lnTo>
                      <a:pt x="1337" y="2768"/>
                    </a:lnTo>
                    <a:lnTo>
                      <a:pt x="1330" y="2768"/>
                    </a:lnTo>
                    <a:lnTo>
                      <a:pt x="1328" y="2760"/>
                    </a:lnTo>
                    <a:close/>
                    <a:moveTo>
                      <a:pt x="948" y="2695"/>
                    </a:moveTo>
                    <a:lnTo>
                      <a:pt x="953" y="2696"/>
                    </a:lnTo>
                    <a:lnTo>
                      <a:pt x="948" y="2705"/>
                    </a:lnTo>
                    <a:lnTo>
                      <a:pt x="942" y="2702"/>
                    </a:lnTo>
                    <a:lnTo>
                      <a:pt x="948" y="2695"/>
                    </a:lnTo>
                    <a:close/>
                    <a:moveTo>
                      <a:pt x="1852" y="2671"/>
                    </a:moveTo>
                    <a:lnTo>
                      <a:pt x="1855" y="2679"/>
                    </a:lnTo>
                    <a:lnTo>
                      <a:pt x="1847" y="2682"/>
                    </a:lnTo>
                    <a:lnTo>
                      <a:pt x="1843" y="2674"/>
                    </a:lnTo>
                    <a:lnTo>
                      <a:pt x="1852" y="2671"/>
                    </a:lnTo>
                    <a:close/>
                    <a:moveTo>
                      <a:pt x="487" y="2443"/>
                    </a:moveTo>
                    <a:lnTo>
                      <a:pt x="493" y="2449"/>
                    </a:lnTo>
                    <a:lnTo>
                      <a:pt x="487" y="2454"/>
                    </a:lnTo>
                    <a:lnTo>
                      <a:pt x="481" y="2450"/>
                    </a:lnTo>
                    <a:lnTo>
                      <a:pt x="487" y="2443"/>
                    </a:lnTo>
                    <a:close/>
                    <a:moveTo>
                      <a:pt x="2297" y="2395"/>
                    </a:moveTo>
                    <a:lnTo>
                      <a:pt x="2301" y="2405"/>
                    </a:lnTo>
                    <a:lnTo>
                      <a:pt x="2295" y="2409"/>
                    </a:lnTo>
                    <a:lnTo>
                      <a:pt x="2292" y="2399"/>
                    </a:lnTo>
                    <a:lnTo>
                      <a:pt x="2297" y="2395"/>
                    </a:lnTo>
                    <a:close/>
                    <a:moveTo>
                      <a:pt x="2540" y="2098"/>
                    </a:moveTo>
                    <a:lnTo>
                      <a:pt x="2550" y="2100"/>
                    </a:lnTo>
                    <a:lnTo>
                      <a:pt x="2547" y="2105"/>
                    </a:lnTo>
                    <a:lnTo>
                      <a:pt x="2537" y="2104"/>
                    </a:lnTo>
                    <a:lnTo>
                      <a:pt x="2540" y="2098"/>
                    </a:lnTo>
                    <a:close/>
                    <a:moveTo>
                      <a:pt x="155" y="2038"/>
                    </a:moveTo>
                    <a:lnTo>
                      <a:pt x="159" y="2045"/>
                    </a:lnTo>
                    <a:lnTo>
                      <a:pt x="152" y="2052"/>
                    </a:lnTo>
                    <a:lnTo>
                      <a:pt x="149" y="2046"/>
                    </a:lnTo>
                    <a:lnTo>
                      <a:pt x="155" y="2038"/>
                    </a:lnTo>
                    <a:close/>
                    <a:moveTo>
                      <a:pt x="12" y="1679"/>
                    </a:moveTo>
                    <a:lnTo>
                      <a:pt x="22" y="1680"/>
                    </a:lnTo>
                    <a:lnTo>
                      <a:pt x="24" y="1686"/>
                    </a:lnTo>
                    <a:lnTo>
                      <a:pt x="14" y="1684"/>
                    </a:lnTo>
                    <a:lnTo>
                      <a:pt x="12" y="1679"/>
                    </a:lnTo>
                    <a:close/>
                    <a:moveTo>
                      <a:pt x="2722" y="1607"/>
                    </a:moveTo>
                    <a:lnTo>
                      <a:pt x="2730" y="1608"/>
                    </a:lnTo>
                    <a:lnTo>
                      <a:pt x="2729" y="1615"/>
                    </a:lnTo>
                    <a:lnTo>
                      <a:pt x="2721" y="1614"/>
                    </a:lnTo>
                    <a:lnTo>
                      <a:pt x="2722" y="1607"/>
                    </a:lnTo>
                    <a:close/>
                    <a:moveTo>
                      <a:pt x="0" y="1154"/>
                    </a:moveTo>
                    <a:lnTo>
                      <a:pt x="9" y="1156"/>
                    </a:lnTo>
                    <a:lnTo>
                      <a:pt x="8" y="1161"/>
                    </a:lnTo>
                    <a:lnTo>
                      <a:pt x="0" y="1160"/>
                    </a:lnTo>
                    <a:lnTo>
                      <a:pt x="0" y="1154"/>
                    </a:lnTo>
                    <a:close/>
                    <a:moveTo>
                      <a:pt x="2706" y="1082"/>
                    </a:moveTo>
                    <a:lnTo>
                      <a:pt x="2716" y="1085"/>
                    </a:lnTo>
                    <a:lnTo>
                      <a:pt x="2718" y="1091"/>
                    </a:lnTo>
                    <a:lnTo>
                      <a:pt x="2708" y="1089"/>
                    </a:lnTo>
                    <a:lnTo>
                      <a:pt x="2706" y="1082"/>
                    </a:lnTo>
                    <a:close/>
                    <a:moveTo>
                      <a:pt x="2576" y="716"/>
                    </a:moveTo>
                    <a:lnTo>
                      <a:pt x="2579" y="722"/>
                    </a:lnTo>
                    <a:lnTo>
                      <a:pt x="2574" y="729"/>
                    </a:lnTo>
                    <a:lnTo>
                      <a:pt x="2571" y="723"/>
                    </a:lnTo>
                    <a:lnTo>
                      <a:pt x="2576" y="716"/>
                    </a:lnTo>
                    <a:close/>
                    <a:moveTo>
                      <a:pt x="183" y="663"/>
                    </a:moveTo>
                    <a:lnTo>
                      <a:pt x="193" y="664"/>
                    </a:lnTo>
                    <a:lnTo>
                      <a:pt x="189" y="671"/>
                    </a:lnTo>
                    <a:lnTo>
                      <a:pt x="179" y="670"/>
                    </a:lnTo>
                    <a:lnTo>
                      <a:pt x="183" y="663"/>
                    </a:lnTo>
                    <a:close/>
                    <a:moveTo>
                      <a:pt x="433" y="360"/>
                    </a:moveTo>
                    <a:lnTo>
                      <a:pt x="438" y="369"/>
                    </a:lnTo>
                    <a:lnTo>
                      <a:pt x="432" y="373"/>
                    </a:lnTo>
                    <a:lnTo>
                      <a:pt x="428" y="364"/>
                    </a:lnTo>
                    <a:lnTo>
                      <a:pt x="433" y="360"/>
                    </a:lnTo>
                    <a:close/>
                    <a:moveTo>
                      <a:pt x="2242" y="312"/>
                    </a:moveTo>
                    <a:lnTo>
                      <a:pt x="2247" y="316"/>
                    </a:lnTo>
                    <a:lnTo>
                      <a:pt x="2242" y="323"/>
                    </a:lnTo>
                    <a:lnTo>
                      <a:pt x="2236" y="319"/>
                    </a:lnTo>
                    <a:lnTo>
                      <a:pt x="2242" y="312"/>
                    </a:lnTo>
                    <a:close/>
                    <a:moveTo>
                      <a:pt x="881" y="87"/>
                    </a:moveTo>
                    <a:lnTo>
                      <a:pt x="884" y="96"/>
                    </a:lnTo>
                    <a:lnTo>
                      <a:pt x="878" y="97"/>
                    </a:lnTo>
                    <a:lnTo>
                      <a:pt x="874" y="89"/>
                    </a:lnTo>
                    <a:lnTo>
                      <a:pt x="881" y="87"/>
                    </a:lnTo>
                    <a:close/>
                    <a:moveTo>
                      <a:pt x="1780" y="63"/>
                    </a:moveTo>
                    <a:lnTo>
                      <a:pt x="1787" y="66"/>
                    </a:lnTo>
                    <a:lnTo>
                      <a:pt x="1781" y="73"/>
                    </a:lnTo>
                    <a:lnTo>
                      <a:pt x="1774" y="70"/>
                    </a:lnTo>
                    <a:lnTo>
                      <a:pt x="1780" y="63"/>
                    </a:lnTo>
                    <a:close/>
                    <a:moveTo>
                      <a:pt x="1391" y="0"/>
                    </a:moveTo>
                    <a:lnTo>
                      <a:pt x="1398" y="0"/>
                    </a:lnTo>
                    <a:lnTo>
                      <a:pt x="1401" y="10"/>
                    </a:lnTo>
                    <a:lnTo>
                      <a:pt x="1394" y="10"/>
                    </a:lnTo>
                    <a:lnTo>
                      <a:pt x="13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5" name="Freeform 690"/>
              <p:cNvSpPr>
                <a:spLocks noEditPoints="1"/>
              </p:cNvSpPr>
              <p:nvPr/>
            </p:nvSpPr>
            <p:spPr bwMode="auto">
              <a:xfrm>
                <a:off x="5741" y="1151"/>
                <a:ext cx="2749" cy="2786"/>
              </a:xfrm>
              <a:custGeom>
                <a:avLst/>
                <a:gdLst>
                  <a:gd name="T0" fmla="*/ 1347 w 2749"/>
                  <a:gd name="T1" fmla="*/ 2777 h 2786"/>
                  <a:gd name="T2" fmla="*/ 1343 w 2749"/>
                  <a:gd name="T3" fmla="*/ 2786 h 2786"/>
                  <a:gd name="T4" fmla="*/ 952 w 2749"/>
                  <a:gd name="T5" fmla="*/ 2711 h 2786"/>
                  <a:gd name="T6" fmla="*/ 952 w 2749"/>
                  <a:gd name="T7" fmla="*/ 2721 h 2786"/>
                  <a:gd name="T8" fmla="*/ 952 w 2749"/>
                  <a:gd name="T9" fmla="*/ 2711 h 2786"/>
                  <a:gd name="T10" fmla="*/ 1867 w 2749"/>
                  <a:gd name="T11" fmla="*/ 2697 h 2786"/>
                  <a:gd name="T12" fmla="*/ 1857 w 2749"/>
                  <a:gd name="T13" fmla="*/ 2691 h 2786"/>
                  <a:gd name="T14" fmla="*/ 491 w 2749"/>
                  <a:gd name="T15" fmla="*/ 2459 h 2786"/>
                  <a:gd name="T16" fmla="*/ 491 w 2749"/>
                  <a:gd name="T17" fmla="*/ 2471 h 2786"/>
                  <a:gd name="T18" fmla="*/ 491 w 2749"/>
                  <a:gd name="T19" fmla="*/ 2459 h 2786"/>
                  <a:gd name="T20" fmla="*/ 2314 w 2749"/>
                  <a:gd name="T21" fmla="*/ 2422 h 2786"/>
                  <a:gd name="T22" fmla="*/ 2305 w 2749"/>
                  <a:gd name="T23" fmla="*/ 2418 h 2786"/>
                  <a:gd name="T24" fmla="*/ 2560 w 2749"/>
                  <a:gd name="T25" fmla="*/ 2109 h 2786"/>
                  <a:gd name="T26" fmla="*/ 2567 w 2749"/>
                  <a:gd name="T27" fmla="*/ 2116 h 2786"/>
                  <a:gd name="T28" fmla="*/ 2560 w 2749"/>
                  <a:gd name="T29" fmla="*/ 2109 h 2786"/>
                  <a:gd name="T30" fmla="*/ 162 w 2749"/>
                  <a:gd name="T31" fmla="*/ 2061 h 2786"/>
                  <a:gd name="T32" fmla="*/ 154 w 2749"/>
                  <a:gd name="T33" fmla="*/ 2062 h 2786"/>
                  <a:gd name="T34" fmla="*/ 12 w 2749"/>
                  <a:gd name="T35" fmla="*/ 1686 h 2786"/>
                  <a:gd name="T36" fmla="*/ 24 w 2749"/>
                  <a:gd name="T37" fmla="*/ 1693 h 2786"/>
                  <a:gd name="T38" fmla="*/ 12 w 2749"/>
                  <a:gd name="T39" fmla="*/ 1686 h 2786"/>
                  <a:gd name="T40" fmla="*/ 2749 w 2749"/>
                  <a:gd name="T41" fmla="*/ 1618 h 2786"/>
                  <a:gd name="T42" fmla="*/ 2739 w 2749"/>
                  <a:gd name="T43" fmla="*/ 1624 h 2786"/>
                  <a:gd name="T44" fmla="*/ 1 w 2749"/>
                  <a:gd name="T45" fmla="*/ 1161 h 2786"/>
                  <a:gd name="T46" fmla="*/ 10 w 2749"/>
                  <a:gd name="T47" fmla="*/ 1169 h 2786"/>
                  <a:gd name="T48" fmla="*/ 1 w 2749"/>
                  <a:gd name="T49" fmla="*/ 1161 h 2786"/>
                  <a:gd name="T50" fmla="*/ 2736 w 2749"/>
                  <a:gd name="T51" fmla="*/ 1096 h 2786"/>
                  <a:gd name="T52" fmla="*/ 2728 w 2749"/>
                  <a:gd name="T53" fmla="*/ 1100 h 2786"/>
                  <a:gd name="T54" fmla="*/ 2592 w 2749"/>
                  <a:gd name="T55" fmla="*/ 717 h 2786"/>
                  <a:gd name="T56" fmla="*/ 2589 w 2749"/>
                  <a:gd name="T57" fmla="*/ 731 h 2786"/>
                  <a:gd name="T58" fmla="*/ 2592 w 2749"/>
                  <a:gd name="T59" fmla="*/ 717 h 2786"/>
                  <a:gd name="T60" fmla="*/ 193 w 2749"/>
                  <a:gd name="T61" fmla="*/ 672 h 2786"/>
                  <a:gd name="T62" fmla="*/ 179 w 2749"/>
                  <a:gd name="T63" fmla="*/ 676 h 2786"/>
                  <a:gd name="T64" fmla="*/ 440 w 2749"/>
                  <a:gd name="T65" fmla="*/ 359 h 2786"/>
                  <a:gd name="T66" fmla="*/ 438 w 2749"/>
                  <a:gd name="T67" fmla="*/ 373 h 2786"/>
                  <a:gd name="T68" fmla="*/ 440 w 2749"/>
                  <a:gd name="T69" fmla="*/ 359 h 2786"/>
                  <a:gd name="T70" fmla="*/ 2263 w 2749"/>
                  <a:gd name="T71" fmla="*/ 318 h 2786"/>
                  <a:gd name="T72" fmla="*/ 2252 w 2749"/>
                  <a:gd name="T73" fmla="*/ 321 h 2786"/>
                  <a:gd name="T74" fmla="*/ 888 w 2749"/>
                  <a:gd name="T75" fmla="*/ 88 h 2786"/>
                  <a:gd name="T76" fmla="*/ 884 w 2749"/>
                  <a:gd name="T77" fmla="*/ 98 h 2786"/>
                  <a:gd name="T78" fmla="*/ 888 w 2749"/>
                  <a:gd name="T79" fmla="*/ 88 h 2786"/>
                  <a:gd name="T80" fmla="*/ 1804 w 2749"/>
                  <a:gd name="T81" fmla="*/ 67 h 2786"/>
                  <a:gd name="T82" fmla="*/ 1790 w 2749"/>
                  <a:gd name="T83" fmla="*/ 72 h 2786"/>
                  <a:gd name="T84" fmla="*/ 1398 w 2749"/>
                  <a:gd name="T85" fmla="*/ 0 h 2786"/>
                  <a:gd name="T86" fmla="*/ 1408 w 2749"/>
                  <a:gd name="T87" fmla="*/ 9 h 2786"/>
                  <a:gd name="T88" fmla="*/ 1400 w 2749"/>
                  <a:gd name="T89" fmla="*/ 6 h 2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49" h="2786">
                    <a:moveTo>
                      <a:pt x="1340" y="2777"/>
                    </a:moveTo>
                    <a:lnTo>
                      <a:pt x="1347" y="2777"/>
                    </a:lnTo>
                    <a:lnTo>
                      <a:pt x="1350" y="2786"/>
                    </a:lnTo>
                    <a:lnTo>
                      <a:pt x="1343" y="2786"/>
                    </a:lnTo>
                    <a:lnTo>
                      <a:pt x="1340" y="2777"/>
                    </a:lnTo>
                    <a:close/>
                    <a:moveTo>
                      <a:pt x="952" y="2711"/>
                    </a:moveTo>
                    <a:lnTo>
                      <a:pt x="958" y="2714"/>
                    </a:lnTo>
                    <a:lnTo>
                      <a:pt x="952" y="2721"/>
                    </a:lnTo>
                    <a:lnTo>
                      <a:pt x="945" y="2719"/>
                    </a:lnTo>
                    <a:lnTo>
                      <a:pt x="952" y="2711"/>
                    </a:lnTo>
                    <a:close/>
                    <a:moveTo>
                      <a:pt x="1865" y="2688"/>
                    </a:moveTo>
                    <a:lnTo>
                      <a:pt x="1867" y="2697"/>
                    </a:lnTo>
                    <a:lnTo>
                      <a:pt x="1860" y="2699"/>
                    </a:lnTo>
                    <a:lnTo>
                      <a:pt x="1857" y="2691"/>
                    </a:lnTo>
                    <a:lnTo>
                      <a:pt x="1865" y="2688"/>
                    </a:lnTo>
                    <a:close/>
                    <a:moveTo>
                      <a:pt x="491" y="2459"/>
                    </a:moveTo>
                    <a:lnTo>
                      <a:pt x="497" y="2463"/>
                    </a:lnTo>
                    <a:lnTo>
                      <a:pt x="491" y="2471"/>
                    </a:lnTo>
                    <a:lnTo>
                      <a:pt x="486" y="2466"/>
                    </a:lnTo>
                    <a:lnTo>
                      <a:pt x="491" y="2459"/>
                    </a:lnTo>
                    <a:close/>
                    <a:moveTo>
                      <a:pt x="2311" y="2414"/>
                    </a:moveTo>
                    <a:lnTo>
                      <a:pt x="2314" y="2422"/>
                    </a:lnTo>
                    <a:lnTo>
                      <a:pt x="2308" y="2427"/>
                    </a:lnTo>
                    <a:lnTo>
                      <a:pt x="2305" y="2418"/>
                    </a:lnTo>
                    <a:lnTo>
                      <a:pt x="2311" y="2414"/>
                    </a:lnTo>
                    <a:close/>
                    <a:moveTo>
                      <a:pt x="2560" y="2109"/>
                    </a:moveTo>
                    <a:lnTo>
                      <a:pt x="2569" y="2110"/>
                    </a:lnTo>
                    <a:lnTo>
                      <a:pt x="2567" y="2116"/>
                    </a:lnTo>
                    <a:lnTo>
                      <a:pt x="2557" y="2114"/>
                    </a:lnTo>
                    <a:lnTo>
                      <a:pt x="2560" y="2109"/>
                    </a:lnTo>
                    <a:close/>
                    <a:moveTo>
                      <a:pt x="159" y="2055"/>
                    </a:moveTo>
                    <a:lnTo>
                      <a:pt x="162" y="2061"/>
                    </a:lnTo>
                    <a:lnTo>
                      <a:pt x="156" y="2069"/>
                    </a:lnTo>
                    <a:lnTo>
                      <a:pt x="154" y="2062"/>
                    </a:lnTo>
                    <a:lnTo>
                      <a:pt x="159" y="2055"/>
                    </a:lnTo>
                    <a:close/>
                    <a:moveTo>
                      <a:pt x="12" y="1686"/>
                    </a:moveTo>
                    <a:lnTo>
                      <a:pt x="22" y="1688"/>
                    </a:lnTo>
                    <a:lnTo>
                      <a:pt x="24" y="1693"/>
                    </a:lnTo>
                    <a:lnTo>
                      <a:pt x="14" y="1692"/>
                    </a:lnTo>
                    <a:lnTo>
                      <a:pt x="12" y="1686"/>
                    </a:lnTo>
                    <a:close/>
                    <a:moveTo>
                      <a:pt x="2740" y="1617"/>
                    </a:moveTo>
                    <a:lnTo>
                      <a:pt x="2749" y="1618"/>
                    </a:lnTo>
                    <a:lnTo>
                      <a:pt x="2749" y="1625"/>
                    </a:lnTo>
                    <a:lnTo>
                      <a:pt x="2739" y="1624"/>
                    </a:lnTo>
                    <a:lnTo>
                      <a:pt x="2740" y="1617"/>
                    </a:lnTo>
                    <a:close/>
                    <a:moveTo>
                      <a:pt x="1" y="1161"/>
                    </a:moveTo>
                    <a:lnTo>
                      <a:pt x="10" y="1163"/>
                    </a:lnTo>
                    <a:lnTo>
                      <a:pt x="10" y="1169"/>
                    </a:lnTo>
                    <a:lnTo>
                      <a:pt x="0" y="1168"/>
                    </a:lnTo>
                    <a:lnTo>
                      <a:pt x="1" y="1161"/>
                    </a:lnTo>
                    <a:close/>
                    <a:moveTo>
                      <a:pt x="2726" y="1094"/>
                    </a:moveTo>
                    <a:lnTo>
                      <a:pt x="2736" y="1096"/>
                    </a:lnTo>
                    <a:lnTo>
                      <a:pt x="2738" y="1101"/>
                    </a:lnTo>
                    <a:lnTo>
                      <a:pt x="2728" y="1100"/>
                    </a:lnTo>
                    <a:lnTo>
                      <a:pt x="2726" y="1094"/>
                    </a:lnTo>
                    <a:close/>
                    <a:moveTo>
                      <a:pt x="2592" y="717"/>
                    </a:moveTo>
                    <a:lnTo>
                      <a:pt x="2596" y="722"/>
                    </a:lnTo>
                    <a:lnTo>
                      <a:pt x="2589" y="731"/>
                    </a:lnTo>
                    <a:lnTo>
                      <a:pt x="2586" y="725"/>
                    </a:lnTo>
                    <a:lnTo>
                      <a:pt x="2592" y="717"/>
                    </a:lnTo>
                    <a:close/>
                    <a:moveTo>
                      <a:pt x="183" y="670"/>
                    </a:moveTo>
                    <a:lnTo>
                      <a:pt x="193" y="672"/>
                    </a:lnTo>
                    <a:lnTo>
                      <a:pt x="189" y="679"/>
                    </a:lnTo>
                    <a:lnTo>
                      <a:pt x="179" y="676"/>
                    </a:lnTo>
                    <a:lnTo>
                      <a:pt x="183" y="670"/>
                    </a:lnTo>
                    <a:close/>
                    <a:moveTo>
                      <a:pt x="440" y="359"/>
                    </a:moveTo>
                    <a:lnTo>
                      <a:pt x="443" y="369"/>
                    </a:lnTo>
                    <a:lnTo>
                      <a:pt x="438" y="373"/>
                    </a:lnTo>
                    <a:lnTo>
                      <a:pt x="435" y="365"/>
                    </a:lnTo>
                    <a:lnTo>
                      <a:pt x="440" y="359"/>
                    </a:lnTo>
                    <a:close/>
                    <a:moveTo>
                      <a:pt x="2257" y="314"/>
                    </a:moveTo>
                    <a:lnTo>
                      <a:pt x="2263" y="318"/>
                    </a:lnTo>
                    <a:lnTo>
                      <a:pt x="2257" y="325"/>
                    </a:lnTo>
                    <a:lnTo>
                      <a:pt x="2252" y="321"/>
                    </a:lnTo>
                    <a:lnTo>
                      <a:pt x="2257" y="314"/>
                    </a:lnTo>
                    <a:close/>
                    <a:moveTo>
                      <a:pt x="888" y="88"/>
                    </a:moveTo>
                    <a:lnTo>
                      <a:pt x="891" y="96"/>
                    </a:lnTo>
                    <a:lnTo>
                      <a:pt x="884" y="98"/>
                    </a:lnTo>
                    <a:lnTo>
                      <a:pt x="881" y="89"/>
                    </a:lnTo>
                    <a:lnTo>
                      <a:pt x="888" y="88"/>
                    </a:lnTo>
                    <a:close/>
                    <a:moveTo>
                      <a:pt x="1797" y="65"/>
                    </a:moveTo>
                    <a:lnTo>
                      <a:pt x="1804" y="67"/>
                    </a:lnTo>
                    <a:lnTo>
                      <a:pt x="1797" y="75"/>
                    </a:lnTo>
                    <a:lnTo>
                      <a:pt x="1790" y="72"/>
                    </a:lnTo>
                    <a:lnTo>
                      <a:pt x="1797" y="65"/>
                    </a:lnTo>
                    <a:close/>
                    <a:moveTo>
                      <a:pt x="1398" y="0"/>
                    </a:moveTo>
                    <a:lnTo>
                      <a:pt x="1404" y="0"/>
                    </a:lnTo>
                    <a:lnTo>
                      <a:pt x="1408" y="9"/>
                    </a:lnTo>
                    <a:lnTo>
                      <a:pt x="1401" y="9"/>
                    </a:lnTo>
                    <a:lnTo>
                      <a:pt x="1400" y="6"/>
                    </a:lnTo>
                    <a:lnTo>
                      <a:pt x="1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6" name="Freeform 691"/>
              <p:cNvSpPr>
                <a:spLocks noEditPoints="1"/>
              </p:cNvSpPr>
              <p:nvPr/>
            </p:nvSpPr>
            <p:spPr bwMode="auto">
              <a:xfrm>
                <a:off x="5732" y="1141"/>
                <a:ext cx="2768" cy="2806"/>
              </a:xfrm>
              <a:custGeom>
                <a:avLst/>
                <a:gdLst>
                  <a:gd name="T0" fmla="*/ 1359 w 2768"/>
                  <a:gd name="T1" fmla="*/ 2796 h 2806"/>
                  <a:gd name="T2" fmla="*/ 1356 w 2768"/>
                  <a:gd name="T3" fmla="*/ 2806 h 2806"/>
                  <a:gd name="T4" fmla="*/ 954 w 2768"/>
                  <a:gd name="T5" fmla="*/ 2729 h 2806"/>
                  <a:gd name="T6" fmla="*/ 954 w 2768"/>
                  <a:gd name="T7" fmla="*/ 2738 h 2806"/>
                  <a:gd name="T8" fmla="*/ 954 w 2768"/>
                  <a:gd name="T9" fmla="*/ 2729 h 2806"/>
                  <a:gd name="T10" fmla="*/ 1879 w 2768"/>
                  <a:gd name="T11" fmla="*/ 2715 h 2806"/>
                  <a:gd name="T12" fmla="*/ 1869 w 2768"/>
                  <a:gd name="T13" fmla="*/ 2709 h 2806"/>
                  <a:gd name="T14" fmla="*/ 495 w 2768"/>
                  <a:gd name="T15" fmla="*/ 2476 h 2806"/>
                  <a:gd name="T16" fmla="*/ 495 w 2768"/>
                  <a:gd name="T17" fmla="*/ 2488 h 2806"/>
                  <a:gd name="T18" fmla="*/ 495 w 2768"/>
                  <a:gd name="T19" fmla="*/ 2476 h 2806"/>
                  <a:gd name="T20" fmla="*/ 2326 w 2768"/>
                  <a:gd name="T21" fmla="*/ 2441 h 2806"/>
                  <a:gd name="T22" fmla="*/ 2317 w 2768"/>
                  <a:gd name="T23" fmla="*/ 2437 h 2806"/>
                  <a:gd name="T24" fmla="*/ 2578 w 2768"/>
                  <a:gd name="T25" fmla="*/ 2120 h 2806"/>
                  <a:gd name="T26" fmla="*/ 2584 w 2768"/>
                  <a:gd name="T27" fmla="*/ 2127 h 2806"/>
                  <a:gd name="T28" fmla="*/ 2578 w 2768"/>
                  <a:gd name="T29" fmla="*/ 2120 h 2806"/>
                  <a:gd name="T30" fmla="*/ 165 w 2768"/>
                  <a:gd name="T31" fmla="*/ 2079 h 2806"/>
                  <a:gd name="T32" fmla="*/ 156 w 2768"/>
                  <a:gd name="T33" fmla="*/ 2079 h 2806"/>
                  <a:gd name="T34" fmla="*/ 13 w 2768"/>
                  <a:gd name="T35" fmla="*/ 1693 h 2806"/>
                  <a:gd name="T36" fmla="*/ 23 w 2768"/>
                  <a:gd name="T37" fmla="*/ 1702 h 2806"/>
                  <a:gd name="T38" fmla="*/ 13 w 2768"/>
                  <a:gd name="T39" fmla="*/ 1693 h 2806"/>
                  <a:gd name="T40" fmla="*/ 2768 w 2768"/>
                  <a:gd name="T41" fmla="*/ 1630 h 2806"/>
                  <a:gd name="T42" fmla="*/ 2758 w 2768"/>
                  <a:gd name="T43" fmla="*/ 1635 h 2806"/>
                  <a:gd name="T44" fmla="*/ 2 w 2768"/>
                  <a:gd name="T45" fmla="*/ 1169 h 2806"/>
                  <a:gd name="T46" fmla="*/ 9 w 2768"/>
                  <a:gd name="T47" fmla="*/ 1178 h 2806"/>
                  <a:gd name="T48" fmla="*/ 2 w 2768"/>
                  <a:gd name="T49" fmla="*/ 1169 h 2806"/>
                  <a:gd name="T50" fmla="*/ 2754 w 2768"/>
                  <a:gd name="T51" fmla="*/ 1107 h 2806"/>
                  <a:gd name="T52" fmla="*/ 2747 w 2768"/>
                  <a:gd name="T53" fmla="*/ 1111 h 2806"/>
                  <a:gd name="T54" fmla="*/ 2608 w 2768"/>
                  <a:gd name="T55" fmla="*/ 720 h 2806"/>
                  <a:gd name="T56" fmla="*/ 2605 w 2768"/>
                  <a:gd name="T57" fmla="*/ 732 h 2806"/>
                  <a:gd name="T58" fmla="*/ 2608 w 2768"/>
                  <a:gd name="T59" fmla="*/ 720 h 2806"/>
                  <a:gd name="T60" fmla="*/ 192 w 2768"/>
                  <a:gd name="T61" fmla="*/ 680 h 2806"/>
                  <a:gd name="T62" fmla="*/ 178 w 2768"/>
                  <a:gd name="T63" fmla="*/ 684 h 2806"/>
                  <a:gd name="T64" fmla="*/ 445 w 2768"/>
                  <a:gd name="T65" fmla="*/ 361 h 2806"/>
                  <a:gd name="T66" fmla="*/ 444 w 2768"/>
                  <a:gd name="T67" fmla="*/ 375 h 2806"/>
                  <a:gd name="T68" fmla="*/ 445 w 2768"/>
                  <a:gd name="T69" fmla="*/ 361 h 2806"/>
                  <a:gd name="T70" fmla="*/ 2278 w 2768"/>
                  <a:gd name="T71" fmla="*/ 323 h 2806"/>
                  <a:gd name="T72" fmla="*/ 2266 w 2768"/>
                  <a:gd name="T73" fmla="*/ 324 h 2806"/>
                  <a:gd name="T74" fmla="*/ 893 w 2768"/>
                  <a:gd name="T75" fmla="*/ 89 h 2806"/>
                  <a:gd name="T76" fmla="*/ 890 w 2768"/>
                  <a:gd name="T77" fmla="*/ 99 h 2806"/>
                  <a:gd name="T78" fmla="*/ 893 w 2768"/>
                  <a:gd name="T79" fmla="*/ 89 h 2806"/>
                  <a:gd name="T80" fmla="*/ 1818 w 2768"/>
                  <a:gd name="T81" fmla="*/ 70 h 2806"/>
                  <a:gd name="T82" fmla="*/ 1806 w 2768"/>
                  <a:gd name="T83" fmla="*/ 75 h 2806"/>
                  <a:gd name="T84" fmla="*/ 1403 w 2768"/>
                  <a:gd name="T85" fmla="*/ 0 h 2806"/>
                  <a:gd name="T86" fmla="*/ 1413 w 2768"/>
                  <a:gd name="T87" fmla="*/ 10 h 2806"/>
                  <a:gd name="T88" fmla="*/ 1403 w 2768"/>
                  <a:gd name="T89" fmla="*/ 0 h 2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68" h="2806">
                    <a:moveTo>
                      <a:pt x="1352" y="2796"/>
                    </a:moveTo>
                    <a:lnTo>
                      <a:pt x="1359" y="2796"/>
                    </a:lnTo>
                    <a:lnTo>
                      <a:pt x="1364" y="2806"/>
                    </a:lnTo>
                    <a:lnTo>
                      <a:pt x="1356" y="2806"/>
                    </a:lnTo>
                    <a:lnTo>
                      <a:pt x="1352" y="2796"/>
                    </a:lnTo>
                    <a:close/>
                    <a:moveTo>
                      <a:pt x="954" y="2729"/>
                    </a:moveTo>
                    <a:lnTo>
                      <a:pt x="961" y="2731"/>
                    </a:lnTo>
                    <a:lnTo>
                      <a:pt x="954" y="2738"/>
                    </a:lnTo>
                    <a:lnTo>
                      <a:pt x="948" y="2736"/>
                    </a:lnTo>
                    <a:lnTo>
                      <a:pt x="954" y="2729"/>
                    </a:lnTo>
                    <a:close/>
                    <a:moveTo>
                      <a:pt x="1876" y="2707"/>
                    </a:moveTo>
                    <a:lnTo>
                      <a:pt x="1879" y="2715"/>
                    </a:lnTo>
                    <a:lnTo>
                      <a:pt x="1872" y="2718"/>
                    </a:lnTo>
                    <a:lnTo>
                      <a:pt x="1869" y="2709"/>
                    </a:lnTo>
                    <a:lnTo>
                      <a:pt x="1876" y="2707"/>
                    </a:lnTo>
                    <a:close/>
                    <a:moveTo>
                      <a:pt x="495" y="2476"/>
                    </a:moveTo>
                    <a:lnTo>
                      <a:pt x="500" y="2481"/>
                    </a:lnTo>
                    <a:lnTo>
                      <a:pt x="495" y="2488"/>
                    </a:lnTo>
                    <a:lnTo>
                      <a:pt x="489" y="2483"/>
                    </a:lnTo>
                    <a:lnTo>
                      <a:pt x="495" y="2476"/>
                    </a:lnTo>
                    <a:close/>
                    <a:moveTo>
                      <a:pt x="2323" y="2432"/>
                    </a:moveTo>
                    <a:lnTo>
                      <a:pt x="2326" y="2441"/>
                    </a:lnTo>
                    <a:lnTo>
                      <a:pt x="2321" y="2445"/>
                    </a:lnTo>
                    <a:lnTo>
                      <a:pt x="2317" y="2437"/>
                    </a:lnTo>
                    <a:lnTo>
                      <a:pt x="2323" y="2432"/>
                    </a:lnTo>
                    <a:close/>
                    <a:moveTo>
                      <a:pt x="2578" y="2120"/>
                    </a:moveTo>
                    <a:lnTo>
                      <a:pt x="2588" y="2122"/>
                    </a:lnTo>
                    <a:lnTo>
                      <a:pt x="2584" y="2127"/>
                    </a:lnTo>
                    <a:lnTo>
                      <a:pt x="2576" y="2126"/>
                    </a:lnTo>
                    <a:lnTo>
                      <a:pt x="2578" y="2120"/>
                    </a:lnTo>
                    <a:close/>
                    <a:moveTo>
                      <a:pt x="163" y="2072"/>
                    </a:moveTo>
                    <a:lnTo>
                      <a:pt x="165" y="2079"/>
                    </a:lnTo>
                    <a:lnTo>
                      <a:pt x="160" y="2086"/>
                    </a:lnTo>
                    <a:lnTo>
                      <a:pt x="156" y="2079"/>
                    </a:lnTo>
                    <a:lnTo>
                      <a:pt x="163" y="2072"/>
                    </a:lnTo>
                    <a:close/>
                    <a:moveTo>
                      <a:pt x="13" y="1693"/>
                    </a:moveTo>
                    <a:lnTo>
                      <a:pt x="21" y="1696"/>
                    </a:lnTo>
                    <a:lnTo>
                      <a:pt x="23" y="1702"/>
                    </a:lnTo>
                    <a:lnTo>
                      <a:pt x="13" y="1700"/>
                    </a:lnTo>
                    <a:lnTo>
                      <a:pt x="13" y="1693"/>
                    </a:lnTo>
                    <a:close/>
                    <a:moveTo>
                      <a:pt x="2758" y="1628"/>
                    </a:moveTo>
                    <a:lnTo>
                      <a:pt x="2768" y="1630"/>
                    </a:lnTo>
                    <a:lnTo>
                      <a:pt x="2766" y="1637"/>
                    </a:lnTo>
                    <a:lnTo>
                      <a:pt x="2758" y="1635"/>
                    </a:lnTo>
                    <a:lnTo>
                      <a:pt x="2758" y="1628"/>
                    </a:lnTo>
                    <a:close/>
                    <a:moveTo>
                      <a:pt x="2" y="1169"/>
                    </a:moveTo>
                    <a:lnTo>
                      <a:pt x="10" y="1171"/>
                    </a:lnTo>
                    <a:lnTo>
                      <a:pt x="9" y="1178"/>
                    </a:lnTo>
                    <a:lnTo>
                      <a:pt x="0" y="1176"/>
                    </a:lnTo>
                    <a:lnTo>
                      <a:pt x="2" y="1169"/>
                    </a:lnTo>
                    <a:close/>
                    <a:moveTo>
                      <a:pt x="2745" y="1106"/>
                    </a:moveTo>
                    <a:lnTo>
                      <a:pt x="2754" y="1107"/>
                    </a:lnTo>
                    <a:lnTo>
                      <a:pt x="2755" y="1113"/>
                    </a:lnTo>
                    <a:lnTo>
                      <a:pt x="2747" y="1111"/>
                    </a:lnTo>
                    <a:lnTo>
                      <a:pt x="2745" y="1106"/>
                    </a:lnTo>
                    <a:close/>
                    <a:moveTo>
                      <a:pt x="2608" y="720"/>
                    </a:moveTo>
                    <a:lnTo>
                      <a:pt x="2611" y="725"/>
                    </a:lnTo>
                    <a:lnTo>
                      <a:pt x="2605" y="732"/>
                    </a:lnTo>
                    <a:lnTo>
                      <a:pt x="2601" y="727"/>
                    </a:lnTo>
                    <a:lnTo>
                      <a:pt x="2608" y="720"/>
                    </a:lnTo>
                    <a:close/>
                    <a:moveTo>
                      <a:pt x="182" y="679"/>
                    </a:moveTo>
                    <a:lnTo>
                      <a:pt x="192" y="680"/>
                    </a:lnTo>
                    <a:lnTo>
                      <a:pt x="188" y="686"/>
                    </a:lnTo>
                    <a:lnTo>
                      <a:pt x="178" y="684"/>
                    </a:lnTo>
                    <a:lnTo>
                      <a:pt x="182" y="679"/>
                    </a:lnTo>
                    <a:close/>
                    <a:moveTo>
                      <a:pt x="445" y="361"/>
                    </a:moveTo>
                    <a:lnTo>
                      <a:pt x="449" y="369"/>
                    </a:lnTo>
                    <a:lnTo>
                      <a:pt x="444" y="375"/>
                    </a:lnTo>
                    <a:lnTo>
                      <a:pt x="441" y="365"/>
                    </a:lnTo>
                    <a:lnTo>
                      <a:pt x="445" y="361"/>
                    </a:lnTo>
                    <a:close/>
                    <a:moveTo>
                      <a:pt x="2272" y="317"/>
                    </a:moveTo>
                    <a:lnTo>
                      <a:pt x="2278" y="323"/>
                    </a:lnTo>
                    <a:lnTo>
                      <a:pt x="2272" y="328"/>
                    </a:lnTo>
                    <a:lnTo>
                      <a:pt x="2266" y="324"/>
                    </a:lnTo>
                    <a:lnTo>
                      <a:pt x="2272" y="317"/>
                    </a:lnTo>
                    <a:close/>
                    <a:moveTo>
                      <a:pt x="893" y="89"/>
                    </a:moveTo>
                    <a:lnTo>
                      <a:pt x="897" y="98"/>
                    </a:lnTo>
                    <a:lnTo>
                      <a:pt x="890" y="99"/>
                    </a:lnTo>
                    <a:lnTo>
                      <a:pt x="887" y="91"/>
                    </a:lnTo>
                    <a:lnTo>
                      <a:pt x="893" y="89"/>
                    </a:lnTo>
                    <a:close/>
                    <a:moveTo>
                      <a:pt x="1811" y="67"/>
                    </a:moveTo>
                    <a:lnTo>
                      <a:pt x="1818" y="70"/>
                    </a:lnTo>
                    <a:lnTo>
                      <a:pt x="1813" y="77"/>
                    </a:lnTo>
                    <a:lnTo>
                      <a:pt x="1806" y="75"/>
                    </a:lnTo>
                    <a:lnTo>
                      <a:pt x="1811" y="67"/>
                    </a:lnTo>
                    <a:close/>
                    <a:moveTo>
                      <a:pt x="1403" y="0"/>
                    </a:moveTo>
                    <a:lnTo>
                      <a:pt x="1410" y="0"/>
                    </a:lnTo>
                    <a:lnTo>
                      <a:pt x="1413" y="10"/>
                    </a:lnTo>
                    <a:lnTo>
                      <a:pt x="1407" y="10"/>
                    </a:lnTo>
                    <a:lnTo>
                      <a:pt x="1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7" name="Freeform 692"/>
              <p:cNvSpPr>
                <a:spLocks noEditPoints="1"/>
              </p:cNvSpPr>
              <p:nvPr/>
            </p:nvSpPr>
            <p:spPr bwMode="auto">
              <a:xfrm>
                <a:off x="5724" y="1133"/>
                <a:ext cx="2784" cy="2823"/>
              </a:xfrm>
              <a:custGeom>
                <a:avLst/>
                <a:gdLst>
                  <a:gd name="T0" fmla="*/ 1372 w 2784"/>
                  <a:gd name="T1" fmla="*/ 2814 h 2823"/>
                  <a:gd name="T2" fmla="*/ 1370 w 2784"/>
                  <a:gd name="T3" fmla="*/ 2823 h 2823"/>
                  <a:gd name="T4" fmla="*/ 1364 w 2784"/>
                  <a:gd name="T5" fmla="*/ 2814 h 2823"/>
                  <a:gd name="T6" fmla="*/ 962 w 2784"/>
                  <a:gd name="T7" fmla="*/ 2746 h 2823"/>
                  <a:gd name="T8" fmla="*/ 951 w 2784"/>
                  <a:gd name="T9" fmla="*/ 2751 h 2823"/>
                  <a:gd name="T10" fmla="*/ 1887 w 2784"/>
                  <a:gd name="T11" fmla="*/ 2723 h 2823"/>
                  <a:gd name="T12" fmla="*/ 1883 w 2784"/>
                  <a:gd name="T13" fmla="*/ 2734 h 2823"/>
                  <a:gd name="T14" fmla="*/ 1887 w 2784"/>
                  <a:gd name="T15" fmla="*/ 2723 h 2823"/>
                  <a:gd name="T16" fmla="*/ 503 w 2784"/>
                  <a:gd name="T17" fmla="*/ 2496 h 2823"/>
                  <a:gd name="T18" fmla="*/ 496 w 2784"/>
                  <a:gd name="T19" fmla="*/ 2503 h 2823"/>
                  <a:gd name="T20" fmla="*/ 497 w 2784"/>
                  <a:gd name="T21" fmla="*/ 2491 h 2823"/>
                  <a:gd name="T22" fmla="*/ 2338 w 2784"/>
                  <a:gd name="T23" fmla="*/ 2459 h 2823"/>
                  <a:gd name="T24" fmla="*/ 2329 w 2784"/>
                  <a:gd name="T25" fmla="*/ 2453 h 2823"/>
                  <a:gd name="T26" fmla="*/ 2596 w 2784"/>
                  <a:gd name="T27" fmla="*/ 2130 h 2823"/>
                  <a:gd name="T28" fmla="*/ 2602 w 2784"/>
                  <a:gd name="T29" fmla="*/ 2137 h 2823"/>
                  <a:gd name="T30" fmla="*/ 2596 w 2784"/>
                  <a:gd name="T31" fmla="*/ 2130 h 2823"/>
                  <a:gd name="T32" fmla="*/ 168 w 2784"/>
                  <a:gd name="T33" fmla="*/ 2094 h 2823"/>
                  <a:gd name="T34" fmla="*/ 158 w 2784"/>
                  <a:gd name="T35" fmla="*/ 2096 h 2823"/>
                  <a:gd name="T36" fmla="*/ 11 w 2784"/>
                  <a:gd name="T37" fmla="*/ 1700 h 2823"/>
                  <a:gd name="T38" fmla="*/ 21 w 2784"/>
                  <a:gd name="T39" fmla="*/ 1708 h 2823"/>
                  <a:gd name="T40" fmla="*/ 11 w 2784"/>
                  <a:gd name="T41" fmla="*/ 1700 h 2823"/>
                  <a:gd name="T42" fmla="*/ 2784 w 2784"/>
                  <a:gd name="T43" fmla="*/ 1639 h 2823"/>
                  <a:gd name="T44" fmla="*/ 2774 w 2784"/>
                  <a:gd name="T45" fmla="*/ 1645 h 2823"/>
                  <a:gd name="T46" fmla="*/ 1 w 2784"/>
                  <a:gd name="T47" fmla="*/ 1176 h 2823"/>
                  <a:gd name="T48" fmla="*/ 8 w 2784"/>
                  <a:gd name="T49" fmla="*/ 1184 h 2823"/>
                  <a:gd name="T50" fmla="*/ 1 w 2784"/>
                  <a:gd name="T51" fmla="*/ 1176 h 2823"/>
                  <a:gd name="T52" fmla="*/ 2772 w 2784"/>
                  <a:gd name="T53" fmla="*/ 1116 h 2823"/>
                  <a:gd name="T54" fmla="*/ 2763 w 2784"/>
                  <a:gd name="T55" fmla="*/ 1121 h 2823"/>
                  <a:gd name="T56" fmla="*/ 2622 w 2784"/>
                  <a:gd name="T57" fmla="*/ 721 h 2823"/>
                  <a:gd name="T58" fmla="*/ 2619 w 2784"/>
                  <a:gd name="T59" fmla="*/ 733 h 2823"/>
                  <a:gd name="T60" fmla="*/ 2622 w 2784"/>
                  <a:gd name="T61" fmla="*/ 721 h 2823"/>
                  <a:gd name="T62" fmla="*/ 190 w 2784"/>
                  <a:gd name="T63" fmla="*/ 687 h 2823"/>
                  <a:gd name="T64" fmla="*/ 178 w 2784"/>
                  <a:gd name="T65" fmla="*/ 691 h 2823"/>
                  <a:gd name="T66" fmla="*/ 450 w 2784"/>
                  <a:gd name="T67" fmla="*/ 360 h 2823"/>
                  <a:gd name="T68" fmla="*/ 449 w 2784"/>
                  <a:gd name="T69" fmla="*/ 373 h 2823"/>
                  <a:gd name="T70" fmla="*/ 450 w 2784"/>
                  <a:gd name="T71" fmla="*/ 360 h 2823"/>
                  <a:gd name="T72" fmla="*/ 2287 w 2784"/>
                  <a:gd name="T73" fmla="*/ 319 h 2823"/>
                  <a:gd name="T74" fmla="*/ 2286 w 2784"/>
                  <a:gd name="T75" fmla="*/ 331 h 2823"/>
                  <a:gd name="T76" fmla="*/ 2286 w 2784"/>
                  <a:gd name="T77" fmla="*/ 318 h 2823"/>
                  <a:gd name="T78" fmla="*/ 901 w 2784"/>
                  <a:gd name="T79" fmla="*/ 97 h 2823"/>
                  <a:gd name="T80" fmla="*/ 893 w 2784"/>
                  <a:gd name="T81" fmla="*/ 92 h 2823"/>
                  <a:gd name="T82" fmla="*/ 1825 w 2784"/>
                  <a:gd name="T83" fmla="*/ 68 h 2823"/>
                  <a:gd name="T84" fmla="*/ 1826 w 2784"/>
                  <a:gd name="T85" fmla="*/ 78 h 2823"/>
                  <a:gd name="T86" fmla="*/ 1825 w 2784"/>
                  <a:gd name="T87" fmla="*/ 68 h 2823"/>
                  <a:gd name="T88" fmla="*/ 1414 w 2784"/>
                  <a:gd name="T89" fmla="*/ 0 h 2823"/>
                  <a:gd name="T90" fmla="*/ 1411 w 2784"/>
                  <a:gd name="T91" fmla="*/ 8 h 2823"/>
                  <a:gd name="T92" fmla="*/ 1414 w 2784"/>
                  <a:gd name="T93" fmla="*/ 0 h 2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84" h="2823">
                    <a:moveTo>
                      <a:pt x="1364" y="2814"/>
                    </a:moveTo>
                    <a:lnTo>
                      <a:pt x="1372" y="2814"/>
                    </a:lnTo>
                    <a:lnTo>
                      <a:pt x="1374" y="2823"/>
                    </a:lnTo>
                    <a:lnTo>
                      <a:pt x="1370" y="2823"/>
                    </a:lnTo>
                    <a:lnTo>
                      <a:pt x="1367" y="2823"/>
                    </a:lnTo>
                    <a:lnTo>
                      <a:pt x="1364" y="2814"/>
                    </a:lnTo>
                    <a:close/>
                    <a:moveTo>
                      <a:pt x="956" y="2744"/>
                    </a:moveTo>
                    <a:lnTo>
                      <a:pt x="962" y="2746"/>
                    </a:lnTo>
                    <a:lnTo>
                      <a:pt x="956" y="2753"/>
                    </a:lnTo>
                    <a:lnTo>
                      <a:pt x="951" y="2751"/>
                    </a:lnTo>
                    <a:lnTo>
                      <a:pt x="956" y="2744"/>
                    </a:lnTo>
                    <a:close/>
                    <a:moveTo>
                      <a:pt x="1887" y="2723"/>
                    </a:moveTo>
                    <a:lnTo>
                      <a:pt x="1891" y="2732"/>
                    </a:lnTo>
                    <a:lnTo>
                      <a:pt x="1883" y="2734"/>
                    </a:lnTo>
                    <a:lnTo>
                      <a:pt x="1880" y="2726"/>
                    </a:lnTo>
                    <a:lnTo>
                      <a:pt x="1887" y="2723"/>
                    </a:lnTo>
                    <a:close/>
                    <a:moveTo>
                      <a:pt x="497" y="2491"/>
                    </a:moveTo>
                    <a:lnTo>
                      <a:pt x="503" y="2496"/>
                    </a:lnTo>
                    <a:lnTo>
                      <a:pt x="497" y="2503"/>
                    </a:lnTo>
                    <a:lnTo>
                      <a:pt x="496" y="2503"/>
                    </a:lnTo>
                    <a:lnTo>
                      <a:pt x="491" y="2498"/>
                    </a:lnTo>
                    <a:lnTo>
                      <a:pt x="497" y="2491"/>
                    </a:lnTo>
                    <a:close/>
                    <a:moveTo>
                      <a:pt x="2334" y="2449"/>
                    </a:moveTo>
                    <a:lnTo>
                      <a:pt x="2338" y="2459"/>
                    </a:lnTo>
                    <a:lnTo>
                      <a:pt x="2332" y="2463"/>
                    </a:lnTo>
                    <a:lnTo>
                      <a:pt x="2329" y="2453"/>
                    </a:lnTo>
                    <a:lnTo>
                      <a:pt x="2334" y="2449"/>
                    </a:lnTo>
                    <a:close/>
                    <a:moveTo>
                      <a:pt x="2596" y="2130"/>
                    </a:moveTo>
                    <a:lnTo>
                      <a:pt x="2605" y="2131"/>
                    </a:lnTo>
                    <a:lnTo>
                      <a:pt x="2602" y="2137"/>
                    </a:lnTo>
                    <a:lnTo>
                      <a:pt x="2592" y="2135"/>
                    </a:lnTo>
                    <a:lnTo>
                      <a:pt x="2596" y="2130"/>
                    </a:lnTo>
                    <a:close/>
                    <a:moveTo>
                      <a:pt x="164" y="2087"/>
                    </a:moveTo>
                    <a:lnTo>
                      <a:pt x="168" y="2094"/>
                    </a:lnTo>
                    <a:lnTo>
                      <a:pt x="161" y="2101"/>
                    </a:lnTo>
                    <a:lnTo>
                      <a:pt x="158" y="2096"/>
                    </a:lnTo>
                    <a:lnTo>
                      <a:pt x="164" y="2087"/>
                    </a:lnTo>
                    <a:close/>
                    <a:moveTo>
                      <a:pt x="11" y="1700"/>
                    </a:moveTo>
                    <a:lnTo>
                      <a:pt x="21" y="1701"/>
                    </a:lnTo>
                    <a:lnTo>
                      <a:pt x="21" y="1708"/>
                    </a:lnTo>
                    <a:lnTo>
                      <a:pt x="12" y="1706"/>
                    </a:lnTo>
                    <a:lnTo>
                      <a:pt x="11" y="1700"/>
                    </a:lnTo>
                    <a:close/>
                    <a:moveTo>
                      <a:pt x="2776" y="1638"/>
                    </a:moveTo>
                    <a:lnTo>
                      <a:pt x="2784" y="1639"/>
                    </a:lnTo>
                    <a:lnTo>
                      <a:pt x="2783" y="1646"/>
                    </a:lnTo>
                    <a:lnTo>
                      <a:pt x="2774" y="1645"/>
                    </a:lnTo>
                    <a:lnTo>
                      <a:pt x="2776" y="1638"/>
                    </a:lnTo>
                    <a:close/>
                    <a:moveTo>
                      <a:pt x="1" y="1176"/>
                    </a:moveTo>
                    <a:lnTo>
                      <a:pt x="10" y="1177"/>
                    </a:lnTo>
                    <a:lnTo>
                      <a:pt x="8" y="1184"/>
                    </a:lnTo>
                    <a:lnTo>
                      <a:pt x="0" y="1183"/>
                    </a:lnTo>
                    <a:lnTo>
                      <a:pt x="1" y="1176"/>
                    </a:lnTo>
                    <a:close/>
                    <a:moveTo>
                      <a:pt x="2762" y="1115"/>
                    </a:moveTo>
                    <a:lnTo>
                      <a:pt x="2772" y="1116"/>
                    </a:lnTo>
                    <a:lnTo>
                      <a:pt x="2773" y="1123"/>
                    </a:lnTo>
                    <a:lnTo>
                      <a:pt x="2763" y="1121"/>
                    </a:lnTo>
                    <a:lnTo>
                      <a:pt x="2762" y="1115"/>
                    </a:lnTo>
                    <a:close/>
                    <a:moveTo>
                      <a:pt x="2622" y="721"/>
                    </a:moveTo>
                    <a:lnTo>
                      <a:pt x="2625" y="726"/>
                    </a:lnTo>
                    <a:lnTo>
                      <a:pt x="2619" y="733"/>
                    </a:lnTo>
                    <a:lnTo>
                      <a:pt x="2616" y="728"/>
                    </a:lnTo>
                    <a:lnTo>
                      <a:pt x="2622" y="721"/>
                    </a:lnTo>
                    <a:close/>
                    <a:moveTo>
                      <a:pt x="181" y="685"/>
                    </a:moveTo>
                    <a:lnTo>
                      <a:pt x="190" y="687"/>
                    </a:lnTo>
                    <a:lnTo>
                      <a:pt x="186" y="692"/>
                    </a:lnTo>
                    <a:lnTo>
                      <a:pt x="178" y="691"/>
                    </a:lnTo>
                    <a:lnTo>
                      <a:pt x="181" y="685"/>
                    </a:lnTo>
                    <a:close/>
                    <a:moveTo>
                      <a:pt x="450" y="360"/>
                    </a:moveTo>
                    <a:lnTo>
                      <a:pt x="453" y="369"/>
                    </a:lnTo>
                    <a:lnTo>
                      <a:pt x="449" y="373"/>
                    </a:lnTo>
                    <a:lnTo>
                      <a:pt x="445" y="365"/>
                    </a:lnTo>
                    <a:lnTo>
                      <a:pt x="450" y="360"/>
                    </a:lnTo>
                    <a:close/>
                    <a:moveTo>
                      <a:pt x="2286" y="318"/>
                    </a:moveTo>
                    <a:lnTo>
                      <a:pt x="2287" y="319"/>
                    </a:lnTo>
                    <a:lnTo>
                      <a:pt x="2291" y="322"/>
                    </a:lnTo>
                    <a:lnTo>
                      <a:pt x="2286" y="331"/>
                    </a:lnTo>
                    <a:lnTo>
                      <a:pt x="2280" y="325"/>
                    </a:lnTo>
                    <a:lnTo>
                      <a:pt x="2286" y="318"/>
                    </a:lnTo>
                    <a:close/>
                    <a:moveTo>
                      <a:pt x="898" y="89"/>
                    </a:moveTo>
                    <a:lnTo>
                      <a:pt x="901" y="97"/>
                    </a:lnTo>
                    <a:lnTo>
                      <a:pt x="895" y="99"/>
                    </a:lnTo>
                    <a:lnTo>
                      <a:pt x="893" y="92"/>
                    </a:lnTo>
                    <a:lnTo>
                      <a:pt x="898" y="89"/>
                    </a:lnTo>
                    <a:close/>
                    <a:moveTo>
                      <a:pt x="1825" y="68"/>
                    </a:moveTo>
                    <a:lnTo>
                      <a:pt x="1832" y="71"/>
                    </a:lnTo>
                    <a:lnTo>
                      <a:pt x="1826" y="78"/>
                    </a:lnTo>
                    <a:lnTo>
                      <a:pt x="1819" y="75"/>
                    </a:lnTo>
                    <a:lnTo>
                      <a:pt x="1825" y="68"/>
                    </a:lnTo>
                    <a:close/>
                    <a:moveTo>
                      <a:pt x="1414" y="0"/>
                    </a:moveTo>
                    <a:lnTo>
                      <a:pt x="1414" y="0"/>
                    </a:lnTo>
                    <a:lnTo>
                      <a:pt x="1418" y="8"/>
                    </a:lnTo>
                    <a:lnTo>
                      <a:pt x="1411" y="8"/>
                    </a:lnTo>
                    <a:lnTo>
                      <a:pt x="1408" y="0"/>
                    </a:lnTo>
                    <a:lnTo>
                      <a:pt x="14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8" name="Freeform 693"/>
              <p:cNvSpPr>
                <a:spLocks noEditPoints="1"/>
              </p:cNvSpPr>
              <p:nvPr/>
            </p:nvSpPr>
            <p:spPr bwMode="auto">
              <a:xfrm>
                <a:off x="5714" y="1123"/>
                <a:ext cx="2803" cy="2842"/>
              </a:xfrm>
              <a:custGeom>
                <a:avLst/>
                <a:gdLst>
                  <a:gd name="T0" fmla="*/ 1380 w 2803"/>
                  <a:gd name="T1" fmla="*/ 2833 h 2842"/>
                  <a:gd name="T2" fmla="*/ 1389 w 2803"/>
                  <a:gd name="T3" fmla="*/ 2842 h 2842"/>
                  <a:gd name="T4" fmla="*/ 1377 w 2803"/>
                  <a:gd name="T5" fmla="*/ 2833 h 2842"/>
                  <a:gd name="T6" fmla="*/ 966 w 2803"/>
                  <a:gd name="T7" fmla="*/ 2763 h 2842"/>
                  <a:gd name="T8" fmla="*/ 953 w 2803"/>
                  <a:gd name="T9" fmla="*/ 2768 h 2842"/>
                  <a:gd name="T10" fmla="*/ 1901 w 2803"/>
                  <a:gd name="T11" fmla="*/ 2742 h 2842"/>
                  <a:gd name="T12" fmla="*/ 1897 w 2803"/>
                  <a:gd name="T13" fmla="*/ 2753 h 2842"/>
                  <a:gd name="T14" fmla="*/ 1901 w 2803"/>
                  <a:gd name="T15" fmla="*/ 2742 h 2842"/>
                  <a:gd name="T16" fmla="*/ 506 w 2803"/>
                  <a:gd name="T17" fmla="*/ 2513 h 2842"/>
                  <a:gd name="T18" fmla="*/ 501 w 2803"/>
                  <a:gd name="T19" fmla="*/ 2520 h 2842"/>
                  <a:gd name="T20" fmla="*/ 496 w 2803"/>
                  <a:gd name="T21" fmla="*/ 2515 h 2842"/>
                  <a:gd name="T22" fmla="*/ 2348 w 2803"/>
                  <a:gd name="T23" fmla="*/ 2469 h 2842"/>
                  <a:gd name="T24" fmla="*/ 2346 w 2803"/>
                  <a:gd name="T25" fmla="*/ 2482 h 2842"/>
                  <a:gd name="T26" fmla="*/ 2348 w 2803"/>
                  <a:gd name="T27" fmla="*/ 2469 h 2842"/>
                  <a:gd name="T28" fmla="*/ 2625 w 2803"/>
                  <a:gd name="T29" fmla="*/ 2142 h 2842"/>
                  <a:gd name="T30" fmla="*/ 2612 w 2803"/>
                  <a:gd name="T31" fmla="*/ 2147 h 2842"/>
                  <a:gd name="T32" fmla="*/ 168 w 2803"/>
                  <a:gd name="T33" fmla="*/ 2106 h 2842"/>
                  <a:gd name="T34" fmla="*/ 165 w 2803"/>
                  <a:gd name="T35" fmla="*/ 2118 h 2842"/>
                  <a:gd name="T36" fmla="*/ 168 w 2803"/>
                  <a:gd name="T37" fmla="*/ 2106 h 2842"/>
                  <a:gd name="T38" fmla="*/ 21 w 2803"/>
                  <a:gd name="T39" fmla="*/ 1710 h 2842"/>
                  <a:gd name="T40" fmla="*/ 13 w 2803"/>
                  <a:gd name="T41" fmla="*/ 1714 h 2842"/>
                  <a:gd name="T42" fmla="*/ 2794 w 2803"/>
                  <a:gd name="T43" fmla="*/ 1649 h 2842"/>
                  <a:gd name="T44" fmla="*/ 2801 w 2803"/>
                  <a:gd name="T45" fmla="*/ 1658 h 2842"/>
                  <a:gd name="T46" fmla="*/ 2794 w 2803"/>
                  <a:gd name="T47" fmla="*/ 1649 h 2842"/>
                  <a:gd name="T48" fmla="*/ 11 w 2803"/>
                  <a:gd name="T49" fmla="*/ 1186 h 2842"/>
                  <a:gd name="T50" fmla="*/ 0 w 2803"/>
                  <a:gd name="T51" fmla="*/ 1191 h 2842"/>
                  <a:gd name="T52" fmla="*/ 2782 w 2803"/>
                  <a:gd name="T53" fmla="*/ 1126 h 2842"/>
                  <a:gd name="T54" fmla="*/ 2793 w 2803"/>
                  <a:gd name="T55" fmla="*/ 1135 h 2842"/>
                  <a:gd name="T56" fmla="*/ 2782 w 2803"/>
                  <a:gd name="T57" fmla="*/ 1126 h 2842"/>
                  <a:gd name="T58" fmla="*/ 2642 w 2803"/>
                  <a:gd name="T59" fmla="*/ 729 h 2842"/>
                  <a:gd name="T60" fmla="*/ 2632 w 2803"/>
                  <a:gd name="T61" fmla="*/ 731 h 2842"/>
                  <a:gd name="T62" fmla="*/ 182 w 2803"/>
                  <a:gd name="T63" fmla="*/ 694 h 2842"/>
                  <a:gd name="T64" fmla="*/ 188 w 2803"/>
                  <a:gd name="T65" fmla="*/ 701 h 2842"/>
                  <a:gd name="T66" fmla="*/ 182 w 2803"/>
                  <a:gd name="T67" fmla="*/ 694 h 2842"/>
                  <a:gd name="T68" fmla="*/ 460 w 2803"/>
                  <a:gd name="T69" fmla="*/ 370 h 2842"/>
                  <a:gd name="T70" fmla="*/ 452 w 2803"/>
                  <a:gd name="T71" fmla="*/ 365 h 2842"/>
                  <a:gd name="T72" fmla="*/ 2301 w 2803"/>
                  <a:gd name="T73" fmla="*/ 321 h 2842"/>
                  <a:gd name="T74" fmla="*/ 2307 w 2803"/>
                  <a:gd name="T75" fmla="*/ 325 h 2842"/>
                  <a:gd name="T76" fmla="*/ 2297 w 2803"/>
                  <a:gd name="T77" fmla="*/ 329 h 2842"/>
                  <a:gd name="T78" fmla="*/ 2301 w 2803"/>
                  <a:gd name="T79" fmla="*/ 321 h 2842"/>
                  <a:gd name="T80" fmla="*/ 908 w 2803"/>
                  <a:gd name="T81" fmla="*/ 99 h 2842"/>
                  <a:gd name="T82" fmla="*/ 898 w 2803"/>
                  <a:gd name="T83" fmla="*/ 93 h 2842"/>
                  <a:gd name="T84" fmla="*/ 1842 w 2803"/>
                  <a:gd name="T85" fmla="*/ 71 h 2842"/>
                  <a:gd name="T86" fmla="*/ 1842 w 2803"/>
                  <a:gd name="T87" fmla="*/ 81 h 2842"/>
                  <a:gd name="T88" fmla="*/ 1842 w 2803"/>
                  <a:gd name="T89" fmla="*/ 71 h 2842"/>
                  <a:gd name="T90" fmla="*/ 1424 w 2803"/>
                  <a:gd name="T91" fmla="*/ 10 h 2842"/>
                  <a:gd name="T92" fmla="*/ 1418 w 2803"/>
                  <a:gd name="T93" fmla="*/ 10 h 2842"/>
                  <a:gd name="T94" fmla="*/ 1421 w 2803"/>
                  <a:gd name="T95" fmla="*/ 0 h 2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03" h="2842">
                    <a:moveTo>
                      <a:pt x="1377" y="2833"/>
                    </a:moveTo>
                    <a:lnTo>
                      <a:pt x="1380" y="2833"/>
                    </a:lnTo>
                    <a:lnTo>
                      <a:pt x="1384" y="2833"/>
                    </a:lnTo>
                    <a:lnTo>
                      <a:pt x="1389" y="2842"/>
                    </a:lnTo>
                    <a:lnTo>
                      <a:pt x="1382" y="2842"/>
                    </a:lnTo>
                    <a:lnTo>
                      <a:pt x="1377" y="2833"/>
                    </a:lnTo>
                    <a:close/>
                    <a:moveTo>
                      <a:pt x="961" y="2761"/>
                    </a:moveTo>
                    <a:lnTo>
                      <a:pt x="966" y="2763"/>
                    </a:lnTo>
                    <a:lnTo>
                      <a:pt x="961" y="2771"/>
                    </a:lnTo>
                    <a:lnTo>
                      <a:pt x="953" y="2768"/>
                    </a:lnTo>
                    <a:lnTo>
                      <a:pt x="961" y="2761"/>
                    </a:lnTo>
                    <a:close/>
                    <a:moveTo>
                      <a:pt x="1901" y="2742"/>
                    </a:moveTo>
                    <a:lnTo>
                      <a:pt x="1904" y="2750"/>
                    </a:lnTo>
                    <a:lnTo>
                      <a:pt x="1897" y="2753"/>
                    </a:lnTo>
                    <a:lnTo>
                      <a:pt x="1893" y="2744"/>
                    </a:lnTo>
                    <a:lnTo>
                      <a:pt x="1901" y="2742"/>
                    </a:lnTo>
                    <a:close/>
                    <a:moveTo>
                      <a:pt x="501" y="2508"/>
                    </a:moveTo>
                    <a:lnTo>
                      <a:pt x="506" y="2513"/>
                    </a:lnTo>
                    <a:lnTo>
                      <a:pt x="507" y="2513"/>
                    </a:lnTo>
                    <a:lnTo>
                      <a:pt x="501" y="2520"/>
                    </a:lnTo>
                    <a:lnTo>
                      <a:pt x="500" y="2520"/>
                    </a:lnTo>
                    <a:lnTo>
                      <a:pt x="496" y="2515"/>
                    </a:lnTo>
                    <a:lnTo>
                      <a:pt x="501" y="2508"/>
                    </a:lnTo>
                    <a:close/>
                    <a:moveTo>
                      <a:pt x="2348" y="2469"/>
                    </a:moveTo>
                    <a:lnTo>
                      <a:pt x="2351" y="2477"/>
                    </a:lnTo>
                    <a:lnTo>
                      <a:pt x="2346" y="2482"/>
                    </a:lnTo>
                    <a:lnTo>
                      <a:pt x="2342" y="2473"/>
                    </a:lnTo>
                    <a:lnTo>
                      <a:pt x="2348" y="2469"/>
                    </a:lnTo>
                    <a:close/>
                    <a:moveTo>
                      <a:pt x="2615" y="2141"/>
                    </a:moveTo>
                    <a:lnTo>
                      <a:pt x="2625" y="2142"/>
                    </a:lnTo>
                    <a:lnTo>
                      <a:pt x="2622" y="2149"/>
                    </a:lnTo>
                    <a:lnTo>
                      <a:pt x="2612" y="2147"/>
                    </a:lnTo>
                    <a:lnTo>
                      <a:pt x="2615" y="2141"/>
                    </a:lnTo>
                    <a:close/>
                    <a:moveTo>
                      <a:pt x="168" y="2106"/>
                    </a:moveTo>
                    <a:lnTo>
                      <a:pt x="171" y="2111"/>
                    </a:lnTo>
                    <a:lnTo>
                      <a:pt x="165" y="2118"/>
                    </a:lnTo>
                    <a:lnTo>
                      <a:pt x="162" y="2113"/>
                    </a:lnTo>
                    <a:lnTo>
                      <a:pt x="168" y="2106"/>
                    </a:lnTo>
                    <a:close/>
                    <a:moveTo>
                      <a:pt x="11" y="1709"/>
                    </a:moveTo>
                    <a:lnTo>
                      <a:pt x="21" y="1710"/>
                    </a:lnTo>
                    <a:lnTo>
                      <a:pt x="22" y="1716"/>
                    </a:lnTo>
                    <a:lnTo>
                      <a:pt x="13" y="1714"/>
                    </a:lnTo>
                    <a:lnTo>
                      <a:pt x="11" y="1709"/>
                    </a:lnTo>
                    <a:close/>
                    <a:moveTo>
                      <a:pt x="2794" y="1649"/>
                    </a:moveTo>
                    <a:lnTo>
                      <a:pt x="2803" y="1651"/>
                    </a:lnTo>
                    <a:lnTo>
                      <a:pt x="2801" y="1658"/>
                    </a:lnTo>
                    <a:lnTo>
                      <a:pt x="2793" y="1656"/>
                    </a:lnTo>
                    <a:lnTo>
                      <a:pt x="2794" y="1649"/>
                    </a:lnTo>
                    <a:close/>
                    <a:moveTo>
                      <a:pt x="1" y="1184"/>
                    </a:moveTo>
                    <a:lnTo>
                      <a:pt x="11" y="1186"/>
                    </a:lnTo>
                    <a:lnTo>
                      <a:pt x="10" y="1193"/>
                    </a:lnTo>
                    <a:lnTo>
                      <a:pt x="0" y="1191"/>
                    </a:lnTo>
                    <a:lnTo>
                      <a:pt x="1" y="1184"/>
                    </a:lnTo>
                    <a:close/>
                    <a:moveTo>
                      <a:pt x="2782" y="1126"/>
                    </a:moveTo>
                    <a:lnTo>
                      <a:pt x="2791" y="1128"/>
                    </a:lnTo>
                    <a:lnTo>
                      <a:pt x="2793" y="1135"/>
                    </a:lnTo>
                    <a:lnTo>
                      <a:pt x="2783" y="1133"/>
                    </a:lnTo>
                    <a:lnTo>
                      <a:pt x="2782" y="1126"/>
                    </a:lnTo>
                    <a:close/>
                    <a:moveTo>
                      <a:pt x="2637" y="722"/>
                    </a:moveTo>
                    <a:lnTo>
                      <a:pt x="2642" y="729"/>
                    </a:lnTo>
                    <a:lnTo>
                      <a:pt x="2635" y="736"/>
                    </a:lnTo>
                    <a:lnTo>
                      <a:pt x="2632" y="731"/>
                    </a:lnTo>
                    <a:lnTo>
                      <a:pt x="2637" y="722"/>
                    </a:lnTo>
                    <a:close/>
                    <a:moveTo>
                      <a:pt x="182" y="694"/>
                    </a:moveTo>
                    <a:lnTo>
                      <a:pt x="191" y="695"/>
                    </a:lnTo>
                    <a:lnTo>
                      <a:pt x="188" y="701"/>
                    </a:lnTo>
                    <a:lnTo>
                      <a:pt x="178" y="700"/>
                    </a:lnTo>
                    <a:lnTo>
                      <a:pt x="182" y="694"/>
                    </a:lnTo>
                    <a:close/>
                    <a:moveTo>
                      <a:pt x="458" y="360"/>
                    </a:moveTo>
                    <a:lnTo>
                      <a:pt x="460" y="370"/>
                    </a:lnTo>
                    <a:lnTo>
                      <a:pt x="455" y="375"/>
                    </a:lnTo>
                    <a:lnTo>
                      <a:pt x="452" y="365"/>
                    </a:lnTo>
                    <a:lnTo>
                      <a:pt x="458" y="360"/>
                    </a:lnTo>
                    <a:close/>
                    <a:moveTo>
                      <a:pt x="2301" y="321"/>
                    </a:moveTo>
                    <a:lnTo>
                      <a:pt x="2303" y="322"/>
                    </a:lnTo>
                    <a:lnTo>
                      <a:pt x="2307" y="325"/>
                    </a:lnTo>
                    <a:lnTo>
                      <a:pt x="2301" y="332"/>
                    </a:lnTo>
                    <a:lnTo>
                      <a:pt x="2297" y="329"/>
                    </a:lnTo>
                    <a:lnTo>
                      <a:pt x="2296" y="328"/>
                    </a:lnTo>
                    <a:lnTo>
                      <a:pt x="2301" y="321"/>
                    </a:lnTo>
                    <a:close/>
                    <a:moveTo>
                      <a:pt x="905" y="91"/>
                    </a:moveTo>
                    <a:lnTo>
                      <a:pt x="908" y="99"/>
                    </a:lnTo>
                    <a:lnTo>
                      <a:pt x="903" y="102"/>
                    </a:lnTo>
                    <a:lnTo>
                      <a:pt x="898" y="93"/>
                    </a:lnTo>
                    <a:lnTo>
                      <a:pt x="905" y="91"/>
                    </a:lnTo>
                    <a:close/>
                    <a:moveTo>
                      <a:pt x="1842" y="71"/>
                    </a:moveTo>
                    <a:lnTo>
                      <a:pt x="1849" y="74"/>
                    </a:lnTo>
                    <a:lnTo>
                      <a:pt x="1842" y="81"/>
                    </a:lnTo>
                    <a:lnTo>
                      <a:pt x="1835" y="78"/>
                    </a:lnTo>
                    <a:lnTo>
                      <a:pt x="1842" y="71"/>
                    </a:lnTo>
                    <a:close/>
                    <a:moveTo>
                      <a:pt x="1421" y="0"/>
                    </a:moveTo>
                    <a:lnTo>
                      <a:pt x="1424" y="10"/>
                    </a:lnTo>
                    <a:lnTo>
                      <a:pt x="1424" y="10"/>
                    </a:lnTo>
                    <a:lnTo>
                      <a:pt x="1418" y="10"/>
                    </a:lnTo>
                    <a:lnTo>
                      <a:pt x="1414" y="0"/>
                    </a:lnTo>
                    <a:lnTo>
                      <a:pt x="14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9" name="Freeform 694"/>
              <p:cNvSpPr>
                <a:spLocks noEditPoints="1"/>
              </p:cNvSpPr>
              <p:nvPr/>
            </p:nvSpPr>
            <p:spPr bwMode="auto">
              <a:xfrm>
                <a:off x="5705" y="1115"/>
                <a:ext cx="2820" cy="2858"/>
              </a:xfrm>
              <a:custGeom>
                <a:avLst/>
                <a:gdLst>
                  <a:gd name="T0" fmla="*/ 1400 w 2820"/>
                  <a:gd name="T1" fmla="*/ 2858 h 2858"/>
                  <a:gd name="T2" fmla="*/ 1391 w 2820"/>
                  <a:gd name="T3" fmla="*/ 2850 h 2858"/>
                  <a:gd name="T4" fmla="*/ 962 w 2820"/>
                  <a:gd name="T5" fmla="*/ 2776 h 2858"/>
                  <a:gd name="T6" fmla="*/ 962 w 2820"/>
                  <a:gd name="T7" fmla="*/ 2786 h 2858"/>
                  <a:gd name="T8" fmla="*/ 962 w 2820"/>
                  <a:gd name="T9" fmla="*/ 2776 h 2858"/>
                  <a:gd name="T10" fmla="*/ 1916 w 2820"/>
                  <a:gd name="T11" fmla="*/ 2767 h 2858"/>
                  <a:gd name="T12" fmla="*/ 1906 w 2820"/>
                  <a:gd name="T13" fmla="*/ 2761 h 2858"/>
                  <a:gd name="T14" fmla="*/ 505 w 2820"/>
                  <a:gd name="T15" fmla="*/ 2523 h 2858"/>
                  <a:gd name="T16" fmla="*/ 510 w 2820"/>
                  <a:gd name="T17" fmla="*/ 2528 h 2858"/>
                  <a:gd name="T18" fmla="*/ 503 w 2820"/>
                  <a:gd name="T19" fmla="*/ 2535 h 2858"/>
                  <a:gd name="T20" fmla="*/ 505 w 2820"/>
                  <a:gd name="T21" fmla="*/ 2523 h 2858"/>
                  <a:gd name="T22" fmla="*/ 2364 w 2820"/>
                  <a:gd name="T23" fmla="*/ 2495 h 2858"/>
                  <a:gd name="T24" fmla="*/ 2355 w 2820"/>
                  <a:gd name="T25" fmla="*/ 2490 h 2858"/>
                  <a:gd name="T26" fmla="*/ 2634 w 2820"/>
                  <a:gd name="T27" fmla="*/ 2150 h 2858"/>
                  <a:gd name="T28" fmla="*/ 2639 w 2820"/>
                  <a:gd name="T29" fmla="*/ 2159 h 2858"/>
                  <a:gd name="T30" fmla="*/ 2634 w 2820"/>
                  <a:gd name="T31" fmla="*/ 2150 h 2858"/>
                  <a:gd name="T32" fmla="*/ 174 w 2820"/>
                  <a:gd name="T33" fmla="*/ 2126 h 2858"/>
                  <a:gd name="T34" fmla="*/ 164 w 2820"/>
                  <a:gd name="T35" fmla="*/ 2128 h 2858"/>
                  <a:gd name="T36" fmla="*/ 10 w 2820"/>
                  <a:gd name="T37" fmla="*/ 1715 h 2858"/>
                  <a:gd name="T38" fmla="*/ 22 w 2820"/>
                  <a:gd name="T39" fmla="*/ 1722 h 2858"/>
                  <a:gd name="T40" fmla="*/ 10 w 2820"/>
                  <a:gd name="T41" fmla="*/ 1715 h 2858"/>
                  <a:gd name="T42" fmla="*/ 2820 w 2820"/>
                  <a:gd name="T43" fmla="*/ 1660 h 2858"/>
                  <a:gd name="T44" fmla="*/ 2810 w 2820"/>
                  <a:gd name="T45" fmla="*/ 1666 h 2858"/>
                  <a:gd name="T46" fmla="*/ 2 w 2820"/>
                  <a:gd name="T47" fmla="*/ 1191 h 2858"/>
                  <a:gd name="T48" fmla="*/ 9 w 2820"/>
                  <a:gd name="T49" fmla="*/ 1199 h 2858"/>
                  <a:gd name="T50" fmla="*/ 2 w 2820"/>
                  <a:gd name="T51" fmla="*/ 1191 h 2858"/>
                  <a:gd name="T52" fmla="*/ 2810 w 2820"/>
                  <a:gd name="T53" fmla="*/ 1137 h 2858"/>
                  <a:gd name="T54" fmla="*/ 2802 w 2820"/>
                  <a:gd name="T55" fmla="*/ 1143 h 2858"/>
                  <a:gd name="T56" fmla="*/ 2654 w 2820"/>
                  <a:gd name="T57" fmla="*/ 723 h 2858"/>
                  <a:gd name="T58" fmla="*/ 2651 w 2820"/>
                  <a:gd name="T59" fmla="*/ 737 h 2858"/>
                  <a:gd name="T60" fmla="*/ 2654 w 2820"/>
                  <a:gd name="T61" fmla="*/ 723 h 2858"/>
                  <a:gd name="T62" fmla="*/ 191 w 2820"/>
                  <a:gd name="T63" fmla="*/ 702 h 2858"/>
                  <a:gd name="T64" fmla="*/ 178 w 2820"/>
                  <a:gd name="T65" fmla="*/ 706 h 2858"/>
                  <a:gd name="T66" fmla="*/ 462 w 2820"/>
                  <a:gd name="T67" fmla="*/ 360 h 2858"/>
                  <a:gd name="T68" fmla="*/ 461 w 2820"/>
                  <a:gd name="T69" fmla="*/ 373 h 2858"/>
                  <a:gd name="T70" fmla="*/ 462 w 2820"/>
                  <a:gd name="T71" fmla="*/ 360 h 2858"/>
                  <a:gd name="T72" fmla="*/ 2317 w 2820"/>
                  <a:gd name="T73" fmla="*/ 323 h 2858"/>
                  <a:gd name="T74" fmla="*/ 2316 w 2820"/>
                  <a:gd name="T75" fmla="*/ 333 h 2858"/>
                  <a:gd name="T76" fmla="*/ 2310 w 2820"/>
                  <a:gd name="T77" fmla="*/ 329 h 2858"/>
                  <a:gd name="T78" fmla="*/ 912 w 2820"/>
                  <a:gd name="T79" fmla="*/ 90 h 2858"/>
                  <a:gd name="T80" fmla="*/ 907 w 2820"/>
                  <a:gd name="T81" fmla="*/ 101 h 2858"/>
                  <a:gd name="T82" fmla="*/ 912 w 2820"/>
                  <a:gd name="T83" fmla="*/ 90 h 2858"/>
                  <a:gd name="T84" fmla="*/ 1864 w 2820"/>
                  <a:gd name="T85" fmla="*/ 73 h 2858"/>
                  <a:gd name="T86" fmla="*/ 1851 w 2820"/>
                  <a:gd name="T87" fmla="*/ 79 h 2858"/>
                  <a:gd name="T88" fmla="*/ 1426 w 2820"/>
                  <a:gd name="T89" fmla="*/ 0 h 2858"/>
                  <a:gd name="T90" fmla="*/ 1423 w 2820"/>
                  <a:gd name="T91" fmla="*/ 8 h 2858"/>
                  <a:gd name="T92" fmla="*/ 1426 w 2820"/>
                  <a:gd name="T93" fmla="*/ 0 h 2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20" h="2858">
                    <a:moveTo>
                      <a:pt x="1398" y="2850"/>
                    </a:moveTo>
                    <a:lnTo>
                      <a:pt x="1400" y="2858"/>
                    </a:lnTo>
                    <a:lnTo>
                      <a:pt x="1393" y="2858"/>
                    </a:lnTo>
                    <a:lnTo>
                      <a:pt x="1391" y="2850"/>
                    </a:lnTo>
                    <a:lnTo>
                      <a:pt x="1398" y="2850"/>
                    </a:lnTo>
                    <a:close/>
                    <a:moveTo>
                      <a:pt x="962" y="2776"/>
                    </a:moveTo>
                    <a:lnTo>
                      <a:pt x="970" y="2779"/>
                    </a:lnTo>
                    <a:lnTo>
                      <a:pt x="962" y="2786"/>
                    </a:lnTo>
                    <a:lnTo>
                      <a:pt x="957" y="2785"/>
                    </a:lnTo>
                    <a:lnTo>
                      <a:pt x="962" y="2776"/>
                    </a:lnTo>
                    <a:close/>
                    <a:moveTo>
                      <a:pt x="1913" y="2758"/>
                    </a:moveTo>
                    <a:lnTo>
                      <a:pt x="1916" y="2767"/>
                    </a:lnTo>
                    <a:lnTo>
                      <a:pt x="1909" y="2769"/>
                    </a:lnTo>
                    <a:lnTo>
                      <a:pt x="1906" y="2761"/>
                    </a:lnTo>
                    <a:lnTo>
                      <a:pt x="1913" y="2758"/>
                    </a:lnTo>
                    <a:close/>
                    <a:moveTo>
                      <a:pt x="505" y="2523"/>
                    </a:moveTo>
                    <a:lnTo>
                      <a:pt x="509" y="2528"/>
                    </a:lnTo>
                    <a:lnTo>
                      <a:pt x="510" y="2528"/>
                    </a:lnTo>
                    <a:lnTo>
                      <a:pt x="505" y="2535"/>
                    </a:lnTo>
                    <a:lnTo>
                      <a:pt x="503" y="2535"/>
                    </a:lnTo>
                    <a:lnTo>
                      <a:pt x="499" y="2531"/>
                    </a:lnTo>
                    <a:lnTo>
                      <a:pt x="505" y="2523"/>
                    </a:lnTo>
                    <a:close/>
                    <a:moveTo>
                      <a:pt x="2360" y="2485"/>
                    </a:moveTo>
                    <a:lnTo>
                      <a:pt x="2364" y="2495"/>
                    </a:lnTo>
                    <a:lnTo>
                      <a:pt x="2358" y="2499"/>
                    </a:lnTo>
                    <a:lnTo>
                      <a:pt x="2355" y="2490"/>
                    </a:lnTo>
                    <a:lnTo>
                      <a:pt x="2360" y="2485"/>
                    </a:lnTo>
                    <a:close/>
                    <a:moveTo>
                      <a:pt x="2634" y="2150"/>
                    </a:moveTo>
                    <a:lnTo>
                      <a:pt x="2644" y="2152"/>
                    </a:lnTo>
                    <a:lnTo>
                      <a:pt x="2639" y="2159"/>
                    </a:lnTo>
                    <a:lnTo>
                      <a:pt x="2631" y="2157"/>
                    </a:lnTo>
                    <a:lnTo>
                      <a:pt x="2634" y="2150"/>
                    </a:lnTo>
                    <a:close/>
                    <a:moveTo>
                      <a:pt x="171" y="2121"/>
                    </a:moveTo>
                    <a:lnTo>
                      <a:pt x="174" y="2126"/>
                    </a:lnTo>
                    <a:lnTo>
                      <a:pt x="168" y="2135"/>
                    </a:lnTo>
                    <a:lnTo>
                      <a:pt x="164" y="2128"/>
                    </a:lnTo>
                    <a:lnTo>
                      <a:pt x="171" y="2121"/>
                    </a:lnTo>
                    <a:close/>
                    <a:moveTo>
                      <a:pt x="10" y="1715"/>
                    </a:moveTo>
                    <a:lnTo>
                      <a:pt x="20" y="1717"/>
                    </a:lnTo>
                    <a:lnTo>
                      <a:pt x="22" y="1722"/>
                    </a:lnTo>
                    <a:lnTo>
                      <a:pt x="12" y="1721"/>
                    </a:lnTo>
                    <a:lnTo>
                      <a:pt x="10" y="1715"/>
                    </a:lnTo>
                    <a:close/>
                    <a:moveTo>
                      <a:pt x="2812" y="1659"/>
                    </a:moveTo>
                    <a:lnTo>
                      <a:pt x="2820" y="1660"/>
                    </a:lnTo>
                    <a:lnTo>
                      <a:pt x="2820" y="1667"/>
                    </a:lnTo>
                    <a:lnTo>
                      <a:pt x="2810" y="1666"/>
                    </a:lnTo>
                    <a:lnTo>
                      <a:pt x="2812" y="1659"/>
                    </a:lnTo>
                    <a:close/>
                    <a:moveTo>
                      <a:pt x="2" y="1191"/>
                    </a:moveTo>
                    <a:lnTo>
                      <a:pt x="10" y="1192"/>
                    </a:lnTo>
                    <a:lnTo>
                      <a:pt x="9" y="1199"/>
                    </a:lnTo>
                    <a:lnTo>
                      <a:pt x="0" y="1198"/>
                    </a:lnTo>
                    <a:lnTo>
                      <a:pt x="2" y="1191"/>
                    </a:lnTo>
                    <a:close/>
                    <a:moveTo>
                      <a:pt x="2800" y="1136"/>
                    </a:moveTo>
                    <a:lnTo>
                      <a:pt x="2810" y="1137"/>
                    </a:lnTo>
                    <a:lnTo>
                      <a:pt x="2812" y="1144"/>
                    </a:lnTo>
                    <a:lnTo>
                      <a:pt x="2802" y="1143"/>
                    </a:lnTo>
                    <a:lnTo>
                      <a:pt x="2800" y="1136"/>
                    </a:lnTo>
                    <a:close/>
                    <a:moveTo>
                      <a:pt x="2654" y="723"/>
                    </a:moveTo>
                    <a:lnTo>
                      <a:pt x="2656" y="729"/>
                    </a:lnTo>
                    <a:lnTo>
                      <a:pt x="2651" y="737"/>
                    </a:lnTo>
                    <a:lnTo>
                      <a:pt x="2646" y="730"/>
                    </a:lnTo>
                    <a:lnTo>
                      <a:pt x="2654" y="723"/>
                    </a:lnTo>
                    <a:close/>
                    <a:moveTo>
                      <a:pt x="181" y="701"/>
                    </a:moveTo>
                    <a:lnTo>
                      <a:pt x="191" y="702"/>
                    </a:lnTo>
                    <a:lnTo>
                      <a:pt x="187" y="708"/>
                    </a:lnTo>
                    <a:lnTo>
                      <a:pt x="178" y="706"/>
                    </a:lnTo>
                    <a:lnTo>
                      <a:pt x="181" y="701"/>
                    </a:lnTo>
                    <a:close/>
                    <a:moveTo>
                      <a:pt x="462" y="360"/>
                    </a:moveTo>
                    <a:lnTo>
                      <a:pt x="467" y="368"/>
                    </a:lnTo>
                    <a:lnTo>
                      <a:pt x="461" y="373"/>
                    </a:lnTo>
                    <a:lnTo>
                      <a:pt x="457" y="364"/>
                    </a:lnTo>
                    <a:lnTo>
                      <a:pt x="462" y="360"/>
                    </a:lnTo>
                    <a:close/>
                    <a:moveTo>
                      <a:pt x="2316" y="322"/>
                    </a:moveTo>
                    <a:lnTo>
                      <a:pt x="2317" y="323"/>
                    </a:lnTo>
                    <a:lnTo>
                      <a:pt x="2322" y="327"/>
                    </a:lnTo>
                    <a:lnTo>
                      <a:pt x="2316" y="333"/>
                    </a:lnTo>
                    <a:lnTo>
                      <a:pt x="2312" y="330"/>
                    </a:lnTo>
                    <a:lnTo>
                      <a:pt x="2310" y="329"/>
                    </a:lnTo>
                    <a:lnTo>
                      <a:pt x="2316" y="322"/>
                    </a:lnTo>
                    <a:close/>
                    <a:moveTo>
                      <a:pt x="912" y="90"/>
                    </a:moveTo>
                    <a:lnTo>
                      <a:pt x="914" y="99"/>
                    </a:lnTo>
                    <a:lnTo>
                      <a:pt x="907" y="101"/>
                    </a:lnTo>
                    <a:lnTo>
                      <a:pt x="905" y="93"/>
                    </a:lnTo>
                    <a:lnTo>
                      <a:pt x="912" y="90"/>
                    </a:lnTo>
                    <a:close/>
                    <a:moveTo>
                      <a:pt x="1857" y="72"/>
                    </a:moveTo>
                    <a:lnTo>
                      <a:pt x="1864" y="73"/>
                    </a:lnTo>
                    <a:lnTo>
                      <a:pt x="1858" y="82"/>
                    </a:lnTo>
                    <a:lnTo>
                      <a:pt x="1851" y="79"/>
                    </a:lnTo>
                    <a:lnTo>
                      <a:pt x="1857" y="72"/>
                    </a:lnTo>
                    <a:close/>
                    <a:moveTo>
                      <a:pt x="1426" y="0"/>
                    </a:moveTo>
                    <a:lnTo>
                      <a:pt x="1430" y="8"/>
                    </a:lnTo>
                    <a:lnTo>
                      <a:pt x="1423" y="8"/>
                    </a:lnTo>
                    <a:lnTo>
                      <a:pt x="1420" y="0"/>
                    </a:lnTo>
                    <a:lnTo>
                      <a:pt x="14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0" name="Freeform 695"/>
              <p:cNvSpPr>
                <a:spLocks noEditPoints="1"/>
              </p:cNvSpPr>
              <p:nvPr/>
            </p:nvSpPr>
            <p:spPr bwMode="auto">
              <a:xfrm>
                <a:off x="5697" y="1106"/>
                <a:ext cx="2838" cy="2877"/>
              </a:xfrm>
              <a:custGeom>
                <a:avLst/>
                <a:gdLst>
                  <a:gd name="T0" fmla="*/ 1411 w 2838"/>
                  <a:gd name="T1" fmla="*/ 2877 h 2877"/>
                  <a:gd name="T2" fmla="*/ 1401 w 2838"/>
                  <a:gd name="T3" fmla="*/ 2867 h 2877"/>
                  <a:gd name="T4" fmla="*/ 965 w 2838"/>
                  <a:gd name="T5" fmla="*/ 2794 h 2877"/>
                  <a:gd name="T6" fmla="*/ 965 w 2838"/>
                  <a:gd name="T7" fmla="*/ 2802 h 2877"/>
                  <a:gd name="T8" fmla="*/ 965 w 2838"/>
                  <a:gd name="T9" fmla="*/ 2794 h 2877"/>
                  <a:gd name="T10" fmla="*/ 1927 w 2838"/>
                  <a:gd name="T11" fmla="*/ 2784 h 2877"/>
                  <a:gd name="T12" fmla="*/ 1917 w 2838"/>
                  <a:gd name="T13" fmla="*/ 2778 h 2877"/>
                  <a:gd name="T14" fmla="*/ 507 w 2838"/>
                  <a:gd name="T15" fmla="*/ 2540 h 2877"/>
                  <a:gd name="T16" fmla="*/ 513 w 2838"/>
                  <a:gd name="T17" fmla="*/ 2544 h 2877"/>
                  <a:gd name="T18" fmla="*/ 506 w 2838"/>
                  <a:gd name="T19" fmla="*/ 2551 h 2877"/>
                  <a:gd name="T20" fmla="*/ 507 w 2838"/>
                  <a:gd name="T21" fmla="*/ 2540 h 2877"/>
                  <a:gd name="T22" fmla="*/ 2375 w 2838"/>
                  <a:gd name="T23" fmla="*/ 2513 h 2877"/>
                  <a:gd name="T24" fmla="*/ 2366 w 2838"/>
                  <a:gd name="T25" fmla="*/ 2508 h 2877"/>
                  <a:gd name="T26" fmla="*/ 2652 w 2838"/>
                  <a:gd name="T27" fmla="*/ 2161 h 2877"/>
                  <a:gd name="T28" fmla="*/ 2657 w 2838"/>
                  <a:gd name="T29" fmla="*/ 2169 h 2877"/>
                  <a:gd name="T30" fmla="*/ 2652 w 2838"/>
                  <a:gd name="T31" fmla="*/ 2161 h 2877"/>
                  <a:gd name="T32" fmla="*/ 176 w 2838"/>
                  <a:gd name="T33" fmla="*/ 2144 h 2877"/>
                  <a:gd name="T34" fmla="*/ 167 w 2838"/>
                  <a:gd name="T35" fmla="*/ 2145 h 2877"/>
                  <a:gd name="T36" fmla="*/ 8 w 2838"/>
                  <a:gd name="T37" fmla="*/ 1723 h 2877"/>
                  <a:gd name="T38" fmla="*/ 20 w 2838"/>
                  <a:gd name="T39" fmla="*/ 1730 h 2877"/>
                  <a:gd name="T40" fmla="*/ 8 w 2838"/>
                  <a:gd name="T41" fmla="*/ 1723 h 2877"/>
                  <a:gd name="T42" fmla="*/ 2838 w 2838"/>
                  <a:gd name="T43" fmla="*/ 1670 h 2877"/>
                  <a:gd name="T44" fmla="*/ 2828 w 2838"/>
                  <a:gd name="T45" fmla="*/ 1676 h 2877"/>
                  <a:gd name="T46" fmla="*/ 1 w 2838"/>
                  <a:gd name="T47" fmla="*/ 1198 h 2877"/>
                  <a:gd name="T48" fmla="*/ 8 w 2838"/>
                  <a:gd name="T49" fmla="*/ 1207 h 2877"/>
                  <a:gd name="T50" fmla="*/ 1 w 2838"/>
                  <a:gd name="T51" fmla="*/ 1198 h 2877"/>
                  <a:gd name="T52" fmla="*/ 2827 w 2838"/>
                  <a:gd name="T53" fmla="*/ 1148 h 2877"/>
                  <a:gd name="T54" fmla="*/ 2820 w 2838"/>
                  <a:gd name="T55" fmla="*/ 1153 h 2877"/>
                  <a:gd name="T56" fmla="*/ 2667 w 2838"/>
                  <a:gd name="T57" fmla="*/ 725 h 2877"/>
                  <a:gd name="T58" fmla="*/ 2664 w 2838"/>
                  <a:gd name="T59" fmla="*/ 738 h 2877"/>
                  <a:gd name="T60" fmla="*/ 2667 w 2838"/>
                  <a:gd name="T61" fmla="*/ 725 h 2877"/>
                  <a:gd name="T62" fmla="*/ 189 w 2838"/>
                  <a:gd name="T63" fmla="*/ 710 h 2877"/>
                  <a:gd name="T64" fmla="*/ 176 w 2838"/>
                  <a:gd name="T65" fmla="*/ 714 h 2877"/>
                  <a:gd name="T66" fmla="*/ 468 w 2838"/>
                  <a:gd name="T67" fmla="*/ 359 h 2877"/>
                  <a:gd name="T68" fmla="*/ 465 w 2838"/>
                  <a:gd name="T69" fmla="*/ 373 h 2877"/>
                  <a:gd name="T70" fmla="*/ 468 w 2838"/>
                  <a:gd name="T71" fmla="*/ 359 h 2877"/>
                  <a:gd name="T72" fmla="*/ 2331 w 2838"/>
                  <a:gd name="T73" fmla="*/ 325 h 2877"/>
                  <a:gd name="T74" fmla="*/ 2330 w 2838"/>
                  <a:gd name="T75" fmla="*/ 336 h 2877"/>
                  <a:gd name="T76" fmla="*/ 2324 w 2838"/>
                  <a:gd name="T77" fmla="*/ 331 h 2877"/>
                  <a:gd name="T78" fmla="*/ 915 w 2838"/>
                  <a:gd name="T79" fmla="*/ 91 h 2877"/>
                  <a:gd name="T80" fmla="*/ 913 w 2838"/>
                  <a:gd name="T81" fmla="*/ 102 h 2877"/>
                  <a:gd name="T82" fmla="*/ 915 w 2838"/>
                  <a:gd name="T83" fmla="*/ 91 h 2877"/>
                  <a:gd name="T84" fmla="*/ 1877 w 2838"/>
                  <a:gd name="T85" fmla="*/ 75 h 2877"/>
                  <a:gd name="T86" fmla="*/ 1865 w 2838"/>
                  <a:gd name="T87" fmla="*/ 81 h 2877"/>
                  <a:gd name="T88" fmla="*/ 1431 w 2838"/>
                  <a:gd name="T89" fmla="*/ 0 h 2877"/>
                  <a:gd name="T90" fmla="*/ 1428 w 2838"/>
                  <a:gd name="T91" fmla="*/ 9 h 2877"/>
                  <a:gd name="T92" fmla="*/ 1431 w 2838"/>
                  <a:gd name="T93" fmla="*/ 0 h 2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38" h="2877">
                    <a:moveTo>
                      <a:pt x="1408" y="2867"/>
                    </a:moveTo>
                    <a:lnTo>
                      <a:pt x="1411" y="2877"/>
                    </a:lnTo>
                    <a:lnTo>
                      <a:pt x="1406" y="2877"/>
                    </a:lnTo>
                    <a:lnTo>
                      <a:pt x="1401" y="2867"/>
                    </a:lnTo>
                    <a:lnTo>
                      <a:pt x="1408" y="2867"/>
                    </a:lnTo>
                    <a:close/>
                    <a:moveTo>
                      <a:pt x="965" y="2794"/>
                    </a:moveTo>
                    <a:lnTo>
                      <a:pt x="970" y="2795"/>
                    </a:lnTo>
                    <a:lnTo>
                      <a:pt x="965" y="2802"/>
                    </a:lnTo>
                    <a:lnTo>
                      <a:pt x="959" y="2801"/>
                    </a:lnTo>
                    <a:lnTo>
                      <a:pt x="965" y="2794"/>
                    </a:lnTo>
                    <a:close/>
                    <a:moveTo>
                      <a:pt x="1924" y="2776"/>
                    </a:moveTo>
                    <a:lnTo>
                      <a:pt x="1927" y="2784"/>
                    </a:lnTo>
                    <a:lnTo>
                      <a:pt x="1920" y="2787"/>
                    </a:lnTo>
                    <a:lnTo>
                      <a:pt x="1917" y="2778"/>
                    </a:lnTo>
                    <a:lnTo>
                      <a:pt x="1924" y="2776"/>
                    </a:lnTo>
                    <a:close/>
                    <a:moveTo>
                      <a:pt x="507" y="2540"/>
                    </a:moveTo>
                    <a:lnTo>
                      <a:pt x="511" y="2544"/>
                    </a:lnTo>
                    <a:lnTo>
                      <a:pt x="513" y="2544"/>
                    </a:lnTo>
                    <a:lnTo>
                      <a:pt x="507" y="2551"/>
                    </a:lnTo>
                    <a:lnTo>
                      <a:pt x="506" y="2551"/>
                    </a:lnTo>
                    <a:lnTo>
                      <a:pt x="501" y="2547"/>
                    </a:lnTo>
                    <a:lnTo>
                      <a:pt x="507" y="2540"/>
                    </a:lnTo>
                    <a:close/>
                    <a:moveTo>
                      <a:pt x="2372" y="2504"/>
                    </a:moveTo>
                    <a:lnTo>
                      <a:pt x="2375" y="2513"/>
                    </a:lnTo>
                    <a:lnTo>
                      <a:pt x="2369" y="2517"/>
                    </a:lnTo>
                    <a:lnTo>
                      <a:pt x="2366" y="2508"/>
                    </a:lnTo>
                    <a:lnTo>
                      <a:pt x="2372" y="2504"/>
                    </a:lnTo>
                    <a:close/>
                    <a:moveTo>
                      <a:pt x="2652" y="2161"/>
                    </a:moveTo>
                    <a:lnTo>
                      <a:pt x="2662" y="2164"/>
                    </a:lnTo>
                    <a:lnTo>
                      <a:pt x="2657" y="2169"/>
                    </a:lnTo>
                    <a:lnTo>
                      <a:pt x="2647" y="2168"/>
                    </a:lnTo>
                    <a:lnTo>
                      <a:pt x="2652" y="2161"/>
                    </a:lnTo>
                    <a:close/>
                    <a:moveTo>
                      <a:pt x="172" y="2137"/>
                    </a:moveTo>
                    <a:lnTo>
                      <a:pt x="176" y="2144"/>
                    </a:lnTo>
                    <a:lnTo>
                      <a:pt x="169" y="2151"/>
                    </a:lnTo>
                    <a:lnTo>
                      <a:pt x="167" y="2145"/>
                    </a:lnTo>
                    <a:lnTo>
                      <a:pt x="172" y="2137"/>
                    </a:lnTo>
                    <a:close/>
                    <a:moveTo>
                      <a:pt x="8" y="1723"/>
                    </a:moveTo>
                    <a:lnTo>
                      <a:pt x="18" y="1724"/>
                    </a:lnTo>
                    <a:lnTo>
                      <a:pt x="20" y="1730"/>
                    </a:lnTo>
                    <a:lnTo>
                      <a:pt x="10" y="1728"/>
                    </a:lnTo>
                    <a:lnTo>
                      <a:pt x="8" y="1723"/>
                    </a:lnTo>
                    <a:close/>
                    <a:moveTo>
                      <a:pt x="2828" y="1669"/>
                    </a:moveTo>
                    <a:lnTo>
                      <a:pt x="2838" y="1670"/>
                    </a:lnTo>
                    <a:lnTo>
                      <a:pt x="2837" y="1678"/>
                    </a:lnTo>
                    <a:lnTo>
                      <a:pt x="2828" y="1676"/>
                    </a:lnTo>
                    <a:lnTo>
                      <a:pt x="2828" y="1669"/>
                    </a:lnTo>
                    <a:close/>
                    <a:moveTo>
                      <a:pt x="1" y="1198"/>
                    </a:moveTo>
                    <a:lnTo>
                      <a:pt x="10" y="1200"/>
                    </a:lnTo>
                    <a:lnTo>
                      <a:pt x="8" y="1207"/>
                    </a:lnTo>
                    <a:lnTo>
                      <a:pt x="0" y="1206"/>
                    </a:lnTo>
                    <a:lnTo>
                      <a:pt x="1" y="1198"/>
                    </a:lnTo>
                    <a:close/>
                    <a:moveTo>
                      <a:pt x="2818" y="1146"/>
                    </a:moveTo>
                    <a:lnTo>
                      <a:pt x="2827" y="1148"/>
                    </a:lnTo>
                    <a:lnTo>
                      <a:pt x="2828" y="1155"/>
                    </a:lnTo>
                    <a:lnTo>
                      <a:pt x="2820" y="1153"/>
                    </a:lnTo>
                    <a:lnTo>
                      <a:pt x="2818" y="1146"/>
                    </a:lnTo>
                    <a:close/>
                    <a:moveTo>
                      <a:pt x="2667" y="725"/>
                    </a:moveTo>
                    <a:lnTo>
                      <a:pt x="2670" y="731"/>
                    </a:lnTo>
                    <a:lnTo>
                      <a:pt x="2664" y="738"/>
                    </a:lnTo>
                    <a:lnTo>
                      <a:pt x="2662" y="732"/>
                    </a:lnTo>
                    <a:lnTo>
                      <a:pt x="2667" y="725"/>
                    </a:lnTo>
                    <a:close/>
                    <a:moveTo>
                      <a:pt x="179" y="708"/>
                    </a:moveTo>
                    <a:lnTo>
                      <a:pt x="189" y="710"/>
                    </a:lnTo>
                    <a:lnTo>
                      <a:pt x="186" y="715"/>
                    </a:lnTo>
                    <a:lnTo>
                      <a:pt x="176" y="714"/>
                    </a:lnTo>
                    <a:lnTo>
                      <a:pt x="179" y="708"/>
                    </a:lnTo>
                    <a:close/>
                    <a:moveTo>
                      <a:pt x="468" y="359"/>
                    </a:moveTo>
                    <a:lnTo>
                      <a:pt x="470" y="369"/>
                    </a:lnTo>
                    <a:lnTo>
                      <a:pt x="465" y="373"/>
                    </a:lnTo>
                    <a:lnTo>
                      <a:pt x="462" y="365"/>
                    </a:lnTo>
                    <a:lnTo>
                      <a:pt x="468" y="359"/>
                    </a:lnTo>
                    <a:close/>
                    <a:moveTo>
                      <a:pt x="2330" y="324"/>
                    </a:moveTo>
                    <a:lnTo>
                      <a:pt x="2331" y="325"/>
                    </a:lnTo>
                    <a:lnTo>
                      <a:pt x="2335" y="329"/>
                    </a:lnTo>
                    <a:lnTo>
                      <a:pt x="2330" y="336"/>
                    </a:lnTo>
                    <a:lnTo>
                      <a:pt x="2325" y="332"/>
                    </a:lnTo>
                    <a:lnTo>
                      <a:pt x="2324" y="331"/>
                    </a:lnTo>
                    <a:lnTo>
                      <a:pt x="2330" y="324"/>
                    </a:lnTo>
                    <a:close/>
                    <a:moveTo>
                      <a:pt x="915" y="91"/>
                    </a:moveTo>
                    <a:lnTo>
                      <a:pt x="920" y="99"/>
                    </a:lnTo>
                    <a:lnTo>
                      <a:pt x="913" y="102"/>
                    </a:lnTo>
                    <a:lnTo>
                      <a:pt x="910" y="93"/>
                    </a:lnTo>
                    <a:lnTo>
                      <a:pt x="915" y="91"/>
                    </a:lnTo>
                    <a:close/>
                    <a:moveTo>
                      <a:pt x="1870" y="72"/>
                    </a:moveTo>
                    <a:lnTo>
                      <a:pt x="1877" y="75"/>
                    </a:lnTo>
                    <a:lnTo>
                      <a:pt x="1872" y="82"/>
                    </a:lnTo>
                    <a:lnTo>
                      <a:pt x="1865" y="81"/>
                    </a:lnTo>
                    <a:lnTo>
                      <a:pt x="1870" y="72"/>
                    </a:lnTo>
                    <a:close/>
                    <a:moveTo>
                      <a:pt x="1431" y="0"/>
                    </a:moveTo>
                    <a:lnTo>
                      <a:pt x="1434" y="9"/>
                    </a:lnTo>
                    <a:lnTo>
                      <a:pt x="1428" y="9"/>
                    </a:lnTo>
                    <a:lnTo>
                      <a:pt x="1424" y="0"/>
                    </a:lnTo>
                    <a:lnTo>
                      <a:pt x="14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1" name="Freeform 696"/>
              <p:cNvSpPr>
                <a:spLocks noEditPoints="1"/>
              </p:cNvSpPr>
              <p:nvPr/>
            </p:nvSpPr>
            <p:spPr bwMode="auto">
              <a:xfrm>
                <a:off x="5688" y="1096"/>
                <a:ext cx="2856" cy="2896"/>
              </a:xfrm>
              <a:custGeom>
                <a:avLst/>
                <a:gdLst>
                  <a:gd name="T0" fmla="*/ 1424 w 2856"/>
                  <a:gd name="T1" fmla="*/ 2896 h 2896"/>
                  <a:gd name="T2" fmla="*/ 1415 w 2856"/>
                  <a:gd name="T3" fmla="*/ 2887 h 2896"/>
                  <a:gd name="T4" fmla="*/ 968 w 2856"/>
                  <a:gd name="T5" fmla="*/ 2811 h 2896"/>
                  <a:gd name="T6" fmla="*/ 968 w 2856"/>
                  <a:gd name="T7" fmla="*/ 2821 h 2896"/>
                  <a:gd name="T8" fmla="*/ 968 w 2856"/>
                  <a:gd name="T9" fmla="*/ 2811 h 2896"/>
                  <a:gd name="T10" fmla="*/ 1939 w 2856"/>
                  <a:gd name="T11" fmla="*/ 2803 h 2896"/>
                  <a:gd name="T12" fmla="*/ 1929 w 2856"/>
                  <a:gd name="T13" fmla="*/ 2797 h 2896"/>
                  <a:gd name="T14" fmla="*/ 510 w 2856"/>
                  <a:gd name="T15" fmla="*/ 2557 h 2896"/>
                  <a:gd name="T16" fmla="*/ 516 w 2856"/>
                  <a:gd name="T17" fmla="*/ 2561 h 2896"/>
                  <a:gd name="T18" fmla="*/ 509 w 2856"/>
                  <a:gd name="T19" fmla="*/ 2568 h 2896"/>
                  <a:gd name="T20" fmla="*/ 510 w 2856"/>
                  <a:gd name="T21" fmla="*/ 2557 h 2896"/>
                  <a:gd name="T22" fmla="*/ 2387 w 2856"/>
                  <a:gd name="T23" fmla="*/ 2531 h 2896"/>
                  <a:gd name="T24" fmla="*/ 2378 w 2856"/>
                  <a:gd name="T25" fmla="*/ 2527 h 2896"/>
                  <a:gd name="T26" fmla="*/ 2671 w 2856"/>
                  <a:gd name="T27" fmla="*/ 2174 h 2896"/>
                  <a:gd name="T28" fmla="*/ 2676 w 2856"/>
                  <a:gd name="T29" fmla="*/ 2181 h 2896"/>
                  <a:gd name="T30" fmla="*/ 2671 w 2856"/>
                  <a:gd name="T31" fmla="*/ 2174 h 2896"/>
                  <a:gd name="T32" fmla="*/ 178 w 2856"/>
                  <a:gd name="T33" fmla="*/ 2161 h 2896"/>
                  <a:gd name="T34" fmla="*/ 169 w 2856"/>
                  <a:gd name="T35" fmla="*/ 2162 h 2896"/>
                  <a:gd name="T36" fmla="*/ 9 w 2856"/>
                  <a:gd name="T37" fmla="*/ 1731 h 2896"/>
                  <a:gd name="T38" fmla="*/ 19 w 2856"/>
                  <a:gd name="T39" fmla="*/ 1738 h 2896"/>
                  <a:gd name="T40" fmla="*/ 9 w 2856"/>
                  <a:gd name="T41" fmla="*/ 1731 h 2896"/>
                  <a:gd name="T42" fmla="*/ 2856 w 2856"/>
                  <a:gd name="T43" fmla="*/ 1682 h 2896"/>
                  <a:gd name="T44" fmla="*/ 2846 w 2856"/>
                  <a:gd name="T45" fmla="*/ 1688 h 2896"/>
                  <a:gd name="T46" fmla="*/ 2 w 2856"/>
                  <a:gd name="T47" fmla="*/ 1207 h 2896"/>
                  <a:gd name="T48" fmla="*/ 9 w 2856"/>
                  <a:gd name="T49" fmla="*/ 1216 h 2896"/>
                  <a:gd name="T50" fmla="*/ 2 w 2856"/>
                  <a:gd name="T51" fmla="*/ 1207 h 2896"/>
                  <a:gd name="T52" fmla="*/ 2846 w 2856"/>
                  <a:gd name="T53" fmla="*/ 1160 h 2896"/>
                  <a:gd name="T54" fmla="*/ 2837 w 2856"/>
                  <a:gd name="T55" fmla="*/ 1165 h 2896"/>
                  <a:gd name="T56" fmla="*/ 2683 w 2856"/>
                  <a:gd name="T57" fmla="*/ 727 h 2896"/>
                  <a:gd name="T58" fmla="*/ 2679 w 2856"/>
                  <a:gd name="T59" fmla="*/ 741 h 2896"/>
                  <a:gd name="T60" fmla="*/ 2683 w 2856"/>
                  <a:gd name="T61" fmla="*/ 727 h 2896"/>
                  <a:gd name="T62" fmla="*/ 188 w 2856"/>
                  <a:gd name="T63" fmla="*/ 718 h 2896"/>
                  <a:gd name="T64" fmla="*/ 176 w 2856"/>
                  <a:gd name="T65" fmla="*/ 722 h 2896"/>
                  <a:gd name="T66" fmla="*/ 474 w 2856"/>
                  <a:gd name="T67" fmla="*/ 361 h 2896"/>
                  <a:gd name="T68" fmla="*/ 471 w 2856"/>
                  <a:gd name="T69" fmla="*/ 375 h 2896"/>
                  <a:gd name="T70" fmla="*/ 474 w 2856"/>
                  <a:gd name="T71" fmla="*/ 361 h 2896"/>
                  <a:gd name="T72" fmla="*/ 2347 w 2856"/>
                  <a:gd name="T73" fmla="*/ 328 h 2896"/>
                  <a:gd name="T74" fmla="*/ 2344 w 2856"/>
                  <a:gd name="T75" fmla="*/ 339 h 2896"/>
                  <a:gd name="T76" fmla="*/ 2339 w 2856"/>
                  <a:gd name="T77" fmla="*/ 334 h 2896"/>
                  <a:gd name="T78" fmla="*/ 922 w 2856"/>
                  <a:gd name="T79" fmla="*/ 92 h 2896"/>
                  <a:gd name="T80" fmla="*/ 919 w 2856"/>
                  <a:gd name="T81" fmla="*/ 103 h 2896"/>
                  <a:gd name="T82" fmla="*/ 922 w 2856"/>
                  <a:gd name="T83" fmla="*/ 92 h 2896"/>
                  <a:gd name="T84" fmla="*/ 1894 w 2856"/>
                  <a:gd name="T85" fmla="*/ 78 h 2896"/>
                  <a:gd name="T86" fmla="*/ 1879 w 2856"/>
                  <a:gd name="T87" fmla="*/ 82 h 2896"/>
                  <a:gd name="T88" fmla="*/ 1437 w 2856"/>
                  <a:gd name="T89" fmla="*/ 0 h 2896"/>
                  <a:gd name="T90" fmla="*/ 1433 w 2856"/>
                  <a:gd name="T91" fmla="*/ 10 h 2896"/>
                  <a:gd name="T92" fmla="*/ 1437 w 2856"/>
                  <a:gd name="T93" fmla="*/ 0 h 2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56" h="2896">
                    <a:moveTo>
                      <a:pt x="1420" y="2887"/>
                    </a:moveTo>
                    <a:lnTo>
                      <a:pt x="1424" y="2896"/>
                    </a:lnTo>
                    <a:lnTo>
                      <a:pt x="1417" y="2896"/>
                    </a:lnTo>
                    <a:lnTo>
                      <a:pt x="1415" y="2887"/>
                    </a:lnTo>
                    <a:lnTo>
                      <a:pt x="1420" y="2887"/>
                    </a:lnTo>
                    <a:close/>
                    <a:moveTo>
                      <a:pt x="968" y="2811"/>
                    </a:moveTo>
                    <a:lnTo>
                      <a:pt x="974" y="2812"/>
                    </a:lnTo>
                    <a:lnTo>
                      <a:pt x="968" y="2821"/>
                    </a:lnTo>
                    <a:lnTo>
                      <a:pt x="961" y="2818"/>
                    </a:lnTo>
                    <a:lnTo>
                      <a:pt x="968" y="2811"/>
                    </a:lnTo>
                    <a:close/>
                    <a:moveTo>
                      <a:pt x="1936" y="2794"/>
                    </a:moveTo>
                    <a:lnTo>
                      <a:pt x="1939" y="2803"/>
                    </a:lnTo>
                    <a:lnTo>
                      <a:pt x="1932" y="2805"/>
                    </a:lnTo>
                    <a:lnTo>
                      <a:pt x="1929" y="2797"/>
                    </a:lnTo>
                    <a:lnTo>
                      <a:pt x="1936" y="2794"/>
                    </a:lnTo>
                    <a:close/>
                    <a:moveTo>
                      <a:pt x="510" y="2557"/>
                    </a:moveTo>
                    <a:lnTo>
                      <a:pt x="515" y="2561"/>
                    </a:lnTo>
                    <a:lnTo>
                      <a:pt x="516" y="2561"/>
                    </a:lnTo>
                    <a:lnTo>
                      <a:pt x="510" y="2568"/>
                    </a:lnTo>
                    <a:lnTo>
                      <a:pt x="509" y="2568"/>
                    </a:lnTo>
                    <a:lnTo>
                      <a:pt x="505" y="2564"/>
                    </a:lnTo>
                    <a:lnTo>
                      <a:pt x="510" y="2557"/>
                    </a:lnTo>
                    <a:close/>
                    <a:moveTo>
                      <a:pt x="2384" y="2523"/>
                    </a:moveTo>
                    <a:lnTo>
                      <a:pt x="2387" y="2531"/>
                    </a:lnTo>
                    <a:lnTo>
                      <a:pt x="2382" y="2535"/>
                    </a:lnTo>
                    <a:lnTo>
                      <a:pt x="2378" y="2527"/>
                    </a:lnTo>
                    <a:lnTo>
                      <a:pt x="2384" y="2523"/>
                    </a:lnTo>
                    <a:close/>
                    <a:moveTo>
                      <a:pt x="2671" y="2174"/>
                    </a:moveTo>
                    <a:lnTo>
                      <a:pt x="2679" y="2175"/>
                    </a:lnTo>
                    <a:lnTo>
                      <a:pt x="2676" y="2181"/>
                    </a:lnTo>
                    <a:lnTo>
                      <a:pt x="2666" y="2179"/>
                    </a:lnTo>
                    <a:lnTo>
                      <a:pt x="2671" y="2174"/>
                    </a:lnTo>
                    <a:close/>
                    <a:moveTo>
                      <a:pt x="176" y="2155"/>
                    </a:moveTo>
                    <a:lnTo>
                      <a:pt x="178" y="2161"/>
                    </a:lnTo>
                    <a:lnTo>
                      <a:pt x="173" y="2168"/>
                    </a:lnTo>
                    <a:lnTo>
                      <a:pt x="169" y="2162"/>
                    </a:lnTo>
                    <a:lnTo>
                      <a:pt x="176" y="2155"/>
                    </a:lnTo>
                    <a:close/>
                    <a:moveTo>
                      <a:pt x="9" y="1731"/>
                    </a:moveTo>
                    <a:lnTo>
                      <a:pt x="17" y="1733"/>
                    </a:lnTo>
                    <a:lnTo>
                      <a:pt x="19" y="1738"/>
                    </a:lnTo>
                    <a:lnTo>
                      <a:pt x="10" y="1737"/>
                    </a:lnTo>
                    <a:lnTo>
                      <a:pt x="9" y="1731"/>
                    </a:lnTo>
                    <a:close/>
                    <a:moveTo>
                      <a:pt x="2847" y="1680"/>
                    </a:moveTo>
                    <a:lnTo>
                      <a:pt x="2856" y="1682"/>
                    </a:lnTo>
                    <a:lnTo>
                      <a:pt x="2854" y="1689"/>
                    </a:lnTo>
                    <a:lnTo>
                      <a:pt x="2846" y="1688"/>
                    </a:lnTo>
                    <a:lnTo>
                      <a:pt x="2847" y="1680"/>
                    </a:lnTo>
                    <a:close/>
                    <a:moveTo>
                      <a:pt x="2" y="1207"/>
                    </a:moveTo>
                    <a:lnTo>
                      <a:pt x="10" y="1208"/>
                    </a:lnTo>
                    <a:lnTo>
                      <a:pt x="9" y="1216"/>
                    </a:lnTo>
                    <a:lnTo>
                      <a:pt x="0" y="1214"/>
                    </a:lnTo>
                    <a:lnTo>
                      <a:pt x="2" y="1207"/>
                    </a:lnTo>
                    <a:close/>
                    <a:moveTo>
                      <a:pt x="2836" y="1158"/>
                    </a:moveTo>
                    <a:lnTo>
                      <a:pt x="2846" y="1160"/>
                    </a:lnTo>
                    <a:lnTo>
                      <a:pt x="2847" y="1166"/>
                    </a:lnTo>
                    <a:lnTo>
                      <a:pt x="2837" y="1165"/>
                    </a:lnTo>
                    <a:lnTo>
                      <a:pt x="2836" y="1158"/>
                    </a:lnTo>
                    <a:close/>
                    <a:moveTo>
                      <a:pt x="2683" y="727"/>
                    </a:moveTo>
                    <a:lnTo>
                      <a:pt x="2686" y="734"/>
                    </a:lnTo>
                    <a:lnTo>
                      <a:pt x="2679" y="741"/>
                    </a:lnTo>
                    <a:lnTo>
                      <a:pt x="2676" y="735"/>
                    </a:lnTo>
                    <a:lnTo>
                      <a:pt x="2683" y="727"/>
                    </a:lnTo>
                    <a:close/>
                    <a:moveTo>
                      <a:pt x="180" y="717"/>
                    </a:moveTo>
                    <a:lnTo>
                      <a:pt x="188" y="718"/>
                    </a:lnTo>
                    <a:lnTo>
                      <a:pt x="185" y="724"/>
                    </a:lnTo>
                    <a:lnTo>
                      <a:pt x="176" y="722"/>
                    </a:lnTo>
                    <a:lnTo>
                      <a:pt x="180" y="717"/>
                    </a:lnTo>
                    <a:close/>
                    <a:moveTo>
                      <a:pt x="474" y="361"/>
                    </a:moveTo>
                    <a:lnTo>
                      <a:pt x="477" y="369"/>
                    </a:lnTo>
                    <a:lnTo>
                      <a:pt x="471" y="375"/>
                    </a:lnTo>
                    <a:lnTo>
                      <a:pt x="468" y="365"/>
                    </a:lnTo>
                    <a:lnTo>
                      <a:pt x="474" y="361"/>
                    </a:lnTo>
                    <a:close/>
                    <a:moveTo>
                      <a:pt x="2344" y="328"/>
                    </a:moveTo>
                    <a:lnTo>
                      <a:pt x="2347" y="328"/>
                    </a:lnTo>
                    <a:lnTo>
                      <a:pt x="2350" y="332"/>
                    </a:lnTo>
                    <a:lnTo>
                      <a:pt x="2344" y="339"/>
                    </a:lnTo>
                    <a:lnTo>
                      <a:pt x="2340" y="335"/>
                    </a:lnTo>
                    <a:lnTo>
                      <a:pt x="2339" y="334"/>
                    </a:lnTo>
                    <a:lnTo>
                      <a:pt x="2344" y="328"/>
                    </a:lnTo>
                    <a:close/>
                    <a:moveTo>
                      <a:pt x="922" y="92"/>
                    </a:moveTo>
                    <a:lnTo>
                      <a:pt x="924" y="101"/>
                    </a:lnTo>
                    <a:lnTo>
                      <a:pt x="919" y="103"/>
                    </a:lnTo>
                    <a:lnTo>
                      <a:pt x="916" y="95"/>
                    </a:lnTo>
                    <a:lnTo>
                      <a:pt x="922" y="92"/>
                    </a:lnTo>
                    <a:close/>
                    <a:moveTo>
                      <a:pt x="1886" y="75"/>
                    </a:moveTo>
                    <a:lnTo>
                      <a:pt x="1894" y="78"/>
                    </a:lnTo>
                    <a:lnTo>
                      <a:pt x="1886" y="85"/>
                    </a:lnTo>
                    <a:lnTo>
                      <a:pt x="1879" y="82"/>
                    </a:lnTo>
                    <a:lnTo>
                      <a:pt x="1886" y="75"/>
                    </a:lnTo>
                    <a:close/>
                    <a:moveTo>
                      <a:pt x="1437" y="0"/>
                    </a:moveTo>
                    <a:lnTo>
                      <a:pt x="1440" y="10"/>
                    </a:lnTo>
                    <a:lnTo>
                      <a:pt x="1433" y="10"/>
                    </a:lnTo>
                    <a:lnTo>
                      <a:pt x="1430" y="0"/>
                    </a:lnTo>
                    <a:lnTo>
                      <a:pt x="14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2" name="Freeform 697"/>
              <p:cNvSpPr>
                <a:spLocks noEditPoints="1"/>
              </p:cNvSpPr>
              <p:nvPr/>
            </p:nvSpPr>
            <p:spPr bwMode="auto">
              <a:xfrm>
                <a:off x="5679" y="1088"/>
                <a:ext cx="2873" cy="2912"/>
              </a:xfrm>
              <a:custGeom>
                <a:avLst/>
                <a:gdLst>
                  <a:gd name="T0" fmla="*/ 1436 w 2873"/>
                  <a:gd name="T1" fmla="*/ 2912 h 2912"/>
                  <a:gd name="T2" fmla="*/ 1426 w 2873"/>
                  <a:gd name="T3" fmla="*/ 2904 h 2912"/>
                  <a:gd name="T4" fmla="*/ 970 w 2873"/>
                  <a:gd name="T5" fmla="*/ 2826 h 2912"/>
                  <a:gd name="T6" fmla="*/ 970 w 2873"/>
                  <a:gd name="T7" fmla="*/ 2836 h 2912"/>
                  <a:gd name="T8" fmla="*/ 970 w 2873"/>
                  <a:gd name="T9" fmla="*/ 2826 h 2912"/>
                  <a:gd name="T10" fmla="*/ 1952 w 2873"/>
                  <a:gd name="T11" fmla="*/ 2818 h 2912"/>
                  <a:gd name="T12" fmla="*/ 1945 w 2873"/>
                  <a:gd name="T13" fmla="*/ 2820 h 2912"/>
                  <a:gd name="T14" fmla="*/ 1948 w 2873"/>
                  <a:gd name="T15" fmla="*/ 2811 h 2912"/>
                  <a:gd name="T16" fmla="*/ 518 w 2873"/>
                  <a:gd name="T17" fmla="*/ 2576 h 2912"/>
                  <a:gd name="T18" fmla="*/ 514 w 2873"/>
                  <a:gd name="T19" fmla="*/ 2583 h 2912"/>
                  <a:gd name="T20" fmla="*/ 508 w 2873"/>
                  <a:gd name="T21" fmla="*/ 2579 h 2912"/>
                  <a:gd name="T22" fmla="*/ 2396 w 2873"/>
                  <a:gd name="T23" fmla="*/ 2539 h 2912"/>
                  <a:gd name="T24" fmla="*/ 2394 w 2873"/>
                  <a:gd name="T25" fmla="*/ 2553 h 2912"/>
                  <a:gd name="T26" fmla="*/ 2396 w 2873"/>
                  <a:gd name="T27" fmla="*/ 2539 h 2912"/>
                  <a:gd name="T28" fmla="*/ 2698 w 2873"/>
                  <a:gd name="T29" fmla="*/ 2184 h 2912"/>
                  <a:gd name="T30" fmla="*/ 2685 w 2873"/>
                  <a:gd name="T31" fmla="*/ 2189 h 2912"/>
                  <a:gd name="T32" fmla="*/ 178 w 2873"/>
                  <a:gd name="T33" fmla="*/ 2170 h 2912"/>
                  <a:gd name="T34" fmla="*/ 176 w 2873"/>
                  <a:gd name="T35" fmla="*/ 2184 h 2912"/>
                  <a:gd name="T36" fmla="*/ 178 w 2873"/>
                  <a:gd name="T37" fmla="*/ 2170 h 2912"/>
                  <a:gd name="T38" fmla="*/ 18 w 2873"/>
                  <a:gd name="T39" fmla="*/ 1739 h 2912"/>
                  <a:gd name="T40" fmla="*/ 9 w 2873"/>
                  <a:gd name="T41" fmla="*/ 1744 h 2912"/>
                  <a:gd name="T42" fmla="*/ 2865 w 2873"/>
                  <a:gd name="T43" fmla="*/ 1690 h 2912"/>
                  <a:gd name="T44" fmla="*/ 2872 w 2873"/>
                  <a:gd name="T45" fmla="*/ 1698 h 2912"/>
                  <a:gd name="T46" fmla="*/ 2865 w 2873"/>
                  <a:gd name="T47" fmla="*/ 1690 h 2912"/>
                  <a:gd name="T48" fmla="*/ 11 w 2873"/>
                  <a:gd name="T49" fmla="*/ 1215 h 2912"/>
                  <a:gd name="T50" fmla="*/ 0 w 2873"/>
                  <a:gd name="T51" fmla="*/ 1221 h 2912"/>
                  <a:gd name="T52" fmla="*/ 2855 w 2873"/>
                  <a:gd name="T53" fmla="*/ 1168 h 2912"/>
                  <a:gd name="T54" fmla="*/ 2866 w 2873"/>
                  <a:gd name="T55" fmla="*/ 1175 h 2912"/>
                  <a:gd name="T56" fmla="*/ 2855 w 2873"/>
                  <a:gd name="T57" fmla="*/ 1168 h 2912"/>
                  <a:gd name="T58" fmla="*/ 2701 w 2873"/>
                  <a:gd name="T59" fmla="*/ 733 h 2912"/>
                  <a:gd name="T60" fmla="*/ 2692 w 2873"/>
                  <a:gd name="T61" fmla="*/ 735 h 2912"/>
                  <a:gd name="T62" fmla="*/ 179 w 2873"/>
                  <a:gd name="T63" fmla="*/ 722 h 2912"/>
                  <a:gd name="T64" fmla="*/ 185 w 2873"/>
                  <a:gd name="T65" fmla="*/ 730 h 2912"/>
                  <a:gd name="T66" fmla="*/ 179 w 2873"/>
                  <a:gd name="T67" fmla="*/ 722 h 2912"/>
                  <a:gd name="T68" fmla="*/ 483 w 2873"/>
                  <a:gd name="T69" fmla="*/ 369 h 2912"/>
                  <a:gd name="T70" fmla="*/ 473 w 2873"/>
                  <a:gd name="T71" fmla="*/ 364 h 2912"/>
                  <a:gd name="T72" fmla="*/ 2359 w 2873"/>
                  <a:gd name="T73" fmla="*/ 329 h 2912"/>
                  <a:gd name="T74" fmla="*/ 2364 w 2873"/>
                  <a:gd name="T75" fmla="*/ 333 h 2912"/>
                  <a:gd name="T76" fmla="*/ 2356 w 2873"/>
                  <a:gd name="T77" fmla="*/ 336 h 2912"/>
                  <a:gd name="T78" fmla="*/ 2359 w 2873"/>
                  <a:gd name="T79" fmla="*/ 329 h 2912"/>
                  <a:gd name="T80" fmla="*/ 931 w 2873"/>
                  <a:gd name="T81" fmla="*/ 100 h 2912"/>
                  <a:gd name="T82" fmla="*/ 922 w 2873"/>
                  <a:gd name="T83" fmla="*/ 94 h 2912"/>
                  <a:gd name="T84" fmla="*/ 1901 w 2873"/>
                  <a:gd name="T85" fmla="*/ 76 h 2912"/>
                  <a:gd name="T86" fmla="*/ 1903 w 2873"/>
                  <a:gd name="T87" fmla="*/ 86 h 2912"/>
                  <a:gd name="T88" fmla="*/ 1901 w 2873"/>
                  <a:gd name="T89" fmla="*/ 76 h 2912"/>
                  <a:gd name="T90" fmla="*/ 1446 w 2873"/>
                  <a:gd name="T91" fmla="*/ 8 h 2912"/>
                  <a:gd name="T92" fmla="*/ 1435 w 2873"/>
                  <a:gd name="T93" fmla="*/ 0 h 2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73" h="2912">
                    <a:moveTo>
                      <a:pt x="1433" y="2904"/>
                    </a:moveTo>
                    <a:lnTo>
                      <a:pt x="1436" y="2912"/>
                    </a:lnTo>
                    <a:lnTo>
                      <a:pt x="1429" y="2912"/>
                    </a:lnTo>
                    <a:lnTo>
                      <a:pt x="1426" y="2904"/>
                    </a:lnTo>
                    <a:lnTo>
                      <a:pt x="1433" y="2904"/>
                    </a:lnTo>
                    <a:close/>
                    <a:moveTo>
                      <a:pt x="970" y="2826"/>
                    </a:moveTo>
                    <a:lnTo>
                      <a:pt x="977" y="2829"/>
                    </a:lnTo>
                    <a:lnTo>
                      <a:pt x="970" y="2836"/>
                    </a:lnTo>
                    <a:lnTo>
                      <a:pt x="964" y="2833"/>
                    </a:lnTo>
                    <a:lnTo>
                      <a:pt x="970" y="2826"/>
                    </a:lnTo>
                    <a:close/>
                    <a:moveTo>
                      <a:pt x="1948" y="2811"/>
                    </a:moveTo>
                    <a:lnTo>
                      <a:pt x="1952" y="2818"/>
                    </a:lnTo>
                    <a:lnTo>
                      <a:pt x="1953" y="2818"/>
                    </a:lnTo>
                    <a:lnTo>
                      <a:pt x="1945" y="2820"/>
                    </a:lnTo>
                    <a:lnTo>
                      <a:pt x="1941" y="2813"/>
                    </a:lnTo>
                    <a:lnTo>
                      <a:pt x="1948" y="2811"/>
                    </a:lnTo>
                    <a:close/>
                    <a:moveTo>
                      <a:pt x="514" y="2572"/>
                    </a:moveTo>
                    <a:lnTo>
                      <a:pt x="518" y="2576"/>
                    </a:lnTo>
                    <a:lnTo>
                      <a:pt x="519" y="2576"/>
                    </a:lnTo>
                    <a:lnTo>
                      <a:pt x="514" y="2583"/>
                    </a:lnTo>
                    <a:lnTo>
                      <a:pt x="512" y="2583"/>
                    </a:lnTo>
                    <a:lnTo>
                      <a:pt x="508" y="2579"/>
                    </a:lnTo>
                    <a:lnTo>
                      <a:pt x="514" y="2572"/>
                    </a:lnTo>
                    <a:close/>
                    <a:moveTo>
                      <a:pt x="2396" y="2539"/>
                    </a:moveTo>
                    <a:lnTo>
                      <a:pt x="2400" y="2549"/>
                    </a:lnTo>
                    <a:lnTo>
                      <a:pt x="2394" y="2553"/>
                    </a:lnTo>
                    <a:lnTo>
                      <a:pt x="2391" y="2543"/>
                    </a:lnTo>
                    <a:lnTo>
                      <a:pt x="2396" y="2539"/>
                    </a:lnTo>
                    <a:close/>
                    <a:moveTo>
                      <a:pt x="2688" y="2183"/>
                    </a:moveTo>
                    <a:lnTo>
                      <a:pt x="2698" y="2184"/>
                    </a:lnTo>
                    <a:lnTo>
                      <a:pt x="2695" y="2190"/>
                    </a:lnTo>
                    <a:lnTo>
                      <a:pt x="2685" y="2189"/>
                    </a:lnTo>
                    <a:lnTo>
                      <a:pt x="2688" y="2183"/>
                    </a:lnTo>
                    <a:close/>
                    <a:moveTo>
                      <a:pt x="178" y="2170"/>
                    </a:moveTo>
                    <a:lnTo>
                      <a:pt x="182" y="2176"/>
                    </a:lnTo>
                    <a:lnTo>
                      <a:pt x="176" y="2184"/>
                    </a:lnTo>
                    <a:lnTo>
                      <a:pt x="172" y="2177"/>
                    </a:lnTo>
                    <a:lnTo>
                      <a:pt x="178" y="2170"/>
                    </a:lnTo>
                    <a:close/>
                    <a:moveTo>
                      <a:pt x="8" y="1738"/>
                    </a:moveTo>
                    <a:lnTo>
                      <a:pt x="18" y="1739"/>
                    </a:lnTo>
                    <a:lnTo>
                      <a:pt x="19" y="1745"/>
                    </a:lnTo>
                    <a:lnTo>
                      <a:pt x="9" y="1744"/>
                    </a:lnTo>
                    <a:lnTo>
                      <a:pt x="8" y="1738"/>
                    </a:lnTo>
                    <a:close/>
                    <a:moveTo>
                      <a:pt x="2865" y="1690"/>
                    </a:moveTo>
                    <a:lnTo>
                      <a:pt x="2873" y="1691"/>
                    </a:lnTo>
                    <a:lnTo>
                      <a:pt x="2872" y="1698"/>
                    </a:lnTo>
                    <a:lnTo>
                      <a:pt x="2863" y="1697"/>
                    </a:lnTo>
                    <a:lnTo>
                      <a:pt x="2865" y="1690"/>
                    </a:lnTo>
                    <a:close/>
                    <a:moveTo>
                      <a:pt x="1" y="1214"/>
                    </a:moveTo>
                    <a:lnTo>
                      <a:pt x="11" y="1215"/>
                    </a:lnTo>
                    <a:lnTo>
                      <a:pt x="9" y="1222"/>
                    </a:lnTo>
                    <a:lnTo>
                      <a:pt x="0" y="1221"/>
                    </a:lnTo>
                    <a:lnTo>
                      <a:pt x="1" y="1214"/>
                    </a:lnTo>
                    <a:close/>
                    <a:moveTo>
                      <a:pt x="2855" y="1168"/>
                    </a:moveTo>
                    <a:lnTo>
                      <a:pt x="2865" y="1170"/>
                    </a:lnTo>
                    <a:lnTo>
                      <a:pt x="2866" y="1175"/>
                    </a:lnTo>
                    <a:lnTo>
                      <a:pt x="2856" y="1174"/>
                    </a:lnTo>
                    <a:lnTo>
                      <a:pt x="2855" y="1168"/>
                    </a:lnTo>
                    <a:close/>
                    <a:moveTo>
                      <a:pt x="2698" y="728"/>
                    </a:moveTo>
                    <a:lnTo>
                      <a:pt x="2701" y="733"/>
                    </a:lnTo>
                    <a:lnTo>
                      <a:pt x="2695" y="742"/>
                    </a:lnTo>
                    <a:lnTo>
                      <a:pt x="2692" y="735"/>
                    </a:lnTo>
                    <a:lnTo>
                      <a:pt x="2698" y="728"/>
                    </a:lnTo>
                    <a:close/>
                    <a:moveTo>
                      <a:pt x="179" y="722"/>
                    </a:moveTo>
                    <a:lnTo>
                      <a:pt x="189" y="725"/>
                    </a:lnTo>
                    <a:lnTo>
                      <a:pt x="185" y="730"/>
                    </a:lnTo>
                    <a:lnTo>
                      <a:pt x="176" y="729"/>
                    </a:lnTo>
                    <a:lnTo>
                      <a:pt x="179" y="722"/>
                    </a:lnTo>
                    <a:close/>
                    <a:moveTo>
                      <a:pt x="478" y="360"/>
                    </a:moveTo>
                    <a:lnTo>
                      <a:pt x="483" y="369"/>
                    </a:lnTo>
                    <a:lnTo>
                      <a:pt x="477" y="373"/>
                    </a:lnTo>
                    <a:lnTo>
                      <a:pt x="473" y="364"/>
                    </a:lnTo>
                    <a:lnTo>
                      <a:pt x="478" y="360"/>
                    </a:lnTo>
                    <a:close/>
                    <a:moveTo>
                      <a:pt x="2359" y="329"/>
                    </a:moveTo>
                    <a:lnTo>
                      <a:pt x="2362" y="329"/>
                    </a:lnTo>
                    <a:lnTo>
                      <a:pt x="2364" y="333"/>
                    </a:lnTo>
                    <a:lnTo>
                      <a:pt x="2359" y="340"/>
                    </a:lnTo>
                    <a:lnTo>
                      <a:pt x="2356" y="336"/>
                    </a:lnTo>
                    <a:lnTo>
                      <a:pt x="2353" y="336"/>
                    </a:lnTo>
                    <a:lnTo>
                      <a:pt x="2359" y="329"/>
                    </a:lnTo>
                    <a:close/>
                    <a:moveTo>
                      <a:pt x="928" y="92"/>
                    </a:moveTo>
                    <a:lnTo>
                      <a:pt x="931" y="100"/>
                    </a:lnTo>
                    <a:lnTo>
                      <a:pt x="925" y="103"/>
                    </a:lnTo>
                    <a:lnTo>
                      <a:pt x="922" y="94"/>
                    </a:lnTo>
                    <a:lnTo>
                      <a:pt x="928" y="92"/>
                    </a:lnTo>
                    <a:close/>
                    <a:moveTo>
                      <a:pt x="1901" y="76"/>
                    </a:moveTo>
                    <a:lnTo>
                      <a:pt x="1908" y="79"/>
                    </a:lnTo>
                    <a:lnTo>
                      <a:pt x="1903" y="86"/>
                    </a:lnTo>
                    <a:lnTo>
                      <a:pt x="1895" y="83"/>
                    </a:lnTo>
                    <a:lnTo>
                      <a:pt x="1901" y="76"/>
                    </a:lnTo>
                    <a:close/>
                    <a:moveTo>
                      <a:pt x="1442" y="0"/>
                    </a:moveTo>
                    <a:lnTo>
                      <a:pt x="1446" y="8"/>
                    </a:lnTo>
                    <a:lnTo>
                      <a:pt x="1439" y="8"/>
                    </a:lnTo>
                    <a:lnTo>
                      <a:pt x="1435" y="0"/>
                    </a:lnTo>
                    <a:lnTo>
                      <a:pt x="14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3" name="Freeform 698"/>
              <p:cNvSpPr>
                <a:spLocks noEditPoints="1"/>
              </p:cNvSpPr>
              <p:nvPr/>
            </p:nvSpPr>
            <p:spPr bwMode="auto">
              <a:xfrm>
                <a:off x="5669" y="1079"/>
                <a:ext cx="2894" cy="2931"/>
              </a:xfrm>
              <a:custGeom>
                <a:avLst/>
                <a:gdLst>
                  <a:gd name="T0" fmla="*/ 1451 w 2894"/>
                  <a:gd name="T1" fmla="*/ 2930 h 2931"/>
                  <a:gd name="T2" fmla="*/ 1439 w 2894"/>
                  <a:gd name="T3" fmla="*/ 2921 h 2931"/>
                  <a:gd name="T4" fmla="*/ 974 w 2894"/>
                  <a:gd name="T5" fmla="*/ 2842 h 2931"/>
                  <a:gd name="T6" fmla="*/ 974 w 2894"/>
                  <a:gd name="T7" fmla="*/ 2852 h 2931"/>
                  <a:gd name="T8" fmla="*/ 974 w 2894"/>
                  <a:gd name="T9" fmla="*/ 2842 h 2931"/>
                  <a:gd name="T10" fmla="*/ 1975 w 2894"/>
                  <a:gd name="T11" fmla="*/ 2827 h 2931"/>
                  <a:gd name="T12" fmla="*/ 1944 w 2894"/>
                  <a:gd name="T13" fmla="*/ 2844 h 2931"/>
                  <a:gd name="T14" fmla="*/ 1946 w 2894"/>
                  <a:gd name="T15" fmla="*/ 2838 h 2931"/>
                  <a:gd name="T16" fmla="*/ 1955 w 2894"/>
                  <a:gd name="T17" fmla="*/ 2829 h 2931"/>
                  <a:gd name="T18" fmla="*/ 1963 w 2894"/>
                  <a:gd name="T19" fmla="*/ 2827 h 2931"/>
                  <a:gd name="T20" fmla="*/ 1970 w 2894"/>
                  <a:gd name="T21" fmla="*/ 2825 h 2931"/>
                  <a:gd name="T22" fmla="*/ 507 w 2894"/>
                  <a:gd name="T23" fmla="*/ 2585 h 2931"/>
                  <a:gd name="T24" fmla="*/ 517 w 2894"/>
                  <a:gd name="T25" fmla="*/ 2588 h 2931"/>
                  <a:gd name="T26" fmla="*/ 522 w 2894"/>
                  <a:gd name="T27" fmla="*/ 2592 h 2931"/>
                  <a:gd name="T28" fmla="*/ 521 w 2894"/>
                  <a:gd name="T29" fmla="*/ 2595 h 2931"/>
                  <a:gd name="T30" fmla="*/ 528 w 2894"/>
                  <a:gd name="T31" fmla="*/ 2608 h 2931"/>
                  <a:gd name="T32" fmla="*/ 503 w 2894"/>
                  <a:gd name="T33" fmla="*/ 2585 h 2931"/>
                  <a:gd name="T34" fmla="*/ 2410 w 2894"/>
                  <a:gd name="T35" fmla="*/ 2558 h 2931"/>
                  <a:gd name="T36" fmla="*/ 2408 w 2894"/>
                  <a:gd name="T37" fmla="*/ 2571 h 2931"/>
                  <a:gd name="T38" fmla="*/ 2410 w 2894"/>
                  <a:gd name="T39" fmla="*/ 2558 h 2931"/>
                  <a:gd name="T40" fmla="*/ 2718 w 2894"/>
                  <a:gd name="T41" fmla="*/ 2195 h 2931"/>
                  <a:gd name="T42" fmla="*/ 2705 w 2894"/>
                  <a:gd name="T43" fmla="*/ 2199 h 2931"/>
                  <a:gd name="T44" fmla="*/ 182 w 2894"/>
                  <a:gd name="T45" fmla="*/ 2186 h 2931"/>
                  <a:gd name="T46" fmla="*/ 179 w 2894"/>
                  <a:gd name="T47" fmla="*/ 2201 h 2931"/>
                  <a:gd name="T48" fmla="*/ 182 w 2894"/>
                  <a:gd name="T49" fmla="*/ 2186 h 2931"/>
                  <a:gd name="T50" fmla="*/ 18 w 2894"/>
                  <a:gd name="T51" fmla="*/ 1747 h 2931"/>
                  <a:gd name="T52" fmla="*/ 10 w 2894"/>
                  <a:gd name="T53" fmla="*/ 1751 h 2931"/>
                  <a:gd name="T54" fmla="*/ 2894 w 2894"/>
                  <a:gd name="T55" fmla="*/ 1688 h 2931"/>
                  <a:gd name="T56" fmla="*/ 2887 w 2894"/>
                  <a:gd name="T57" fmla="*/ 1709 h 2931"/>
                  <a:gd name="T58" fmla="*/ 2883 w 2894"/>
                  <a:gd name="T59" fmla="*/ 1700 h 2931"/>
                  <a:gd name="T60" fmla="*/ 2893 w 2894"/>
                  <a:gd name="T61" fmla="*/ 1690 h 2931"/>
                  <a:gd name="T62" fmla="*/ 4 w 2894"/>
                  <a:gd name="T63" fmla="*/ 1210 h 2931"/>
                  <a:gd name="T64" fmla="*/ 11 w 2894"/>
                  <a:gd name="T65" fmla="*/ 1223 h 2931"/>
                  <a:gd name="T66" fmla="*/ 5 w 2894"/>
                  <a:gd name="T67" fmla="*/ 1228 h 2931"/>
                  <a:gd name="T68" fmla="*/ 0 w 2894"/>
                  <a:gd name="T69" fmla="*/ 1240 h 2931"/>
                  <a:gd name="T70" fmla="*/ 2875 w 2894"/>
                  <a:gd name="T71" fmla="*/ 1179 h 2931"/>
                  <a:gd name="T72" fmla="*/ 2886 w 2894"/>
                  <a:gd name="T73" fmla="*/ 1186 h 2931"/>
                  <a:gd name="T74" fmla="*/ 2875 w 2894"/>
                  <a:gd name="T75" fmla="*/ 1179 h 2931"/>
                  <a:gd name="T76" fmla="*/ 189 w 2894"/>
                  <a:gd name="T77" fmla="*/ 731 h 2931"/>
                  <a:gd name="T78" fmla="*/ 176 w 2894"/>
                  <a:gd name="T79" fmla="*/ 737 h 2931"/>
                  <a:gd name="T80" fmla="*/ 2714 w 2894"/>
                  <a:gd name="T81" fmla="*/ 729 h 2931"/>
                  <a:gd name="T82" fmla="*/ 2711 w 2894"/>
                  <a:gd name="T83" fmla="*/ 742 h 2931"/>
                  <a:gd name="T84" fmla="*/ 2714 w 2894"/>
                  <a:gd name="T85" fmla="*/ 729 h 2931"/>
                  <a:gd name="T86" fmla="*/ 488 w 2894"/>
                  <a:gd name="T87" fmla="*/ 369 h 2931"/>
                  <a:gd name="T88" fmla="*/ 480 w 2894"/>
                  <a:gd name="T89" fmla="*/ 365 h 2931"/>
                  <a:gd name="T90" fmla="*/ 2366 w 2894"/>
                  <a:gd name="T91" fmla="*/ 324 h 2931"/>
                  <a:gd name="T92" fmla="*/ 2389 w 2894"/>
                  <a:gd name="T93" fmla="*/ 342 h 2931"/>
                  <a:gd name="T94" fmla="*/ 2382 w 2894"/>
                  <a:gd name="T95" fmla="*/ 341 h 2931"/>
                  <a:gd name="T96" fmla="*/ 2374 w 2894"/>
                  <a:gd name="T97" fmla="*/ 342 h 2931"/>
                  <a:gd name="T98" fmla="*/ 2369 w 2894"/>
                  <a:gd name="T99" fmla="*/ 338 h 2931"/>
                  <a:gd name="T100" fmla="*/ 2366 w 2894"/>
                  <a:gd name="T101" fmla="*/ 324 h 2931"/>
                  <a:gd name="T102" fmla="*/ 948 w 2894"/>
                  <a:gd name="T103" fmla="*/ 88 h 2931"/>
                  <a:gd name="T104" fmla="*/ 942 w 2894"/>
                  <a:gd name="T105" fmla="*/ 95 h 2931"/>
                  <a:gd name="T106" fmla="*/ 938 w 2894"/>
                  <a:gd name="T107" fmla="*/ 101 h 2931"/>
                  <a:gd name="T108" fmla="*/ 931 w 2894"/>
                  <a:gd name="T109" fmla="*/ 101 h 2931"/>
                  <a:gd name="T110" fmla="*/ 921 w 2894"/>
                  <a:gd name="T111" fmla="*/ 101 h 2931"/>
                  <a:gd name="T112" fmla="*/ 948 w 2894"/>
                  <a:gd name="T113" fmla="*/ 88 h 2931"/>
                  <a:gd name="T114" fmla="*/ 1924 w 2894"/>
                  <a:gd name="T115" fmla="*/ 79 h 2931"/>
                  <a:gd name="T116" fmla="*/ 1911 w 2894"/>
                  <a:gd name="T117" fmla="*/ 85 h 2931"/>
                  <a:gd name="T118" fmla="*/ 1449 w 2894"/>
                  <a:gd name="T119" fmla="*/ 0 h 2931"/>
                  <a:gd name="T120" fmla="*/ 1445 w 2894"/>
                  <a:gd name="T121" fmla="*/ 9 h 2931"/>
                  <a:gd name="T122" fmla="*/ 1449 w 2894"/>
                  <a:gd name="T123" fmla="*/ 0 h 2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94" h="2931">
                    <a:moveTo>
                      <a:pt x="1446" y="2921"/>
                    </a:moveTo>
                    <a:lnTo>
                      <a:pt x="1451" y="2930"/>
                    </a:lnTo>
                    <a:lnTo>
                      <a:pt x="1443" y="2931"/>
                    </a:lnTo>
                    <a:lnTo>
                      <a:pt x="1439" y="2921"/>
                    </a:lnTo>
                    <a:lnTo>
                      <a:pt x="1446" y="2921"/>
                    </a:lnTo>
                    <a:close/>
                    <a:moveTo>
                      <a:pt x="974" y="2842"/>
                    </a:moveTo>
                    <a:lnTo>
                      <a:pt x="980" y="2845"/>
                    </a:lnTo>
                    <a:lnTo>
                      <a:pt x="974" y="2852"/>
                    </a:lnTo>
                    <a:lnTo>
                      <a:pt x="969" y="2851"/>
                    </a:lnTo>
                    <a:lnTo>
                      <a:pt x="974" y="2842"/>
                    </a:lnTo>
                    <a:close/>
                    <a:moveTo>
                      <a:pt x="1970" y="2825"/>
                    </a:moveTo>
                    <a:lnTo>
                      <a:pt x="1975" y="2827"/>
                    </a:lnTo>
                    <a:lnTo>
                      <a:pt x="1982" y="2829"/>
                    </a:lnTo>
                    <a:lnTo>
                      <a:pt x="1944" y="2844"/>
                    </a:lnTo>
                    <a:lnTo>
                      <a:pt x="1945" y="2842"/>
                    </a:lnTo>
                    <a:lnTo>
                      <a:pt x="1946" y="2838"/>
                    </a:lnTo>
                    <a:lnTo>
                      <a:pt x="1951" y="2834"/>
                    </a:lnTo>
                    <a:lnTo>
                      <a:pt x="1955" y="2829"/>
                    </a:lnTo>
                    <a:lnTo>
                      <a:pt x="1955" y="2829"/>
                    </a:lnTo>
                    <a:lnTo>
                      <a:pt x="1963" y="2827"/>
                    </a:lnTo>
                    <a:lnTo>
                      <a:pt x="1966" y="2827"/>
                    </a:lnTo>
                    <a:lnTo>
                      <a:pt x="1970" y="2825"/>
                    </a:lnTo>
                    <a:close/>
                    <a:moveTo>
                      <a:pt x="504" y="2585"/>
                    </a:moveTo>
                    <a:lnTo>
                      <a:pt x="507" y="2585"/>
                    </a:lnTo>
                    <a:lnTo>
                      <a:pt x="512" y="2586"/>
                    </a:lnTo>
                    <a:lnTo>
                      <a:pt x="517" y="2588"/>
                    </a:lnTo>
                    <a:lnTo>
                      <a:pt x="518" y="2588"/>
                    </a:lnTo>
                    <a:lnTo>
                      <a:pt x="522" y="2592"/>
                    </a:lnTo>
                    <a:lnTo>
                      <a:pt x="524" y="2592"/>
                    </a:lnTo>
                    <a:lnTo>
                      <a:pt x="521" y="2595"/>
                    </a:lnTo>
                    <a:lnTo>
                      <a:pt x="528" y="2605"/>
                    </a:lnTo>
                    <a:lnTo>
                      <a:pt x="528" y="2608"/>
                    </a:lnTo>
                    <a:lnTo>
                      <a:pt x="517" y="2599"/>
                    </a:lnTo>
                    <a:lnTo>
                      <a:pt x="503" y="2585"/>
                    </a:lnTo>
                    <a:lnTo>
                      <a:pt x="504" y="2585"/>
                    </a:lnTo>
                    <a:close/>
                    <a:moveTo>
                      <a:pt x="2410" y="2558"/>
                    </a:moveTo>
                    <a:lnTo>
                      <a:pt x="2413" y="2567"/>
                    </a:lnTo>
                    <a:lnTo>
                      <a:pt x="2408" y="2571"/>
                    </a:lnTo>
                    <a:lnTo>
                      <a:pt x="2404" y="2562"/>
                    </a:lnTo>
                    <a:lnTo>
                      <a:pt x="2410" y="2558"/>
                    </a:lnTo>
                    <a:close/>
                    <a:moveTo>
                      <a:pt x="2708" y="2193"/>
                    </a:moveTo>
                    <a:lnTo>
                      <a:pt x="2718" y="2195"/>
                    </a:lnTo>
                    <a:lnTo>
                      <a:pt x="2714" y="2201"/>
                    </a:lnTo>
                    <a:lnTo>
                      <a:pt x="2705" y="2199"/>
                    </a:lnTo>
                    <a:lnTo>
                      <a:pt x="2708" y="2193"/>
                    </a:lnTo>
                    <a:close/>
                    <a:moveTo>
                      <a:pt x="182" y="2186"/>
                    </a:moveTo>
                    <a:lnTo>
                      <a:pt x="186" y="2193"/>
                    </a:lnTo>
                    <a:lnTo>
                      <a:pt x="179" y="2201"/>
                    </a:lnTo>
                    <a:lnTo>
                      <a:pt x="176" y="2193"/>
                    </a:lnTo>
                    <a:lnTo>
                      <a:pt x="182" y="2186"/>
                    </a:lnTo>
                    <a:close/>
                    <a:moveTo>
                      <a:pt x="8" y="1746"/>
                    </a:moveTo>
                    <a:lnTo>
                      <a:pt x="18" y="1747"/>
                    </a:lnTo>
                    <a:lnTo>
                      <a:pt x="19" y="1753"/>
                    </a:lnTo>
                    <a:lnTo>
                      <a:pt x="10" y="1751"/>
                    </a:lnTo>
                    <a:lnTo>
                      <a:pt x="8" y="1746"/>
                    </a:lnTo>
                    <a:close/>
                    <a:moveTo>
                      <a:pt x="2894" y="1688"/>
                    </a:moveTo>
                    <a:lnTo>
                      <a:pt x="2890" y="1716"/>
                    </a:lnTo>
                    <a:lnTo>
                      <a:pt x="2887" y="1709"/>
                    </a:lnTo>
                    <a:lnTo>
                      <a:pt x="2882" y="1707"/>
                    </a:lnTo>
                    <a:lnTo>
                      <a:pt x="2883" y="1700"/>
                    </a:lnTo>
                    <a:lnTo>
                      <a:pt x="2887" y="1702"/>
                    </a:lnTo>
                    <a:lnTo>
                      <a:pt x="2893" y="1690"/>
                    </a:lnTo>
                    <a:lnTo>
                      <a:pt x="2894" y="1688"/>
                    </a:lnTo>
                    <a:close/>
                    <a:moveTo>
                      <a:pt x="4" y="1210"/>
                    </a:moveTo>
                    <a:lnTo>
                      <a:pt x="7" y="1223"/>
                    </a:lnTo>
                    <a:lnTo>
                      <a:pt x="11" y="1223"/>
                    </a:lnTo>
                    <a:lnTo>
                      <a:pt x="10" y="1230"/>
                    </a:lnTo>
                    <a:lnTo>
                      <a:pt x="5" y="1228"/>
                    </a:lnTo>
                    <a:lnTo>
                      <a:pt x="0" y="1240"/>
                    </a:lnTo>
                    <a:lnTo>
                      <a:pt x="0" y="1240"/>
                    </a:lnTo>
                    <a:lnTo>
                      <a:pt x="4" y="1210"/>
                    </a:lnTo>
                    <a:close/>
                    <a:moveTo>
                      <a:pt x="2875" y="1179"/>
                    </a:moveTo>
                    <a:lnTo>
                      <a:pt x="2884" y="1180"/>
                    </a:lnTo>
                    <a:lnTo>
                      <a:pt x="2886" y="1186"/>
                    </a:lnTo>
                    <a:lnTo>
                      <a:pt x="2876" y="1184"/>
                    </a:lnTo>
                    <a:lnTo>
                      <a:pt x="2875" y="1179"/>
                    </a:lnTo>
                    <a:close/>
                    <a:moveTo>
                      <a:pt x="179" y="729"/>
                    </a:moveTo>
                    <a:lnTo>
                      <a:pt x="189" y="731"/>
                    </a:lnTo>
                    <a:lnTo>
                      <a:pt x="186" y="738"/>
                    </a:lnTo>
                    <a:lnTo>
                      <a:pt x="176" y="737"/>
                    </a:lnTo>
                    <a:lnTo>
                      <a:pt x="179" y="729"/>
                    </a:lnTo>
                    <a:close/>
                    <a:moveTo>
                      <a:pt x="2714" y="729"/>
                    </a:moveTo>
                    <a:lnTo>
                      <a:pt x="2718" y="735"/>
                    </a:lnTo>
                    <a:lnTo>
                      <a:pt x="2711" y="742"/>
                    </a:lnTo>
                    <a:lnTo>
                      <a:pt x="2708" y="737"/>
                    </a:lnTo>
                    <a:lnTo>
                      <a:pt x="2714" y="729"/>
                    </a:lnTo>
                    <a:close/>
                    <a:moveTo>
                      <a:pt x="486" y="359"/>
                    </a:moveTo>
                    <a:lnTo>
                      <a:pt x="488" y="369"/>
                    </a:lnTo>
                    <a:lnTo>
                      <a:pt x="483" y="373"/>
                    </a:lnTo>
                    <a:lnTo>
                      <a:pt x="480" y="365"/>
                    </a:lnTo>
                    <a:lnTo>
                      <a:pt x="486" y="359"/>
                    </a:lnTo>
                    <a:close/>
                    <a:moveTo>
                      <a:pt x="2366" y="324"/>
                    </a:moveTo>
                    <a:lnTo>
                      <a:pt x="2377" y="332"/>
                    </a:lnTo>
                    <a:lnTo>
                      <a:pt x="2389" y="342"/>
                    </a:lnTo>
                    <a:lnTo>
                      <a:pt x="2386" y="342"/>
                    </a:lnTo>
                    <a:lnTo>
                      <a:pt x="2382" y="341"/>
                    </a:lnTo>
                    <a:lnTo>
                      <a:pt x="2377" y="339"/>
                    </a:lnTo>
                    <a:lnTo>
                      <a:pt x="2374" y="342"/>
                    </a:lnTo>
                    <a:lnTo>
                      <a:pt x="2372" y="338"/>
                    </a:lnTo>
                    <a:lnTo>
                      <a:pt x="2369" y="338"/>
                    </a:lnTo>
                    <a:lnTo>
                      <a:pt x="2373" y="334"/>
                    </a:lnTo>
                    <a:lnTo>
                      <a:pt x="2366" y="324"/>
                    </a:lnTo>
                    <a:lnTo>
                      <a:pt x="2366" y="324"/>
                    </a:lnTo>
                    <a:close/>
                    <a:moveTo>
                      <a:pt x="948" y="88"/>
                    </a:moveTo>
                    <a:lnTo>
                      <a:pt x="946" y="91"/>
                    </a:lnTo>
                    <a:lnTo>
                      <a:pt x="942" y="95"/>
                    </a:lnTo>
                    <a:lnTo>
                      <a:pt x="936" y="98"/>
                    </a:lnTo>
                    <a:lnTo>
                      <a:pt x="938" y="101"/>
                    </a:lnTo>
                    <a:lnTo>
                      <a:pt x="932" y="103"/>
                    </a:lnTo>
                    <a:lnTo>
                      <a:pt x="931" y="101"/>
                    </a:lnTo>
                    <a:lnTo>
                      <a:pt x="925" y="102"/>
                    </a:lnTo>
                    <a:lnTo>
                      <a:pt x="921" y="101"/>
                    </a:lnTo>
                    <a:lnTo>
                      <a:pt x="917" y="99"/>
                    </a:lnTo>
                    <a:lnTo>
                      <a:pt x="948" y="88"/>
                    </a:lnTo>
                    <a:close/>
                    <a:moveTo>
                      <a:pt x="1917" y="78"/>
                    </a:moveTo>
                    <a:lnTo>
                      <a:pt x="1924" y="79"/>
                    </a:lnTo>
                    <a:lnTo>
                      <a:pt x="1918" y="88"/>
                    </a:lnTo>
                    <a:lnTo>
                      <a:pt x="1911" y="85"/>
                    </a:lnTo>
                    <a:lnTo>
                      <a:pt x="1917" y="78"/>
                    </a:lnTo>
                    <a:close/>
                    <a:moveTo>
                      <a:pt x="1449" y="0"/>
                    </a:moveTo>
                    <a:lnTo>
                      <a:pt x="1452" y="9"/>
                    </a:lnTo>
                    <a:lnTo>
                      <a:pt x="1445" y="9"/>
                    </a:lnTo>
                    <a:lnTo>
                      <a:pt x="1442" y="0"/>
                    </a:lnTo>
                    <a:lnTo>
                      <a:pt x="14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4" name="Freeform 699"/>
              <p:cNvSpPr>
                <a:spLocks noEditPoints="1"/>
              </p:cNvSpPr>
              <p:nvPr/>
            </p:nvSpPr>
            <p:spPr bwMode="auto">
              <a:xfrm>
                <a:off x="5657" y="1069"/>
                <a:ext cx="2918" cy="2950"/>
              </a:xfrm>
              <a:custGeom>
                <a:avLst/>
                <a:gdLst>
                  <a:gd name="T0" fmla="*/ 1465 w 2918"/>
                  <a:gd name="T1" fmla="*/ 2950 h 2950"/>
                  <a:gd name="T2" fmla="*/ 1455 w 2918"/>
                  <a:gd name="T3" fmla="*/ 2941 h 2950"/>
                  <a:gd name="T4" fmla="*/ 981 w 2918"/>
                  <a:gd name="T5" fmla="*/ 2861 h 2950"/>
                  <a:gd name="T6" fmla="*/ 981 w 2918"/>
                  <a:gd name="T7" fmla="*/ 2869 h 2950"/>
                  <a:gd name="T8" fmla="*/ 981 w 2918"/>
                  <a:gd name="T9" fmla="*/ 2861 h 2950"/>
                  <a:gd name="T10" fmla="*/ 1998 w 2918"/>
                  <a:gd name="T11" fmla="*/ 2842 h 2950"/>
                  <a:gd name="T12" fmla="*/ 1956 w 2918"/>
                  <a:gd name="T13" fmla="*/ 2863 h 2950"/>
                  <a:gd name="T14" fmla="*/ 1956 w 2918"/>
                  <a:gd name="T15" fmla="*/ 2854 h 2950"/>
                  <a:gd name="T16" fmla="*/ 515 w 2918"/>
                  <a:gd name="T17" fmla="*/ 2595 h 2950"/>
                  <a:gd name="T18" fmla="*/ 540 w 2918"/>
                  <a:gd name="T19" fmla="*/ 2618 h 2950"/>
                  <a:gd name="T20" fmla="*/ 540 w 2918"/>
                  <a:gd name="T21" fmla="*/ 2629 h 2950"/>
                  <a:gd name="T22" fmla="*/ 503 w 2918"/>
                  <a:gd name="T23" fmla="*/ 2598 h 2950"/>
                  <a:gd name="T24" fmla="*/ 515 w 2918"/>
                  <a:gd name="T25" fmla="*/ 2595 h 2950"/>
                  <a:gd name="T26" fmla="*/ 2429 w 2918"/>
                  <a:gd name="T27" fmla="*/ 2585 h 2950"/>
                  <a:gd name="T28" fmla="*/ 2420 w 2918"/>
                  <a:gd name="T29" fmla="*/ 2581 h 2950"/>
                  <a:gd name="T30" fmla="*/ 2730 w 2918"/>
                  <a:gd name="T31" fmla="*/ 2205 h 2950"/>
                  <a:gd name="T32" fmla="*/ 2735 w 2918"/>
                  <a:gd name="T33" fmla="*/ 2212 h 2950"/>
                  <a:gd name="T34" fmla="*/ 2730 w 2918"/>
                  <a:gd name="T35" fmla="*/ 2205 h 2950"/>
                  <a:gd name="T36" fmla="*/ 191 w 2918"/>
                  <a:gd name="T37" fmla="*/ 2211 h 2950"/>
                  <a:gd name="T38" fmla="*/ 181 w 2918"/>
                  <a:gd name="T39" fmla="*/ 2212 h 2950"/>
                  <a:gd name="T40" fmla="*/ 10 w 2918"/>
                  <a:gd name="T41" fmla="*/ 1753 h 2950"/>
                  <a:gd name="T42" fmla="*/ 22 w 2918"/>
                  <a:gd name="T43" fmla="*/ 1761 h 2950"/>
                  <a:gd name="T44" fmla="*/ 10 w 2918"/>
                  <a:gd name="T45" fmla="*/ 1753 h 2950"/>
                  <a:gd name="T46" fmla="*/ 2916 w 2918"/>
                  <a:gd name="T47" fmla="*/ 1693 h 2950"/>
                  <a:gd name="T48" fmla="*/ 2904 w 2918"/>
                  <a:gd name="T49" fmla="*/ 1730 h 2950"/>
                  <a:gd name="T50" fmla="*/ 2906 w 2918"/>
                  <a:gd name="T51" fmla="*/ 1698 h 2950"/>
                  <a:gd name="T52" fmla="*/ 2918 w 2918"/>
                  <a:gd name="T53" fmla="*/ 1692 h 2950"/>
                  <a:gd name="T54" fmla="*/ 16 w 2918"/>
                  <a:gd name="T55" fmla="*/ 1220 h 2950"/>
                  <a:gd name="T56" fmla="*/ 12 w 2918"/>
                  <a:gd name="T57" fmla="*/ 1250 h 2950"/>
                  <a:gd name="T58" fmla="*/ 0 w 2918"/>
                  <a:gd name="T59" fmla="*/ 1257 h 2950"/>
                  <a:gd name="T60" fmla="*/ 9 w 2918"/>
                  <a:gd name="T61" fmla="*/ 1211 h 2950"/>
                  <a:gd name="T62" fmla="*/ 2906 w 2918"/>
                  <a:gd name="T63" fmla="*/ 1192 h 2950"/>
                  <a:gd name="T64" fmla="*/ 2898 w 2918"/>
                  <a:gd name="T65" fmla="*/ 1196 h 2950"/>
                  <a:gd name="T66" fmla="*/ 183 w 2918"/>
                  <a:gd name="T67" fmla="*/ 738 h 2950"/>
                  <a:gd name="T68" fmla="*/ 188 w 2918"/>
                  <a:gd name="T69" fmla="*/ 747 h 2950"/>
                  <a:gd name="T70" fmla="*/ 183 w 2918"/>
                  <a:gd name="T71" fmla="*/ 738 h 2950"/>
                  <a:gd name="T72" fmla="*/ 2735 w 2918"/>
                  <a:gd name="T73" fmla="*/ 738 h 2950"/>
                  <a:gd name="T74" fmla="*/ 2726 w 2918"/>
                  <a:gd name="T75" fmla="*/ 739 h 2950"/>
                  <a:gd name="T76" fmla="*/ 493 w 2918"/>
                  <a:gd name="T77" fmla="*/ 361 h 2950"/>
                  <a:gd name="T78" fmla="*/ 492 w 2918"/>
                  <a:gd name="T79" fmla="*/ 375 h 2950"/>
                  <a:gd name="T80" fmla="*/ 493 w 2918"/>
                  <a:gd name="T81" fmla="*/ 361 h 2950"/>
                  <a:gd name="T82" fmla="*/ 2395 w 2918"/>
                  <a:gd name="T83" fmla="*/ 335 h 2950"/>
                  <a:gd name="T84" fmla="*/ 2402 w 2918"/>
                  <a:gd name="T85" fmla="*/ 352 h 2950"/>
                  <a:gd name="T86" fmla="*/ 2389 w 2918"/>
                  <a:gd name="T87" fmla="*/ 342 h 2950"/>
                  <a:gd name="T88" fmla="*/ 2377 w 2918"/>
                  <a:gd name="T89" fmla="*/ 321 h 2950"/>
                  <a:gd name="T90" fmla="*/ 962 w 2918"/>
                  <a:gd name="T91" fmla="*/ 89 h 2950"/>
                  <a:gd name="T92" fmla="*/ 960 w 2918"/>
                  <a:gd name="T93" fmla="*/ 98 h 2950"/>
                  <a:gd name="T94" fmla="*/ 921 w 2918"/>
                  <a:gd name="T95" fmla="*/ 106 h 2950"/>
                  <a:gd name="T96" fmla="*/ 962 w 2918"/>
                  <a:gd name="T97" fmla="*/ 87 h 2950"/>
                  <a:gd name="T98" fmla="*/ 1943 w 2918"/>
                  <a:gd name="T99" fmla="*/ 82 h 2950"/>
                  <a:gd name="T100" fmla="*/ 1929 w 2918"/>
                  <a:gd name="T101" fmla="*/ 88 h 2950"/>
                  <a:gd name="T102" fmla="*/ 1457 w 2918"/>
                  <a:gd name="T103" fmla="*/ 0 h 2950"/>
                  <a:gd name="T104" fmla="*/ 1454 w 2918"/>
                  <a:gd name="T105" fmla="*/ 10 h 2950"/>
                  <a:gd name="T106" fmla="*/ 1457 w 2918"/>
                  <a:gd name="T107" fmla="*/ 0 h 2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18" h="2950">
                    <a:moveTo>
                      <a:pt x="1463" y="2940"/>
                    </a:moveTo>
                    <a:lnTo>
                      <a:pt x="1465" y="2950"/>
                    </a:lnTo>
                    <a:lnTo>
                      <a:pt x="1458" y="2950"/>
                    </a:lnTo>
                    <a:lnTo>
                      <a:pt x="1455" y="2941"/>
                    </a:lnTo>
                    <a:lnTo>
                      <a:pt x="1463" y="2940"/>
                    </a:lnTo>
                    <a:close/>
                    <a:moveTo>
                      <a:pt x="981" y="2861"/>
                    </a:moveTo>
                    <a:lnTo>
                      <a:pt x="986" y="2862"/>
                    </a:lnTo>
                    <a:lnTo>
                      <a:pt x="981" y="2869"/>
                    </a:lnTo>
                    <a:lnTo>
                      <a:pt x="974" y="2868"/>
                    </a:lnTo>
                    <a:lnTo>
                      <a:pt x="981" y="2861"/>
                    </a:lnTo>
                    <a:close/>
                    <a:moveTo>
                      <a:pt x="1994" y="2839"/>
                    </a:moveTo>
                    <a:lnTo>
                      <a:pt x="1998" y="2842"/>
                    </a:lnTo>
                    <a:lnTo>
                      <a:pt x="2002" y="2846"/>
                    </a:lnTo>
                    <a:lnTo>
                      <a:pt x="1956" y="2863"/>
                    </a:lnTo>
                    <a:lnTo>
                      <a:pt x="1954" y="2858"/>
                    </a:lnTo>
                    <a:lnTo>
                      <a:pt x="1956" y="2854"/>
                    </a:lnTo>
                    <a:lnTo>
                      <a:pt x="1994" y="2839"/>
                    </a:lnTo>
                    <a:close/>
                    <a:moveTo>
                      <a:pt x="515" y="2595"/>
                    </a:moveTo>
                    <a:lnTo>
                      <a:pt x="529" y="2609"/>
                    </a:lnTo>
                    <a:lnTo>
                      <a:pt x="540" y="2618"/>
                    </a:lnTo>
                    <a:lnTo>
                      <a:pt x="540" y="2627"/>
                    </a:lnTo>
                    <a:lnTo>
                      <a:pt x="540" y="2629"/>
                    </a:lnTo>
                    <a:lnTo>
                      <a:pt x="523" y="2615"/>
                    </a:lnTo>
                    <a:lnTo>
                      <a:pt x="503" y="2598"/>
                    </a:lnTo>
                    <a:lnTo>
                      <a:pt x="505" y="2598"/>
                    </a:lnTo>
                    <a:lnTo>
                      <a:pt x="515" y="2595"/>
                    </a:lnTo>
                    <a:close/>
                    <a:moveTo>
                      <a:pt x="2425" y="2577"/>
                    </a:moveTo>
                    <a:lnTo>
                      <a:pt x="2429" y="2585"/>
                    </a:lnTo>
                    <a:lnTo>
                      <a:pt x="2423" y="2589"/>
                    </a:lnTo>
                    <a:lnTo>
                      <a:pt x="2420" y="2581"/>
                    </a:lnTo>
                    <a:lnTo>
                      <a:pt x="2425" y="2577"/>
                    </a:lnTo>
                    <a:close/>
                    <a:moveTo>
                      <a:pt x="2730" y="2205"/>
                    </a:moveTo>
                    <a:lnTo>
                      <a:pt x="2738" y="2206"/>
                    </a:lnTo>
                    <a:lnTo>
                      <a:pt x="2735" y="2212"/>
                    </a:lnTo>
                    <a:lnTo>
                      <a:pt x="2726" y="2211"/>
                    </a:lnTo>
                    <a:lnTo>
                      <a:pt x="2730" y="2205"/>
                    </a:lnTo>
                    <a:close/>
                    <a:moveTo>
                      <a:pt x="188" y="2203"/>
                    </a:moveTo>
                    <a:lnTo>
                      <a:pt x="191" y="2211"/>
                    </a:lnTo>
                    <a:lnTo>
                      <a:pt x="185" y="2218"/>
                    </a:lnTo>
                    <a:lnTo>
                      <a:pt x="181" y="2212"/>
                    </a:lnTo>
                    <a:lnTo>
                      <a:pt x="188" y="2203"/>
                    </a:lnTo>
                    <a:close/>
                    <a:moveTo>
                      <a:pt x="10" y="1753"/>
                    </a:moveTo>
                    <a:lnTo>
                      <a:pt x="20" y="1756"/>
                    </a:lnTo>
                    <a:lnTo>
                      <a:pt x="22" y="1761"/>
                    </a:lnTo>
                    <a:lnTo>
                      <a:pt x="12" y="1760"/>
                    </a:lnTo>
                    <a:lnTo>
                      <a:pt x="10" y="1753"/>
                    </a:lnTo>
                    <a:close/>
                    <a:moveTo>
                      <a:pt x="2918" y="1692"/>
                    </a:moveTo>
                    <a:lnTo>
                      <a:pt x="2916" y="1693"/>
                    </a:lnTo>
                    <a:lnTo>
                      <a:pt x="2909" y="1737"/>
                    </a:lnTo>
                    <a:lnTo>
                      <a:pt x="2904" y="1730"/>
                    </a:lnTo>
                    <a:lnTo>
                      <a:pt x="2902" y="1726"/>
                    </a:lnTo>
                    <a:lnTo>
                      <a:pt x="2906" y="1698"/>
                    </a:lnTo>
                    <a:lnTo>
                      <a:pt x="2913" y="1692"/>
                    </a:lnTo>
                    <a:lnTo>
                      <a:pt x="2918" y="1692"/>
                    </a:lnTo>
                    <a:close/>
                    <a:moveTo>
                      <a:pt x="9" y="1211"/>
                    </a:moveTo>
                    <a:lnTo>
                      <a:pt x="16" y="1220"/>
                    </a:lnTo>
                    <a:lnTo>
                      <a:pt x="16" y="1220"/>
                    </a:lnTo>
                    <a:lnTo>
                      <a:pt x="12" y="1250"/>
                    </a:lnTo>
                    <a:lnTo>
                      <a:pt x="3" y="1257"/>
                    </a:lnTo>
                    <a:lnTo>
                      <a:pt x="0" y="1257"/>
                    </a:lnTo>
                    <a:lnTo>
                      <a:pt x="0" y="1257"/>
                    </a:lnTo>
                    <a:lnTo>
                      <a:pt x="9" y="1211"/>
                    </a:lnTo>
                    <a:close/>
                    <a:moveTo>
                      <a:pt x="2896" y="1190"/>
                    </a:moveTo>
                    <a:lnTo>
                      <a:pt x="2906" y="1192"/>
                    </a:lnTo>
                    <a:lnTo>
                      <a:pt x="2908" y="1197"/>
                    </a:lnTo>
                    <a:lnTo>
                      <a:pt x="2898" y="1196"/>
                    </a:lnTo>
                    <a:lnTo>
                      <a:pt x="2896" y="1190"/>
                    </a:lnTo>
                    <a:close/>
                    <a:moveTo>
                      <a:pt x="183" y="738"/>
                    </a:moveTo>
                    <a:lnTo>
                      <a:pt x="191" y="739"/>
                    </a:lnTo>
                    <a:lnTo>
                      <a:pt x="188" y="747"/>
                    </a:lnTo>
                    <a:lnTo>
                      <a:pt x="178" y="744"/>
                    </a:lnTo>
                    <a:lnTo>
                      <a:pt x="183" y="738"/>
                    </a:lnTo>
                    <a:close/>
                    <a:moveTo>
                      <a:pt x="2733" y="732"/>
                    </a:moveTo>
                    <a:lnTo>
                      <a:pt x="2735" y="738"/>
                    </a:lnTo>
                    <a:lnTo>
                      <a:pt x="2730" y="745"/>
                    </a:lnTo>
                    <a:lnTo>
                      <a:pt x="2726" y="739"/>
                    </a:lnTo>
                    <a:lnTo>
                      <a:pt x="2733" y="732"/>
                    </a:lnTo>
                    <a:close/>
                    <a:moveTo>
                      <a:pt x="493" y="361"/>
                    </a:moveTo>
                    <a:lnTo>
                      <a:pt x="498" y="369"/>
                    </a:lnTo>
                    <a:lnTo>
                      <a:pt x="492" y="375"/>
                    </a:lnTo>
                    <a:lnTo>
                      <a:pt x="489" y="365"/>
                    </a:lnTo>
                    <a:lnTo>
                      <a:pt x="493" y="361"/>
                    </a:lnTo>
                    <a:close/>
                    <a:moveTo>
                      <a:pt x="2377" y="321"/>
                    </a:moveTo>
                    <a:lnTo>
                      <a:pt x="2395" y="335"/>
                    </a:lnTo>
                    <a:lnTo>
                      <a:pt x="2412" y="351"/>
                    </a:lnTo>
                    <a:lnTo>
                      <a:pt x="2402" y="352"/>
                    </a:lnTo>
                    <a:lnTo>
                      <a:pt x="2401" y="352"/>
                    </a:lnTo>
                    <a:lnTo>
                      <a:pt x="2389" y="342"/>
                    </a:lnTo>
                    <a:lnTo>
                      <a:pt x="2378" y="334"/>
                    </a:lnTo>
                    <a:lnTo>
                      <a:pt x="2377" y="321"/>
                    </a:lnTo>
                    <a:close/>
                    <a:moveTo>
                      <a:pt x="962" y="87"/>
                    </a:moveTo>
                    <a:lnTo>
                      <a:pt x="962" y="89"/>
                    </a:lnTo>
                    <a:lnTo>
                      <a:pt x="961" y="95"/>
                    </a:lnTo>
                    <a:lnTo>
                      <a:pt x="960" y="98"/>
                    </a:lnTo>
                    <a:lnTo>
                      <a:pt x="929" y="109"/>
                    </a:lnTo>
                    <a:lnTo>
                      <a:pt x="921" y="106"/>
                    </a:lnTo>
                    <a:lnTo>
                      <a:pt x="919" y="104"/>
                    </a:lnTo>
                    <a:lnTo>
                      <a:pt x="962" y="87"/>
                    </a:lnTo>
                    <a:close/>
                    <a:moveTo>
                      <a:pt x="1936" y="80"/>
                    </a:moveTo>
                    <a:lnTo>
                      <a:pt x="1943" y="82"/>
                    </a:lnTo>
                    <a:lnTo>
                      <a:pt x="1936" y="89"/>
                    </a:lnTo>
                    <a:lnTo>
                      <a:pt x="1929" y="88"/>
                    </a:lnTo>
                    <a:lnTo>
                      <a:pt x="1936" y="80"/>
                    </a:lnTo>
                    <a:close/>
                    <a:moveTo>
                      <a:pt x="1457" y="0"/>
                    </a:moveTo>
                    <a:lnTo>
                      <a:pt x="1461" y="10"/>
                    </a:lnTo>
                    <a:lnTo>
                      <a:pt x="1454" y="10"/>
                    </a:lnTo>
                    <a:lnTo>
                      <a:pt x="1451" y="0"/>
                    </a:lnTo>
                    <a:lnTo>
                      <a:pt x="14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5" name="Freeform 700"/>
              <p:cNvSpPr>
                <a:spLocks noEditPoints="1"/>
              </p:cNvSpPr>
              <p:nvPr/>
            </p:nvSpPr>
            <p:spPr bwMode="auto">
              <a:xfrm>
                <a:off x="5649" y="1061"/>
                <a:ext cx="2934" cy="2966"/>
              </a:xfrm>
              <a:custGeom>
                <a:avLst/>
                <a:gdLst>
                  <a:gd name="T0" fmla="*/ 1476 w 2934"/>
                  <a:gd name="T1" fmla="*/ 2966 h 2966"/>
                  <a:gd name="T2" fmla="*/ 1466 w 2934"/>
                  <a:gd name="T3" fmla="*/ 2958 h 2966"/>
                  <a:gd name="T4" fmla="*/ 982 w 2934"/>
                  <a:gd name="T5" fmla="*/ 2876 h 2966"/>
                  <a:gd name="T6" fmla="*/ 982 w 2934"/>
                  <a:gd name="T7" fmla="*/ 2886 h 2966"/>
                  <a:gd name="T8" fmla="*/ 982 w 2934"/>
                  <a:gd name="T9" fmla="*/ 2876 h 2966"/>
                  <a:gd name="T10" fmla="*/ 2014 w 2934"/>
                  <a:gd name="T11" fmla="*/ 2860 h 2966"/>
                  <a:gd name="T12" fmla="*/ 1965 w 2934"/>
                  <a:gd name="T13" fmla="*/ 2880 h 2966"/>
                  <a:gd name="T14" fmla="*/ 1964 w 2934"/>
                  <a:gd name="T15" fmla="*/ 2871 h 2966"/>
                  <a:gd name="T16" fmla="*/ 511 w 2934"/>
                  <a:gd name="T17" fmla="*/ 2606 h 2966"/>
                  <a:gd name="T18" fmla="*/ 548 w 2934"/>
                  <a:gd name="T19" fmla="*/ 2637 h 2966"/>
                  <a:gd name="T20" fmla="*/ 545 w 2934"/>
                  <a:gd name="T21" fmla="*/ 2645 h 2966"/>
                  <a:gd name="T22" fmla="*/ 504 w 2934"/>
                  <a:gd name="T23" fmla="*/ 2611 h 2966"/>
                  <a:gd name="T24" fmla="*/ 2437 w 2934"/>
                  <a:gd name="T25" fmla="*/ 2593 h 2966"/>
                  <a:gd name="T26" fmla="*/ 2434 w 2934"/>
                  <a:gd name="T27" fmla="*/ 2607 h 2966"/>
                  <a:gd name="T28" fmla="*/ 2437 w 2934"/>
                  <a:gd name="T29" fmla="*/ 2593 h 2966"/>
                  <a:gd name="T30" fmla="*/ 193 w 2934"/>
                  <a:gd name="T31" fmla="*/ 2226 h 2966"/>
                  <a:gd name="T32" fmla="*/ 184 w 2934"/>
                  <a:gd name="T33" fmla="*/ 2227 h 2966"/>
                  <a:gd name="T34" fmla="*/ 2746 w 2934"/>
                  <a:gd name="T35" fmla="*/ 2214 h 2966"/>
                  <a:gd name="T36" fmla="*/ 2753 w 2934"/>
                  <a:gd name="T37" fmla="*/ 2221 h 2966"/>
                  <a:gd name="T38" fmla="*/ 2746 w 2934"/>
                  <a:gd name="T39" fmla="*/ 2214 h 2966"/>
                  <a:gd name="T40" fmla="*/ 18 w 2934"/>
                  <a:gd name="T41" fmla="*/ 1761 h 2966"/>
                  <a:gd name="T42" fmla="*/ 10 w 2934"/>
                  <a:gd name="T43" fmla="*/ 1765 h 2966"/>
                  <a:gd name="T44" fmla="*/ 2934 w 2934"/>
                  <a:gd name="T45" fmla="*/ 1697 h 2966"/>
                  <a:gd name="T46" fmla="*/ 2934 w 2934"/>
                  <a:gd name="T47" fmla="*/ 1703 h 2966"/>
                  <a:gd name="T48" fmla="*/ 2919 w 2934"/>
                  <a:gd name="T49" fmla="*/ 1747 h 2966"/>
                  <a:gd name="T50" fmla="*/ 2924 w 2934"/>
                  <a:gd name="T51" fmla="*/ 1701 h 2966"/>
                  <a:gd name="T52" fmla="*/ 2934 w 2934"/>
                  <a:gd name="T53" fmla="*/ 1697 h 2966"/>
                  <a:gd name="T54" fmla="*/ 17 w 2934"/>
                  <a:gd name="T55" fmla="*/ 1219 h 2966"/>
                  <a:gd name="T56" fmla="*/ 8 w 2934"/>
                  <a:gd name="T57" fmla="*/ 1265 h 2966"/>
                  <a:gd name="T58" fmla="*/ 0 w 2934"/>
                  <a:gd name="T59" fmla="*/ 1267 h 2966"/>
                  <a:gd name="T60" fmla="*/ 0 w 2934"/>
                  <a:gd name="T61" fmla="*/ 1263 h 2966"/>
                  <a:gd name="T62" fmla="*/ 2914 w 2934"/>
                  <a:gd name="T63" fmla="*/ 1200 h 2966"/>
                  <a:gd name="T64" fmla="*/ 2924 w 2934"/>
                  <a:gd name="T65" fmla="*/ 1208 h 2966"/>
                  <a:gd name="T66" fmla="*/ 2914 w 2934"/>
                  <a:gd name="T67" fmla="*/ 1200 h 2966"/>
                  <a:gd name="T68" fmla="*/ 191 w 2934"/>
                  <a:gd name="T69" fmla="*/ 746 h 2966"/>
                  <a:gd name="T70" fmla="*/ 178 w 2934"/>
                  <a:gd name="T71" fmla="*/ 750 h 2966"/>
                  <a:gd name="T72" fmla="*/ 2746 w 2934"/>
                  <a:gd name="T73" fmla="*/ 732 h 2966"/>
                  <a:gd name="T74" fmla="*/ 2743 w 2934"/>
                  <a:gd name="T75" fmla="*/ 746 h 2966"/>
                  <a:gd name="T76" fmla="*/ 2746 w 2934"/>
                  <a:gd name="T77" fmla="*/ 732 h 2966"/>
                  <a:gd name="T78" fmla="*/ 501 w 2934"/>
                  <a:gd name="T79" fmla="*/ 369 h 2966"/>
                  <a:gd name="T80" fmla="*/ 493 w 2934"/>
                  <a:gd name="T81" fmla="*/ 364 h 2966"/>
                  <a:gd name="T82" fmla="*/ 2387 w 2934"/>
                  <a:gd name="T83" fmla="*/ 321 h 2966"/>
                  <a:gd name="T84" fmla="*/ 2428 w 2934"/>
                  <a:gd name="T85" fmla="*/ 353 h 2966"/>
                  <a:gd name="T86" fmla="*/ 2420 w 2934"/>
                  <a:gd name="T87" fmla="*/ 359 h 2966"/>
                  <a:gd name="T88" fmla="*/ 2385 w 2934"/>
                  <a:gd name="T89" fmla="*/ 329 h 2966"/>
                  <a:gd name="T90" fmla="*/ 2386 w 2934"/>
                  <a:gd name="T91" fmla="*/ 324 h 2966"/>
                  <a:gd name="T92" fmla="*/ 970 w 2934"/>
                  <a:gd name="T93" fmla="*/ 85 h 2966"/>
                  <a:gd name="T94" fmla="*/ 927 w 2934"/>
                  <a:gd name="T95" fmla="*/ 112 h 2966"/>
                  <a:gd name="T96" fmla="*/ 921 w 2934"/>
                  <a:gd name="T97" fmla="*/ 103 h 2966"/>
                  <a:gd name="T98" fmla="*/ 1949 w 2934"/>
                  <a:gd name="T99" fmla="*/ 80 h 2966"/>
                  <a:gd name="T100" fmla="*/ 1951 w 2934"/>
                  <a:gd name="T101" fmla="*/ 90 h 2966"/>
                  <a:gd name="T102" fmla="*/ 1949 w 2934"/>
                  <a:gd name="T103" fmla="*/ 80 h 2966"/>
                  <a:gd name="T104" fmla="*/ 1465 w 2934"/>
                  <a:gd name="T105" fmla="*/ 8 h 2966"/>
                  <a:gd name="T106" fmla="*/ 1456 w 2934"/>
                  <a:gd name="T107" fmla="*/ 0 h 2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34" h="2966">
                    <a:moveTo>
                      <a:pt x="1473" y="2958"/>
                    </a:moveTo>
                    <a:lnTo>
                      <a:pt x="1476" y="2966"/>
                    </a:lnTo>
                    <a:lnTo>
                      <a:pt x="1469" y="2966"/>
                    </a:lnTo>
                    <a:lnTo>
                      <a:pt x="1466" y="2958"/>
                    </a:lnTo>
                    <a:lnTo>
                      <a:pt x="1473" y="2958"/>
                    </a:lnTo>
                    <a:close/>
                    <a:moveTo>
                      <a:pt x="982" y="2876"/>
                    </a:moveTo>
                    <a:lnTo>
                      <a:pt x="989" y="2877"/>
                    </a:lnTo>
                    <a:lnTo>
                      <a:pt x="982" y="2886"/>
                    </a:lnTo>
                    <a:lnTo>
                      <a:pt x="976" y="2883"/>
                    </a:lnTo>
                    <a:lnTo>
                      <a:pt x="982" y="2876"/>
                    </a:lnTo>
                    <a:close/>
                    <a:moveTo>
                      <a:pt x="2010" y="2854"/>
                    </a:moveTo>
                    <a:lnTo>
                      <a:pt x="2014" y="2860"/>
                    </a:lnTo>
                    <a:lnTo>
                      <a:pt x="2014" y="2862"/>
                    </a:lnTo>
                    <a:lnTo>
                      <a:pt x="1965" y="2880"/>
                    </a:lnTo>
                    <a:lnTo>
                      <a:pt x="1964" y="2878"/>
                    </a:lnTo>
                    <a:lnTo>
                      <a:pt x="1964" y="2871"/>
                    </a:lnTo>
                    <a:lnTo>
                      <a:pt x="2010" y="2854"/>
                    </a:lnTo>
                    <a:close/>
                    <a:moveTo>
                      <a:pt x="511" y="2606"/>
                    </a:moveTo>
                    <a:lnTo>
                      <a:pt x="531" y="2623"/>
                    </a:lnTo>
                    <a:lnTo>
                      <a:pt x="548" y="2637"/>
                    </a:lnTo>
                    <a:lnTo>
                      <a:pt x="547" y="2641"/>
                    </a:lnTo>
                    <a:lnTo>
                      <a:pt x="545" y="2645"/>
                    </a:lnTo>
                    <a:lnTo>
                      <a:pt x="525" y="2630"/>
                    </a:lnTo>
                    <a:lnTo>
                      <a:pt x="504" y="2611"/>
                    </a:lnTo>
                    <a:lnTo>
                      <a:pt x="511" y="2606"/>
                    </a:lnTo>
                    <a:close/>
                    <a:moveTo>
                      <a:pt x="2437" y="2593"/>
                    </a:moveTo>
                    <a:lnTo>
                      <a:pt x="2440" y="2603"/>
                    </a:lnTo>
                    <a:lnTo>
                      <a:pt x="2434" y="2607"/>
                    </a:lnTo>
                    <a:lnTo>
                      <a:pt x="2431" y="2597"/>
                    </a:lnTo>
                    <a:lnTo>
                      <a:pt x="2437" y="2593"/>
                    </a:lnTo>
                    <a:close/>
                    <a:moveTo>
                      <a:pt x="189" y="2220"/>
                    </a:moveTo>
                    <a:lnTo>
                      <a:pt x="193" y="2226"/>
                    </a:lnTo>
                    <a:lnTo>
                      <a:pt x="186" y="2233"/>
                    </a:lnTo>
                    <a:lnTo>
                      <a:pt x="184" y="2227"/>
                    </a:lnTo>
                    <a:lnTo>
                      <a:pt x="189" y="2220"/>
                    </a:lnTo>
                    <a:close/>
                    <a:moveTo>
                      <a:pt x="2746" y="2214"/>
                    </a:moveTo>
                    <a:lnTo>
                      <a:pt x="2756" y="2216"/>
                    </a:lnTo>
                    <a:lnTo>
                      <a:pt x="2753" y="2221"/>
                    </a:lnTo>
                    <a:lnTo>
                      <a:pt x="2743" y="2220"/>
                    </a:lnTo>
                    <a:lnTo>
                      <a:pt x="2746" y="2214"/>
                    </a:lnTo>
                    <a:close/>
                    <a:moveTo>
                      <a:pt x="8" y="1759"/>
                    </a:moveTo>
                    <a:lnTo>
                      <a:pt x="18" y="1761"/>
                    </a:lnTo>
                    <a:lnTo>
                      <a:pt x="20" y="1768"/>
                    </a:lnTo>
                    <a:lnTo>
                      <a:pt x="10" y="1765"/>
                    </a:lnTo>
                    <a:lnTo>
                      <a:pt x="8" y="1759"/>
                    </a:lnTo>
                    <a:close/>
                    <a:moveTo>
                      <a:pt x="2934" y="1697"/>
                    </a:moveTo>
                    <a:lnTo>
                      <a:pt x="2934" y="1699"/>
                    </a:lnTo>
                    <a:lnTo>
                      <a:pt x="2934" y="1703"/>
                    </a:lnTo>
                    <a:lnTo>
                      <a:pt x="2926" y="1749"/>
                    </a:lnTo>
                    <a:lnTo>
                      <a:pt x="2919" y="1747"/>
                    </a:lnTo>
                    <a:lnTo>
                      <a:pt x="2917" y="1745"/>
                    </a:lnTo>
                    <a:lnTo>
                      <a:pt x="2924" y="1701"/>
                    </a:lnTo>
                    <a:lnTo>
                      <a:pt x="2926" y="1700"/>
                    </a:lnTo>
                    <a:lnTo>
                      <a:pt x="2934" y="1697"/>
                    </a:lnTo>
                    <a:close/>
                    <a:moveTo>
                      <a:pt x="8" y="1215"/>
                    </a:moveTo>
                    <a:lnTo>
                      <a:pt x="17" y="1219"/>
                    </a:lnTo>
                    <a:lnTo>
                      <a:pt x="17" y="1219"/>
                    </a:lnTo>
                    <a:lnTo>
                      <a:pt x="8" y="1265"/>
                    </a:lnTo>
                    <a:lnTo>
                      <a:pt x="8" y="1265"/>
                    </a:lnTo>
                    <a:lnTo>
                      <a:pt x="0" y="1267"/>
                    </a:lnTo>
                    <a:lnTo>
                      <a:pt x="0" y="1267"/>
                    </a:lnTo>
                    <a:lnTo>
                      <a:pt x="0" y="1263"/>
                    </a:lnTo>
                    <a:lnTo>
                      <a:pt x="8" y="1215"/>
                    </a:lnTo>
                    <a:close/>
                    <a:moveTo>
                      <a:pt x="2914" y="1200"/>
                    </a:moveTo>
                    <a:lnTo>
                      <a:pt x="2923" y="1201"/>
                    </a:lnTo>
                    <a:lnTo>
                      <a:pt x="2924" y="1208"/>
                    </a:lnTo>
                    <a:lnTo>
                      <a:pt x="2916" y="1205"/>
                    </a:lnTo>
                    <a:lnTo>
                      <a:pt x="2914" y="1200"/>
                    </a:lnTo>
                    <a:close/>
                    <a:moveTo>
                      <a:pt x="181" y="745"/>
                    </a:moveTo>
                    <a:lnTo>
                      <a:pt x="191" y="746"/>
                    </a:lnTo>
                    <a:lnTo>
                      <a:pt x="186" y="752"/>
                    </a:lnTo>
                    <a:lnTo>
                      <a:pt x="178" y="750"/>
                    </a:lnTo>
                    <a:lnTo>
                      <a:pt x="181" y="745"/>
                    </a:lnTo>
                    <a:close/>
                    <a:moveTo>
                      <a:pt x="2746" y="732"/>
                    </a:moveTo>
                    <a:lnTo>
                      <a:pt x="2749" y="738"/>
                    </a:lnTo>
                    <a:lnTo>
                      <a:pt x="2743" y="746"/>
                    </a:lnTo>
                    <a:lnTo>
                      <a:pt x="2741" y="740"/>
                    </a:lnTo>
                    <a:lnTo>
                      <a:pt x="2746" y="732"/>
                    </a:lnTo>
                    <a:close/>
                    <a:moveTo>
                      <a:pt x="499" y="360"/>
                    </a:moveTo>
                    <a:lnTo>
                      <a:pt x="501" y="369"/>
                    </a:lnTo>
                    <a:lnTo>
                      <a:pt x="497" y="373"/>
                    </a:lnTo>
                    <a:lnTo>
                      <a:pt x="493" y="364"/>
                    </a:lnTo>
                    <a:lnTo>
                      <a:pt x="499" y="360"/>
                    </a:lnTo>
                    <a:close/>
                    <a:moveTo>
                      <a:pt x="2387" y="321"/>
                    </a:moveTo>
                    <a:lnTo>
                      <a:pt x="2409" y="336"/>
                    </a:lnTo>
                    <a:lnTo>
                      <a:pt x="2428" y="353"/>
                    </a:lnTo>
                    <a:lnTo>
                      <a:pt x="2420" y="359"/>
                    </a:lnTo>
                    <a:lnTo>
                      <a:pt x="2420" y="359"/>
                    </a:lnTo>
                    <a:lnTo>
                      <a:pt x="2403" y="343"/>
                    </a:lnTo>
                    <a:lnTo>
                      <a:pt x="2385" y="329"/>
                    </a:lnTo>
                    <a:lnTo>
                      <a:pt x="2385" y="329"/>
                    </a:lnTo>
                    <a:lnTo>
                      <a:pt x="2386" y="324"/>
                    </a:lnTo>
                    <a:lnTo>
                      <a:pt x="2387" y="321"/>
                    </a:lnTo>
                    <a:close/>
                    <a:moveTo>
                      <a:pt x="970" y="85"/>
                    </a:moveTo>
                    <a:lnTo>
                      <a:pt x="970" y="95"/>
                    </a:lnTo>
                    <a:lnTo>
                      <a:pt x="927" y="112"/>
                    </a:lnTo>
                    <a:lnTo>
                      <a:pt x="921" y="104"/>
                    </a:lnTo>
                    <a:lnTo>
                      <a:pt x="921" y="103"/>
                    </a:lnTo>
                    <a:lnTo>
                      <a:pt x="970" y="85"/>
                    </a:lnTo>
                    <a:close/>
                    <a:moveTo>
                      <a:pt x="1949" y="80"/>
                    </a:moveTo>
                    <a:lnTo>
                      <a:pt x="1957" y="83"/>
                    </a:lnTo>
                    <a:lnTo>
                      <a:pt x="1951" y="90"/>
                    </a:lnTo>
                    <a:lnTo>
                      <a:pt x="1944" y="88"/>
                    </a:lnTo>
                    <a:lnTo>
                      <a:pt x="1949" y="80"/>
                    </a:lnTo>
                    <a:close/>
                    <a:moveTo>
                      <a:pt x="1462" y="0"/>
                    </a:moveTo>
                    <a:lnTo>
                      <a:pt x="1465" y="8"/>
                    </a:lnTo>
                    <a:lnTo>
                      <a:pt x="1459" y="8"/>
                    </a:lnTo>
                    <a:lnTo>
                      <a:pt x="1456" y="0"/>
                    </a:lnTo>
                    <a:lnTo>
                      <a:pt x="14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6" name="Freeform 701"/>
              <p:cNvSpPr>
                <a:spLocks noEditPoints="1"/>
              </p:cNvSpPr>
              <p:nvPr/>
            </p:nvSpPr>
            <p:spPr bwMode="auto">
              <a:xfrm>
                <a:off x="5639" y="1052"/>
                <a:ext cx="2953" cy="2985"/>
              </a:xfrm>
              <a:custGeom>
                <a:avLst/>
                <a:gdLst>
                  <a:gd name="T0" fmla="*/ 1490 w 2953"/>
                  <a:gd name="T1" fmla="*/ 2984 h 2985"/>
                  <a:gd name="T2" fmla="*/ 1479 w 2953"/>
                  <a:gd name="T3" fmla="*/ 2975 h 2985"/>
                  <a:gd name="T4" fmla="*/ 986 w 2953"/>
                  <a:gd name="T5" fmla="*/ 2892 h 2985"/>
                  <a:gd name="T6" fmla="*/ 986 w 2953"/>
                  <a:gd name="T7" fmla="*/ 2902 h 2985"/>
                  <a:gd name="T8" fmla="*/ 986 w 2953"/>
                  <a:gd name="T9" fmla="*/ 2892 h 2985"/>
                  <a:gd name="T10" fmla="*/ 2026 w 2953"/>
                  <a:gd name="T11" fmla="*/ 2880 h 2985"/>
                  <a:gd name="T12" fmla="*/ 1975 w 2953"/>
                  <a:gd name="T13" fmla="*/ 2889 h 2985"/>
                  <a:gd name="T14" fmla="*/ 514 w 2953"/>
                  <a:gd name="T15" fmla="*/ 2620 h 2985"/>
                  <a:gd name="T16" fmla="*/ 555 w 2953"/>
                  <a:gd name="T17" fmla="*/ 2654 h 2985"/>
                  <a:gd name="T18" fmla="*/ 550 w 2953"/>
                  <a:gd name="T19" fmla="*/ 2660 h 2985"/>
                  <a:gd name="T20" fmla="*/ 530 w 2953"/>
                  <a:gd name="T21" fmla="*/ 2646 h 2985"/>
                  <a:gd name="T22" fmla="*/ 514 w 2953"/>
                  <a:gd name="T23" fmla="*/ 2622 h 2985"/>
                  <a:gd name="T24" fmla="*/ 2450 w 2953"/>
                  <a:gd name="T25" fmla="*/ 2612 h 2985"/>
                  <a:gd name="T26" fmla="*/ 2448 w 2953"/>
                  <a:gd name="T27" fmla="*/ 2625 h 2985"/>
                  <a:gd name="T28" fmla="*/ 2450 w 2953"/>
                  <a:gd name="T29" fmla="*/ 2612 h 2985"/>
                  <a:gd name="T30" fmla="*/ 196 w 2953"/>
                  <a:gd name="T31" fmla="*/ 2242 h 2985"/>
                  <a:gd name="T32" fmla="*/ 191 w 2953"/>
                  <a:gd name="T33" fmla="*/ 2249 h 2985"/>
                  <a:gd name="T34" fmla="*/ 194 w 2953"/>
                  <a:gd name="T35" fmla="*/ 2236 h 2985"/>
                  <a:gd name="T36" fmla="*/ 2776 w 2953"/>
                  <a:gd name="T37" fmla="*/ 2226 h 2985"/>
                  <a:gd name="T38" fmla="*/ 2763 w 2953"/>
                  <a:gd name="T39" fmla="*/ 2230 h 2985"/>
                  <a:gd name="T40" fmla="*/ 10 w 2953"/>
                  <a:gd name="T41" fmla="*/ 1767 h 2985"/>
                  <a:gd name="T42" fmla="*/ 20 w 2953"/>
                  <a:gd name="T43" fmla="*/ 1774 h 2985"/>
                  <a:gd name="T44" fmla="*/ 10 w 2953"/>
                  <a:gd name="T45" fmla="*/ 1768 h 2985"/>
                  <a:gd name="T46" fmla="*/ 2944 w 2953"/>
                  <a:gd name="T47" fmla="*/ 1708 h 2985"/>
                  <a:gd name="T48" fmla="*/ 2953 w 2953"/>
                  <a:gd name="T49" fmla="*/ 1709 h 2985"/>
                  <a:gd name="T50" fmla="*/ 2953 w 2953"/>
                  <a:gd name="T51" fmla="*/ 1713 h 2985"/>
                  <a:gd name="T52" fmla="*/ 2941 w 2953"/>
                  <a:gd name="T53" fmla="*/ 1761 h 2985"/>
                  <a:gd name="T54" fmla="*/ 2936 w 2953"/>
                  <a:gd name="T55" fmla="*/ 1758 h 2985"/>
                  <a:gd name="T56" fmla="*/ 2944 w 2953"/>
                  <a:gd name="T57" fmla="*/ 1708 h 2985"/>
                  <a:gd name="T58" fmla="*/ 15 w 2953"/>
                  <a:gd name="T59" fmla="*/ 1223 h 2985"/>
                  <a:gd name="T60" fmla="*/ 10 w 2953"/>
                  <a:gd name="T61" fmla="*/ 1272 h 2985"/>
                  <a:gd name="T62" fmla="*/ 6 w 2953"/>
                  <a:gd name="T63" fmla="*/ 1275 h 2985"/>
                  <a:gd name="T64" fmla="*/ 1 w 2953"/>
                  <a:gd name="T65" fmla="*/ 1271 h 2985"/>
                  <a:gd name="T66" fmla="*/ 13 w 2953"/>
                  <a:gd name="T67" fmla="*/ 1223 h 2985"/>
                  <a:gd name="T68" fmla="*/ 2943 w 2953"/>
                  <a:gd name="T69" fmla="*/ 1211 h 2985"/>
                  <a:gd name="T70" fmla="*/ 2944 w 2953"/>
                  <a:gd name="T71" fmla="*/ 1219 h 2985"/>
                  <a:gd name="T72" fmla="*/ 2933 w 2953"/>
                  <a:gd name="T73" fmla="*/ 1210 h 2985"/>
                  <a:gd name="T74" fmla="*/ 191 w 2953"/>
                  <a:gd name="T75" fmla="*/ 754 h 2985"/>
                  <a:gd name="T76" fmla="*/ 178 w 2953"/>
                  <a:gd name="T77" fmla="*/ 758 h 2985"/>
                  <a:gd name="T78" fmla="*/ 2762 w 2953"/>
                  <a:gd name="T79" fmla="*/ 734 h 2985"/>
                  <a:gd name="T80" fmla="*/ 2766 w 2953"/>
                  <a:gd name="T81" fmla="*/ 739 h 2985"/>
                  <a:gd name="T82" fmla="*/ 2756 w 2953"/>
                  <a:gd name="T83" fmla="*/ 741 h 2985"/>
                  <a:gd name="T84" fmla="*/ 506 w 2953"/>
                  <a:gd name="T85" fmla="*/ 359 h 2985"/>
                  <a:gd name="T86" fmla="*/ 503 w 2953"/>
                  <a:gd name="T87" fmla="*/ 373 h 2985"/>
                  <a:gd name="T88" fmla="*/ 506 w 2953"/>
                  <a:gd name="T89" fmla="*/ 359 h 2985"/>
                  <a:gd name="T90" fmla="*/ 2424 w 2953"/>
                  <a:gd name="T91" fmla="*/ 338 h 2985"/>
                  <a:gd name="T92" fmla="*/ 2438 w 2953"/>
                  <a:gd name="T93" fmla="*/ 362 h 2985"/>
                  <a:gd name="T94" fmla="*/ 2419 w 2953"/>
                  <a:gd name="T95" fmla="*/ 345 h 2985"/>
                  <a:gd name="T96" fmla="*/ 2399 w 2953"/>
                  <a:gd name="T97" fmla="*/ 328 h 2985"/>
                  <a:gd name="T98" fmla="*/ 2403 w 2953"/>
                  <a:gd name="T99" fmla="*/ 323 h 2985"/>
                  <a:gd name="T100" fmla="*/ 980 w 2953"/>
                  <a:gd name="T101" fmla="*/ 94 h 2985"/>
                  <a:gd name="T102" fmla="*/ 931 w 2953"/>
                  <a:gd name="T103" fmla="*/ 112 h 2985"/>
                  <a:gd name="T104" fmla="*/ 975 w 2953"/>
                  <a:gd name="T105" fmla="*/ 87 h 2985"/>
                  <a:gd name="T106" fmla="*/ 1972 w 2953"/>
                  <a:gd name="T107" fmla="*/ 84 h 2985"/>
                  <a:gd name="T108" fmla="*/ 1959 w 2953"/>
                  <a:gd name="T109" fmla="*/ 89 h 2985"/>
                  <a:gd name="T110" fmla="*/ 1469 w 2953"/>
                  <a:gd name="T111" fmla="*/ 0 h 2985"/>
                  <a:gd name="T112" fmla="*/ 1466 w 2953"/>
                  <a:gd name="T113" fmla="*/ 9 h 2985"/>
                  <a:gd name="T114" fmla="*/ 1469 w 2953"/>
                  <a:gd name="T115" fmla="*/ 0 h 2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53" h="2985">
                    <a:moveTo>
                      <a:pt x="1486" y="2975"/>
                    </a:moveTo>
                    <a:lnTo>
                      <a:pt x="1490" y="2984"/>
                    </a:lnTo>
                    <a:lnTo>
                      <a:pt x="1483" y="2985"/>
                    </a:lnTo>
                    <a:lnTo>
                      <a:pt x="1479" y="2975"/>
                    </a:lnTo>
                    <a:lnTo>
                      <a:pt x="1486" y="2975"/>
                    </a:lnTo>
                    <a:close/>
                    <a:moveTo>
                      <a:pt x="986" y="2892"/>
                    </a:moveTo>
                    <a:lnTo>
                      <a:pt x="992" y="2895"/>
                    </a:lnTo>
                    <a:lnTo>
                      <a:pt x="986" y="2902"/>
                    </a:lnTo>
                    <a:lnTo>
                      <a:pt x="980" y="2899"/>
                    </a:lnTo>
                    <a:lnTo>
                      <a:pt x="986" y="2892"/>
                    </a:lnTo>
                    <a:close/>
                    <a:moveTo>
                      <a:pt x="2024" y="2871"/>
                    </a:moveTo>
                    <a:lnTo>
                      <a:pt x="2026" y="2880"/>
                    </a:lnTo>
                    <a:lnTo>
                      <a:pt x="1981" y="2897"/>
                    </a:lnTo>
                    <a:lnTo>
                      <a:pt x="1975" y="2889"/>
                    </a:lnTo>
                    <a:lnTo>
                      <a:pt x="2024" y="2871"/>
                    </a:lnTo>
                    <a:close/>
                    <a:moveTo>
                      <a:pt x="514" y="2620"/>
                    </a:moveTo>
                    <a:lnTo>
                      <a:pt x="535" y="2639"/>
                    </a:lnTo>
                    <a:lnTo>
                      <a:pt x="555" y="2654"/>
                    </a:lnTo>
                    <a:lnTo>
                      <a:pt x="554" y="2656"/>
                    </a:lnTo>
                    <a:lnTo>
                      <a:pt x="550" y="2660"/>
                    </a:lnTo>
                    <a:lnTo>
                      <a:pt x="548" y="2660"/>
                    </a:lnTo>
                    <a:lnTo>
                      <a:pt x="530" y="2646"/>
                    </a:lnTo>
                    <a:lnTo>
                      <a:pt x="510" y="2629"/>
                    </a:lnTo>
                    <a:lnTo>
                      <a:pt x="514" y="2622"/>
                    </a:lnTo>
                    <a:lnTo>
                      <a:pt x="514" y="2620"/>
                    </a:lnTo>
                    <a:close/>
                    <a:moveTo>
                      <a:pt x="2450" y="2612"/>
                    </a:moveTo>
                    <a:lnTo>
                      <a:pt x="2453" y="2620"/>
                    </a:lnTo>
                    <a:lnTo>
                      <a:pt x="2448" y="2625"/>
                    </a:lnTo>
                    <a:lnTo>
                      <a:pt x="2444" y="2616"/>
                    </a:lnTo>
                    <a:lnTo>
                      <a:pt x="2450" y="2612"/>
                    </a:lnTo>
                    <a:close/>
                    <a:moveTo>
                      <a:pt x="194" y="2236"/>
                    </a:moveTo>
                    <a:lnTo>
                      <a:pt x="196" y="2242"/>
                    </a:lnTo>
                    <a:lnTo>
                      <a:pt x="191" y="2250"/>
                    </a:lnTo>
                    <a:lnTo>
                      <a:pt x="191" y="2249"/>
                    </a:lnTo>
                    <a:lnTo>
                      <a:pt x="188" y="2243"/>
                    </a:lnTo>
                    <a:lnTo>
                      <a:pt x="194" y="2236"/>
                    </a:lnTo>
                    <a:close/>
                    <a:moveTo>
                      <a:pt x="2766" y="2225"/>
                    </a:moveTo>
                    <a:lnTo>
                      <a:pt x="2776" y="2226"/>
                    </a:lnTo>
                    <a:lnTo>
                      <a:pt x="2772" y="2232"/>
                    </a:lnTo>
                    <a:lnTo>
                      <a:pt x="2763" y="2230"/>
                    </a:lnTo>
                    <a:lnTo>
                      <a:pt x="2766" y="2225"/>
                    </a:lnTo>
                    <a:close/>
                    <a:moveTo>
                      <a:pt x="10" y="1767"/>
                    </a:moveTo>
                    <a:lnTo>
                      <a:pt x="18" y="1768"/>
                    </a:lnTo>
                    <a:lnTo>
                      <a:pt x="20" y="1774"/>
                    </a:lnTo>
                    <a:lnTo>
                      <a:pt x="11" y="1773"/>
                    </a:lnTo>
                    <a:lnTo>
                      <a:pt x="10" y="1768"/>
                    </a:lnTo>
                    <a:lnTo>
                      <a:pt x="10" y="1767"/>
                    </a:lnTo>
                    <a:close/>
                    <a:moveTo>
                      <a:pt x="2944" y="1708"/>
                    </a:moveTo>
                    <a:lnTo>
                      <a:pt x="2948" y="1708"/>
                    </a:lnTo>
                    <a:lnTo>
                      <a:pt x="2953" y="1709"/>
                    </a:lnTo>
                    <a:lnTo>
                      <a:pt x="2953" y="1709"/>
                    </a:lnTo>
                    <a:lnTo>
                      <a:pt x="2953" y="1713"/>
                    </a:lnTo>
                    <a:lnTo>
                      <a:pt x="2944" y="1761"/>
                    </a:lnTo>
                    <a:lnTo>
                      <a:pt x="2941" y="1761"/>
                    </a:lnTo>
                    <a:lnTo>
                      <a:pt x="2940" y="1761"/>
                    </a:lnTo>
                    <a:lnTo>
                      <a:pt x="2936" y="1758"/>
                    </a:lnTo>
                    <a:lnTo>
                      <a:pt x="2944" y="1712"/>
                    </a:lnTo>
                    <a:lnTo>
                      <a:pt x="2944" y="1708"/>
                    </a:lnTo>
                    <a:close/>
                    <a:moveTo>
                      <a:pt x="13" y="1223"/>
                    </a:moveTo>
                    <a:lnTo>
                      <a:pt x="15" y="1223"/>
                    </a:lnTo>
                    <a:lnTo>
                      <a:pt x="18" y="1224"/>
                    </a:lnTo>
                    <a:lnTo>
                      <a:pt x="10" y="1272"/>
                    </a:lnTo>
                    <a:lnTo>
                      <a:pt x="10" y="1276"/>
                    </a:lnTo>
                    <a:lnTo>
                      <a:pt x="6" y="1275"/>
                    </a:lnTo>
                    <a:lnTo>
                      <a:pt x="0" y="1274"/>
                    </a:lnTo>
                    <a:lnTo>
                      <a:pt x="1" y="1271"/>
                    </a:lnTo>
                    <a:lnTo>
                      <a:pt x="10" y="1223"/>
                    </a:lnTo>
                    <a:lnTo>
                      <a:pt x="13" y="1223"/>
                    </a:lnTo>
                    <a:close/>
                    <a:moveTo>
                      <a:pt x="2933" y="1210"/>
                    </a:moveTo>
                    <a:lnTo>
                      <a:pt x="2943" y="1211"/>
                    </a:lnTo>
                    <a:lnTo>
                      <a:pt x="2944" y="1216"/>
                    </a:lnTo>
                    <a:lnTo>
                      <a:pt x="2944" y="1219"/>
                    </a:lnTo>
                    <a:lnTo>
                      <a:pt x="2934" y="1217"/>
                    </a:lnTo>
                    <a:lnTo>
                      <a:pt x="2933" y="1210"/>
                    </a:lnTo>
                    <a:close/>
                    <a:moveTo>
                      <a:pt x="181" y="752"/>
                    </a:moveTo>
                    <a:lnTo>
                      <a:pt x="191" y="754"/>
                    </a:lnTo>
                    <a:lnTo>
                      <a:pt x="188" y="759"/>
                    </a:lnTo>
                    <a:lnTo>
                      <a:pt x="178" y="758"/>
                    </a:lnTo>
                    <a:lnTo>
                      <a:pt x="181" y="752"/>
                    </a:lnTo>
                    <a:close/>
                    <a:moveTo>
                      <a:pt x="2762" y="734"/>
                    </a:moveTo>
                    <a:lnTo>
                      <a:pt x="2763" y="735"/>
                    </a:lnTo>
                    <a:lnTo>
                      <a:pt x="2766" y="739"/>
                    </a:lnTo>
                    <a:lnTo>
                      <a:pt x="2759" y="747"/>
                    </a:lnTo>
                    <a:lnTo>
                      <a:pt x="2756" y="741"/>
                    </a:lnTo>
                    <a:lnTo>
                      <a:pt x="2762" y="734"/>
                    </a:lnTo>
                    <a:close/>
                    <a:moveTo>
                      <a:pt x="506" y="359"/>
                    </a:moveTo>
                    <a:lnTo>
                      <a:pt x="509" y="369"/>
                    </a:lnTo>
                    <a:lnTo>
                      <a:pt x="503" y="373"/>
                    </a:lnTo>
                    <a:lnTo>
                      <a:pt x="500" y="365"/>
                    </a:lnTo>
                    <a:lnTo>
                      <a:pt x="506" y="359"/>
                    </a:lnTo>
                    <a:close/>
                    <a:moveTo>
                      <a:pt x="2403" y="323"/>
                    </a:moveTo>
                    <a:lnTo>
                      <a:pt x="2424" y="338"/>
                    </a:lnTo>
                    <a:lnTo>
                      <a:pt x="2444" y="355"/>
                    </a:lnTo>
                    <a:lnTo>
                      <a:pt x="2438" y="362"/>
                    </a:lnTo>
                    <a:lnTo>
                      <a:pt x="2438" y="362"/>
                    </a:lnTo>
                    <a:lnTo>
                      <a:pt x="2419" y="345"/>
                    </a:lnTo>
                    <a:lnTo>
                      <a:pt x="2397" y="330"/>
                    </a:lnTo>
                    <a:lnTo>
                      <a:pt x="2399" y="328"/>
                    </a:lnTo>
                    <a:lnTo>
                      <a:pt x="2402" y="324"/>
                    </a:lnTo>
                    <a:lnTo>
                      <a:pt x="2403" y="323"/>
                    </a:lnTo>
                    <a:close/>
                    <a:moveTo>
                      <a:pt x="975" y="87"/>
                    </a:moveTo>
                    <a:lnTo>
                      <a:pt x="980" y="94"/>
                    </a:lnTo>
                    <a:lnTo>
                      <a:pt x="980" y="94"/>
                    </a:lnTo>
                    <a:lnTo>
                      <a:pt x="931" y="112"/>
                    </a:lnTo>
                    <a:lnTo>
                      <a:pt x="930" y="104"/>
                    </a:lnTo>
                    <a:lnTo>
                      <a:pt x="975" y="87"/>
                    </a:lnTo>
                    <a:close/>
                    <a:moveTo>
                      <a:pt x="1965" y="82"/>
                    </a:moveTo>
                    <a:lnTo>
                      <a:pt x="1972" y="84"/>
                    </a:lnTo>
                    <a:lnTo>
                      <a:pt x="1967" y="92"/>
                    </a:lnTo>
                    <a:lnTo>
                      <a:pt x="1959" y="89"/>
                    </a:lnTo>
                    <a:lnTo>
                      <a:pt x="1965" y="82"/>
                    </a:lnTo>
                    <a:close/>
                    <a:moveTo>
                      <a:pt x="1469" y="0"/>
                    </a:moveTo>
                    <a:lnTo>
                      <a:pt x="1472" y="9"/>
                    </a:lnTo>
                    <a:lnTo>
                      <a:pt x="1466" y="9"/>
                    </a:lnTo>
                    <a:lnTo>
                      <a:pt x="1462" y="0"/>
                    </a:lnTo>
                    <a:lnTo>
                      <a:pt x="14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7" name="Freeform 702"/>
              <p:cNvSpPr>
                <a:spLocks noEditPoints="1"/>
              </p:cNvSpPr>
              <p:nvPr/>
            </p:nvSpPr>
            <p:spPr bwMode="auto">
              <a:xfrm>
                <a:off x="5630" y="1043"/>
                <a:ext cx="2972" cy="3002"/>
              </a:xfrm>
              <a:custGeom>
                <a:avLst/>
                <a:gdLst>
                  <a:gd name="T0" fmla="*/ 1495 w 2972"/>
                  <a:gd name="T1" fmla="*/ 3002 h 3002"/>
                  <a:gd name="T2" fmla="*/ 989 w 2972"/>
                  <a:gd name="T3" fmla="*/ 2908 h 3002"/>
                  <a:gd name="T4" fmla="*/ 982 w 2972"/>
                  <a:gd name="T5" fmla="*/ 2916 h 3002"/>
                  <a:gd name="T6" fmla="*/ 2035 w 2972"/>
                  <a:gd name="T7" fmla="*/ 2892 h 3002"/>
                  <a:gd name="T8" fmla="*/ 2033 w 2972"/>
                  <a:gd name="T9" fmla="*/ 2899 h 3002"/>
                  <a:gd name="T10" fmla="*/ 1995 w 2972"/>
                  <a:gd name="T11" fmla="*/ 2912 h 3002"/>
                  <a:gd name="T12" fmla="*/ 1990 w 2972"/>
                  <a:gd name="T13" fmla="*/ 2906 h 3002"/>
                  <a:gd name="T14" fmla="*/ 519 w 2972"/>
                  <a:gd name="T15" fmla="*/ 2638 h 3002"/>
                  <a:gd name="T16" fmla="*/ 554 w 2972"/>
                  <a:gd name="T17" fmla="*/ 2672 h 3002"/>
                  <a:gd name="T18" fmla="*/ 547 w 2972"/>
                  <a:gd name="T19" fmla="*/ 2673 h 3002"/>
                  <a:gd name="T20" fmla="*/ 516 w 2972"/>
                  <a:gd name="T21" fmla="*/ 2648 h 3002"/>
                  <a:gd name="T22" fmla="*/ 506 w 2972"/>
                  <a:gd name="T23" fmla="*/ 2639 h 3002"/>
                  <a:gd name="T24" fmla="*/ 2462 w 2972"/>
                  <a:gd name="T25" fmla="*/ 2629 h 3002"/>
                  <a:gd name="T26" fmla="*/ 2457 w 2972"/>
                  <a:gd name="T27" fmla="*/ 2634 h 3002"/>
                  <a:gd name="T28" fmla="*/ 200 w 2972"/>
                  <a:gd name="T29" fmla="*/ 2258 h 3002"/>
                  <a:gd name="T30" fmla="*/ 191 w 2972"/>
                  <a:gd name="T31" fmla="*/ 2262 h 3002"/>
                  <a:gd name="T32" fmla="*/ 2785 w 2972"/>
                  <a:gd name="T33" fmla="*/ 2235 h 3002"/>
                  <a:gd name="T34" fmla="*/ 2781 w 2972"/>
                  <a:gd name="T35" fmla="*/ 2241 h 3002"/>
                  <a:gd name="T36" fmla="*/ 19 w 2972"/>
                  <a:gd name="T37" fmla="*/ 1776 h 3002"/>
                  <a:gd name="T38" fmla="*/ 10 w 2972"/>
                  <a:gd name="T39" fmla="*/ 1780 h 3002"/>
                  <a:gd name="T40" fmla="*/ 2972 w 2972"/>
                  <a:gd name="T41" fmla="*/ 1712 h 3002"/>
                  <a:gd name="T42" fmla="*/ 2956 w 2972"/>
                  <a:gd name="T43" fmla="*/ 1770 h 3002"/>
                  <a:gd name="T44" fmla="*/ 2962 w 2972"/>
                  <a:gd name="T45" fmla="*/ 1718 h 3002"/>
                  <a:gd name="T46" fmla="*/ 12 w 2972"/>
                  <a:gd name="T47" fmla="*/ 1222 h 3002"/>
                  <a:gd name="T48" fmla="*/ 10 w 2972"/>
                  <a:gd name="T49" fmla="*/ 1280 h 3002"/>
                  <a:gd name="T50" fmla="*/ 5 w 2972"/>
                  <a:gd name="T51" fmla="*/ 1281 h 3002"/>
                  <a:gd name="T52" fmla="*/ 12 w 2972"/>
                  <a:gd name="T53" fmla="*/ 1222 h 3002"/>
                  <a:gd name="T54" fmla="*/ 2962 w 2972"/>
                  <a:gd name="T55" fmla="*/ 1223 h 3002"/>
                  <a:gd name="T56" fmla="*/ 2953 w 2972"/>
                  <a:gd name="T57" fmla="*/ 1225 h 3002"/>
                  <a:gd name="T58" fmla="*/ 190 w 2972"/>
                  <a:gd name="T59" fmla="*/ 761 h 3002"/>
                  <a:gd name="T60" fmla="*/ 181 w 2972"/>
                  <a:gd name="T61" fmla="*/ 760 h 3002"/>
                  <a:gd name="T62" fmla="*/ 2781 w 2972"/>
                  <a:gd name="T63" fmla="*/ 741 h 3002"/>
                  <a:gd name="T64" fmla="*/ 2771 w 2972"/>
                  <a:gd name="T65" fmla="*/ 743 h 3002"/>
                  <a:gd name="T66" fmla="*/ 515 w 2972"/>
                  <a:gd name="T67" fmla="*/ 368 h 3002"/>
                  <a:gd name="T68" fmla="*/ 510 w 2972"/>
                  <a:gd name="T69" fmla="*/ 360 h 3002"/>
                  <a:gd name="T70" fmla="*/ 2422 w 2972"/>
                  <a:gd name="T71" fmla="*/ 327 h 3002"/>
                  <a:gd name="T72" fmla="*/ 2456 w 2972"/>
                  <a:gd name="T73" fmla="*/ 356 h 3002"/>
                  <a:gd name="T74" fmla="*/ 2467 w 2972"/>
                  <a:gd name="T75" fmla="*/ 366 h 3002"/>
                  <a:gd name="T76" fmla="*/ 2433 w 2972"/>
                  <a:gd name="T77" fmla="*/ 347 h 3002"/>
                  <a:gd name="T78" fmla="*/ 2411 w 2972"/>
                  <a:gd name="T79" fmla="*/ 319 h 3002"/>
                  <a:gd name="T80" fmla="*/ 984 w 2972"/>
                  <a:gd name="T81" fmla="*/ 96 h 3002"/>
                  <a:gd name="T82" fmla="*/ 926 w 2972"/>
                  <a:gd name="T83" fmla="*/ 108 h 3002"/>
                  <a:gd name="T84" fmla="*/ 940 w 2972"/>
                  <a:gd name="T85" fmla="*/ 103 h 3002"/>
                  <a:gd name="T86" fmla="*/ 980 w 2972"/>
                  <a:gd name="T87" fmla="*/ 87 h 3002"/>
                  <a:gd name="T88" fmla="*/ 1988 w 2972"/>
                  <a:gd name="T89" fmla="*/ 86 h 3002"/>
                  <a:gd name="T90" fmla="*/ 1981 w 2972"/>
                  <a:gd name="T91" fmla="*/ 84 h 3002"/>
                  <a:gd name="T92" fmla="*/ 1471 w 2972"/>
                  <a:gd name="T93" fmla="*/ 9 h 3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72" h="3002">
                    <a:moveTo>
                      <a:pt x="1499" y="2993"/>
                    </a:moveTo>
                    <a:lnTo>
                      <a:pt x="1502" y="3002"/>
                    </a:lnTo>
                    <a:lnTo>
                      <a:pt x="1495" y="3002"/>
                    </a:lnTo>
                    <a:lnTo>
                      <a:pt x="1492" y="2994"/>
                    </a:lnTo>
                    <a:lnTo>
                      <a:pt x="1499" y="2993"/>
                    </a:lnTo>
                    <a:close/>
                    <a:moveTo>
                      <a:pt x="989" y="2908"/>
                    </a:moveTo>
                    <a:lnTo>
                      <a:pt x="995" y="2911"/>
                    </a:lnTo>
                    <a:lnTo>
                      <a:pt x="989" y="2918"/>
                    </a:lnTo>
                    <a:lnTo>
                      <a:pt x="982" y="2916"/>
                    </a:lnTo>
                    <a:lnTo>
                      <a:pt x="989" y="2908"/>
                    </a:lnTo>
                    <a:close/>
                    <a:moveTo>
                      <a:pt x="2035" y="2889"/>
                    </a:moveTo>
                    <a:lnTo>
                      <a:pt x="2035" y="2892"/>
                    </a:lnTo>
                    <a:lnTo>
                      <a:pt x="2046" y="2894"/>
                    </a:lnTo>
                    <a:lnTo>
                      <a:pt x="2033" y="2899"/>
                    </a:lnTo>
                    <a:lnTo>
                      <a:pt x="2033" y="2899"/>
                    </a:lnTo>
                    <a:lnTo>
                      <a:pt x="2032" y="2899"/>
                    </a:lnTo>
                    <a:lnTo>
                      <a:pt x="1997" y="2912"/>
                    </a:lnTo>
                    <a:lnTo>
                      <a:pt x="1995" y="2912"/>
                    </a:lnTo>
                    <a:lnTo>
                      <a:pt x="1992" y="2913"/>
                    </a:lnTo>
                    <a:lnTo>
                      <a:pt x="1978" y="2919"/>
                    </a:lnTo>
                    <a:lnTo>
                      <a:pt x="1990" y="2906"/>
                    </a:lnTo>
                    <a:lnTo>
                      <a:pt x="1990" y="2906"/>
                    </a:lnTo>
                    <a:lnTo>
                      <a:pt x="2035" y="2889"/>
                    </a:lnTo>
                    <a:close/>
                    <a:moveTo>
                      <a:pt x="519" y="2638"/>
                    </a:moveTo>
                    <a:lnTo>
                      <a:pt x="539" y="2655"/>
                    </a:lnTo>
                    <a:lnTo>
                      <a:pt x="557" y="2669"/>
                    </a:lnTo>
                    <a:lnTo>
                      <a:pt x="554" y="2672"/>
                    </a:lnTo>
                    <a:lnTo>
                      <a:pt x="557" y="2680"/>
                    </a:lnTo>
                    <a:lnTo>
                      <a:pt x="547" y="2673"/>
                    </a:lnTo>
                    <a:lnTo>
                      <a:pt x="547" y="2673"/>
                    </a:lnTo>
                    <a:lnTo>
                      <a:pt x="547" y="2673"/>
                    </a:lnTo>
                    <a:lnTo>
                      <a:pt x="533" y="2662"/>
                    </a:lnTo>
                    <a:lnTo>
                      <a:pt x="516" y="2648"/>
                    </a:lnTo>
                    <a:lnTo>
                      <a:pt x="516" y="2646"/>
                    </a:lnTo>
                    <a:lnTo>
                      <a:pt x="516" y="2646"/>
                    </a:lnTo>
                    <a:lnTo>
                      <a:pt x="506" y="2639"/>
                    </a:lnTo>
                    <a:lnTo>
                      <a:pt x="518" y="2641"/>
                    </a:lnTo>
                    <a:lnTo>
                      <a:pt x="519" y="2638"/>
                    </a:lnTo>
                    <a:close/>
                    <a:moveTo>
                      <a:pt x="2462" y="2629"/>
                    </a:moveTo>
                    <a:lnTo>
                      <a:pt x="2466" y="2638"/>
                    </a:lnTo>
                    <a:lnTo>
                      <a:pt x="2460" y="2642"/>
                    </a:lnTo>
                    <a:lnTo>
                      <a:pt x="2457" y="2634"/>
                    </a:lnTo>
                    <a:lnTo>
                      <a:pt x="2462" y="2629"/>
                    </a:lnTo>
                    <a:close/>
                    <a:moveTo>
                      <a:pt x="197" y="2252"/>
                    </a:moveTo>
                    <a:lnTo>
                      <a:pt x="200" y="2258"/>
                    </a:lnTo>
                    <a:lnTo>
                      <a:pt x="200" y="2259"/>
                    </a:lnTo>
                    <a:lnTo>
                      <a:pt x="194" y="2266"/>
                    </a:lnTo>
                    <a:lnTo>
                      <a:pt x="191" y="2262"/>
                    </a:lnTo>
                    <a:lnTo>
                      <a:pt x="190" y="2261"/>
                    </a:lnTo>
                    <a:lnTo>
                      <a:pt x="197" y="2252"/>
                    </a:lnTo>
                    <a:close/>
                    <a:moveTo>
                      <a:pt x="2785" y="2235"/>
                    </a:moveTo>
                    <a:lnTo>
                      <a:pt x="2794" y="2237"/>
                    </a:lnTo>
                    <a:lnTo>
                      <a:pt x="2791" y="2242"/>
                    </a:lnTo>
                    <a:lnTo>
                      <a:pt x="2781" y="2241"/>
                    </a:lnTo>
                    <a:lnTo>
                      <a:pt x="2785" y="2235"/>
                    </a:lnTo>
                    <a:close/>
                    <a:moveTo>
                      <a:pt x="9" y="1774"/>
                    </a:moveTo>
                    <a:lnTo>
                      <a:pt x="19" y="1776"/>
                    </a:lnTo>
                    <a:lnTo>
                      <a:pt x="19" y="1777"/>
                    </a:lnTo>
                    <a:lnTo>
                      <a:pt x="20" y="1782"/>
                    </a:lnTo>
                    <a:lnTo>
                      <a:pt x="10" y="1780"/>
                    </a:lnTo>
                    <a:lnTo>
                      <a:pt x="10" y="1780"/>
                    </a:lnTo>
                    <a:lnTo>
                      <a:pt x="9" y="1774"/>
                    </a:lnTo>
                    <a:close/>
                    <a:moveTo>
                      <a:pt x="2972" y="1712"/>
                    </a:moveTo>
                    <a:lnTo>
                      <a:pt x="2970" y="1724"/>
                    </a:lnTo>
                    <a:lnTo>
                      <a:pt x="2960" y="1782"/>
                    </a:lnTo>
                    <a:lnTo>
                      <a:pt x="2956" y="1770"/>
                    </a:lnTo>
                    <a:lnTo>
                      <a:pt x="2953" y="1770"/>
                    </a:lnTo>
                    <a:lnTo>
                      <a:pt x="2962" y="1722"/>
                    </a:lnTo>
                    <a:lnTo>
                      <a:pt x="2962" y="1718"/>
                    </a:lnTo>
                    <a:lnTo>
                      <a:pt x="2966" y="1719"/>
                    </a:lnTo>
                    <a:lnTo>
                      <a:pt x="2972" y="1712"/>
                    </a:lnTo>
                    <a:close/>
                    <a:moveTo>
                      <a:pt x="12" y="1222"/>
                    </a:moveTo>
                    <a:lnTo>
                      <a:pt x="15" y="1232"/>
                    </a:lnTo>
                    <a:lnTo>
                      <a:pt x="19" y="1232"/>
                    </a:lnTo>
                    <a:lnTo>
                      <a:pt x="10" y="1280"/>
                    </a:lnTo>
                    <a:lnTo>
                      <a:pt x="9" y="1283"/>
                    </a:lnTo>
                    <a:lnTo>
                      <a:pt x="9" y="1283"/>
                    </a:lnTo>
                    <a:lnTo>
                      <a:pt x="5" y="1281"/>
                    </a:lnTo>
                    <a:lnTo>
                      <a:pt x="0" y="1287"/>
                    </a:lnTo>
                    <a:lnTo>
                      <a:pt x="0" y="1278"/>
                    </a:lnTo>
                    <a:lnTo>
                      <a:pt x="12" y="1222"/>
                    </a:lnTo>
                    <a:close/>
                    <a:moveTo>
                      <a:pt x="2952" y="1220"/>
                    </a:moveTo>
                    <a:lnTo>
                      <a:pt x="2962" y="1222"/>
                    </a:lnTo>
                    <a:lnTo>
                      <a:pt x="2962" y="1223"/>
                    </a:lnTo>
                    <a:lnTo>
                      <a:pt x="2963" y="1229"/>
                    </a:lnTo>
                    <a:lnTo>
                      <a:pt x="2953" y="1228"/>
                    </a:lnTo>
                    <a:lnTo>
                      <a:pt x="2953" y="1225"/>
                    </a:lnTo>
                    <a:lnTo>
                      <a:pt x="2952" y="1220"/>
                    </a:lnTo>
                    <a:close/>
                    <a:moveTo>
                      <a:pt x="181" y="760"/>
                    </a:moveTo>
                    <a:lnTo>
                      <a:pt x="190" y="761"/>
                    </a:lnTo>
                    <a:lnTo>
                      <a:pt x="187" y="767"/>
                    </a:lnTo>
                    <a:lnTo>
                      <a:pt x="177" y="765"/>
                    </a:lnTo>
                    <a:lnTo>
                      <a:pt x="181" y="760"/>
                    </a:lnTo>
                    <a:close/>
                    <a:moveTo>
                      <a:pt x="2778" y="736"/>
                    </a:moveTo>
                    <a:lnTo>
                      <a:pt x="2779" y="740"/>
                    </a:lnTo>
                    <a:lnTo>
                      <a:pt x="2781" y="741"/>
                    </a:lnTo>
                    <a:lnTo>
                      <a:pt x="2775" y="748"/>
                    </a:lnTo>
                    <a:lnTo>
                      <a:pt x="2772" y="744"/>
                    </a:lnTo>
                    <a:lnTo>
                      <a:pt x="2771" y="743"/>
                    </a:lnTo>
                    <a:lnTo>
                      <a:pt x="2778" y="736"/>
                    </a:lnTo>
                    <a:close/>
                    <a:moveTo>
                      <a:pt x="510" y="360"/>
                    </a:moveTo>
                    <a:lnTo>
                      <a:pt x="515" y="368"/>
                    </a:lnTo>
                    <a:lnTo>
                      <a:pt x="509" y="374"/>
                    </a:lnTo>
                    <a:lnTo>
                      <a:pt x="505" y="364"/>
                    </a:lnTo>
                    <a:lnTo>
                      <a:pt x="510" y="360"/>
                    </a:lnTo>
                    <a:close/>
                    <a:moveTo>
                      <a:pt x="2411" y="319"/>
                    </a:moveTo>
                    <a:lnTo>
                      <a:pt x="2422" y="327"/>
                    </a:lnTo>
                    <a:lnTo>
                      <a:pt x="2422" y="327"/>
                    </a:lnTo>
                    <a:lnTo>
                      <a:pt x="2423" y="327"/>
                    </a:lnTo>
                    <a:lnTo>
                      <a:pt x="2439" y="340"/>
                    </a:lnTo>
                    <a:lnTo>
                      <a:pt x="2456" y="356"/>
                    </a:lnTo>
                    <a:lnTo>
                      <a:pt x="2456" y="358"/>
                    </a:lnTo>
                    <a:lnTo>
                      <a:pt x="2460" y="358"/>
                    </a:lnTo>
                    <a:lnTo>
                      <a:pt x="2467" y="366"/>
                    </a:lnTo>
                    <a:lnTo>
                      <a:pt x="2453" y="363"/>
                    </a:lnTo>
                    <a:lnTo>
                      <a:pt x="2453" y="364"/>
                    </a:lnTo>
                    <a:lnTo>
                      <a:pt x="2433" y="347"/>
                    </a:lnTo>
                    <a:lnTo>
                      <a:pt x="2412" y="332"/>
                    </a:lnTo>
                    <a:lnTo>
                      <a:pt x="2415" y="329"/>
                    </a:lnTo>
                    <a:lnTo>
                      <a:pt x="2411" y="319"/>
                    </a:lnTo>
                    <a:close/>
                    <a:moveTo>
                      <a:pt x="989" y="84"/>
                    </a:moveTo>
                    <a:lnTo>
                      <a:pt x="982" y="93"/>
                    </a:lnTo>
                    <a:lnTo>
                      <a:pt x="984" y="96"/>
                    </a:lnTo>
                    <a:lnTo>
                      <a:pt x="939" y="113"/>
                    </a:lnTo>
                    <a:lnTo>
                      <a:pt x="937" y="110"/>
                    </a:lnTo>
                    <a:lnTo>
                      <a:pt x="926" y="108"/>
                    </a:lnTo>
                    <a:lnTo>
                      <a:pt x="934" y="104"/>
                    </a:lnTo>
                    <a:lnTo>
                      <a:pt x="939" y="106"/>
                    </a:lnTo>
                    <a:lnTo>
                      <a:pt x="940" y="103"/>
                    </a:lnTo>
                    <a:lnTo>
                      <a:pt x="977" y="89"/>
                    </a:lnTo>
                    <a:lnTo>
                      <a:pt x="978" y="90"/>
                    </a:lnTo>
                    <a:lnTo>
                      <a:pt x="980" y="87"/>
                    </a:lnTo>
                    <a:lnTo>
                      <a:pt x="989" y="84"/>
                    </a:lnTo>
                    <a:close/>
                    <a:moveTo>
                      <a:pt x="1981" y="84"/>
                    </a:moveTo>
                    <a:lnTo>
                      <a:pt x="1988" y="86"/>
                    </a:lnTo>
                    <a:lnTo>
                      <a:pt x="1981" y="93"/>
                    </a:lnTo>
                    <a:lnTo>
                      <a:pt x="1974" y="91"/>
                    </a:lnTo>
                    <a:lnTo>
                      <a:pt x="1981" y="84"/>
                    </a:lnTo>
                    <a:close/>
                    <a:moveTo>
                      <a:pt x="1474" y="0"/>
                    </a:moveTo>
                    <a:lnTo>
                      <a:pt x="1478" y="9"/>
                    </a:lnTo>
                    <a:lnTo>
                      <a:pt x="1471" y="9"/>
                    </a:lnTo>
                    <a:lnTo>
                      <a:pt x="1468" y="0"/>
                    </a:lnTo>
                    <a:lnTo>
                      <a:pt x="1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8" name="Freeform 703"/>
              <p:cNvSpPr>
                <a:spLocks noEditPoints="1"/>
              </p:cNvSpPr>
              <p:nvPr/>
            </p:nvSpPr>
            <p:spPr bwMode="auto">
              <a:xfrm>
                <a:off x="5619" y="1034"/>
                <a:ext cx="2994" cy="3020"/>
              </a:xfrm>
              <a:custGeom>
                <a:avLst/>
                <a:gdLst>
                  <a:gd name="T0" fmla="*/ 1510 w 2994"/>
                  <a:gd name="T1" fmla="*/ 3020 h 3020"/>
                  <a:gd name="T2" fmla="*/ 993 w 2994"/>
                  <a:gd name="T3" fmla="*/ 2925 h 3020"/>
                  <a:gd name="T4" fmla="*/ 988 w 2994"/>
                  <a:gd name="T5" fmla="*/ 2932 h 3020"/>
                  <a:gd name="T6" fmla="*/ 1992 w 2994"/>
                  <a:gd name="T7" fmla="*/ 2937 h 3020"/>
                  <a:gd name="T8" fmla="*/ 2003 w 2994"/>
                  <a:gd name="T9" fmla="*/ 2922 h 3020"/>
                  <a:gd name="T10" fmla="*/ 2029 w 2994"/>
                  <a:gd name="T11" fmla="*/ 2922 h 3020"/>
                  <a:gd name="T12" fmla="*/ 2011 w 2994"/>
                  <a:gd name="T13" fmla="*/ 2922 h 3020"/>
                  <a:gd name="T14" fmla="*/ 2057 w 2994"/>
                  <a:gd name="T15" fmla="*/ 2903 h 3020"/>
                  <a:gd name="T16" fmla="*/ 2061 w 2994"/>
                  <a:gd name="T17" fmla="*/ 2911 h 3020"/>
                  <a:gd name="T18" fmla="*/ 558 w 2994"/>
                  <a:gd name="T19" fmla="*/ 2682 h 3020"/>
                  <a:gd name="T20" fmla="*/ 565 w 2994"/>
                  <a:gd name="T21" fmla="*/ 2699 h 3020"/>
                  <a:gd name="T22" fmla="*/ 544 w 2994"/>
                  <a:gd name="T23" fmla="*/ 2671 h 3020"/>
                  <a:gd name="T24" fmla="*/ 551 w 2994"/>
                  <a:gd name="T25" fmla="*/ 2684 h 3020"/>
                  <a:gd name="T26" fmla="*/ 538 w 2994"/>
                  <a:gd name="T27" fmla="*/ 2678 h 3020"/>
                  <a:gd name="T28" fmla="*/ 527 w 2994"/>
                  <a:gd name="T29" fmla="*/ 2657 h 3020"/>
                  <a:gd name="T30" fmla="*/ 2474 w 2994"/>
                  <a:gd name="T31" fmla="*/ 2661 h 3020"/>
                  <a:gd name="T32" fmla="*/ 500 w 2994"/>
                  <a:gd name="T33" fmla="*/ 2645 h 3020"/>
                  <a:gd name="T34" fmla="*/ 510 w 2994"/>
                  <a:gd name="T35" fmla="*/ 2653 h 3020"/>
                  <a:gd name="T36" fmla="*/ 202 w 2994"/>
                  <a:gd name="T37" fmla="*/ 2271 h 3020"/>
                  <a:gd name="T38" fmla="*/ 195 w 2994"/>
                  <a:gd name="T39" fmla="*/ 2277 h 3020"/>
                  <a:gd name="T40" fmla="*/ 2814 w 2994"/>
                  <a:gd name="T41" fmla="*/ 2247 h 3020"/>
                  <a:gd name="T42" fmla="*/ 2805 w 2994"/>
                  <a:gd name="T43" fmla="*/ 2246 h 3020"/>
                  <a:gd name="T44" fmla="*/ 21 w 2994"/>
                  <a:gd name="T45" fmla="*/ 1789 h 3020"/>
                  <a:gd name="T46" fmla="*/ 11 w 2994"/>
                  <a:gd name="T47" fmla="*/ 1782 h 3020"/>
                  <a:gd name="T48" fmla="*/ 2983 w 2994"/>
                  <a:gd name="T49" fmla="*/ 1734 h 3020"/>
                  <a:gd name="T50" fmla="*/ 2984 w 2994"/>
                  <a:gd name="T51" fmla="*/ 1769 h 3020"/>
                  <a:gd name="T52" fmla="*/ 2980 w 2994"/>
                  <a:gd name="T53" fmla="*/ 1792 h 3020"/>
                  <a:gd name="T54" fmla="*/ 2981 w 2994"/>
                  <a:gd name="T55" fmla="*/ 1733 h 3020"/>
                  <a:gd name="T56" fmla="*/ 2973 w 2994"/>
                  <a:gd name="T57" fmla="*/ 1231 h 3020"/>
                  <a:gd name="T58" fmla="*/ 2974 w 2994"/>
                  <a:gd name="T59" fmla="*/ 1238 h 3020"/>
                  <a:gd name="T60" fmla="*/ 16 w 2994"/>
                  <a:gd name="T61" fmla="*/ 1215 h 3020"/>
                  <a:gd name="T62" fmla="*/ 11 w 2994"/>
                  <a:gd name="T63" fmla="*/ 1296 h 3020"/>
                  <a:gd name="T64" fmla="*/ 10 w 2994"/>
                  <a:gd name="T65" fmla="*/ 1285 h 3020"/>
                  <a:gd name="T66" fmla="*/ 10 w 2994"/>
                  <a:gd name="T67" fmla="*/ 1251 h 3020"/>
                  <a:gd name="T68" fmla="*/ 13 w 2994"/>
                  <a:gd name="T69" fmla="*/ 1232 h 3020"/>
                  <a:gd name="T70" fmla="*/ 192 w 2994"/>
                  <a:gd name="T71" fmla="*/ 769 h 3020"/>
                  <a:gd name="T72" fmla="*/ 182 w 2994"/>
                  <a:gd name="T73" fmla="*/ 767 h 3020"/>
                  <a:gd name="T74" fmla="*/ 2792 w 2994"/>
                  <a:gd name="T75" fmla="*/ 750 h 3020"/>
                  <a:gd name="T76" fmla="*/ 2795 w 2994"/>
                  <a:gd name="T77" fmla="*/ 738 h 3020"/>
                  <a:gd name="T78" fmla="*/ 2495 w 2994"/>
                  <a:gd name="T79" fmla="*/ 377 h 3020"/>
                  <a:gd name="T80" fmla="*/ 519 w 2994"/>
                  <a:gd name="T81" fmla="*/ 360 h 3020"/>
                  <a:gd name="T82" fmla="*/ 513 w 2994"/>
                  <a:gd name="T83" fmla="*/ 365 h 3020"/>
                  <a:gd name="T84" fmla="*/ 2446 w 2994"/>
                  <a:gd name="T85" fmla="*/ 336 h 3020"/>
                  <a:gd name="T86" fmla="*/ 2464 w 2994"/>
                  <a:gd name="T87" fmla="*/ 351 h 3020"/>
                  <a:gd name="T88" fmla="*/ 2450 w 2994"/>
                  <a:gd name="T89" fmla="*/ 349 h 3020"/>
                  <a:gd name="T90" fmla="*/ 2443 w 2994"/>
                  <a:gd name="T91" fmla="*/ 335 h 3020"/>
                  <a:gd name="T92" fmla="*/ 2433 w 2994"/>
                  <a:gd name="T93" fmla="*/ 336 h 3020"/>
                  <a:gd name="T94" fmla="*/ 927 w 2994"/>
                  <a:gd name="T95" fmla="*/ 110 h 3020"/>
                  <a:gd name="T96" fmla="*/ 918 w 2994"/>
                  <a:gd name="T97" fmla="*/ 115 h 3020"/>
                  <a:gd name="T98" fmla="*/ 975 w 2994"/>
                  <a:gd name="T99" fmla="*/ 95 h 3020"/>
                  <a:gd name="T100" fmla="*/ 988 w 2994"/>
                  <a:gd name="T101" fmla="*/ 98 h 3020"/>
                  <a:gd name="T102" fmla="*/ 964 w 2994"/>
                  <a:gd name="T103" fmla="*/ 98 h 3020"/>
                  <a:gd name="T104" fmla="*/ 2005 w 2994"/>
                  <a:gd name="T105" fmla="*/ 88 h 3020"/>
                  <a:gd name="T106" fmla="*/ 1998 w 2994"/>
                  <a:gd name="T107" fmla="*/ 85 h 3020"/>
                  <a:gd name="T108" fmla="*/ 991 w 2994"/>
                  <a:gd name="T109" fmla="*/ 96 h 3020"/>
                  <a:gd name="T110" fmla="*/ 1482 w 2994"/>
                  <a:gd name="T111" fmla="*/ 0 h 3020"/>
                  <a:gd name="T112" fmla="*/ 1475 w 2994"/>
                  <a:gd name="T113" fmla="*/ 0 h 3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94" h="3020">
                    <a:moveTo>
                      <a:pt x="1513" y="3011"/>
                    </a:moveTo>
                    <a:lnTo>
                      <a:pt x="1516" y="3020"/>
                    </a:lnTo>
                    <a:lnTo>
                      <a:pt x="1510" y="3020"/>
                    </a:lnTo>
                    <a:lnTo>
                      <a:pt x="1506" y="3011"/>
                    </a:lnTo>
                    <a:lnTo>
                      <a:pt x="1513" y="3011"/>
                    </a:lnTo>
                    <a:close/>
                    <a:moveTo>
                      <a:pt x="993" y="2925"/>
                    </a:moveTo>
                    <a:lnTo>
                      <a:pt x="1000" y="2927"/>
                    </a:lnTo>
                    <a:lnTo>
                      <a:pt x="993" y="2934"/>
                    </a:lnTo>
                    <a:lnTo>
                      <a:pt x="988" y="2932"/>
                    </a:lnTo>
                    <a:lnTo>
                      <a:pt x="993" y="2925"/>
                    </a:lnTo>
                    <a:close/>
                    <a:moveTo>
                      <a:pt x="2003" y="2922"/>
                    </a:moveTo>
                    <a:lnTo>
                      <a:pt x="1992" y="2937"/>
                    </a:lnTo>
                    <a:lnTo>
                      <a:pt x="1978" y="2942"/>
                    </a:lnTo>
                    <a:lnTo>
                      <a:pt x="1989" y="2928"/>
                    </a:lnTo>
                    <a:lnTo>
                      <a:pt x="2003" y="2922"/>
                    </a:lnTo>
                    <a:close/>
                    <a:moveTo>
                      <a:pt x="2043" y="2908"/>
                    </a:moveTo>
                    <a:lnTo>
                      <a:pt x="2037" y="2917"/>
                    </a:lnTo>
                    <a:lnTo>
                      <a:pt x="2029" y="2922"/>
                    </a:lnTo>
                    <a:lnTo>
                      <a:pt x="2019" y="2925"/>
                    </a:lnTo>
                    <a:lnTo>
                      <a:pt x="2015" y="2924"/>
                    </a:lnTo>
                    <a:lnTo>
                      <a:pt x="2011" y="2922"/>
                    </a:lnTo>
                    <a:lnTo>
                      <a:pt x="2008" y="2921"/>
                    </a:lnTo>
                    <a:lnTo>
                      <a:pt x="2043" y="2908"/>
                    </a:lnTo>
                    <a:close/>
                    <a:moveTo>
                      <a:pt x="2057" y="2903"/>
                    </a:moveTo>
                    <a:lnTo>
                      <a:pt x="2074" y="2907"/>
                    </a:lnTo>
                    <a:lnTo>
                      <a:pt x="2073" y="2907"/>
                    </a:lnTo>
                    <a:lnTo>
                      <a:pt x="2061" y="2911"/>
                    </a:lnTo>
                    <a:lnTo>
                      <a:pt x="2044" y="2908"/>
                    </a:lnTo>
                    <a:lnTo>
                      <a:pt x="2057" y="2903"/>
                    </a:lnTo>
                    <a:close/>
                    <a:moveTo>
                      <a:pt x="558" y="2682"/>
                    </a:moveTo>
                    <a:lnTo>
                      <a:pt x="568" y="2689"/>
                    </a:lnTo>
                    <a:lnTo>
                      <a:pt x="574" y="2706"/>
                    </a:lnTo>
                    <a:lnTo>
                      <a:pt x="565" y="2699"/>
                    </a:lnTo>
                    <a:lnTo>
                      <a:pt x="558" y="2682"/>
                    </a:lnTo>
                    <a:close/>
                    <a:moveTo>
                      <a:pt x="527" y="2657"/>
                    </a:moveTo>
                    <a:lnTo>
                      <a:pt x="544" y="2671"/>
                    </a:lnTo>
                    <a:lnTo>
                      <a:pt x="558" y="2682"/>
                    </a:lnTo>
                    <a:lnTo>
                      <a:pt x="555" y="2684"/>
                    </a:lnTo>
                    <a:lnTo>
                      <a:pt x="551" y="2684"/>
                    </a:lnTo>
                    <a:lnTo>
                      <a:pt x="548" y="2684"/>
                    </a:lnTo>
                    <a:lnTo>
                      <a:pt x="540" y="2679"/>
                    </a:lnTo>
                    <a:lnTo>
                      <a:pt x="538" y="2678"/>
                    </a:lnTo>
                    <a:lnTo>
                      <a:pt x="534" y="2675"/>
                    </a:lnTo>
                    <a:lnTo>
                      <a:pt x="530" y="2668"/>
                    </a:lnTo>
                    <a:lnTo>
                      <a:pt x="527" y="2657"/>
                    </a:lnTo>
                    <a:close/>
                    <a:moveTo>
                      <a:pt x="2477" y="2647"/>
                    </a:moveTo>
                    <a:lnTo>
                      <a:pt x="2480" y="2657"/>
                    </a:lnTo>
                    <a:lnTo>
                      <a:pt x="2474" y="2661"/>
                    </a:lnTo>
                    <a:lnTo>
                      <a:pt x="2471" y="2651"/>
                    </a:lnTo>
                    <a:lnTo>
                      <a:pt x="2477" y="2647"/>
                    </a:lnTo>
                    <a:close/>
                    <a:moveTo>
                      <a:pt x="500" y="2645"/>
                    </a:moveTo>
                    <a:lnTo>
                      <a:pt x="517" y="2648"/>
                    </a:lnTo>
                    <a:lnTo>
                      <a:pt x="527" y="2655"/>
                    </a:lnTo>
                    <a:lnTo>
                      <a:pt x="510" y="2653"/>
                    </a:lnTo>
                    <a:lnTo>
                      <a:pt x="500" y="2645"/>
                    </a:lnTo>
                    <a:close/>
                    <a:moveTo>
                      <a:pt x="201" y="2270"/>
                    </a:moveTo>
                    <a:lnTo>
                      <a:pt x="202" y="2271"/>
                    </a:lnTo>
                    <a:lnTo>
                      <a:pt x="205" y="2275"/>
                    </a:lnTo>
                    <a:lnTo>
                      <a:pt x="199" y="2282"/>
                    </a:lnTo>
                    <a:lnTo>
                      <a:pt x="195" y="2277"/>
                    </a:lnTo>
                    <a:lnTo>
                      <a:pt x="201" y="2270"/>
                    </a:lnTo>
                    <a:close/>
                    <a:moveTo>
                      <a:pt x="2805" y="2246"/>
                    </a:moveTo>
                    <a:lnTo>
                      <a:pt x="2814" y="2247"/>
                    </a:lnTo>
                    <a:lnTo>
                      <a:pt x="2812" y="2254"/>
                    </a:lnTo>
                    <a:lnTo>
                      <a:pt x="2802" y="2251"/>
                    </a:lnTo>
                    <a:lnTo>
                      <a:pt x="2805" y="2246"/>
                    </a:lnTo>
                    <a:close/>
                    <a:moveTo>
                      <a:pt x="11" y="1782"/>
                    </a:moveTo>
                    <a:lnTo>
                      <a:pt x="20" y="1783"/>
                    </a:lnTo>
                    <a:lnTo>
                      <a:pt x="21" y="1789"/>
                    </a:lnTo>
                    <a:lnTo>
                      <a:pt x="21" y="1789"/>
                    </a:lnTo>
                    <a:lnTo>
                      <a:pt x="11" y="1788"/>
                    </a:lnTo>
                    <a:lnTo>
                      <a:pt x="11" y="1782"/>
                    </a:lnTo>
                    <a:close/>
                    <a:moveTo>
                      <a:pt x="2994" y="1709"/>
                    </a:moveTo>
                    <a:lnTo>
                      <a:pt x="2991" y="1724"/>
                    </a:lnTo>
                    <a:lnTo>
                      <a:pt x="2983" y="1734"/>
                    </a:lnTo>
                    <a:lnTo>
                      <a:pt x="2987" y="1740"/>
                    </a:lnTo>
                    <a:lnTo>
                      <a:pt x="2988" y="1744"/>
                    </a:lnTo>
                    <a:lnTo>
                      <a:pt x="2984" y="1769"/>
                    </a:lnTo>
                    <a:lnTo>
                      <a:pt x="2980" y="1774"/>
                    </a:lnTo>
                    <a:lnTo>
                      <a:pt x="2974" y="1776"/>
                    </a:lnTo>
                    <a:lnTo>
                      <a:pt x="2980" y="1792"/>
                    </a:lnTo>
                    <a:lnTo>
                      <a:pt x="2977" y="1806"/>
                    </a:lnTo>
                    <a:lnTo>
                      <a:pt x="2971" y="1791"/>
                    </a:lnTo>
                    <a:lnTo>
                      <a:pt x="2981" y="1733"/>
                    </a:lnTo>
                    <a:lnTo>
                      <a:pt x="2983" y="1721"/>
                    </a:lnTo>
                    <a:lnTo>
                      <a:pt x="2994" y="1709"/>
                    </a:lnTo>
                    <a:close/>
                    <a:moveTo>
                      <a:pt x="2973" y="1231"/>
                    </a:moveTo>
                    <a:lnTo>
                      <a:pt x="2981" y="1232"/>
                    </a:lnTo>
                    <a:lnTo>
                      <a:pt x="2983" y="1239"/>
                    </a:lnTo>
                    <a:lnTo>
                      <a:pt x="2974" y="1238"/>
                    </a:lnTo>
                    <a:lnTo>
                      <a:pt x="2973" y="1232"/>
                    </a:lnTo>
                    <a:lnTo>
                      <a:pt x="2973" y="1231"/>
                    </a:lnTo>
                    <a:close/>
                    <a:moveTo>
                      <a:pt x="16" y="1215"/>
                    </a:moveTo>
                    <a:lnTo>
                      <a:pt x="23" y="1231"/>
                    </a:lnTo>
                    <a:lnTo>
                      <a:pt x="11" y="1287"/>
                    </a:lnTo>
                    <a:lnTo>
                      <a:pt x="11" y="1296"/>
                    </a:lnTo>
                    <a:lnTo>
                      <a:pt x="0" y="1309"/>
                    </a:lnTo>
                    <a:lnTo>
                      <a:pt x="2" y="1294"/>
                    </a:lnTo>
                    <a:lnTo>
                      <a:pt x="10" y="1285"/>
                    </a:lnTo>
                    <a:lnTo>
                      <a:pt x="6" y="1280"/>
                    </a:lnTo>
                    <a:lnTo>
                      <a:pt x="4" y="1276"/>
                    </a:lnTo>
                    <a:lnTo>
                      <a:pt x="10" y="1251"/>
                    </a:lnTo>
                    <a:lnTo>
                      <a:pt x="13" y="1248"/>
                    </a:lnTo>
                    <a:lnTo>
                      <a:pt x="17" y="1244"/>
                    </a:lnTo>
                    <a:lnTo>
                      <a:pt x="13" y="1232"/>
                    </a:lnTo>
                    <a:lnTo>
                      <a:pt x="16" y="1215"/>
                    </a:lnTo>
                    <a:close/>
                    <a:moveTo>
                      <a:pt x="182" y="767"/>
                    </a:moveTo>
                    <a:lnTo>
                      <a:pt x="192" y="769"/>
                    </a:lnTo>
                    <a:lnTo>
                      <a:pt x="188" y="774"/>
                    </a:lnTo>
                    <a:lnTo>
                      <a:pt x="178" y="773"/>
                    </a:lnTo>
                    <a:lnTo>
                      <a:pt x="182" y="767"/>
                    </a:lnTo>
                    <a:close/>
                    <a:moveTo>
                      <a:pt x="2795" y="738"/>
                    </a:moveTo>
                    <a:lnTo>
                      <a:pt x="2797" y="743"/>
                    </a:lnTo>
                    <a:lnTo>
                      <a:pt x="2792" y="750"/>
                    </a:lnTo>
                    <a:lnTo>
                      <a:pt x="2790" y="749"/>
                    </a:lnTo>
                    <a:lnTo>
                      <a:pt x="2789" y="745"/>
                    </a:lnTo>
                    <a:lnTo>
                      <a:pt x="2795" y="738"/>
                    </a:lnTo>
                    <a:close/>
                    <a:moveTo>
                      <a:pt x="2471" y="367"/>
                    </a:moveTo>
                    <a:lnTo>
                      <a:pt x="2487" y="370"/>
                    </a:lnTo>
                    <a:lnTo>
                      <a:pt x="2495" y="377"/>
                    </a:lnTo>
                    <a:lnTo>
                      <a:pt x="2478" y="375"/>
                    </a:lnTo>
                    <a:lnTo>
                      <a:pt x="2471" y="367"/>
                    </a:lnTo>
                    <a:close/>
                    <a:moveTo>
                      <a:pt x="519" y="360"/>
                    </a:moveTo>
                    <a:lnTo>
                      <a:pt x="521" y="369"/>
                    </a:lnTo>
                    <a:lnTo>
                      <a:pt x="516" y="373"/>
                    </a:lnTo>
                    <a:lnTo>
                      <a:pt x="513" y="365"/>
                    </a:lnTo>
                    <a:lnTo>
                      <a:pt x="519" y="360"/>
                    </a:lnTo>
                    <a:close/>
                    <a:moveTo>
                      <a:pt x="2443" y="335"/>
                    </a:moveTo>
                    <a:lnTo>
                      <a:pt x="2446" y="336"/>
                    </a:lnTo>
                    <a:lnTo>
                      <a:pt x="2448" y="338"/>
                    </a:lnTo>
                    <a:lnTo>
                      <a:pt x="2456" y="342"/>
                    </a:lnTo>
                    <a:lnTo>
                      <a:pt x="2464" y="351"/>
                    </a:lnTo>
                    <a:lnTo>
                      <a:pt x="2467" y="353"/>
                    </a:lnTo>
                    <a:lnTo>
                      <a:pt x="2467" y="365"/>
                    </a:lnTo>
                    <a:lnTo>
                      <a:pt x="2450" y="349"/>
                    </a:lnTo>
                    <a:lnTo>
                      <a:pt x="2434" y="336"/>
                    </a:lnTo>
                    <a:lnTo>
                      <a:pt x="2437" y="336"/>
                    </a:lnTo>
                    <a:lnTo>
                      <a:pt x="2443" y="335"/>
                    </a:lnTo>
                    <a:close/>
                    <a:moveTo>
                      <a:pt x="2416" y="312"/>
                    </a:moveTo>
                    <a:lnTo>
                      <a:pt x="2427" y="321"/>
                    </a:lnTo>
                    <a:lnTo>
                      <a:pt x="2433" y="336"/>
                    </a:lnTo>
                    <a:lnTo>
                      <a:pt x="2422" y="328"/>
                    </a:lnTo>
                    <a:lnTo>
                      <a:pt x="2416" y="312"/>
                    </a:lnTo>
                    <a:close/>
                    <a:moveTo>
                      <a:pt x="927" y="110"/>
                    </a:moveTo>
                    <a:lnTo>
                      <a:pt x="945" y="113"/>
                    </a:lnTo>
                    <a:lnTo>
                      <a:pt x="937" y="117"/>
                    </a:lnTo>
                    <a:lnTo>
                      <a:pt x="918" y="115"/>
                    </a:lnTo>
                    <a:lnTo>
                      <a:pt x="920" y="113"/>
                    </a:lnTo>
                    <a:lnTo>
                      <a:pt x="927" y="110"/>
                    </a:lnTo>
                    <a:close/>
                    <a:moveTo>
                      <a:pt x="975" y="95"/>
                    </a:moveTo>
                    <a:lnTo>
                      <a:pt x="979" y="95"/>
                    </a:lnTo>
                    <a:lnTo>
                      <a:pt x="985" y="96"/>
                    </a:lnTo>
                    <a:lnTo>
                      <a:pt x="988" y="98"/>
                    </a:lnTo>
                    <a:lnTo>
                      <a:pt x="951" y="112"/>
                    </a:lnTo>
                    <a:lnTo>
                      <a:pt x="955" y="105"/>
                    </a:lnTo>
                    <a:lnTo>
                      <a:pt x="964" y="98"/>
                    </a:lnTo>
                    <a:lnTo>
                      <a:pt x="975" y="95"/>
                    </a:lnTo>
                    <a:close/>
                    <a:moveTo>
                      <a:pt x="1998" y="85"/>
                    </a:moveTo>
                    <a:lnTo>
                      <a:pt x="2005" y="88"/>
                    </a:lnTo>
                    <a:lnTo>
                      <a:pt x="1999" y="95"/>
                    </a:lnTo>
                    <a:lnTo>
                      <a:pt x="1992" y="93"/>
                    </a:lnTo>
                    <a:lnTo>
                      <a:pt x="1998" y="85"/>
                    </a:lnTo>
                    <a:close/>
                    <a:moveTo>
                      <a:pt x="1012" y="79"/>
                    </a:moveTo>
                    <a:lnTo>
                      <a:pt x="1000" y="93"/>
                    </a:lnTo>
                    <a:lnTo>
                      <a:pt x="991" y="96"/>
                    </a:lnTo>
                    <a:lnTo>
                      <a:pt x="1002" y="83"/>
                    </a:lnTo>
                    <a:lnTo>
                      <a:pt x="1012" y="79"/>
                    </a:lnTo>
                    <a:close/>
                    <a:moveTo>
                      <a:pt x="1482" y="0"/>
                    </a:moveTo>
                    <a:lnTo>
                      <a:pt x="1485" y="9"/>
                    </a:lnTo>
                    <a:lnTo>
                      <a:pt x="1479" y="9"/>
                    </a:lnTo>
                    <a:lnTo>
                      <a:pt x="1475" y="0"/>
                    </a:lnTo>
                    <a:lnTo>
                      <a:pt x="14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9" name="Freeform 704"/>
              <p:cNvSpPr>
                <a:spLocks noEditPoints="1"/>
              </p:cNvSpPr>
              <p:nvPr/>
            </p:nvSpPr>
            <p:spPr bwMode="auto">
              <a:xfrm>
                <a:off x="5609" y="1026"/>
                <a:ext cx="3014" cy="3038"/>
              </a:xfrm>
              <a:custGeom>
                <a:avLst/>
                <a:gdLst>
                  <a:gd name="T0" fmla="*/ 1523 w 3014"/>
                  <a:gd name="T1" fmla="*/ 3038 h 3038"/>
                  <a:gd name="T2" fmla="*/ 2002 w 3014"/>
                  <a:gd name="T3" fmla="*/ 2945 h 3038"/>
                  <a:gd name="T4" fmla="*/ 1978 w 3014"/>
                  <a:gd name="T5" fmla="*/ 2963 h 3038"/>
                  <a:gd name="T6" fmla="*/ 998 w 3014"/>
                  <a:gd name="T7" fmla="*/ 2940 h 3038"/>
                  <a:gd name="T8" fmla="*/ 992 w 3014"/>
                  <a:gd name="T9" fmla="*/ 2947 h 3038"/>
                  <a:gd name="T10" fmla="*/ 2101 w 3014"/>
                  <a:gd name="T11" fmla="*/ 2916 h 3038"/>
                  <a:gd name="T12" fmla="*/ 2083 w 3014"/>
                  <a:gd name="T13" fmla="*/ 2915 h 3038"/>
                  <a:gd name="T14" fmla="*/ 584 w 3014"/>
                  <a:gd name="T15" fmla="*/ 2714 h 3038"/>
                  <a:gd name="T16" fmla="*/ 575 w 3014"/>
                  <a:gd name="T17" fmla="*/ 2707 h 3038"/>
                  <a:gd name="T18" fmla="*/ 550 w 3014"/>
                  <a:gd name="T19" fmla="*/ 2687 h 3038"/>
                  <a:gd name="T20" fmla="*/ 2490 w 3014"/>
                  <a:gd name="T21" fmla="*/ 2665 h 3038"/>
                  <a:gd name="T22" fmla="*/ 2484 w 3014"/>
                  <a:gd name="T23" fmla="*/ 2669 h 3038"/>
                  <a:gd name="T24" fmla="*/ 510 w 3014"/>
                  <a:gd name="T25" fmla="*/ 2653 h 3038"/>
                  <a:gd name="T26" fmla="*/ 493 w 3014"/>
                  <a:gd name="T27" fmla="*/ 2651 h 3038"/>
                  <a:gd name="T28" fmla="*/ 202 w 3014"/>
                  <a:gd name="T29" fmla="*/ 2297 h 3038"/>
                  <a:gd name="T30" fmla="*/ 2824 w 3014"/>
                  <a:gd name="T31" fmla="*/ 2255 h 3038"/>
                  <a:gd name="T32" fmla="*/ 2822 w 3014"/>
                  <a:gd name="T33" fmla="*/ 2262 h 3038"/>
                  <a:gd name="T34" fmla="*/ 2995 w 3014"/>
                  <a:gd name="T35" fmla="*/ 1817 h 3038"/>
                  <a:gd name="T36" fmla="*/ 2990 w 3014"/>
                  <a:gd name="T37" fmla="*/ 1800 h 3038"/>
                  <a:gd name="T38" fmla="*/ 21 w 3014"/>
                  <a:gd name="T39" fmla="*/ 1796 h 3038"/>
                  <a:gd name="T40" fmla="*/ 2998 w 3014"/>
                  <a:gd name="T41" fmla="*/ 1752 h 3038"/>
                  <a:gd name="T42" fmla="*/ 3000 w 3014"/>
                  <a:gd name="T43" fmla="*/ 1765 h 3038"/>
                  <a:gd name="T44" fmla="*/ 2994 w 3014"/>
                  <a:gd name="T45" fmla="*/ 1777 h 3038"/>
                  <a:gd name="T46" fmla="*/ 3012 w 3014"/>
                  <a:gd name="T47" fmla="*/ 1718 h 3038"/>
                  <a:gd name="T48" fmla="*/ 3014 w 3014"/>
                  <a:gd name="T49" fmla="*/ 1704 h 3038"/>
                  <a:gd name="T50" fmla="*/ 0 w 3014"/>
                  <a:gd name="T51" fmla="*/ 1329 h 3038"/>
                  <a:gd name="T52" fmla="*/ 20 w 3014"/>
                  <a:gd name="T53" fmla="*/ 1259 h 3038"/>
                  <a:gd name="T54" fmla="*/ 13 w 3014"/>
                  <a:gd name="T55" fmla="*/ 1277 h 3038"/>
                  <a:gd name="T56" fmla="*/ 19 w 3014"/>
                  <a:gd name="T57" fmla="*/ 1260 h 3038"/>
                  <a:gd name="T58" fmla="*/ 3001 w 3014"/>
                  <a:gd name="T59" fmla="*/ 1243 h 3038"/>
                  <a:gd name="T60" fmla="*/ 2991 w 3014"/>
                  <a:gd name="T61" fmla="*/ 1240 h 3038"/>
                  <a:gd name="T62" fmla="*/ 23 w 3014"/>
                  <a:gd name="T63" fmla="*/ 1240 h 3038"/>
                  <a:gd name="T64" fmla="*/ 183 w 3014"/>
                  <a:gd name="T65" fmla="*/ 774 h 3038"/>
                  <a:gd name="T66" fmla="*/ 180 w 3014"/>
                  <a:gd name="T67" fmla="*/ 780 h 3038"/>
                  <a:gd name="T68" fmla="*/ 2815 w 3014"/>
                  <a:gd name="T69" fmla="*/ 743 h 3038"/>
                  <a:gd name="T70" fmla="*/ 2810 w 3014"/>
                  <a:gd name="T71" fmla="*/ 739 h 3038"/>
                  <a:gd name="T72" fmla="*/ 2522 w 3014"/>
                  <a:gd name="T73" fmla="*/ 388 h 3038"/>
                  <a:gd name="T74" fmla="*/ 524 w 3014"/>
                  <a:gd name="T75" fmla="*/ 359 h 3038"/>
                  <a:gd name="T76" fmla="*/ 520 w 3014"/>
                  <a:gd name="T77" fmla="*/ 364 h 3038"/>
                  <a:gd name="T78" fmla="*/ 2468 w 3014"/>
                  <a:gd name="T79" fmla="*/ 350 h 3038"/>
                  <a:gd name="T80" fmla="*/ 2458 w 3014"/>
                  <a:gd name="T81" fmla="*/ 346 h 3038"/>
                  <a:gd name="T82" fmla="*/ 2437 w 3014"/>
                  <a:gd name="T83" fmla="*/ 329 h 3038"/>
                  <a:gd name="T84" fmla="*/ 921 w 3014"/>
                  <a:gd name="T85" fmla="*/ 115 h 3038"/>
                  <a:gd name="T86" fmla="*/ 928 w 3014"/>
                  <a:gd name="T87" fmla="*/ 123 h 3038"/>
                  <a:gd name="T88" fmla="*/ 2013 w 3014"/>
                  <a:gd name="T89" fmla="*/ 86 h 3038"/>
                  <a:gd name="T90" fmla="*/ 2008 w 3014"/>
                  <a:gd name="T91" fmla="*/ 93 h 3038"/>
                  <a:gd name="T92" fmla="*/ 1022 w 3014"/>
                  <a:gd name="T93" fmla="*/ 87 h 3038"/>
                  <a:gd name="T94" fmla="*/ 1025 w 3014"/>
                  <a:gd name="T95" fmla="*/ 76 h 3038"/>
                  <a:gd name="T96" fmla="*/ 1492 w 3014"/>
                  <a:gd name="T97" fmla="*/ 8 h 3038"/>
                  <a:gd name="T98" fmla="*/ 1489 w 3014"/>
                  <a:gd name="T99" fmla="*/ 0 h 3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014" h="3038">
                    <a:moveTo>
                      <a:pt x="1526" y="3028"/>
                    </a:moveTo>
                    <a:lnTo>
                      <a:pt x="1530" y="3036"/>
                    </a:lnTo>
                    <a:lnTo>
                      <a:pt x="1523" y="3038"/>
                    </a:lnTo>
                    <a:lnTo>
                      <a:pt x="1520" y="3028"/>
                    </a:lnTo>
                    <a:lnTo>
                      <a:pt x="1526" y="3028"/>
                    </a:lnTo>
                    <a:close/>
                    <a:moveTo>
                      <a:pt x="2002" y="2945"/>
                    </a:moveTo>
                    <a:lnTo>
                      <a:pt x="1991" y="2959"/>
                    </a:lnTo>
                    <a:lnTo>
                      <a:pt x="1988" y="2960"/>
                    </a:lnTo>
                    <a:lnTo>
                      <a:pt x="1978" y="2963"/>
                    </a:lnTo>
                    <a:lnTo>
                      <a:pt x="1988" y="2950"/>
                    </a:lnTo>
                    <a:lnTo>
                      <a:pt x="2002" y="2945"/>
                    </a:lnTo>
                    <a:close/>
                    <a:moveTo>
                      <a:pt x="998" y="2940"/>
                    </a:moveTo>
                    <a:lnTo>
                      <a:pt x="1003" y="2942"/>
                    </a:lnTo>
                    <a:lnTo>
                      <a:pt x="998" y="2950"/>
                    </a:lnTo>
                    <a:lnTo>
                      <a:pt x="992" y="2947"/>
                    </a:lnTo>
                    <a:lnTo>
                      <a:pt x="998" y="2940"/>
                    </a:lnTo>
                    <a:close/>
                    <a:moveTo>
                      <a:pt x="2084" y="2915"/>
                    </a:moveTo>
                    <a:lnTo>
                      <a:pt x="2101" y="2916"/>
                    </a:lnTo>
                    <a:lnTo>
                      <a:pt x="2090" y="2922"/>
                    </a:lnTo>
                    <a:lnTo>
                      <a:pt x="2071" y="2919"/>
                    </a:lnTo>
                    <a:lnTo>
                      <a:pt x="2083" y="2915"/>
                    </a:lnTo>
                    <a:lnTo>
                      <a:pt x="2084" y="2915"/>
                    </a:lnTo>
                    <a:close/>
                    <a:moveTo>
                      <a:pt x="575" y="2707"/>
                    </a:moveTo>
                    <a:lnTo>
                      <a:pt x="584" y="2714"/>
                    </a:lnTo>
                    <a:lnTo>
                      <a:pt x="591" y="2730"/>
                    </a:lnTo>
                    <a:lnTo>
                      <a:pt x="581" y="2723"/>
                    </a:lnTo>
                    <a:lnTo>
                      <a:pt x="575" y="2707"/>
                    </a:lnTo>
                    <a:close/>
                    <a:moveTo>
                      <a:pt x="544" y="2683"/>
                    </a:moveTo>
                    <a:lnTo>
                      <a:pt x="548" y="2686"/>
                    </a:lnTo>
                    <a:lnTo>
                      <a:pt x="550" y="2687"/>
                    </a:lnTo>
                    <a:lnTo>
                      <a:pt x="547" y="2686"/>
                    </a:lnTo>
                    <a:lnTo>
                      <a:pt x="544" y="2683"/>
                    </a:lnTo>
                    <a:close/>
                    <a:moveTo>
                      <a:pt x="2490" y="2665"/>
                    </a:moveTo>
                    <a:lnTo>
                      <a:pt x="2492" y="2673"/>
                    </a:lnTo>
                    <a:lnTo>
                      <a:pt x="2488" y="2677"/>
                    </a:lnTo>
                    <a:lnTo>
                      <a:pt x="2484" y="2669"/>
                    </a:lnTo>
                    <a:lnTo>
                      <a:pt x="2490" y="2665"/>
                    </a:lnTo>
                    <a:close/>
                    <a:moveTo>
                      <a:pt x="493" y="2651"/>
                    </a:moveTo>
                    <a:lnTo>
                      <a:pt x="510" y="2653"/>
                    </a:lnTo>
                    <a:lnTo>
                      <a:pt x="520" y="2661"/>
                    </a:lnTo>
                    <a:lnTo>
                      <a:pt x="503" y="2658"/>
                    </a:lnTo>
                    <a:lnTo>
                      <a:pt x="493" y="2651"/>
                    </a:lnTo>
                    <a:close/>
                    <a:moveTo>
                      <a:pt x="205" y="2285"/>
                    </a:moveTo>
                    <a:lnTo>
                      <a:pt x="209" y="2290"/>
                    </a:lnTo>
                    <a:lnTo>
                      <a:pt x="202" y="2297"/>
                    </a:lnTo>
                    <a:lnTo>
                      <a:pt x="199" y="2292"/>
                    </a:lnTo>
                    <a:lnTo>
                      <a:pt x="205" y="2285"/>
                    </a:lnTo>
                    <a:close/>
                    <a:moveTo>
                      <a:pt x="2824" y="2255"/>
                    </a:moveTo>
                    <a:lnTo>
                      <a:pt x="2834" y="2256"/>
                    </a:lnTo>
                    <a:lnTo>
                      <a:pt x="2830" y="2263"/>
                    </a:lnTo>
                    <a:lnTo>
                      <a:pt x="2822" y="2262"/>
                    </a:lnTo>
                    <a:lnTo>
                      <a:pt x="2824" y="2255"/>
                    </a:lnTo>
                    <a:close/>
                    <a:moveTo>
                      <a:pt x="2990" y="1800"/>
                    </a:moveTo>
                    <a:lnTo>
                      <a:pt x="2995" y="1817"/>
                    </a:lnTo>
                    <a:lnTo>
                      <a:pt x="2994" y="1831"/>
                    </a:lnTo>
                    <a:lnTo>
                      <a:pt x="2987" y="1814"/>
                    </a:lnTo>
                    <a:lnTo>
                      <a:pt x="2990" y="1800"/>
                    </a:lnTo>
                    <a:close/>
                    <a:moveTo>
                      <a:pt x="12" y="1789"/>
                    </a:moveTo>
                    <a:lnTo>
                      <a:pt x="21" y="1790"/>
                    </a:lnTo>
                    <a:lnTo>
                      <a:pt x="21" y="1796"/>
                    </a:lnTo>
                    <a:lnTo>
                      <a:pt x="13" y="1794"/>
                    </a:lnTo>
                    <a:lnTo>
                      <a:pt x="12" y="1789"/>
                    </a:lnTo>
                    <a:close/>
                    <a:moveTo>
                      <a:pt x="2998" y="1752"/>
                    </a:moveTo>
                    <a:lnTo>
                      <a:pt x="3000" y="1752"/>
                    </a:lnTo>
                    <a:lnTo>
                      <a:pt x="3001" y="1758"/>
                    </a:lnTo>
                    <a:lnTo>
                      <a:pt x="3000" y="1765"/>
                    </a:lnTo>
                    <a:lnTo>
                      <a:pt x="2998" y="1772"/>
                    </a:lnTo>
                    <a:lnTo>
                      <a:pt x="2994" y="1776"/>
                    </a:lnTo>
                    <a:lnTo>
                      <a:pt x="2994" y="1777"/>
                    </a:lnTo>
                    <a:lnTo>
                      <a:pt x="2998" y="1752"/>
                    </a:lnTo>
                    <a:close/>
                    <a:moveTo>
                      <a:pt x="3014" y="1704"/>
                    </a:moveTo>
                    <a:lnTo>
                      <a:pt x="3012" y="1718"/>
                    </a:lnTo>
                    <a:lnTo>
                      <a:pt x="3001" y="1732"/>
                    </a:lnTo>
                    <a:lnTo>
                      <a:pt x="3004" y="1717"/>
                    </a:lnTo>
                    <a:lnTo>
                      <a:pt x="3014" y="1704"/>
                    </a:lnTo>
                    <a:close/>
                    <a:moveTo>
                      <a:pt x="12" y="1302"/>
                    </a:moveTo>
                    <a:lnTo>
                      <a:pt x="10" y="1317"/>
                    </a:lnTo>
                    <a:lnTo>
                      <a:pt x="0" y="1329"/>
                    </a:lnTo>
                    <a:lnTo>
                      <a:pt x="2" y="1315"/>
                    </a:lnTo>
                    <a:lnTo>
                      <a:pt x="12" y="1302"/>
                    </a:lnTo>
                    <a:close/>
                    <a:moveTo>
                      <a:pt x="20" y="1259"/>
                    </a:moveTo>
                    <a:lnTo>
                      <a:pt x="14" y="1284"/>
                    </a:lnTo>
                    <a:lnTo>
                      <a:pt x="14" y="1283"/>
                    </a:lnTo>
                    <a:lnTo>
                      <a:pt x="13" y="1277"/>
                    </a:lnTo>
                    <a:lnTo>
                      <a:pt x="13" y="1271"/>
                    </a:lnTo>
                    <a:lnTo>
                      <a:pt x="16" y="1264"/>
                    </a:lnTo>
                    <a:lnTo>
                      <a:pt x="19" y="1260"/>
                    </a:lnTo>
                    <a:lnTo>
                      <a:pt x="20" y="1259"/>
                    </a:lnTo>
                    <a:close/>
                    <a:moveTo>
                      <a:pt x="2991" y="1240"/>
                    </a:moveTo>
                    <a:lnTo>
                      <a:pt x="3001" y="1243"/>
                    </a:lnTo>
                    <a:lnTo>
                      <a:pt x="3002" y="1249"/>
                    </a:lnTo>
                    <a:lnTo>
                      <a:pt x="2993" y="1247"/>
                    </a:lnTo>
                    <a:lnTo>
                      <a:pt x="2991" y="1240"/>
                    </a:lnTo>
                    <a:close/>
                    <a:moveTo>
                      <a:pt x="20" y="1206"/>
                    </a:moveTo>
                    <a:lnTo>
                      <a:pt x="26" y="1223"/>
                    </a:lnTo>
                    <a:lnTo>
                      <a:pt x="23" y="1240"/>
                    </a:lnTo>
                    <a:lnTo>
                      <a:pt x="17" y="1223"/>
                    </a:lnTo>
                    <a:lnTo>
                      <a:pt x="20" y="1206"/>
                    </a:lnTo>
                    <a:close/>
                    <a:moveTo>
                      <a:pt x="183" y="774"/>
                    </a:moveTo>
                    <a:lnTo>
                      <a:pt x="192" y="775"/>
                    </a:lnTo>
                    <a:lnTo>
                      <a:pt x="188" y="781"/>
                    </a:lnTo>
                    <a:lnTo>
                      <a:pt x="180" y="780"/>
                    </a:lnTo>
                    <a:lnTo>
                      <a:pt x="183" y="774"/>
                    </a:lnTo>
                    <a:close/>
                    <a:moveTo>
                      <a:pt x="2810" y="739"/>
                    </a:moveTo>
                    <a:lnTo>
                      <a:pt x="2815" y="743"/>
                    </a:lnTo>
                    <a:lnTo>
                      <a:pt x="2807" y="751"/>
                    </a:lnTo>
                    <a:lnTo>
                      <a:pt x="2805" y="746"/>
                    </a:lnTo>
                    <a:lnTo>
                      <a:pt x="2810" y="739"/>
                    </a:lnTo>
                    <a:close/>
                    <a:moveTo>
                      <a:pt x="2497" y="378"/>
                    </a:moveTo>
                    <a:lnTo>
                      <a:pt x="2514" y="381"/>
                    </a:lnTo>
                    <a:lnTo>
                      <a:pt x="2522" y="388"/>
                    </a:lnTo>
                    <a:lnTo>
                      <a:pt x="2505" y="385"/>
                    </a:lnTo>
                    <a:lnTo>
                      <a:pt x="2497" y="378"/>
                    </a:lnTo>
                    <a:close/>
                    <a:moveTo>
                      <a:pt x="524" y="359"/>
                    </a:moveTo>
                    <a:lnTo>
                      <a:pt x="529" y="368"/>
                    </a:lnTo>
                    <a:lnTo>
                      <a:pt x="523" y="373"/>
                    </a:lnTo>
                    <a:lnTo>
                      <a:pt x="520" y="364"/>
                    </a:lnTo>
                    <a:lnTo>
                      <a:pt x="524" y="359"/>
                    </a:lnTo>
                    <a:close/>
                    <a:moveTo>
                      <a:pt x="2458" y="346"/>
                    </a:moveTo>
                    <a:lnTo>
                      <a:pt x="2468" y="350"/>
                    </a:lnTo>
                    <a:lnTo>
                      <a:pt x="2474" y="359"/>
                    </a:lnTo>
                    <a:lnTo>
                      <a:pt x="2466" y="350"/>
                    </a:lnTo>
                    <a:lnTo>
                      <a:pt x="2458" y="346"/>
                    </a:lnTo>
                    <a:close/>
                    <a:moveTo>
                      <a:pt x="2420" y="305"/>
                    </a:moveTo>
                    <a:lnTo>
                      <a:pt x="2432" y="312"/>
                    </a:lnTo>
                    <a:lnTo>
                      <a:pt x="2437" y="329"/>
                    </a:lnTo>
                    <a:lnTo>
                      <a:pt x="2426" y="320"/>
                    </a:lnTo>
                    <a:lnTo>
                      <a:pt x="2420" y="305"/>
                    </a:lnTo>
                    <a:close/>
                    <a:moveTo>
                      <a:pt x="921" y="115"/>
                    </a:moveTo>
                    <a:lnTo>
                      <a:pt x="937" y="118"/>
                    </a:lnTo>
                    <a:lnTo>
                      <a:pt x="930" y="121"/>
                    </a:lnTo>
                    <a:lnTo>
                      <a:pt x="928" y="123"/>
                    </a:lnTo>
                    <a:lnTo>
                      <a:pt x="913" y="120"/>
                    </a:lnTo>
                    <a:lnTo>
                      <a:pt x="921" y="115"/>
                    </a:lnTo>
                    <a:close/>
                    <a:moveTo>
                      <a:pt x="2013" y="86"/>
                    </a:moveTo>
                    <a:lnTo>
                      <a:pt x="2021" y="89"/>
                    </a:lnTo>
                    <a:lnTo>
                      <a:pt x="2015" y="96"/>
                    </a:lnTo>
                    <a:lnTo>
                      <a:pt x="2008" y="93"/>
                    </a:lnTo>
                    <a:lnTo>
                      <a:pt x="2013" y="86"/>
                    </a:lnTo>
                    <a:close/>
                    <a:moveTo>
                      <a:pt x="1033" y="74"/>
                    </a:moveTo>
                    <a:lnTo>
                      <a:pt x="1022" y="87"/>
                    </a:lnTo>
                    <a:lnTo>
                      <a:pt x="1012" y="91"/>
                    </a:lnTo>
                    <a:lnTo>
                      <a:pt x="1023" y="77"/>
                    </a:lnTo>
                    <a:lnTo>
                      <a:pt x="1025" y="76"/>
                    </a:lnTo>
                    <a:lnTo>
                      <a:pt x="1033" y="74"/>
                    </a:lnTo>
                    <a:close/>
                    <a:moveTo>
                      <a:pt x="1489" y="0"/>
                    </a:moveTo>
                    <a:lnTo>
                      <a:pt x="1492" y="8"/>
                    </a:lnTo>
                    <a:lnTo>
                      <a:pt x="1485" y="8"/>
                    </a:lnTo>
                    <a:lnTo>
                      <a:pt x="1482" y="0"/>
                    </a:lnTo>
                    <a:lnTo>
                      <a:pt x="14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0" name="Freeform 705"/>
              <p:cNvSpPr>
                <a:spLocks noEditPoints="1"/>
              </p:cNvSpPr>
              <p:nvPr/>
            </p:nvSpPr>
            <p:spPr bwMode="auto">
              <a:xfrm>
                <a:off x="5598" y="1016"/>
                <a:ext cx="3036" cy="3056"/>
              </a:xfrm>
              <a:custGeom>
                <a:avLst/>
                <a:gdLst>
                  <a:gd name="T0" fmla="*/ 1544 w 3036"/>
                  <a:gd name="T1" fmla="*/ 3056 h 3056"/>
                  <a:gd name="T2" fmla="*/ 1534 w 3036"/>
                  <a:gd name="T3" fmla="*/ 3048 h 3056"/>
                  <a:gd name="T4" fmla="*/ 2002 w 3036"/>
                  <a:gd name="T5" fmla="*/ 2969 h 3056"/>
                  <a:gd name="T6" fmla="*/ 1979 w 3036"/>
                  <a:gd name="T7" fmla="*/ 2986 h 3056"/>
                  <a:gd name="T8" fmla="*/ 1999 w 3036"/>
                  <a:gd name="T9" fmla="*/ 2970 h 3056"/>
                  <a:gd name="T10" fmla="*/ 1003 w 3036"/>
                  <a:gd name="T11" fmla="*/ 2957 h 3056"/>
                  <a:gd name="T12" fmla="*/ 1003 w 3036"/>
                  <a:gd name="T13" fmla="*/ 2967 h 3056"/>
                  <a:gd name="T14" fmla="*/ 1003 w 3036"/>
                  <a:gd name="T15" fmla="*/ 2957 h 3056"/>
                  <a:gd name="T16" fmla="*/ 2128 w 3036"/>
                  <a:gd name="T17" fmla="*/ 2929 h 3056"/>
                  <a:gd name="T18" fmla="*/ 2101 w 3036"/>
                  <a:gd name="T19" fmla="*/ 2932 h 3056"/>
                  <a:gd name="T20" fmla="*/ 592 w 3036"/>
                  <a:gd name="T21" fmla="*/ 2733 h 3056"/>
                  <a:gd name="T22" fmla="*/ 607 w 3036"/>
                  <a:gd name="T23" fmla="*/ 2755 h 3056"/>
                  <a:gd name="T24" fmla="*/ 592 w 3036"/>
                  <a:gd name="T25" fmla="*/ 2733 h 3056"/>
                  <a:gd name="T26" fmla="*/ 2508 w 3036"/>
                  <a:gd name="T27" fmla="*/ 2692 h 3056"/>
                  <a:gd name="T28" fmla="*/ 2499 w 3036"/>
                  <a:gd name="T29" fmla="*/ 2687 h 3056"/>
                  <a:gd name="T30" fmla="*/ 487 w 3036"/>
                  <a:gd name="T31" fmla="*/ 2658 h 3056"/>
                  <a:gd name="T32" fmla="*/ 514 w 3036"/>
                  <a:gd name="T33" fmla="*/ 2668 h 3056"/>
                  <a:gd name="T34" fmla="*/ 487 w 3036"/>
                  <a:gd name="T35" fmla="*/ 2658 h 3056"/>
                  <a:gd name="T36" fmla="*/ 213 w 3036"/>
                  <a:gd name="T37" fmla="*/ 2307 h 3056"/>
                  <a:gd name="T38" fmla="*/ 205 w 3036"/>
                  <a:gd name="T39" fmla="*/ 2309 h 3056"/>
                  <a:gd name="T40" fmla="*/ 2845 w 3036"/>
                  <a:gd name="T41" fmla="*/ 2266 h 3056"/>
                  <a:gd name="T42" fmla="*/ 2851 w 3036"/>
                  <a:gd name="T43" fmla="*/ 2275 h 3056"/>
                  <a:gd name="T44" fmla="*/ 2845 w 3036"/>
                  <a:gd name="T45" fmla="*/ 2266 h 3056"/>
                  <a:gd name="T46" fmla="*/ 3013 w 3036"/>
                  <a:gd name="T47" fmla="*/ 1842 h 3056"/>
                  <a:gd name="T48" fmla="*/ 3011 w 3036"/>
                  <a:gd name="T49" fmla="*/ 1857 h 3056"/>
                  <a:gd name="T50" fmla="*/ 3006 w 3036"/>
                  <a:gd name="T51" fmla="*/ 1827 h 3056"/>
                  <a:gd name="T52" fmla="*/ 23 w 3036"/>
                  <a:gd name="T53" fmla="*/ 1799 h 3056"/>
                  <a:gd name="T54" fmla="*/ 14 w 3036"/>
                  <a:gd name="T55" fmla="*/ 1803 h 3056"/>
                  <a:gd name="T56" fmla="*/ 3036 w 3036"/>
                  <a:gd name="T57" fmla="*/ 1701 h 3056"/>
                  <a:gd name="T58" fmla="*/ 3023 w 3036"/>
                  <a:gd name="T59" fmla="*/ 1728 h 3056"/>
                  <a:gd name="T60" fmla="*/ 3036 w 3036"/>
                  <a:gd name="T61" fmla="*/ 1701 h 3056"/>
                  <a:gd name="T62" fmla="*/ 11 w 3036"/>
                  <a:gd name="T63" fmla="*/ 1339 h 3056"/>
                  <a:gd name="T64" fmla="*/ 1 w 3036"/>
                  <a:gd name="T65" fmla="*/ 1338 h 3056"/>
                  <a:gd name="T66" fmla="*/ 3012 w 3036"/>
                  <a:gd name="T67" fmla="*/ 1253 h 3056"/>
                  <a:gd name="T68" fmla="*/ 3022 w 3036"/>
                  <a:gd name="T69" fmla="*/ 1260 h 3056"/>
                  <a:gd name="T70" fmla="*/ 3012 w 3036"/>
                  <a:gd name="T71" fmla="*/ 1253 h 3056"/>
                  <a:gd name="T72" fmla="*/ 31 w 3036"/>
                  <a:gd name="T73" fmla="*/ 1216 h 3056"/>
                  <a:gd name="T74" fmla="*/ 21 w 3036"/>
                  <a:gd name="T75" fmla="*/ 1216 h 3056"/>
                  <a:gd name="T76" fmla="*/ 25 w 3036"/>
                  <a:gd name="T77" fmla="*/ 1201 h 3056"/>
                  <a:gd name="T78" fmla="*/ 194 w 3036"/>
                  <a:gd name="T79" fmla="*/ 784 h 3056"/>
                  <a:gd name="T80" fmla="*/ 181 w 3036"/>
                  <a:gd name="T81" fmla="*/ 788 h 3056"/>
                  <a:gd name="T82" fmla="*/ 2827 w 3036"/>
                  <a:gd name="T83" fmla="*/ 740 h 3056"/>
                  <a:gd name="T84" fmla="*/ 2826 w 3036"/>
                  <a:gd name="T85" fmla="*/ 753 h 3056"/>
                  <a:gd name="T86" fmla="*/ 2827 w 3036"/>
                  <a:gd name="T87" fmla="*/ 740 h 3056"/>
                  <a:gd name="T88" fmla="*/ 2542 w 3036"/>
                  <a:gd name="T89" fmla="*/ 394 h 3056"/>
                  <a:gd name="T90" fmla="*/ 2533 w 3036"/>
                  <a:gd name="T91" fmla="*/ 398 h 3056"/>
                  <a:gd name="T92" fmla="*/ 533 w 3036"/>
                  <a:gd name="T93" fmla="*/ 360 h 3056"/>
                  <a:gd name="T94" fmla="*/ 531 w 3036"/>
                  <a:gd name="T95" fmla="*/ 374 h 3056"/>
                  <a:gd name="T96" fmla="*/ 533 w 3036"/>
                  <a:gd name="T97" fmla="*/ 360 h 3056"/>
                  <a:gd name="T98" fmla="*/ 2436 w 3036"/>
                  <a:gd name="T99" fmla="*/ 306 h 3056"/>
                  <a:gd name="T100" fmla="*/ 2431 w 3036"/>
                  <a:gd name="T101" fmla="*/ 315 h 3056"/>
                  <a:gd name="T102" fmla="*/ 915 w 3036"/>
                  <a:gd name="T103" fmla="*/ 123 h 3056"/>
                  <a:gd name="T104" fmla="*/ 924 w 3036"/>
                  <a:gd name="T105" fmla="*/ 130 h 3056"/>
                  <a:gd name="T106" fmla="*/ 915 w 3036"/>
                  <a:gd name="T107" fmla="*/ 123 h 3056"/>
                  <a:gd name="T108" fmla="*/ 2039 w 3036"/>
                  <a:gd name="T109" fmla="*/ 90 h 3056"/>
                  <a:gd name="T110" fmla="*/ 2024 w 3036"/>
                  <a:gd name="T111" fmla="*/ 96 h 3056"/>
                  <a:gd name="T112" fmla="*/ 1054 w 3036"/>
                  <a:gd name="T113" fmla="*/ 72 h 3056"/>
                  <a:gd name="T114" fmla="*/ 1036 w 3036"/>
                  <a:gd name="T115" fmla="*/ 86 h 3056"/>
                  <a:gd name="T116" fmla="*/ 1045 w 3036"/>
                  <a:gd name="T117" fmla="*/ 75 h 3056"/>
                  <a:gd name="T118" fmla="*/ 1496 w 3036"/>
                  <a:gd name="T119" fmla="*/ 0 h 3056"/>
                  <a:gd name="T120" fmla="*/ 1493 w 3036"/>
                  <a:gd name="T121" fmla="*/ 10 h 3056"/>
                  <a:gd name="T122" fmla="*/ 1496 w 3036"/>
                  <a:gd name="T123" fmla="*/ 0 h 3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36" h="3056">
                    <a:moveTo>
                      <a:pt x="1541" y="3046"/>
                    </a:moveTo>
                    <a:lnTo>
                      <a:pt x="1544" y="3056"/>
                    </a:lnTo>
                    <a:lnTo>
                      <a:pt x="1537" y="3056"/>
                    </a:lnTo>
                    <a:lnTo>
                      <a:pt x="1534" y="3048"/>
                    </a:lnTo>
                    <a:lnTo>
                      <a:pt x="1541" y="3046"/>
                    </a:lnTo>
                    <a:close/>
                    <a:moveTo>
                      <a:pt x="2002" y="2969"/>
                    </a:moveTo>
                    <a:lnTo>
                      <a:pt x="1992" y="2981"/>
                    </a:lnTo>
                    <a:lnTo>
                      <a:pt x="1979" y="2986"/>
                    </a:lnTo>
                    <a:lnTo>
                      <a:pt x="1989" y="2973"/>
                    </a:lnTo>
                    <a:lnTo>
                      <a:pt x="1999" y="2970"/>
                    </a:lnTo>
                    <a:lnTo>
                      <a:pt x="2002" y="2969"/>
                    </a:lnTo>
                    <a:close/>
                    <a:moveTo>
                      <a:pt x="1003" y="2957"/>
                    </a:moveTo>
                    <a:lnTo>
                      <a:pt x="1009" y="2960"/>
                    </a:lnTo>
                    <a:lnTo>
                      <a:pt x="1003" y="2967"/>
                    </a:lnTo>
                    <a:lnTo>
                      <a:pt x="996" y="2966"/>
                    </a:lnTo>
                    <a:lnTo>
                      <a:pt x="1003" y="2957"/>
                    </a:lnTo>
                    <a:close/>
                    <a:moveTo>
                      <a:pt x="2112" y="2926"/>
                    </a:moveTo>
                    <a:lnTo>
                      <a:pt x="2128" y="2929"/>
                    </a:lnTo>
                    <a:lnTo>
                      <a:pt x="2116" y="2935"/>
                    </a:lnTo>
                    <a:lnTo>
                      <a:pt x="2101" y="2932"/>
                    </a:lnTo>
                    <a:lnTo>
                      <a:pt x="2112" y="2926"/>
                    </a:lnTo>
                    <a:close/>
                    <a:moveTo>
                      <a:pt x="592" y="2733"/>
                    </a:moveTo>
                    <a:lnTo>
                      <a:pt x="602" y="2740"/>
                    </a:lnTo>
                    <a:lnTo>
                      <a:pt x="607" y="2755"/>
                    </a:lnTo>
                    <a:lnTo>
                      <a:pt x="598" y="2748"/>
                    </a:lnTo>
                    <a:lnTo>
                      <a:pt x="592" y="2733"/>
                    </a:lnTo>
                    <a:close/>
                    <a:moveTo>
                      <a:pt x="2503" y="2683"/>
                    </a:moveTo>
                    <a:lnTo>
                      <a:pt x="2508" y="2692"/>
                    </a:lnTo>
                    <a:lnTo>
                      <a:pt x="2502" y="2696"/>
                    </a:lnTo>
                    <a:lnTo>
                      <a:pt x="2499" y="2687"/>
                    </a:lnTo>
                    <a:lnTo>
                      <a:pt x="2503" y="2683"/>
                    </a:lnTo>
                    <a:close/>
                    <a:moveTo>
                      <a:pt x="487" y="2658"/>
                    </a:moveTo>
                    <a:lnTo>
                      <a:pt x="504" y="2661"/>
                    </a:lnTo>
                    <a:lnTo>
                      <a:pt x="514" y="2668"/>
                    </a:lnTo>
                    <a:lnTo>
                      <a:pt x="497" y="2665"/>
                    </a:lnTo>
                    <a:lnTo>
                      <a:pt x="487" y="2658"/>
                    </a:lnTo>
                    <a:close/>
                    <a:moveTo>
                      <a:pt x="210" y="2302"/>
                    </a:moveTo>
                    <a:lnTo>
                      <a:pt x="213" y="2307"/>
                    </a:lnTo>
                    <a:lnTo>
                      <a:pt x="208" y="2314"/>
                    </a:lnTo>
                    <a:lnTo>
                      <a:pt x="205" y="2309"/>
                    </a:lnTo>
                    <a:lnTo>
                      <a:pt x="210" y="2302"/>
                    </a:lnTo>
                    <a:close/>
                    <a:moveTo>
                      <a:pt x="2845" y="2266"/>
                    </a:moveTo>
                    <a:lnTo>
                      <a:pt x="2854" y="2269"/>
                    </a:lnTo>
                    <a:lnTo>
                      <a:pt x="2851" y="2275"/>
                    </a:lnTo>
                    <a:lnTo>
                      <a:pt x="2841" y="2273"/>
                    </a:lnTo>
                    <a:lnTo>
                      <a:pt x="2845" y="2266"/>
                    </a:lnTo>
                    <a:close/>
                    <a:moveTo>
                      <a:pt x="3006" y="1827"/>
                    </a:moveTo>
                    <a:lnTo>
                      <a:pt x="3013" y="1842"/>
                    </a:lnTo>
                    <a:lnTo>
                      <a:pt x="3011" y="1855"/>
                    </a:lnTo>
                    <a:lnTo>
                      <a:pt x="3011" y="1857"/>
                    </a:lnTo>
                    <a:lnTo>
                      <a:pt x="3005" y="1841"/>
                    </a:lnTo>
                    <a:lnTo>
                      <a:pt x="3006" y="1827"/>
                    </a:lnTo>
                    <a:close/>
                    <a:moveTo>
                      <a:pt x="13" y="1797"/>
                    </a:moveTo>
                    <a:lnTo>
                      <a:pt x="23" y="1799"/>
                    </a:lnTo>
                    <a:lnTo>
                      <a:pt x="24" y="1804"/>
                    </a:lnTo>
                    <a:lnTo>
                      <a:pt x="14" y="1803"/>
                    </a:lnTo>
                    <a:lnTo>
                      <a:pt x="13" y="1797"/>
                    </a:lnTo>
                    <a:close/>
                    <a:moveTo>
                      <a:pt x="3036" y="1701"/>
                    </a:moveTo>
                    <a:lnTo>
                      <a:pt x="3033" y="1715"/>
                    </a:lnTo>
                    <a:lnTo>
                      <a:pt x="3023" y="1728"/>
                    </a:lnTo>
                    <a:lnTo>
                      <a:pt x="3025" y="1714"/>
                    </a:lnTo>
                    <a:lnTo>
                      <a:pt x="3036" y="1701"/>
                    </a:lnTo>
                    <a:close/>
                    <a:moveTo>
                      <a:pt x="13" y="1325"/>
                    </a:moveTo>
                    <a:lnTo>
                      <a:pt x="11" y="1339"/>
                    </a:lnTo>
                    <a:lnTo>
                      <a:pt x="0" y="1352"/>
                    </a:lnTo>
                    <a:lnTo>
                      <a:pt x="1" y="1338"/>
                    </a:lnTo>
                    <a:lnTo>
                      <a:pt x="13" y="1325"/>
                    </a:lnTo>
                    <a:close/>
                    <a:moveTo>
                      <a:pt x="3012" y="1253"/>
                    </a:moveTo>
                    <a:lnTo>
                      <a:pt x="3022" y="1255"/>
                    </a:lnTo>
                    <a:lnTo>
                      <a:pt x="3022" y="1260"/>
                    </a:lnTo>
                    <a:lnTo>
                      <a:pt x="3013" y="1259"/>
                    </a:lnTo>
                    <a:lnTo>
                      <a:pt x="3012" y="1253"/>
                    </a:lnTo>
                    <a:close/>
                    <a:moveTo>
                      <a:pt x="25" y="1201"/>
                    </a:moveTo>
                    <a:lnTo>
                      <a:pt x="31" y="1216"/>
                    </a:lnTo>
                    <a:lnTo>
                      <a:pt x="28" y="1233"/>
                    </a:lnTo>
                    <a:lnTo>
                      <a:pt x="21" y="1216"/>
                    </a:lnTo>
                    <a:lnTo>
                      <a:pt x="25" y="1201"/>
                    </a:lnTo>
                    <a:lnTo>
                      <a:pt x="25" y="1201"/>
                    </a:lnTo>
                    <a:close/>
                    <a:moveTo>
                      <a:pt x="185" y="783"/>
                    </a:moveTo>
                    <a:lnTo>
                      <a:pt x="194" y="784"/>
                    </a:lnTo>
                    <a:lnTo>
                      <a:pt x="191" y="790"/>
                    </a:lnTo>
                    <a:lnTo>
                      <a:pt x="181" y="788"/>
                    </a:lnTo>
                    <a:lnTo>
                      <a:pt x="185" y="783"/>
                    </a:lnTo>
                    <a:close/>
                    <a:moveTo>
                      <a:pt x="2827" y="740"/>
                    </a:moveTo>
                    <a:lnTo>
                      <a:pt x="2831" y="746"/>
                    </a:lnTo>
                    <a:lnTo>
                      <a:pt x="2826" y="753"/>
                    </a:lnTo>
                    <a:lnTo>
                      <a:pt x="2821" y="749"/>
                    </a:lnTo>
                    <a:lnTo>
                      <a:pt x="2827" y="740"/>
                    </a:lnTo>
                    <a:close/>
                    <a:moveTo>
                      <a:pt x="2525" y="391"/>
                    </a:moveTo>
                    <a:lnTo>
                      <a:pt x="2542" y="394"/>
                    </a:lnTo>
                    <a:lnTo>
                      <a:pt x="2549" y="401"/>
                    </a:lnTo>
                    <a:lnTo>
                      <a:pt x="2533" y="398"/>
                    </a:lnTo>
                    <a:lnTo>
                      <a:pt x="2525" y="391"/>
                    </a:lnTo>
                    <a:close/>
                    <a:moveTo>
                      <a:pt x="533" y="360"/>
                    </a:moveTo>
                    <a:lnTo>
                      <a:pt x="535" y="369"/>
                    </a:lnTo>
                    <a:lnTo>
                      <a:pt x="531" y="374"/>
                    </a:lnTo>
                    <a:lnTo>
                      <a:pt x="527" y="364"/>
                    </a:lnTo>
                    <a:lnTo>
                      <a:pt x="533" y="360"/>
                    </a:lnTo>
                    <a:close/>
                    <a:moveTo>
                      <a:pt x="2426" y="298"/>
                    </a:moveTo>
                    <a:lnTo>
                      <a:pt x="2436" y="306"/>
                    </a:lnTo>
                    <a:lnTo>
                      <a:pt x="2443" y="322"/>
                    </a:lnTo>
                    <a:lnTo>
                      <a:pt x="2431" y="315"/>
                    </a:lnTo>
                    <a:lnTo>
                      <a:pt x="2426" y="298"/>
                    </a:lnTo>
                    <a:close/>
                    <a:moveTo>
                      <a:pt x="915" y="123"/>
                    </a:moveTo>
                    <a:lnTo>
                      <a:pt x="932" y="125"/>
                    </a:lnTo>
                    <a:lnTo>
                      <a:pt x="924" y="130"/>
                    </a:lnTo>
                    <a:lnTo>
                      <a:pt x="908" y="127"/>
                    </a:lnTo>
                    <a:lnTo>
                      <a:pt x="915" y="123"/>
                    </a:lnTo>
                    <a:close/>
                    <a:moveTo>
                      <a:pt x="2032" y="89"/>
                    </a:moveTo>
                    <a:lnTo>
                      <a:pt x="2039" y="90"/>
                    </a:lnTo>
                    <a:lnTo>
                      <a:pt x="2032" y="99"/>
                    </a:lnTo>
                    <a:lnTo>
                      <a:pt x="2024" y="96"/>
                    </a:lnTo>
                    <a:lnTo>
                      <a:pt x="2032" y="89"/>
                    </a:lnTo>
                    <a:close/>
                    <a:moveTo>
                      <a:pt x="1054" y="72"/>
                    </a:moveTo>
                    <a:lnTo>
                      <a:pt x="1044" y="84"/>
                    </a:lnTo>
                    <a:lnTo>
                      <a:pt x="1036" y="86"/>
                    </a:lnTo>
                    <a:lnTo>
                      <a:pt x="1034" y="87"/>
                    </a:lnTo>
                    <a:lnTo>
                      <a:pt x="1045" y="75"/>
                    </a:lnTo>
                    <a:lnTo>
                      <a:pt x="1054" y="72"/>
                    </a:lnTo>
                    <a:close/>
                    <a:moveTo>
                      <a:pt x="1496" y="0"/>
                    </a:moveTo>
                    <a:lnTo>
                      <a:pt x="1500" y="10"/>
                    </a:lnTo>
                    <a:lnTo>
                      <a:pt x="1493" y="10"/>
                    </a:lnTo>
                    <a:lnTo>
                      <a:pt x="1490" y="0"/>
                    </a:lnTo>
                    <a:lnTo>
                      <a:pt x="149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1" name="Freeform 706"/>
              <p:cNvSpPr>
                <a:spLocks noEditPoints="1"/>
              </p:cNvSpPr>
              <p:nvPr/>
            </p:nvSpPr>
            <p:spPr bwMode="auto">
              <a:xfrm>
                <a:off x="5588" y="1007"/>
                <a:ext cx="3056" cy="3075"/>
              </a:xfrm>
              <a:custGeom>
                <a:avLst/>
                <a:gdLst>
                  <a:gd name="T0" fmla="*/ 1558 w 3056"/>
                  <a:gd name="T1" fmla="*/ 3074 h 3075"/>
                  <a:gd name="T2" fmla="*/ 1547 w 3056"/>
                  <a:gd name="T3" fmla="*/ 3065 h 3075"/>
                  <a:gd name="T4" fmla="*/ 2002 w 3056"/>
                  <a:gd name="T5" fmla="*/ 2990 h 3075"/>
                  <a:gd name="T6" fmla="*/ 1978 w 3056"/>
                  <a:gd name="T7" fmla="*/ 3007 h 3075"/>
                  <a:gd name="T8" fmla="*/ 2002 w 3056"/>
                  <a:gd name="T9" fmla="*/ 2990 h 3075"/>
                  <a:gd name="T10" fmla="*/ 1013 w 3056"/>
                  <a:gd name="T11" fmla="*/ 2976 h 3075"/>
                  <a:gd name="T12" fmla="*/ 1002 w 3056"/>
                  <a:gd name="T13" fmla="*/ 2981 h 3075"/>
                  <a:gd name="T14" fmla="*/ 2138 w 3056"/>
                  <a:gd name="T15" fmla="*/ 2938 h 3075"/>
                  <a:gd name="T16" fmla="*/ 2142 w 3056"/>
                  <a:gd name="T17" fmla="*/ 2947 h 3075"/>
                  <a:gd name="T18" fmla="*/ 2138 w 3056"/>
                  <a:gd name="T19" fmla="*/ 2938 h 3075"/>
                  <a:gd name="T20" fmla="*/ 617 w 3056"/>
                  <a:gd name="T21" fmla="*/ 2764 h 3075"/>
                  <a:gd name="T22" fmla="*/ 617 w 3056"/>
                  <a:gd name="T23" fmla="*/ 2777 h 3075"/>
                  <a:gd name="T24" fmla="*/ 608 w 3056"/>
                  <a:gd name="T25" fmla="*/ 2757 h 3075"/>
                  <a:gd name="T26" fmla="*/ 2520 w 3056"/>
                  <a:gd name="T27" fmla="*/ 2711 h 3075"/>
                  <a:gd name="T28" fmla="*/ 2512 w 3056"/>
                  <a:gd name="T29" fmla="*/ 2705 h 3075"/>
                  <a:gd name="T30" fmla="*/ 482 w 3056"/>
                  <a:gd name="T31" fmla="*/ 2664 h 3075"/>
                  <a:gd name="T32" fmla="*/ 507 w 3056"/>
                  <a:gd name="T33" fmla="*/ 2674 h 3075"/>
                  <a:gd name="T34" fmla="*/ 482 w 3056"/>
                  <a:gd name="T35" fmla="*/ 2664 h 3075"/>
                  <a:gd name="T36" fmla="*/ 218 w 3056"/>
                  <a:gd name="T37" fmla="*/ 2323 h 3075"/>
                  <a:gd name="T38" fmla="*/ 208 w 3056"/>
                  <a:gd name="T39" fmla="*/ 2326 h 3075"/>
                  <a:gd name="T40" fmla="*/ 2864 w 3056"/>
                  <a:gd name="T41" fmla="*/ 2278 h 3075"/>
                  <a:gd name="T42" fmla="*/ 2871 w 3056"/>
                  <a:gd name="T43" fmla="*/ 2285 h 3075"/>
                  <a:gd name="T44" fmla="*/ 2864 w 3056"/>
                  <a:gd name="T45" fmla="*/ 2278 h 3075"/>
                  <a:gd name="T46" fmla="*/ 3029 w 3056"/>
                  <a:gd name="T47" fmla="*/ 1867 h 3075"/>
                  <a:gd name="T48" fmla="*/ 3021 w 3056"/>
                  <a:gd name="T49" fmla="*/ 1866 h 3075"/>
                  <a:gd name="T50" fmla="*/ 3023 w 3056"/>
                  <a:gd name="T51" fmla="*/ 1851 h 3075"/>
                  <a:gd name="T52" fmla="*/ 23 w 3056"/>
                  <a:gd name="T53" fmla="*/ 1806 h 3075"/>
                  <a:gd name="T54" fmla="*/ 16 w 3056"/>
                  <a:gd name="T55" fmla="*/ 1810 h 3075"/>
                  <a:gd name="T56" fmla="*/ 3056 w 3056"/>
                  <a:gd name="T57" fmla="*/ 1696 h 3075"/>
                  <a:gd name="T58" fmla="*/ 3043 w 3056"/>
                  <a:gd name="T59" fmla="*/ 1724 h 3075"/>
                  <a:gd name="T60" fmla="*/ 3056 w 3056"/>
                  <a:gd name="T61" fmla="*/ 1696 h 3075"/>
                  <a:gd name="T62" fmla="*/ 10 w 3056"/>
                  <a:gd name="T63" fmla="*/ 1361 h 3075"/>
                  <a:gd name="T64" fmla="*/ 0 w 3056"/>
                  <a:gd name="T65" fmla="*/ 1361 h 3075"/>
                  <a:gd name="T66" fmla="*/ 3032 w 3056"/>
                  <a:gd name="T67" fmla="*/ 1264 h 3075"/>
                  <a:gd name="T68" fmla="*/ 3042 w 3056"/>
                  <a:gd name="T69" fmla="*/ 1271 h 3075"/>
                  <a:gd name="T70" fmla="*/ 3032 w 3056"/>
                  <a:gd name="T71" fmla="*/ 1264 h 3075"/>
                  <a:gd name="T72" fmla="*/ 35 w 3056"/>
                  <a:gd name="T73" fmla="*/ 1210 h 3075"/>
                  <a:gd name="T74" fmla="*/ 31 w 3056"/>
                  <a:gd name="T75" fmla="*/ 1225 h 3075"/>
                  <a:gd name="T76" fmla="*/ 30 w 3056"/>
                  <a:gd name="T77" fmla="*/ 1196 h 3075"/>
                  <a:gd name="T78" fmla="*/ 195 w 3056"/>
                  <a:gd name="T79" fmla="*/ 792 h 3075"/>
                  <a:gd name="T80" fmla="*/ 181 w 3056"/>
                  <a:gd name="T81" fmla="*/ 796 h 3075"/>
                  <a:gd name="T82" fmla="*/ 184 w 3056"/>
                  <a:gd name="T83" fmla="*/ 789 h 3075"/>
                  <a:gd name="T84" fmla="*/ 2847 w 3056"/>
                  <a:gd name="T85" fmla="*/ 748 h 3075"/>
                  <a:gd name="T86" fmla="*/ 2837 w 3056"/>
                  <a:gd name="T87" fmla="*/ 749 h 3075"/>
                  <a:gd name="T88" fmla="*/ 2552 w 3056"/>
                  <a:gd name="T89" fmla="*/ 403 h 3075"/>
                  <a:gd name="T90" fmla="*/ 2576 w 3056"/>
                  <a:gd name="T91" fmla="*/ 411 h 3075"/>
                  <a:gd name="T92" fmla="*/ 2552 w 3056"/>
                  <a:gd name="T93" fmla="*/ 403 h 3075"/>
                  <a:gd name="T94" fmla="*/ 543 w 3056"/>
                  <a:gd name="T95" fmla="*/ 369 h 3075"/>
                  <a:gd name="T96" fmla="*/ 534 w 3056"/>
                  <a:gd name="T97" fmla="*/ 365 h 3075"/>
                  <a:gd name="T98" fmla="*/ 2429 w 3056"/>
                  <a:gd name="T99" fmla="*/ 291 h 3075"/>
                  <a:gd name="T100" fmla="*/ 2440 w 3056"/>
                  <a:gd name="T101" fmla="*/ 298 h 3075"/>
                  <a:gd name="T102" fmla="*/ 2436 w 3056"/>
                  <a:gd name="T103" fmla="*/ 307 h 3075"/>
                  <a:gd name="T104" fmla="*/ 910 w 3056"/>
                  <a:gd name="T105" fmla="*/ 129 h 3075"/>
                  <a:gd name="T106" fmla="*/ 918 w 3056"/>
                  <a:gd name="T107" fmla="*/ 136 h 3075"/>
                  <a:gd name="T108" fmla="*/ 910 w 3056"/>
                  <a:gd name="T109" fmla="*/ 129 h 3075"/>
                  <a:gd name="T110" fmla="*/ 2054 w 3056"/>
                  <a:gd name="T111" fmla="*/ 92 h 3075"/>
                  <a:gd name="T112" fmla="*/ 2042 w 3056"/>
                  <a:gd name="T113" fmla="*/ 98 h 3075"/>
                  <a:gd name="T114" fmla="*/ 1074 w 3056"/>
                  <a:gd name="T115" fmla="*/ 68 h 3075"/>
                  <a:gd name="T116" fmla="*/ 1055 w 3056"/>
                  <a:gd name="T117" fmla="*/ 84 h 3075"/>
                  <a:gd name="T118" fmla="*/ 1074 w 3056"/>
                  <a:gd name="T119" fmla="*/ 68 h 3075"/>
                  <a:gd name="T120" fmla="*/ 1506 w 3056"/>
                  <a:gd name="T121" fmla="*/ 9 h 3075"/>
                  <a:gd name="T122" fmla="*/ 1496 w 3056"/>
                  <a:gd name="T123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56" h="3075">
                    <a:moveTo>
                      <a:pt x="1554" y="3065"/>
                    </a:moveTo>
                    <a:lnTo>
                      <a:pt x="1558" y="3074"/>
                    </a:lnTo>
                    <a:lnTo>
                      <a:pt x="1551" y="3075"/>
                    </a:lnTo>
                    <a:lnTo>
                      <a:pt x="1547" y="3065"/>
                    </a:lnTo>
                    <a:lnTo>
                      <a:pt x="1554" y="3065"/>
                    </a:lnTo>
                    <a:close/>
                    <a:moveTo>
                      <a:pt x="2002" y="2990"/>
                    </a:moveTo>
                    <a:lnTo>
                      <a:pt x="1992" y="3003"/>
                    </a:lnTo>
                    <a:lnTo>
                      <a:pt x="1978" y="3007"/>
                    </a:lnTo>
                    <a:lnTo>
                      <a:pt x="1989" y="2995"/>
                    </a:lnTo>
                    <a:lnTo>
                      <a:pt x="2002" y="2990"/>
                    </a:lnTo>
                    <a:close/>
                    <a:moveTo>
                      <a:pt x="1006" y="2975"/>
                    </a:moveTo>
                    <a:lnTo>
                      <a:pt x="1013" y="2976"/>
                    </a:lnTo>
                    <a:lnTo>
                      <a:pt x="1007" y="2983"/>
                    </a:lnTo>
                    <a:lnTo>
                      <a:pt x="1002" y="2981"/>
                    </a:lnTo>
                    <a:lnTo>
                      <a:pt x="1006" y="2975"/>
                    </a:lnTo>
                    <a:close/>
                    <a:moveTo>
                      <a:pt x="2138" y="2938"/>
                    </a:moveTo>
                    <a:lnTo>
                      <a:pt x="2153" y="2941"/>
                    </a:lnTo>
                    <a:lnTo>
                      <a:pt x="2142" y="2947"/>
                    </a:lnTo>
                    <a:lnTo>
                      <a:pt x="2126" y="2944"/>
                    </a:lnTo>
                    <a:lnTo>
                      <a:pt x="2138" y="2938"/>
                    </a:lnTo>
                    <a:close/>
                    <a:moveTo>
                      <a:pt x="608" y="2757"/>
                    </a:moveTo>
                    <a:lnTo>
                      <a:pt x="617" y="2764"/>
                    </a:lnTo>
                    <a:lnTo>
                      <a:pt x="623" y="2781"/>
                    </a:lnTo>
                    <a:lnTo>
                      <a:pt x="617" y="2777"/>
                    </a:lnTo>
                    <a:lnTo>
                      <a:pt x="613" y="2774"/>
                    </a:lnTo>
                    <a:lnTo>
                      <a:pt x="608" y="2757"/>
                    </a:lnTo>
                    <a:close/>
                    <a:moveTo>
                      <a:pt x="2518" y="2701"/>
                    </a:moveTo>
                    <a:lnTo>
                      <a:pt x="2520" y="2711"/>
                    </a:lnTo>
                    <a:lnTo>
                      <a:pt x="2516" y="2715"/>
                    </a:lnTo>
                    <a:lnTo>
                      <a:pt x="2512" y="2705"/>
                    </a:lnTo>
                    <a:lnTo>
                      <a:pt x="2518" y="2701"/>
                    </a:lnTo>
                    <a:close/>
                    <a:moveTo>
                      <a:pt x="482" y="2664"/>
                    </a:moveTo>
                    <a:lnTo>
                      <a:pt x="497" y="2667"/>
                    </a:lnTo>
                    <a:lnTo>
                      <a:pt x="507" y="2674"/>
                    </a:lnTo>
                    <a:lnTo>
                      <a:pt x="490" y="2671"/>
                    </a:lnTo>
                    <a:lnTo>
                      <a:pt x="482" y="2664"/>
                    </a:lnTo>
                    <a:close/>
                    <a:moveTo>
                      <a:pt x="215" y="2318"/>
                    </a:moveTo>
                    <a:lnTo>
                      <a:pt x="218" y="2323"/>
                    </a:lnTo>
                    <a:lnTo>
                      <a:pt x="212" y="2332"/>
                    </a:lnTo>
                    <a:lnTo>
                      <a:pt x="208" y="2326"/>
                    </a:lnTo>
                    <a:lnTo>
                      <a:pt x="215" y="2318"/>
                    </a:lnTo>
                    <a:close/>
                    <a:moveTo>
                      <a:pt x="2864" y="2278"/>
                    </a:moveTo>
                    <a:lnTo>
                      <a:pt x="2875" y="2280"/>
                    </a:lnTo>
                    <a:lnTo>
                      <a:pt x="2871" y="2285"/>
                    </a:lnTo>
                    <a:lnTo>
                      <a:pt x="2861" y="2284"/>
                    </a:lnTo>
                    <a:lnTo>
                      <a:pt x="2864" y="2278"/>
                    </a:lnTo>
                    <a:close/>
                    <a:moveTo>
                      <a:pt x="3023" y="1851"/>
                    </a:moveTo>
                    <a:lnTo>
                      <a:pt x="3029" y="1867"/>
                    </a:lnTo>
                    <a:lnTo>
                      <a:pt x="3026" y="1881"/>
                    </a:lnTo>
                    <a:lnTo>
                      <a:pt x="3021" y="1866"/>
                    </a:lnTo>
                    <a:lnTo>
                      <a:pt x="3021" y="1864"/>
                    </a:lnTo>
                    <a:lnTo>
                      <a:pt x="3023" y="1851"/>
                    </a:lnTo>
                    <a:close/>
                    <a:moveTo>
                      <a:pt x="14" y="1805"/>
                    </a:moveTo>
                    <a:lnTo>
                      <a:pt x="23" y="1806"/>
                    </a:lnTo>
                    <a:lnTo>
                      <a:pt x="24" y="1812"/>
                    </a:lnTo>
                    <a:lnTo>
                      <a:pt x="16" y="1810"/>
                    </a:lnTo>
                    <a:lnTo>
                      <a:pt x="14" y="1805"/>
                    </a:lnTo>
                    <a:close/>
                    <a:moveTo>
                      <a:pt x="3056" y="1696"/>
                    </a:moveTo>
                    <a:lnTo>
                      <a:pt x="3054" y="1712"/>
                    </a:lnTo>
                    <a:lnTo>
                      <a:pt x="3043" y="1724"/>
                    </a:lnTo>
                    <a:lnTo>
                      <a:pt x="3046" y="1710"/>
                    </a:lnTo>
                    <a:lnTo>
                      <a:pt x="3056" y="1696"/>
                    </a:lnTo>
                    <a:close/>
                    <a:moveTo>
                      <a:pt x="11" y="1347"/>
                    </a:moveTo>
                    <a:lnTo>
                      <a:pt x="10" y="1361"/>
                    </a:lnTo>
                    <a:lnTo>
                      <a:pt x="0" y="1375"/>
                    </a:lnTo>
                    <a:lnTo>
                      <a:pt x="0" y="1361"/>
                    </a:lnTo>
                    <a:lnTo>
                      <a:pt x="11" y="1347"/>
                    </a:lnTo>
                    <a:close/>
                    <a:moveTo>
                      <a:pt x="3032" y="1264"/>
                    </a:moveTo>
                    <a:lnTo>
                      <a:pt x="3040" y="1265"/>
                    </a:lnTo>
                    <a:lnTo>
                      <a:pt x="3042" y="1271"/>
                    </a:lnTo>
                    <a:lnTo>
                      <a:pt x="3032" y="1269"/>
                    </a:lnTo>
                    <a:lnTo>
                      <a:pt x="3032" y="1264"/>
                    </a:lnTo>
                    <a:close/>
                    <a:moveTo>
                      <a:pt x="30" y="1196"/>
                    </a:moveTo>
                    <a:lnTo>
                      <a:pt x="35" y="1210"/>
                    </a:lnTo>
                    <a:lnTo>
                      <a:pt x="35" y="1210"/>
                    </a:lnTo>
                    <a:lnTo>
                      <a:pt x="31" y="1225"/>
                    </a:lnTo>
                    <a:lnTo>
                      <a:pt x="26" y="1211"/>
                    </a:lnTo>
                    <a:lnTo>
                      <a:pt x="30" y="1196"/>
                    </a:lnTo>
                    <a:close/>
                    <a:moveTo>
                      <a:pt x="184" y="789"/>
                    </a:moveTo>
                    <a:lnTo>
                      <a:pt x="195" y="792"/>
                    </a:lnTo>
                    <a:lnTo>
                      <a:pt x="191" y="797"/>
                    </a:lnTo>
                    <a:lnTo>
                      <a:pt x="181" y="796"/>
                    </a:lnTo>
                    <a:lnTo>
                      <a:pt x="181" y="796"/>
                    </a:lnTo>
                    <a:lnTo>
                      <a:pt x="184" y="789"/>
                    </a:lnTo>
                    <a:close/>
                    <a:moveTo>
                      <a:pt x="2844" y="742"/>
                    </a:moveTo>
                    <a:lnTo>
                      <a:pt x="2847" y="748"/>
                    </a:lnTo>
                    <a:lnTo>
                      <a:pt x="2841" y="755"/>
                    </a:lnTo>
                    <a:lnTo>
                      <a:pt x="2837" y="749"/>
                    </a:lnTo>
                    <a:lnTo>
                      <a:pt x="2844" y="742"/>
                    </a:lnTo>
                    <a:close/>
                    <a:moveTo>
                      <a:pt x="2552" y="403"/>
                    </a:moveTo>
                    <a:lnTo>
                      <a:pt x="2569" y="406"/>
                    </a:lnTo>
                    <a:lnTo>
                      <a:pt x="2576" y="411"/>
                    </a:lnTo>
                    <a:lnTo>
                      <a:pt x="2559" y="410"/>
                    </a:lnTo>
                    <a:lnTo>
                      <a:pt x="2552" y="403"/>
                    </a:lnTo>
                    <a:close/>
                    <a:moveTo>
                      <a:pt x="540" y="361"/>
                    </a:moveTo>
                    <a:lnTo>
                      <a:pt x="543" y="369"/>
                    </a:lnTo>
                    <a:lnTo>
                      <a:pt x="537" y="373"/>
                    </a:lnTo>
                    <a:lnTo>
                      <a:pt x="534" y="365"/>
                    </a:lnTo>
                    <a:lnTo>
                      <a:pt x="540" y="361"/>
                    </a:lnTo>
                    <a:close/>
                    <a:moveTo>
                      <a:pt x="2429" y="291"/>
                    </a:moveTo>
                    <a:lnTo>
                      <a:pt x="2437" y="297"/>
                    </a:lnTo>
                    <a:lnTo>
                      <a:pt x="2440" y="298"/>
                    </a:lnTo>
                    <a:lnTo>
                      <a:pt x="2446" y="315"/>
                    </a:lnTo>
                    <a:lnTo>
                      <a:pt x="2436" y="307"/>
                    </a:lnTo>
                    <a:lnTo>
                      <a:pt x="2429" y="291"/>
                    </a:lnTo>
                    <a:close/>
                    <a:moveTo>
                      <a:pt x="910" y="129"/>
                    </a:moveTo>
                    <a:lnTo>
                      <a:pt x="925" y="132"/>
                    </a:lnTo>
                    <a:lnTo>
                      <a:pt x="918" y="136"/>
                    </a:lnTo>
                    <a:lnTo>
                      <a:pt x="901" y="133"/>
                    </a:lnTo>
                    <a:lnTo>
                      <a:pt x="910" y="129"/>
                    </a:lnTo>
                    <a:close/>
                    <a:moveTo>
                      <a:pt x="2047" y="91"/>
                    </a:moveTo>
                    <a:lnTo>
                      <a:pt x="2054" y="92"/>
                    </a:lnTo>
                    <a:lnTo>
                      <a:pt x="2049" y="99"/>
                    </a:lnTo>
                    <a:lnTo>
                      <a:pt x="2042" y="98"/>
                    </a:lnTo>
                    <a:lnTo>
                      <a:pt x="2047" y="91"/>
                    </a:lnTo>
                    <a:close/>
                    <a:moveTo>
                      <a:pt x="1074" y="68"/>
                    </a:moveTo>
                    <a:lnTo>
                      <a:pt x="1064" y="81"/>
                    </a:lnTo>
                    <a:lnTo>
                      <a:pt x="1055" y="84"/>
                    </a:lnTo>
                    <a:lnTo>
                      <a:pt x="1065" y="71"/>
                    </a:lnTo>
                    <a:lnTo>
                      <a:pt x="1074" y="68"/>
                    </a:lnTo>
                    <a:close/>
                    <a:moveTo>
                      <a:pt x="1503" y="0"/>
                    </a:moveTo>
                    <a:lnTo>
                      <a:pt x="1506" y="9"/>
                    </a:lnTo>
                    <a:lnTo>
                      <a:pt x="1500" y="9"/>
                    </a:lnTo>
                    <a:lnTo>
                      <a:pt x="1496" y="0"/>
                    </a:lnTo>
                    <a:lnTo>
                      <a:pt x="15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2" name="Freeform 707"/>
              <p:cNvSpPr>
                <a:spLocks noEditPoints="1"/>
              </p:cNvSpPr>
              <p:nvPr/>
            </p:nvSpPr>
            <p:spPr bwMode="auto">
              <a:xfrm>
                <a:off x="5577" y="997"/>
                <a:ext cx="3077" cy="3094"/>
              </a:xfrm>
              <a:custGeom>
                <a:avLst/>
                <a:gdLst>
                  <a:gd name="T0" fmla="*/ 1575 w 3077"/>
                  <a:gd name="T1" fmla="*/ 3087 h 3094"/>
                  <a:gd name="T2" fmla="*/ 1596 w 3077"/>
                  <a:gd name="T3" fmla="*/ 3092 h 3094"/>
                  <a:gd name="T4" fmla="*/ 1562 w 3077"/>
                  <a:gd name="T5" fmla="*/ 3085 h 3094"/>
                  <a:gd name="T6" fmla="*/ 1993 w 3077"/>
                  <a:gd name="T7" fmla="*/ 3026 h 3094"/>
                  <a:gd name="T8" fmla="*/ 2003 w 3077"/>
                  <a:gd name="T9" fmla="*/ 3013 h 3094"/>
                  <a:gd name="T10" fmla="*/ 1011 w 3077"/>
                  <a:gd name="T11" fmla="*/ 3000 h 3094"/>
                  <a:gd name="T12" fmla="*/ 997 w 3077"/>
                  <a:gd name="T13" fmla="*/ 2993 h 3094"/>
                  <a:gd name="T14" fmla="*/ 1013 w 3077"/>
                  <a:gd name="T15" fmla="*/ 2991 h 3094"/>
                  <a:gd name="T16" fmla="*/ 2170 w 3077"/>
                  <a:gd name="T17" fmla="*/ 2959 h 3094"/>
                  <a:gd name="T18" fmla="*/ 624 w 3077"/>
                  <a:gd name="T19" fmla="*/ 2784 h 3094"/>
                  <a:gd name="T20" fmla="*/ 640 w 3077"/>
                  <a:gd name="T21" fmla="*/ 2805 h 3094"/>
                  <a:gd name="T22" fmla="*/ 2531 w 3077"/>
                  <a:gd name="T23" fmla="*/ 2721 h 3094"/>
                  <a:gd name="T24" fmla="*/ 2524 w 3077"/>
                  <a:gd name="T25" fmla="*/ 2736 h 3094"/>
                  <a:gd name="T26" fmla="*/ 2531 w 3077"/>
                  <a:gd name="T27" fmla="*/ 2721 h 3094"/>
                  <a:gd name="T28" fmla="*/ 501 w 3077"/>
                  <a:gd name="T29" fmla="*/ 2681 h 3094"/>
                  <a:gd name="T30" fmla="*/ 219 w 3077"/>
                  <a:gd name="T31" fmla="*/ 2336 h 3094"/>
                  <a:gd name="T32" fmla="*/ 213 w 3077"/>
                  <a:gd name="T33" fmla="*/ 2343 h 3094"/>
                  <a:gd name="T34" fmla="*/ 2895 w 3077"/>
                  <a:gd name="T35" fmla="*/ 2291 h 3094"/>
                  <a:gd name="T36" fmla="*/ 2882 w 3077"/>
                  <a:gd name="T37" fmla="*/ 2295 h 3094"/>
                  <a:gd name="T38" fmla="*/ 2900 w 3077"/>
                  <a:gd name="T39" fmla="*/ 2280 h 3094"/>
                  <a:gd name="T40" fmla="*/ 3040 w 3077"/>
                  <a:gd name="T41" fmla="*/ 1877 h 3094"/>
                  <a:gd name="T42" fmla="*/ 3037 w 3077"/>
                  <a:gd name="T43" fmla="*/ 1891 h 3094"/>
                  <a:gd name="T44" fmla="*/ 25 w 3077"/>
                  <a:gd name="T45" fmla="*/ 1815 h 3094"/>
                  <a:gd name="T46" fmla="*/ 15 w 3077"/>
                  <a:gd name="T47" fmla="*/ 1813 h 3094"/>
                  <a:gd name="T48" fmla="*/ 3065 w 3077"/>
                  <a:gd name="T49" fmla="*/ 1722 h 3094"/>
                  <a:gd name="T50" fmla="*/ 11 w 3077"/>
                  <a:gd name="T51" fmla="*/ 1371 h 3094"/>
                  <a:gd name="T52" fmla="*/ 1 w 3077"/>
                  <a:gd name="T53" fmla="*/ 1384 h 3094"/>
                  <a:gd name="T54" fmla="*/ 3061 w 3077"/>
                  <a:gd name="T55" fmla="*/ 1276 h 3094"/>
                  <a:gd name="T56" fmla="*/ 3051 w 3077"/>
                  <a:gd name="T57" fmla="*/ 1275 h 3094"/>
                  <a:gd name="T58" fmla="*/ 37 w 3077"/>
                  <a:gd name="T59" fmla="*/ 1221 h 3094"/>
                  <a:gd name="T60" fmla="*/ 186 w 3077"/>
                  <a:gd name="T61" fmla="*/ 797 h 3094"/>
                  <a:gd name="T62" fmla="*/ 192 w 3077"/>
                  <a:gd name="T63" fmla="*/ 806 h 3094"/>
                  <a:gd name="T64" fmla="*/ 186 w 3077"/>
                  <a:gd name="T65" fmla="*/ 797 h 3094"/>
                  <a:gd name="T66" fmla="*/ 2858 w 3077"/>
                  <a:gd name="T67" fmla="*/ 758 h 3094"/>
                  <a:gd name="T68" fmla="*/ 2580 w 3077"/>
                  <a:gd name="T69" fmla="*/ 416 h 3094"/>
                  <a:gd name="T70" fmla="*/ 2587 w 3077"/>
                  <a:gd name="T71" fmla="*/ 421 h 3094"/>
                  <a:gd name="T72" fmla="*/ 551 w 3077"/>
                  <a:gd name="T73" fmla="*/ 371 h 3094"/>
                  <a:gd name="T74" fmla="*/ 547 w 3077"/>
                  <a:gd name="T75" fmla="*/ 361 h 3094"/>
                  <a:gd name="T76" fmla="*/ 551 w 3077"/>
                  <a:gd name="T77" fmla="*/ 358 h 3094"/>
                  <a:gd name="T78" fmla="*/ 2445 w 3077"/>
                  <a:gd name="T79" fmla="*/ 294 h 3094"/>
                  <a:gd name="T80" fmla="*/ 2440 w 3077"/>
                  <a:gd name="T81" fmla="*/ 301 h 3094"/>
                  <a:gd name="T82" fmla="*/ 921 w 3077"/>
                  <a:gd name="T83" fmla="*/ 139 h 3094"/>
                  <a:gd name="T84" fmla="*/ 905 w 3077"/>
                  <a:gd name="T85" fmla="*/ 137 h 3094"/>
                  <a:gd name="T86" fmla="*/ 2065 w 3077"/>
                  <a:gd name="T87" fmla="*/ 102 h 3094"/>
                  <a:gd name="T88" fmla="*/ 1096 w 3077"/>
                  <a:gd name="T89" fmla="*/ 65 h 3094"/>
                  <a:gd name="T90" fmla="*/ 1086 w 3077"/>
                  <a:gd name="T91" fmla="*/ 68 h 3094"/>
                  <a:gd name="T92" fmla="*/ 1514 w 3077"/>
                  <a:gd name="T93" fmla="*/ 10 h 3094"/>
                  <a:gd name="T94" fmla="*/ 1510 w 3077"/>
                  <a:gd name="T95" fmla="*/ 0 h 3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77" h="3094">
                    <a:moveTo>
                      <a:pt x="1569" y="3084"/>
                    </a:moveTo>
                    <a:lnTo>
                      <a:pt x="1571" y="3088"/>
                    </a:lnTo>
                    <a:lnTo>
                      <a:pt x="1575" y="3087"/>
                    </a:lnTo>
                    <a:lnTo>
                      <a:pt x="1581" y="3087"/>
                    </a:lnTo>
                    <a:lnTo>
                      <a:pt x="1585" y="3087"/>
                    </a:lnTo>
                    <a:lnTo>
                      <a:pt x="1596" y="3092"/>
                    </a:lnTo>
                    <a:lnTo>
                      <a:pt x="1562" y="3094"/>
                    </a:lnTo>
                    <a:lnTo>
                      <a:pt x="1565" y="3091"/>
                    </a:lnTo>
                    <a:lnTo>
                      <a:pt x="1562" y="3085"/>
                    </a:lnTo>
                    <a:lnTo>
                      <a:pt x="1569" y="3084"/>
                    </a:lnTo>
                    <a:close/>
                    <a:moveTo>
                      <a:pt x="2003" y="3013"/>
                    </a:moveTo>
                    <a:lnTo>
                      <a:pt x="1993" y="3026"/>
                    </a:lnTo>
                    <a:lnTo>
                      <a:pt x="1979" y="3030"/>
                    </a:lnTo>
                    <a:lnTo>
                      <a:pt x="1989" y="3017"/>
                    </a:lnTo>
                    <a:lnTo>
                      <a:pt x="2003" y="3013"/>
                    </a:lnTo>
                    <a:close/>
                    <a:moveTo>
                      <a:pt x="1013" y="2991"/>
                    </a:moveTo>
                    <a:lnTo>
                      <a:pt x="1018" y="2993"/>
                    </a:lnTo>
                    <a:lnTo>
                      <a:pt x="1011" y="3000"/>
                    </a:lnTo>
                    <a:lnTo>
                      <a:pt x="990" y="2993"/>
                    </a:lnTo>
                    <a:lnTo>
                      <a:pt x="993" y="2993"/>
                    </a:lnTo>
                    <a:lnTo>
                      <a:pt x="997" y="2993"/>
                    </a:lnTo>
                    <a:lnTo>
                      <a:pt x="1003" y="2995"/>
                    </a:lnTo>
                    <a:lnTo>
                      <a:pt x="1007" y="2998"/>
                    </a:lnTo>
                    <a:lnTo>
                      <a:pt x="1013" y="2991"/>
                    </a:lnTo>
                    <a:close/>
                    <a:moveTo>
                      <a:pt x="2164" y="2951"/>
                    </a:moveTo>
                    <a:lnTo>
                      <a:pt x="2180" y="2954"/>
                    </a:lnTo>
                    <a:lnTo>
                      <a:pt x="2170" y="2959"/>
                    </a:lnTo>
                    <a:lnTo>
                      <a:pt x="2153" y="2957"/>
                    </a:lnTo>
                    <a:lnTo>
                      <a:pt x="2164" y="2951"/>
                    </a:lnTo>
                    <a:close/>
                    <a:moveTo>
                      <a:pt x="624" y="2784"/>
                    </a:moveTo>
                    <a:lnTo>
                      <a:pt x="628" y="2787"/>
                    </a:lnTo>
                    <a:lnTo>
                      <a:pt x="634" y="2791"/>
                    </a:lnTo>
                    <a:lnTo>
                      <a:pt x="640" y="2805"/>
                    </a:lnTo>
                    <a:lnTo>
                      <a:pt x="630" y="2800"/>
                    </a:lnTo>
                    <a:lnTo>
                      <a:pt x="624" y="2784"/>
                    </a:lnTo>
                    <a:close/>
                    <a:moveTo>
                      <a:pt x="2531" y="2721"/>
                    </a:moveTo>
                    <a:lnTo>
                      <a:pt x="2536" y="2729"/>
                    </a:lnTo>
                    <a:lnTo>
                      <a:pt x="2522" y="2740"/>
                    </a:lnTo>
                    <a:lnTo>
                      <a:pt x="2524" y="2736"/>
                    </a:lnTo>
                    <a:lnTo>
                      <a:pt x="2529" y="2732"/>
                    </a:lnTo>
                    <a:lnTo>
                      <a:pt x="2527" y="2725"/>
                    </a:lnTo>
                    <a:lnTo>
                      <a:pt x="2531" y="2721"/>
                    </a:lnTo>
                    <a:close/>
                    <a:moveTo>
                      <a:pt x="476" y="2671"/>
                    </a:moveTo>
                    <a:lnTo>
                      <a:pt x="493" y="2674"/>
                    </a:lnTo>
                    <a:lnTo>
                      <a:pt x="501" y="2681"/>
                    </a:lnTo>
                    <a:lnTo>
                      <a:pt x="486" y="2680"/>
                    </a:lnTo>
                    <a:lnTo>
                      <a:pt x="476" y="2671"/>
                    </a:lnTo>
                    <a:close/>
                    <a:moveTo>
                      <a:pt x="219" y="2336"/>
                    </a:moveTo>
                    <a:lnTo>
                      <a:pt x="223" y="2342"/>
                    </a:lnTo>
                    <a:lnTo>
                      <a:pt x="217" y="2349"/>
                    </a:lnTo>
                    <a:lnTo>
                      <a:pt x="213" y="2343"/>
                    </a:lnTo>
                    <a:lnTo>
                      <a:pt x="219" y="2336"/>
                    </a:lnTo>
                    <a:close/>
                    <a:moveTo>
                      <a:pt x="2886" y="2290"/>
                    </a:moveTo>
                    <a:lnTo>
                      <a:pt x="2895" y="2291"/>
                    </a:lnTo>
                    <a:lnTo>
                      <a:pt x="2893" y="2294"/>
                    </a:lnTo>
                    <a:lnTo>
                      <a:pt x="2892" y="2297"/>
                    </a:lnTo>
                    <a:lnTo>
                      <a:pt x="2882" y="2295"/>
                    </a:lnTo>
                    <a:lnTo>
                      <a:pt x="2886" y="2290"/>
                    </a:lnTo>
                    <a:close/>
                    <a:moveTo>
                      <a:pt x="2900" y="2280"/>
                    </a:moveTo>
                    <a:lnTo>
                      <a:pt x="2900" y="2280"/>
                    </a:lnTo>
                    <a:lnTo>
                      <a:pt x="2900" y="2280"/>
                    </a:lnTo>
                    <a:lnTo>
                      <a:pt x="2900" y="2280"/>
                    </a:lnTo>
                    <a:close/>
                    <a:moveTo>
                      <a:pt x="3040" y="1877"/>
                    </a:moveTo>
                    <a:lnTo>
                      <a:pt x="3046" y="1893"/>
                    </a:lnTo>
                    <a:lnTo>
                      <a:pt x="3043" y="1907"/>
                    </a:lnTo>
                    <a:lnTo>
                      <a:pt x="3037" y="1891"/>
                    </a:lnTo>
                    <a:lnTo>
                      <a:pt x="3040" y="1877"/>
                    </a:lnTo>
                    <a:close/>
                    <a:moveTo>
                      <a:pt x="15" y="1813"/>
                    </a:moveTo>
                    <a:lnTo>
                      <a:pt x="25" y="1815"/>
                    </a:lnTo>
                    <a:lnTo>
                      <a:pt x="27" y="1820"/>
                    </a:lnTo>
                    <a:lnTo>
                      <a:pt x="17" y="1819"/>
                    </a:lnTo>
                    <a:lnTo>
                      <a:pt x="15" y="1813"/>
                    </a:lnTo>
                    <a:close/>
                    <a:moveTo>
                      <a:pt x="3077" y="1695"/>
                    </a:moveTo>
                    <a:lnTo>
                      <a:pt x="3077" y="1709"/>
                    </a:lnTo>
                    <a:lnTo>
                      <a:pt x="3065" y="1722"/>
                    </a:lnTo>
                    <a:lnTo>
                      <a:pt x="3067" y="1706"/>
                    </a:lnTo>
                    <a:lnTo>
                      <a:pt x="3077" y="1695"/>
                    </a:lnTo>
                    <a:close/>
                    <a:moveTo>
                      <a:pt x="11" y="1371"/>
                    </a:moveTo>
                    <a:lnTo>
                      <a:pt x="11" y="1385"/>
                    </a:lnTo>
                    <a:lnTo>
                      <a:pt x="0" y="1396"/>
                    </a:lnTo>
                    <a:lnTo>
                      <a:pt x="1" y="1384"/>
                    </a:lnTo>
                    <a:lnTo>
                      <a:pt x="11" y="1371"/>
                    </a:lnTo>
                    <a:close/>
                    <a:moveTo>
                      <a:pt x="3051" y="1275"/>
                    </a:moveTo>
                    <a:lnTo>
                      <a:pt x="3061" y="1276"/>
                    </a:lnTo>
                    <a:lnTo>
                      <a:pt x="3061" y="1282"/>
                    </a:lnTo>
                    <a:lnTo>
                      <a:pt x="3053" y="1281"/>
                    </a:lnTo>
                    <a:lnTo>
                      <a:pt x="3051" y="1275"/>
                    </a:lnTo>
                    <a:close/>
                    <a:moveTo>
                      <a:pt x="35" y="1190"/>
                    </a:moveTo>
                    <a:lnTo>
                      <a:pt x="41" y="1206"/>
                    </a:lnTo>
                    <a:lnTo>
                      <a:pt x="37" y="1221"/>
                    </a:lnTo>
                    <a:lnTo>
                      <a:pt x="31" y="1206"/>
                    </a:lnTo>
                    <a:lnTo>
                      <a:pt x="35" y="1190"/>
                    </a:lnTo>
                    <a:close/>
                    <a:moveTo>
                      <a:pt x="186" y="797"/>
                    </a:moveTo>
                    <a:lnTo>
                      <a:pt x="195" y="799"/>
                    </a:lnTo>
                    <a:lnTo>
                      <a:pt x="192" y="806"/>
                    </a:lnTo>
                    <a:lnTo>
                      <a:pt x="192" y="806"/>
                    </a:lnTo>
                    <a:lnTo>
                      <a:pt x="182" y="804"/>
                    </a:lnTo>
                    <a:lnTo>
                      <a:pt x="183" y="802"/>
                    </a:lnTo>
                    <a:lnTo>
                      <a:pt x="186" y="797"/>
                    </a:lnTo>
                    <a:close/>
                    <a:moveTo>
                      <a:pt x="2861" y="745"/>
                    </a:moveTo>
                    <a:lnTo>
                      <a:pt x="2863" y="751"/>
                    </a:lnTo>
                    <a:lnTo>
                      <a:pt x="2858" y="758"/>
                    </a:lnTo>
                    <a:lnTo>
                      <a:pt x="2855" y="752"/>
                    </a:lnTo>
                    <a:lnTo>
                      <a:pt x="2861" y="745"/>
                    </a:lnTo>
                    <a:close/>
                    <a:moveTo>
                      <a:pt x="2580" y="416"/>
                    </a:moveTo>
                    <a:lnTo>
                      <a:pt x="2595" y="419"/>
                    </a:lnTo>
                    <a:lnTo>
                      <a:pt x="2604" y="424"/>
                    </a:lnTo>
                    <a:lnTo>
                      <a:pt x="2587" y="421"/>
                    </a:lnTo>
                    <a:lnTo>
                      <a:pt x="2580" y="416"/>
                    </a:lnTo>
                    <a:close/>
                    <a:moveTo>
                      <a:pt x="547" y="361"/>
                    </a:moveTo>
                    <a:lnTo>
                      <a:pt x="551" y="371"/>
                    </a:lnTo>
                    <a:lnTo>
                      <a:pt x="545" y="375"/>
                    </a:lnTo>
                    <a:lnTo>
                      <a:pt x="542" y="366"/>
                    </a:lnTo>
                    <a:lnTo>
                      <a:pt x="547" y="361"/>
                    </a:lnTo>
                    <a:close/>
                    <a:moveTo>
                      <a:pt x="552" y="358"/>
                    </a:moveTo>
                    <a:lnTo>
                      <a:pt x="552" y="358"/>
                    </a:lnTo>
                    <a:lnTo>
                      <a:pt x="551" y="358"/>
                    </a:lnTo>
                    <a:lnTo>
                      <a:pt x="552" y="358"/>
                    </a:lnTo>
                    <a:close/>
                    <a:moveTo>
                      <a:pt x="2435" y="287"/>
                    </a:moveTo>
                    <a:lnTo>
                      <a:pt x="2445" y="294"/>
                    </a:lnTo>
                    <a:lnTo>
                      <a:pt x="2451" y="308"/>
                    </a:lnTo>
                    <a:lnTo>
                      <a:pt x="2448" y="307"/>
                    </a:lnTo>
                    <a:lnTo>
                      <a:pt x="2440" y="301"/>
                    </a:lnTo>
                    <a:lnTo>
                      <a:pt x="2435" y="287"/>
                    </a:lnTo>
                    <a:close/>
                    <a:moveTo>
                      <a:pt x="905" y="137"/>
                    </a:moveTo>
                    <a:lnTo>
                      <a:pt x="921" y="139"/>
                    </a:lnTo>
                    <a:lnTo>
                      <a:pt x="912" y="143"/>
                    </a:lnTo>
                    <a:lnTo>
                      <a:pt x="897" y="140"/>
                    </a:lnTo>
                    <a:lnTo>
                      <a:pt x="905" y="137"/>
                    </a:lnTo>
                    <a:close/>
                    <a:moveTo>
                      <a:pt x="2064" y="94"/>
                    </a:moveTo>
                    <a:lnTo>
                      <a:pt x="2071" y="95"/>
                    </a:lnTo>
                    <a:lnTo>
                      <a:pt x="2065" y="102"/>
                    </a:lnTo>
                    <a:lnTo>
                      <a:pt x="2058" y="101"/>
                    </a:lnTo>
                    <a:lnTo>
                      <a:pt x="2064" y="94"/>
                    </a:lnTo>
                    <a:close/>
                    <a:moveTo>
                      <a:pt x="1096" y="65"/>
                    </a:moveTo>
                    <a:lnTo>
                      <a:pt x="1085" y="78"/>
                    </a:lnTo>
                    <a:lnTo>
                      <a:pt x="1076" y="81"/>
                    </a:lnTo>
                    <a:lnTo>
                      <a:pt x="1086" y="68"/>
                    </a:lnTo>
                    <a:lnTo>
                      <a:pt x="1096" y="65"/>
                    </a:lnTo>
                    <a:close/>
                    <a:moveTo>
                      <a:pt x="1510" y="0"/>
                    </a:moveTo>
                    <a:lnTo>
                      <a:pt x="1514" y="10"/>
                    </a:lnTo>
                    <a:lnTo>
                      <a:pt x="1507" y="10"/>
                    </a:lnTo>
                    <a:lnTo>
                      <a:pt x="1504" y="2"/>
                    </a:lnTo>
                    <a:lnTo>
                      <a:pt x="15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3" name="Freeform 708"/>
              <p:cNvSpPr>
                <a:spLocks noEditPoints="1"/>
              </p:cNvSpPr>
              <p:nvPr/>
            </p:nvSpPr>
            <p:spPr bwMode="auto">
              <a:xfrm>
                <a:off x="5567" y="989"/>
                <a:ext cx="3098" cy="3112"/>
              </a:xfrm>
              <a:custGeom>
                <a:avLst/>
                <a:gdLst>
                  <a:gd name="T0" fmla="*/ 1565 w 3098"/>
                  <a:gd name="T1" fmla="*/ 3112 h 3112"/>
                  <a:gd name="T2" fmla="*/ 1606 w 3098"/>
                  <a:gd name="T3" fmla="*/ 3100 h 3112"/>
                  <a:gd name="T4" fmla="*/ 1989 w 3098"/>
                  <a:gd name="T5" fmla="*/ 3038 h 3112"/>
                  <a:gd name="T6" fmla="*/ 1021 w 3098"/>
                  <a:gd name="T7" fmla="*/ 3008 h 3112"/>
                  <a:gd name="T8" fmla="*/ 987 w 3098"/>
                  <a:gd name="T9" fmla="*/ 3006 h 3112"/>
                  <a:gd name="T10" fmla="*/ 2207 w 3098"/>
                  <a:gd name="T11" fmla="*/ 2965 h 3112"/>
                  <a:gd name="T12" fmla="*/ 640 w 3098"/>
                  <a:gd name="T13" fmla="*/ 2808 h 3112"/>
                  <a:gd name="T14" fmla="*/ 640 w 3098"/>
                  <a:gd name="T15" fmla="*/ 2808 h 3112"/>
                  <a:gd name="T16" fmla="*/ 2527 w 3098"/>
                  <a:gd name="T17" fmla="*/ 2764 h 3112"/>
                  <a:gd name="T18" fmla="*/ 2532 w 3098"/>
                  <a:gd name="T19" fmla="*/ 2748 h 3112"/>
                  <a:gd name="T20" fmla="*/ 2556 w 3098"/>
                  <a:gd name="T21" fmla="*/ 2736 h 3112"/>
                  <a:gd name="T22" fmla="*/ 479 w 3098"/>
                  <a:gd name="T23" fmla="*/ 2685 h 3112"/>
                  <a:gd name="T24" fmla="*/ 212 w 3098"/>
                  <a:gd name="T25" fmla="*/ 2348 h 3112"/>
                  <a:gd name="T26" fmla="*/ 227 w 3098"/>
                  <a:gd name="T27" fmla="*/ 2357 h 3112"/>
                  <a:gd name="T28" fmla="*/ 233 w 3098"/>
                  <a:gd name="T29" fmla="*/ 2373 h 3112"/>
                  <a:gd name="T30" fmla="*/ 2926 w 3098"/>
                  <a:gd name="T31" fmla="*/ 2279 h 3112"/>
                  <a:gd name="T32" fmla="*/ 2902 w 3098"/>
                  <a:gd name="T33" fmla="*/ 2305 h 3112"/>
                  <a:gd name="T34" fmla="*/ 2910 w 3098"/>
                  <a:gd name="T35" fmla="*/ 2288 h 3112"/>
                  <a:gd name="T36" fmla="*/ 3056 w 3098"/>
                  <a:gd name="T37" fmla="*/ 1901 h 3112"/>
                  <a:gd name="T38" fmla="*/ 3056 w 3098"/>
                  <a:gd name="T39" fmla="*/ 1901 h 3112"/>
                  <a:gd name="T40" fmla="*/ 24 w 3098"/>
                  <a:gd name="T41" fmla="*/ 1820 h 3112"/>
                  <a:gd name="T42" fmla="*/ 18 w 3098"/>
                  <a:gd name="T43" fmla="*/ 1834 h 3112"/>
                  <a:gd name="T44" fmla="*/ 3087 w 3098"/>
                  <a:gd name="T45" fmla="*/ 1717 h 3112"/>
                  <a:gd name="T46" fmla="*/ 10 w 3098"/>
                  <a:gd name="T47" fmla="*/ 1404 h 3112"/>
                  <a:gd name="T48" fmla="*/ 3078 w 3098"/>
                  <a:gd name="T49" fmla="*/ 1274 h 3112"/>
                  <a:gd name="T50" fmla="*/ 3074 w 3098"/>
                  <a:gd name="T51" fmla="*/ 1290 h 3112"/>
                  <a:gd name="T52" fmla="*/ 3078 w 3098"/>
                  <a:gd name="T53" fmla="*/ 1274 h 3112"/>
                  <a:gd name="T54" fmla="*/ 35 w 3098"/>
                  <a:gd name="T55" fmla="*/ 1198 h 3112"/>
                  <a:gd name="T56" fmla="*/ 196 w 3098"/>
                  <a:gd name="T57" fmla="*/ 805 h 3112"/>
                  <a:gd name="T58" fmla="*/ 186 w 3098"/>
                  <a:gd name="T59" fmla="*/ 822 h 3112"/>
                  <a:gd name="T60" fmla="*/ 191 w 3098"/>
                  <a:gd name="T61" fmla="*/ 797 h 3112"/>
                  <a:gd name="T62" fmla="*/ 2878 w 3098"/>
                  <a:gd name="T63" fmla="*/ 754 h 3112"/>
                  <a:gd name="T64" fmla="*/ 2869 w 3098"/>
                  <a:gd name="T65" fmla="*/ 746 h 3112"/>
                  <a:gd name="T66" fmla="*/ 2865 w 3098"/>
                  <a:gd name="T67" fmla="*/ 728 h 3112"/>
                  <a:gd name="T68" fmla="*/ 2629 w 3098"/>
                  <a:gd name="T69" fmla="*/ 435 h 3112"/>
                  <a:gd name="T70" fmla="*/ 571 w 3098"/>
                  <a:gd name="T71" fmla="*/ 350 h 3112"/>
                  <a:gd name="T72" fmla="*/ 561 w 3098"/>
                  <a:gd name="T73" fmla="*/ 366 h 3112"/>
                  <a:gd name="T74" fmla="*/ 551 w 3098"/>
                  <a:gd name="T75" fmla="*/ 371 h 3112"/>
                  <a:gd name="T76" fmla="*/ 571 w 3098"/>
                  <a:gd name="T77" fmla="*/ 346 h 3112"/>
                  <a:gd name="T78" fmla="*/ 2445 w 3098"/>
                  <a:gd name="T79" fmla="*/ 295 h 3112"/>
                  <a:gd name="T80" fmla="*/ 907 w 3098"/>
                  <a:gd name="T81" fmla="*/ 148 h 3112"/>
                  <a:gd name="T82" fmla="*/ 2105 w 3098"/>
                  <a:gd name="T83" fmla="*/ 103 h 3112"/>
                  <a:gd name="T84" fmla="*/ 2082 w 3098"/>
                  <a:gd name="T85" fmla="*/ 102 h 3112"/>
                  <a:gd name="T86" fmla="*/ 2075 w 3098"/>
                  <a:gd name="T87" fmla="*/ 92 h 3112"/>
                  <a:gd name="T88" fmla="*/ 1106 w 3098"/>
                  <a:gd name="T89" fmla="*/ 63 h 3112"/>
                  <a:gd name="T90" fmla="*/ 1520 w 3098"/>
                  <a:gd name="T91" fmla="*/ 7 h 3112"/>
                  <a:gd name="T92" fmla="*/ 1512 w 3098"/>
                  <a:gd name="T93" fmla="*/ 8 h 3112"/>
                  <a:gd name="T94" fmla="*/ 1490 w 3098"/>
                  <a:gd name="T95" fmla="*/ 1 h 3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98" h="3112">
                    <a:moveTo>
                      <a:pt x="1606" y="3100"/>
                    </a:moveTo>
                    <a:lnTo>
                      <a:pt x="1608" y="3100"/>
                    </a:lnTo>
                    <a:lnTo>
                      <a:pt x="1613" y="3109"/>
                    </a:lnTo>
                    <a:lnTo>
                      <a:pt x="1565" y="3112"/>
                    </a:lnTo>
                    <a:lnTo>
                      <a:pt x="1565" y="3110"/>
                    </a:lnTo>
                    <a:lnTo>
                      <a:pt x="1569" y="3103"/>
                    </a:lnTo>
                    <a:lnTo>
                      <a:pt x="1572" y="3102"/>
                    </a:lnTo>
                    <a:lnTo>
                      <a:pt x="1606" y="3100"/>
                    </a:lnTo>
                    <a:close/>
                    <a:moveTo>
                      <a:pt x="2003" y="3034"/>
                    </a:moveTo>
                    <a:lnTo>
                      <a:pt x="1992" y="3047"/>
                    </a:lnTo>
                    <a:lnTo>
                      <a:pt x="1979" y="3049"/>
                    </a:lnTo>
                    <a:lnTo>
                      <a:pt x="1989" y="3038"/>
                    </a:lnTo>
                    <a:lnTo>
                      <a:pt x="2003" y="3034"/>
                    </a:lnTo>
                    <a:close/>
                    <a:moveTo>
                      <a:pt x="1000" y="3001"/>
                    </a:moveTo>
                    <a:lnTo>
                      <a:pt x="1021" y="3008"/>
                    </a:lnTo>
                    <a:lnTo>
                      <a:pt x="1021" y="3008"/>
                    </a:lnTo>
                    <a:lnTo>
                      <a:pt x="1026" y="3014"/>
                    </a:lnTo>
                    <a:lnTo>
                      <a:pt x="1028" y="3020"/>
                    </a:lnTo>
                    <a:lnTo>
                      <a:pt x="1028" y="3020"/>
                    </a:lnTo>
                    <a:lnTo>
                      <a:pt x="987" y="3006"/>
                    </a:lnTo>
                    <a:lnTo>
                      <a:pt x="990" y="3003"/>
                    </a:lnTo>
                    <a:lnTo>
                      <a:pt x="1000" y="3001"/>
                    </a:lnTo>
                    <a:close/>
                    <a:moveTo>
                      <a:pt x="2190" y="2962"/>
                    </a:moveTo>
                    <a:lnTo>
                      <a:pt x="2207" y="2965"/>
                    </a:lnTo>
                    <a:lnTo>
                      <a:pt x="2195" y="2970"/>
                    </a:lnTo>
                    <a:lnTo>
                      <a:pt x="2180" y="2967"/>
                    </a:lnTo>
                    <a:lnTo>
                      <a:pt x="2190" y="2962"/>
                    </a:lnTo>
                    <a:close/>
                    <a:moveTo>
                      <a:pt x="640" y="2808"/>
                    </a:moveTo>
                    <a:lnTo>
                      <a:pt x="650" y="2813"/>
                    </a:lnTo>
                    <a:lnTo>
                      <a:pt x="655" y="2828"/>
                    </a:lnTo>
                    <a:lnTo>
                      <a:pt x="646" y="2822"/>
                    </a:lnTo>
                    <a:lnTo>
                      <a:pt x="640" y="2808"/>
                    </a:lnTo>
                    <a:close/>
                    <a:moveTo>
                      <a:pt x="2556" y="2736"/>
                    </a:moveTo>
                    <a:lnTo>
                      <a:pt x="2558" y="2736"/>
                    </a:lnTo>
                    <a:lnTo>
                      <a:pt x="2560" y="2736"/>
                    </a:lnTo>
                    <a:lnTo>
                      <a:pt x="2527" y="2764"/>
                    </a:lnTo>
                    <a:lnTo>
                      <a:pt x="2527" y="2763"/>
                    </a:lnTo>
                    <a:lnTo>
                      <a:pt x="2529" y="2757"/>
                    </a:lnTo>
                    <a:lnTo>
                      <a:pt x="2530" y="2750"/>
                    </a:lnTo>
                    <a:lnTo>
                      <a:pt x="2532" y="2748"/>
                    </a:lnTo>
                    <a:lnTo>
                      <a:pt x="2546" y="2737"/>
                    </a:lnTo>
                    <a:lnTo>
                      <a:pt x="2546" y="2737"/>
                    </a:lnTo>
                    <a:lnTo>
                      <a:pt x="2550" y="2736"/>
                    </a:lnTo>
                    <a:lnTo>
                      <a:pt x="2556" y="2736"/>
                    </a:lnTo>
                    <a:close/>
                    <a:moveTo>
                      <a:pt x="470" y="2676"/>
                    </a:moveTo>
                    <a:lnTo>
                      <a:pt x="486" y="2679"/>
                    </a:lnTo>
                    <a:lnTo>
                      <a:pt x="496" y="2688"/>
                    </a:lnTo>
                    <a:lnTo>
                      <a:pt x="479" y="2685"/>
                    </a:lnTo>
                    <a:lnTo>
                      <a:pt x="472" y="2678"/>
                    </a:lnTo>
                    <a:lnTo>
                      <a:pt x="470" y="2676"/>
                    </a:lnTo>
                    <a:close/>
                    <a:moveTo>
                      <a:pt x="210" y="2348"/>
                    </a:moveTo>
                    <a:lnTo>
                      <a:pt x="212" y="2348"/>
                    </a:lnTo>
                    <a:lnTo>
                      <a:pt x="216" y="2350"/>
                    </a:lnTo>
                    <a:lnTo>
                      <a:pt x="222" y="2353"/>
                    </a:lnTo>
                    <a:lnTo>
                      <a:pt x="223" y="2351"/>
                    </a:lnTo>
                    <a:lnTo>
                      <a:pt x="227" y="2357"/>
                    </a:lnTo>
                    <a:lnTo>
                      <a:pt x="226" y="2357"/>
                    </a:lnTo>
                    <a:lnTo>
                      <a:pt x="230" y="2363"/>
                    </a:lnTo>
                    <a:lnTo>
                      <a:pt x="232" y="2367"/>
                    </a:lnTo>
                    <a:lnTo>
                      <a:pt x="233" y="2373"/>
                    </a:lnTo>
                    <a:lnTo>
                      <a:pt x="233" y="2380"/>
                    </a:lnTo>
                    <a:lnTo>
                      <a:pt x="232" y="2381"/>
                    </a:lnTo>
                    <a:lnTo>
                      <a:pt x="210" y="2348"/>
                    </a:lnTo>
                    <a:close/>
                    <a:moveTo>
                      <a:pt x="2926" y="2279"/>
                    </a:moveTo>
                    <a:lnTo>
                      <a:pt x="2912" y="2306"/>
                    </a:lnTo>
                    <a:lnTo>
                      <a:pt x="2907" y="2312"/>
                    </a:lnTo>
                    <a:lnTo>
                      <a:pt x="2906" y="2306"/>
                    </a:lnTo>
                    <a:lnTo>
                      <a:pt x="2902" y="2305"/>
                    </a:lnTo>
                    <a:lnTo>
                      <a:pt x="2903" y="2302"/>
                    </a:lnTo>
                    <a:lnTo>
                      <a:pt x="2905" y="2299"/>
                    </a:lnTo>
                    <a:lnTo>
                      <a:pt x="2906" y="2299"/>
                    </a:lnTo>
                    <a:lnTo>
                      <a:pt x="2910" y="2288"/>
                    </a:lnTo>
                    <a:lnTo>
                      <a:pt x="2910" y="2288"/>
                    </a:lnTo>
                    <a:lnTo>
                      <a:pt x="2920" y="2281"/>
                    </a:lnTo>
                    <a:lnTo>
                      <a:pt x="2926" y="2279"/>
                    </a:lnTo>
                    <a:close/>
                    <a:moveTo>
                      <a:pt x="3056" y="1901"/>
                    </a:moveTo>
                    <a:lnTo>
                      <a:pt x="3061" y="1916"/>
                    </a:lnTo>
                    <a:lnTo>
                      <a:pt x="3059" y="1930"/>
                    </a:lnTo>
                    <a:lnTo>
                      <a:pt x="3053" y="1915"/>
                    </a:lnTo>
                    <a:lnTo>
                      <a:pt x="3056" y="1901"/>
                    </a:lnTo>
                    <a:close/>
                    <a:moveTo>
                      <a:pt x="13" y="1799"/>
                    </a:moveTo>
                    <a:lnTo>
                      <a:pt x="14" y="1799"/>
                    </a:lnTo>
                    <a:lnTo>
                      <a:pt x="21" y="1809"/>
                    </a:lnTo>
                    <a:lnTo>
                      <a:pt x="24" y="1820"/>
                    </a:lnTo>
                    <a:lnTo>
                      <a:pt x="25" y="1821"/>
                    </a:lnTo>
                    <a:lnTo>
                      <a:pt x="27" y="1827"/>
                    </a:lnTo>
                    <a:lnTo>
                      <a:pt x="23" y="1826"/>
                    </a:lnTo>
                    <a:lnTo>
                      <a:pt x="18" y="1834"/>
                    </a:lnTo>
                    <a:lnTo>
                      <a:pt x="13" y="1799"/>
                    </a:lnTo>
                    <a:close/>
                    <a:moveTo>
                      <a:pt x="3098" y="1690"/>
                    </a:moveTo>
                    <a:lnTo>
                      <a:pt x="3097" y="1704"/>
                    </a:lnTo>
                    <a:lnTo>
                      <a:pt x="3087" y="1717"/>
                    </a:lnTo>
                    <a:lnTo>
                      <a:pt x="3087" y="1703"/>
                    </a:lnTo>
                    <a:lnTo>
                      <a:pt x="3098" y="1690"/>
                    </a:lnTo>
                    <a:close/>
                    <a:moveTo>
                      <a:pt x="11" y="1392"/>
                    </a:moveTo>
                    <a:lnTo>
                      <a:pt x="10" y="1404"/>
                    </a:lnTo>
                    <a:lnTo>
                      <a:pt x="0" y="1417"/>
                    </a:lnTo>
                    <a:lnTo>
                      <a:pt x="1" y="1403"/>
                    </a:lnTo>
                    <a:lnTo>
                      <a:pt x="11" y="1392"/>
                    </a:lnTo>
                    <a:close/>
                    <a:moveTo>
                      <a:pt x="3078" y="1274"/>
                    </a:moveTo>
                    <a:lnTo>
                      <a:pt x="3084" y="1311"/>
                    </a:lnTo>
                    <a:lnTo>
                      <a:pt x="3084" y="1311"/>
                    </a:lnTo>
                    <a:lnTo>
                      <a:pt x="3077" y="1303"/>
                    </a:lnTo>
                    <a:lnTo>
                      <a:pt x="3074" y="1290"/>
                    </a:lnTo>
                    <a:lnTo>
                      <a:pt x="3071" y="1290"/>
                    </a:lnTo>
                    <a:lnTo>
                      <a:pt x="3071" y="1284"/>
                    </a:lnTo>
                    <a:lnTo>
                      <a:pt x="3074" y="1284"/>
                    </a:lnTo>
                    <a:lnTo>
                      <a:pt x="3078" y="1274"/>
                    </a:lnTo>
                    <a:close/>
                    <a:moveTo>
                      <a:pt x="39" y="1183"/>
                    </a:moveTo>
                    <a:lnTo>
                      <a:pt x="45" y="1198"/>
                    </a:lnTo>
                    <a:lnTo>
                      <a:pt x="41" y="1214"/>
                    </a:lnTo>
                    <a:lnTo>
                      <a:pt x="35" y="1198"/>
                    </a:lnTo>
                    <a:lnTo>
                      <a:pt x="39" y="1183"/>
                    </a:lnTo>
                    <a:close/>
                    <a:moveTo>
                      <a:pt x="191" y="797"/>
                    </a:moveTo>
                    <a:lnTo>
                      <a:pt x="192" y="805"/>
                    </a:lnTo>
                    <a:lnTo>
                      <a:pt x="196" y="805"/>
                    </a:lnTo>
                    <a:lnTo>
                      <a:pt x="193" y="810"/>
                    </a:lnTo>
                    <a:lnTo>
                      <a:pt x="192" y="812"/>
                    </a:lnTo>
                    <a:lnTo>
                      <a:pt x="192" y="811"/>
                    </a:lnTo>
                    <a:lnTo>
                      <a:pt x="186" y="822"/>
                    </a:lnTo>
                    <a:lnTo>
                      <a:pt x="178" y="829"/>
                    </a:lnTo>
                    <a:lnTo>
                      <a:pt x="172" y="831"/>
                    </a:lnTo>
                    <a:lnTo>
                      <a:pt x="186" y="804"/>
                    </a:lnTo>
                    <a:lnTo>
                      <a:pt x="191" y="797"/>
                    </a:lnTo>
                    <a:close/>
                    <a:moveTo>
                      <a:pt x="2865" y="728"/>
                    </a:moveTo>
                    <a:lnTo>
                      <a:pt x="2885" y="759"/>
                    </a:lnTo>
                    <a:lnTo>
                      <a:pt x="2882" y="757"/>
                    </a:lnTo>
                    <a:lnTo>
                      <a:pt x="2878" y="754"/>
                    </a:lnTo>
                    <a:lnTo>
                      <a:pt x="2873" y="759"/>
                    </a:lnTo>
                    <a:lnTo>
                      <a:pt x="2871" y="753"/>
                    </a:lnTo>
                    <a:lnTo>
                      <a:pt x="2872" y="752"/>
                    </a:lnTo>
                    <a:lnTo>
                      <a:pt x="2869" y="746"/>
                    </a:lnTo>
                    <a:lnTo>
                      <a:pt x="2866" y="740"/>
                    </a:lnTo>
                    <a:lnTo>
                      <a:pt x="2865" y="735"/>
                    </a:lnTo>
                    <a:lnTo>
                      <a:pt x="2865" y="729"/>
                    </a:lnTo>
                    <a:lnTo>
                      <a:pt x="2865" y="728"/>
                    </a:lnTo>
                    <a:close/>
                    <a:moveTo>
                      <a:pt x="2605" y="427"/>
                    </a:moveTo>
                    <a:lnTo>
                      <a:pt x="2622" y="429"/>
                    </a:lnTo>
                    <a:lnTo>
                      <a:pt x="2626" y="432"/>
                    </a:lnTo>
                    <a:lnTo>
                      <a:pt x="2629" y="435"/>
                    </a:lnTo>
                    <a:lnTo>
                      <a:pt x="2614" y="432"/>
                    </a:lnTo>
                    <a:lnTo>
                      <a:pt x="2605" y="427"/>
                    </a:lnTo>
                    <a:close/>
                    <a:moveTo>
                      <a:pt x="571" y="346"/>
                    </a:moveTo>
                    <a:lnTo>
                      <a:pt x="571" y="350"/>
                    </a:lnTo>
                    <a:lnTo>
                      <a:pt x="568" y="356"/>
                    </a:lnTo>
                    <a:lnTo>
                      <a:pt x="565" y="362"/>
                    </a:lnTo>
                    <a:lnTo>
                      <a:pt x="562" y="366"/>
                    </a:lnTo>
                    <a:lnTo>
                      <a:pt x="561" y="366"/>
                    </a:lnTo>
                    <a:lnTo>
                      <a:pt x="557" y="369"/>
                    </a:lnTo>
                    <a:lnTo>
                      <a:pt x="557" y="369"/>
                    </a:lnTo>
                    <a:lnTo>
                      <a:pt x="552" y="374"/>
                    </a:lnTo>
                    <a:lnTo>
                      <a:pt x="551" y="371"/>
                    </a:lnTo>
                    <a:lnTo>
                      <a:pt x="547" y="373"/>
                    </a:lnTo>
                    <a:lnTo>
                      <a:pt x="542" y="373"/>
                    </a:lnTo>
                    <a:lnTo>
                      <a:pt x="540" y="373"/>
                    </a:lnTo>
                    <a:lnTo>
                      <a:pt x="571" y="346"/>
                    </a:lnTo>
                    <a:close/>
                    <a:moveTo>
                      <a:pt x="2440" y="280"/>
                    </a:moveTo>
                    <a:lnTo>
                      <a:pt x="2450" y="287"/>
                    </a:lnTo>
                    <a:lnTo>
                      <a:pt x="2455" y="302"/>
                    </a:lnTo>
                    <a:lnTo>
                      <a:pt x="2445" y="295"/>
                    </a:lnTo>
                    <a:lnTo>
                      <a:pt x="2440" y="280"/>
                    </a:lnTo>
                    <a:close/>
                    <a:moveTo>
                      <a:pt x="900" y="143"/>
                    </a:moveTo>
                    <a:lnTo>
                      <a:pt x="915" y="145"/>
                    </a:lnTo>
                    <a:lnTo>
                      <a:pt x="907" y="148"/>
                    </a:lnTo>
                    <a:lnTo>
                      <a:pt x="891" y="145"/>
                    </a:lnTo>
                    <a:lnTo>
                      <a:pt x="900" y="143"/>
                    </a:lnTo>
                    <a:close/>
                    <a:moveTo>
                      <a:pt x="2075" y="92"/>
                    </a:moveTo>
                    <a:lnTo>
                      <a:pt x="2105" y="103"/>
                    </a:lnTo>
                    <a:lnTo>
                      <a:pt x="2096" y="104"/>
                    </a:lnTo>
                    <a:lnTo>
                      <a:pt x="2092" y="104"/>
                    </a:lnTo>
                    <a:lnTo>
                      <a:pt x="2087" y="103"/>
                    </a:lnTo>
                    <a:lnTo>
                      <a:pt x="2082" y="102"/>
                    </a:lnTo>
                    <a:lnTo>
                      <a:pt x="2081" y="103"/>
                    </a:lnTo>
                    <a:lnTo>
                      <a:pt x="2074" y="102"/>
                    </a:lnTo>
                    <a:lnTo>
                      <a:pt x="2078" y="96"/>
                    </a:lnTo>
                    <a:lnTo>
                      <a:pt x="2075" y="92"/>
                    </a:lnTo>
                    <a:close/>
                    <a:moveTo>
                      <a:pt x="1116" y="61"/>
                    </a:moveTo>
                    <a:lnTo>
                      <a:pt x="1106" y="73"/>
                    </a:lnTo>
                    <a:lnTo>
                      <a:pt x="1096" y="76"/>
                    </a:lnTo>
                    <a:lnTo>
                      <a:pt x="1106" y="63"/>
                    </a:lnTo>
                    <a:lnTo>
                      <a:pt x="1116" y="61"/>
                    </a:lnTo>
                    <a:close/>
                    <a:moveTo>
                      <a:pt x="1530" y="0"/>
                    </a:moveTo>
                    <a:lnTo>
                      <a:pt x="1526" y="4"/>
                    </a:lnTo>
                    <a:lnTo>
                      <a:pt x="1520" y="7"/>
                    </a:lnTo>
                    <a:lnTo>
                      <a:pt x="1520" y="8"/>
                    </a:lnTo>
                    <a:lnTo>
                      <a:pt x="1514" y="10"/>
                    </a:lnTo>
                    <a:lnTo>
                      <a:pt x="1514" y="8"/>
                    </a:lnTo>
                    <a:lnTo>
                      <a:pt x="1512" y="8"/>
                    </a:lnTo>
                    <a:lnTo>
                      <a:pt x="1509" y="8"/>
                    </a:lnTo>
                    <a:lnTo>
                      <a:pt x="1504" y="8"/>
                    </a:lnTo>
                    <a:lnTo>
                      <a:pt x="1493" y="4"/>
                    </a:lnTo>
                    <a:lnTo>
                      <a:pt x="1490" y="1"/>
                    </a:lnTo>
                    <a:lnTo>
                      <a:pt x="15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4" name="Freeform 709"/>
              <p:cNvSpPr>
                <a:spLocks noEditPoints="1"/>
              </p:cNvSpPr>
              <p:nvPr/>
            </p:nvSpPr>
            <p:spPr bwMode="auto">
              <a:xfrm>
                <a:off x="5557" y="979"/>
                <a:ext cx="3118" cy="3130"/>
              </a:xfrm>
              <a:custGeom>
                <a:avLst/>
                <a:gdLst>
                  <a:gd name="T0" fmla="*/ 1626 w 3118"/>
                  <a:gd name="T1" fmla="*/ 3127 h 3130"/>
                  <a:gd name="T2" fmla="*/ 1574 w 3118"/>
                  <a:gd name="T3" fmla="*/ 3126 h 3130"/>
                  <a:gd name="T4" fmla="*/ 2002 w 3118"/>
                  <a:gd name="T5" fmla="*/ 3057 h 3130"/>
                  <a:gd name="T6" fmla="*/ 1989 w 3118"/>
                  <a:gd name="T7" fmla="*/ 3059 h 3130"/>
                  <a:gd name="T8" fmla="*/ 1038 w 3118"/>
                  <a:gd name="T9" fmla="*/ 3030 h 3130"/>
                  <a:gd name="T10" fmla="*/ 990 w 3118"/>
                  <a:gd name="T11" fmla="*/ 3023 h 3130"/>
                  <a:gd name="T12" fmla="*/ 2217 w 3118"/>
                  <a:gd name="T13" fmla="*/ 2975 h 3130"/>
                  <a:gd name="T14" fmla="*/ 2205 w 3118"/>
                  <a:gd name="T15" fmla="*/ 2980 h 3130"/>
                  <a:gd name="T16" fmla="*/ 665 w 3118"/>
                  <a:gd name="T17" fmla="*/ 2838 h 3130"/>
                  <a:gd name="T18" fmla="*/ 656 w 3118"/>
                  <a:gd name="T19" fmla="*/ 2832 h 3130"/>
                  <a:gd name="T20" fmla="*/ 2540 w 3118"/>
                  <a:gd name="T21" fmla="*/ 2782 h 3130"/>
                  <a:gd name="T22" fmla="*/ 2570 w 3118"/>
                  <a:gd name="T23" fmla="*/ 2746 h 3130"/>
                  <a:gd name="T24" fmla="*/ 482 w 3118"/>
                  <a:gd name="T25" fmla="*/ 2688 h 3130"/>
                  <a:gd name="T26" fmla="*/ 465 w 3118"/>
                  <a:gd name="T27" fmla="*/ 2684 h 3130"/>
                  <a:gd name="T28" fmla="*/ 242 w 3118"/>
                  <a:gd name="T29" fmla="*/ 2391 h 3130"/>
                  <a:gd name="T30" fmla="*/ 237 w 3118"/>
                  <a:gd name="T31" fmla="*/ 2401 h 3130"/>
                  <a:gd name="T32" fmla="*/ 216 w 3118"/>
                  <a:gd name="T33" fmla="*/ 2358 h 3130"/>
                  <a:gd name="T34" fmla="*/ 2930 w 3118"/>
                  <a:gd name="T35" fmla="*/ 2320 h 3130"/>
                  <a:gd name="T36" fmla="*/ 2917 w 3118"/>
                  <a:gd name="T37" fmla="*/ 2322 h 3130"/>
                  <a:gd name="T38" fmla="*/ 2941 w 3118"/>
                  <a:gd name="T39" fmla="*/ 2288 h 3130"/>
                  <a:gd name="T40" fmla="*/ 3076 w 3118"/>
                  <a:gd name="T41" fmla="*/ 1947 h 3130"/>
                  <a:gd name="T42" fmla="*/ 3071 w 3118"/>
                  <a:gd name="T43" fmla="*/ 1926 h 3130"/>
                  <a:gd name="T44" fmla="*/ 28 w 3118"/>
                  <a:gd name="T45" fmla="*/ 1844 h 3130"/>
                  <a:gd name="T46" fmla="*/ 13 w 3118"/>
                  <a:gd name="T47" fmla="*/ 1805 h 3130"/>
                  <a:gd name="T48" fmla="*/ 3107 w 3118"/>
                  <a:gd name="T49" fmla="*/ 1714 h 3130"/>
                  <a:gd name="T50" fmla="*/ 11 w 3118"/>
                  <a:gd name="T51" fmla="*/ 1413 h 3130"/>
                  <a:gd name="T52" fmla="*/ 1 w 3118"/>
                  <a:gd name="T53" fmla="*/ 1426 h 3130"/>
                  <a:gd name="T54" fmla="*/ 3104 w 3118"/>
                  <a:gd name="T55" fmla="*/ 1325 h 3130"/>
                  <a:gd name="T56" fmla="*/ 3090 w 3118"/>
                  <a:gd name="T57" fmla="*/ 1283 h 3130"/>
                  <a:gd name="T58" fmla="*/ 49 w 3118"/>
                  <a:gd name="T59" fmla="*/ 1193 h 3130"/>
                  <a:gd name="T60" fmla="*/ 41 w 3118"/>
                  <a:gd name="T61" fmla="*/ 1184 h 3130"/>
                  <a:gd name="T62" fmla="*/ 199 w 3118"/>
                  <a:gd name="T63" fmla="*/ 803 h 3130"/>
                  <a:gd name="T64" fmla="*/ 182 w 3118"/>
                  <a:gd name="T65" fmla="*/ 841 h 3130"/>
                  <a:gd name="T66" fmla="*/ 188 w 3118"/>
                  <a:gd name="T67" fmla="*/ 810 h 3130"/>
                  <a:gd name="T68" fmla="*/ 2905 w 3118"/>
                  <a:gd name="T69" fmla="*/ 767 h 3130"/>
                  <a:gd name="T70" fmla="*/ 2898 w 3118"/>
                  <a:gd name="T71" fmla="*/ 769 h 3130"/>
                  <a:gd name="T72" fmla="*/ 2876 w 3118"/>
                  <a:gd name="T73" fmla="*/ 732 h 3130"/>
                  <a:gd name="T74" fmla="*/ 2648 w 3118"/>
                  <a:gd name="T75" fmla="*/ 441 h 3130"/>
                  <a:gd name="T76" fmla="*/ 2636 w 3118"/>
                  <a:gd name="T77" fmla="*/ 442 h 3130"/>
                  <a:gd name="T78" fmla="*/ 579 w 3118"/>
                  <a:gd name="T79" fmla="*/ 348 h 3130"/>
                  <a:gd name="T80" fmla="*/ 550 w 3118"/>
                  <a:gd name="T81" fmla="*/ 383 h 3130"/>
                  <a:gd name="T82" fmla="*/ 578 w 3118"/>
                  <a:gd name="T83" fmla="*/ 346 h 3130"/>
                  <a:gd name="T84" fmla="*/ 2460 w 3118"/>
                  <a:gd name="T85" fmla="*/ 297 h 3130"/>
                  <a:gd name="T86" fmla="*/ 894 w 3118"/>
                  <a:gd name="T87" fmla="*/ 150 h 3130"/>
                  <a:gd name="T88" fmla="*/ 886 w 3118"/>
                  <a:gd name="T89" fmla="*/ 154 h 3130"/>
                  <a:gd name="T90" fmla="*/ 2123 w 3118"/>
                  <a:gd name="T91" fmla="*/ 106 h 3130"/>
                  <a:gd name="T92" fmla="*/ 2115 w 3118"/>
                  <a:gd name="T93" fmla="*/ 113 h 3130"/>
                  <a:gd name="T94" fmla="*/ 2081 w 3118"/>
                  <a:gd name="T95" fmla="*/ 90 h 3130"/>
                  <a:gd name="T96" fmla="*/ 1116 w 3118"/>
                  <a:gd name="T97" fmla="*/ 73 h 3130"/>
                  <a:gd name="T98" fmla="*/ 1543 w 3118"/>
                  <a:gd name="T99" fmla="*/ 0 h 3130"/>
                  <a:gd name="T100" fmla="*/ 1540 w 3118"/>
                  <a:gd name="T101" fmla="*/ 10 h 3130"/>
                  <a:gd name="T102" fmla="*/ 1495 w 3118"/>
                  <a:gd name="T103" fmla="*/ 4 h 3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18" h="3130">
                    <a:moveTo>
                      <a:pt x="1623" y="3119"/>
                    </a:moveTo>
                    <a:lnTo>
                      <a:pt x="1625" y="3122"/>
                    </a:lnTo>
                    <a:lnTo>
                      <a:pt x="1626" y="3127"/>
                    </a:lnTo>
                    <a:lnTo>
                      <a:pt x="1574" y="3130"/>
                    </a:lnTo>
                    <a:lnTo>
                      <a:pt x="1574" y="3130"/>
                    </a:lnTo>
                    <a:lnTo>
                      <a:pt x="1574" y="3126"/>
                    </a:lnTo>
                    <a:lnTo>
                      <a:pt x="1575" y="3122"/>
                    </a:lnTo>
                    <a:lnTo>
                      <a:pt x="1623" y="3119"/>
                    </a:lnTo>
                    <a:close/>
                    <a:moveTo>
                      <a:pt x="2002" y="3057"/>
                    </a:moveTo>
                    <a:lnTo>
                      <a:pt x="1992" y="3068"/>
                    </a:lnTo>
                    <a:lnTo>
                      <a:pt x="1978" y="3072"/>
                    </a:lnTo>
                    <a:lnTo>
                      <a:pt x="1989" y="3059"/>
                    </a:lnTo>
                    <a:lnTo>
                      <a:pt x="2002" y="3057"/>
                    </a:lnTo>
                    <a:close/>
                    <a:moveTo>
                      <a:pt x="997" y="3016"/>
                    </a:moveTo>
                    <a:lnTo>
                      <a:pt x="1038" y="3030"/>
                    </a:lnTo>
                    <a:lnTo>
                      <a:pt x="1040" y="3035"/>
                    </a:lnTo>
                    <a:lnTo>
                      <a:pt x="1038" y="3040"/>
                    </a:lnTo>
                    <a:lnTo>
                      <a:pt x="990" y="3023"/>
                    </a:lnTo>
                    <a:lnTo>
                      <a:pt x="992" y="3021"/>
                    </a:lnTo>
                    <a:lnTo>
                      <a:pt x="997" y="3016"/>
                    </a:lnTo>
                    <a:close/>
                    <a:moveTo>
                      <a:pt x="2217" y="2975"/>
                    </a:moveTo>
                    <a:lnTo>
                      <a:pt x="2232" y="2977"/>
                    </a:lnTo>
                    <a:lnTo>
                      <a:pt x="2221" y="2982"/>
                    </a:lnTo>
                    <a:lnTo>
                      <a:pt x="2205" y="2980"/>
                    </a:lnTo>
                    <a:lnTo>
                      <a:pt x="2217" y="2975"/>
                    </a:lnTo>
                    <a:close/>
                    <a:moveTo>
                      <a:pt x="656" y="2832"/>
                    </a:moveTo>
                    <a:lnTo>
                      <a:pt x="665" y="2838"/>
                    </a:lnTo>
                    <a:lnTo>
                      <a:pt x="671" y="2853"/>
                    </a:lnTo>
                    <a:lnTo>
                      <a:pt x="661" y="2846"/>
                    </a:lnTo>
                    <a:lnTo>
                      <a:pt x="656" y="2832"/>
                    </a:lnTo>
                    <a:close/>
                    <a:moveTo>
                      <a:pt x="2570" y="2746"/>
                    </a:moveTo>
                    <a:lnTo>
                      <a:pt x="2578" y="2750"/>
                    </a:lnTo>
                    <a:lnTo>
                      <a:pt x="2540" y="2782"/>
                    </a:lnTo>
                    <a:lnTo>
                      <a:pt x="2539" y="2780"/>
                    </a:lnTo>
                    <a:lnTo>
                      <a:pt x="2537" y="2774"/>
                    </a:lnTo>
                    <a:lnTo>
                      <a:pt x="2570" y="2746"/>
                    </a:lnTo>
                    <a:close/>
                    <a:moveTo>
                      <a:pt x="465" y="2684"/>
                    </a:moveTo>
                    <a:lnTo>
                      <a:pt x="480" y="2686"/>
                    </a:lnTo>
                    <a:lnTo>
                      <a:pt x="482" y="2688"/>
                    </a:lnTo>
                    <a:lnTo>
                      <a:pt x="489" y="2695"/>
                    </a:lnTo>
                    <a:lnTo>
                      <a:pt x="473" y="2692"/>
                    </a:lnTo>
                    <a:lnTo>
                      <a:pt x="465" y="2684"/>
                    </a:lnTo>
                    <a:close/>
                    <a:moveTo>
                      <a:pt x="216" y="2358"/>
                    </a:moveTo>
                    <a:lnTo>
                      <a:pt x="220" y="2358"/>
                    </a:lnTo>
                    <a:lnTo>
                      <a:pt x="242" y="2391"/>
                    </a:lnTo>
                    <a:lnTo>
                      <a:pt x="242" y="2395"/>
                    </a:lnTo>
                    <a:lnTo>
                      <a:pt x="237" y="2401"/>
                    </a:lnTo>
                    <a:lnTo>
                      <a:pt x="237" y="2401"/>
                    </a:lnTo>
                    <a:lnTo>
                      <a:pt x="212" y="2363"/>
                    </a:lnTo>
                    <a:lnTo>
                      <a:pt x="211" y="2360"/>
                    </a:lnTo>
                    <a:lnTo>
                      <a:pt x="216" y="2358"/>
                    </a:lnTo>
                    <a:close/>
                    <a:moveTo>
                      <a:pt x="2941" y="2288"/>
                    </a:moveTo>
                    <a:lnTo>
                      <a:pt x="2946" y="2288"/>
                    </a:lnTo>
                    <a:lnTo>
                      <a:pt x="2930" y="2320"/>
                    </a:lnTo>
                    <a:lnTo>
                      <a:pt x="2923" y="2332"/>
                    </a:lnTo>
                    <a:lnTo>
                      <a:pt x="2919" y="2327"/>
                    </a:lnTo>
                    <a:lnTo>
                      <a:pt x="2917" y="2322"/>
                    </a:lnTo>
                    <a:lnTo>
                      <a:pt x="2922" y="2316"/>
                    </a:lnTo>
                    <a:lnTo>
                      <a:pt x="2936" y="2289"/>
                    </a:lnTo>
                    <a:lnTo>
                      <a:pt x="2941" y="2288"/>
                    </a:lnTo>
                    <a:close/>
                    <a:moveTo>
                      <a:pt x="3071" y="1926"/>
                    </a:moveTo>
                    <a:lnTo>
                      <a:pt x="3077" y="1942"/>
                    </a:lnTo>
                    <a:lnTo>
                      <a:pt x="3076" y="1947"/>
                    </a:lnTo>
                    <a:lnTo>
                      <a:pt x="3074" y="1954"/>
                    </a:lnTo>
                    <a:lnTo>
                      <a:pt x="3069" y="1940"/>
                    </a:lnTo>
                    <a:lnTo>
                      <a:pt x="3071" y="1926"/>
                    </a:lnTo>
                    <a:close/>
                    <a:moveTo>
                      <a:pt x="13" y="1805"/>
                    </a:moveTo>
                    <a:lnTo>
                      <a:pt x="23" y="1809"/>
                    </a:lnTo>
                    <a:lnTo>
                      <a:pt x="28" y="1844"/>
                    </a:lnTo>
                    <a:lnTo>
                      <a:pt x="27" y="1847"/>
                    </a:lnTo>
                    <a:lnTo>
                      <a:pt x="21" y="1851"/>
                    </a:lnTo>
                    <a:lnTo>
                      <a:pt x="13" y="1805"/>
                    </a:lnTo>
                    <a:close/>
                    <a:moveTo>
                      <a:pt x="3118" y="1687"/>
                    </a:moveTo>
                    <a:lnTo>
                      <a:pt x="3117" y="1703"/>
                    </a:lnTo>
                    <a:lnTo>
                      <a:pt x="3107" y="1714"/>
                    </a:lnTo>
                    <a:lnTo>
                      <a:pt x="3108" y="1700"/>
                    </a:lnTo>
                    <a:lnTo>
                      <a:pt x="3118" y="1687"/>
                    </a:lnTo>
                    <a:close/>
                    <a:moveTo>
                      <a:pt x="11" y="1413"/>
                    </a:moveTo>
                    <a:lnTo>
                      <a:pt x="10" y="1427"/>
                    </a:lnTo>
                    <a:lnTo>
                      <a:pt x="0" y="1440"/>
                    </a:lnTo>
                    <a:lnTo>
                      <a:pt x="1" y="1426"/>
                    </a:lnTo>
                    <a:lnTo>
                      <a:pt x="11" y="1413"/>
                    </a:lnTo>
                    <a:close/>
                    <a:moveTo>
                      <a:pt x="3097" y="1277"/>
                    </a:moveTo>
                    <a:lnTo>
                      <a:pt x="3104" y="1325"/>
                    </a:lnTo>
                    <a:lnTo>
                      <a:pt x="3094" y="1321"/>
                    </a:lnTo>
                    <a:lnTo>
                      <a:pt x="3088" y="1284"/>
                    </a:lnTo>
                    <a:lnTo>
                      <a:pt x="3090" y="1283"/>
                    </a:lnTo>
                    <a:lnTo>
                      <a:pt x="3097" y="1277"/>
                    </a:lnTo>
                    <a:close/>
                    <a:moveTo>
                      <a:pt x="44" y="1177"/>
                    </a:moveTo>
                    <a:lnTo>
                      <a:pt x="49" y="1193"/>
                    </a:lnTo>
                    <a:lnTo>
                      <a:pt x="45" y="1208"/>
                    </a:lnTo>
                    <a:lnTo>
                      <a:pt x="40" y="1193"/>
                    </a:lnTo>
                    <a:lnTo>
                      <a:pt x="41" y="1184"/>
                    </a:lnTo>
                    <a:lnTo>
                      <a:pt x="44" y="1177"/>
                    </a:lnTo>
                    <a:close/>
                    <a:moveTo>
                      <a:pt x="195" y="798"/>
                    </a:moveTo>
                    <a:lnTo>
                      <a:pt x="199" y="803"/>
                    </a:lnTo>
                    <a:lnTo>
                      <a:pt x="201" y="807"/>
                    </a:lnTo>
                    <a:lnTo>
                      <a:pt x="196" y="814"/>
                    </a:lnTo>
                    <a:lnTo>
                      <a:pt x="182" y="841"/>
                    </a:lnTo>
                    <a:lnTo>
                      <a:pt x="177" y="842"/>
                    </a:lnTo>
                    <a:lnTo>
                      <a:pt x="172" y="842"/>
                    </a:lnTo>
                    <a:lnTo>
                      <a:pt x="188" y="810"/>
                    </a:lnTo>
                    <a:lnTo>
                      <a:pt x="195" y="798"/>
                    </a:lnTo>
                    <a:close/>
                    <a:moveTo>
                      <a:pt x="2879" y="728"/>
                    </a:moveTo>
                    <a:lnTo>
                      <a:pt x="2905" y="767"/>
                    </a:lnTo>
                    <a:lnTo>
                      <a:pt x="2905" y="769"/>
                    </a:lnTo>
                    <a:lnTo>
                      <a:pt x="2902" y="769"/>
                    </a:lnTo>
                    <a:lnTo>
                      <a:pt x="2898" y="769"/>
                    </a:lnTo>
                    <a:lnTo>
                      <a:pt x="2895" y="769"/>
                    </a:lnTo>
                    <a:lnTo>
                      <a:pt x="2875" y="738"/>
                    </a:lnTo>
                    <a:lnTo>
                      <a:pt x="2876" y="732"/>
                    </a:lnTo>
                    <a:lnTo>
                      <a:pt x="2879" y="728"/>
                    </a:lnTo>
                    <a:close/>
                    <a:moveTo>
                      <a:pt x="2632" y="439"/>
                    </a:moveTo>
                    <a:lnTo>
                      <a:pt x="2648" y="441"/>
                    </a:lnTo>
                    <a:lnTo>
                      <a:pt x="2653" y="448"/>
                    </a:lnTo>
                    <a:lnTo>
                      <a:pt x="2639" y="445"/>
                    </a:lnTo>
                    <a:lnTo>
                      <a:pt x="2636" y="442"/>
                    </a:lnTo>
                    <a:lnTo>
                      <a:pt x="2632" y="439"/>
                    </a:lnTo>
                    <a:close/>
                    <a:moveTo>
                      <a:pt x="578" y="346"/>
                    </a:moveTo>
                    <a:lnTo>
                      <a:pt x="579" y="348"/>
                    </a:lnTo>
                    <a:lnTo>
                      <a:pt x="581" y="355"/>
                    </a:lnTo>
                    <a:lnTo>
                      <a:pt x="581" y="356"/>
                    </a:lnTo>
                    <a:lnTo>
                      <a:pt x="550" y="383"/>
                    </a:lnTo>
                    <a:lnTo>
                      <a:pt x="550" y="383"/>
                    </a:lnTo>
                    <a:lnTo>
                      <a:pt x="541" y="379"/>
                    </a:lnTo>
                    <a:lnTo>
                      <a:pt x="578" y="346"/>
                    </a:lnTo>
                    <a:close/>
                    <a:moveTo>
                      <a:pt x="2444" y="275"/>
                    </a:moveTo>
                    <a:lnTo>
                      <a:pt x="2454" y="283"/>
                    </a:lnTo>
                    <a:lnTo>
                      <a:pt x="2460" y="297"/>
                    </a:lnTo>
                    <a:lnTo>
                      <a:pt x="2450" y="290"/>
                    </a:lnTo>
                    <a:lnTo>
                      <a:pt x="2444" y="275"/>
                    </a:lnTo>
                    <a:close/>
                    <a:moveTo>
                      <a:pt x="894" y="150"/>
                    </a:moveTo>
                    <a:lnTo>
                      <a:pt x="910" y="153"/>
                    </a:lnTo>
                    <a:lnTo>
                      <a:pt x="901" y="155"/>
                    </a:lnTo>
                    <a:lnTo>
                      <a:pt x="886" y="154"/>
                    </a:lnTo>
                    <a:lnTo>
                      <a:pt x="894" y="150"/>
                    </a:lnTo>
                    <a:close/>
                    <a:moveTo>
                      <a:pt x="2081" y="90"/>
                    </a:moveTo>
                    <a:lnTo>
                      <a:pt x="2123" y="106"/>
                    </a:lnTo>
                    <a:lnTo>
                      <a:pt x="2123" y="107"/>
                    </a:lnTo>
                    <a:lnTo>
                      <a:pt x="2115" y="113"/>
                    </a:lnTo>
                    <a:lnTo>
                      <a:pt x="2115" y="113"/>
                    </a:lnTo>
                    <a:lnTo>
                      <a:pt x="2085" y="102"/>
                    </a:lnTo>
                    <a:lnTo>
                      <a:pt x="2081" y="96"/>
                    </a:lnTo>
                    <a:lnTo>
                      <a:pt x="2081" y="90"/>
                    </a:lnTo>
                    <a:close/>
                    <a:moveTo>
                      <a:pt x="1136" y="58"/>
                    </a:moveTo>
                    <a:lnTo>
                      <a:pt x="1126" y="71"/>
                    </a:lnTo>
                    <a:lnTo>
                      <a:pt x="1116" y="73"/>
                    </a:lnTo>
                    <a:lnTo>
                      <a:pt x="1127" y="61"/>
                    </a:lnTo>
                    <a:lnTo>
                      <a:pt x="1136" y="58"/>
                    </a:lnTo>
                    <a:close/>
                    <a:moveTo>
                      <a:pt x="1543" y="0"/>
                    </a:moveTo>
                    <a:lnTo>
                      <a:pt x="1544" y="0"/>
                    </a:lnTo>
                    <a:lnTo>
                      <a:pt x="1543" y="4"/>
                    </a:lnTo>
                    <a:lnTo>
                      <a:pt x="1540" y="10"/>
                    </a:lnTo>
                    <a:lnTo>
                      <a:pt x="1540" y="10"/>
                    </a:lnTo>
                    <a:lnTo>
                      <a:pt x="1500" y="11"/>
                    </a:lnTo>
                    <a:lnTo>
                      <a:pt x="1495" y="4"/>
                    </a:lnTo>
                    <a:lnTo>
                      <a:pt x="1495" y="3"/>
                    </a:lnTo>
                    <a:lnTo>
                      <a:pt x="15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5" name="Freeform 710"/>
              <p:cNvSpPr>
                <a:spLocks noEditPoints="1"/>
              </p:cNvSpPr>
              <p:nvPr/>
            </p:nvSpPr>
            <p:spPr bwMode="auto">
              <a:xfrm>
                <a:off x="5547" y="970"/>
                <a:ext cx="3138" cy="3148"/>
              </a:xfrm>
              <a:custGeom>
                <a:avLst/>
                <a:gdLst>
                  <a:gd name="T0" fmla="*/ 1636 w 3138"/>
                  <a:gd name="T1" fmla="*/ 3145 h 3148"/>
                  <a:gd name="T2" fmla="*/ 1585 w 3138"/>
                  <a:gd name="T3" fmla="*/ 3148 h 3148"/>
                  <a:gd name="T4" fmla="*/ 1636 w 3138"/>
                  <a:gd name="T5" fmla="*/ 3136 h 3148"/>
                  <a:gd name="T6" fmla="*/ 1986 w 3138"/>
                  <a:gd name="T7" fmla="*/ 3092 h 3148"/>
                  <a:gd name="T8" fmla="*/ 2002 w 3138"/>
                  <a:gd name="T9" fmla="*/ 3077 h 3148"/>
                  <a:gd name="T10" fmla="*/ 1048 w 3138"/>
                  <a:gd name="T11" fmla="*/ 3050 h 3148"/>
                  <a:gd name="T12" fmla="*/ 996 w 3138"/>
                  <a:gd name="T13" fmla="*/ 3040 h 3148"/>
                  <a:gd name="T14" fmla="*/ 2258 w 3138"/>
                  <a:gd name="T15" fmla="*/ 2989 h 3148"/>
                  <a:gd name="T16" fmla="*/ 2242 w 3138"/>
                  <a:gd name="T17" fmla="*/ 2986 h 3148"/>
                  <a:gd name="T18" fmla="*/ 687 w 3138"/>
                  <a:gd name="T19" fmla="*/ 2876 h 3148"/>
                  <a:gd name="T20" fmla="*/ 2588 w 3138"/>
                  <a:gd name="T21" fmla="*/ 2759 h 3148"/>
                  <a:gd name="T22" fmla="*/ 2550 w 3138"/>
                  <a:gd name="T23" fmla="*/ 2804 h 3148"/>
                  <a:gd name="T24" fmla="*/ 2550 w 3138"/>
                  <a:gd name="T25" fmla="*/ 2791 h 3148"/>
                  <a:gd name="T26" fmla="*/ 475 w 3138"/>
                  <a:gd name="T27" fmla="*/ 2693 h 3148"/>
                  <a:gd name="T28" fmla="*/ 461 w 3138"/>
                  <a:gd name="T29" fmla="*/ 2690 h 3148"/>
                  <a:gd name="T30" fmla="*/ 247 w 3138"/>
                  <a:gd name="T31" fmla="*/ 2410 h 3148"/>
                  <a:gd name="T32" fmla="*/ 215 w 3138"/>
                  <a:gd name="T33" fmla="*/ 2376 h 3148"/>
                  <a:gd name="T34" fmla="*/ 221 w 3138"/>
                  <a:gd name="T35" fmla="*/ 2369 h 3148"/>
                  <a:gd name="T36" fmla="*/ 2960 w 3138"/>
                  <a:gd name="T37" fmla="*/ 2298 h 3148"/>
                  <a:gd name="T38" fmla="*/ 2939 w 3138"/>
                  <a:gd name="T39" fmla="*/ 2346 h 3148"/>
                  <a:gd name="T40" fmla="*/ 2940 w 3138"/>
                  <a:gd name="T41" fmla="*/ 2329 h 3148"/>
                  <a:gd name="T42" fmla="*/ 3093 w 3138"/>
                  <a:gd name="T43" fmla="*/ 1965 h 3148"/>
                  <a:gd name="T44" fmla="*/ 3086 w 3138"/>
                  <a:gd name="T45" fmla="*/ 1956 h 3148"/>
                  <a:gd name="T46" fmla="*/ 21 w 3138"/>
                  <a:gd name="T47" fmla="*/ 1814 h 3148"/>
                  <a:gd name="T48" fmla="*/ 28 w 3138"/>
                  <a:gd name="T49" fmla="*/ 1863 h 3148"/>
                  <a:gd name="T50" fmla="*/ 17 w 3138"/>
                  <a:gd name="T51" fmla="*/ 1812 h 3148"/>
                  <a:gd name="T52" fmla="*/ 3127 w 3138"/>
                  <a:gd name="T53" fmla="*/ 1712 h 3148"/>
                  <a:gd name="T54" fmla="*/ 11 w 3138"/>
                  <a:gd name="T55" fmla="*/ 1435 h 3148"/>
                  <a:gd name="T56" fmla="*/ 2 w 3138"/>
                  <a:gd name="T57" fmla="*/ 1446 h 3148"/>
                  <a:gd name="T58" fmla="*/ 3124 w 3138"/>
                  <a:gd name="T59" fmla="*/ 1339 h 3148"/>
                  <a:gd name="T60" fmla="*/ 3115 w 3138"/>
                  <a:gd name="T61" fmla="*/ 1334 h 3148"/>
                  <a:gd name="T62" fmla="*/ 3108 w 3138"/>
                  <a:gd name="T63" fmla="*/ 1285 h 3148"/>
                  <a:gd name="T64" fmla="*/ 54 w 3138"/>
                  <a:gd name="T65" fmla="*/ 1186 h 3148"/>
                  <a:gd name="T66" fmla="*/ 44 w 3138"/>
                  <a:gd name="T67" fmla="*/ 1186 h 3148"/>
                  <a:gd name="T68" fmla="*/ 201 w 3138"/>
                  <a:gd name="T69" fmla="*/ 803 h 3148"/>
                  <a:gd name="T70" fmla="*/ 182 w 3138"/>
                  <a:gd name="T71" fmla="*/ 851 h 3148"/>
                  <a:gd name="T72" fmla="*/ 174 w 3138"/>
                  <a:gd name="T73" fmla="*/ 847 h 3148"/>
                  <a:gd name="T74" fmla="*/ 2896 w 3138"/>
                  <a:gd name="T75" fmla="*/ 731 h 3148"/>
                  <a:gd name="T76" fmla="*/ 2922 w 3138"/>
                  <a:gd name="T77" fmla="*/ 776 h 3148"/>
                  <a:gd name="T78" fmla="*/ 2889 w 3138"/>
                  <a:gd name="T79" fmla="*/ 737 h 3148"/>
                  <a:gd name="T80" fmla="*/ 2658 w 3138"/>
                  <a:gd name="T81" fmla="*/ 450 h 3148"/>
                  <a:gd name="T82" fmla="*/ 2663 w 3138"/>
                  <a:gd name="T83" fmla="*/ 457 h 3148"/>
                  <a:gd name="T84" fmla="*/ 586 w 3138"/>
                  <a:gd name="T85" fmla="*/ 352 h 3148"/>
                  <a:gd name="T86" fmla="*/ 548 w 3138"/>
                  <a:gd name="T87" fmla="*/ 386 h 3148"/>
                  <a:gd name="T88" fmla="*/ 2448 w 3138"/>
                  <a:gd name="T89" fmla="*/ 270 h 3148"/>
                  <a:gd name="T90" fmla="*/ 2454 w 3138"/>
                  <a:gd name="T91" fmla="*/ 284 h 3148"/>
                  <a:gd name="T92" fmla="*/ 904 w 3138"/>
                  <a:gd name="T93" fmla="*/ 159 h 3148"/>
                  <a:gd name="T94" fmla="*/ 887 w 3138"/>
                  <a:gd name="T95" fmla="*/ 156 h 3148"/>
                  <a:gd name="T96" fmla="*/ 2139 w 3138"/>
                  <a:gd name="T97" fmla="*/ 108 h 3148"/>
                  <a:gd name="T98" fmla="*/ 2090 w 3138"/>
                  <a:gd name="T99" fmla="*/ 92 h 3148"/>
                  <a:gd name="T100" fmla="*/ 1146 w 3138"/>
                  <a:gd name="T101" fmla="*/ 67 h 3148"/>
                  <a:gd name="T102" fmla="*/ 1152 w 3138"/>
                  <a:gd name="T103" fmla="*/ 57 h 3148"/>
                  <a:gd name="T104" fmla="*/ 1556 w 3138"/>
                  <a:gd name="T105" fmla="*/ 0 h 3148"/>
                  <a:gd name="T106" fmla="*/ 1554 w 3138"/>
                  <a:gd name="T107" fmla="*/ 9 h 3148"/>
                  <a:gd name="T108" fmla="*/ 1502 w 3138"/>
                  <a:gd name="T109" fmla="*/ 2 h 3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38" h="3148">
                    <a:moveTo>
                      <a:pt x="1636" y="3136"/>
                    </a:moveTo>
                    <a:lnTo>
                      <a:pt x="1636" y="3145"/>
                    </a:lnTo>
                    <a:lnTo>
                      <a:pt x="1636" y="3145"/>
                    </a:lnTo>
                    <a:lnTo>
                      <a:pt x="1636" y="3146"/>
                    </a:lnTo>
                    <a:lnTo>
                      <a:pt x="1638" y="3146"/>
                    </a:lnTo>
                    <a:lnTo>
                      <a:pt x="1585" y="3148"/>
                    </a:lnTo>
                    <a:lnTo>
                      <a:pt x="1584" y="3139"/>
                    </a:lnTo>
                    <a:lnTo>
                      <a:pt x="1584" y="3139"/>
                    </a:lnTo>
                    <a:lnTo>
                      <a:pt x="1636" y="3136"/>
                    </a:lnTo>
                    <a:close/>
                    <a:moveTo>
                      <a:pt x="2002" y="3077"/>
                    </a:moveTo>
                    <a:lnTo>
                      <a:pt x="1992" y="3090"/>
                    </a:lnTo>
                    <a:lnTo>
                      <a:pt x="1986" y="3092"/>
                    </a:lnTo>
                    <a:lnTo>
                      <a:pt x="1978" y="3094"/>
                    </a:lnTo>
                    <a:lnTo>
                      <a:pt x="1988" y="3081"/>
                    </a:lnTo>
                    <a:lnTo>
                      <a:pt x="2002" y="3077"/>
                    </a:lnTo>
                    <a:close/>
                    <a:moveTo>
                      <a:pt x="1000" y="3032"/>
                    </a:moveTo>
                    <a:lnTo>
                      <a:pt x="1048" y="3049"/>
                    </a:lnTo>
                    <a:lnTo>
                      <a:pt x="1048" y="3050"/>
                    </a:lnTo>
                    <a:lnTo>
                      <a:pt x="1048" y="3056"/>
                    </a:lnTo>
                    <a:lnTo>
                      <a:pt x="1047" y="3059"/>
                    </a:lnTo>
                    <a:lnTo>
                      <a:pt x="996" y="3040"/>
                    </a:lnTo>
                    <a:lnTo>
                      <a:pt x="1000" y="3032"/>
                    </a:lnTo>
                    <a:close/>
                    <a:moveTo>
                      <a:pt x="2242" y="2986"/>
                    </a:moveTo>
                    <a:lnTo>
                      <a:pt x="2258" y="2989"/>
                    </a:lnTo>
                    <a:lnTo>
                      <a:pt x="2246" y="2994"/>
                    </a:lnTo>
                    <a:lnTo>
                      <a:pt x="2231" y="2991"/>
                    </a:lnTo>
                    <a:lnTo>
                      <a:pt x="2242" y="2986"/>
                    </a:lnTo>
                    <a:close/>
                    <a:moveTo>
                      <a:pt x="671" y="2855"/>
                    </a:moveTo>
                    <a:lnTo>
                      <a:pt x="681" y="2862"/>
                    </a:lnTo>
                    <a:lnTo>
                      <a:pt x="687" y="2876"/>
                    </a:lnTo>
                    <a:lnTo>
                      <a:pt x="677" y="2871"/>
                    </a:lnTo>
                    <a:lnTo>
                      <a:pt x="671" y="2855"/>
                    </a:lnTo>
                    <a:close/>
                    <a:moveTo>
                      <a:pt x="2588" y="2759"/>
                    </a:moveTo>
                    <a:lnTo>
                      <a:pt x="2591" y="2760"/>
                    </a:lnTo>
                    <a:lnTo>
                      <a:pt x="2595" y="2766"/>
                    </a:lnTo>
                    <a:lnTo>
                      <a:pt x="2550" y="2804"/>
                    </a:lnTo>
                    <a:lnTo>
                      <a:pt x="2554" y="2798"/>
                    </a:lnTo>
                    <a:lnTo>
                      <a:pt x="2552" y="2793"/>
                    </a:lnTo>
                    <a:lnTo>
                      <a:pt x="2550" y="2791"/>
                    </a:lnTo>
                    <a:lnTo>
                      <a:pt x="2588" y="2759"/>
                    </a:lnTo>
                    <a:close/>
                    <a:moveTo>
                      <a:pt x="461" y="2690"/>
                    </a:moveTo>
                    <a:lnTo>
                      <a:pt x="475" y="2693"/>
                    </a:lnTo>
                    <a:lnTo>
                      <a:pt x="483" y="2701"/>
                    </a:lnTo>
                    <a:lnTo>
                      <a:pt x="468" y="2698"/>
                    </a:lnTo>
                    <a:lnTo>
                      <a:pt x="461" y="2690"/>
                    </a:lnTo>
                    <a:close/>
                    <a:moveTo>
                      <a:pt x="221" y="2369"/>
                    </a:moveTo>
                    <a:lnTo>
                      <a:pt x="222" y="2372"/>
                    </a:lnTo>
                    <a:lnTo>
                      <a:pt x="247" y="2410"/>
                    </a:lnTo>
                    <a:lnTo>
                      <a:pt x="245" y="2414"/>
                    </a:lnTo>
                    <a:lnTo>
                      <a:pt x="240" y="2416"/>
                    </a:lnTo>
                    <a:lnTo>
                      <a:pt x="215" y="2376"/>
                    </a:lnTo>
                    <a:lnTo>
                      <a:pt x="212" y="2372"/>
                    </a:lnTo>
                    <a:lnTo>
                      <a:pt x="216" y="2370"/>
                    </a:lnTo>
                    <a:lnTo>
                      <a:pt x="221" y="2369"/>
                    </a:lnTo>
                    <a:close/>
                    <a:moveTo>
                      <a:pt x="2956" y="2297"/>
                    </a:moveTo>
                    <a:lnTo>
                      <a:pt x="2956" y="2297"/>
                    </a:lnTo>
                    <a:lnTo>
                      <a:pt x="2960" y="2298"/>
                    </a:lnTo>
                    <a:lnTo>
                      <a:pt x="2964" y="2300"/>
                    </a:lnTo>
                    <a:lnTo>
                      <a:pt x="2947" y="2334"/>
                    </a:lnTo>
                    <a:lnTo>
                      <a:pt x="2939" y="2346"/>
                    </a:lnTo>
                    <a:lnTo>
                      <a:pt x="2936" y="2346"/>
                    </a:lnTo>
                    <a:lnTo>
                      <a:pt x="2933" y="2341"/>
                    </a:lnTo>
                    <a:lnTo>
                      <a:pt x="2940" y="2329"/>
                    </a:lnTo>
                    <a:lnTo>
                      <a:pt x="2956" y="2297"/>
                    </a:lnTo>
                    <a:close/>
                    <a:moveTo>
                      <a:pt x="3087" y="1951"/>
                    </a:moveTo>
                    <a:lnTo>
                      <a:pt x="3093" y="1965"/>
                    </a:lnTo>
                    <a:lnTo>
                      <a:pt x="3088" y="1977"/>
                    </a:lnTo>
                    <a:lnTo>
                      <a:pt x="3084" y="1963"/>
                    </a:lnTo>
                    <a:lnTo>
                      <a:pt x="3086" y="1956"/>
                    </a:lnTo>
                    <a:lnTo>
                      <a:pt x="3087" y="1951"/>
                    </a:lnTo>
                    <a:close/>
                    <a:moveTo>
                      <a:pt x="17" y="1812"/>
                    </a:moveTo>
                    <a:lnTo>
                      <a:pt x="21" y="1814"/>
                    </a:lnTo>
                    <a:lnTo>
                      <a:pt x="23" y="1814"/>
                    </a:lnTo>
                    <a:lnTo>
                      <a:pt x="31" y="1860"/>
                    </a:lnTo>
                    <a:lnTo>
                      <a:pt x="28" y="1863"/>
                    </a:lnTo>
                    <a:lnTo>
                      <a:pt x="23" y="1864"/>
                    </a:lnTo>
                    <a:lnTo>
                      <a:pt x="14" y="1814"/>
                    </a:lnTo>
                    <a:lnTo>
                      <a:pt x="17" y="1812"/>
                    </a:lnTo>
                    <a:close/>
                    <a:moveTo>
                      <a:pt x="3138" y="1685"/>
                    </a:moveTo>
                    <a:lnTo>
                      <a:pt x="3136" y="1699"/>
                    </a:lnTo>
                    <a:lnTo>
                      <a:pt x="3127" y="1712"/>
                    </a:lnTo>
                    <a:lnTo>
                      <a:pt x="3128" y="1696"/>
                    </a:lnTo>
                    <a:lnTo>
                      <a:pt x="3138" y="1685"/>
                    </a:lnTo>
                    <a:close/>
                    <a:moveTo>
                      <a:pt x="11" y="1435"/>
                    </a:moveTo>
                    <a:lnTo>
                      <a:pt x="10" y="1449"/>
                    </a:lnTo>
                    <a:lnTo>
                      <a:pt x="0" y="1460"/>
                    </a:lnTo>
                    <a:lnTo>
                      <a:pt x="2" y="1446"/>
                    </a:lnTo>
                    <a:lnTo>
                      <a:pt x="11" y="1435"/>
                    </a:lnTo>
                    <a:close/>
                    <a:moveTo>
                      <a:pt x="3115" y="1284"/>
                    </a:moveTo>
                    <a:lnTo>
                      <a:pt x="3124" y="1339"/>
                    </a:lnTo>
                    <a:lnTo>
                      <a:pt x="3122" y="1334"/>
                    </a:lnTo>
                    <a:lnTo>
                      <a:pt x="3118" y="1334"/>
                    </a:lnTo>
                    <a:lnTo>
                      <a:pt x="3115" y="1334"/>
                    </a:lnTo>
                    <a:lnTo>
                      <a:pt x="3114" y="1334"/>
                    </a:lnTo>
                    <a:lnTo>
                      <a:pt x="3107" y="1286"/>
                    </a:lnTo>
                    <a:lnTo>
                      <a:pt x="3108" y="1285"/>
                    </a:lnTo>
                    <a:lnTo>
                      <a:pt x="3115" y="1284"/>
                    </a:lnTo>
                    <a:close/>
                    <a:moveTo>
                      <a:pt x="48" y="1172"/>
                    </a:moveTo>
                    <a:lnTo>
                      <a:pt x="54" y="1186"/>
                    </a:lnTo>
                    <a:lnTo>
                      <a:pt x="51" y="1193"/>
                    </a:lnTo>
                    <a:lnTo>
                      <a:pt x="50" y="1202"/>
                    </a:lnTo>
                    <a:lnTo>
                      <a:pt x="44" y="1186"/>
                    </a:lnTo>
                    <a:lnTo>
                      <a:pt x="48" y="1172"/>
                    </a:lnTo>
                    <a:close/>
                    <a:moveTo>
                      <a:pt x="198" y="802"/>
                    </a:moveTo>
                    <a:lnTo>
                      <a:pt x="201" y="803"/>
                    </a:lnTo>
                    <a:lnTo>
                      <a:pt x="205" y="807"/>
                    </a:lnTo>
                    <a:lnTo>
                      <a:pt x="198" y="819"/>
                    </a:lnTo>
                    <a:lnTo>
                      <a:pt x="182" y="851"/>
                    </a:lnTo>
                    <a:lnTo>
                      <a:pt x="182" y="850"/>
                    </a:lnTo>
                    <a:lnTo>
                      <a:pt x="177" y="850"/>
                    </a:lnTo>
                    <a:lnTo>
                      <a:pt x="174" y="847"/>
                    </a:lnTo>
                    <a:lnTo>
                      <a:pt x="191" y="814"/>
                    </a:lnTo>
                    <a:lnTo>
                      <a:pt x="198" y="802"/>
                    </a:lnTo>
                    <a:close/>
                    <a:moveTo>
                      <a:pt x="2896" y="731"/>
                    </a:moveTo>
                    <a:lnTo>
                      <a:pt x="2923" y="772"/>
                    </a:lnTo>
                    <a:lnTo>
                      <a:pt x="2925" y="775"/>
                    </a:lnTo>
                    <a:lnTo>
                      <a:pt x="2922" y="776"/>
                    </a:lnTo>
                    <a:lnTo>
                      <a:pt x="2915" y="778"/>
                    </a:lnTo>
                    <a:lnTo>
                      <a:pt x="2915" y="776"/>
                    </a:lnTo>
                    <a:lnTo>
                      <a:pt x="2889" y="737"/>
                    </a:lnTo>
                    <a:lnTo>
                      <a:pt x="2891" y="735"/>
                    </a:lnTo>
                    <a:lnTo>
                      <a:pt x="2896" y="731"/>
                    </a:lnTo>
                    <a:close/>
                    <a:moveTo>
                      <a:pt x="2658" y="450"/>
                    </a:moveTo>
                    <a:lnTo>
                      <a:pt x="2673" y="453"/>
                    </a:lnTo>
                    <a:lnTo>
                      <a:pt x="2679" y="460"/>
                    </a:lnTo>
                    <a:lnTo>
                      <a:pt x="2663" y="457"/>
                    </a:lnTo>
                    <a:lnTo>
                      <a:pt x="2658" y="450"/>
                    </a:lnTo>
                    <a:close/>
                    <a:moveTo>
                      <a:pt x="584" y="347"/>
                    </a:moveTo>
                    <a:lnTo>
                      <a:pt x="586" y="352"/>
                    </a:lnTo>
                    <a:lnTo>
                      <a:pt x="588" y="355"/>
                    </a:lnTo>
                    <a:lnTo>
                      <a:pt x="551" y="388"/>
                    </a:lnTo>
                    <a:lnTo>
                      <a:pt x="548" y="386"/>
                    </a:lnTo>
                    <a:lnTo>
                      <a:pt x="544" y="381"/>
                    </a:lnTo>
                    <a:lnTo>
                      <a:pt x="584" y="347"/>
                    </a:lnTo>
                    <a:close/>
                    <a:moveTo>
                      <a:pt x="2448" y="270"/>
                    </a:moveTo>
                    <a:lnTo>
                      <a:pt x="2458" y="277"/>
                    </a:lnTo>
                    <a:lnTo>
                      <a:pt x="2464" y="292"/>
                    </a:lnTo>
                    <a:lnTo>
                      <a:pt x="2454" y="284"/>
                    </a:lnTo>
                    <a:lnTo>
                      <a:pt x="2448" y="270"/>
                    </a:lnTo>
                    <a:close/>
                    <a:moveTo>
                      <a:pt x="887" y="156"/>
                    </a:moveTo>
                    <a:lnTo>
                      <a:pt x="904" y="159"/>
                    </a:lnTo>
                    <a:lnTo>
                      <a:pt x="896" y="163"/>
                    </a:lnTo>
                    <a:lnTo>
                      <a:pt x="880" y="160"/>
                    </a:lnTo>
                    <a:lnTo>
                      <a:pt x="887" y="156"/>
                    </a:lnTo>
                    <a:close/>
                    <a:moveTo>
                      <a:pt x="2091" y="91"/>
                    </a:moveTo>
                    <a:lnTo>
                      <a:pt x="2143" y="109"/>
                    </a:lnTo>
                    <a:lnTo>
                      <a:pt x="2139" y="108"/>
                    </a:lnTo>
                    <a:lnTo>
                      <a:pt x="2133" y="115"/>
                    </a:lnTo>
                    <a:lnTo>
                      <a:pt x="2091" y="99"/>
                    </a:lnTo>
                    <a:lnTo>
                      <a:pt x="2090" y="92"/>
                    </a:lnTo>
                    <a:lnTo>
                      <a:pt x="2091" y="91"/>
                    </a:lnTo>
                    <a:close/>
                    <a:moveTo>
                      <a:pt x="1156" y="56"/>
                    </a:moveTo>
                    <a:lnTo>
                      <a:pt x="1146" y="67"/>
                    </a:lnTo>
                    <a:lnTo>
                      <a:pt x="1137" y="70"/>
                    </a:lnTo>
                    <a:lnTo>
                      <a:pt x="1147" y="57"/>
                    </a:lnTo>
                    <a:lnTo>
                      <a:pt x="1152" y="57"/>
                    </a:lnTo>
                    <a:lnTo>
                      <a:pt x="1156" y="56"/>
                    </a:lnTo>
                    <a:close/>
                    <a:moveTo>
                      <a:pt x="1553" y="0"/>
                    </a:moveTo>
                    <a:lnTo>
                      <a:pt x="1556" y="0"/>
                    </a:lnTo>
                    <a:lnTo>
                      <a:pt x="1556" y="0"/>
                    </a:lnTo>
                    <a:lnTo>
                      <a:pt x="1554" y="6"/>
                    </a:lnTo>
                    <a:lnTo>
                      <a:pt x="1554" y="9"/>
                    </a:lnTo>
                    <a:lnTo>
                      <a:pt x="1553" y="9"/>
                    </a:lnTo>
                    <a:lnTo>
                      <a:pt x="1505" y="12"/>
                    </a:lnTo>
                    <a:lnTo>
                      <a:pt x="1502" y="2"/>
                    </a:lnTo>
                    <a:lnTo>
                      <a:pt x="15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6" name="Freeform 711"/>
              <p:cNvSpPr>
                <a:spLocks noEditPoints="1"/>
              </p:cNvSpPr>
              <p:nvPr/>
            </p:nvSpPr>
            <p:spPr bwMode="auto">
              <a:xfrm>
                <a:off x="5537" y="962"/>
                <a:ext cx="3158" cy="3164"/>
              </a:xfrm>
              <a:custGeom>
                <a:avLst/>
                <a:gdLst>
                  <a:gd name="T0" fmla="*/ 1659 w 3158"/>
                  <a:gd name="T1" fmla="*/ 3163 h 3164"/>
                  <a:gd name="T2" fmla="*/ 1599 w 3158"/>
                  <a:gd name="T3" fmla="*/ 3164 h 3164"/>
                  <a:gd name="T4" fmla="*/ 1648 w 3158"/>
                  <a:gd name="T5" fmla="*/ 3154 h 3164"/>
                  <a:gd name="T6" fmla="*/ 1980 w 3158"/>
                  <a:gd name="T7" fmla="*/ 3113 h 3164"/>
                  <a:gd name="T8" fmla="*/ 2002 w 3158"/>
                  <a:gd name="T9" fmla="*/ 3098 h 3164"/>
                  <a:gd name="T10" fmla="*/ 1006 w 3158"/>
                  <a:gd name="T11" fmla="*/ 3048 h 3164"/>
                  <a:gd name="T12" fmla="*/ 1053 w 3158"/>
                  <a:gd name="T13" fmla="*/ 3072 h 3164"/>
                  <a:gd name="T14" fmla="*/ 1006 w 3158"/>
                  <a:gd name="T15" fmla="*/ 3054 h 3164"/>
                  <a:gd name="T16" fmla="*/ 2268 w 3158"/>
                  <a:gd name="T17" fmla="*/ 2997 h 3164"/>
                  <a:gd name="T18" fmla="*/ 2256 w 3158"/>
                  <a:gd name="T19" fmla="*/ 3002 h 3164"/>
                  <a:gd name="T20" fmla="*/ 697 w 3158"/>
                  <a:gd name="T21" fmla="*/ 2884 h 3164"/>
                  <a:gd name="T22" fmla="*/ 687 w 3158"/>
                  <a:gd name="T23" fmla="*/ 2879 h 3164"/>
                  <a:gd name="T24" fmla="*/ 2610 w 3158"/>
                  <a:gd name="T25" fmla="*/ 2781 h 3164"/>
                  <a:gd name="T26" fmla="*/ 2560 w 3158"/>
                  <a:gd name="T27" fmla="*/ 2823 h 3164"/>
                  <a:gd name="T28" fmla="*/ 2605 w 3158"/>
                  <a:gd name="T29" fmla="*/ 2774 h 3164"/>
                  <a:gd name="T30" fmla="*/ 478 w 3158"/>
                  <a:gd name="T31" fmla="*/ 2706 h 3164"/>
                  <a:gd name="T32" fmla="*/ 222 w 3158"/>
                  <a:gd name="T33" fmla="*/ 2380 h 3164"/>
                  <a:gd name="T34" fmla="*/ 250 w 3158"/>
                  <a:gd name="T35" fmla="*/ 2425 h 3164"/>
                  <a:gd name="T36" fmla="*/ 242 w 3158"/>
                  <a:gd name="T37" fmla="*/ 2428 h 3164"/>
                  <a:gd name="T38" fmla="*/ 216 w 3158"/>
                  <a:gd name="T39" fmla="*/ 2385 h 3164"/>
                  <a:gd name="T40" fmla="*/ 2998 w 3158"/>
                  <a:gd name="T41" fmla="*/ 2279 h 3164"/>
                  <a:gd name="T42" fmla="*/ 2981 w 3158"/>
                  <a:gd name="T43" fmla="*/ 2315 h 3164"/>
                  <a:gd name="T44" fmla="*/ 2957 w 3158"/>
                  <a:gd name="T45" fmla="*/ 2359 h 3164"/>
                  <a:gd name="T46" fmla="*/ 2974 w 3158"/>
                  <a:gd name="T47" fmla="*/ 2308 h 3164"/>
                  <a:gd name="T48" fmla="*/ 3103 w 3158"/>
                  <a:gd name="T49" fmla="*/ 1973 h 3164"/>
                  <a:gd name="T50" fmla="*/ 3098 w 3158"/>
                  <a:gd name="T51" fmla="*/ 1985 h 3164"/>
                  <a:gd name="T52" fmla="*/ 23 w 3158"/>
                  <a:gd name="T53" fmla="*/ 1822 h 3164"/>
                  <a:gd name="T54" fmla="*/ 26 w 3158"/>
                  <a:gd name="T55" fmla="*/ 1874 h 3164"/>
                  <a:gd name="T56" fmla="*/ 16 w 3158"/>
                  <a:gd name="T57" fmla="*/ 1823 h 3164"/>
                  <a:gd name="T58" fmla="*/ 10 w 3158"/>
                  <a:gd name="T59" fmla="*/ 1785 h 3164"/>
                  <a:gd name="T60" fmla="*/ 3146 w 3158"/>
                  <a:gd name="T61" fmla="*/ 1707 h 3164"/>
                  <a:gd name="T62" fmla="*/ 12 w 3158"/>
                  <a:gd name="T63" fmla="*/ 1454 h 3164"/>
                  <a:gd name="T64" fmla="*/ 2 w 3158"/>
                  <a:gd name="T65" fmla="*/ 1467 h 3164"/>
                  <a:gd name="T66" fmla="*/ 3134 w 3158"/>
                  <a:gd name="T67" fmla="*/ 1290 h 3164"/>
                  <a:gd name="T68" fmla="*/ 3145 w 3158"/>
                  <a:gd name="T69" fmla="*/ 1354 h 3164"/>
                  <a:gd name="T70" fmla="*/ 3134 w 3158"/>
                  <a:gd name="T71" fmla="*/ 1347 h 3164"/>
                  <a:gd name="T72" fmla="*/ 53 w 3158"/>
                  <a:gd name="T73" fmla="*/ 1166 h 3164"/>
                  <a:gd name="T74" fmla="*/ 48 w 3158"/>
                  <a:gd name="T75" fmla="*/ 1180 h 3164"/>
                  <a:gd name="T76" fmla="*/ 208 w 3158"/>
                  <a:gd name="T77" fmla="*/ 810 h 3164"/>
                  <a:gd name="T78" fmla="*/ 182 w 3158"/>
                  <a:gd name="T79" fmla="*/ 855 h 3164"/>
                  <a:gd name="T80" fmla="*/ 177 w 3158"/>
                  <a:gd name="T81" fmla="*/ 851 h 3164"/>
                  <a:gd name="T82" fmla="*/ 199 w 3158"/>
                  <a:gd name="T83" fmla="*/ 805 h 3164"/>
                  <a:gd name="T84" fmla="*/ 2911 w 3158"/>
                  <a:gd name="T85" fmla="*/ 735 h 3164"/>
                  <a:gd name="T86" fmla="*/ 2942 w 3158"/>
                  <a:gd name="T87" fmla="*/ 777 h 3164"/>
                  <a:gd name="T88" fmla="*/ 2933 w 3158"/>
                  <a:gd name="T89" fmla="*/ 780 h 3164"/>
                  <a:gd name="T90" fmla="*/ 2891 w 3158"/>
                  <a:gd name="T91" fmla="*/ 698 h 3164"/>
                  <a:gd name="T92" fmla="*/ 2704 w 3158"/>
                  <a:gd name="T93" fmla="*/ 471 h 3164"/>
                  <a:gd name="T94" fmla="*/ 618 w 3158"/>
                  <a:gd name="T95" fmla="*/ 326 h 3164"/>
                  <a:gd name="T96" fmla="*/ 554 w 3158"/>
                  <a:gd name="T97" fmla="*/ 389 h 3164"/>
                  <a:gd name="T98" fmla="*/ 587 w 3158"/>
                  <a:gd name="T99" fmla="*/ 349 h 3164"/>
                  <a:gd name="T100" fmla="*/ 618 w 3158"/>
                  <a:gd name="T101" fmla="*/ 326 h 3164"/>
                  <a:gd name="T102" fmla="*/ 2468 w 3158"/>
                  <a:gd name="T103" fmla="*/ 285 h 3164"/>
                  <a:gd name="T104" fmla="*/ 882 w 3158"/>
                  <a:gd name="T105" fmla="*/ 161 h 3164"/>
                  <a:gd name="T106" fmla="*/ 873 w 3158"/>
                  <a:gd name="T107" fmla="*/ 165 h 3164"/>
                  <a:gd name="T108" fmla="*/ 2153 w 3158"/>
                  <a:gd name="T109" fmla="*/ 107 h 3164"/>
                  <a:gd name="T110" fmla="*/ 2152 w 3158"/>
                  <a:gd name="T111" fmla="*/ 110 h 3164"/>
                  <a:gd name="T112" fmla="*/ 2153 w 3158"/>
                  <a:gd name="T113" fmla="*/ 117 h 3164"/>
                  <a:gd name="T114" fmla="*/ 2104 w 3158"/>
                  <a:gd name="T115" fmla="*/ 90 h 3164"/>
                  <a:gd name="T116" fmla="*/ 1162 w 3158"/>
                  <a:gd name="T117" fmla="*/ 65 h 3164"/>
                  <a:gd name="T118" fmla="*/ 1176 w 3158"/>
                  <a:gd name="T119" fmla="*/ 51 h 3164"/>
                  <a:gd name="T120" fmla="*/ 1566 w 3158"/>
                  <a:gd name="T121" fmla="*/ 8 h 3164"/>
                  <a:gd name="T122" fmla="*/ 1512 w 3158"/>
                  <a:gd name="T123" fmla="*/ 10 h 3164"/>
                  <a:gd name="T124" fmla="*/ 1512 w 3158"/>
                  <a:gd name="T125" fmla="*/ 3 h 3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58" h="3164">
                    <a:moveTo>
                      <a:pt x="1648" y="3154"/>
                    </a:moveTo>
                    <a:lnTo>
                      <a:pt x="1690" y="3161"/>
                    </a:lnTo>
                    <a:lnTo>
                      <a:pt x="1659" y="3163"/>
                    </a:lnTo>
                    <a:lnTo>
                      <a:pt x="1643" y="3160"/>
                    </a:lnTo>
                    <a:lnTo>
                      <a:pt x="1639" y="3163"/>
                    </a:lnTo>
                    <a:lnTo>
                      <a:pt x="1599" y="3164"/>
                    </a:lnTo>
                    <a:lnTo>
                      <a:pt x="1595" y="3156"/>
                    </a:lnTo>
                    <a:lnTo>
                      <a:pt x="1595" y="3156"/>
                    </a:lnTo>
                    <a:lnTo>
                      <a:pt x="1648" y="3154"/>
                    </a:lnTo>
                    <a:close/>
                    <a:moveTo>
                      <a:pt x="2002" y="3098"/>
                    </a:moveTo>
                    <a:lnTo>
                      <a:pt x="1992" y="3110"/>
                    </a:lnTo>
                    <a:lnTo>
                      <a:pt x="1980" y="3113"/>
                    </a:lnTo>
                    <a:lnTo>
                      <a:pt x="1988" y="3102"/>
                    </a:lnTo>
                    <a:lnTo>
                      <a:pt x="1996" y="3100"/>
                    </a:lnTo>
                    <a:lnTo>
                      <a:pt x="2002" y="3098"/>
                    </a:lnTo>
                    <a:close/>
                    <a:moveTo>
                      <a:pt x="971" y="3042"/>
                    </a:moveTo>
                    <a:lnTo>
                      <a:pt x="1006" y="3048"/>
                    </a:lnTo>
                    <a:lnTo>
                      <a:pt x="1006" y="3048"/>
                    </a:lnTo>
                    <a:lnTo>
                      <a:pt x="1057" y="3067"/>
                    </a:lnTo>
                    <a:lnTo>
                      <a:pt x="1056" y="3068"/>
                    </a:lnTo>
                    <a:lnTo>
                      <a:pt x="1053" y="3072"/>
                    </a:lnTo>
                    <a:lnTo>
                      <a:pt x="1050" y="3074"/>
                    </a:lnTo>
                    <a:lnTo>
                      <a:pt x="1006" y="3058"/>
                    </a:lnTo>
                    <a:lnTo>
                      <a:pt x="1006" y="3054"/>
                    </a:lnTo>
                    <a:lnTo>
                      <a:pt x="991" y="3051"/>
                    </a:lnTo>
                    <a:lnTo>
                      <a:pt x="971" y="3042"/>
                    </a:lnTo>
                    <a:close/>
                    <a:moveTo>
                      <a:pt x="2268" y="2997"/>
                    </a:moveTo>
                    <a:lnTo>
                      <a:pt x="2283" y="2999"/>
                    </a:lnTo>
                    <a:lnTo>
                      <a:pt x="2272" y="3004"/>
                    </a:lnTo>
                    <a:lnTo>
                      <a:pt x="2256" y="3002"/>
                    </a:lnTo>
                    <a:lnTo>
                      <a:pt x="2268" y="2997"/>
                    </a:lnTo>
                    <a:close/>
                    <a:moveTo>
                      <a:pt x="687" y="2879"/>
                    </a:moveTo>
                    <a:lnTo>
                      <a:pt x="697" y="2884"/>
                    </a:lnTo>
                    <a:lnTo>
                      <a:pt x="702" y="2900"/>
                    </a:lnTo>
                    <a:lnTo>
                      <a:pt x="692" y="2893"/>
                    </a:lnTo>
                    <a:lnTo>
                      <a:pt x="687" y="2879"/>
                    </a:lnTo>
                    <a:close/>
                    <a:moveTo>
                      <a:pt x="2605" y="2774"/>
                    </a:moveTo>
                    <a:lnTo>
                      <a:pt x="2610" y="2780"/>
                    </a:lnTo>
                    <a:lnTo>
                      <a:pt x="2610" y="2781"/>
                    </a:lnTo>
                    <a:lnTo>
                      <a:pt x="2573" y="2814"/>
                    </a:lnTo>
                    <a:lnTo>
                      <a:pt x="2570" y="2812"/>
                    </a:lnTo>
                    <a:lnTo>
                      <a:pt x="2560" y="2823"/>
                    </a:lnTo>
                    <a:lnTo>
                      <a:pt x="2536" y="2842"/>
                    </a:lnTo>
                    <a:lnTo>
                      <a:pt x="2560" y="2812"/>
                    </a:lnTo>
                    <a:lnTo>
                      <a:pt x="2605" y="2774"/>
                    </a:lnTo>
                    <a:close/>
                    <a:moveTo>
                      <a:pt x="455" y="2696"/>
                    </a:moveTo>
                    <a:lnTo>
                      <a:pt x="471" y="2698"/>
                    </a:lnTo>
                    <a:lnTo>
                      <a:pt x="478" y="2706"/>
                    </a:lnTo>
                    <a:lnTo>
                      <a:pt x="462" y="2703"/>
                    </a:lnTo>
                    <a:lnTo>
                      <a:pt x="455" y="2696"/>
                    </a:lnTo>
                    <a:close/>
                    <a:moveTo>
                      <a:pt x="222" y="2380"/>
                    </a:moveTo>
                    <a:lnTo>
                      <a:pt x="225" y="2384"/>
                    </a:lnTo>
                    <a:lnTo>
                      <a:pt x="250" y="2424"/>
                    </a:lnTo>
                    <a:lnTo>
                      <a:pt x="250" y="2425"/>
                    </a:lnTo>
                    <a:lnTo>
                      <a:pt x="263" y="2459"/>
                    </a:lnTo>
                    <a:lnTo>
                      <a:pt x="242" y="2428"/>
                    </a:lnTo>
                    <a:lnTo>
                      <a:pt x="242" y="2428"/>
                    </a:lnTo>
                    <a:lnTo>
                      <a:pt x="242" y="2428"/>
                    </a:lnTo>
                    <a:lnTo>
                      <a:pt x="218" y="2388"/>
                    </a:lnTo>
                    <a:lnTo>
                      <a:pt x="216" y="2385"/>
                    </a:lnTo>
                    <a:lnTo>
                      <a:pt x="216" y="2384"/>
                    </a:lnTo>
                    <a:lnTo>
                      <a:pt x="222" y="2380"/>
                    </a:lnTo>
                    <a:close/>
                    <a:moveTo>
                      <a:pt x="2998" y="2279"/>
                    </a:moveTo>
                    <a:lnTo>
                      <a:pt x="2984" y="2309"/>
                    </a:lnTo>
                    <a:lnTo>
                      <a:pt x="2980" y="2313"/>
                    </a:lnTo>
                    <a:lnTo>
                      <a:pt x="2981" y="2315"/>
                    </a:lnTo>
                    <a:lnTo>
                      <a:pt x="2966" y="2346"/>
                    </a:lnTo>
                    <a:lnTo>
                      <a:pt x="2957" y="2359"/>
                    </a:lnTo>
                    <a:lnTo>
                      <a:pt x="2957" y="2359"/>
                    </a:lnTo>
                    <a:lnTo>
                      <a:pt x="2949" y="2354"/>
                    </a:lnTo>
                    <a:lnTo>
                      <a:pt x="2957" y="2342"/>
                    </a:lnTo>
                    <a:lnTo>
                      <a:pt x="2974" y="2308"/>
                    </a:lnTo>
                    <a:lnTo>
                      <a:pt x="2976" y="2309"/>
                    </a:lnTo>
                    <a:lnTo>
                      <a:pt x="2998" y="2279"/>
                    </a:lnTo>
                    <a:close/>
                    <a:moveTo>
                      <a:pt x="3103" y="1973"/>
                    </a:moveTo>
                    <a:lnTo>
                      <a:pt x="3108" y="1987"/>
                    </a:lnTo>
                    <a:lnTo>
                      <a:pt x="3104" y="2000"/>
                    </a:lnTo>
                    <a:lnTo>
                      <a:pt x="3098" y="1985"/>
                    </a:lnTo>
                    <a:lnTo>
                      <a:pt x="3103" y="1973"/>
                    </a:lnTo>
                    <a:close/>
                    <a:moveTo>
                      <a:pt x="10" y="1785"/>
                    </a:moveTo>
                    <a:lnTo>
                      <a:pt x="23" y="1822"/>
                    </a:lnTo>
                    <a:lnTo>
                      <a:pt x="24" y="1822"/>
                    </a:lnTo>
                    <a:lnTo>
                      <a:pt x="33" y="1872"/>
                    </a:lnTo>
                    <a:lnTo>
                      <a:pt x="26" y="1874"/>
                    </a:lnTo>
                    <a:lnTo>
                      <a:pt x="24" y="1874"/>
                    </a:lnTo>
                    <a:lnTo>
                      <a:pt x="16" y="1824"/>
                    </a:lnTo>
                    <a:lnTo>
                      <a:pt x="16" y="1823"/>
                    </a:lnTo>
                    <a:lnTo>
                      <a:pt x="14" y="1819"/>
                    </a:lnTo>
                    <a:lnTo>
                      <a:pt x="12" y="1800"/>
                    </a:lnTo>
                    <a:lnTo>
                      <a:pt x="10" y="1785"/>
                    </a:lnTo>
                    <a:close/>
                    <a:moveTo>
                      <a:pt x="3158" y="1680"/>
                    </a:moveTo>
                    <a:lnTo>
                      <a:pt x="3156" y="1694"/>
                    </a:lnTo>
                    <a:lnTo>
                      <a:pt x="3146" y="1707"/>
                    </a:lnTo>
                    <a:lnTo>
                      <a:pt x="3148" y="1693"/>
                    </a:lnTo>
                    <a:lnTo>
                      <a:pt x="3158" y="1680"/>
                    </a:lnTo>
                    <a:close/>
                    <a:moveTo>
                      <a:pt x="12" y="1454"/>
                    </a:moveTo>
                    <a:lnTo>
                      <a:pt x="10" y="1468"/>
                    </a:lnTo>
                    <a:lnTo>
                      <a:pt x="0" y="1481"/>
                    </a:lnTo>
                    <a:lnTo>
                      <a:pt x="2" y="1467"/>
                    </a:lnTo>
                    <a:lnTo>
                      <a:pt x="12" y="1454"/>
                    </a:lnTo>
                    <a:close/>
                    <a:moveTo>
                      <a:pt x="3130" y="1290"/>
                    </a:moveTo>
                    <a:lnTo>
                      <a:pt x="3134" y="1290"/>
                    </a:lnTo>
                    <a:lnTo>
                      <a:pt x="3142" y="1340"/>
                    </a:lnTo>
                    <a:lnTo>
                      <a:pt x="3139" y="1341"/>
                    </a:lnTo>
                    <a:lnTo>
                      <a:pt x="3145" y="1354"/>
                    </a:lnTo>
                    <a:lnTo>
                      <a:pt x="3146" y="1364"/>
                    </a:lnTo>
                    <a:lnTo>
                      <a:pt x="3148" y="1385"/>
                    </a:lnTo>
                    <a:lnTo>
                      <a:pt x="3134" y="1347"/>
                    </a:lnTo>
                    <a:lnTo>
                      <a:pt x="3125" y="1292"/>
                    </a:lnTo>
                    <a:lnTo>
                      <a:pt x="3130" y="1290"/>
                    </a:lnTo>
                    <a:close/>
                    <a:moveTo>
                      <a:pt x="53" y="1166"/>
                    </a:moveTo>
                    <a:lnTo>
                      <a:pt x="58" y="1180"/>
                    </a:lnTo>
                    <a:lnTo>
                      <a:pt x="54" y="1194"/>
                    </a:lnTo>
                    <a:lnTo>
                      <a:pt x="48" y="1180"/>
                    </a:lnTo>
                    <a:lnTo>
                      <a:pt x="53" y="1166"/>
                    </a:lnTo>
                    <a:close/>
                    <a:moveTo>
                      <a:pt x="199" y="805"/>
                    </a:moveTo>
                    <a:lnTo>
                      <a:pt x="208" y="810"/>
                    </a:lnTo>
                    <a:lnTo>
                      <a:pt x="201" y="822"/>
                    </a:lnTo>
                    <a:lnTo>
                      <a:pt x="184" y="855"/>
                    </a:lnTo>
                    <a:lnTo>
                      <a:pt x="182" y="855"/>
                    </a:lnTo>
                    <a:lnTo>
                      <a:pt x="160" y="882"/>
                    </a:lnTo>
                    <a:lnTo>
                      <a:pt x="177" y="851"/>
                    </a:lnTo>
                    <a:lnTo>
                      <a:pt x="177" y="851"/>
                    </a:lnTo>
                    <a:lnTo>
                      <a:pt x="177" y="851"/>
                    </a:lnTo>
                    <a:lnTo>
                      <a:pt x="192" y="818"/>
                    </a:lnTo>
                    <a:lnTo>
                      <a:pt x="199" y="805"/>
                    </a:lnTo>
                    <a:close/>
                    <a:moveTo>
                      <a:pt x="2891" y="698"/>
                    </a:moveTo>
                    <a:lnTo>
                      <a:pt x="2906" y="722"/>
                    </a:lnTo>
                    <a:lnTo>
                      <a:pt x="2911" y="735"/>
                    </a:lnTo>
                    <a:lnTo>
                      <a:pt x="2913" y="733"/>
                    </a:lnTo>
                    <a:lnTo>
                      <a:pt x="2940" y="776"/>
                    </a:lnTo>
                    <a:lnTo>
                      <a:pt x="2942" y="777"/>
                    </a:lnTo>
                    <a:lnTo>
                      <a:pt x="2940" y="779"/>
                    </a:lnTo>
                    <a:lnTo>
                      <a:pt x="2935" y="783"/>
                    </a:lnTo>
                    <a:lnTo>
                      <a:pt x="2933" y="780"/>
                    </a:lnTo>
                    <a:lnTo>
                      <a:pt x="2906" y="739"/>
                    </a:lnTo>
                    <a:lnTo>
                      <a:pt x="2906" y="739"/>
                    </a:lnTo>
                    <a:lnTo>
                      <a:pt x="2891" y="698"/>
                    </a:lnTo>
                    <a:close/>
                    <a:moveTo>
                      <a:pt x="2683" y="461"/>
                    </a:moveTo>
                    <a:lnTo>
                      <a:pt x="2697" y="463"/>
                    </a:lnTo>
                    <a:lnTo>
                      <a:pt x="2704" y="471"/>
                    </a:lnTo>
                    <a:lnTo>
                      <a:pt x="2689" y="468"/>
                    </a:lnTo>
                    <a:lnTo>
                      <a:pt x="2683" y="461"/>
                    </a:lnTo>
                    <a:close/>
                    <a:moveTo>
                      <a:pt x="618" y="326"/>
                    </a:moveTo>
                    <a:lnTo>
                      <a:pt x="594" y="355"/>
                    </a:lnTo>
                    <a:lnTo>
                      <a:pt x="594" y="355"/>
                    </a:lnTo>
                    <a:lnTo>
                      <a:pt x="554" y="389"/>
                    </a:lnTo>
                    <a:lnTo>
                      <a:pt x="550" y="384"/>
                    </a:lnTo>
                    <a:lnTo>
                      <a:pt x="550" y="382"/>
                    </a:lnTo>
                    <a:lnTo>
                      <a:pt x="587" y="349"/>
                    </a:lnTo>
                    <a:lnTo>
                      <a:pt x="588" y="350"/>
                    </a:lnTo>
                    <a:lnTo>
                      <a:pt x="595" y="342"/>
                    </a:lnTo>
                    <a:lnTo>
                      <a:pt x="618" y="326"/>
                    </a:lnTo>
                    <a:close/>
                    <a:moveTo>
                      <a:pt x="2453" y="263"/>
                    </a:moveTo>
                    <a:lnTo>
                      <a:pt x="2463" y="270"/>
                    </a:lnTo>
                    <a:lnTo>
                      <a:pt x="2468" y="285"/>
                    </a:lnTo>
                    <a:lnTo>
                      <a:pt x="2458" y="278"/>
                    </a:lnTo>
                    <a:lnTo>
                      <a:pt x="2453" y="263"/>
                    </a:lnTo>
                    <a:close/>
                    <a:moveTo>
                      <a:pt x="882" y="161"/>
                    </a:moveTo>
                    <a:lnTo>
                      <a:pt x="897" y="164"/>
                    </a:lnTo>
                    <a:lnTo>
                      <a:pt x="890" y="168"/>
                    </a:lnTo>
                    <a:lnTo>
                      <a:pt x="873" y="165"/>
                    </a:lnTo>
                    <a:lnTo>
                      <a:pt x="882" y="161"/>
                    </a:lnTo>
                    <a:close/>
                    <a:moveTo>
                      <a:pt x="2104" y="90"/>
                    </a:moveTo>
                    <a:lnTo>
                      <a:pt x="2153" y="107"/>
                    </a:lnTo>
                    <a:lnTo>
                      <a:pt x="2153" y="109"/>
                    </a:lnTo>
                    <a:lnTo>
                      <a:pt x="2153" y="110"/>
                    </a:lnTo>
                    <a:lnTo>
                      <a:pt x="2152" y="110"/>
                    </a:lnTo>
                    <a:lnTo>
                      <a:pt x="2167" y="113"/>
                    </a:lnTo>
                    <a:lnTo>
                      <a:pt x="2190" y="123"/>
                    </a:lnTo>
                    <a:lnTo>
                      <a:pt x="2153" y="117"/>
                    </a:lnTo>
                    <a:lnTo>
                      <a:pt x="2101" y="99"/>
                    </a:lnTo>
                    <a:lnTo>
                      <a:pt x="2102" y="93"/>
                    </a:lnTo>
                    <a:lnTo>
                      <a:pt x="2104" y="90"/>
                    </a:lnTo>
                    <a:close/>
                    <a:moveTo>
                      <a:pt x="1176" y="51"/>
                    </a:moveTo>
                    <a:lnTo>
                      <a:pt x="1166" y="64"/>
                    </a:lnTo>
                    <a:lnTo>
                      <a:pt x="1162" y="65"/>
                    </a:lnTo>
                    <a:lnTo>
                      <a:pt x="1157" y="65"/>
                    </a:lnTo>
                    <a:lnTo>
                      <a:pt x="1167" y="54"/>
                    </a:lnTo>
                    <a:lnTo>
                      <a:pt x="1176" y="51"/>
                    </a:lnTo>
                    <a:close/>
                    <a:moveTo>
                      <a:pt x="1563" y="0"/>
                    </a:moveTo>
                    <a:lnTo>
                      <a:pt x="1564" y="3"/>
                    </a:lnTo>
                    <a:lnTo>
                      <a:pt x="1566" y="8"/>
                    </a:lnTo>
                    <a:lnTo>
                      <a:pt x="1563" y="8"/>
                    </a:lnTo>
                    <a:lnTo>
                      <a:pt x="1512" y="10"/>
                    </a:lnTo>
                    <a:lnTo>
                      <a:pt x="1512" y="10"/>
                    </a:lnTo>
                    <a:lnTo>
                      <a:pt x="1474" y="3"/>
                    </a:lnTo>
                    <a:lnTo>
                      <a:pt x="1503" y="1"/>
                    </a:lnTo>
                    <a:lnTo>
                      <a:pt x="1512" y="3"/>
                    </a:lnTo>
                    <a:lnTo>
                      <a:pt x="1513" y="1"/>
                    </a:lnTo>
                    <a:lnTo>
                      <a:pt x="15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7" name="Freeform 712"/>
              <p:cNvSpPr>
                <a:spLocks noEditPoints="1"/>
              </p:cNvSpPr>
              <p:nvPr/>
            </p:nvSpPr>
            <p:spPr bwMode="auto">
              <a:xfrm>
                <a:off x="5527" y="952"/>
                <a:ext cx="3178" cy="3184"/>
              </a:xfrm>
              <a:custGeom>
                <a:avLst/>
                <a:gdLst>
                  <a:gd name="T0" fmla="*/ 1621 w 3178"/>
                  <a:gd name="T1" fmla="*/ 3184 h 3184"/>
                  <a:gd name="T2" fmla="*/ 1605 w 3178"/>
                  <a:gd name="T3" fmla="*/ 3184 h 3184"/>
                  <a:gd name="T4" fmla="*/ 1700 w 3178"/>
                  <a:gd name="T5" fmla="*/ 3171 h 3184"/>
                  <a:gd name="T6" fmla="*/ 1700 w 3178"/>
                  <a:gd name="T7" fmla="*/ 3171 h 3184"/>
                  <a:gd name="T8" fmla="*/ 1990 w 3178"/>
                  <a:gd name="T9" fmla="*/ 3123 h 3184"/>
                  <a:gd name="T10" fmla="*/ 1059 w 3178"/>
                  <a:gd name="T11" fmla="*/ 3085 h 3184"/>
                  <a:gd name="T12" fmla="*/ 1019 w 3178"/>
                  <a:gd name="T13" fmla="*/ 3077 h 3184"/>
                  <a:gd name="T14" fmla="*/ 1001 w 3178"/>
                  <a:gd name="T15" fmla="*/ 3061 h 3184"/>
                  <a:gd name="T16" fmla="*/ 2309 w 3178"/>
                  <a:gd name="T17" fmla="*/ 3012 h 3184"/>
                  <a:gd name="T18" fmla="*/ 2293 w 3178"/>
                  <a:gd name="T19" fmla="*/ 3009 h 3184"/>
                  <a:gd name="T20" fmla="*/ 708 w 3178"/>
                  <a:gd name="T21" fmla="*/ 2917 h 3184"/>
                  <a:gd name="T22" fmla="*/ 2522 w 3178"/>
                  <a:gd name="T23" fmla="*/ 2880 h 3184"/>
                  <a:gd name="T24" fmla="*/ 2621 w 3178"/>
                  <a:gd name="T25" fmla="*/ 2802 h 3184"/>
                  <a:gd name="T26" fmla="*/ 2583 w 3178"/>
                  <a:gd name="T27" fmla="*/ 2824 h 3184"/>
                  <a:gd name="T28" fmla="*/ 472 w 3178"/>
                  <a:gd name="T29" fmla="*/ 2713 h 3184"/>
                  <a:gd name="T30" fmla="*/ 273 w 3178"/>
                  <a:gd name="T31" fmla="*/ 2469 h 3184"/>
                  <a:gd name="T32" fmla="*/ 252 w 3178"/>
                  <a:gd name="T33" fmla="*/ 2438 h 3184"/>
                  <a:gd name="T34" fmla="*/ 249 w 3178"/>
                  <a:gd name="T35" fmla="*/ 2439 h 3184"/>
                  <a:gd name="T36" fmla="*/ 221 w 3178"/>
                  <a:gd name="T37" fmla="*/ 2404 h 3184"/>
                  <a:gd name="T38" fmla="*/ 2997 w 3178"/>
                  <a:gd name="T39" fmla="*/ 2333 h 3184"/>
                  <a:gd name="T40" fmla="*/ 2971 w 3178"/>
                  <a:gd name="T41" fmla="*/ 2369 h 3184"/>
                  <a:gd name="T42" fmla="*/ 2991 w 3178"/>
                  <a:gd name="T43" fmla="*/ 2325 h 3184"/>
                  <a:gd name="T44" fmla="*/ 2994 w 3178"/>
                  <a:gd name="T45" fmla="*/ 2319 h 3184"/>
                  <a:gd name="T46" fmla="*/ 3123 w 3178"/>
                  <a:gd name="T47" fmla="*/ 2011 h 3184"/>
                  <a:gd name="T48" fmla="*/ 26 w 3178"/>
                  <a:gd name="T49" fmla="*/ 1834 h 3184"/>
                  <a:gd name="T50" fmla="*/ 24 w 3178"/>
                  <a:gd name="T51" fmla="*/ 1880 h 3184"/>
                  <a:gd name="T52" fmla="*/ 7 w 3178"/>
                  <a:gd name="T53" fmla="*/ 1761 h 3184"/>
                  <a:gd name="T54" fmla="*/ 10 w 3178"/>
                  <a:gd name="T55" fmla="*/ 1791 h 3184"/>
                  <a:gd name="T56" fmla="*/ 3176 w 3178"/>
                  <a:gd name="T57" fmla="*/ 1693 h 3184"/>
                  <a:gd name="T58" fmla="*/ 12 w 3178"/>
                  <a:gd name="T59" fmla="*/ 1477 h 3184"/>
                  <a:gd name="T60" fmla="*/ 12 w 3178"/>
                  <a:gd name="T61" fmla="*/ 1477 h 3184"/>
                  <a:gd name="T62" fmla="*/ 3158 w 3178"/>
                  <a:gd name="T63" fmla="*/ 1395 h 3184"/>
                  <a:gd name="T64" fmla="*/ 3144 w 3178"/>
                  <a:gd name="T65" fmla="*/ 1300 h 3184"/>
                  <a:gd name="T66" fmla="*/ 3161 w 3178"/>
                  <a:gd name="T67" fmla="*/ 1344 h 3184"/>
                  <a:gd name="T68" fmla="*/ 57 w 3178"/>
                  <a:gd name="T69" fmla="*/ 1162 h 3184"/>
                  <a:gd name="T70" fmla="*/ 57 w 3178"/>
                  <a:gd name="T71" fmla="*/ 1162 h 3184"/>
                  <a:gd name="T72" fmla="*/ 149 w 3178"/>
                  <a:gd name="T73" fmla="*/ 916 h 3184"/>
                  <a:gd name="T74" fmla="*/ 201 w 3178"/>
                  <a:gd name="T75" fmla="*/ 817 h 3184"/>
                  <a:gd name="T76" fmla="*/ 209 w 3178"/>
                  <a:gd name="T77" fmla="*/ 815 h 3184"/>
                  <a:gd name="T78" fmla="*/ 181 w 3178"/>
                  <a:gd name="T79" fmla="*/ 851 h 3184"/>
                  <a:gd name="T80" fmla="*/ 2933 w 3178"/>
                  <a:gd name="T81" fmla="*/ 743 h 3184"/>
                  <a:gd name="T82" fmla="*/ 2950 w 3178"/>
                  <a:gd name="T83" fmla="*/ 786 h 3184"/>
                  <a:gd name="T84" fmla="*/ 2888 w 3178"/>
                  <a:gd name="T85" fmla="*/ 674 h 3184"/>
                  <a:gd name="T86" fmla="*/ 2901 w 3178"/>
                  <a:gd name="T87" fmla="*/ 708 h 3184"/>
                  <a:gd name="T88" fmla="*/ 2728 w 3178"/>
                  <a:gd name="T89" fmla="*/ 482 h 3184"/>
                  <a:gd name="T90" fmla="*/ 588 w 3178"/>
                  <a:gd name="T91" fmla="*/ 356 h 3184"/>
                  <a:gd name="T92" fmla="*/ 558 w 3178"/>
                  <a:gd name="T93" fmla="*/ 382 h 3184"/>
                  <a:gd name="T94" fmla="*/ 628 w 3178"/>
                  <a:gd name="T95" fmla="*/ 336 h 3184"/>
                  <a:gd name="T96" fmla="*/ 2457 w 3178"/>
                  <a:gd name="T97" fmla="*/ 259 h 3184"/>
                  <a:gd name="T98" fmla="*/ 2457 w 3178"/>
                  <a:gd name="T99" fmla="*/ 259 h 3184"/>
                  <a:gd name="T100" fmla="*/ 869 w 3178"/>
                  <a:gd name="T101" fmla="*/ 172 h 3184"/>
                  <a:gd name="T102" fmla="*/ 2216 w 3178"/>
                  <a:gd name="T103" fmla="*/ 130 h 3184"/>
                  <a:gd name="T104" fmla="*/ 2121 w 3178"/>
                  <a:gd name="T105" fmla="*/ 93 h 3184"/>
                  <a:gd name="T106" fmla="*/ 2115 w 3178"/>
                  <a:gd name="T107" fmla="*/ 98 h 3184"/>
                  <a:gd name="T108" fmla="*/ 1186 w 3178"/>
                  <a:gd name="T109" fmla="*/ 61 h 3184"/>
                  <a:gd name="T110" fmla="*/ 1470 w 3178"/>
                  <a:gd name="T111" fmla="*/ 4 h 3184"/>
                  <a:gd name="T112" fmla="*/ 1470 w 3178"/>
                  <a:gd name="T113" fmla="*/ 4 h 3184"/>
                  <a:gd name="T114" fmla="*/ 1573 w 3178"/>
                  <a:gd name="T115" fmla="*/ 10 h 3184"/>
                  <a:gd name="T116" fmla="*/ 1570 w 3178"/>
                  <a:gd name="T117" fmla="*/ 0 h 3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78" h="3184">
                    <a:moveTo>
                      <a:pt x="1649" y="3173"/>
                    </a:moveTo>
                    <a:lnTo>
                      <a:pt x="1643" y="3181"/>
                    </a:lnTo>
                    <a:lnTo>
                      <a:pt x="1636" y="3183"/>
                    </a:lnTo>
                    <a:lnTo>
                      <a:pt x="1621" y="3184"/>
                    </a:lnTo>
                    <a:lnTo>
                      <a:pt x="1621" y="3183"/>
                    </a:lnTo>
                    <a:lnTo>
                      <a:pt x="1617" y="3181"/>
                    </a:lnTo>
                    <a:lnTo>
                      <a:pt x="1614" y="3184"/>
                    </a:lnTo>
                    <a:lnTo>
                      <a:pt x="1605" y="3184"/>
                    </a:lnTo>
                    <a:lnTo>
                      <a:pt x="1611" y="3177"/>
                    </a:lnTo>
                    <a:lnTo>
                      <a:pt x="1609" y="3174"/>
                    </a:lnTo>
                    <a:lnTo>
                      <a:pt x="1649" y="3173"/>
                    </a:lnTo>
                    <a:close/>
                    <a:moveTo>
                      <a:pt x="1700" y="3171"/>
                    </a:moveTo>
                    <a:lnTo>
                      <a:pt x="1734" y="3177"/>
                    </a:lnTo>
                    <a:lnTo>
                      <a:pt x="1711" y="3180"/>
                    </a:lnTo>
                    <a:lnTo>
                      <a:pt x="1669" y="3173"/>
                    </a:lnTo>
                    <a:lnTo>
                      <a:pt x="1700" y="3171"/>
                    </a:lnTo>
                    <a:close/>
                    <a:moveTo>
                      <a:pt x="2002" y="3120"/>
                    </a:moveTo>
                    <a:lnTo>
                      <a:pt x="1992" y="3132"/>
                    </a:lnTo>
                    <a:lnTo>
                      <a:pt x="1980" y="3134"/>
                    </a:lnTo>
                    <a:lnTo>
                      <a:pt x="1990" y="3123"/>
                    </a:lnTo>
                    <a:lnTo>
                      <a:pt x="2002" y="3120"/>
                    </a:lnTo>
                    <a:close/>
                    <a:moveTo>
                      <a:pt x="1016" y="3068"/>
                    </a:moveTo>
                    <a:lnTo>
                      <a:pt x="1060" y="3084"/>
                    </a:lnTo>
                    <a:lnTo>
                      <a:pt x="1059" y="3085"/>
                    </a:lnTo>
                    <a:lnTo>
                      <a:pt x="1054" y="3088"/>
                    </a:lnTo>
                    <a:lnTo>
                      <a:pt x="1056" y="3091"/>
                    </a:lnTo>
                    <a:lnTo>
                      <a:pt x="1020" y="3079"/>
                    </a:lnTo>
                    <a:lnTo>
                      <a:pt x="1019" y="3077"/>
                    </a:lnTo>
                    <a:lnTo>
                      <a:pt x="1016" y="3068"/>
                    </a:lnTo>
                    <a:close/>
                    <a:moveTo>
                      <a:pt x="943" y="3047"/>
                    </a:moveTo>
                    <a:lnTo>
                      <a:pt x="981" y="3052"/>
                    </a:lnTo>
                    <a:lnTo>
                      <a:pt x="1001" y="3061"/>
                    </a:lnTo>
                    <a:lnTo>
                      <a:pt x="964" y="3055"/>
                    </a:lnTo>
                    <a:lnTo>
                      <a:pt x="943" y="3047"/>
                    </a:lnTo>
                    <a:close/>
                    <a:moveTo>
                      <a:pt x="2293" y="3009"/>
                    </a:moveTo>
                    <a:lnTo>
                      <a:pt x="2309" y="3012"/>
                    </a:lnTo>
                    <a:lnTo>
                      <a:pt x="2305" y="3013"/>
                    </a:lnTo>
                    <a:lnTo>
                      <a:pt x="2298" y="3017"/>
                    </a:lnTo>
                    <a:lnTo>
                      <a:pt x="2282" y="3014"/>
                    </a:lnTo>
                    <a:lnTo>
                      <a:pt x="2293" y="3009"/>
                    </a:lnTo>
                    <a:close/>
                    <a:moveTo>
                      <a:pt x="702" y="2903"/>
                    </a:moveTo>
                    <a:lnTo>
                      <a:pt x="712" y="2910"/>
                    </a:lnTo>
                    <a:lnTo>
                      <a:pt x="717" y="2924"/>
                    </a:lnTo>
                    <a:lnTo>
                      <a:pt x="708" y="2917"/>
                    </a:lnTo>
                    <a:lnTo>
                      <a:pt x="702" y="2903"/>
                    </a:lnTo>
                    <a:close/>
                    <a:moveTo>
                      <a:pt x="2570" y="2833"/>
                    </a:moveTo>
                    <a:lnTo>
                      <a:pt x="2546" y="2863"/>
                    </a:lnTo>
                    <a:lnTo>
                      <a:pt x="2522" y="2880"/>
                    </a:lnTo>
                    <a:lnTo>
                      <a:pt x="2546" y="2852"/>
                    </a:lnTo>
                    <a:lnTo>
                      <a:pt x="2570" y="2833"/>
                    </a:lnTo>
                    <a:close/>
                    <a:moveTo>
                      <a:pt x="2620" y="2791"/>
                    </a:moveTo>
                    <a:lnTo>
                      <a:pt x="2621" y="2802"/>
                    </a:lnTo>
                    <a:lnTo>
                      <a:pt x="2593" y="2826"/>
                    </a:lnTo>
                    <a:lnTo>
                      <a:pt x="2590" y="2825"/>
                    </a:lnTo>
                    <a:lnTo>
                      <a:pt x="2584" y="2824"/>
                    </a:lnTo>
                    <a:lnTo>
                      <a:pt x="2583" y="2824"/>
                    </a:lnTo>
                    <a:lnTo>
                      <a:pt x="2620" y="2791"/>
                    </a:lnTo>
                    <a:close/>
                    <a:moveTo>
                      <a:pt x="451" y="2703"/>
                    </a:moveTo>
                    <a:lnTo>
                      <a:pt x="465" y="2706"/>
                    </a:lnTo>
                    <a:lnTo>
                      <a:pt x="472" y="2713"/>
                    </a:lnTo>
                    <a:lnTo>
                      <a:pt x="458" y="2711"/>
                    </a:lnTo>
                    <a:lnTo>
                      <a:pt x="451" y="2703"/>
                    </a:lnTo>
                    <a:close/>
                    <a:moveTo>
                      <a:pt x="252" y="2438"/>
                    </a:moveTo>
                    <a:lnTo>
                      <a:pt x="273" y="2469"/>
                    </a:lnTo>
                    <a:lnTo>
                      <a:pt x="286" y="2506"/>
                    </a:lnTo>
                    <a:lnTo>
                      <a:pt x="279" y="2494"/>
                    </a:lnTo>
                    <a:lnTo>
                      <a:pt x="267" y="2479"/>
                    </a:lnTo>
                    <a:lnTo>
                      <a:pt x="252" y="2438"/>
                    </a:lnTo>
                    <a:close/>
                    <a:moveTo>
                      <a:pt x="226" y="2395"/>
                    </a:moveTo>
                    <a:lnTo>
                      <a:pt x="228" y="2398"/>
                    </a:lnTo>
                    <a:lnTo>
                      <a:pt x="252" y="2438"/>
                    </a:lnTo>
                    <a:lnTo>
                      <a:pt x="249" y="2439"/>
                    </a:lnTo>
                    <a:lnTo>
                      <a:pt x="245" y="2439"/>
                    </a:lnTo>
                    <a:lnTo>
                      <a:pt x="242" y="2439"/>
                    </a:lnTo>
                    <a:lnTo>
                      <a:pt x="219" y="2404"/>
                    </a:lnTo>
                    <a:lnTo>
                      <a:pt x="221" y="2404"/>
                    </a:lnTo>
                    <a:lnTo>
                      <a:pt x="226" y="2395"/>
                    </a:lnTo>
                    <a:close/>
                    <a:moveTo>
                      <a:pt x="2991" y="2325"/>
                    </a:moveTo>
                    <a:lnTo>
                      <a:pt x="2997" y="2333"/>
                    </a:lnTo>
                    <a:lnTo>
                      <a:pt x="2997" y="2333"/>
                    </a:lnTo>
                    <a:lnTo>
                      <a:pt x="2983" y="2360"/>
                    </a:lnTo>
                    <a:lnTo>
                      <a:pt x="2976" y="2371"/>
                    </a:lnTo>
                    <a:lnTo>
                      <a:pt x="2974" y="2367"/>
                    </a:lnTo>
                    <a:lnTo>
                      <a:pt x="2971" y="2369"/>
                    </a:lnTo>
                    <a:lnTo>
                      <a:pt x="2969" y="2369"/>
                    </a:lnTo>
                    <a:lnTo>
                      <a:pt x="2967" y="2369"/>
                    </a:lnTo>
                    <a:lnTo>
                      <a:pt x="2976" y="2356"/>
                    </a:lnTo>
                    <a:lnTo>
                      <a:pt x="2991" y="2325"/>
                    </a:lnTo>
                    <a:close/>
                    <a:moveTo>
                      <a:pt x="3034" y="2260"/>
                    </a:moveTo>
                    <a:lnTo>
                      <a:pt x="3029" y="2268"/>
                    </a:lnTo>
                    <a:lnTo>
                      <a:pt x="3019" y="2288"/>
                    </a:lnTo>
                    <a:lnTo>
                      <a:pt x="2994" y="2319"/>
                    </a:lnTo>
                    <a:lnTo>
                      <a:pt x="3008" y="2289"/>
                    </a:lnTo>
                    <a:lnTo>
                      <a:pt x="3034" y="2260"/>
                    </a:lnTo>
                    <a:close/>
                    <a:moveTo>
                      <a:pt x="3118" y="1997"/>
                    </a:moveTo>
                    <a:lnTo>
                      <a:pt x="3123" y="2011"/>
                    </a:lnTo>
                    <a:lnTo>
                      <a:pt x="3120" y="2024"/>
                    </a:lnTo>
                    <a:lnTo>
                      <a:pt x="3114" y="2010"/>
                    </a:lnTo>
                    <a:lnTo>
                      <a:pt x="3118" y="1997"/>
                    </a:lnTo>
                    <a:close/>
                    <a:moveTo>
                      <a:pt x="26" y="1834"/>
                    </a:moveTo>
                    <a:lnTo>
                      <a:pt x="34" y="1884"/>
                    </a:lnTo>
                    <a:lnTo>
                      <a:pt x="33" y="1884"/>
                    </a:lnTo>
                    <a:lnTo>
                      <a:pt x="27" y="1882"/>
                    </a:lnTo>
                    <a:lnTo>
                      <a:pt x="24" y="1880"/>
                    </a:lnTo>
                    <a:lnTo>
                      <a:pt x="17" y="1840"/>
                    </a:lnTo>
                    <a:lnTo>
                      <a:pt x="22" y="1837"/>
                    </a:lnTo>
                    <a:lnTo>
                      <a:pt x="26" y="1834"/>
                    </a:lnTo>
                    <a:close/>
                    <a:moveTo>
                      <a:pt x="7" y="1761"/>
                    </a:moveTo>
                    <a:lnTo>
                      <a:pt x="20" y="1795"/>
                    </a:lnTo>
                    <a:lnTo>
                      <a:pt x="22" y="1810"/>
                    </a:lnTo>
                    <a:lnTo>
                      <a:pt x="24" y="1829"/>
                    </a:lnTo>
                    <a:lnTo>
                      <a:pt x="10" y="1791"/>
                    </a:lnTo>
                    <a:lnTo>
                      <a:pt x="7" y="1761"/>
                    </a:lnTo>
                    <a:close/>
                    <a:moveTo>
                      <a:pt x="3178" y="1677"/>
                    </a:moveTo>
                    <a:lnTo>
                      <a:pt x="3178" y="1679"/>
                    </a:lnTo>
                    <a:lnTo>
                      <a:pt x="3176" y="1693"/>
                    </a:lnTo>
                    <a:lnTo>
                      <a:pt x="3166" y="1704"/>
                    </a:lnTo>
                    <a:lnTo>
                      <a:pt x="3168" y="1690"/>
                    </a:lnTo>
                    <a:lnTo>
                      <a:pt x="3178" y="1677"/>
                    </a:lnTo>
                    <a:close/>
                    <a:moveTo>
                      <a:pt x="12" y="1477"/>
                    </a:moveTo>
                    <a:lnTo>
                      <a:pt x="10" y="1491"/>
                    </a:lnTo>
                    <a:lnTo>
                      <a:pt x="0" y="1504"/>
                    </a:lnTo>
                    <a:lnTo>
                      <a:pt x="2" y="1490"/>
                    </a:lnTo>
                    <a:lnTo>
                      <a:pt x="12" y="1477"/>
                    </a:lnTo>
                    <a:close/>
                    <a:moveTo>
                      <a:pt x="3155" y="1364"/>
                    </a:moveTo>
                    <a:lnTo>
                      <a:pt x="3168" y="1399"/>
                    </a:lnTo>
                    <a:lnTo>
                      <a:pt x="3171" y="1429"/>
                    </a:lnTo>
                    <a:lnTo>
                      <a:pt x="3158" y="1395"/>
                    </a:lnTo>
                    <a:lnTo>
                      <a:pt x="3156" y="1374"/>
                    </a:lnTo>
                    <a:lnTo>
                      <a:pt x="3155" y="1364"/>
                    </a:lnTo>
                    <a:close/>
                    <a:moveTo>
                      <a:pt x="3144" y="1300"/>
                    </a:moveTo>
                    <a:lnTo>
                      <a:pt x="3144" y="1300"/>
                    </a:lnTo>
                    <a:lnTo>
                      <a:pt x="3148" y="1302"/>
                    </a:lnTo>
                    <a:lnTo>
                      <a:pt x="3152" y="1304"/>
                    </a:lnTo>
                    <a:lnTo>
                      <a:pt x="3154" y="1303"/>
                    </a:lnTo>
                    <a:lnTo>
                      <a:pt x="3161" y="1344"/>
                    </a:lnTo>
                    <a:lnTo>
                      <a:pt x="3155" y="1348"/>
                    </a:lnTo>
                    <a:lnTo>
                      <a:pt x="3152" y="1350"/>
                    </a:lnTo>
                    <a:lnTo>
                      <a:pt x="3144" y="1300"/>
                    </a:lnTo>
                    <a:close/>
                    <a:moveTo>
                      <a:pt x="57" y="1162"/>
                    </a:moveTo>
                    <a:lnTo>
                      <a:pt x="63" y="1176"/>
                    </a:lnTo>
                    <a:lnTo>
                      <a:pt x="58" y="1190"/>
                    </a:lnTo>
                    <a:lnTo>
                      <a:pt x="54" y="1176"/>
                    </a:lnTo>
                    <a:lnTo>
                      <a:pt x="57" y="1162"/>
                    </a:lnTo>
                    <a:close/>
                    <a:moveTo>
                      <a:pt x="187" y="861"/>
                    </a:moveTo>
                    <a:lnTo>
                      <a:pt x="170" y="892"/>
                    </a:lnTo>
                    <a:lnTo>
                      <a:pt x="144" y="923"/>
                    </a:lnTo>
                    <a:lnTo>
                      <a:pt x="149" y="916"/>
                    </a:lnTo>
                    <a:lnTo>
                      <a:pt x="160" y="892"/>
                    </a:lnTo>
                    <a:lnTo>
                      <a:pt x="187" y="861"/>
                    </a:lnTo>
                    <a:close/>
                    <a:moveTo>
                      <a:pt x="201" y="814"/>
                    </a:moveTo>
                    <a:lnTo>
                      <a:pt x="201" y="817"/>
                    </a:lnTo>
                    <a:lnTo>
                      <a:pt x="204" y="815"/>
                    </a:lnTo>
                    <a:lnTo>
                      <a:pt x="208" y="815"/>
                    </a:lnTo>
                    <a:lnTo>
                      <a:pt x="209" y="815"/>
                    </a:lnTo>
                    <a:lnTo>
                      <a:pt x="209" y="815"/>
                    </a:lnTo>
                    <a:lnTo>
                      <a:pt x="202" y="828"/>
                    </a:lnTo>
                    <a:lnTo>
                      <a:pt x="187" y="861"/>
                    </a:lnTo>
                    <a:lnTo>
                      <a:pt x="183" y="855"/>
                    </a:lnTo>
                    <a:lnTo>
                      <a:pt x="181" y="851"/>
                    </a:lnTo>
                    <a:lnTo>
                      <a:pt x="194" y="824"/>
                    </a:lnTo>
                    <a:lnTo>
                      <a:pt x="201" y="814"/>
                    </a:lnTo>
                    <a:close/>
                    <a:moveTo>
                      <a:pt x="2932" y="743"/>
                    </a:moveTo>
                    <a:lnTo>
                      <a:pt x="2933" y="743"/>
                    </a:lnTo>
                    <a:lnTo>
                      <a:pt x="2957" y="780"/>
                    </a:lnTo>
                    <a:lnTo>
                      <a:pt x="2956" y="780"/>
                    </a:lnTo>
                    <a:lnTo>
                      <a:pt x="2952" y="787"/>
                    </a:lnTo>
                    <a:lnTo>
                      <a:pt x="2950" y="786"/>
                    </a:lnTo>
                    <a:lnTo>
                      <a:pt x="2923" y="743"/>
                    </a:lnTo>
                    <a:lnTo>
                      <a:pt x="2926" y="743"/>
                    </a:lnTo>
                    <a:lnTo>
                      <a:pt x="2932" y="743"/>
                    </a:lnTo>
                    <a:close/>
                    <a:moveTo>
                      <a:pt x="2888" y="674"/>
                    </a:moveTo>
                    <a:lnTo>
                      <a:pt x="2899" y="690"/>
                    </a:lnTo>
                    <a:lnTo>
                      <a:pt x="2901" y="691"/>
                    </a:lnTo>
                    <a:lnTo>
                      <a:pt x="2916" y="732"/>
                    </a:lnTo>
                    <a:lnTo>
                      <a:pt x="2901" y="708"/>
                    </a:lnTo>
                    <a:lnTo>
                      <a:pt x="2888" y="674"/>
                    </a:lnTo>
                    <a:close/>
                    <a:moveTo>
                      <a:pt x="2707" y="473"/>
                    </a:moveTo>
                    <a:lnTo>
                      <a:pt x="2723" y="476"/>
                    </a:lnTo>
                    <a:lnTo>
                      <a:pt x="2728" y="482"/>
                    </a:lnTo>
                    <a:lnTo>
                      <a:pt x="2714" y="481"/>
                    </a:lnTo>
                    <a:lnTo>
                      <a:pt x="2707" y="473"/>
                    </a:lnTo>
                    <a:close/>
                    <a:moveTo>
                      <a:pt x="587" y="356"/>
                    </a:moveTo>
                    <a:lnTo>
                      <a:pt x="588" y="356"/>
                    </a:lnTo>
                    <a:lnTo>
                      <a:pt x="594" y="358"/>
                    </a:lnTo>
                    <a:lnTo>
                      <a:pt x="597" y="359"/>
                    </a:lnTo>
                    <a:lnTo>
                      <a:pt x="560" y="392"/>
                    </a:lnTo>
                    <a:lnTo>
                      <a:pt x="558" y="382"/>
                    </a:lnTo>
                    <a:lnTo>
                      <a:pt x="557" y="382"/>
                    </a:lnTo>
                    <a:lnTo>
                      <a:pt x="587" y="356"/>
                    </a:lnTo>
                    <a:close/>
                    <a:moveTo>
                      <a:pt x="650" y="308"/>
                    </a:moveTo>
                    <a:lnTo>
                      <a:pt x="628" y="336"/>
                    </a:lnTo>
                    <a:lnTo>
                      <a:pt x="605" y="352"/>
                    </a:lnTo>
                    <a:lnTo>
                      <a:pt x="628" y="324"/>
                    </a:lnTo>
                    <a:lnTo>
                      <a:pt x="650" y="308"/>
                    </a:lnTo>
                    <a:close/>
                    <a:moveTo>
                      <a:pt x="2457" y="259"/>
                    </a:moveTo>
                    <a:lnTo>
                      <a:pt x="2467" y="266"/>
                    </a:lnTo>
                    <a:lnTo>
                      <a:pt x="2473" y="280"/>
                    </a:lnTo>
                    <a:lnTo>
                      <a:pt x="2463" y="273"/>
                    </a:lnTo>
                    <a:lnTo>
                      <a:pt x="2457" y="259"/>
                    </a:lnTo>
                    <a:close/>
                    <a:moveTo>
                      <a:pt x="876" y="168"/>
                    </a:moveTo>
                    <a:lnTo>
                      <a:pt x="892" y="171"/>
                    </a:lnTo>
                    <a:lnTo>
                      <a:pt x="883" y="175"/>
                    </a:lnTo>
                    <a:lnTo>
                      <a:pt x="869" y="172"/>
                    </a:lnTo>
                    <a:lnTo>
                      <a:pt x="872" y="171"/>
                    </a:lnTo>
                    <a:lnTo>
                      <a:pt x="876" y="168"/>
                    </a:lnTo>
                    <a:close/>
                    <a:moveTo>
                      <a:pt x="2177" y="123"/>
                    </a:moveTo>
                    <a:lnTo>
                      <a:pt x="2216" y="130"/>
                    </a:lnTo>
                    <a:lnTo>
                      <a:pt x="2237" y="139"/>
                    </a:lnTo>
                    <a:lnTo>
                      <a:pt x="2200" y="133"/>
                    </a:lnTo>
                    <a:lnTo>
                      <a:pt x="2177" y="123"/>
                    </a:lnTo>
                    <a:close/>
                    <a:moveTo>
                      <a:pt x="2121" y="93"/>
                    </a:moveTo>
                    <a:lnTo>
                      <a:pt x="2162" y="107"/>
                    </a:lnTo>
                    <a:lnTo>
                      <a:pt x="2163" y="117"/>
                    </a:lnTo>
                    <a:lnTo>
                      <a:pt x="2114" y="100"/>
                    </a:lnTo>
                    <a:lnTo>
                      <a:pt x="2115" y="98"/>
                    </a:lnTo>
                    <a:lnTo>
                      <a:pt x="2121" y="93"/>
                    </a:lnTo>
                    <a:lnTo>
                      <a:pt x="2121" y="93"/>
                    </a:lnTo>
                    <a:close/>
                    <a:moveTo>
                      <a:pt x="1196" y="50"/>
                    </a:moveTo>
                    <a:lnTo>
                      <a:pt x="1186" y="61"/>
                    </a:lnTo>
                    <a:lnTo>
                      <a:pt x="1177" y="64"/>
                    </a:lnTo>
                    <a:lnTo>
                      <a:pt x="1187" y="52"/>
                    </a:lnTo>
                    <a:lnTo>
                      <a:pt x="1196" y="50"/>
                    </a:lnTo>
                    <a:close/>
                    <a:moveTo>
                      <a:pt x="1470" y="4"/>
                    </a:moveTo>
                    <a:lnTo>
                      <a:pt x="1513" y="11"/>
                    </a:lnTo>
                    <a:lnTo>
                      <a:pt x="1484" y="13"/>
                    </a:lnTo>
                    <a:lnTo>
                      <a:pt x="1448" y="7"/>
                    </a:lnTo>
                    <a:lnTo>
                      <a:pt x="1470" y="4"/>
                    </a:lnTo>
                    <a:close/>
                    <a:moveTo>
                      <a:pt x="1570" y="0"/>
                    </a:moveTo>
                    <a:lnTo>
                      <a:pt x="1567" y="3"/>
                    </a:lnTo>
                    <a:lnTo>
                      <a:pt x="1571" y="7"/>
                    </a:lnTo>
                    <a:lnTo>
                      <a:pt x="1573" y="10"/>
                    </a:lnTo>
                    <a:lnTo>
                      <a:pt x="1523" y="11"/>
                    </a:lnTo>
                    <a:lnTo>
                      <a:pt x="1528" y="3"/>
                    </a:lnTo>
                    <a:lnTo>
                      <a:pt x="1528" y="1"/>
                    </a:lnTo>
                    <a:lnTo>
                      <a:pt x="15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8" name="Freeform 713"/>
              <p:cNvSpPr>
                <a:spLocks noEditPoints="1"/>
              </p:cNvSpPr>
              <p:nvPr/>
            </p:nvSpPr>
            <p:spPr bwMode="auto">
              <a:xfrm>
                <a:off x="5517" y="944"/>
                <a:ext cx="3198" cy="3200"/>
              </a:xfrm>
              <a:custGeom>
                <a:avLst/>
                <a:gdLst>
                  <a:gd name="T0" fmla="*/ 1615 w 3198"/>
                  <a:gd name="T1" fmla="*/ 3192 h 3200"/>
                  <a:gd name="T2" fmla="*/ 1631 w 3198"/>
                  <a:gd name="T3" fmla="*/ 3192 h 3200"/>
                  <a:gd name="T4" fmla="*/ 1721 w 3198"/>
                  <a:gd name="T5" fmla="*/ 3188 h 3200"/>
                  <a:gd name="T6" fmla="*/ 1990 w 3198"/>
                  <a:gd name="T7" fmla="*/ 3142 h 3200"/>
                  <a:gd name="T8" fmla="*/ 1061 w 3198"/>
                  <a:gd name="T9" fmla="*/ 3107 h 3200"/>
                  <a:gd name="T10" fmla="*/ 1036 w 3198"/>
                  <a:gd name="T11" fmla="*/ 3093 h 3200"/>
                  <a:gd name="T12" fmla="*/ 937 w 3198"/>
                  <a:gd name="T13" fmla="*/ 3058 h 3200"/>
                  <a:gd name="T14" fmla="*/ 2323 w 3198"/>
                  <a:gd name="T15" fmla="*/ 3028 h 3200"/>
                  <a:gd name="T16" fmla="*/ 727 w 3198"/>
                  <a:gd name="T17" fmla="*/ 2932 h 3200"/>
                  <a:gd name="T18" fmla="*/ 2532 w 3198"/>
                  <a:gd name="T19" fmla="*/ 2899 h 3200"/>
                  <a:gd name="T20" fmla="*/ 2631 w 3198"/>
                  <a:gd name="T21" fmla="*/ 2812 h 3200"/>
                  <a:gd name="T22" fmla="*/ 2614 w 3198"/>
                  <a:gd name="T23" fmla="*/ 2832 h 3200"/>
                  <a:gd name="T24" fmla="*/ 461 w 3198"/>
                  <a:gd name="T25" fmla="*/ 2711 h 3200"/>
                  <a:gd name="T26" fmla="*/ 289 w 3198"/>
                  <a:gd name="T27" fmla="*/ 2502 h 3200"/>
                  <a:gd name="T28" fmla="*/ 218 w 3198"/>
                  <a:gd name="T29" fmla="*/ 2409 h 3200"/>
                  <a:gd name="T30" fmla="*/ 232 w 3198"/>
                  <a:gd name="T31" fmla="*/ 2433 h 3200"/>
                  <a:gd name="T32" fmla="*/ 218 w 3198"/>
                  <a:gd name="T33" fmla="*/ 2409 h 3200"/>
                  <a:gd name="T34" fmla="*/ 2997 w 3198"/>
                  <a:gd name="T35" fmla="*/ 2371 h 3200"/>
                  <a:gd name="T36" fmla="*/ 2993 w 3198"/>
                  <a:gd name="T37" fmla="*/ 2368 h 3200"/>
                  <a:gd name="T38" fmla="*/ 3039 w 3198"/>
                  <a:gd name="T39" fmla="*/ 2276 h 3200"/>
                  <a:gd name="T40" fmla="*/ 3135 w 3198"/>
                  <a:gd name="T41" fmla="*/ 2046 h 3200"/>
                  <a:gd name="T42" fmla="*/ 34 w 3198"/>
                  <a:gd name="T43" fmla="*/ 1888 h 3200"/>
                  <a:gd name="T44" fmla="*/ 23 w 3198"/>
                  <a:gd name="T45" fmla="*/ 1872 h 3200"/>
                  <a:gd name="T46" fmla="*/ 27 w 3198"/>
                  <a:gd name="T47" fmla="*/ 1848 h 3200"/>
                  <a:gd name="T48" fmla="*/ 5 w 3198"/>
                  <a:gd name="T49" fmla="*/ 1736 h 3200"/>
                  <a:gd name="T50" fmla="*/ 3188 w 3198"/>
                  <a:gd name="T51" fmla="*/ 1687 h 3200"/>
                  <a:gd name="T52" fmla="*/ 0 w 3198"/>
                  <a:gd name="T53" fmla="*/ 1523 h 3200"/>
                  <a:gd name="T54" fmla="*/ 3190 w 3198"/>
                  <a:gd name="T55" fmla="*/ 1441 h 3200"/>
                  <a:gd name="T56" fmla="*/ 3172 w 3198"/>
                  <a:gd name="T57" fmla="*/ 1312 h 3200"/>
                  <a:gd name="T58" fmla="*/ 3176 w 3198"/>
                  <a:gd name="T59" fmla="*/ 1339 h 3200"/>
                  <a:gd name="T60" fmla="*/ 3171 w 3198"/>
                  <a:gd name="T61" fmla="*/ 1303 h 3200"/>
                  <a:gd name="T62" fmla="*/ 63 w 3198"/>
                  <a:gd name="T63" fmla="*/ 1157 h 3200"/>
                  <a:gd name="T64" fmla="*/ 146 w 3198"/>
                  <a:gd name="T65" fmla="*/ 929 h 3200"/>
                  <a:gd name="T66" fmla="*/ 191 w 3198"/>
                  <a:gd name="T67" fmla="*/ 859 h 3200"/>
                  <a:gd name="T68" fmla="*/ 195 w 3198"/>
                  <a:gd name="T69" fmla="*/ 835 h 3200"/>
                  <a:gd name="T70" fmla="*/ 2943 w 3198"/>
                  <a:gd name="T71" fmla="*/ 751 h 3200"/>
                  <a:gd name="T72" fmla="*/ 2967 w 3198"/>
                  <a:gd name="T73" fmla="*/ 781 h 3200"/>
                  <a:gd name="T74" fmla="*/ 2943 w 3198"/>
                  <a:gd name="T75" fmla="*/ 751 h 3200"/>
                  <a:gd name="T76" fmla="*/ 2898 w 3198"/>
                  <a:gd name="T77" fmla="*/ 682 h 3200"/>
                  <a:gd name="T78" fmla="*/ 2738 w 3198"/>
                  <a:gd name="T79" fmla="*/ 490 h 3200"/>
                  <a:gd name="T80" fmla="*/ 556 w 3198"/>
                  <a:gd name="T81" fmla="*/ 388 h 3200"/>
                  <a:gd name="T82" fmla="*/ 595 w 3198"/>
                  <a:gd name="T83" fmla="*/ 364 h 3200"/>
                  <a:gd name="T84" fmla="*/ 684 w 3198"/>
                  <a:gd name="T85" fmla="*/ 286 h 3200"/>
                  <a:gd name="T86" fmla="*/ 2461 w 3198"/>
                  <a:gd name="T87" fmla="*/ 251 h 3200"/>
                  <a:gd name="T88" fmla="*/ 864 w 3198"/>
                  <a:gd name="T89" fmla="*/ 178 h 3200"/>
                  <a:gd name="T90" fmla="*/ 2283 w 3198"/>
                  <a:gd name="T91" fmla="*/ 152 h 3200"/>
                  <a:gd name="T92" fmla="*/ 2137 w 3198"/>
                  <a:gd name="T93" fmla="*/ 99 h 3200"/>
                  <a:gd name="T94" fmla="*/ 2172 w 3198"/>
                  <a:gd name="T95" fmla="*/ 115 h 3200"/>
                  <a:gd name="T96" fmla="*/ 1197 w 3198"/>
                  <a:gd name="T97" fmla="*/ 60 h 3200"/>
                  <a:gd name="T98" fmla="*/ 1458 w 3198"/>
                  <a:gd name="T99" fmla="*/ 15 h 3200"/>
                  <a:gd name="T100" fmla="*/ 1580 w 3198"/>
                  <a:gd name="T101" fmla="*/ 8 h 3200"/>
                  <a:gd name="T102" fmla="*/ 1567 w 3198"/>
                  <a:gd name="T103" fmla="*/ 2 h 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98" h="3200">
                    <a:moveTo>
                      <a:pt x="1624" y="3192"/>
                    </a:moveTo>
                    <a:lnTo>
                      <a:pt x="1617" y="3200"/>
                    </a:lnTo>
                    <a:lnTo>
                      <a:pt x="1614" y="3200"/>
                    </a:lnTo>
                    <a:lnTo>
                      <a:pt x="1608" y="3200"/>
                    </a:lnTo>
                    <a:lnTo>
                      <a:pt x="1615" y="3192"/>
                    </a:lnTo>
                    <a:lnTo>
                      <a:pt x="1624" y="3192"/>
                    </a:lnTo>
                    <a:close/>
                    <a:moveTo>
                      <a:pt x="1646" y="3191"/>
                    </a:moveTo>
                    <a:lnTo>
                      <a:pt x="1639" y="3193"/>
                    </a:lnTo>
                    <a:lnTo>
                      <a:pt x="1635" y="3192"/>
                    </a:lnTo>
                    <a:lnTo>
                      <a:pt x="1631" y="3192"/>
                    </a:lnTo>
                    <a:lnTo>
                      <a:pt x="1646" y="3191"/>
                    </a:lnTo>
                    <a:close/>
                    <a:moveTo>
                      <a:pt x="1744" y="3185"/>
                    </a:moveTo>
                    <a:lnTo>
                      <a:pt x="1776" y="3191"/>
                    </a:lnTo>
                    <a:lnTo>
                      <a:pt x="1755" y="3193"/>
                    </a:lnTo>
                    <a:lnTo>
                      <a:pt x="1721" y="3188"/>
                    </a:lnTo>
                    <a:lnTo>
                      <a:pt x="1744" y="3185"/>
                    </a:lnTo>
                    <a:close/>
                    <a:moveTo>
                      <a:pt x="2002" y="3140"/>
                    </a:moveTo>
                    <a:lnTo>
                      <a:pt x="1992" y="3151"/>
                    </a:lnTo>
                    <a:lnTo>
                      <a:pt x="1980" y="3154"/>
                    </a:lnTo>
                    <a:lnTo>
                      <a:pt x="1990" y="3142"/>
                    </a:lnTo>
                    <a:lnTo>
                      <a:pt x="2002" y="3140"/>
                    </a:lnTo>
                    <a:close/>
                    <a:moveTo>
                      <a:pt x="1030" y="3087"/>
                    </a:moveTo>
                    <a:lnTo>
                      <a:pt x="1066" y="3099"/>
                    </a:lnTo>
                    <a:lnTo>
                      <a:pt x="1070" y="3110"/>
                    </a:lnTo>
                    <a:lnTo>
                      <a:pt x="1061" y="3107"/>
                    </a:lnTo>
                    <a:lnTo>
                      <a:pt x="1057" y="3097"/>
                    </a:lnTo>
                    <a:lnTo>
                      <a:pt x="1054" y="3099"/>
                    </a:lnTo>
                    <a:lnTo>
                      <a:pt x="1050" y="3099"/>
                    </a:lnTo>
                    <a:lnTo>
                      <a:pt x="1047" y="3099"/>
                    </a:lnTo>
                    <a:lnTo>
                      <a:pt x="1036" y="3093"/>
                    </a:lnTo>
                    <a:lnTo>
                      <a:pt x="1030" y="3087"/>
                    </a:lnTo>
                    <a:close/>
                    <a:moveTo>
                      <a:pt x="916" y="3048"/>
                    </a:moveTo>
                    <a:lnTo>
                      <a:pt x="953" y="3055"/>
                    </a:lnTo>
                    <a:lnTo>
                      <a:pt x="974" y="3063"/>
                    </a:lnTo>
                    <a:lnTo>
                      <a:pt x="937" y="3058"/>
                    </a:lnTo>
                    <a:lnTo>
                      <a:pt x="919" y="3049"/>
                    </a:lnTo>
                    <a:lnTo>
                      <a:pt x="916" y="3048"/>
                    </a:lnTo>
                    <a:close/>
                    <a:moveTo>
                      <a:pt x="2319" y="3020"/>
                    </a:moveTo>
                    <a:lnTo>
                      <a:pt x="2333" y="3022"/>
                    </a:lnTo>
                    <a:lnTo>
                      <a:pt x="2323" y="3028"/>
                    </a:lnTo>
                    <a:lnTo>
                      <a:pt x="2308" y="3025"/>
                    </a:lnTo>
                    <a:lnTo>
                      <a:pt x="2315" y="3021"/>
                    </a:lnTo>
                    <a:lnTo>
                      <a:pt x="2319" y="3020"/>
                    </a:lnTo>
                    <a:close/>
                    <a:moveTo>
                      <a:pt x="718" y="2925"/>
                    </a:moveTo>
                    <a:lnTo>
                      <a:pt x="727" y="2932"/>
                    </a:lnTo>
                    <a:lnTo>
                      <a:pt x="732" y="2946"/>
                    </a:lnTo>
                    <a:lnTo>
                      <a:pt x="724" y="2940"/>
                    </a:lnTo>
                    <a:lnTo>
                      <a:pt x="718" y="2925"/>
                    </a:lnTo>
                    <a:close/>
                    <a:moveTo>
                      <a:pt x="2556" y="2871"/>
                    </a:moveTo>
                    <a:lnTo>
                      <a:pt x="2532" y="2899"/>
                    </a:lnTo>
                    <a:lnTo>
                      <a:pt x="2510" y="2916"/>
                    </a:lnTo>
                    <a:lnTo>
                      <a:pt x="2532" y="2888"/>
                    </a:lnTo>
                    <a:lnTo>
                      <a:pt x="2556" y="2871"/>
                    </a:lnTo>
                    <a:close/>
                    <a:moveTo>
                      <a:pt x="2631" y="2810"/>
                    </a:moveTo>
                    <a:lnTo>
                      <a:pt x="2631" y="2812"/>
                    </a:lnTo>
                    <a:lnTo>
                      <a:pt x="2642" y="2813"/>
                    </a:lnTo>
                    <a:lnTo>
                      <a:pt x="2635" y="2819"/>
                    </a:lnTo>
                    <a:lnTo>
                      <a:pt x="2628" y="2817"/>
                    </a:lnTo>
                    <a:lnTo>
                      <a:pt x="2623" y="2826"/>
                    </a:lnTo>
                    <a:lnTo>
                      <a:pt x="2614" y="2832"/>
                    </a:lnTo>
                    <a:lnTo>
                      <a:pt x="2604" y="2834"/>
                    </a:lnTo>
                    <a:lnTo>
                      <a:pt x="2603" y="2834"/>
                    </a:lnTo>
                    <a:lnTo>
                      <a:pt x="2631" y="2810"/>
                    </a:lnTo>
                    <a:close/>
                    <a:moveTo>
                      <a:pt x="445" y="2709"/>
                    </a:moveTo>
                    <a:lnTo>
                      <a:pt x="461" y="2711"/>
                    </a:lnTo>
                    <a:lnTo>
                      <a:pt x="468" y="2719"/>
                    </a:lnTo>
                    <a:lnTo>
                      <a:pt x="453" y="2717"/>
                    </a:lnTo>
                    <a:lnTo>
                      <a:pt x="445" y="2709"/>
                    </a:lnTo>
                    <a:close/>
                    <a:moveTo>
                      <a:pt x="277" y="2487"/>
                    </a:moveTo>
                    <a:lnTo>
                      <a:pt x="289" y="2502"/>
                    </a:lnTo>
                    <a:lnTo>
                      <a:pt x="296" y="2514"/>
                    </a:lnTo>
                    <a:lnTo>
                      <a:pt x="307" y="2545"/>
                    </a:lnTo>
                    <a:lnTo>
                      <a:pt x="290" y="2522"/>
                    </a:lnTo>
                    <a:lnTo>
                      <a:pt x="277" y="2487"/>
                    </a:lnTo>
                    <a:close/>
                    <a:moveTo>
                      <a:pt x="218" y="2409"/>
                    </a:moveTo>
                    <a:lnTo>
                      <a:pt x="229" y="2412"/>
                    </a:lnTo>
                    <a:lnTo>
                      <a:pt x="252" y="2447"/>
                    </a:lnTo>
                    <a:lnTo>
                      <a:pt x="251" y="2447"/>
                    </a:lnTo>
                    <a:lnTo>
                      <a:pt x="239" y="2442"/>
                    </a:lnTo>
                    <a:lnTo>
                      <a:pt x="232" y="2433"/>
                    </a:lnTo>
                    <a:lnTo>
                      <a:pt x="232" y="2430"/>
                    </a:lnTo>
                    <a:lnTo>
                      <a:pt x="229" y="2419"/>
                    </a:lnTo>
                    <a:lnTo>
                      <a:pt x="224" y="2418"/>
                    </a:lnTo>
                    <a:lnTo>
                      <a:pt x="222" y="2416"/>
                    </a:lnTo>
                    <a:lnTo>
                      <a:pt x="218" y="2409"/>
                    </a:lnTo>
                    <a:close/>
                    <a:moveTo>
                      <a:pt x="3007" y="2341"/>
                    </a:moveTo>
                    <a:lnTo>
                      <a:pt x="3007" y="2354"/>
                    </a:lnTo>
                    <a:lnTo>
                      <a:pt x="3005" y="2361"/>
                    </a:lnTo>
                    <a:lnTo>
                      <a:pt x="3001" y="2367"/>
                    </a:lnTo>
                    <a:lnTo>
                      <a:pt x="2997" y="2371"/>
                    </a:lnTo>
                    <a:lnTo>
                      <a:pt x="2991" y="2374"/>
                    </a:lnTo>
                    <a:lnTo>
                      <a:pt x="2994" y="2382"/>
                    </a:lnTo>
                    <a:lnTo>
                      <a:pt x="2990" y="2391"/>
                    </a:lnTo>
                    <a:lnTo>
                      <a:pt x="2986" y="2379"/>
                    </a:lnTo>
                    <a:lnTo>
                      <a:pt x="2993" y="2368"/>
                    </a:lnTo>
                    <a:lnTo>
                      <a:pt x="3007" y="2341"/>
                    </a:lnTo>
                    <a:close/>
                    <a:moveTo>
                      <a:pt x="3063" y="2244"/>
                    </a:moveTo>
                    <a:lnTo>
                      <a:pt x="3053" y="2266"/>
                    </a:lnTo>
                    <a:lnTo>
                      <a:pt x="3029" y="2296"/>
                    </a:lnTo>
                    <a:lnTo>
                      <a:pt x="3039" y="2276"/>
                    </a:lnTo>
                    <a:lnTo>
                      <a:pt x="3044" y="2268"/>
                    </a:lnTo>
                    <a:lnTo>
                      <a:pt x="3063" y="2244"/>
                    </a:lnTo>
                    <a:close/>
                    <a:moveTo>
                      <a:pt x="3133" y="2019"/>
                    </a:moveTo>
                    <a:lnTo>
                      <a:pt x="3138" y="2033"/>
                    </a:lnTo>
                    <a:lnTo>
                      <a:pt x="3135" y="2046"/>
                    </a:lnTo>
                    <a:lnTo>
                      <a:pt x="3130" y="2032"/>
                    </a:lnTo>
                    <a:lnTo>
                      <a:pt x="3133" y="2019"/>
                    </a:lnTo>
                    <a:close/>
                    <a:moveTo>
                      <a:pt x="27" y="1848"/>
                    </a:moveTo>
                    <a:lnTo>
                      <a:pt x="34" y="1888"/>
                    </a:lnTo>
                    <a:lnTo>
                      <a:pt x="34" y="1888"/>
                    </a:lnTo>
                    <a:lnTo>
                      <a:pt x="26" y="1896"/>
                    </a:lnTo>
                    <a:lnTo>
                      <a:pt x="24" y="1886"/>
                    </a:lnTo>
                    <a:lnTo>
                      <a:pt x="29" y="1882"/>
                    </a:lnTo>
                    <a:lnTo>
                      <a:pt x="24" y="1878"/>
                    </a:lnTo>
                    <a:lnTo>
                      <a:pt x="23" y="1872"/>
                    </a:lnTo>
                    <a:lnTo>
                      <a:pt x="22" y="1866"/>
                    </a:lnTo>
                    <a:lnTo>
                      <a:pt x="22" y="1861"/>
                    </a:lnTo>
                    <a:lnTo>
                      <a:pt x="23" y="1855"/>
                    </a:lnTo>
                    <a:lnTo>
                      <a:pt x="27" y="1849"/>
                    </a:lnTo>
                    <a:lnTo>
                      <a:pt x="27" y="1848"/>
                    </a:lnTo>
                    <a:close/>
                    <a:moveTo>
                      <a:pt x="5" y="1736"/>
                    </a:moveTo>
                    <a:lnTo>
                      <a:pt x="17" y="1769"/>
                    </a:lnTo>
                    <a:lnTo>
                      <a:pt x="20" y="1799"/>
                    </a:lnTo>
                    <a:lnTo>
                      <a:pt x="8" y="1765"/>
                    </a:lnTo>
                    <a:lnTo>
                      <a:pt x="5" y="1736"/>
                    </a:lnTo>
                    <a:close/>
                    <a:moveTo>
                      <a:pt x="3198" y="1674"/>
                    </a:moveTo>
                    <a:lnTo>
                      <a:pt x="3196" y="1687"/>
                    </a:lnTo>
                    <a:lnTo>
                      <a:pt x="3196" y="1688"/>
                    </a:lnTo>
                    <a:lnTo>
                      <a:pt x="3186" y="1701"/>
                    </a:lnTo>
                    <a:lnTo>
                      <a:pt x="3188" y="1687"/>
                    </a:lnTo>
                    <a:lnTo>
                      <a:pt x="3188" y="1685"/>
                    </a:lnTo>
                    <a:lnTo>
                      <a:pt x="3198" y="1674"/>
                    </a:lnTo>
                    <a:close/>
                    <a:moveTo>
                      <a:pt x="12" y="1498"/>
                    </a:moveTo>
                    <a:lnTo>
                      <a:pt x="10" y="1512"/>
                    </a:lnTo>
                    <a:lnTo>
                      <a:pt x="0" y="1523"/>
                    </a:lnTo>
                    <a:lnTo>
                      <a:pt x="0" y="1513"/>
                    </a:lnTo>
                    <a:lnTo>
                      <a:pt x="0" y="1509"/>
                    </a:lnTo>
                    <a:lnTo>
                      <a:pt x="12" y="1498"/>
                    </a:lnTo>
                    <a:close/>
                    <a:moveTo>
                      <a:pt x="3178" y="1407"/>
                    </a:moveTo>
                    <a:lnTo>
                      <a:pt x="3190" y="1441"/>
                    </a:lnTo>
                    <a:lnTo>
                      <a:pt x="3193" y="1469"/>
                    </a:lnTo>
                    <a:lnTo>
                      <a:pt x="3181" y="1437"/>
                    </a:lnTo>
                    <a:lnTo>
                      <a:pt x="3178" y="1407"/>
                    </a:lnTo>
                    <a:close/>
                    <a:moveTo>
                      <a:pt x="3171" y="1303"/>
                    </a:moveTo>
                    <a:lnTo>
                      <a:pt x="3172" y="1312"/>
                    </a:lnTo>
                    <a:lnTo>
                      <a:pt x="3169" y="1317"/>
                    </a:lnTo>
                    <a:lnTo>
                      <a:pt x="3172" y="1322"/>
                    </a:lnTo>
                    <a:lnTo>
                      <a:pt x="3175" y="1327"/>
                    </a:lnTo>
                    <a:lnTo>
                      <a:pt x="3176" y="1335"/>
                    </a:lnTo>
                    <a:lnTo>
                      <a:pt x="3176" y="1339"/>
                    </a:lnTo>
                    <a:lnTo>
                      <a:pt x="3174" y="1346"/>
                    </a:lnTo>
                    <a:lnTo>
                      <a:pt x="3171" y="1352"/>
                    </a:lnTo>
                    <a:lnTo>
                      <a:pt x="3171" y="1352"/>
                    </a:lnTo>
                    <a:lnTo>
                      <a:pt x="3164" y="1311"/>
                    </a:lnTo>
                    <a:lnTo>
                      <a:pt x="3171" y="1303"/>
                    </a:lnTo>
                    <a:close/>
                    <a:moveTo>
                      <a:pt x="63" y="1157"/>
                    </a:moveTo>
                    <a:lnTo>
                      <a:pt x="67" y="1170"/>
                    </a:lnTo>
                    <a:lnTo>
                      <a:pt x="64" y="1184"/>
                    </a:lnTo>
                    <a:lnTo>
                      <a:pt x="58" y="1170"/>
                    </a:lnTo>
                    <a:lnTo>
                      <a:pt x="63" y="1157"/>
                    </a:lnTo>
                    <a:close/>
                    <a:moveTo>
                      <a:pt x="170" y="900"/>
                    </a:moveTo>
                    <a:lnTo>
                      <a:pt x="159" y="924"/>
                    </a:lnTo>
                    <a:lnTo>
                      <a:pt x="154" y="931"/>
                    </a:lnTo>
                    <a:lnTo>
                      <a:pt x="135" y="955"/>
                    </a:lnTo>
                    <a:lnTo>
                      <a:pt x="146" y="929"/>
                    </a:lnTo>
                    <a:lnTo>
                      <a:pt x="170" y="900"/>
                    </a:lnTo>
                    <a:close/>
                    <a:moveTo>
                      <a:pt x="207" y="811"/>
                    </a:moveTo>
                    <a:lnTo>
                      <a:pt x="211" y="822"/>
                    </a:lnTo>
                    <a:lnTo>
                      <a:pt x="204" y="832"/>
                    </a:lnTo>
                    <a:lnTo>
                      <a:pt x="191" y="859"/>
                    </a:lnTo>
                    <a:lnTo>
                      <a:pt x="190" y="857"/>
                    </a:lnTo>
                    <a:lnTo>
                      <a:pt x="190" y="852"/>
                    </a:lnTo>
                    <a:lnTo>
                      <a:pt x="190" y="846"/>
                    </a:lnTo>
                    <a:lnTo>
                      <a:pt x="191" y="840"/>
                    </a:lnTo>
                    <a:lnTo>
                      <a:pt x="195" y="835"/>
                    </a:lnTo>
                    <a:lnTo>
                      <a:pt x="200" y="831"/>
                    </a:lnTo>
                    <a:lnTo>
                      <a:pt x="204" y="828"/>
                    </a:lnTo>
                    <a:lnTo>
                      <a:pt x="201" y="819"/>
                    </a:lnTo>
                    <a:lnTo>
                      <a:pt x="207" y="811"/>
                    </a:lnTo>
                    <a:close/>
                    <a:moveTo>
                      <a:pt x="2943" y="751"/>
                    </a:moveTo>
                    <a:lnTo>
                      <a:pt x="2945" y="751"/>
                    </a:lnTo>
                    <a:lnTo>
                      <a:pt x="2957" y="757"/>
                    </a:lnTo>
                    <a:lnTo>
                      <a:pt x="2964" y="767"/>
                    </a:lnTo>
                    <a:lnTo>
                      <a:pt x="2966" y="768"/>
                    </a:lnTo>
                    <a:lnTo>
                      <a:pt x="2967" y="781"/>
                    </a:lnTo>
                    <a:lnTo>
                      <a:pt x="2974" y="782"/>
                    </a:lnTo>
                    <a:lnTo>
                      <a:pt x="2976" y="784"/>
                    </a:lnTo>
                    <a:lnTo>
                      <a:pt x="2979" y="791"/>
                    </a:lnTo>
                    <a:lnTo>
                      <a:pt x="2967" y="788"/>
                    </a:lnTo>
                    <a:lnTo>
                      <a:pt x="2943" y="751"/>
                    </a:lnTo>
                    <a:close/>
                    <a:moveTo>
                      <a:pt x="2887" y="651"/>
                    </a:moveTo>
                    <a:lnTo>
                      <a:pt x="2899" y="668"/>
                    </a:lnTo>
                    <a:lnTo>
                      <a:pt x="2911" y="699"/>
                    </a:lnTo>
                    <a:lnTo>
                      <a:pt x="2909" y="698"/>
                    </a:lnTo>
                    <a:lnTo>
                      <a:pt x="2898" y="682"/>
                    </a:lnTo>
                    <a:lnTo>
                      <a:pt x="2887" y="651"/>
                    </a:lnTo>
                    <a:close/>
                    <a:moveTo>
                      <a:pt x="2733" y="484"/>
                    </a:moveTo>
                    <a:lnTo>
                      <a:pt x="2747" y="487"/>
                    </a:lnTo>
                    <a:lnTo>
                      <a:pt x="2754" y="493"/>
                    </a:lnTo>
                    <a:lnTo>
                      <a:pt x="2738" y="490"/>
                    </a:lnTo>
                    <a:lnTo>
                      <a:pt x="2733" y="484"/>
                    </a:lnTo>
                    <a:close/>
                    <a:moveTo>
                      <a:pt x="595" y="364"/>
                    </a:moveTo>
                    <a:lnTo>
                      <a:pt x="597" y="364"/>
                    </a:lnTo>
                    <a:lnTo>
                      <a:pt x="567" y="390"/>
                    </a:lnTo>
                    <a:lnTo>
                      <a:pt x="556" y="388"/>
                    </a:lnTo>
                    <a:lnTo>
                      <a:pt x="561" y="383"/>
                    </a:lnTo>
                    <a:lnTo>
                      <a:pt x="568" y="383"/>
                    </a:lnTo>
                    <a:lnTo>
                      <a:pt x="574" y="373"/>
                    </a:lnTo>
                    <a:lnTo>
                      <a:pt x="584" y="366"/>
                    </a:lnTo>
                    <a:lnTo>
                      <a:pt x="595" y="364"/>
                    </a:lnTo>
                    <a:close/>
                    <a:moveTo>
                      <a:pt x="684" y="286"/>
                    </a:moveTo>
                    <a:lnTo>
                      <a:pt x="660" y="316"/>
                    </a:lnTo>
                    <a:lnTo>
                      <a:pt x="638" y="332"/>
                    </a:lnTo>
                    <a:lnTo>
                      <a:pt x="662" y="303"/>
                    </a:lnTo>
                    <a:lnTo>
                      <a:pt x="684" y="286"/>
                    </a:lnTo>
                    <a:close/>
                    <a:moveTo>
                      <a:pt x="2461" y="251"/>
                    </a:moveTo>
                    <a:lnTo>
                      <a:pt x="2473" y="258"/>
                    </a:lnTo>
                    <a:lnTo>
                      <a:pt x="2477" y="274"/>
                    </a:lnTo>
                    <a:lnTo>
                      <a:pt x="2467" y="267"/>
                    </a:lnTo>
                    <a:lnTo>
                      <a:pt x="2461" y="251"/>
                    </a:lnTo>
                    <a:close/>
                    <a:moveTo>
                      <a:pt x="872" y="173"/>
                    </a:moveTo>
                    <a:lnTo>
                      <a:pt x="886" y="176"/>
                    </a:lnTo>
                    <a:lnTo>
                      <a:pt x="882" y="179"/>
                    </a:lnTo>
                    <a:lnTo>
                      <a:pt x="879" y="180"/>
                    </a:lnTo>
                    <a:lnTo>
                      <a:pt x="864" y="178"/>
                    </a:lnTo>
                    <a:lnTo>
                      <a:pt x="872" y="173"/>
                    </a:lnTo>
                    <a:close/>
                    <a:moveTo>
                      <a:pt x="2226" y="138"/>
                    </a:moveTo>
                    <a:lnTo>
                      <a:pt x="2262" y="144"/>
                    </a:lnTo>
                    <a:lnTo>
                      <a:pt x="2279" y="151"/>
                    </a:lnTo>
                    <a:lnTo>
                      <a:pt x="2283" y="152"/>
                    </a:lnTo>
                    <a:lnTo>
                      <a:pt x="2247" y="147"/>
                    </a:lnTo>
                    <a:lnTo>
                      <a:pt x="2226" y="138"/>
                    </a:lnTo>
                    <a:close/>
                    <a:moveTo>
                      <a:pt x="2127" y="90"/>
                    </a:moveTo>
                    <a:lnTo>
                      <a:pt x="2134" y="93"/>
                    </a:lnTo>
                    <a:lnTo>
                      <a:pt x="2137" y="99"/>
                    </a:lnTo>
                    <a:lnTo>
                      <a:pt x="2141" y="97"/>
                    </a:lnTo>
                    <a:lnTo>
                      <a:pt x="2145" y="97"/>
                    </a:lnTo>
                    <a:lnTo>
                      <a:pt x="2163" y="103"/>
                    </a:lnTo>
                    <a:lnTo>
                      <a:pt x="2172" y="114"/>
                    </a:lnTo>
                    <a:lnTo>
                      <a:pt x="2172" y="115"/>
                    </a:lnTo>
                    <a:lnTo>
                      <a:pt x="2131" y="101"/>
                    </a:lnTo>
                    <a:lnTo>
                      <a:pt x="2127" y="90"/>
                    </a:lnTo>
                    <a:close/>
                    <a:moveTo>
                      <a:pt x="1215" y="46"/>
                    </a:moveTo>
                    <a:lnTo>
                      <a:pt x="1206" y="58"/>
                    </a:lnTo>
                    <a:lnTo>
                      <a:pt x="1197" y="60"/>
                    </a:lnTo>
                    <a:lnTo>
                      <a:pt x="1206" y="49"/>
                    </a:lnTo>
                    <a:lnTo>
                      <a:pt x="1215" y="46"/>
                    </a:lnTo>
                    <a:close/>
                    <a:moveTo>
                      <a:pt x="1447" y="7"/>
                    </a:moveTo>
                    <a:lnTo>
                      <a:pt x="1480" y="12"/>
                    </a:lnTo>
                    <a:lnTo>
                      <a:pt x="1458" y="15"/>
                    </a:lnTo>
                    <a:lnTo>
                      <a:pt x="1425" y="9"/>
                    </a:lnTo>
                    <a:lnTo>
                      <a:pt x="1447" y="7"/>
                    </a:lnTo>
                    <a:close/>
                    <a:moveTo>
                      <a:pt x="1583" y="0"/>
                    </a:moveTo>
                    <a:lnTo>
                      <a:pt x="1587" y="0"/>
                    </a:lnTo>
                    <a:lnTo>
                      <a:pt x="1580" y="8"/>
                    </a:lnTo>
                    <a:lnTo>
                      <a:pt x="1538" y="9"/>
                    </a:lnTo>
                    <a:lnTo>
                      <a:pt x="1546" y="4"/>
                    </a:lnTo>
                    <a:lnTo>
                      <a:pt x="1557" y="1"/>
                    </a:lnTo>
                    <a:lnTo>
                      <a:pt x="1562" y="1"/>
                    </a:lnTo>
                    <a:lnTo>
                      <a:pt x="1567" y="2"/>
                    </a:lnTo>
                    <a:lnTo>
                      <a:pt x="1573" y="5"/>
                    </a:lnTo>
                    <a:lnTo>
                      <a:pt x="1577" y="0"/>
                    </a:lnTo>
                    <a:lnTo>
                      <a:pt x="15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9" name="Freeform 714"/>
              <p:cNvSpPr>
                <a:spLocks noEditPoints="1"/>
              </p:cNvSpPr>
              <p:nvPr/>
            </p:nvSpPr>
            <p:spPr bwMode="auto">
              <a:xfrm>
                <a:off x="5509" y="934"/>
                <a:ext cx="3214" cy="3220"/>
              </a:xfrm>
              <a:custGeom>
                <a:avLst/>
                <a:gdLst>
                  <a:gd name="T0" fmla="*/ 1618 w 3214"/>
                  <a:gd name="T1" fmla="*/ 3220 h 3220"/>
                  <a:gd name="T2" fmla="*/ 1818 w 3214"/>
                  <a:gd name="T3" fmla="*/ 3206 h 3220"/>
                  <a:gd name="T4" fmla="*/ 2000 w 3214"/>
                  <a:gd name="T5" fmla="*/ 3161 h 3220"/>
                  <a:gd name="T6" fmla="*/ 2000 w 3214"/>
                  <a:gd name="T7" fmla="*/ 3161 h 3220"/>
                  <a:gd name="T8" fmla="*/ 1072 w 3214"/>
                  <a:gd name="T9" fmla="*/ 3128 h 3220"/>
                  <a:gd name="T10" fmla="*/ 927 w 3214"/>
                  <a:gd name="T11" fmla="*/ 3059 h 3220"/>
                  <a:gd name="T12" fmla="*/ 2341 w 3214"/>
                  <a:gd name="T13" fmla="*/ 3032 h 3220"/>
                  <a:gd name="T14" fmla="*/ 2341 w 3214"/>
                  <a:gd name="T15" fmla="*/ 3032 h 3220"/>
                  <a:gd name="T16" fmla="*/ 740 w 3214"/>
                  <a:gd name="T17" fmla="*/ 2967 h 3220"/>
                  <a:gd name="T18" fmla="*/ 2518 w 3214"/>
                  <a:gd name="T19" fmla="*/ 2938 h 3220"/>
                  <a:gd name="T20" fmla="*/ 2650 w 3214"/>
                  <a:gd name="T21" fmla="*/ 2823 h 3220"/>
                  <a:gd name="T22" fmla="*/ 2650 w 3214"/>
                  <a:gd name="T23" fmla="*/ 2823 h 3220"/>
                  <a:gd name="T24" fmla="*/ 446 w 3214"/>
                  <a:gd name="T25" fmla="*/ 2724 h 3220"/>
                  <a:gd name="T26" fmla="*/ 328 w 3214"/>
                  <a:gd name="T27" fmla="*/ 2584 h 3220"/>
                  <a:gd name="T28" fmla="*/ 240 w 3214"/>
                  <a:gd name="T29" fmla="*/ 2443 h 3220"/>
                  <a:gd name="T30" fmla="*/ 226 w 3214"/>
                  <a:gd name="T31" fmla="*/ 2419 h 3220"/>
                  <a:gd name="T32" fmla="*/ 215 w 3214"/>
                  <a:gd name="T33" fmla="*/ 2418 h 3220"/>
                  <a:gd name="T34" fmla="*/ 2998 w 3214"/>
                  <a:gd name="T35" fmla="*/ 2401 h 3220"/>
                  <a:gd name="T36" fmla="*/ 3061 w 3214"/>
                  <a:gd name="T37" fmla="*/ 2276 h 3220"/>
                  <a:gd name="T38" fmla="*/ 3152 w 3214"/>
                  <a:gd name="T39" fmla="*/ 2057 h 3220"/>
                  <a:gd name="T40" fmla="*/ 32 w 3214"/>
                  <a:gd name="T41" fmla="*/ 1896 h 3220"/>
                  <a:gd name="T42" fmla="*/ 32 w 3214"/>
                  <a:gd name="T43" fmla="*/ 1896 h 3220"/>
                  <a:gd name="T44" fmla="*/ 3 w 3214"/>
                  <a:gd name="T45" fmla="*/ 1742 h 3220"/>
                  <a:gd name="T46" fmla="*/ 3214 w 3214"/>
                  <a:gd name="T47" fmla="*/ 1687 h 3220"/>
                  <a:gd name="T48" fmla="*/ 3214 w 3214"/>
                  <a:gd name="T49" fmla="*/ 1674 h 3220"/>
                  <a:gd name="T50" fmla="*/ 0 w 3214"/>
                  <a:gd name="T51" fmla="*/ 1544 h 3220"/>
                  <a:gd name="T52" fmla="*/ 3211 w 3214"/>
                  <a:gd name="T53" fmla="*/ 1484 h 3220"/>
                  <a:gd name="T54" fmla="*/ 3198 w 3214"/>
                  <a:gd name="T55" fmla="*/ 1451 h 3220"/>
                  <a:gd name="T56" fmla="*/ 3184 w 3214"/>
                  <a:gd name="T57" fmla="*/ 1345 h 3220"/>
                  <a:gd name="T58" fmla="*/ 3180 w 3214"/>
                  <a:gd name="T59" fmla="*/ 1322 h 3220"/>
                  <a:gd name="T60" fmla="*/ 71 w 3214"/>
                  <a:gd name="T61" fmla="*/ 1167 h 3220"/>
                  <a:gd name="T62" fmla="*/ 154 w 3214"/>
                  <a:gd name="T63" fmla="*/ 939 h 3220"/>
                  <a:gd name="T64" fmla="*/ 154 w 3214"/>
                  <a:gd name="T65" fmla="*/ 939 h 3220"/>
                  <a:gd name="T66" fmla="*/ 205 w 3214"/>
                  <a:gd name="T67" fmla="*/ 819 h 3220"/>
                  <a:gd name="T68" fmla="*/ 2998 w 3214"/>
                  <a:gd name="T69" fmla="*/ 802 h 3220"/>
                  <a:gd name="T70" fmla="*/ 2972 w 3214"/>
                  <a:gd name="T71" fmla="*/ 777 h 3220"/>
                  <a:gd name="T72" fmla="*/ 2882 w 3214"/>
                  <a:gd name="T73" fmla="*/ 630 h 3220"/>
                  <a:gd name="T74" fmla="*/ 2882 w 3214"/>
                  <a:gd name="T75" fmla="*/ 630 h 3220"/>
                  <a:gd name="T76" fmla="*/ 2762 w 3214"/>
                  <a:gd name="T77" fmla="*/ 503 h 3220"/>
                  <a:gd name="T78" fmla="*/ 564 w 3214"/>
                  <a:gd name="T79" fmla="*/ 398 h 3220"/>
                  <a:gd name="T80" fmla="*/ 698 w 3214"/>
                  <a:gd name="T81" fmla="*/ 289 h 3220"/>
                  <a:gd name="T82" fmla="*/ 694 w 3214"/>
                  <a:gd name="T83" fmla="*/ 284 h 3220"/>
                  <a:gd name="T84" fmla="*/ 2475 w 3214"/>
                  <a:gd name="T85" fmla="*/ 254 h 3220"/>
                  <a:gd name="T86" fmla="*/ 866 w 3214"/>
                  <a:gd name="T87" fmla="*/ 182 h 3220"/>
                  <a:gd name="T88" fmla="*/ 866 w 3214"/>
                  <a:gd name="T89" fmla="*/ 182 h 3220"/>
                  <a:gd name="T90" fmla="*/ 2291 w 3214"/>
                  <a:gd name="T91" fmla="*/ 162 h 3220"/>
                  <a:gd name="T92" fmla="*/ 2159 w 3214"/>
                  <a:gd name="T93" fmla="*/ 107 h 3220"/>
                  <a:gd name="T94" fmla="*/ 2154 w 3214"/>
                  <a:gd name="T95" fmla="*/ 106 h 3220"/>
                  <a:gd name="T96" fmla="*/ 2135 w 3214"/>
                  <a:gd name="T97" fmla="*/ 100 h 3220"/>
                  <a:gd name="T98" fmla="*/ 1214 w 3214"/>
                  <a:gd name="T99" fmla="*/ 59 h 3220"/>
                  <a:gd name="T100" fmla="*/ 1455 w 3214"/>
                  <a:gd name="T101" fmla="*/ 17 h 3220"/>
                  <a:gd name="T102" fmla="*/ 1592 w 3214"/>
                  <a:gd name="T103" fmla="*/ 0 h 3220"/>
                  <a:gd name="T104" fmla="*/ 1585 w 3214"/>
                  <a:gd name="T105" fmla="*/ 10 h 3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14" h="3220">
                    <a:moveTo>
                      <a:pt x="1616" y="3210"/>
                    </a:moveTo>
                    <a:lnTo>
                      <a:pt x="1622" y="3210"/>
                    </a:lnTo>
                    <a:lnTo>
                      <a:pt x="1625" y="3210"/>
                    </a:lnTo>
                    <a:lnTo>
                      <a:pt x="1618" y="3220"/>
                    </a:lnTo>
                    <a:lnTo>
                      <a:pt x="1609" y="3220"/>
                    </a:lnTo>
                    <a:lnTo>
                      <a:pt x="1616" y="3210"/>
                    </a:lnTo>
                    <a:close/>
                    <a:moveTo>
                      <a:pt x="1784" y="3201"/>
                    </a:moveTo>
                    <a:lnTo>
                      <a:pt x="1818" y="3206"/>
                    </a:lnTo>
                    <a:lnTo>
                      <a:pt x="1796" y="3208"/>
                    </a:lnTo>
                    <a:lnTo>
                      <a:pt x="1763" y="3203"/>
                    </a:lnTo>
                    <a:lnTo>
                      <a:pt x="1784" y="3201"/>
                    </a:lnTo>
                    <a:close/>
                    <a:moveTo>
                      <a:pt x="2000" y="3161"/>
                    </a:moveTo>
                    <a:lnTo>
                      <a:pt x="1992" y="3172"/>
                    </a:lnTo>
                    <a:lnTo>
                      <a:pt x="1979" y="3175"/>
                    </a:lnTo>
                    <a:lnTo>
                      <a:pt x="1988" y="3164"/>
                    </a:lnTo>
                    <a:lnTo>
                      <a:pt x="2000" y="3161"/>
                    </a:lnTo>
                    <a:close/>
                    <a:moveTo>
                      <a:pt x="1069" y="3117"/>
                    </a:moveTo>
                    <a:lnTo>
                      <a:pt x="1078" y="3120"/>
                    </a:lnTo>
                    <a:lnTo>
                      <a:pt x="1082" y="3131"/>
                    </a:lnTo>
                    <a:lnTo>
                      <a:pt x="1072" y="3128"/>
                    </a:lnTo>
                    <a:lnTo>
                      <a:pt x="1069" y="3117"/>
                    </a:lnTo>
                    <a:close/>
                    <a:moveTo>
                      <a:pt x="896" y="3054"/>
                    </a:moveTo>
                    <a:lnTo>
                      <a:pt x="924" y="3058"/>
                    </a:lnTo>
                    <a:lnTo>
                      <a:pt x="927" y="3059"/>
                    </a:lnTo>
                    <a:lnTo>
                      <a:pt x="945" y="3068"/>
                    </a:lnTo>
                    <a:lnTo>
                      <a:pt x="911" y="3062"/>
                    </a:lnTo>
                    <a:lnTo>
                      <a:pt x="896" y="3054"/>
                    </a:lnTo>
                    <a:close/>
                    <a:moveTo>
                      <a:pt x="2341" y="3032"/>
                    </a:moveTo>
                    <a:lnTo>
                      <a:pt x="2355" y="3035"/>
                    </a:lnTo>
                    <a:lnTo>
                      <a:pt x="2345" y="3039"/>
                    </a:lnTo>
                    <a:lnTo>
                      <a:pt x="2331" y="3038"/>
                    </a:lnTo>
                    <a:lnTo>
                      <a:pt x="2341" y="3032"/>
                    </a:lnTo>
                    <a:close/>
                    <a:moveTo>
                      <a:pt x="732" y="2950"/>
                    </a:moveTo>
                    <a:lnTo>
                      <a:pt x="740" y="2956"/>
                    </a:lnTo>
                    <a:lnTo>
                      <a:pt x="746" y="2970"/>
                    </a:lnTo>
                    <a:lnTo>
                      <a:pt x="740" y="2967"/>
                    </a:lnTo>
                    <a:lnTo>
                      <a:pt x="737" y="2965"/>
                    </a:lnTo>
                    <a:lnTo>
                      <a:pt x="732" y="2950"/>
                    </a:lnTo>
                    <a:close/>
                    <a:moveTo>
                      <a:pt x="2540" y="2909"/>
                    </a:moveTo>
                    <a:lnTo>
                      <a:pt x="2518" y="2938"/>
                    </a:lnTo>
                    <a:lnTo>
                      <a:pt x="2498" y="2949"/>
                    </a:lnTo>
                    <a:lnTo>
                      <a:pt x="2518" y="2926"/>
                    </a:lnTo>
                    <a:lnTo>
                      <a:pt x="2540" y="2909"/>
                    </a:lnTo>
                    <a:close/>
                    <a:moveTo>
                      <a:pt x="2650" y="2823"/>
                    </a:moveTo>
                    <a:lnTo>
                      <a:pt x="2662" y="2825"/>
                    </a:lnTo>
                    <a:lnTo>
                      <a:pt x="2655" y="2830"/>
                    </a:lnTo>
                    <a:lnTo>
                      <a:pt x="2643" y="2829"/>
                    </a:lnTo>
                    <a:lnTo>
                      <a:pt x="2650" y="2823"/>
                    </a:lnTo>
                    <a:close/>
                    <a:moveTo>
                      <a:pt x="438" y="2716"/>
                    </a:moveTo>
                    <a:lnTo>
                      <a:pt x="453" y="2719"/>
                    </a:lnTo>
                    <a:lnTo>
                      <a:pt x="461" y="2727"/>
                    </a:lnTo>
                    <a:lnTo>
                      <a:pt x="446" y="2724"/>
                    </a:lnTo>
                    <a:lnTo>
                      <a:pt x="438" y="2716"/>
                    </a:lnTo>
                    <a:close/>
                    <a:moveTo>
                      <a:pt x="298" y="2532"/>
                    </a:moveTo>
                    <a:lnTo>
                      <a:pt x="315" y="2555"/>
                    </a:lnTo>
                    <a:lnTo>
                      <a:pt x="328" y="2584"/>
                    </a:lnTo>
                    <a:lnTo>
                      <a:pt x="311" y="2562"/>
                    </a:lnTo>
                    <a:lnTo>
                      <a:pt x="298" y="2532"/>
                    </a:lnTo>
                    <a:close/>
                    <a:moveTo>
                      <a:pt x="240" y="2440"/>
                    </a:moveTo>
                    <a:lnTo>
                      <a:pt x="240" y="2443"/>
                    </a:lnTo>
                    <a:lnTo>
                      <a:pt x="240" y="2442"/>
                    </a:lnTo>
                    <a:lnTo>
                      <a:pt x="240" y="2440"/>
                    </a:lnTo>
                    <a:close/>
                    <a:moveTo>
                      <a:pt x="215" y="2418"/>
                    </a:moveTo>
                    <a:lnTo>
                      <a:pt x="226" y="2419"/>
                    </a:lnTo>
                    <a:lnTo>
                      <a:pt x="230" y="2426"/>
                    </a:lnTo>
                    <a:lnTo>
                      <a:pt x="232" y="2428"/>
                    </a:lnTo>
                    <a:lnTo>
                      <a:pt x="219" y="2426"/>
                    </a:lnTo>
                    <a:lnTo>
                      <a:pt x="215" y="2418"/>
                    </a:lnTo>
                    <a:close/>
                    <a:moveTo>
                      <a:pt x="3002" y="2392"/>
                    </a:moveTo>
                    <a:lnTo>
                      <a:pt x="3006" y="2403"/>
                    </a:lnTo>
                    <a:lnTo>
                      <a:pt x="3002" y="2411"/>
                    </a:lnTo>
                    <a:lnTo>
                      <a:pt x="2998" y="2401"/>
                    </a:lnTo>
                    <a:lnTo>
                      <a:pt x="3002" y="2392"/>
                    </a:lnTo>
                    <a:close/>
                    <a:moveTo>
                      <a:pt x="3093" y="2228"/>
                    </a:moveTo>
                    <a:lnTo>
                      <a:pt x="3081" y="2252"/>
                    </a:lnTo>
                    <a:lnTo>
                      <a:pt x="3061" y="2276"/>
                    </a:lnTo>
                    <a:lnTo>
                      <a:pt x="3071" y="2254"/>
                    </a:lnTo>
                    <a:lnTo>
                      <a:pt x="3093" y="2228"/>
                    </a:lnTo>
                    <a:close/>
                    <a:moveTo>
                      <a:pt x="3146" y="2043"/>
                    </a:moveTo>
                    <a:lnTo>
                      <a:pt x="3152" y="2057"/>
                    </a:lnTo>
                    <a:lnTo>
                      <a:pt x="3148" y="2070"/>
                    </a:lnTo>
                    <a:lnTo>
                      <a:pt x="3143" y="2056"/>
                    </a:lnTo>
                    <a:lnTo>
                      <a:pt x="3146" y="2043"/>
                    </a:lnTo>
                    <a:close/>
                    <a:moveTo>
                      <a:pt x="32" y="1896"/>
                    </a:moveTo>
                    <a:lnTo>
                      <a:pt x="34" y="1906"/>
                    </a:lnTo>
                    <a:lnTo>
                      <a:pt x="27" y="1916"/>
                    </a:lnTo>
                    <a:lnTo>
                      <a:pt x="25" y="1906"/>
                    </a:lnTo>
                    <a:lnTo>
                      <a:pt x="32" y="1896"/>
                    </a:lnTo>
                    <a:close/>
                    <a:moveTo>
                      <a:pt x="1" y="1715"/>
                    </a:moveTo>
                    <a:lnTo>
                      <a:pt x="13" y="1746"/>
                    </a:lnTo>
                    <a:lnTo>
                      <a:pt x="16" y="1775"/>
                    </a:lnTo>
                    <a:lnTo>
                      <a:pt x="3" y="1742"/>
                    </a:lnTo>
                    <a:lnTo>
                      <a:pt x="1" y="1729"/>
                    </a:lnTo>
                    <a:lnTo>
                      <a:pt x="1" y="1715"/>
                    </a:lnTo>
                    <a:close/>
                    <a:moveTo>
                      <a:pt x="3214" y="1674"/>
                    </a:moveTo>
                    <a:lnTo>
                      <a:pt x="3214" y="1687"/>
                    </a:lnTo>
                    <a:lnTo>
                      <a:pt x="3204" y="1698"/>
                    </a:lnTo>
                    <a:lnTo>
                      <a:pt x="3204" y="1697"/>
                    </a:lnTo>
                    <a:lnTo>
                      <a:pt x="3206" y="1684"/>
                    </a:lnTo>
                    <a:lnTo>
                      <a:pt x="3214" y="1674"/>
                    </a:lnTo>
                    <a:close/>
                    <a:moveTo>
                      <a:pt x="8" y="1519"/>
                    </a:moveTo>
                    <a:lnTo>
                      <a:pt x="8" y="1523"/>
                    </a:lnTo>
                    <a:lnTo>
                      <a:pt x="8" y="1533"/>
                    </a:lnTo>
                    <a:lnTo>
                      <a:pt x="0" y="1544"/>
                    </a:lnTo>
                    <a:lnTo>
                      <a:pt x="0" y="1532"/>
                    </a:lnTo>
                    <a:lnTo>
                      <a:pt x="8" y="1519"/>
                    </a:lnTo>
                    <a:close/>
                    <a:moveTo>
                      <a:pt x="3198" y="1451"/>
                    </a:moveTo>
                    <a:lnTo>
                      <a:pt x="3211" y="1484"/>
                    </a:lnTo>
                    <a:lnTo>
                      <a:pt x="3211" y="1491"/>
                    </a:lnTo>
                    <a:lnTo>
                      <a:pt x="3213" y="1509"/>
                    </a:lnTo>
                    <a:lnTo>
                      <a:pt x="3201" y="1479"/>
                    </a:lnTo>
                    <a:lnTo>
                      <a:pt x="3198" y="1451"/>
                    </a:lnTo>
                    <a:close/>
                    <a:moveTo>
                      <a:pt x="3183" y="1337"/>
                    </a:moveTo>
                    <a:lnTo>
                      <a:pt x="3183" y="1337"/>
                    </a:lnTo>
                    <a:lnTo>
                      <a:pt x="3184" y="1344"/>
                    </a:lnTo>
                    <a:lnTo>
                      <a:pt x="3184" y="1345"/>
                    </a:lnTo>
                    <a:lnTo>
                      <a:pt x="3183" y="1337"/>
                    </a:lnTo>
                    <a:close/>
                    <a:moveTo>
                      <a:pt x="3186" y="1303"/>
                    </a:moveTo>
                    <a:lnTo>
                      <a:pt x="3189" y="1314"/>
                    </a:lnTo>
                    <a:lnTo>
                      <a:pt x="3180" y="1322"/>
                    </a:lnTo>
                    <a:lnTo>
                      <a:pt x="3179" y="1313"/>
                    </a:lnTo>
                    <a:lnTo>
                      <a:pt x="3186" y="1303"/>
                    </a:lnTo>
                    <a:close/>
                    <a:moveTo>
                      <a:pt x="65" y="1153"/>
                    </a:moveTo>
                    <a:lnTo>
                      <a:pt x="71" y="1167"/>
                    </a:lnTo>
                    <a:lnTo>
                      <a:pt x="66" y="1180"/>
                    </a:lnTo>
                    <a:lnTo>
                      <a:pt x="61" y="1166"/>
                    </a:lnTo>
                    <a:lnTo>
                      <a:pt x="65" y="1153"/>
                    </a:lnTo>
                    <a:close/>
                    <a:moveTo>
                      <a:pt x="154" y="939"/>
                    </a:moveTo>
                    <a:lnTo>
                      <a:pt x="143" y="965"/>
                    </a:lnTo>
                    <a:lnTo>
                      <a:pt x="121" y="990"/>
                    </a:lnTo>
                    <a:lnTo>
                      <a:pt x="133" y="965"/>
                    </a:lnTo>
                    <a:lnTo>
                      <a:pt x="154" y="939"/>
                    </a:lnTo>
                    <a:close/>
                    <a:moveTo>
                      <a:pt x="210" y="811"/>
                    </a:moveTo>
                    <a:lnTo>
                      <a:pt x="215" y="821"/>
                    </a:lnTo>
                    <a:lnTo>
                      <a:pt x="209" y="829"/>
                    </a:lnTo>
                    <a:lnTo>
                      <a:pt x="205" y="819"/>
                    </a:lnTo>
                    <a:lnTo>
                      <a:pt x="210" y="811"/>
                    </a:lnTo>
                    <a:close/>
                    <a:moveTo>
                      <a:pt x="2982" y="792"/>
                    </a:moveTo>
                    <a:lnTo>
                      <a:pt x="2994" y="795"/>
                    </a:lnTo>
                    <a:lnTo>
                      <a:pt x="2998" y="802"/>
                    </a:lnTo>
                    <a:lnTo>
                      <a:pt x="2987" y="801"/>
                    </a:lnTo>
                    <a:lnTo>
                      <a:pt x="2984" y="794"/>
                    </a:lnTo>
                    <a:lnTo>
                      <a:pt x="2982" y="792"/>
                    </a:lnTo>
                    <a:close/>
                    <a:moveTo>
                      <a:pt x="2972" y="777"/>
                    </a:moveTo>
                    <a:lnTo>
                      <a:pt x="2974" y="778"/>
                    </a:lnTo>
                    <a:lnTo>
                      <a:pt x="2974" y="778"/>
                    </a:lnTo>
                    <a:lnTo>
                      <a:pt x="2972" y="777"/>
                    </a:lnTo>
                    <a:close/>
                    <a:moveTo>
                      <a:pt x="2882" y="630"/>
                    </a:moveTo>
                    <a:lnTo>
                      <a:pt x="2896" y="648"/>
                    </a:lnTo>
                    <a:lnTo>
                      <a:pt x="2907" y="678"/>
                    </a:lnTo>
                    <a:lnTo>
                      <a:pt x="2895" y="661"/>
                    </a:lnTo>
                    <a:lnTo>
                      <a:pt x="2882" y="630"/>
                    </a:lnTo>
                    <a:close/>
                    <a:moveTo>
                      <a:pt x="2755" y="497"/>
                    </a:moveTo>
                    <a:lnTo>
                      <a:pt x="2770" y="499"/>
                    </a:lnTo>
                    <a:lnTo>
                      <a:pt x="2776" y="506"/>
                    </a:lnTo>
                    <a:lnTo>
                      <a:pt x="2762" y="503"/>
                    </a:lnTo>
                    <a:lnTo>
                      <a:pt x="2755" y="497"/>
                    </a:lnTo>
                    <a:close/>
                    <a:moveTo>
                      <a:pt x="558" y="390"/>
                    </a:moveTo>
                    <a:lnTo>
                      <a:pt x="569" y="393"/>
                    </a:lnTo>
                    <a:lnTo>
                      <a:pt x="564" y="398"/>
                    </a:lnTo>
                    <a:lnTo>
                      <a:pt x="551" y="395"/>
                    </a:lnTo>
                    <a:lnTo>
                      <a:pt x="558" y="390"/>
                    </a:lnTo>
                    <a:close/>
                    <a:moveTo>
                      <a:pt x="712" y="272"/>
                    </a:moveTo>
                    <a:lnTo>
                      <a:pt x="698" y="289"/>
                    </a:lnTo>
                    <a:lnTo>
                      <a:pt x="692" y="296"/>
                    </a:lnTo>
                    <a:lnTo>
                      <a:pt x="670" y="313"/>
                    </a:lnTo>
                    <a:lnTo>
                      <a:pt x="694" y="285"/>
                    </a:lnTo>
                    <a:lnTo>
                      <a:pt x="694" y="284"/>
                    </a:lnTo>
                    <a:lnTo>
                      <a:pt x="712" y="272"/>
                    </a:lnTo>
                    <a:close/>
                    <a:moveTo>
                      <a:pt x="2465" y="248"/>
                    </a:moveTo>
                    <a:lnTo>
                      <a:pt x="2472" y="253"/>
                    </a:lnTo>
                    <a:lnTo>
                      <a:pt x="2475" y="254"/>
                    </a:lnTo>
                    <a:lnTo>
                      <a:pt x="2481" y="268"/>
                    </a:lnTo>
                    <a:lnTo>
                      <a:pt x="2469" y="261"/>
                    </a:lnTo>
                    <a:lnTo>
                      <a:pt x="2465" y="248"/>
                    </a:lnTo>
                    <a:close/>
                    <a:moveTo>
                      <a:pt x="866" y="182"/>
                    </a:moveTo>
                    <a:lnTo>
                      <a:pt x="880" y="183"/>
                    </a:lnTo>
                    <a:lnTo>
                      <a:pt x="872" y="188"/>
                    </a:lnTo>
                    <a:lnTo>
                      <a:pt x="858" y="186"/>
                    </a:lnTo>
                    <a:lnTo>
                      <a:pt x="866" y="182"/>
                    </a:lnTo>
                    <a:close/>
                    <a:moveTo>
                      <a:pt x="2270" y="154"/>
                    </a:moveTo>
                    <a:lnTo>
                      <a:pt x="2304" y="159"/>
                    </a:lnTo>
                    <a:lnTo>
                      <a:pt x="2320" y="168"/>
                    </a:lnTo>
                    <a:lnTo>
                      <a:pt x="2291" y="162"/>
                    </a:lnTo>
                    <a:lnTo>
                      <a:pt x="2287" y="161"/>
                    </a:lnTo>
                    <a:lnTo>
                      <a:pt x="2270" y="154"/>
                    </a:lnTo>
                    <a:close/>
                    <a:moveTo>
                      <a:pt x="2154" y="106"/>
                    </a:moveTo>
                    <a:lnTo>
                      <a:pt x="2159" y="107"/>
                    </a:lnTo>
                    <a:lnTo>
                      <a:pt x="2171" y="113"/>
                    </a:lnTo>
                    <a:lnTo>
                      <a:pt x="2171" y="113"/>
                    </a:lnTo>
                    <a:lnTo>
                      <a:pt x="2153" y="107"/>
                    </a:lnTo>
                    <a:lnTo>
                      <a:pt x="2154" y="106"/>
                    </a:lnTo>
                    <a:close/>
                    <a:moveTo>
                      <a:pt x="2130" y="89"/>
                    </a:moveTo>
                    <a:lnTo>
                      <a:pt x="2137" y="92"/>
                    </a:lnTo>
                    <a:lnTo>
                      <a:pt x="2142" y="103"/>
                    </a:lnTo>
                    <a:lnTo>
                      <a:pt x="2135" y="100"/>
                    </a:lnTo>
                    <a:lnTo>
                      <a:pt x="2130" y="89"/>
                    </a:lnTo>
                    <a:close/>
                    <a:moveTo>
                      <a:pt x="1232" y="45"/>
                    </a:moveTo>
                    <a:lnTo>
                      <a:pt x="1223" y="56"/>
                    </a:lnTo>
                    <a:lnTo>
                      <a:pt x="1214" y="59"/>
                    </a:lnTo>
                    <a:lnTo>
                      <a:pt x="1223" y="48"/>
                    </a:lnTo>
                    <a:lnTo>
                      <a:pt x="1232" y="45"/>
                    </a:lnTo>
                    <a:close/>
                    <a:moveTo>
                      <a:pt x="1421" y="11"/>
                    </a:moveTo>
                    <a:lnTo>
                      <a:pt x="1455" y="17"/>
                    </a:lnTo>
                    <a:lnTo>
                      <a:pt x="1433" y="19"/>
                    </a:lnTo>
                    <a:lnTo>
                      <a:pt x="1400" y="14"/>
                    </a:lnTo>
                    <a:lnTo>
                      <a:pt x="1421" y="11"/>
                    </a:lnTo>
                    <a:close/>
                    <a:moveTo>
                      <a:pt x="1592" y="0"/>
                    </a:moveTo>
                    <a:lnTo>
                      <a:pt x="1602" y="1"/>
                    </a:lnTo>
                    <a:lnTo>
                      <a:pt x="1595" y="10"/>
                    </a:lnTo>
                    <a:lnTo>
                      <a:pt x="1591" y="10"/>
                    </a:lnTo>
                    <a:lnTo>
                      <a:pt x="1585" y="10"/>
                    </a:lnTo>
                    <a:lnTo>
                      <a:pt x="159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0" name="Freeform 715"/>
              <p:cNvSpPr>
                <a:spLocks noEditPoints="1"/>
              </p:cNvSpPr>
              <p:nvPr/>
            </p:nvSpPr>
            <p:spPr bwMode="auto">
              <a:xfrm>
                <a:off x="5499" y="925"/>
                <a:ext cx="3234" cy="3238"/>
              </a:xfrm>
              <a:custGeom>
                <a:avLst/>
                <a:gdLst>
                  <a:gd name="T0" fmla="*/ 1621 w 3234"/>
                  <a:gd name="T1" fmla="*/ 3238 h 3238"/>
                  <a:gd name="T2" fmla="*/ 1828 w 3234"/>
                  <a:gd name="T3" fmla="*/ 3215 h 3238"/>
                  <a:gd name="T4" fmla="*/ 1840 w 3234"/>
                  <a:gd name="T5" fmla="*/ 3222 h 3238"/>
                  <a:gd name="T6" fmla="*/ 2002 w 3234"/>
                  <a:gd name="T7" fmla="*/ 3181 h 3238"/>
                  <a:gd name="T8" fmla="*/ 1989 w 3234"/>
                  <a:gd name="T9" fmla="*/ 3184 h 3238"/>
                  <a:gd name="T10" fmla="*/ 1092 w 3234"/>
                  <a:gd name="T11" fmla="*/ 3140 h 3238"/>
                  <a:gd name="T12" fmla="*/ 1082 w 3234"/>
                  <a:gd name="T13" fmla="*/ 3137 h 3238"/>
                  <a:gd name="T14" fmla="*/ 921 w 3234"/>
                  <a:gd name="T15" fmla="*/ 3071 h 3238"/>
                  <a:gd name="T16" fmla="*/ 2365 w 3234"/>
                  <a:gd name="T17" fmla="*/ 3044 h 3238"/>
                  <a:gd name="T18" fmla="*/ 2355 w 3234"/>
                  <a:gd name="T19" fmla="*/ 3048 h 3238"/>
                  <a:gd name="T20" fmla="*/ 750 w 3234"/>
                  <a:gd name="T21" fmla="*/ 2976 h 3238"/>
                  <a:gd name="T22" fmla="*/ 752 w 3234"/>
                  <a:gd name="T23" fmla="*/ 2988 h 3238"/>
                  <a:gd name="T24" fmla="*/ 2509 w 3234"/>
                  <a:gd name="T25" fmla="*/ 2968 h 3238"/>
                  <a:gd name="T26" fmla="*/ 2528 w 3234"/>
                  <a:gd name="T27" fmla="*/ 2947 h 3238"/>
                  <a:gd name="T28" fmla="*/ 2676 w 3234"/>
                  <a:gd name="T29" fmla="*/ 2842 h 3238"/>
                  <a:gd name="T30" fmla="*/ 434 w 3234"/>
                  <a:gd name="T31" fmla="*/ 2723 h 3238"/>
                  <a:gd name="T32" fmla="*/ 441 w 3234"/>
                  <a:gd name="T33" fmla="*/ 2730 h 3238"/>
                  <a:gd name="T34" fmla="*/ 338 w 3234"/>
                  <a:gd name="T35" fmla="*/ 2593 h 3238"/>
                  <a:gd name="T36" fmla="*/ 321 w 3234"/>
                  <a:gd name="T37" fmla="*/ 2571 h 3238"/>
                  <a:gd name="T38" fmla="*/ 229 w 3234"/>
                  <a:gd name="T39" fmla="*/ 2435 h 3238"/>
                  <a:gd name="T40" fmla="*/ 3016 w 3234"/>
                  <a:gd name="T41" fmla="*/ 2412 h 3238"/>
                  <a:gd name="T42" fmla="*/ 3012 w 3234"/>
                  <a:gd name="T43" fmla="*/ 2420 h 3238"/>
                  <a:gd name="T44" fmla="*/ 3112 w 3234"/>
                  <a:gd name="T45" fmla="*/ 2236 h 3238"/>
                  <a:gd name="T46" fmla="*/ 3122 w 3234"/>
                  <a:gd name="T47" fmla="*/ 2213 h 3238"/>
                  <a:gd name="T48" fmla="*/ 3163 w 3234"/>
                  <a:gd name="T49" fmla="*/ 2093 h 3238"/>
                  <a:gd name="T50" fmla="*/ 35 w 3234"/>
                  <a:gd name="T51" fmla="*/ 1915 h 3238"/>
                  <a:gd name="T52" fmla="*/ 28 w 3234"/>
                  <a:gd name="T53" fmla="*/ 1924 h 3238"/>
                  <a:gd name="T54" fmla="*/ 11 w 3234"/>
                  <a:gd name="T55" fmla="*/ 1724 h 3238"/>
                  <a:gd name="T56" fmla="*/ 2 w 3234"/>
                  <a:gd name="T57" fmla="*/ 1721 h 3238"/>
                  <a:gd name="T58" fmla="*/ 3234 w 3234"/>
                  <a:gd name="T59" fmla="*/ 1685 h 3238"/>
                  <a:gd name="T60" fmla="*/ 3234 w 3234"/>
                  <a:gd name="T61" fmla="*/ 1672 h 3238"/>
                  <a:gd name="T62" fmla="*/ 0 w 3234"/>
                  <a:gd name="T63" fmla="*/ 1565 h 3238"/>
                  <a:gd name="T64" fmla="*/ 3221 w 3234"/>
                  <a:gd name="T65" fmla="*/ 1493 h 3238"/>
                  <a:gd name="T66" fmla="*/ 3223 w 3234"/>
                  <a:gd name="T67" fmla="*/ 1518 h 3238"/>
                  <a:gd name="T68" fmla="*/ 3204 w 3234"/>
                  <a:gd name="T69" fmla="*/ 1303 h 3238"/>
                  <a:gd name="T70" fmla="*/ 3196 w 3234"/>
                  <a:gd name="T71" fmla="*/ 1312 h 3238"/>
                  <a:gd name="T72" fmla="*/ 75 w 3234"/>
                  <a:gd name="T73" fmla="*/ 1162 h 3238"/>
                  <a:gd name="T74" fmla="*/ 69 w 3234"/>
                  <a:gd name="T75" fmla="*/ 1148 h 3238"/>
                  <a:gd name="T76" fmla="*/ 112 w 3234"/>
                  <a:gd name="T77" fmla="*/ 1025 h 3238"/>
                  <a:gd name="T78" fmla="*/ 216 w 3234"/>
                  <a:gd name="T79" fmla="*/ 809 h 3238"/>
                  <a:gd name="T80" fmla="*/ 212 w 3234"/>
                  <a:gd name="T81" fmla="*/ 817 h 3238"/>
                  <a:gd name="T82" fmla="*/ 3015 w 3234"/>
                  <a:gd name="T83" fmla="*/ 806 h 3238"/>
                  <a:gd name="T84" fmla="*/ 3004 w 3234"/>
                  <a:gd name="T85" fmla="*/ 804 h 3238"/>
                  <a:gd name="T86" fmla="*/ 2895 w 3234"/>
                  <a:gd name="T87" fmla="*/ 626 h 3238"/>
                  <a:gd name="T88" fmla="*/ 2881 w 3234"/>
                  <a:gd name="T89" fmla="*/ 609 h 3238"/>
                  <a:gd name="T90" fmla="*/ 2802 w 3234"/>
                  <a:gd name="T91" fmla="*/ 517 h 3238"/>
                  <a:gd name="T92" fmla="*/ 557 w 3234"/>
                  <a:gd name="T93" fmla="*/ 397 h 3238"/>
                  <a:gd name="T94" fmla="*/ 550 w 3234"/>
                  <a:gd name="T95" fmla="*/ 403 h 3238"/>
                  <a:gd name="T96" fmla="*/ 722 w 3234"/>
                  <a:gd name="T97" fmla="*/ 281 h 3238"/>
                  <a:gd name="T98" fmla="*/ 704 w 3234"/>
                  <a:gd name="T99" fmla="*/ 293 h 3238"/>
                  <a:gd name="T100" fmla="*/ 2470 w 3234"/>
                  <a:gd name="T101" fmla="*/ 243 h 3238"/>
                  <a:gd name="T102" fmla="*/ 2482 w 3234"/>
                  <a:gd name="T103" fmla="*/ 262 h 3238"/>
                  <a:gd name="T104" fmla="*/ 862 w 3234"/>
                  <a:gd name="T105" fmla="*/ 188 h 3238"/>
                  <a:gd name="T106" fmla="*/ 853 w 3234"/>
                  <a:gd name="T107" fmla="*/ 192 h 3238"/>
                  <a:gd name="T108" fmla="*/ 2342 w 3234"/>
                  <a:gd name="T109" fmla="*/ 173 h 3238"/>
                  <a:gd name="T110" fmla="*/ 2314 w 3234"/>
                  <a:gd name="T111" fmla="*/ 168 h 3238"/>
                  <a:gd name="T112" fmla="*/ 2147 w 3234"/>
                  <a:gd name="T113" fmla="*/ 101 h 3238"/>
                  <a:gd name="T114" fmla="*/ 1252 w 3234"/>
                  <a:gd name="T115" fmla="*/ 43 h 3238"/>
                  <a:gd name="T116" fmla="*/ 1243 w 3234"/>
                  <a:gd name="T117" fmla="*/ 44 h 3238"/>
                  <a:gd name="T118" fmla="*/ 1431 w 3234"/>
                  <a:gd name="T119" fmla="*/ 20 h 3238"/>
                  <a:gd name="T120" fmla="*/ 1393 w 3234"/>
                  <a:gd name="T121" fmla="*/ 16 h 3238"/>
                  <a:gd name="T122" fmla="*/ 1619 w 3234"/>
                  <a:gd name="T123" fmla="*/ 0 h 3238"/>
                  <a:gd name="T124" fmla="*/ 1609 w 3234"/>
                  <a:gd name="T125" fmla="*/ 0 h 3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34" h="3238">
                    <a:moveTo>
                      <a:pt x="1619" y="3229"/>
                    </a:moveTo>
                    <a:lnTo>
                      <a:pt x="1628" y="3229"/>
                    </a:lnTo>
                    <a:lnTo>
                      <a:pt x="1621" y="3238"/>
                    </a:lnTo>
                    <a:lnTo>
                      <a:pt x="1612" y="3238"/>
                    </a:lnTo>
                    <a:lnTo>
                      <a:pt x="1619" y="3229"/>
                    </a:lnTo>
                    <a:close/>
                    <a:moveTo>
                      <a:pt x="1828" y="3215"/>
                    </a:moveTo>
                    <a:lnTo>
                      <a:pt x="1856" y="3219"/>
                    </a:lnTo>
                    <a:lnTo>
                      <a:pt x="1841" y="3222"/>
                    </a:lnTo>
                    <a:lnTo>
                      <a:pt x="1840" y="3222"/>
                    </a:lnTo>
                    <a:lnTo>
                      <a:pt x="1806" y="3217"/>
                    </a:lnTo>
                    <a:lnTo>
                      <a:pt x="1828" y="3215"/>
                    </a:lnTo>
                    <a:close/>
                    <a:moveTo>
                      <a:pt x="2002" y="3181"/>
                    </a:moveTo>
                    <a:lnTo>
                      <a:pt x="1992" y="3193"/>
                    </a:lnTo>
                    <a:lnTo>
                      <a:pt x="1979" y="3197"/>
                    </a:lnTo>
                    <a:lnTo>
                      <a:pt x="1989" y="3184"/>
                    </a:lnTo>
                    <a:lnTo>
                      <a:pt x="2002" y="3181"/>
                    </a:lnTo>
                    <a:close/>
                    <a:moveTo>
                      <a:pt x="1082" y="3137"/>
                    </a:moveTo>
                    <a:lnTo>
                      <a:pt x="1092" y="3140"/>
                    </a:lnTo>
                    <a:lnTo>
                      <a:pt x="1096" y="3152"/>
                    </a:lnTo>
                    <a:lnTo>
                      <a:pt x="1087" y="3147"/>
                    </a:lnTo>
                    <a:lnTo>
                      <a:pt x="1082" y="3137"/>
                    </a:lnTo>
                    <a:close/>
                    <a:moveTo>
                      <a:pt x="876" y="3057"/>
                    </a:moveTo>
                    <a:lnTo>
                      <a:pt x="906" y="3063"/>
                    </a:lnTo>
                    <a:lnTo>
                      <a:pt x="921" y="3071"/>
                    </a:lnTo>
                    <a:lnTo>
                      <a:pt x="892" y="3065"/>
                    </a:lnTo>
                    <a:lnTo>
                      <a:pt x="876" y="3057"/>
                    </a:lnTo>
                    <a:close/>
                    <a:moveTo>
                      <a:pt x="2365" y="3044"/>
                    </a:moveTo>
                    <a:lnTo>
                      <a:pt x="2379" y="3046"/>
                    </a:lnTo>
                    <a:lnTo>
                      <a:pt x="2369" y="3051"/>
                    </a:lnTo>
                    <a:lnTo>
                      <a:pt x="2355" y="3048"/>
                    </a:lnTo>
                    <a:lnTo>
                      <a:pt x="2365" y="3044"/>
                    </a:lnTo>
                    <a:close/>
                    <a:moveTo>
                      <a:pt x="747" y="2974"/>
                    </a:moveTo>
                    <a:lnTo>
                      <a:pt x="750" y="2976"/>
                    </a:lnTo>
                    <a:lnTo>
                      <a:pt x="756" y="2979"/>
                    </a:lnTo>
                    <a:lnTo>
                      <a:pt x="762" y="2993"/>
                    </a:lnTo>
                    <a:lnTo>
                      <a:pt x="752" y="2988"/>
                    </a:lnTo>
                    <a:lnTo>
                      <a:pt x="747" y="2974"/>
                    </a:lnTo>
                    <a:close/>
                    <a:moveTo>
                      <a:pt x="2528" y="2947"/>
                    </a:moveTo>
                    <a:lnTo>
                      <a:pt x="2509" y="2968"/>
                    </a:lnTo>
                    <a:lnTo>
                      <a:pt x="2489" y="2981"/>
                    </a:lnTo>
                    <a:lnTo>
                      <a:pt x="2508" y="2958"/>
                    </a:lnTo>
                    <a:lnTo>
                      <a:pt x="2528" y="2947"/>
                    </a:lnTo>
                    <a:close/>
                    <a:moveTo>
                      <a:pt x="2672" y="2834"/>
                    </a:moveTo>
                    <a:lnTo>
                      <a:pt x="2683" y="2836"/>
                    </a:lnTo>
                    <a:lnTo>
                      <a:pt x="2676" y="2842"/>
                    </a:lnTo>
                    <a:lnTo>
                      <a:pt x="2665" y="2839"/>
                    </a:lnTo>
                    <a:lnTo>
                      <a:pt x="2672" y="2834"/>
                    </a:lnTo>
                    <a:close/>
                    <a:moveTo>
                      <a:pt x="434" y="2723"/>
                    </a:moveTo>
                    <a:lnTo>
                      <a:pt x="448" y="2725"/>
                    </a:lnTo>
                    <a:lnTo>
                      <a:pt x="456" y="2733"/>
                    </a:lnTo>
                    <a:lnTo>
                      <a:pt x="441" y="2730"/>
                    </a:lnTo>
                    <a:lnTo>
                      <a:pt x="434" y="2723"/>
                    </a:lnTo>
                    <a:close/>
                    <a:moveTo>
                      <a:pt x="321" y="2571"/>
                    </a:moveTo>
                    <a:lnTo>
                      <a:pt x="338" y="2593"/>
                    </a:lnTo>
                    <a:lnTo>
                      <a:pt x="349" y="2624"/>
                    </a:lnTo>
                    <a:lnTo>
                      <a:pt x="332" y="2602"/>
                    </a:lnTo>
                    <a:lnTo>
                      <a:pt x="321" y="2571"/>
                    </a:lnTo>
                    <a:close/>
                    <a:moveTo>
                      <a:pt x="213" y="2425"/>
                    </a:moveTo>
                    <a:lnTo>
                      <a:pt x="225" y="2427"/>
                    </a:lnTo>
                    <a:lnTo>
                      <a:pt x="229" y="2435"/>
                    </a:lnTo>
                    <a:lnTo>
                      <a:pt x="218" y="2434"/>
                    </a:lnTo>
                    <a:lnTo>
                      <a:pt x="213" y="2425"/>
                    </a:lnTo>
                    <a:close/>
                    <a:moveTo>
                      <a:pt x="3016" y="2412"/>
                    </a:moveTo>
                    <a:lnTo>
                      <a:pt x="3021" y="2424"/>
                    </a:lnTo>
                    <a:lnTo>
                      <a:pt x="3016" y="2431"/>
                    </a:lnTo>
                    <a:lnTo>
                      <a:pt x="3012" y="2420"/>
                    </a:lnTo>
                    <a:lnTo>
                      <a:pt x="3016" y="2412"/>
                    </a:lnTo>
                    <a:close/>
                    <a:moveTo>
                      <a:pt x="3122" y="2213"/>
                    </a:moveTo>
                    <a:lnTo>
                      <a:pt x="3112" y="2236"/>
                    </a:lnTo>
                    <a:lnTo>
                      <a:pt x="3091" y="2261"/>
                    </a:lnTo>
                    <a:lnTo>
                      <a:pt x="3103" y="2237"/>
                    </a:lnTo>
                    <a:lnTo>
                      <a:pt x="3122" y="2213"/>
                    </a:lnTo>
                    <a:close/>
                    <a:moveTo>
                      <a:pt x="3162" y="2066"/>
                    </a:moveTo>
                    <a:lnTo>
                      <a:pt x="3168" y="2080"/>
                    </a:lnTo>
                    <a:lnTo>
                      <a:pt x="3163" y="2093"/>
                    </a:lnTo>
                    <a:lnTo>
                      <a:pt x="3158" y="2079"/>
                    </a:lnTo>
                    <a:lnTo>
                      <a:pt x="3162" y="2066"/>
                    </a:lnTo>
                    <a:close/>
                    <a:moveTo>
                      <a:pt x="35" y="1915"/>
                    </a:moveTo>
                    <a:lnTo>
                      <a:pt x="37" y="1925"/>
                    </a:lnTo>
                    <a:lnTo>
                      <a:pt x="30" y="1933"/>
                    </a:lnTo>
                    <a:lnTo>
                      <a:pt x="28" y="1924"/>
                    </a:lnTo>
                    <a:lnTo>
                      <a:pt x="35" y="1915"/>
                    </a:lnTo>
                    <a:close/>
                    <a:moveTo>
                      <a:pt x="2" y="1697"/>
                    </a:moveTo>
                    <a:lnTo>
                      <a:pt x="11" y="1724"/>
                    </a:lnTo>
                    <a:lnTo>
                      <a:pt x="11" y="1738"/>
                    </a:lnTo>
                    <a:lnTo>
                      <a:pt x="13" y="1751"/>
                    </a:lnTo>
                    <a:lnTo>
                      <a:pt x="2" y="1721"/>
                    </a:lnTo>
                    <a:lnTo>
                      <a:pt x="2" y="1697"/>
                    </a:lnTo>
                    <a:close/>
                    <a:moveTo>
                      <a:pt x="3234" y="1672"/>
                    </a:moveTo>
                    <a:lnTo>
                      <a:pt x="3234" y="1685"/>
                    </a:lnTo>
                    <a:lnTo>
                      <a:pt x="3224" y="1696"/>
                    </a:lnTo>
                    <a:lnTo>
                      <a:pt x="3224" y="1683"/>
                    </a:lnTo>
                    <a:lnTo>
                      <a:pt x="3234" y="1672"/>
                    </a:lnTo>
                    <a:close/>
                    <a:moveTo>
                      <a:pt x="10" y="1541"/>
                    </a:moveTo>
                    <a:lnTo>
                      <a:pt x="10" y="1553"/>
                    </a:lnTo>
                    <a:lnTo>
                      <a:pt x="0" y="1565"/>
                    </a:lnTo>
                    <a:lnTo>
                      <a:pt x="0" y="1552"/>
                    </a:lnTo>
                    <a:lnTo>
                      <a:pt x="10" y="1541"/>
                    </a:lnTo>
                    <a:close/>
                    <a:moveTo>
                      <a:pt x="3221" y="1493"/>
                    </a:moveTo>
                    <a:lnTo>
                      <a:pt x="3231" y="1521"/>
                    </a:lnTo>
                    <a:lnTo>
                      <a:pt x="3232" y="1545"/>
                    </a:lnTo>
                    <a:lnTo>
                      <a:pt x="3223" y="1518"/>
                    </a:lnTo>
                    <a:lnTo>
                      <a:pt x="3221" y="1500"/>
                    </a:lnTo>
                    <a:lnTo>
                      <a:pt x="3221" y="1493"/>
                    </a:lnTo>
                    <a:close/>
                    <a:moveTo>
                      <a:pt x="3204" y="1303"/>
                    </a:moveTo>
                    <a:lnTo>
                      <a:pt x="3206" y="1313"/>
                    </a:lnTo>
                    <a:lnTo>
                      <a:pt x="3199" y="1323"/>
                    </a:lnTo>
                    <a:lnTo>
                      <a:pt x="3196" y="1312"/>
                    </a:lnTo>
                    <a:lnTo>
                      <a:pt x="3204" y="1303"/>
                    </a:lnTo>
                    <a:close/>
                    <a:moveTo>
                      <a:pt x="69" y="1148"/>
                    </a:moveTo>
                    <a:lnTo>
                      <a:pt x="75" y="1162"/>
                    </a:lnTo>
                    <a:lnTo>
                      <a:pt x="71" y="1175"/>
                    </a:lnTo>
                    <a:lnTo>
                      <a:pt x="65" y="1160"/>
                    </a:lnTo>
                    <a:lnTo>
                      <a:pt x="69" y="1148"/>
                    </a:lnTo>
                    <a:close/>
                    <a:moveTo>
                      <a:pt x="143" y="974"/>
                    </a:moveTo>
                    <a:lnTo>
                      <a:pt x="131" y="999"/>
                    </a:lnTo>
                    <a:lnTo>
                      <a:pt x="112" y="1025"/>
                    </a:lnTo>
                    <a:lnTo>
                      <a:pt x="123" y="998"/>
                    </a:lnTo>
                    <a:lnTo>
                      <a:pt x="143" y="974"/>
                    </a:lnTo>
                    <a:close/>
                    <a:moveTo>
                      <a:pt x="216" y="809"/>
                    </a:moveTo>
                    <a:lnTo>
                      <a:pt x="220" y="820"/>
                    </a:lnTo>
                    <a:lnTo>
                      <a:pt x="215" y="828"/>
                    </a:lnTo>
                    <a:lnTo>
                      <a:pt x="212" y="817"/>
                    </a:lnTo>
                    <a:lnTo>
                      <a:pt x="216" y="809"/>
                    </a:lnTo>
                    <a:close/>
                    <a:moveTo>
                      <a:pt x="3004" y="804"/>
                    </a:moveTo>
                    <a:lnTo>
                      <a:pt x="3015" y="806"/>
                    </a:lnTo>
                    <a:lnTo>
                      <a:pt x="3019" y="813"/>
                    </a:lnTo>
                    <a:lnTo>
                      <a:pt x="3008" y="811"/>
                    </a:lnTo>
                    <a:lnTo>
                      <a:pt x="3004" y="804"/>
                    </a:lnTo>
                    <a:close/>
                    <a:moveTo>
                      <a:pt x="2881" y="609"/>
                    </a:moveTo>
                    <a:lnTo>
                      <a:pt x="2884" y="612"/>
                    </a:lnTo>
                    <a:lnTo>
                      <a:pt x="2895" y="626"/>
                    </a:lnTo>
                    <a:lnTo>
                      <a:pt x="2906" y="657"/>
                    </a:lnTo>
                    <a:lnTo>
                      <a:pt x="2892" y="639"/>
                    </a:lnTo>
                    <a:lnTo>
                      <a:pt x="2881" y="609"/>
                    </a:lnTo>
                    <a:close/>
                    <a:moveTo>
                      <a:pt x="2780" y="508"/>
                    </a:moveTo>
                    <a:lnTo>
                      <a:pt x="2796" y="510"/>
                    </a:lnTo>
                    <a:lnTo>
                      <a:pt x="2802" y="517"/>
                    </a:lnTo>
                    <a:lnTo>
                      <a:pt x="2786" y="515"/>
                    </a:lnTo>
                    <a:lnTo>
                      <a:pt x="2780" y="508"/>
                    </a:lnTo>
                    <a:close/>
                    <a:moveTo>
                      <a:pt x="557" y="397"/>
                    </a:moveTo>
                    <a:lnTo>
                      <a:pt x="568" y="399"/>
                    </a:lnTo>
                    <a:lnTo>
                      <a:pt x="561" y="404"/>
                    </a:lnTo>
                    <a:lnTo>
                      <a:pt x="550" y="403"/>
                    </a:lnTo>
                    <a:lnTo>
                      <a:pt x="557" y="397"/>
                    </a:lnTo>
                    <a:close/>
                    <a:moveTo>
                      <a:pt x="740" y="259"/>
                    </a:moveTo>
                    <a:lnTo>
                      <a:pt x="722" y="281"/>
                    </a:lnTo>
                    <a:lnTo>
                      <a:pt x="704" y="293"/>
                    </a:lnTo>
                    <a:lnTo>
                      <a:pt x="704" y="294"/>
                    </a:lnTo>
                    <a:lnTo>
                      <a:pt x="704" y="293"/>
                    </a:lnTo>
                    <a:lnTo>
                      <a:pt x="722" y="272"/>
                    </a:lnTo>
                    <a:lnTo>
                      <a:pt x="740" y="259"/>
                    </a:lnTo>
                    <a:close/>
                    <a:moveTo>
                      <a:pt x="2470" y="243"/>
                    </a:moveTo>
                    <a:lnTo>
                      <a:pt x="2479" y="249"/>
                    </a:lnTo>
                    <a:lnTo>
                      <a:pt x="2485" y="263"/>
                    </a:lnTo>
                    <a:lnTo>
                      <a:pt x="2482" y="262"/>
                    </a:lnTo>
                    <a:lnTo>
                      <a:pt x="2475" y="257"/>
                    </a:lnTo>
                    <a:lnTo>
                      <a:pt x="2470" y="243"/>
                    </a:lnTo>
                    <a:close/>
                    <a:moveTo>
                      <a:pt x="862" y="188"/>
                    </a:moveTo>
                    <a:lnTo>
                      <a:pt x="876" y="191"/>
                    </a:lnTo>
                    <a:lnTo>
                      <a:pt x="868" y="195"/>
                    </a:lnTo>
                    <a:lnTo>
                      <a:pt x="853" y="192"/>
                    </a:lnTo>
                    <a:lnTo>
                      <a:pt x="862" y="188"/>
                    </a:lnTo>
                    <a:close/>
                    <a:moveTo>
                      <a:pt x="2314" y="168"/>
                    </a:moveTo>
                    <a:lnTo>
                      <a:pt x="2342" y="173"/>
                    </a:lnTo>
                    <a:lnTo>
                      <a:pt x="2359" y="181"/>
                    </a:lnTo>
                    <a:lnTo>
                      <a:pt x="2330" y="177"/>
                    </a:lnTo>
                    <a:lnTo>
                      <a:pt x="2314" y="168"/>
                    </a:lnTo>
                    <a:close/>
                    <a:moveTo>
                      <a:pt x="2136" y="86"/>
                    </a:moveTo>
                    <a:lnTo>
                      <a:pt x="2143" y="89"/>
                    </a:lnTo>
                    <a:lnTo>
                      <a:pt x="2147" y="101"/>
                    </a:lnTo>
                    <a:lnTo>
                      <a:pt x="2140" y="98"/>
                    </a:lnTo>
                    <a:lnTo>
                      <a:pt x="2136" y="86"/>
                    </a:lnTo>
                    <a:close/>
                    <a:moveTo>
                      <a:pt x="1252" y="43"/>
                    </a:moveTo>
                    <a:lnTo>
                      <a:pt x="1242" y="54"/>
                    </a:lnTo>
                    <a:lnTo>
                      <a:pt x="1233" y="57"/>
                    </a:lnTo>
                    <a:lnTo>
                      <a:pt x="1243" y="44"/>
                    </a:lnTo>
                    <a:lnTo>
                      <a:pt x="1252" y="43"/>
                    </a:lnTo>
                    <a:close/>
                    <a:moveTo>
                      <a:pt x="1399" y="14"/>
                    </a:moveTo>
                    <a:lnTo>
                      <a:pt x="1431" y="20"/>
                    </a:lnTo>
                    <a:lnTo>
                      <a:pt x="1410" y="23"/>
                    </a:lnTo>
                    <a:lnTo>
                      <a:pt x="1379" y="19"/>
                    </a:lnTo>
                    <a:lnTo>
                      <a:pt x="1393" y="16"/>
                    </a:lnTo>
                    <a:lnTo>
                      <a:pt x="1399" y="14"/>
                    </a:lnTo>
                    <a:close/>
                    <a:moveTo>
                      <a:pt x="1609" y="0"/>
                    </a:moveTo>
                    <a:lnTo>
                      <a:pt x="1619" y="0"/>
                    </a:lnTo>
                    <a:lnTo>
                      <a:pt x="1612" y="10"/>
                    </a:lnTo>
                    <a:lnTo>
                      <a:pt x="1602" y="9"/>
                    </a:lnTo>
                    <a:lnTo>
                      <a:pt x="16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1" name="Freeform 716"/>
              <p:cNvSpPr>
                <a:spLocks noEditPoints="1"/>
              </p:cNvSpPr>
              <p:nvPr/>
            </p:nvSpPr>
            <p:spPr bwMode="auto">
              <a:xfrm>
                <a:off x="5489" y="917"/>
                <a:ext cx="3252" cy="3254"/>
              </a:xfrm>
              <a:custGeom>
                <a:avLst/>
                <a:gdLst>
                  <a:gd name="T0" fmla="*/ 1615 w 3252"/>
                  <a:gd name="T1" fmla="*/ 3254 h 3254"/>
                  <a:gd name="T2" fmla="*/ 1876 w 3252"/>
                  <a:gd name="T3" fmla="*/ 3236 h 3254"/>
                  <a:gd name="T4" fmla="*/ 1963 w 3252"/>
                  <a:gd name="T5" fmla="*/ 3218 h 3254"/>
                  <a:gd name="T6" fmla="*/ 1946 w 3252"/>
                  <a:gd name="T7" fmla="*/ 3223 h 3254"/>
                  <a:gd name="T8" fmla="*/ 1992 w 3252"/>
                  <a:gd name="T9" fmla="*/ 3213 h 3254"/>
                  <a:gd name="T10" fmla="*/ 1097 w 3252"/>
                  <a:gd name="T11" fmla="*/ 3155 h 3254"/>
                  <a:gd name="T12" fmla="*/ 1097 w 3252"/>
                  <a:gd name="T13" fmla="*/ 3155 h 3254"/>
                  <a:gd name="T14" fmla="*/ 872 w 3252"/>
                  <a:gd name="T15" fmla="*/ 3069 h 3254"/>
                  <a:gd name="T16" fmla="*/ 2393 w 3252"/>
                  <a:gd name="T17" fmla="*/ 3062 h 3254"/>
                  <a:gd name="T18" fmla="*/ 2429 w 3252"/>
                  <a:gd name="T19" fmla="*/ 3042 h 3254"/>
                  <a:gd name="T20" fmla="*/ 772 w 3252"/>
                  <a:gd name="T21" fmla="*/ 3001 h 3254"/>
                  <a:gd name="T22" fmla="*/ 2519 w 3252"/>
                  <a:gd name="T23" fmla="*/ 2976 h 3254"/>
                  <a:gd name="T24" fmla="*/ 2519 w 3252"/>
                  <a:gd name="T25" fmla="*/ 2976 h 3254"/>
                  <a:gd name="T26" fmla="*/ 2686 w 3252"/>
                  <a:gd name="T27" fmla="*/ 2850 h 3254"/>
                  <a:gd name="T28" fmla="*/ 451 w 3252"/>
                  <a:gd name="T29" fmla="*/ 2738 h 3254"/>
                  <a:gd name="T30" fmla="*/ 359 w 3252"/>
                  <a:gd name="T31" fmla="*/ 2632 h 3254"/>
                  <a:gd name="T32" fmla="*/ 3031 w 3252"/>
                  <a:gd name="T33" fmla="*/ 2432 h 3254"/>
                  <a:gd name="T34" fmla="*/ 3031 w 3252"/>
                  <a:gd name="T35" fmla="*/ 2432 h 3254"/>
                  <a:gd name="T36" fmla="*/ 216 w 3252"/>
                  <a:gd name="T37" fmla="*/ 2439 h 3254"/>
                  <a:gd name="T38" fmla="*/ 3122 w 3252"/>
                  <a:gd name="T39" fmla="*/ 2244 h 3254"/>
                  <a:gd name="T40" fmla="*/ 3183 w 3252"/>
                  <a:gd name="T41" fmla="*/ 2103 h 3254"/>
                  <a:gd name="T42" fmla="*/ 38 w 3252"/>
                  <a:gd name="T43" fmla="*/ 1932 h 3254"/>
                  <a:gd name="T44" fmla="*/ 38 w 3252"/>
                  <a:gd name="T45" fmla="*/ 1932 h 3254"/>
                  <a:gd name="T46" fmla="*/ 2 w 3252"/>
                  <a:gd name="T47" fmla="*/ 1703 h 3254"/>
                  <a:gd name="T48" fmla="*/ 3244 w 3252"/>
                  <a:gd name="T49" fmla="*/ 1693 h 3254"/>
                  <a:gd name="T50" fmla="*/ 10 w 3252"/>
                  <a:gd name="T51" fmla="*/ 1573 h 3254"/>
                  <a:gd name="T52" fmla="*/ 3241 w 3252"/>
                  <a:gd name="T53" fmla="*/ 1529 h 3254"/>
                  <a:gd name="T54" fmla="*/ 3241 w 3252"/>
                  <a:gd name="T55" fmla="*/ 1529 h 3254"/>
                  <a:gd name="T56" fmla="*/ 3214 w 3252"/>
                  <a:gd name="T57" fmla="*/ 1311 h 3254"/>
                  <a:gd name="T58" fmla="*/ 75 w 3252"/>
                  <a:gd name="T59" fmla="*/ 1168 h 3254"/>
                  <a:gd name="T60" fmla="*/ 122 w 3252"/>
                  <a:gd name="T61" fmla="*/ 1033 h 3254"/>
                  <a:gd name="T62" fmla="*/ 133 w 3252"/>
                  <a:gd name="T63" fmla="*/ 1006 h 3254"/>
                  <a:gd name="T64" fmla="*/ 3029 w 3252"/>
                  <a:gd name="T65" fmla="*/ 821 h 3254"/>
                  <a:gd name="T66" fmla="*/ 222 w 3252"/>
                  <a:gd name="T67" fmla="*/ 825 h 3254"/>
                  <a:gd name="T68" fmla="*/ 2894 w 3252"/>
                  <a:gd name="T69" fmla="*/ 606 h 3254"/>
                  <a:gd name="T70" fmla="*/ 2882 w 3252"/>
                  <a:gd name="T71" fmla="*/ 592 h 3254"/>
                  <a:gd name="T72" fmla="*/ 2812 w 3252"/>
                  <a:gd name="T73" fmla="*/ 525 h 3254"/>
                  <a:gd name="T74" fmla="*/ 560 w 3252"/>
                  <a:gd name="T75" fmla="*/ 411 h 3254"/>
                  <a:gd name="T76" fmla="*/ 750 w 3252"/>
                  <a:gd name="T77" fmla="*/ 267 h 3254"/>
                  <a:gd name="T78" fmla="*/ 2474 w 3252"/>
                  <a:gd name="T79" fmla="*/ 239 h 3254"/>
                  <a:gd name="T80" fmla="*/ 2474 w 3252"/>
                  <a:gd name="T81" fmla="*/ 239 h 3254"/>
                  <a:gd name="T82" fmla="*/ 849 w 3252"/>
                  <a:gd name="T83" fmla="*/ 198 h 3254"/>
                  <a:gd name="T84" fmla="*/ 2399 w 3252"/>
                  <a:gd name="T85" fmla="*/ 195 h 3254"/>
                  <a:gd name="T86" fmla="*/ 2149 w 3252"/>
                  <a:gd name="T87" fmla="*/ 86 h 3254"/>
                  <a:gd name="T88" fmla="*/ 1272 w 3252"/>
                  <a:gd name="T89" fmla="*/ 39 h 3254"/>
                  <a:gd name="T90" fmla="*/ 1272 w 3252"/>
                  <a:gd name="T91" fmla="*/ 39 h 3254"/>
                  <a:gd name="T92" fmla="*/ 1291 w 3252"/>
                  <a:gd name="T93" fmla="*/ 34 h 3254"/>
                  <a:gd name="T94" fmla="*/ 1409 w 3252"/>
                  <a:gd name="T95" fmla="*/ 22 h 3254"/>
                  <a:gd name="T96" fmla="*/ 1380 w 3252"/>
                  <a:gd name="T97" fmla="*/ 18 h 3254"/>
                  <a:gd name="T98" fmla="*/ 1619 w 3252"/>
                  <a:gd name="T99" fmla="*/ 8 h 3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52" h="3254">
                    <a:moveTo>
                      <a:pt x="1622" y="3246"/>
                    </a:moveTo>
                    <a:lnTo>
                      <a:pt x="1631" y="3246"/>
                    </a:lnTo>
                    <a:lnTo>
                      <a:pt x="1622" y="3254"/>
                    </a:lnTo>
                    <a:lnTo>
                      <a:pt x="1615" y="3254"/>
                    </a:lnTo>
                    <a:lnTo>
                      <a:pt x="1622" y="3246"/>
                    </a:lnTo>
                    <a:close/>
                    <a:moveTo>
                      <a:pt x="1866" y="3227"/>
                    </a:moveTo>
                    <a:lnTo>
                      <a:pt x="1893" y="3232"/>
                    </a:lnTo>
                    <a:lnTo>
                      <a:pt x="1876" y="3236"/>
                    </a:lnTo>
                    <a:lnTo>
                      <a:pt x="1850" y="3230"/>
                    </a:lnTo>
                    <a:lnTo>
                      <a:pt x="1851" y="3230"/>
                    </a:lnTo>
                    <a:lnTo>
                      <a:pt x="1866" y="3227"/>
                    </a:lnTo>
                    <a:close/>
                    <a:moveTo>
                      <a:pt x="1963" y="3218"/>
                    </a:moveTo>
                    <a:lnTo>
                      <a:pt x="1967" y="3218"/>
                    </a:lnTo>
                    <a:lnTo>
                      <a:pt x="1970" y="3218"/>
                    </a:lnTo>
                    <a:lnTo>
                      <a:pt x="1955" y="3222"/>
                    </a:lnTo>
                    <a:lnTo>
                      <a:pt x="1946" y="3223"/>
                    </a:lnTo>
                    <a:lnTo>
                      <a:pt x="1950" y="3220"/>
                    </a:lnTo>
                    <a:lnTo>
                      <a:pt x="1963" y="3218"/>
                    </a:lnTo>
                    <a:close/>
                    <a:moveTo>
                      <a:pt x="2002" y="3201"/>
                    </a:moveTo>
                    <a:lnTo>
                      <a:pt x="1992" y="3213"/>
                    </a:lnTo>
                    <a:lnTo>
                      <a:pt x="1979" y="3216"/>
                    </a:lnTo>
                    <a:lnTo>
                      <a:pt x="1989" y="3205"/>
                    </a:lnTo>
                    <a:lnTo>
                      <a:pt x="2002" y="3201"/>
                    </a:lnTo>
                    <a:close/>
                    <a:moveTo>
                      <a:pt x="1097" y="3155"/>
                    </a:moveTo>
                    <a:lnTo>
                      <a:pt x="1106" y="3160"/>
                    </a:lnTo>
                    <a:lnTo>
                      <a:pt x="1109" y="3169"/>
                    </a:lnTo>
                    <a:lnTo>
                      <a:pt x="1101" y="3167"/>
                    </a:lnTo>
                    <a:lnTo>
                      <a:pt x="1097" y="3155"/>
                    </a:lnTo>
                    <a:close/>
                    <a:moveTo>
                      <a:pt x="856" y="3061"/>
                    </a:moveTo>
                    <a:lnTo>
                      <a:pt x="886" y="3065"/>
                    </a:lnTo>
                    <a:lnTo>
                      <a:pt x="902" y="3073"/>
                    </a:lnTo>
                    <a:lnTo>
                      <a:pt x="872" y="3069"/>
                    </a:lnTo>
                    <a:lnTo>
                      <a:pt x="856" y="3061"/>
                    </a:lnTo>
                    <a:close/>
                    <a:moveTo>
                      <a:pt x="2389" y="3054"/>
                    </a:moveTo>
                    <a:lnTo>
                      <a:pt x="2403" y="3056"/>
                    </a:lnTo>
                    <a:lnTo>
                      <a:pt x="2393" y="3062"/>
                    </a:lnTo>
                    <a:lnTo>
                      <a:pt x="2379" y="3059"/>
                    </a:lnTo>
                    <a:lnTo>
                      <a:pt x="2389" y="3054"/>
                    </a:lnTo>
                    <a:close/>
                    <a:moveTo>
                      <a:pt x="2436" y="3038"/>
                    </a:moveTo>
                    <a:lnTo>
                      <a:pt x="2429" y="3042"/>
                    </a:lnTo>
                    <a:lnTo>
                      <a:pt x="2433" y="3039"/>
                    </a:lnTo>
                    <a:lnTo>
                      <a:pt x="2436" y="3038"/>
                    </a:lnTo>
                    <a:close/>
                    <a:moveTo>
                      <a:pt x="762" y="2996"/>
                    </a:moveTo>
                    <a:lnTo>
                      <a:pt x="772" y="3001"/>
                    </a:lnTo>
                    <a:lnTo>
                      <a:pt x="776" y="3014"/>
                    </a:lnTo>
                    <a:lnTo>
                      <a:pt x="767" y="3008"/>
                    </a:lnTo>
                    <a:lnTo>
                      <a:pt x="762" y="2996"/>
                    </a:lnTo>
                    <a:close/>
                    <a:moveTo>
                      <a:pt x="2519" y="2976"/>
                    </a:moveTo>
                    <a:lnTo>
                      <a:pt x="2501" y="2998"/>
                    </a:lnTo>
                    <a:lnTo>
                      <a:pt x="2481" y="3011"/>
                    </a:lnTo>
                    <a:lnTo>
                      <a:pt x="2499" y="2989"/>
                    </a:lnTo>
                    <a:lnTo>
                      <a:pt x="2519" y="2976"/>
                    </a:lnTo>
                    <a:close/>
                    <a:moveTo>
                      <a:pt x="2693" y="2844"/>
                    </a:moveTo>
                    <a:lnTo>
                      <a:pt x="2704" y="2846"/>
                    </a:lnTo>
                    <a:lnTo>
                      <a:pt x="2699" y="2851"/>
                    </a:lnTo>
                    <a:lnTo>
                      <a:pt x="2686" y="2850"/>
                    </a:lnTo>
                    <a:lnTo>
                      <a:pt x="2693" y="2844"/>
                    </a:lnTo>
                    <a:close/>
                    <a:moveTo>
                      <a:pt x="428" y="2729"/>
                    </a:moveTo>
                    <a:lnTo>
                      <a:pt x="444" y="2731"/>
                    </a:lnTo>
                    <a:lnTo>
                      <a:pt x="451" y="2738"/>
                    </a:lnTo>
                    <a:lnTo>
                      <a:pt x="435" y="2736"/>
                    </a:lnTo>
                    <a:lnTo>
                      <a:pt x="428" y="2729"/>
                    </a:lnTo>
                    <a:close/>
                    <a:moveTo>
                      <a:pt x="342" y="2610"/>
                    </a:moveTo>
                    <a:lnTo>
                      <a:pt x="359" y="2632"/>
                    </a:lnTo>
                    <a:lnTo>
                      <a:pt x="368" y="2658"/>
                    </a:lnTo>
                    <a:lnTo>
                      <a:pt x="353" y="2641"/>
                    </a:lnTo>
                    <a:lnTo>
                      <a:pt x="342" y="2610"/>
                    </a:lnTo>
                    <a:close/>
                    <a:moveTo>
                      <a:pt x="3031" y="2432"/>
                    </a:moveTo>
                    <a:lnTo>
                      <a:pt x="3035" y="2442"/>
                    </a:lnTo>
                    <a:lnTo>
                      <a:pt x="3031" y="2450"/>
                    </a:lnTo>
                    <a:lnTo>
                      <a:pt x="3026" y="2439"/>
                    </a:lnTo>
                    <a:lnTo>
                      <a:pt x="3031" y="2432"/>
                    </a:lnTo>
                    <a:close/>
                    <a:moveTo>
                      <a:pt x="212" y="2430"/>
                    </a:moveTo>
                    <a:lnTo>
                      <a:pt x="223" y="2433"/>
                    </a:lnTo>
                    <a:lnTo>
                      <a:pt x="228" y="2442"/>
                    </a:lnTo>
                    <a:lnTo>
                      <a:pt x="216" y="2439"/>
                    </a:lnTo>
                    <a:lnTo>
                      <a:pt x="212" y="2430"/>
                    </a:lnTo>
                    <a:close/>
                    <a:moveTo>
                      <a:pt x="3149" y="2200"/>
                    </a:moveTo>
                    <a:lnTo>
                      <a:pt x="3142" y="2220"/>
                    </a:lnTo>
                    <a:lnTo>
                      <a:pt x="3122" y="2244"/>
                    </a:lnTo>
                    <a:lnTo>
                      <a:pt x="3132" y="2221"/>
                    </a:lnTo>
                    <a:lnTo>
                      <a:pt x="3149" y="2200"/>
                    </a:lnTo>
                    <a:close/>
                    <a:moveTo>
                      <a:pt x="3178" y="2088"/>
                    </a:moveTo>
                    <a:lnTo>
                      <a:pt x="3183" y="2103"/>
                    </a:lnTo>
                    <a:lnTo>
                      <a:pt x="3179" y="2115"/>
                    </a:lnTo>
                    <a:lnTo>
                      <a:pt x="3173" y="2101"/>
                    </a:lnTo>
                    <a:lnTo>
                      <a:pt x="3178" y="2088"/>
                    </a:lnTo>
                    <a:close/>
                    <a:moveTo>
                      <a:pt x="38" y="1932"/>
                    </a:moveTo>
                    <a:lnTo>
                      <a:pt x="40" y="1941"/>
                    </a:lnTo>
                    <a:lnTo>
                      <a:pt x="31" y="1951"/>
                    </a:lnTo>
                    <a:lnTo>
                      <a:pt x="30" y="1941"/>
                    </a:lnTo>
                    <a:lnTo>
                      <a:pt x="38" y="1932"/>
                    </a:lnTo>
                    <a:close/>
                    <a:moveTo>
                      <a:pt x="0" y="1679"/>
                    </a:moveTo>
                    <a:lnTo>
                      <a:pt x="12" y="1705"/>
                    </a:lnTo>
                    <a:lnTo>
                      <a:pt x="12" y="1729"/>
                    </a:lnTo>
                    <a:lnTo>
                      <a:pt x="2" y="1703"/>
                    </a:lnTo>
                    <a:lnTo>
                      <a:pt x="0" y="1679"/>
                    </a:lnTo>
                    <a:close/>
                    <a:moveTo>
                      <a:pt x="3252" y="1669"/>
                    </a:moveTo>
                    <a:lnTo>
                      <a:pt x="3252" y="1681"/>
                    </a:lnTo>
                    <a:lnTo>
                      <a:pt x="3244" y="1693"/>
                    </a:lnTo>
                    <a:lnTo>
                      <a:pt x="3244" y="1680"/>
                    </a:lnTo>
                    <a:lnTo>
                      <a:pt x="3252" y="1669"/>
                    </a:lnTo>
                    <a:close/>
                    <a:moveTo>
                      <a:pt x="10" y="1560"/>
                    </a:moveTo>
                    <a:lnTo>
                      <a:pt x="10" y="1573"/>
                    </a:lnTo>
                    <a:lnTo>
                      <a:pt x="0" y="1584"/>
                    </a:lnTo>
                    <a:lnTo>
                      <a:pt x="2" y="1570"/>
                    </a:lnTo>
                    <a:lnTo>
                      <a:pt x="10" y="1560"/>
                    </a:lnTo>
                    <a:close/>
                    <a:moveTo>
                      <a:pt x="3241" y="1529"/>
                    </a:moveTo>
                    <a:lnTo>
                      <a:pt x="3252" y="1556"/>
                    </a:lnTo>
                    <a:lnTo>
                      <a:pt x="3252" y="1580"/>
                    </a:lnTo>
                    <a:lnTo>
                      <a:pt x="3242" y="1553"/>
                    </a:lnTo>
                    <a:lnTo>
                      <a:pt x="3241" y="1529"/>
                    </a:lnTo>
                    <a:close/>
                    <a:moveTo>
                      <a:pt x="3221" y="1301"/>
                    </a:moveTo>
                    <a:lnTo>
                      <a:pt x="3223" y="1313"/>
                    </a:lnTo>
                    <a:lnTo>
                      <a:pt x="3216" y="1321"/>
                    </a:lnTo>
                    <a:lnTo>
                      <a:pt x="3214" y="1311"/>
                    </a:lnTo>
                    <a:lnTo>
                      <a:pt x="3221" y="1301"/>
                    </a:lnTo>
                    <a:close/>
                    <a:moveTo>
                      <a:pt x="74" y="1142"/>
                    </a:moveTo>
                    <a:lnTo>
                      <a:pt x="79" y="1156"/>
                    </a:lnTo>
                    <a:lnTo>
                      <a:pt x="75" y="1168"/>
                    </a:lnTo>
                    <a:lnTo>
                      <a:pt x="71" y="1154"/>
                    </a:lnTo>
                    <a:lnTo>
                      <a:pt x="74" y="1142"/>
                    </a:lnTo>
                    <a:close/>
                    <a:moveTo>
                      <a:pt x="133" y="1006"/>
                    </a:moveTo>
                    <a:lnTo>
                      <a:pt x="122" y="1033"/>
                    </a:lnTo>
                    <a:lnTo>
                      <a:pt x="105" y="1053"/>
                    </a:lnTo>
                    <a:lnTo>
                      <a:pt x="112" y="1031"/>
                    </a:lnTo>
                    <a:lnTo>
                      <a:pt x="112" y="1031"/>
                    </a:lnTo>
                    <a:lnTo>
                      <a:pt x="133" y="1006"/>
                    </a:lnTo>
                    <a:close/>
                    <a:moveTo>
                      <a:pt x="3025" y="814"/>
                    </a:moveTo>
                    <a:lnTo>
                      <a:pt x="3036" y="815"/>
                    </a:lnTo>
                    <a:lnTo>
                      <a:pt x="3040" y="824"/>
                    </a:lnTo>
                    <a:lnTo>
                      <a:pt x="3029" y="821"/>
                    </a:lnTo>
                    <a:lnTo>
                      <a:pt x="3025" y="814"/>
                    </a:lnTo>
                    <a:close/>
                    <a:moveTo>
                      <a:pt x="222" y="805"/>
                    </a:moveTo>
                    <a:lnTo>
                      <a:pt x="226" y="817"/>
                    </a:lnTo>
                    <a:lnTo>
                      <a:pt x="222" y="825"/>
                    </a:lnTo>
                    <a:lnTo>
                      <a:pt x="218" y="814"/>
                    </a:lnTo>
                    <a:lnTo>
                      <a:pt x="222" y="805"/>
                    </a:lnTo>
                    <a:close/>
                    <a:moveTo>
                      <a:pt x="2882" y="592"/>
                    </a:moveTo>
                    <a:lnTo>
                      <a:pt x="2894" y="606"/>
                    </a:lnTo>
                    <a:lnTo>
                      <a:pt x="2905" y="634"/>
                    </a:lnTo>
                    <a:lnTo>
                      <a:pt x="2894" y="620"/>
                    </a:lnTo>
                    <a:lnTo>
                      <a:pt x="2891" y="617"/>
                    </a:lnTo>
                    <a:lnTo>
                      <a:pt x="2882" y="592"/>
                    </a:lnTo>
                    <a:close/>
                    <a:moveTo>
                      <a:pt x="2806" y="518"/>
                    </a:moveTo>
                    <a:lnTo>
                      <a:pt x="2820" y="521"/>
                    </a:lnTo>
                    <a:lnTo>
                      <a:pt x="2827" y="527"/>
                    </a:lnTo>
                    <a:lnTo>
                      <a:pt x="2812" y="525"/>
                    </a:lnTo>
                    <a:lnTo>
                      <a:pt x="2806" y="518"/>
                    </a:lnTo>
                    <a:close/>
                    <a:moveTo>
                      <a:pt x="555" y="403"/>
                    </a:moveTo>
                    <a:lnTo>
                      <a:pt x="567" y="405"/>
                    </a:lnTo>
                    <a:lnTo>
                      <a:pt x="560" y="411"/>
                    </a:lnTo>
                    <a:lnTo>
                      <a:pt x="548" y="408"/>
                    </a:lnTo>
                    <a:lnTo>
                      <a:pt x="555" y="403"/>
                    </a:lnTo>
                    <a:close/>
                    <a:moveTo>
                      <a:pt x="769" y="246"/>
                    </a:moveTo>
                    <a:lnTo>
                      <a:pt x="750" y="267"/>
                    </a:lnTo>
                    <a:lnTo>
                      <a:pt x="732" y="280"/>
                    </a:lnTo>
                    <a:lnTo>
                      <a:pt x="750" y="257"/>
                    </a:lnTo>
                    <a:lnTo>
                      <a:pt x="769" y="246"/>
                    </a:lnTo>
                    <a:close/>
                    <a:moveTo>
                      <a:pt x="2474" y="239"/>
                    </a:moveTo>
                    <a:lnTo>
                      <a:pt x="2484" y="244"/>
                    </a:lnTo>
                    <a:lnTo>
                      <a:pt x="2489" y="257"/>
                    </a:lnTo>
                    <a:lnTo>
                      <a:pt x="2480" y="251"/>
                    </a:lnTo>
                    <a:lnTo>
                      <a:pt x="2474" y="239"/>
                    </a:lnTo>
                    <a:close/>
                    <a:moveTo>
                      <a:pt x="856" y="193"/>
                    </a:moveTo>
                    <a:lnTo>
                      <a:pt x="872" y="196"/>
                    </a:lnTo>
                    <a:lnTo>
                      <a:pt x="863" y="200"/>
                    </a:lnTo>
                    <a:lnTo>
                      <a:pt x="849" y="198"/>
                    </a:lnTo>
                    <a:lnTo>
                      <a:pt x="856" y="193"/>
                    </a:lnTo>
                    <a:close/>
                    <a:moveTo>
                      <a:pt x="2352" y="181"/>
                    </a:moveTo>
                    <a:lnTo>
                      <a:pt x="2382" y="186"/>
                    </a:lnTo>
                    <a:lnTo>
                      <a:pt x="2399" y="195"/>
                    </a:lnTo>
                    <a:lnTo>
                      <a:pt x="2369" y="189"/>
                    </a:lnTo>
                    <a:lnTo>
                      <a:pt x="2352" y="181"/>
                    </a:lnTo>
                    <a:close/>
                    <a:moveTo>
                      <a:pt x="2142" y="83"/>
                    </a:moveTo>
                    <a:lnTo>
                      <a:pt x="2149" y="86"/>
                    </a:lnTo>
                    <a:lnTo>
                      <a:pt x="2153" y="97"/>
                    </a:lnTo>
                    <a:lnTo>
                      <a:pt x="2146" y="94"/>
                    </a:lnTo>
                    <a:lnTo>
                      <a:pt x="2142" y="83"/>
                    </a:lnTo>
                    <a:close/>
                    <a:moveTo>
                      <a:pt x="1272" y="39"/>
                    </a:moveTo>
                    <a:lnTo>
                      <a:pt x="1262" y="51"/>
                    </a:lnTo>
                    <a:lnTo>
                      <a:pt x="1253" y="52"/>
                    </a:lnTo>
                    <a:lnTo>
                      <a:pt x="1262" y="41"/>
                    </a:lnTo>
                    <a:lnTo>
                      <a:pt x="1272" y="39"/>
                    </a:lnTo>
                    <a:close/>
                    <a:moveTo>
                      <a:pt x="1304" y="31"/>
                    </a:moveTo>
                    <a:lnTo>
                      <a:pt x="1304" y="32"/>
                    </a:lnTo>
                    <a:lnTo>
                      <a:pt x="1293" y="34"/>
                    </a:lnTo>
                    <a:lnTo>
                      <a:pt x="1291" y="34"/>
                    </a:lnTo>
                    <a:lnTo>
                      <a:pt x="1299" y="32"/>
                    </a:lnTo>
                    <a:lnTo>
                      <a:pt x="1304" y="31"/>
                    </a:lnTo>
                    <a:close/>
                    <a:moveTo>
                      <a:pt x="1380" y="18"/>
                    </a:moveTo>
                    <a:lnTo>
                      <a:pt x="1409" y="22"/>
                    </a:lnTo>
                    <a:lnTo>
                      <a:pt x="1403" y="24"/>
                    </a:lnTo>
                    <a:lnTo>
                      <a:pt x="1389" y="27"/>
                    </a:lnTo>
                    <a:lnTo>
                      <a:pt x="1362" y="21"/>
                    </a:lnTo>
                    <a:lnTo>
                      <a:pt x="1380" y="18"/>
                    </a:lnTo>
                    <a:close/>
                    <a:moveTo>
                      <a:pt x="1626" y="0"/>
                    </a:moveTo>
                    <a:lnTo>
                      <a:pt x="1636" y="0"/>
                    </a:lnTo>
                    <a:lnTo>
                      <a:pt x="1629" y="8"/>
                    </a:lnTo>
                    <a:lnTo>
                      <a:pt x="1619" y="8"/>
                    </a:lnTo>
                    <a:lnTo>
                      <a:pt x="16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2" name="Freeform 717"/>
              <p:cNvSpPr>
                <a:spLocks noEditPoints="1"/>
              </p:cNvSpPr>
              <p:nvPr/>
            </p:nvSpPr>
            <p:spPr bwMode="auto">
              <a:xfrm>
                <a:off x="5479" y="908"/>
                <a:ext cx="3272" cy="3272"/>
              </a:xfrm>
              <a:custGeom>
                <a:avLst/>
                <a:gdLst>
                  <a:gd name="T0" fmla="*/ 1625 w 3272"/>
                  <a:gd name="T1" fmla="*/ 3263 h 3272"/>
                  <a:gd name="T2" fmla="*/ 1903 w 3272"/>
                  <a:gd name="T3" fmla="*/ 3241 h 3272"/>
                  <a:gd name="T4" fmla="*/ 1950 w 3272"/>
                  <a:gd name="T5" fmla="*/ 3236 h 3272"/>
                  <a:gd name="T6" fmla="*/ 1985 w 3272"/>
                  <a:gd name="T7" fmla="*/ 3229 h 3272"/>
                  <a:gd name="T8" fmla="*/ 1123 w 3272"/>
                  <a:gd name="T9" fmla="*/ 3190 h 3272"/>
                  <a:gd name="T10" fmla="*/ 882 w 3272"/>
                  <a:gd name="T11" fmla="*/ 3078 h 3272"/>
                  <a:gd name="T12" fmla="*/ 2459 w 3272"/>
                  <a:gd name="T13" fmla="*/ 3046 h 3272"/>
                  <a:gd name="T14" fmla="*/ 2413 w 3272"/>
                  <a:gd name="T15" fmla="*/ 3065 h 3272"/>
                  <a:gd name="T16" fmla="*/ 2454 w 3272"/>
                  <a:gd name="T17" fmla="*/ 3046 h 3272"/>
                  <a:gd name="T18" fmla="*/ 799 w 3272"/>
                  <a:gd name="T19" fmla="*/ 3034 h 3272"/>
                  <a:gd name="T20" fmla="*/ 782 w 3272"/>
                  <a:gd name="T21" fmla="*/ 3031 h 3272"/>
                  <a:gd name="T22" fmla="*/ 2491 w 3272"/>
                  <a:gd name="T23" fmla="*/ 3020 h 3272"/>
                  <a:gd name="T24" fmla="*/ 2709 w 3272"/>
                  <a:gd name="T25" fmla="*/ 2860 h 3272"/>
                  <a:gd name="T26" fmla="*/ 423 w 3272"/>
                  <a:gd name="T27" fmla="*/ 2722 h 3272"/>
                  <a:gd name="T28" fmla="*/ 427 w 3272"/>
                  <a:gd name="T29" fmla="*/ 2739 h 3272"/>
                  <a:gd name="T30" fmla="*/ 373 w 3272"/>
                  <a:gd name="T31" fmla="*/ 2674 h 3272"/>
                  <a:gd name="T32" fmla="*/ 3041 w 3272"/>
                  <a:gd name="T33" fmla="*/ 2459 h 3272"/>
                  <a:gd name="T34" fmla="*/ 216 w 3272"/>
                  <a:gd name="T35" fmla="*/ 2446 h 3272"/>
                  <a:gd name="T36" fmla="*/ 3159 w 3272"/>
                  <a:gd name="T37" fmla="*/ 2209 h 3272"/>
                  <a:gd name="T38" fmla="*/ 3183 w 3272"/>
                  <a:gd name="T39" fmla="*/ 2167 h 3272"/>
                  <a:gd name="T40" fmla="*/ 3185 w 3272"/>
                  <a:gd name="T41" fmla="*/ 2141 h 3272"/>
                  <a:gd name="T42" fmla="*/ 40 w 3272"/>
                  <a:gd name="T43" fmla="*/ 1950 h 3272"/>
                  <a:gd name="T44" fmla="*/ 40 w 3272"/>
                  <a:gd name="T45" fmla="*/ 1950 h 3272"/>
                  <a:gd name="T46" fmla="*/ 3272 w 3272"/>
                  <a:gd name="T47" fmla="*/ 1666 h 3272"/>
                  <a:gd name="T48" fmla="*/ 0 w 3272"/>
                  <a:gd name="T49" fmla="*/ 1661 h 3272"/>
                  <a:gd name="T50" fmla="*/ 3265 w 3272"/>
                  <a:gd name="T51" fmla="*/ 1649 h 3272"/>
                  <a:gd name="T52" fmla="*/ 2 w 3272"/>
                  <a:gd name="T53" fmla="*/ 1606 h 3272"/>
                  <a:gd name="T54" fmla="*/ 0 w 3272"/>
                  <a:gd name="T55" fmla="*/ 1641 h 3272"/>
                  <a:gd name="T56" fmla="*/ 2 w 3272"/>
                  <a:gd name="T57" fmla="*/ 1590 h 3272"/>
                  <a:gd name="T58" fmla="*/ 3262 w 3272"/>
                  <a:gd name="T59" fmla="*/ 1589 h 3272"/>
                  <a:gd name="T60" fmla="*/ 3233 w 3272"/>
                  <a:gd name="T61" fmla="*/ 1322 h 3272"/>
                  <a:gd name="T62" fmla="*/ 92 w 3272"/>
                  <a:gd name="T63" fmla="*/ 1119 h 3272"/>
                  <a:gd name="T64" fmla="*/ 84 w 3272"/>
                  <a:gd name="T65" fmla="*/ 1151 h 3272"/>
                  <a:gd name="T66" fmla="*/ 122 w 3272"/>
                  <a:gd name="T67" fmla="*/ 1040 h 3272"/>
                  <a:gd name="T68" fmla="*/ 122 w 3272"/>
                  <a:gd name="T69" fmla="*/ 1040 h 3272"/>
                  <a:gd name="T70" fmla="*/ 3046 w 3272"/>
                  <a:gd name="T71" fmla="*/ 824 h 3272"/>
                  <a:gd name="T72" fmla="*/ 228 w 3272"/>
                  <a:gd name="T73" fmla="*/ 804 h 3272"/>
                  <a:gd name="T74" fmla="*/ 2882 w 3272"/>
                  <a:gd name="T75" fmla="*/ 577 h 3272"/>
                  <a:gd name="T76" fmla="*/ 2871 w 3272"/>
                  <a:gd name="T77" fmla="*/ 563 h 3272"/>
                  <a:gd name="T78" fmla="*/ 2830 w 3272"/>
                  <a:gd name="T79" fmla="*/ 530 h 3272"/>
                  <a:gd name="T80" fmla="*/ 553 w 3272"/>
                  <a:gd name="T81" fmla="*/ 410 h 3272"/>
                  <a:gd name="T82" fmla="*/ 797 w 3272"/>
                  <a:gd name="T83" fmla="*/ 232 h 3272"/>
                  <a:gd name="T84" fmla="*/ 2480 w 3272"/>
                  <a:gd name="T85" fmla="*/ 235 h 3272"/>
                  <a:gd name="T86" fmla="*/ 2453 w 3272"/>
                  <a:gd name="T87" fmla="*/ 218 h 3272"/>
                  <a:gd name="T88" fmla="*/ 839 w 3272"/>
                  <a:gd name="T89" fmla="*/ 215 h 3272"/>
                  <a:gd name="T90" fmla="*/ 852 w 3272"/>
                  <a:gd name="T91" fmla="*/ 201 h 3272"/>
                  <a:gd name="T92" fmla="*/ 2409 w 3272"/>
                  <a:gd name="T93" fmla="*/ 204 h 3272"/>
                  <a:gd name="T94" fmla="*/ 2152 w 3272"/>
                  <a:gd name="T95" fmla="*/ 92 h 3272"/>
                  <a:gd name="T96" fmla="*/ 1309 w 3272"/>
                  <a:gd name="T97" fmla="*/ 41 h 3272"/>
                  <a:gd name="T98" fmla="*/ 1282 w 3272"/>
                  <a:gd name="T99" fmla="*/ 48 h 3272"/>
                  <a:gd name="T100" fmla="*/ 1364 w 3272"/>
                  <a:gd name="T101" fmla="*/ 23 h 3272"/>
                  <a:gd name="T102" fmla="*/ 1643 w 3272"/>
                  <a:gd name="T103" fmla="*/ 0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72" h="3272">
                    <a:moveTo>
                      <a:pt x="1625" y="3263"/>
                    </a:moveTo>
                    <a:lnTo>
                      <a:pt x="1632" y="3263"/>
                    </a:lnTo>
                    <a:lnTo>
                      <a:pt x="1625" y="3272"/>
                    </a:lnTo>
                    <a:lnTo>
                      <a:pt x="1618" y="3272"/>
                    </a:lnTo>
                    <a:lnTo>
                      <a:pt x="1625" y="3263"/>
                    </a:lnTo>
                    <a:close/>
                    <a:moveTo>
                      <a:pt x="1903" y="3241"/>
                    </a:moveTo>
                    <a:lnTo>
                      <a:pt x="1930" y="3246"/>
                    </a:lnTo>
                    <a:lnTo>
                      <a:pt x="1913" y="3249"/>
                    </a:lnTo>
                    <a:lnTo>
                      <a:pt x="1886" y="3245"/>
                    </a:lnTo>
                    <a:lnTo>
                      <a:pt x="1903" y="3241"/>
                    </a:lnTo>
                    <a:close/>
                    <a:moveTo>
                      <a:pt x="2002" y="3222"/>
                    </a:moveTo>
                    <a:lnTo>
                      <a:pt x="1994" y="3234"/>
                    </a:lnTo>
                    <a:lnTo>
                      <a:pt x="1967" y="3239"/>
                    </a:lnTo>
                    <a:lnTo>
                      <a:pt x="1947" y="3243"/>
                    </a:lnTo>
                    <a:lnTo>
                      <a:pt x="1950" y="3236"/>
                    </a:lnTo>
                    <a:lnTo>
                      <a:pt x="1956" y="3232"/>
                    </a:lnTo>
                    <a:lnTo>
                      <a:pt x="1965" y="3231"/>
                    </a:lnTo>
                    <a:lnTo>
                      <a:pt x="1980" y="3227"/>
                    </a:lnTo>
                    <a:lnTo>
                      <a:pt x="1981" y="3228"/>
                    </a:lnTo>
                    <a:lnTo>
                      <a:pt x="1985" y="3229"/>
                    </a:lnTo>
                    <a:lnTo>
                      <a:pt x="1989" y="3225"/>
                    </a:lnTo>
                    <a:lnTo>
                      <a:pt x="2002" y="3222"/>
                    </a:lnTo>
                    <a:close/>
                    <a:moveTo>
                      <a:pt x="1111" y="3176"/>
                    </a:moveTo>
                    <a:lnTo>
                      <a:pt x="1119" y="3178"/>
                    </a:lnTo>
                    <a:lnTo>
                      <a:pt x="1123" y="3190"/>
                    </a:lnTo>
                    <a:lnTo>
                      <a:pt x="1115" y="3187"/>
                    </a:lnTo>
                    <a:lnTo>
                      <a:pt x="1111" y="3176"/>
                    </a:lnTo>
                    <a:close/>
                    <a:moveTo>
                      <a:pt x="838" y="3065"/>
                    </a:moveTo>
                    <a:lnTo>
                      <a:pt x="866" y="3070"/>
                    </a:lnTo>
                    <a:lnTo>
                      <a:pt x="882" y="3078"/>
                    </a:lnTo>
                    <a:lnTo>
                      <a:pt x="854" y="3072"/>
                    </a:lnTo>
                    <a:lnTo>
                      <a:pt x="848" y="3070"/>
                    </a:lnTo>
                    <a:lnTo>
                      <a:pt x="838" y="3065"/>
                    </a:lnTo>
                    <a:close/>
                    <a:moveTo>
                      <a:pt x="2454" y="3046"/>
                    </a:moveTo>
                    <a:lnTo>
                      <a:pt x="2459" y="3046"/>
                    </a:lnTo>
                    <a:lnTo>
                      <a:pt x="2461" y="3047"/>
                    </a:lnTo>
                    <a:lnTo>
                      <a:pt x="2464" y="3047"/>
                    </a:lnTo>
                    <a:lnTo>
                      <a:pt x="2418" y="3074"/>
                    </a:lnTo>
                    <a:lnTo>
                      <a:pt x="2403" y="3071"/>
                    </a:lnTo>
                    <a:lnTo>
                      <a:pt x="2413" y="3065"/>
                    </a:lnTo>
                    <a:lnTo>
                      <a:pt x="2427" y="3068"/>
                    </a:lnTo>
                    <a:lnTo>
                      <a:pt x="2433" y="3057"/>
                    </a:lnTo>
                    <a:lnTo>
                      <a:pt x="2439" y="3051"/>
                    </a:lnTo>
                    <a:lnTo>
                      <a:pt x="2446" y="3047"/>
                    </a:lnTo>
                    <a:lnTo>
                      <a:pt x="2454" y="3046"/>
                    </a:lnTo>
                    <a:close/>
                    <a:moveTo>
                      <a:pt x="777" y="3017"/>
                    </a:moveTo>
                    <a:lnTo>
                      <a:pt x="786" y="3023"/>
                    </a:lnTo>
                    <a:lnTo>
                      <a:pt x="790" y="3036"/>
                    </a:lnTo>
                    <a:lnTo>
                      <a:pt x="794" y="3034"/>
                    </a:lnTo>
                    <a:lnTo>
                      <a:pt x="799" y="3034"/>
                    </a:lnTo>
                    <a:lnTo>
                      <a:pt x="801" y="3034"/>
                    </a:lnTo>
                    <a:lnTo>
                      <a:pt x="813" y="3040"/>
                    </a:lnTo>
                    <a:lnTo>
                      <a:pt x="820" y="3050"/>
                    </a:lnTo>
                    <a:lnTo>
                      <a:pt x="821" y="3054"/>
                    </a:lnTo>
                    <a:lnTo>
                      <a:pt x="782" y="3031"/>
                    </a:lnTo>
                    <a:lnTo>
                      <a:pt x="777" y="3017"/>
                    </a:lnTo>
                    <a:close/>
                    <a:moveTo>
                      <a:pt x="2511" y="3007"/>
                    </a:moveTo>
                    <a:lnTo>
                      <a:pt x="2492" y="3030"/>
                    </a:lnTo>
                    <a:lnTo>
                      <a:pt x="2473" y="3043"/>
                    </a:lnTo>
                    <a:lnTo>
                      <a:pt x="2491" y="3020"/>
                    </a:lnTo>
                    <a:lnTo>
                      <a:pt x="2511" y="3007"/>
                    </a:lnTo>
                    <a:close/>
                    <a:moveTo>
                      <a:pt x="2714" y="2855"/>
                    </a:moveTo>
                    <a:lnTo>
                      <a:pt x="2726" y="2856"/>
                    </a:lnTo>
                    <a:lnTo>
                      <a:pt x="2720" y="2862"/>
                    </a:lnTo>
                    <a:lnTo>
                      <a:pt x="2709" y="2860"/>
                    </a:lnTo>
                    <a:lnTo>
                      <a:pt x="2714" y="2855"/>
                    </a:lnTo>
                    <a:close/>
                    <a:moveTo>
                      <a:pt x="400" y="2708"/>
                    </a:moveTo>
                    <a:lnTo>
                      <a:pt x="403" y="2708"/>
                    </a:lnTo>
                    <a:lnTo>
                      <a:pt x="414" y="2712"/>
                    </a:lnTo>
                    <a:lnTo>
                      <a:pt x="423" y="2722"/>
                    </a:lnTo>
                    <a:lnTo>
                      <a:pt x="424" y="2735"/>
                    </a:lnTo>
                    <a:lnTo>
                      <a:pt x="438" y="2738"/>
                    </a:lnTo>
                    <a:lnTo>
                      <a:pt x="445" y="2745"/>
                    </a:lnTo>
                    <a:lnTo>
                      <a:pt x="431" y="2742"/>
                    </a:lnTo>
                    <a:lnTo>
                      <a:pt x="427" y="2739"/>
                    </a:lnTo>
                    <a:lnTo>
                      <a:pt x="400" y="2708"/>
                    </a:lnTo>
                    <a:close/>
                    <a:moveTo>
                      <a:pt x="363" y="2650"/>
                    </a:moveTo>
                    <a:lnTo>
                      <a:pt x="378" y="2667"/>
                    </a:lnTo>
                    <a:lnTo>
                      <a:pt x="387" y="2692"/>
                    </a:lnTo>
                    <a:lnTo>
                      <a:pt x="373" y="2674"/>
                    </a:lnTo>
                    <a:lnTo>
                      <a:pt x="363" y="2650"/>
                    </a:lnTo>
                    <a:close/>
                    <a:moveTo>
                      <a:pt x="3045" y="2451"/>
                    </a:moveTo>
                    <a:lnTo>
                      <a:pt x="3049" y="2462"/>
                    </a:lnTo>
                    <a:lnTo>
                      <a:pt x="3045" y="2469"/>
                    </a:lnTo>
                    <a:lnTo>
                      <a:pt x="3041" y="2459"/>
                    </a:lnTo>
                    <a:lnTo>
                      <a:pt x="3045" y="2451"/>
                    </a:lnTo>
                    <a:close/>
                    <a:moveTo>
                      <a:pt x="211" y="2438"/>
                    </a:moveTo>
                    <a:lnTo>
                      <a:pt x="222" y="2439"/>
                    </a:lnTo>
                    <a:lnTo>
                      <a:pt x="226" y="2448"/>
                    </a:lnTo>
                    <a:lnTo>
                      <a:pt x="216" y="2446"/>
                    </a:lnTo>
                    <a:lnTo>
                      <a:pt x="211" y="2438"/>
                    </a:lnTo>
                    <a:close/>
                    <a:moveTo>
                      <a:pt x="3176" y="2189"/>
                    </a:moveTo>
                    <a:lnTo>
                      <a:pt x="3169" y="2209"/>
                    </a:lnTo>
                    <a:lnTo>
                      <a:pt x="3152" y="2229"/>
                    </a:lnTo>
                    <a:lnTo>
                      <a:pt x="3159" y="2209"/>
                    </a:lnTo>
                    <a:lnTo>
                      <a:pt x="3176" y="2189"/>
                    </a:lnTo>
                    <a:close/>
                    <a:moveTo>
                      <a:pt x="3193" y="2112"/>
                    </a:moveTo>
                    <a:lnTo>
                      <a:pt x="3197" y="2126"/>
                    </a:lnTo>
                    <a:lnTo>
                      <a:pt x="3195" y="2136"/>
                    </a:lnTo>
                    <a:lnTo>
                      <a:pt x="3183" y="2167"/>
                    </a:lnTo>
                    <a:lnTo>
                      <a:pt x="3182" y="2164"/>
                    </a:lnTo>
                    <a:lnTo>
                      <a:pt x="3180" y="2158"/>
                    </a:lnTo>
                    <a:lnTo>
                      <a:pt x="3180" y="2153"/>
                    </a:lnTo>
                    <a:lnTo>
                      <a:pt x="3183" y="2147"/>
                    </a:lnTo>
                    <a:lnTo>
                      <a:pt x="3185" y="2141"/>
                    </a:lnTo>
                    <a:lnTo>
                      <a:pt x="3189" y="2137"/>
                    </a:lnTo>
                    <a:lnTo>
                      <a:pt x="3193" y="2134"/>
                    </a:lnTo>
                    <a:lnTo>
                      <a:pt x="3189" y="2124"/>
                    </a:lnTo>
                    <a:lnTo>
                      <a:pt x="3193" y="2112"/>
                    </a:lnTo>
                    <a:close/>
                    <a:moveTo>
                      <a:pt x="40" y="1950"/>
                    </a:moveTo>
                    <a:lnTo>
                      <a:pt x="41" y="1960"/>
                    </a:lnTo>
                    <a:lnTo>
                      <a:pt x="34" y="1969"/>
                    </a:lnTo>
                    <a:lnTo>
                      <a:pt x="34" y="1967"/>
                    </a:lnTo>
                    <a:lnTo>
                      <a:pt x="33" y="1959"/>
                    </a:lnTo>
                    <a:lnTo>
                      <a:pt x="40" y="1950"/>
                    </a:lnTo>
                    <a:close/>
                    <a:moveTo>
                      <a:pt x="3272" y="1666"/>
                    </a:moveTo>
                    <a:lnTo>
                      <a:pt x="3272" y="1679"/>
                    </a:lnTo>
                    <a:lnTo>
                      <a:pt x="3262" y="1690"/>
                    </a:lnTo>
                    <a:lnTo>
                      <a:pt x="3262" y="1678"/>
                    </a:lnTo>
                    <a:lnTo>
                      <a:pt x="3272" y="1666"/>
                    </a:lnTo>
                    <a:close/>
                    <a:moveTo>
                      <a:pt x="0" y="1661"/>
                    </a:moveTo>
                    <a:lnTo>
                      <a:pt x="10" y="1688"/>
                    </a:lnTo>
                    <a:lnTo>
                      <a:pt x="12" y="1712"/>
                    </a:lnTo>
                    <a:lnTo>
                      <a:pt x="2" y="1685"/>
                    </a:lnTo>
                    <a:lnTo>
                      <a:pt x="0" y="1661"/>
                    </a:lnTo>
                    <a:close/>
                    <a:moveTo>
                      <a:pt x="3272" y="1630"/>
                    </a:moveTo>
                    <a:lnTo>
                      <a:pt x="3272" y="1665"/>
                    </a:lnTo>
                    <a:lnTo>
                      <a:pt x="3269" y="1661"/>
                    </a:lnTo>
                    <a:lnTo>
                      <a:pt x="3267" y="1655"/>
                    </a:lnTo>
                    <a:lnTo>
                      <a:pt x="3265" y="1649"/>
                    </a:lnTo>
                    <a:lnTo>
                      <a:pt x="3265" y="1644"/>
                    </a:lnTo>
                    <a:lnTo>
                      <a:pt x="3267" y="1638"/>
                    </a:lnTo>
                    <a:lnTo>
                      <a:pt x="3269" y="1634"/>
                    </a:lnTo>
                    <a:lnTo>
                      <a:pt x="3272" y="1630"/>
                    </a:lnTo>
                    <a:close/>
                    <a:moveTo>
                      <a:pt x="2" y="1606"/>
                    </a:moveTo>
                    <a:lnTo>
                      <a:pt x="7" y="1616"/>
                    </a:lnTo>
                    <a:lnTo>
                      <a:pt x="9" y="1627"/>
                    </a:lnTo>
                    <a:lnTo>
                      <a:pt x="6" y="1632"/>
                    </a:lnTo>
                    <a:lnTo>
                      <a:pt x="3" y="1638"/>
                    </a:lnTo>
                    <a:lnTo>
                      <a:pt x="0" y="1641"/>
                    </a:lnTo>
                    <a:lnTo>
                      <a:pt x="2" y="1606"/>
                    </a:lnTo>
                    <a:close/>
                    <a:moveTo>
                      <a:pt x="12" y="1579"/>
                    </a:moveTo>
                    <a:lnTo>
                      <a:pt x="10" y="1593"/>
                    </a:lnTo>
                    <a:lnTo>
                      <a:pt x="2" y="1604"/>
                    </a:lnTo>
                    <a:lnTo>
                      <a:pt x="2" y="1590"/>
                    </a:lnTo>
                    <a:lnTo>
                      <a:pt x="12" y="1579"/>
                    </a:lnTo>
                    <a:close/>
                    <a:moveTo>
                      <a:pt x="3262" y="1565"/>
                    </a:moveTo>
                    <a:lnTo>
                      <a:pt x="3272" y="1591"/>
                    </a:lnTo>
                    <a:lnTo>
                      <a:pt x="3272" y="1616"/>
                    </a:lnTo>
                    <a:lnTo>
                      <a:pt x="3262" y="1589"/>
                    </a:lnTo>
                    <a:lnTo>
                      <a:pt x="3262" y="1565"/>
                    </a:lnTo>
                    <a:close/>
                    <a:moveTo>
                      <a:pt x="3238" y="1302"/>
                    </a:moveTo>
                    <a:lnTo>
                      <a:pt x="3240" y="1306"/>
                    </a:lnTo>
                    <a:lnTo>
                      <a:pt x="3241" y="1312"/>
                    </a:lnTo>
                    <a:lnTo>
                      <a:pt x="3233" y="1322"/>
                    </a:lnTo>
                    <a:lnTo>
                      <a:pt x="3231" y="1310"/>
                    </a:lnTo>
                    <a:lnTo>
                      <a:pt x="3238" y="1302"/>
                    </a:lnTo>
                    <a:close/>
                    <a:moveTo>
                      <a:pt x="89" y="1105"/>
                    </a:moveTo>
                    <a:lnTo>
                      <a:pt x="92" y="1108"/>
                    </a:lnTo>
                    <a:lnTo>
                      <a:pt x="92" y="1119"/>
                    </a:lnTo>
                    <a:lnTo>
                      <a:pt x="91" y="1125"/>
                    </a:lnTo>
                    <a:lnTo>
                      <a:pt x="88" y="1131"/>
                    </a:lnTo>
                    <a:lnTo>
                      <a:pt x="84" y="1135"/>
                    </a:lnTo>
                    <a:lnTo>
                      <a:pt x="79" y="1138"/>
                    </a:lnTo>
                    <a:lnTo>
                      <a:pt x="84" y="1151"/>
                    </a:lnTo>
                    <a:lnTo>
                      <a:pt x="81" y="1163"/>
                    </a:lnTo>
                    <a:lnTo>
                      <a:pt x="75" y="1148"/>
                    </a:lnTo>
                    <a:lnTo>
                      <a:pt x="78" y="1136"/>
                    </a:lnTo>
                    <a:lnTo>
                      <a:pt x="89" y="1105"/>
                    </a:lnTo>
                    <a:close/>
                    <a:moveTo>
                      <a:pt x="122" y="1040"/>
                    </a:moveTo>
                    <a:lnTo>
                      <a:pt x="122" y="1040"/>
                    </a:lnTo>
                    <a:lnTo>
                      <a:pt x="115" y="1062"/>
                    </a:lnTo>
                    <a:lnTo>
                      <a:pt x="98" y="1083"/>
                    </a:lnTo>
                    <a:lnTo>
                      <a:pt x="106" y="1060"/>
                    </a:lnTo>
                    <a:lnTo>
                      <a:pt x="122" y="1040"/>
                    </a:lnTo>
                    <a:close/>
                    <a:moveTo>
                      <a:pt x="3046" y="824"/>
                    </a:moveTo>
                    <a:lnTo>
                      <a:pt x="3058" y="827"/>
                    </a:lnTo>
                    <a:lnTo>
                      <a:pt x="3062" y="834"/>
                    </a:lnTo>
                    <a:lnTo>
                      <a:pt x="3050" y="833"/>
                    </a:lnTo>
                    <a:lnTo>
                      <a:pt x="3046" y="824"/>
                    </a:lnTo>
                    <a:close/>
                    <a:moveTo>
                      <a:pt x="228" y="804"/>
                    </a:moveTo>
                    <a:lnTo>
                      <a:pt x="232" y="814"/>
                    </a:lnTo>
                    <a:lnTo>
                      <a:pt x="228" y="823"/>
                    </a:lnTo>
                    <a:lnTo>
                      <a:pt x="224" y="813"/>
                    </a:lnTo>
                    <a:lnTo>
                      <a:pt x="228" y="804"/>
                    </a:lnTo>
                    <a:close/>
                    <a:moveTo>
                      <a:pt x="2882" y="577"/>
                    </a:moveTo>
                    <a:lnTo>
                      <a:pt x="2895" y="591"/>
                    </a:lnTo>
                    <a:lnTo>
                      <a:pt x="2904" y="615"/>
                    </a:lnTo>
                    <a:lnTo>
                      <a:pt x="2892" y="601"/>
                    </a:lnTo>
                    <a:lnTo>
                      <a:pt x="2882" y="577"/>
                    </a:lnTo>
                    <a:close/>
                    <a:moveTo>
                      <a:pt x="2830" y="530"/>
                    </a:moveTo>
                    <a:lnTo>
                      <a:pt x="2846" y="533"/>
                    </a:lnTo>
                    <a:lnTo>
                      <a:pt x="2846" y="533"/>
                    </a:lnTo>
                    <a:lnTo>
                      <a:pt x="2871" y="563"/>
                    </a:lnTo>
                    <a:lnTo>
                      <a:pt x="2871" y="563"/>
                    </a:lnTo>
                    <a:lnTo>
                      <a:pt x="2860" y="558"/>
                    </a:lnTo>
                    <a:lnTo>
                      <a:pt x="2853" y="550"/>
                    </a:lnTo>
                    <a:lnTo>
                      <a:pt x="2850" y="539"/>
                    </a:lnTo>
                    <a:lnTo>
                      <a:pt x="2837" y="536"/>
                    </a:lnTo>
                    <a:lnTo>
                      <a:pt x="2830" y="530"/>
                    </a:lnTo>
                    <a:close/>
                    <a:moveTo>
                      <a:pt x="553" y="410"/>
                    </a:moveTo>
                    <a:lnTo>
                      <a:pt x="565" y="412"/>
                    </a:lnTo>
                    <a:lnTo>
                      <a:pt x="558" y="417"/>
                    </a:lnTo>
                    <a:lnTo>
                      <a:pt x="547" y="416"/>
                    </a:lnTo>
                    <a:lnTo>
                      <a:pt x="553" y="410"/>
                    </a:lnTo>
                    <a:close/>
                    <a:moveTo>
                      <a:pt x="797" y="232"/>
                    </a:moveTo>
                    <a:lnTo>
                      <a:pt x="779" y="255"/>
                    </a:lnTo>
                    <a:lnTo>
                      <a:pt x="760" y="266"/>
                    </a:lnTo>
                    <a:lnTo>
                      <a:pt x="779" y="243"/>
                    </a:lnTo>
                    <a:lnTo>
                      <a:pt x="797" y="232"/>
                    </a:lnTo>
                    <a:close/>
                    <a:moveTo>
                      <a:pt x="2453" y="218"/>
                    </a:moveTo>
                    <a:lnTo>
                      <a:pt x="2490" y="239"/>
                    </a:lnTo>
                    <a:lnTo>
                      <a:pt x="2494" y="253"/>
                    </a:lnTo>
                    <a:lnTo>
                      <a:pt x="2484" y="248"/>
                    </a:lnTo>
                    <a:lnTo>
                      <a:pt x="2480" y="235"/>
                    </a:lnTo>
                    <a:lnTo>
                      <a:pt x="2475" y="235"/>
                    </a:lnTo>
                    <a:lnTo>
                      <a:pt x="2473" y="235"/>
                    </a:lnTo>
                    <a:lnTo>
                      <a:pt x="2461" y="231"/>
                    </a:lnTo>
                    <a:lnTo>
                      <a:pt x="2454" y="221"/>
                    </a:lnTo>
                    <a:lnTo>
                      <a:pt x="2453" y="218"/>
                    </a:lnTo>
                    <a:close/>
                    <a:moveTo>
                      <a:pt x="852" y="201"/>
                    </a:moveTo>
                    <a:lnTo>
                      <a:pt x="866" y="202"/>
                    </a:lnTo>
                    <a:lnTo>
                      <a:pt x="859" y="207"/>
                    </a:lnTo>
                    <a:lnTo>
                      <a:pt x="845" y="205"/>
                    </a:lnTo>
                    <a:lnTo>
                      <a:pt x="839" y="215"/>
                    </a:lnTo>
                    <a:lnTo>
                      <a:pt x="831" y="221"/>
                    </a:lnTo>
                    <a:lnTo>
                      <a:pt x="820" y="224"/>
                    </a:lnTo>
                    <a:lnTo>
                      <a:pt x="815" y="224"/>
                    </a:lnTo>
                    <a:lnTo>
                      <a:pt x="813" y="222"/>
                    </a:lnTo>
                    <a:lnTo>
                      <a:pt x="852" y="201"/>
                    </a:lnTo>
                    <a:close/>
                    <a:moveTo>
                      <a:pt x="2392" y="195"/>
                    </a:moveTo>
                    <a:lnTo>
                      <a:pt x="2422" y="200"/>
                    </a:lnTo>
                    <a:lnTo>
                      <a:pt x="2426" y="202"/>
                    </a:lnTo>
                    <a:lnTo>
                      <a:pt x="2436" y="208"/>
                    </a:lnTo>
                    <a:lnTo>
                      <a:pt x="2409" y="204"/>
                    </a:lnTo>
                    <a:lnTo>
                      <a:pt x="2392" y="195"/>
                    </a:lnTo>
                    <a:close/>
                    <a:moveTo>
                      <a:pt x="2148" y="82"/>
                    </a:moveTo>
                    <a:lnTo>
                      <a:pt x="2155" y="84"/>
                    </a:lnTo>
                    <a:lnTo>
                      <a:pt x="2159" y="95"/>
                    </a:lnTo>
                    <a:lnTo>
                      <a:pt x="2152" y="92"/>
                    </a:lnTo>
                    <a:lnTo>
                      <a:pt x="2148" y="82"/>
                    </a:lnTo>
                    <a:close/>
                    <a:moveTo>
                      <a:pt x="1324" y="30"/>
                    </a:moveTo>
                    <a:lnTo>
                      <a:pt x="1323" y="34"/>
                    </a:lnTo>
                    <a:lnTo>
                      <a:pt x="1314" y="40"/>
                    </a:lnTo>
                    <a:lnTo>
                      <a:pt x="1309" y="41"/>
                    </a:lnTo>
                    <a:lnTo>
                      <a:pt x="1301" y="43"/>
                    </a:lnTo>
                    <a:lnTo>
                      <a:pt x="1299" y="43"/>
                    </a:lnTo>
                    <a:lnTo>
                      <a:pt x="1293" y="41"/>
                    </a:lnTo>
                    <a:lnTo>
                      <a:pt x="1289" y="40"/>
                    </a:lnTo>
                    <a:lnTo>
                      <a:pt x="1282" y="48"/>
                    </a:lnTo>
                    <a:lnTo>
                      <a:pt x="1272" y="50"/>
                    </a:lnTo>
                    <a:lnTo>
                      <a:pt x="1282" y="38"/>
                    </a:lnTo>
                    <a:lnTo>
                      <a:pt x="1306" y="33"/>
                    </a:lnTo>
                    <a:lnTo>
                      <a:pt x="1324" y="30"/>
                    </a:lnTo>
                    <a:close/>
                    <a:moveTo>
                      <a:pt x="1364" y="23"/>
                    </a:moveTo>
                    <a:lnTo>
                      <a:pt x="1390" y="27"/>
                    </a:lnTo>
                    <a:lnTo>
                      <a:pt x="1372" y="30"/>
                    </a:lnTo>
                    <a:lnTo>
                      <a:pt x="1345" y="26"/>
                    </a:lnTo>
                    <a:lnTo>
                      <a:pt x="1364" y="23"/>
                    </a:lnTo>
                    <a:close/>
                    <a:moveTo>
                      <a:pt x="1643" y="0"/>
                    </a:moveTo>
                    <a:lnTo>
                      <a:pt x="1653" y="0"/>
                    </a:lnTo>
                    <a:lnTo>
                      <a:pt x="1646" y="9"/>
                    </a:lnTo>
                    <a:lnTo>
                      <a:pt x="1636" y="9"/>
                    </a:lnTo>
                    <a:lnTo>
                      <a:pt x="16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3" name="Freeform 718"/>
              <p:cNvSpPr>
                <a:spLocks noEditPoints="1"/>
              </p:cNvSpPr>
              <p:nvPr/>
            </p:nvSpPr>
            <p:spPr bwMode="auto">
              <a:xfrm>
                <a:off x="5471" y="898"/>
                <a:ext cx="3290" cy="3292"/>
              </a:xfrm>
              <a:custGeom>
                <a:avLst/>
                <a:gdLst>
                  <a:gd name="T0" fmla="*/ 1617 w 3290"/>
                  <a:gd name="T1" fmla="*/ 3290 h 3292"/>
                  <a:gd name="T2" fmla="*/ 2003 w 3290"/>
                  <a:gd name="T3" fmla="*/ 3251 h 3292"/>
                  <a:gd name="T4" fmla="*/ 1921 w 3290"/>
                  <a:gd name="T5" fmla="*/ 3259 h 3292"/>
                  <a:gd name="T6" fmla="*/ 1975 w 3290"/>
                  <a:gd name="T7" fmla="*/ 3249 h 3292"/>
                  <a:gd name="T8" fmla="*/ 1136 w 3290"/>
                  <a:gd name="T9" fmla="*/ 3211 h 3292"/>
                  <a:gd name="T10" fmla="*/ 829 w 3290"/>
                  <a:gd name="T11" fmla="*/ 3064 h 3292"/>
                  <a:gd name="T12" fmla="*/ 862 w 3290"/>
                  <a:gd name="T13" fmla="*/ 3082 h 3292"/>
                  <a:gd name="T14" fmla="*/ 790 w 3290"/>
                  <a:gd name="T15" fmla="*/ 3041 h 3292"/>
                  <a:gd name="T16" fmla="*/ 2435 w 3290"/>
                  <a:gd name="T17" fmla="*/ 3085 h 3292"/>
                  <a:gd name="T18" fmla="*/ 2475 w 3290"/>
                  <a:gd name="T19" fmla="*/ 3058 h 3292"/>
                  <a:gd name="T20" fmla="*/ 2746 w 3290"/>
                  <a:gd name="T21" fmla="*/ 2869 h 3292"/>
                  <a:gd name="T22" fmla="*/ 381 w 3290"/>
                  <a:gd name="T23" fmla="*/ 2684 h 3292"/>
                  <a:gd name="T24" fmla="*/ 408 w 3290"/>
                  <a:gd name="T25" fmla="*/ 2718 h 3292"/>
                  <a:gd name="T26" fmla="*/ 429 w 3290"/>
                  <a:gd name="T27" fmla="*/ 2756 h 3292"/>
                  <a:gd name="T28" fmla="*/ 3057 w 3290"/>
                  <a:gd name="T29" fmla="*/ 2472 h 3292"/>
                  <a:gd name="T30" fmla="*/ 3057 w 3290"/>
                  <a:gd name="T31" fmla="*/ 2472 h 3292"/>
                  <a:gd name="T32" fmla="*/ 213 w 3290"/>
                  <a:gd name="T33" fmla="*/ 2455 h 3292"/>
                  <a:gd name="T34" fmla="*/ 3212 w 3290"/>
                  <a:gd name="T35" fmla="*/ 2140 h 3292"/>
                  <a:gd name="T36" fmla="*/ 3177 w 3290"/>
                  <a:gd name="T37" fmla="*/ 2219 h 3292"/>
                  <a:gd name="T38" fmla="*/ 3191 w 3290"/>
                  <a:gd name="T39" fmla="*/ 2177 h 3292"/>
                  <a:gd name="T40" fmla="*/ 42 w 3290"/>
                  <a:gd name="T41" fmla="*/ 1977 h 3292"/>
                  <a:gd name="T42" fmla="*/ 41 w 3290"/>
                  <a:gd name="T43" fmla="*/ 1969 h 3292"/>
                  <a:gd name="T44" fmla="*/ 3289 w 3290"/>
                  <a:gd name="T45" fmla="*/ 1682 h 3292"/>
                  <a:gd name="T46" fmla="*/ 3280 w 3290"/>
                  <a:gd name="T47" fmla="*/ 1676 h 3292"/>
                  <a:gd name="T48" fmla="*/ 3285 w 3290"/>
                  <a:gd name="T49" fmla="*/ 1635 h 3292"/>
                  <a:gd name="T50" fmla="*/ 10 w 3290"/>
                  <a:gd name="T51" fmla="*/ 1614 h 3292"/>
                  <a:gd name="T52" fmla="*/ 8 w 3290"/>
                  <a:gd name="T53" fmla="*/ 1652 h 3292"/>
                  <a:gd name="T54" fmla="*/ 0 w 3290"/>
                  <a:gd name="T55" fmla="*/ 1668 h 3292"/>
                  <a:gd name="T56" fmla="*/ 10 w 3290"/>
                  <a:gd name="T57" fmla="*/ 1600 h 3292"/>
                  <a:gd name="T58" fmla="*/ 3248 w 3290"/>
                  <a:gd name="T59" fmla="*/ 1316 h 3292"/>
                  <a:gd name="T60" fmla="*/ 106 w 3290"/>
                  <a:gd name="T61" fmla="*/ 1093 h 3292"/>
                  <a:gd name="T62" fmla="*/ 83 w 3290"/>
                  <a:gd name="T63" fmla="*/ 1158 h 3292"/>
                  <a:gd name="T64" fmla="*/ 97 w 3290"/>
                  <a:gd name="T65" fmla="*/ 1090 h 3292"/>
                  <a:gd name="T66" fmla="*/ 3081 w 3290"/>
                  <a:gd name="T67" fmla="*/ 845 h 3292"/>
                  <a:gd name="T68" fmla="*/ 236 w 3290"/>
                  <a:gd name="T69" fmla="*/ 814 h 3292"/>
                  <a:gd name="T70" fmla="*/ 2861 w 3290"/>
                  <a:gd name="T71" fmla="*/ 537 h 3292"/>
                  <a:gd name="T72" fmla="*/ 2890 w 3290"/>
                  <a:gd name="T73" fmla="*/ 587 h 3292"/>
                  <a:gd name="T74" fmla="*/ 2854 w 3290"/>
                  <a:gd name="T75" fmla="*/ 543 h 3292"/>
                  <a:gd name="T76" fmla="*/ 549 w 3290"/>
                  <a:gd name="T77" fmla="*/ 419 h 3292"/>
                  <a:gd name="T78" fmla="*/ 549 w 3290"/>
                  <a:gd name="T79" fmla="*/ 419 h 3292"/>
                  <a:gd name="T80" fmla="*/ 2495 w 3290"/>
                  <a:gd name="T81" fmla="*/ 245 h 3292"/>
                  <a:gd name="T82" fmla="*/ 2444 w 3290"/>
                  <a:gd name="T83" fmla="*/ 218 h 3292"/>
                  <a:gd name="T84" fmla="*/ 855 w 3290"/>
                  <a:gd name="T85" fmla="*/ 210 h 3292"/>
                  <a:gd name="T86" fmla="*/ 814 w 3290"/>
                  <a:gd name="T87" fmla="*/ 231 h 3292"/>
                  <a:gd name="T88" fmla="*/ 807 w 3290"/>
                  <a:gd name="T89" fmla="*/ 229 h 3292"/>
                  <a:gd name="T90" fmla="*/ 2163 w 3290"/>
                  <a:gd name="T91" fmla="*/ 94 h 3292"/>
                  <a:gd name="T92" fmla="*/ 1372 w 3290"/>
                  <a:gd name="T93" fmla="*/ 33 h 3292"/>
                  <a:gd name="T94" fmla="*/ 1314 w 3290"/>
                  <a:gd name="T95" fmla="*/ 43 h 3292"/>
                  <a:gd name="T96" fmla="*/ 1287 w 3290"/>
                  <a:gd name="T97" fmla="*/ 40 h 3292"/>
                  <a:gd name="T98" fmla="*/ 1668 w 3290"/>
                  <a:gd name="T99" fmla="*/ 2 h 3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0" h="3292">
                    <a:moveTo>
                      <a:pt x="1626" y="3282"/>
                    </a:moveTo>
                    <a:lnTo>
                      <a:pt x="1633" y="3282"/>
                    </a:lnTo>
                    <a:lnTo>
                      <a:pt x="1626" y="3292"/>
                    </a:lnTo>
                    <a:lnTo>
                      <a:pt x="1617" y="3290"/>
                    </a:lnTo>
                    <a:lnTo>
                      <a:pt x="1626" y="3282"/>
                    </a:lnTo>
                    <a:close/>
                    <a:moveTo>
                      <a:pt x="2002" y="3244"/>
                    </a:moveTo>
                    <a:lnTo>
                      <a:pt x="1999" y="3246"/>
                    </a:lnTo>
                    <a:lnTo>
                      <a:pt x="2003" y="3251"/>
                    </a:lnTo>
                    <a:lnTo>
                      <a:pt x="2003" y="3252"/>
                    </a:lnTo>
                    <a:lnTo>
                      <a:pt x="1978" y="3258"/>
                    </a:lnTo>
                    <a:lnTo>
                      <a:pt x="1949" y="3263"/>
                    </a:lnTo>
                    <a:lnTo>
                      <a:pt x="1921" y="3259"/>
                    </a:lnTo>
                    <a:lnTo>
                      <a:pt x="1938" y="3256"/>
                    </a:lnTo>
                    <a:lnTo>
                      <a:pt x="1954" y="3258"/>
                    </a:lnTo>
                    <a:lnTo>
                      <a:pt x="1955" y="3253"/>
                    </a:lnTo>
                    <a:lnTo>
                      <a:pt x="1975" y="3249"/>
                    </a:lnTo>
                    <a:lnTo>
                      <a:pt x="2002" y="3244"/>
                    </a:lnTo>
                    <a:close/>
                    <a:moveTo>
                      <a:pt x="1123" y="3197"/>
                    </a:moveTo>
                    <a:lnTo>
                      <a:pt x="1131" y="3200"/>
                    </a:lnTo>
                    <a:lnTo>
                      <a:pt x="1136" y="3211"/>
                    </a:lnTo>
                    <a:lnTo>
                      <a:pt x="1127" y="3208"/>
                    </a:lnTo>
                    <a:lnTo>
                      <a:pt x="1123" y="3197"/>
                    </a:lnTo>
                    <a:close/>
                    <a:moveTo>
                      <a:pt x="790" y="3041"/>
                    </a:moveTo>
                    <a:lnTo>
                      <a:pt x="829" y="3064"/>
                    </a:lnTo>
                    <a:lnTo>
                      <a:pt x="831" y="3073"/>
                    </a:lnTo>
                    <a:lnTo>
                      <a:pt x="846" y="3075"/>
                    </a:lnTo>
                    <a:lnTo>
                      <a:pt x="856" y="3080"/>
                    </a:lnTo>
                    <a:lnTo>
                      <a:pt x="862" y="3082"/>
                    </a:lnTo>
                    <a:lnTo>
                      <a:pt x="835" y="3078"/>
                    </a:lnTo>
                    <a:lnTo>
                      <a:pt x="788" y="3051"/>
                    </a:lnTo>
                    <a:lnTo>
                      <a:pt x="792" y="3049"/>
                    </a:lnTo>
                    <a:lnTo>
                      <a:pt x="790" y="3041"/>
                    </a:lnTo>
                    <a:close/>
                    <a:moveTo>
                      <a:pt x="2500" y="3040"/>
                    </a:moveTo>
                    <a:lnTo>
                      <a:pt x="2482" y="3063"/>
                    </a:lnTo>
                    <a:lnTo>
                      <a:pt x="2437" y="3088"/>
                    </a:lnTo>
                    <a:lnTo>
                      <a:pt x="2435" y="3085"/>
                    </a:lnTo>
                    <a:lnTo>
                      <a:pt x="2426" y="3084"/>
                    </a:lnTo>
                    <a:lnTo>
                      <a:pt x="2472" y="3057"/>
                    </a:lnTo>
                    <a:lnTo>
                      <a:pt x="2474" y="3057"/>
                    </a:lnTo>
                    <a:lnTo>
                      <a:pt x="2475" y="3058"/>
                    </a:lnTo>
                    <a:lnTo>
                      <a:pt x="2481" y="3053"/>
                    </a:lnTo>
                    <a:lnTo>
                      <a:pt x="2500" y="3040"/>
                    </a:lnTo>
                    <a:close/>
                    <a:moveTo>
                      <a:pt x="2734" y="2866"/>
                    </a:moveTo>
                    <a:lnTo>
                      <a:pt x="2746" y="2869"/>
                    </a:lnTo>
                    <a:lnTo>
                      <a:pt x="2739" y="2875"/>
                    </a:lnTo>
                    <a:lnTo>
                      <a:pt x="2728" y="2872"/>
                    </a:lnTo>
                    <a:lnTo>
                      <a:pt x="2734" y="2866"/>
                    </a:lnTo>
                    <a:close/>
                    <a:moveTo>
                      <a:pt x="381" y="2684"/>
                    </a:moveTo>
                    <a:lnTo>
                      <a:pt x="395" y="2702"/>
                    </a:lnTo>
                    <a:lnTo>
                      <a:pt x="401" y="2718"/>
                    </a:lnTo>
                    <a:lnTo>
                      <a:pt x="407" y="2716"/>
                    </a:lnTo>
                    <a:lnTo>
                      <a:pt x="408" y="2718"/>
                    </a:lnTo>
                    <a:lnTo>
                      <a:pt x="435" y="2749"/>
                    </a:lnTo>
                    <a:lnTo>
                      <a:pt x="439" y="2752"/>
                    </a:lnTo>
                    <a:lnTo>
                      <a:pt x="431" y="2752"/>
                    </a:lnTo>
                    <a:lnTo>
                      <a:pt x="429" y="2756"/>
                    </a:lnTo>
                    <a:lnTo>
                      <a:pt x="429" y="2755"/>
                    </a:lnTo>
                    <a:lnTo>
                      <a:pt x="390" y="2709"/>
                    </a:lnTo>
                    <a:lnTo>
                      <a:pt x="381" y="2684"/>
                    </a:lnTo>
                    <a:close/>
                    <a:moveTo>
                      <a:pt x="3057" y="2472"/>
                    </a:moveTo>
                    <a:lnTo>
                      <a:pt x="3061" y="2483"/>
                    </a:lnTo>
                    <a:lnTo>
                      <a:pt x="3057" y="2490"/>
                    </a:lnTo>
                    <a:lnTo>
                      <a:pt x="3053" y="2479"/>
                    </a:lnTo>
                    <a:lnTo>
                      <a:pt x="3057" y="2472"/>
                    </a:lnTo>
                    <a:close/>
                    <a:moveTo>
                      <a:pt x="208" y="2447"/>
                    </a:moveTo>
                    <a:lnTo>
                      <a:pt x="219" y="2448"/>
                    </a:lnTo>
                    <a:lnTo>
                      <a:pt x="224" y="2456"/>
                    </a:lnTo>
                    <a:lnTo>
                      <a:pt x="213" y="2455"/>
                    </a:lnTo>
                    <a:lnTo>
                      <a:pt x="208" y="2447"/>
                    </a:lnTo>
                    <a:close/>
                    <a:moveTo>
                      <a:pt x="3205" y="2136"/>
                    </a:moveTo>
                    <a:lnTo>
                      <a:pt x="3208" y="2141"/>
                    </a:lnTo>
                    <a:lnTo>
                      <a:pt x="3212" y="2140"/>
                    </a:lnTo>
                    <a:lnTo>
                      <a:pt x="3214" y="2140"/>
                    </a:lnTo>
                    <a:lnTo>
                      <a:pt x="3211" y="2148"/>
                    </a:lnTo>
                    <a:lnTo>
                      <a:pt x="3194" y="2198"/>
                    </a:lnTo>
                    <a:lnTo>
                      <a:pt x="3177" y="2219"/>
                    </a:lnTo>
                    <a:lnTo>
                      <a:pt x="3184" y="2199"/>
                    </a:lnTo>
                    <a:lnTo>
                      <a:pt x="3197" y="2184"/>
                    </a:lnTo>
                    <a:lnTo>
                      <a:pt x="3193" y="2179"/>
                    </a:lnTo>
                    <a:lnTo>
                      <a:pt x="3191" y="2177"/>
                    </a:lnTo>
                    <a:lnTo>
                      <a:pt x="3203" y="2146"/>
                    </a:lnTo>
                    <a:lnTo>
                      <a:pt x="3205" y="2136"/>
                    </a:lnTo>
                    <a:close/>
                    <a:moveTo>
                      <a:pt x="41" y="1969"/>
                    </a:moveTo>
                    <a:lnTo>
                      <a:pt x="42" y="1977"/>
                    </a:lnTo>
                    <a:lnTo>
                      <a:pt x="42" y="1979"/>
                    </a:lnTo>
                    <a:lnTo>
                      <a:pt x="35" y="1987"/>
                    </a:lnTo>
                    <a:lnTo>
                      <a:pt x="34" y="1979"/>
                    </a:lnTo>
                    <a:lnTo>
                      <a:pt x="41" y="1969"/>
                    </a:lnTo>
                    <a:close/>
                    <a:moveTo>
                      <a:pt x="3280" y="1601"/>
                    </a:moveTo>
                    <a:lnTo>
                      <a:pt x="3290" y="1628"/>
                    </a:lnTo>
                    <a:lnTo>
                      <a:pt x="3290" y="1630"/>
                    </a:lnTo>
                    <a:lnTo>
                      <a:pt x="3289" y="1682"/>
                    </a:lnTo>
                    <a:lnTo>
                      <a:pt x="3286" y="1681"/>
                    </a:lnTo>
                    <a:lnTo>
                      <a:pt x="3280" y="1689"/>
                    </a:lnTo>
                    <a:lnTo>
                      <a:pt x="3280" y="1676"/>
                    </a:lnTo>
                    <a:lnTo>
                      <a:pt x="3280" y="1676"/>
                    </a:lnTo>
                    <a:lnTo>
                      <a:pt x="3280" y="1675"/>
                    </a:lnTo>
                    <a:lnTo>
                      <a:pt x="3280" y="1640"/>
                    </a:lnTo>
                    <a:lnTo>
                      <a:pt x="3282" y="1640"/>
                    </a:lnTo>
                    <a:lnTo>
                      <a:pt x="3285" y="1635"/>
                    </a:lnTo>
                    <a:lnTo>
                      <a:pt x="3280" y="1626"/>
                    </a:lnTo>
                    <a:lnTo>
                      <a:pt x="3280" y="1601"/>
                    </a:lnTo>
                    <a:close/>
                    <a:moveTo>
                      <a:pt x="10" y="1600"/>
                    </a:moveTo>
                    <a:lnTo>
                      <a:pt x="10" y="1614"/>
                    </a:lnTo>
                    <a:lnTo>
                      <a:pt x="8" y="1614"/>
                    </a:lnTo>
                    <a:lnTo>
                      <a:pt x="10" y="1616"/>
                    </a:lnTo>
                    <a:lnTo>
                      <a:pt x="8" y="1651"/>
                    </a:lnTo>
                    <a:lnTo>
                      <a:pt x="8" y="1652"/>
                    </a:lnTo>
                    <a:lnTo>
                      <a:pt x="3" y="1655"/>
                    </a:lnTo>
                    <a:lnTo>
                      <a:pt x="8" y="1671"/>
                    </a:lnTo>
                    <a:lnTo>
                      <a:pt x="10" y="1695"/>
                    </a:lnTo>
                    <a:lnTo>
                      <a:pt x="0" y="1668"/>
                    </a:lnTo>
                    <a:lnTo>
                      <a:pt x="0" y="1662"/>
                    </a:lnTo>
                    <a:lnTo>
                      <a:pt x="1" y="1609"/>
                    </a:lnTo>
                    <a:lnTo>
                      <a:pt x="3" y="1610"/>
                    </a:lnTo>
                    <a:lnTo>
                      <a:pt x="10" y="1600"/>
                    </a:lnTo>
                    <a:close/>
                    <a:moveTo>
                      <a:pt x="3253" y="1303"/>
                    </a:moveTo>
                    <a:lnTo>
                      <a:pt x="3256" y="1313"/>
                    </a:lnTo>
                    <a:lnTo>
                      <a:pt x="3249" y="1322"/>
                    </a:lnTo>
                    <a:lnTo>
                      <a:pt x="3248" y="1316"/>
                    </a:lnTo>
                    <a:lnTo>
                      <a:pt x="3246" y="1312"/>
                    </a:lnTo>
                    <a:lnTo>
                      <a:pt x="3253" y="1303"/>
                    </a:lnTo>
                    <a:close/>
                    <a:moveTo>
                      <a:pt x="114" y="1070"/>
                    </a:moveTo>
                    <a:lnTo>
                      <a:pt x="106" y="1093"/>
                    </a:lnTo>
                    <a:lnTo>
                      <a:pt x="93" y="1107"/>
                    </a:lnTo>
                    <a:lnTo>
                      <a:pt x="97" y="1115"/>
                    </a:lnTo>
                    <a:lnTo>
                      <a:pt x="86" y="1146"/>
                    </a:lnTo>
                    <a:lnTo>
                      <a:pt x="83" y="1158"/>
                    </a:lnTo>
                    <a:lnTo>
                      <a:pt x="80" y="1151"/>
                    </a:lnTo>
                    <a:lnTo>
                      <a:pt x="76" y="1152"/>
                    </a:lnTo>
                    <a:lnTo>
                      <a:pt x="78" y="1144"/>
                    </a:lnTo>
                    <a:lnTo>
                      <a:pt x="97" y="1090"/>
                    </a:lnTo>
                    <a:lnTo>
                      <a:pt x="114" y="1070"/>
                    </a:lnTo>
                    <a:close/>
                    <a:moveTo>
                      <a:pt x="3066" y="837"/>
                    </a:moveTo>
                    <a:lnTo>
                      <a:pt x="3077" y="838"/>
                    </a:lnTo>
                    <a:lnTo>
                      <a:pt x="3081" y="845"/>
                    </a:lnTo>
                    <a:lnTo>
                      <a:pt x="3070" y="844"/>
                    </a:lnTo>
                    <a:lnTo>
                      <a:pt x="3066" y="837"/>
                    </a:lnTo>
                    <a:close/>
                    <a:moveTo>
                      <a:pt x="232" y="803"/>
                    </a:moveTo>
                    <a:lnTo>
                      <a:pt x="236" y="814"/>
                    </a:lnTo>
                    <a:lnTo>
                      <a:pt x="232" y="823"/>
                    </a:lnTo>
                    <a:lnTo>
                      <a:pt x="227" y="812"/>
                    </a:lnTo>
                    <a:lnTo>
                      <a:pt x="232" y="803"/>
                    </a:lnTo>
                    <a:close/>
                    <a:moveTo>
                      <a:pt x="2861" y="537"/>
                    </a:moveTo>
                    <a:lnTo>
                      <a:pt x="2861" y="537"/>
                    </a:lnTo>
                    <a:lnTo>
                      <a:pt x="2893" y="576"/>
                    </a:lnTo>
                    <a:lnTo>
                      <a:pt x="2903" y="601"/>
                    </a:lnTo>
                    <a:lnTo>
                      <a:pt x="2890" y="587"/>
                    </a:lnTo>
                    <a:lnTo>
                      <a:pt x="2886" y="573"/>
                    </a:lnTo>
                    <a:lnTo>
                      <a:pt x="2882" y="573"/>
                    </a:lnTo>
                    <a:lnTo>
                      <a:pt x="2879" y="573"/>
                    </a:lnTo>
                    <a:lnTo>
                      <a:pt x="2854" y="543"/>
                    </a:lnTo>
                    <a:lnTo>
                      <a:pt x="2854" y="543"/>
                    </a:lnTo>
                    <a:lnTo>
                      <a:pt x="2858" y="543"/>
                    </a:lnTo>
                    <a:lnTo>
                      <a:pt x="2861" y="537"/>
                    </a:lnTo>
                    <a:close/>
                    <a:moveTo>
                      <a:pt x="549" y="419"/>
                    </a:moveTo>
                    <a:lnTo>
                      <a:pt x="561" y="420"/>
                    </a:lnTo>
                    <a:lnTo>
                      <a:pt x="555" y="426"/>
                    </a:lnTo>
                    <a:lnTo>
                      <a:pt x="544" y="424"/>
                    </a:lnTo>
                    <a:lnTo>
                      <a:pt x="549" y="419"/>
                    </a:lnTo>
                    <a:close/>
                    <a:moveTo>
                      <a:pt x="2430" y="210"/>
                    </a:moveTo>
                    <a:lnTo>
                      <a:pt x="2455" y="214"/>
                    </a:lnTo>
                    <a:lnTo>
                      <a:pt x="2500" y="241"/>
                    </a:lnTo>
                    <a:lnTo>
                      <a:pt x="2495" y="245"/>
                    </a:lnTo>
                    <a:lnTo>
                      <a:pt x="2498" y="249"/>
                    </a:lnTo>
                    <a:lnTo>
                      <a:pt x="2461" y="228"/>
                    </a:lnTo>
                    <a:lnTo>
                      <a:pt x="2458" y="221"/>
                    </a:lnTo>
                    <a:lnTo>
                      <a:pt x="2444" y="218"/>
                    </a:lnTo>
                    <a:lnTo>
                      <a:pt x="2434" y="212"/>
                    </a:lnTo>
                    <a:lnTo>
                      <a:pt x="2430" y="210"/>
                    </a:lnTo>
                    <a:close/>
                    <a:moveTo>
                      <a:pt x="853" y="204"/>
                    </a:moveTo>
                    <a:lnTo>
                      <a:pt x="855" y="210"/>
                    </a:lnTo>
                    <a:lnTo>
                      <a:pt x="860" y="211"/>
                    </a:lnTo>
                    <a:lnTo>
                      <a:pt x="821" y="232"/>
                    </a:lnTo>
                    <a:lnTo>
                      <a:pt x="819" y="232"/>
                    </a:lnTo>
                    <a:lnTo>
                      <a:pt x="814" y="231"/>
                    </a:lnTo>
                    <a:lnTo>
                      <a:pt x="805" y="242"/>
                    </a:lnTo>
                    <a:lnTo>
                      <a:pt x="787" y="253"/>
                    </a:lnTo>
                    <a:lnTo>
                      <a:pt x="805" y="231"/>
                    </a:lnTo>
                    <a:lnTo>
                      <a:pt x="807" y="229"/>
                    </a:lnTo>
                    <a:lnTo>
                      <a:pt x="853" y="204"/>
                    </a:lnTo>
                    <a:close/>
                    <a:moveTo>
                      <a:pt x="2151" y="81"/>
                    </a:moveTo>
                    <a:lnTo>
                      <a:pt x="2160" y="84"/>
                    </a:lnTo>
                    <a:lnTo>
                      <a:pt x="2163" y="94"/>
                    </a:lnTo>
                    <a:lnTo>
                      <a:pt x="2156" y="92"/>
                    </a:lnTo>
                    <a:lnTo>
                      <a:pt x="2151" y="81"/>
                    </a:lnTo>
                    <a:close/>
                    <a:moveTo>
                      <a:pt x="1345" y="29"/>
                    </a:moveTo>
                    <a:lnTo>
                      <a:pt x="1372" y="33"/>
                    </a:lnTo>
                    <a:lnTo>
                      <a:pt x="1353" y="36"/>
                    </a:lnTo>
                    <a:lnTo>
                      <a:pt x="1336" y="33"/>
                    </a:lnTo>
                    <a:lnTo>
                      <a:pt x="1332" y="40"/>
                    </a:lnTo>
                    <a:lnTo>
                      <a:pt x="1314" y="43"/>
                    </a:lnTo>
                    <a:lnTo>
                      <a:pt x="1290" y="48"/>
                    </a:lnTo>
                    <a:lnTo>
                      <a:pt x="1293" y="46"/>
                    </a:lnTo>
                    <a:lnTo>
                      <a:pt x="1288" y="41"/>
                    </a:lnTo>
                    <a:lnTo>
                      <a:pt x="1287" y="40"/>
                    </a:lnTo>
                    <a:lnTo>
                      <a:pt x="1312" y="34"/>
                    </a:lnTo>
                    <a:lnTo>
                      <a:pt x="1345" y="29"/>
                    </a:lnTo>
                    <a:close/>
                    <a:moveTo>
                      <a:pt x="1660" y="0"/>
                    </a:moveTo>
                    <a:lnTo>
                      <a:pt x="1668" y="2"/>
                    </a:lnTo>
                    <a:lnTo>
                      <a:pt x="1661" y="10"/>
                    </a:lnTo>
                    <a:lnTo>
                      <a:pt x="1651" y="10"/>
                    </a:lnTo>
                    <a:lnTo>
                      <a:pt x="16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4" name="Freeform 719"/>
              <p:cNvSpPr>
                <a:spLocks noEditPoints="1"/>
              </p:cNvSpPr>
              <p:nvPr/>
            </p:nvSpPr>
            <p:spPr bwMode="auto">
              <a:xfrm>
                <a:off x="5461" y="890"/>
                <a:ext cx="3309" cy="3308"/>
              </a:xfrm>
              <a:custGeom>
                <a:avLst/>
                <a:gdLst>
                  <a:gd name="T0" fmla="*/ 1629 w 3309"/>
                  <a:gd name="T1" fmla="*/ 3308 h 3308"/>
                  <a:gd name="T2" fmla="*/ 2013 w 3309"/>
                  <a:gd name="T3" fmla="*/ 3260 h 3308"/>
                  <a:gd name="T4" fmla="*/ 1989 w 3309"/>
                  <a:gd name="T5" fmla="*/ 3276 h 3308"/>
                  <a:gd name="T6" fmla="*/ 1959 w 3309"/>
                  <a:gd name="T7" fmla="*/ 3271 h 3308"/>
                  <a:gd name="T8" fmla="*/ 1137 w 3309"/>
                  <a:gd name="T9" fmla="*/ 3216 h 3308"/>
                  <a:gd name="T10" fmla="*/ 1150 w 3309"/>
                  <a:gd name="T11" fmla="*/ 3230 h 3308"/>
                  <a:gd name="T12" fmla="*/ 2492 w 3309"/>
                  <a:gd name="T13" fmla="*/ 3071 h 3308"/>
                  <a:gd name="T14" fmla="*/ 2450 w 3309"/>
                  <a:gd name="T15" fmla="*/ 3105 h 3308"/>
                  <a:gd name="T16" fmla="*/ 2492 w 3309"/>
                  <a:gd name="T17" fmla="*/ 3071 h 3308"/>
                  <a:gd name="T18" fmla="*/ 839 w 3309"/>
                  <a:gd name="T19" fmla="*/ 3086 h 3308"/>
                  <a:gd name="T20" fmla="*/ 793 w 3309"/>
                  <a:gd name="T21" fmla="*/ 3064 h 3308"/>
                  <a:gd name="T22" fmla="*/ 2756 w 3309"/>
                  <a:gd name="T23" fmla="*/ 2877 h 3308"/>
                  <a:gd name="T24" fmla="*/ 2749 w 3309"/>
                  <a:gd name="T25" fmla="*/ 2883 h 3308"/>
                  <a:gd name="T26" fmla="*/ 439 w 3309"/>
                  <a:gd name="T27" fmla="*/ 2763 h 3308"/>
                  <a:gd name="T28" fmla="*/ 434 w 3309"/>
                  <a:gd name="T29" fmla="*/ 2771 h 3308"/>
                  <a:gd name="T30" fmla="*/ 404 w 3309"/>
                  <a:gd name="T31" fmla="*/ 2729 h 3308"/>
                  <a:gd name="T32" fmla="*/ 3076 w 3309"/>
                  <a:gd name="T33" fmla="*/ 2501 h 3308"/>
                  <a:gd name="T34" fmla="*/ 3071 w 3309"/>
                  <a:gd name="T35" fmla="*/ 2491 h 3308"/>
                  <a:gd name="T36" fmla="*/ 223 w 3309"/>
                  <a:gd name="T37" fmla="*/ 2463 h 3308"/>
                  <a:gd name="T38" fmla="*/ 3227 w 3309"/>
                  <a:gd name="T39" fmla="*/ 2148 h 3308"/>
                  <a:gd name="T40" fmla="*/ 3230 w 3309"/>
                  <a:gd name="T41" fmla="*/ 2159 h 3308"/>
                  <a:gd name="T42" fmla="*/ 3204 w 3309"/>
                  <a:gd name="T43" fmla="*/ 2206 h 3308"/>
                  <a:gd name="T44" fmla="*/ 3227 w 3309"/>
                  <a:gd name="T45" fmla="*/ 2148 h 3308"/>
                  <a:gd name="T46" fmla="*/ 38 w 3309"/>
                  <a:gd name="T47" fmla="*/ 2005 h 3308"/>
                  <a:gd name="T48" fmla="*/ 3300 w 3309"/>
                  <a:gd name="T49" fmla="*/ 1636 h 3308"/>
                  <a:gd name="T50" fmla="*/ 3309 w 3309"/>
                  <a:gd name="T51" fmla="*/ 1641 h 3308"/>
                  <a:gd name="T52" fmla="*/ 3306 w 3309"/>
                  <a:gd name="T53" fmla="*/ 1693 h 3308"/>
                  <a:gd name="T54" fmla="*/ 3300 w 3309"/>
                  <a:gd name="T55" fmla="*/ 1638 h 3308"/>
                  <a:gd name="T56" fmla="*/ 4 w 3309"/>
                  <a:gd name="T57" fmla="*/ 1615 h 3308"/>
                  <a:gd name="T58" fmla="*/ 10 w 3309"/>
                  <a:gd name="T59" fmla="*/ 1670 h 3308"/>
                  <a:gd name="T60" fmla="*/ 3 w 3309"/>
                  <a:gd name="T61" fmla="*/ 1667 h 3308"/>
                  <a:gd name="T62" fmla="*/ 3270 w 3309"/>
                  <a:gd name="T63" fmla="*/ 1303 h 3308"/>
                  <a:gd name="T64" fmla="*/ 3263 w 3309"/>
                  <a:gd name="T65" fmla="*/ 1311 h 3308"/>
                  <a:gd name="T66" fmla="*/ 88 w 3309"/>
                  <a:gd name="T67" fmla="*/ 1152 h 3308"/>
                  <a:gd name="T68" fmla="*/ 79 w 3309"/>
                  <a:gd name="T69" fmla="*/ 1160 h 3308"/>
                  <a:gd name="T70" fmla="*/ 93 w 3309"/>
                  <a:gd name="T71" fmla="*/ 1109 h 3308"/>
                  <a:gd name="T72" fmla="*/ 3087 w 3309"/>
                  <a:gd name="T73" fmla="*/ 846 h 3308"/>
                  <a:gd name="T74" fmla="*/ 3091 w 3309"/>
                  <a:gd name="T75" fmla="*/ 853 h 3308"/>
                  <a:gd name="T76" fmla="*/ 242 w 3309"/>
                  <a:gd name="T77" fmla="*/ 811 h 3308"/>
                  <a:gd name="T78" fmla="*/ 239 w 3309"/>
                  <a:gd name="T79" fmla="*/ 801 h 3308"/>
                  <a:gd name="T80" fmla="*/ 2909 w 3309"/>
                  <a:gd name="T81" fmla="*/ 575 h 3308"/>
                  <a:gd name="T82" fmla="*/ 2903 w 3309"/>
                  <a:gd name="T83" fmla="*/ 584 h 3308"/>
                  <a:gd name="T84" fmla="*/ 2872 w 3309"/>
                  <a:gd name="T85" fmla="*/ 540 h 3308"/>
                  <a:gd name="T86" fmla="*/ 559 w 3309"/>
                  <a:gd name="T87" fmla="*/ 427 h 3308"/>
                  <a:gd name="T88" fmla="*/ 548 w 3309"/>
                  <a:gd name="T89" fmla="*/ 424 h 3308"/>
                  <a:gd name="T90" fmla="*/ 2516 w 3309"/>
                  <a:gd name="T91" fmla="*/ 244 h 3308"/>
                  <a:gd name="T92" fmla="*/ 2465 w 3309"/>
                  <a:gd name="T93" fmla="*/ 222 h 3308"/>
                  <a:gd name="T94" fmla="*/ 860 w 3309"/>
                  <a:gd name="T95" fmla="*/ 203 h 3308"/>
                  <a:gd name="T96" fmla="*/ 817 w 3309"/>
                  <a:gd name="T97" fmla="*/ 237 h 3308"/>
                  <a:gd name="T98" fmla="*/ 815 w 3309"/>
                  <a:gd name="T99" fmla="*/ 227 h 3308"/>
                  <a:gd name="T100" fmla="*/ 2160 w 3309"/>
                  <a:gd name="T101" fmla="*/ 79 h 3308"/>
                  <a:gd name="T102" fmla="*/ 2161 w 3309"/>
                  <a:gd name="T103" fmla="*/ 89 h 3308"/>
                  <a:gd name="T104" fmla="*/ 1346 w 3309"/>
                  <a:gd name="T105" fmla="*/ 35 h 3308"/>
                  <a:gd name="T106" fmla="*/ 1297 w 3309"/>
                  <a:gd name="T107" fmla="*/ 48 h 3308"/>
                  <a:gd name="T108" fmla="*/ 1321 w 3309"/>
                  <a:gd name="T109" fmla="*/ 32 h 3308"/>
                  <a:gd name="T110" fmla="*/ 1687 w 3309"/>
                  <a:gd name="T111" fmla="*/ 0 h 3308"/>
                  <a:gd name="T112" fmla="*/ 1677 w 3309"/>
                  <a:gd name="T113" fmla="*/ 0 h 3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309" h="3308">
                    <a:moveTo>
                      <a:pt x="1627" y="3298"/>
                    </a:moveTo>
                    <a:lnTo>
                      <a:pt x="1636" y="3300"/>
                    </a:lnTo>
                    <a:lnTo>
                      <a:pt x="1629" y="3308"/>
                    </a:lnTo>
                    <a:lnTo>
                      <a:pt x="1620" y="3308"/>
                    </a:lnTo>
                    <a:lnTo>
                      <a:pt x="1627" y="3298"/>
                    </a:lnTo>
                    <a:close/>
                    <a:moveTo>
                      <a:pt x="2013" y="3260"/>
                    </a:moveTo>
                    <a:lnTo>
                      <a:pt x="2016" y="3264"/>
                    </a:lnTo>
                    <a:lnTo>
                      <a:pt x="2016" y="3269"/>
                    </a:lnTo>
                    <a:lnTo>
                      <a:pt x="1989" y="3276"/>
                    </a:lnTo>
                    <a:lnTo>
                      <a:pt x="1965" y="3280"/>
                    </a:lnTo>
                    <a:lnTo>
                      <a:pt x="1962" y="3271"/>
                    </a:lnTo>
                    <a:lnTo>
                      <a:pt x="1959" y="3271"/>
                    </a:lnTo>
                    <a:lnTo>
                      <a:pt x="1988" y="3266"/>
                    </a:lnTo>
                    <a:lnTo>
                      <a:pt x="2013" y="3260"/>
                    </a:lnTo>
                    <a:close/>
                    <a:moveTo>
                      <a:pt x="1137" y="3216"/>
                    </a:moveTo>
                    <a:lnTo>
                      <a:pt x="1146" y="3219"/>
                    </a:lnTo>
                    <a:lnTo>
                      <a:pt x="1150" y="3230"/>
                    </a:lnTo>
                    <a:lnTo>
                      <a:pt x="1150" y="3230"/>
                    </a:lnTo>
                    <a:lnTo>
                      <a:pt x="1141" y="3228"/>
                    </a:lnTo>
                    <a:lnTo>
                      <a:pt x="1137" y="3216"/>
                    </a:lnTo>
                    <a:close/>
                    <a:moveTo>
                      <a:pt x="2492" y="3071"/>
                    </a:moveTo>
                    <a:lnTo>
                      <a:pt x="2491" y="3072"/>
                    </a:lnTo>
                    <a:lnTo>
                      <a:pt x="2496" y="3079"/>
                    </a:lnTo>
                    <a:lnTo>
                      <a:pt x="2450" y="3105"/>
                    </a:lnTo>
                    <a:lnTo>
                      <a:pt x="2450" y="3103"/>
                    </a:lnTo>
                    <a:lnTo>
                      <a:pt x="2447" y="3096"/>
                    </a:lnTo>
                    <a:lnTo>
                      <a:pt x="2492" y="3071"/>
                    </a:lnTo>
                    <a:close/>
                    <a:moveTo>
                      <a:pt x="798" y="3059"/>
                    </a:moveTo>
                    <a:lnTo>
                      <a:pt x="845" y="3086"/>
                    </a:lnTo>
                    <a:lnTo>
                      <a:pt x="839" y="3086"/>
                    </a:lnTo>
                    <a:lnTo>
                      <a:pt x="836" y="3092"/>
                    </a:lnTo>
                    <a:lnTo>
                      <a:pt x="793" y="3065"/>
                    </a:lnTo>
                    <a:lnTo>
                      <a:pt x="793" y="3064"/>
                    </a:lnTo>
                    <a:lnTo>
                      <a:pt x="798" y="3059"/>
                    </a:lnTo>
                    <a:lnTo>
                      <a:pt x="798" y="3059"/>
                    </a:lnTo>
                    <a:close/>
                    <a:moveTo>
                      <a:pt x="2756" y="2877"/>
                    </a:moveTo>
                    <a:lnTo>
                      <a:pt x="2768" y="2878"/>
                    </a:lnTo>
                    <a:lnTo>
                      <a:pt x="2760" y="2884"/>
                    </a:lnTo>
                    <a:lnTo>
                      <a:pt x="2749" y="2883"/>
                    </a:lnTo>
                    <a:lnTo>
                      <a:pt x="2756" y="2877"/>
                    </a:lnTo>
                    <a:close/>
                    <a:moveTo>
                      <a:pt x="400" y="2717"/>
                    </a:moveTo>
                    <a:lnTo>
                      <a:pt x="439" y="2763"/>
                    </a:lnTo>
                    <a:lnTo>
                      <a:pt x="439" y="2764"/>
                    </a:lnTo>
                    <a:lnTo>
                      <a:pt x="436" y="2770"/>
                    </a:lnTo>
                    <a:lnTo>
                      <a:pt x="434" y="2771"/>
                    </a:lnTo>
                    <a:lnTo>
                      <a:pt x="432" y="2768"/>
                    </a:lnTo>
                    <a:lnTo>
                      <a:pt x="400" y="2732"/>
                    </a:lnTo>
                    <a:lnTo>
                      <a:pt x="404" y="2729"/>
                    </a:lnTo>
                    <a:lnTo>
                      <a:pt x="400" y="2717"/>
                    </a:lnTo>
                    <a:close/>
                    <a:moveTo>
                      <a:pt x="3071" y="2491"/>
                    </a:moveTo>
                    <a:lnTo>
                      <a:pt x="3076" y="2501"/>
                    </a:lnTo>
                    <a:lnTo>
                      <a:pt x="3070" y="2510"/>
                    </a:lnTo>
                    <a:lnTo>
                      <a:pt x="3067" y="2498"/>
                    </a:lnTo>
                    <a:lnTo>
                      <a:pt x="3071" y="2491"/>
                    </a:lnTo>
                    <a:close/>
                    <a:moveTo>
                      <a:pt x="206" y="2453"/>
                    </a:moveTo>
                    <a:lnTo>
                      <a:pt x="218" y="2455"/>
                    </a:lnTo>
                    <a:lnTo>
                      <a:pt x="223" y="2463"/>
                    </a:lnTo>
                    <a:lnTo>
                      <a:pt x="212" y="2460"/>
                    </a:lnTo>
                    <a:lnTo>
                      <a:pt x="206" y="2453"/>
                    </a:lnTo>
                    <a:close/>
                    <a:moveTo>
                      <a:pt x="3227" y="2148"/>
                    </a:moveTo>
                    <a:lnTo>
                      <a:pt x="3230" y="2148"/>
                    </a:lnTo>
                    <a:lnTo>
                      <a:pt x="3232" y="2149"/>
                    </a:lnTo>
                    <a:lnTo>
                      <a:pt x="3230" y="2159"/>
                    </a:lnTo>
                    <a:lnTo>
                      <a:pt x="3215" y="2199"/>
                    </a:lnTo>
                    <a:lnTo>
                      <a:pt x="3211" y="2197"/>
                    </a:lnTo>
                    <a:lnTo>
                      <a:pt x="3204" y="2206"/>
                    </a:lnTo>
                    <a:lnTo>
                      <a:pt x="3221" y="2156"/>
                    </a:lnTo>
                    <a:lnTo>
                      <a:pt x="3224" y="2148"/>
                    </a:lnTo>
                    <a:lnTo>
                      <a:pt x="3227" y="2148"/>
                    </a:lnTo>
                    <a:close/>
                    <a:moveTo>
                      <a:pt x="44" y="1987"/>
                    </a:moveTo>
                    <a:lnTo>
                      <a:pt x="45" y="1995"/>
                    </a:lnTo>
                    <a:lnTo>
                      <a:pt x="38" y="2005"/>
                    </a:lnTo>
                    <a:lnTo>
                      <a:pt x="35" y="1995"/>
                    </a:lnTo>
                    <a:lnTo>
                      <a:pt x="44" y="1987"/>
                    </a:lnTo>
                    <a:close/>
                    <a:moveTo>
                      <a:pt x="3300" y="1636"/>
                    </a:moveTo>
                    <a:lnTo>
                      <a:pt x="3302" y="1641"/>
                    </a:lnTo>
                    <a:lnTo>
                      <a:pt x="3306" y="1641"/>
                    </a:lnTo>
                    <a:lnTo>
                      <a:pt x="3309" y="1641"/>
                    </a:lnTo>
                    <a:lnTo>
                      <a:pt x="3309" y="1641"/>
                    </a:lnTo>
                    <a:lnTo>
                      <a:pt x="3307" y="1693"/>
                    </a:lnTo>
                    <a:lnTo>
                      <a:pt x="3306" y="1693"/>
                    </a:lnTo>
                    <a:lnTo>
                      <a:pt x="3300" y="1691"/>
                    </a:lnTo>
                    <a:lnTo>
                      <a:pt x="3299" y="1690"/>
                    </a:lnTo>
                    <a:lnTo>
                      <a:pt x="3300" y="1638"/>
                    </a:lnTo>
                    <a:lnTo>
                      <a:pt x="3300" y="1636"/>
                    </a:lnTo>
                    <a:close/>
                    <a:moveTo>
                      <a:pt x="1" y="1615"/>
                    </a:moveTo>
                    <a:lnTo>
                      <a:pt x="4" y="1615"/>
                    </a:lnTo>
                    <a:lnTo>
                      <a:pt x="8" y="1617"/>
                    </a:lnTo>
                    <a:lnTo>
                      <a:pt x="11" y="1617"/>
                    </a:lnTo>
                    <a:lnTo>
                      <a:pt x="10" y="1670"/>
                    </a:lnTo>
                    <a:lnTo>
                      <a:pt x="10" y="1676"/>
                    </a:lnTo>
                    <a:lnTo>
                      <a:pt x="7" y="1667"/>
                    </a:lnTo>
                    <a:lnTo>
                      <a:pt x="3" y="1667"/>
                    </a:lnTo>
                    <a:lnTo>
                      <a:pt x="0" y="1667"/>
                    </a:lnTo>
                    <a:lnTo>
                      <a:pt x="1" y="1615"/>
                    </a:lnTo>
                    <a:close/>
                    <a:moveTo>
                      <a:pt x="3270" y="1303"/>
                    </a:moveTo>
                    <a:lnTo>
                      <a:pt x="3273" y="1313"/>
                    </a:lnTo>
                    <a:lnTo>
                      <a:pt x="3266" y="1321"/>
                    </a:lnTo>
                    <a:lnTo>
                      <a:pt x="3263" y="1311"/>
                    </a:lnTo>
                    <a:lnTo>
                      <a:pt x="3270" y="1303"/>
                    </a:lnTo>
                    <a:close/>
                    <a:moveTo>
                      <a:pt x="107" y="1098"/>
                    </a:moveTo>
                    <a:lnTo>
                      <a:pt x="88" y="1152"/>
                    </a:lnTo>
                    <a:lnTo>
                      <a:pt x="86" y="1160"/>
                    </a:lnTo>
                    <a:lnTo>
                      <a:pt x="83" y="1160"/>
                    </a:lnTo>
                    <a:lnTo>
                      <a:pt x="79" y="1160"/>
                    </a:lnTo>
                    <a:lnTo>
                      <a:pt x="76" y="1159"/>
                    </a:lnTo>
                    <a:lnTo>
                      <a:pt x="79" y="1149"/>
                    </a:lnTo>
                    <a:lnTo>
                      <a:pt x="93" y="1109"/>
                    </a:lnTo>
                    <a:lnTo>
                      <a:pt x="97" y="1111"/>
                    </a:lnTo>
                    <a:lnTo>
                      <a:pt x="107" y="1098"/>
                    </a:lnTo>
                    <a:close/>
                    <a:moveTo>
                      <a:pt x="3087" y="846"/>
                    </a:moveTo>
                    <a:lnTo>
                      <a:pt x="3098" y="848"/>
                    </a:lnTo>
                    <a:lnTo>
                      <a:pt x="3102" y="856"/>
                    </a:lnTo>
                    <a:lnTo>
                      <a:pt x="3091" y="853"/>
                    </a:lnTo>
                    <a:lnTo>
                      <a:pt x="3087" y="846"/>
                    </a:lnTo>
                    <a:close/>
                    <a:moveTo>
                      <a:pt x="239" y="801"/>
                    </a:moveTo>
                    <a:lnTo>
                      <a:pt x="242" y="811"/>
                    </a:lnTo>
                    <a:lnTo>
                      <a:pt x="237" y="820"/>
                    </a:lnTo>
                    <a:lnTo>
                      <a:pt x="233" y="810"/>
                    </a:lnTo>
                    <a:lnTo>
                      <a:pt x="239" y="801"/>
                    </a:lnTo>
                    <a:close/>
                    <a:moveTo>
                      <a:pt x="2875" y="537"/>
                    </a:moveTo>
                    <a:lnTo>
                      <a:pt x="2878" y="540"/>
                    </a:lnTo>
                    <a:lnTo>
                      <a:pt x="2909" y="575"/>
                    </a:lnTo>
                    <a:lnTo>
                      <a:pt x="2907" y="575"/>
                    </a:lnTo>
                    <a:lnTo>
                      <a:pt x="2902" y="579"/>
                    </a:lnTo>
                    <a:lnTo>
                      <a:pt x="2903" y="584"/>
                    </a:lnTo>
                    <a:lnTo>
                      <a:pt x="2871" y="545"/>
                    </a:lnTo>
                    <a:lnTo>
                      <a:pt x="2871" y="545"/>
                    </a:lnTo>
                    <a:lnTo>
                      <a:pt x="2872" y="540"/>
                    </a:lnTo>
                    <a:lnTo>
                      <a:pt x="2875" y="537"/>
                    </a:lnTo>
                    <a:close/>
                    <a:moveTo>
                      <a:pt x="548" y="424"/>
                    </a:moveTo>
                    <a:lnTo>
                      <a:pt x="559" y="427"/>
                    </a:lnTo>
                    <a:lnTo>
                      <a:pt x="554" y="432"/>
                    </a:lnTo>
                    <a:lnTo>
                      <a:pt x="541" y="430"/>
                    </a:lnTo>
                    <a:lnTo>
                      <a:pt x="548" y="424"/>
                    </a:lnTo>
                    <a:close/>
                    <a:moveTo>
                      <a:pt x="2472" y="216"/>
                    </a:moveTo>
                    <a:lnTo>
                      <a:pt x="2517" y="243"/>
                    </a:lnTo>
                    <a:lnTo>
                      <a:pt x="2516" y="244"/>
                    </a:lnTo>
                    <a:lnTo>
                      <a:pt x="2512" y="249"/>
                    </a:lnTo>
                    <a:lnTo>
                      <a:pt x="2510" y="249"/>
                    </a:lnTo>
                    <a:lnTo>
                      <a:pt x="2465" y="222"/>
                    </a:lnTo>
                    <a:lnTo>
                      <a:pt x="2469" y="223"/>
                    </a:lnTo>
                    <a:lnTo>
                      <a:pt x="2472" y="216"/>
                    </a:lnTo>
                    <a:close/>
                    <a:moveTo>
                      <a:pt x="860" y="203"/>
                    </a:moveTo>
                    <a:lnTo>
                      <a:pt x="862" y="205"/>
                    </a:lnTo>
                    <a:lnTo>
                      <a:pt x="863" y="212"/>
                    </a:lnTo>
                    <a:lnTo>
                      <a:pt x="817" y="237"/>
                    </a:lnTo>
                    <a:lnTo>
                      <a:pt x="815" y="239"/>
                    </a:lnTo>
                    <a:lnTo>
                      <a:pt x="819" y="233"/>
                    </a:lnTo>
                    <a:lnTo>
                      <a:pt x="815" y="227"/>
                    </a:lnTo>
                    <a:lnTo>
                      <a:pt x="860" y="203"/>
                    </a:lnTo>
                    <a:close/>
                    <a:moveTo>
                      <a:pt x="2159" y="78"/>
                    </a:moveTo>
                    <a:lnTo>
                      <a:pt x="2160" y="79"/>
                    </a:lnTo>
                    <a:lnTo>
                      <a:pt x="2166" y="80"/>
                    </a:lnTo>
                    <a:lnTo>
                      <a:pt x="2170" y="92"/>
                    </a:lnTo>
                    <a:lnTo>
                      <a:pt x="2161" y="89"/>
                    </a:lnTo>
                    <a:lnTo>
                      <a:pt x="2159" y="78"/>
                    </a:lnTo>
                    <a:close/>
                    <a:moveTo>
                      <a:pt x="1345" y="28"/>
                    </a:moveTo>
                    <a:lnTo>
                      <a:pt x="1346" y="35"/>
                    </a:lnTo>
                    <a:lnTo>
                      <a:pt x="1355" y="37"/>
                    </a:lnTo>
                    <a:lnTo>
                      <a:pt x="1322" y="42"/>
                    </a:lnTo>
                    <a:lnTo>
                      <a:pt x="1297" y="48"/>
                    </a:lnTo>
                    <a:lnTo>
                      <a:pt x="1295" y="44"/>
                    </a:lnTo>
                    <a:lnTo>
                      <a:pt x="1294" y="39"/>
                    </a:lnTo>
                    <a:lnTo>
                      <a:pt x="1321" y="32"/>
                    </a:lnTo>
                    <a:lnTo>
                      <a:pt x="1345" y="28"/>
                    </a:lnTo>
                    <a:close/>
                    <a:moveTo>
                      <a:pt x="1677" y="0"/>
                    </a:moveTo>
                    <a:lnTo>
                      <a:pt x="1687" y="0"/>
                    </a:lnTo>
                    <a:lnTo>
                      <a:pt x="1678" y="10"/>
                    </a:lnTo>
                    <a:lnTo>
                      <a:pt x="1670" y="8"/>
                    </a:lnTo>
                    <a:lnTo>
                      <a:pt x="16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5" name="Freeform 720"/>
              <p:cNvSpPr>
                <a:spLocks noEditPoints="1"/>
              </p:cNvSpPr>
              <p:nvPr/>
            </p:nvSpPr>
            <p:spPr bwMode="auto">
              <a:xfrm>
                <a:off x="5452" y="881"/>
                <a:ext cx="3328" cy="3326"/>
              </a:xfrm>
              <a:custGeom>
                <a:avLst/>
                <a:gdLst>
                  <a:gd name="T0" fmla="*/ 1631 w 3328"/>
                  <a:gd name="T1" fmla="*/ 3326 h 3326"/>
                  <a:gd name="T2" fmla="*/ 2025 w 3328"/>
                  <a:gd name="T3" fmla="*/ 3278 h 3326"/>
                  <a:gd name="T4" fmla="*/ 2025 w 3328"/>
                  <a:gd name="T5" fmla="*/ 3287 h 3326"/>
                  <a:gd name="T6" fmla="*/ 1974 w 3328"/>
                  <a:gd name="T7" fmla="*/ 3292 h 3326"/>
                  <a:gd name="T8" fmla="*/ 2025 w 3328"/>
                  <a:gd name="T9" fmla="*/ 3278 h 3326"/>
                  <a:gd name="T10" fmla="*/ 1159 w 3328"/>
                  <a:gd name="T11" fmla="*/ 3239 h 3326"/>
                  <a:gd name="T12" fmla="*/ 1155 w 3328"/>
                  <a:gd name="T13" fmla="*/ 3246 h 3326"/>
                  <a:gd name="T14" fmla="*/ 2507 w 3328"/>
                  <a:gd name="T15" fmla="*/ 3091 h 3326"/>
                  <a:gd name="T16" fmla="*/ 2459 w 3328"/>
                  <a:gd name="T17" fmla="*/ 3114 h 3326"/>
                  <a:gd name="T18" fmla="*/ 845 w 3328"/>
                  <a:gd name="T19" fmla="*/ 3101 h 3326"/>
                  <a:gd name="T20" fmla="*/ 797 w 3328"/>
                  <a:gd name="T21" fmla="*/ 3083 h 3326"/>
                  <a:gd name="T22" fmla="*/ 2777 w 3328"/>
                  <a:gd name="T23" fmla="*/ 2887 h 3326"/>
                  <a:gd name="T24" fmla="*/ 2782 w 3328"/>
                  <a:gd name="T25" fmla="*/ 2895 h 3326"/>
                  <a:gd name="T26" fmla="*/ 409 w 3328"/>
                  <a:gd name="T27" fmla="*/ 2741 h 3326"/>
                  <a:gd name="T28" fmla="*/ 437 w 3328"/>
                  <a:gd name="T29" fmla="*/ 2784 h 3326"/>
                  <a:gd name="T30" fmla="*/ 403 w 3328"/>
                  <a:gd name="T31" fmla="*/ 2746 h 3326"/>
                  <a:gd name="T32" fmla="*/ 409 w 3328"/>
                  <a:gd name="T33" fmla="*/ 2741 h 3326"/>
                  <a:gd name="T34" fmla="*/ 3083 w 3328"/>
                  <a:gd name="T35" fmla="*/ 2529 h 3326"/>
                  <a:gd name="T36" fmla="*/ 204 w 3328"/>
                  <a:gd name="T37" fmla="*/ 2459 h 3326"/>
                  <a:gd name="T38" fmla="*/ 210 w 3328"/>
                  <a:gd name="T39" fmla="*/ 2468 h 3326"/>
                  <a:gd name="T40" fmla="*/ 3250 w 3328"/>
                  <a:gd name="T41" fmla="*/ 2163 h 3326"/>
                  <a:gd name="T42" fmla="*/ 3230 w 3328"/>
                  <a:gd name="T43" fmla="*/ 2209 h 3326"/>
                  <a:gd name="T44" fmla="*/ 3239 w 3328"/>
                  <a:gd name="T45" fmla="*/ 2168 h 3326"/>
                  <a:gd name="T46" fmla="*/ 47 w 3328"/>
                  <a:gd name="T47" fmla="*/ 2014 h 3326"/>
                  <a:gd name="T48" fmla="*/ 44 w 3328"/>
                  <a:gd name="T49" fmla="*/ 2004 h 3326"/>
                  <a:gd name="T50" fmla="*/ 3328 w 3328"/>
                  <a:gd name="T51" fmla="*/ 1651 h 3326"/>
                  <a:gd name="T52" fmla="*/ 3316 w 3328"/>
                  <a:gd name="T53" fmla="*/ 1702 h 3326"/>
                  <a:gd name="T54" fmla="*/ 10 w 3328"/>
                  <a:gd name="T55" fmla="*/ 1624 h 3326"/>
                  <a:gd name="T56" fmla="*/ 5 w 3328"/>
                  <a:gd name="T57" fmla="*/ 1676 h 3326"/>
                  <a:gd name="T58" fmla="*/ 9 w 3328"/>
                  <a:gd name="T59" fmla="*/ 1623 h 3326"/>
                  <a:gd name="T60" fmla="*/ 3282 w 3328"/>
                  <a:gd name="T61" fmla="*/ 1322 h 3326"/>
                  <a:gd name="T62" fmla="*/ 94 w 3328"/>
                  <a:gd name="T63" fmla="*/ 1117 h 3326"/>
                  <a:gd name="T64" fmla="*/ 102 w 3328"/>
                  <a:gd name="T65" fmla="*/ 1118 h 3326"/>
                  <a:gd name="T66" fmla="*/ 77 w 3328"/>
                  <a:gd name="T67" fmla="*/ 1163 h 3326"/>
                  <a:gd name="T68" fmla="*/ 3107 w 3328"/>
                  <a:gd name="T69" fmla="*/ 857 h 3326"/>
                  <a:gd name="T70" fmla="*/ 3111 w 3328"/>
                  <a:gd name="T71" fmla="*/ 865 h 3326"/>
                  <a:gd name="T72" fmla="*/ 248 w 3328"/>
                  <a:gd name="T73" fmla="*/ 810 h 3326"/>
                  <a:gd name="T74" fmla="*/ 243 w 3328"/>
                  <a:gd name="T75" fmla="*/ 799 h 3326"/>
                  <a:gd name="T76" fmla="*/ 2923 w 3328"/>
                  <a:gd name="T77" fmla="*/ 578 h 3326"/>
                  <a:gd name="T78" fmla="*/ 2887 w 3328"/>
                  <a:gd name="T79" fmla="*/ 549 h 3326"/>
                  <a:gd name="T80" fmla="*/ 2891 w 3328"/>
                  <a:gd name="T81" fmla="*/ 540 h 3326"/>
                  <a:gd name="T82" fmla="*/ 550 w 3328"/>
                  <a:gd name="T83" fmla="*/ 439 h 3326"/>
                  <a:gd name="T84" fmla="*/ 546 w 3328"/>
                  <a:gd name="T85" fmla="*/ 431 h 3326"/>
                  <a:gd name="T86" fmla="*/ 2529 w 3328"/>
                  <a:gd name="T87" fmla="*/ 248 h 3326"/>
                  <a:gd name="T88" fmla="*/ 2483 w 3328"/>
                  <a:gd name="T89" fmla="*/ 219 h 3326"/>
                  <a:gd name="T90" fmla="*/ 869 w 3328"/>
                  <a:gd name="T91" fmla="*/ 212 h 3326"/>
                  <a:gd name="T92" fmla="*/ 821 w 3328"/>
                  <a:gd name="T93" fmla="*/ 229 h 3326"/>
                  <a:gd name="T94" fmla="*/ 2170 w 3328"/>
                  <a:gd name="T95" fmla="*/ 78 h 3326"/>
                  <a:gd name="T96" fmla="*/ 2168 w 3328"/>
                  <a:gd name="T97" fmla="*/ 87 h 3326"/>
                  <a:gd name="T98" fmla="*/ 1352 w 3328"/>
                  <a:gd name="T99" fmla="*/ 32 h 3326"/>
                  <a:gd name="T100" fmla="*/ 1303 w 3328"/>
                  <a:gd name="T101" fmla="*/ 48 h 3326"/>
                  <a:gd name="T102" fmla="*/ 1304 w 3328"/>
                  <a:gd name="T103" fmla="*/ 39 h 3326"/>
                  <a:gd name="T104" fmla="*/ 1693 w 3328"/>
                  <a:gd name="T105" fmla="*/ 0 h 3326"/>
                  <a:gd name="T106" fmla="*/ 1686 w 3328"/>
                  <a:gd name="T107" fmla="*/ 9 h 3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28" h="3326">
                    <a:moveTo>
                      <a:pt x="1629" y="3317"/>
                    </a:moveTo>
                    <a:lnTo>
                      <a:pt x="1638" y="3317"/>
                    </a:lnTo>
                    <a:lnTo>
                      <a:pt x="1631" y="3326"/>
                    </a:lnTo>
                    <a:lnTo>
                      <a:pt x="1622" y="3326"/>
                    </a:lnTo>
                    <a:lnTo>
                      <a:pt x="1629" y="3317"/>
                    </a:lnTo>
                    <a:close/>
                    <a:moveTo>
                      <a:pt x="2025" y="3278"/>
                    </a:moveTo>
                    <a:lnTo>
                      <a:pt x="2025" y="3279"/>
                    </a:lnTo>
                    <a:lnTo>
                      <a:pt x="2025" y="3285"/>
                    </a:lnTo>
                    <a:lnTo>
                      <a:pt x="2025" y="3287"/>
                    </a:lnTo>
                    <a:lnTo>
                      <a:pt x="2000" y="3293"/>
                    </a:lnTo>
                    <a:lnTo>
                      <a:pt x="1978" y="3296"/>
                    </a:lnTo>
                    <a:lnTo>
                      <a:pt x="1974" y="3292"/>
                    </a:lnTo>
                    <a:lnTo>
                      <a:pt x="1974" y="3289"/>
                    </a:lnTo>
                    <a:lnTo>
                      <a:pt x="1998" y="3285"/>
                    </a:lnTo>
                    <a:lnTo>
                      <a:pt x="2025" y="3278"/>
                    </a:lnTo>
                    <a:close/>
                    <a:moveTo>
                      <a:pt x="1150" y="3237"/>
                    </a:moveTo>
                    <a:lnTo>
                      <a:pt x="1159" y="3239"/>
                    </a:lnTo>
                    <a:lnTo>
                      <a:pt x="1159" y="3239"/>
                    </a:lnTo>
                    <a:lnTo>
                      <a:pt x="1163" y="3249"/>
                    </a:lnTo>
                    <a:lnTo>
                      <a:pt x="1156" y="3248"/>
                    </a:lnTo>
                    <a:lnTo>
                      <a:pt x="1155" y="3246"/>
                    </a:lnTo>
                    <a:lnTo>
                      <a:pt x="1150" y="3237"/>
                    </a:lnTo>
                    <a:close/>
                    <a:moveTo>
                      <a:pt x="2505" y="3088"/>
                    </a:moveTo>
                    <a:lnTo>
                      <a:pt x="2507" y="3091"/>
                    </a:lnTo>
                    <a:lnTo>
                      <a:pt x="2507" y="3097"/>
                    </a:lnTo>
                    <a:lnTo>
                      <a:pt x="2464" y="3121"/>
                    </a:lnTo>
                    <a:lnTo>
                      <a:pt x="2459" y="3114"/>
                    </a:lnTo>
                    <a:lnTo>
                      <a:pt x="2505" y="3088"/>
                    </a:lnTo>
                    <a:close/>
                    <a:moveTo>
                      <a:pt x="802" y="3074"/>
                    </a:moveTo>
                    <a:lnTo>
                      <a:pt x="845" y="3101"/>
                    </a:lnTo>
                    <a:lnTo>
                      <a:pt x="842" y="3105"/>
                    </a:lnTo>
                    <a:lnTo>
                      <a:pt x="840" y="3108"/>
                    </a:lnTo>
                    <a:lnTo>
                      <a:pt x="797" y="3083"/>
                    </a:lnTo>
                    <a:lnTo>
                      <a:pt x="799" y="3078"/>
                    </a:lnTo>
                    <a:lnTo>
                      <a:pt x="802" y="3074"/>
                    </a:lnTo>
                    <a:close/>
                    <a:moveTo>
                      <a:pt x="2777" y="2887"/>
                    </a:moveTo>
                    <a:lnTo>
                      <a:pt x="2788" y="2889"/>
                    </a:lnTo>
                    <a:lnTo>
                      <a:pt x="2785" y="2893"/>
                    </a:lnTo>
                    <a:lnTo>
                      <a:pt x="2782" y="2895"/>
                    </a:lnTo>
                    <a:lnTo>
                      <a:pt x="2769" y="2893"/>
                    </a:lnTo>
                    <a:lnTo>
                      <a:pt x="2777" y="2887"/>
                    </a:lnTo>
                    <a:close/>
                    <a:moveTo>
                      <a:pt x="409" y="2741"/>
                    </a:moveTo>
                    <a:lnTo>
                      <a:pt x="441" y="2777"/>
                    </a:lnTo>
                    <a:lnTo>
                      <a:pt x="443" y="2780"/>
                    </a:lnTo>
                    <a:lnTo>
                      <a:pt x="437" y="2784"/>
                    </a:lnTo>
                    <a:lnTo>
                      <a:pt x="436" y="2784"/>
                    </a:lnTo>
                    <a:lnTo>
                      <a:pt x="434" y="2784"/>
                    </a:lnTo>
                    <a:lnTo>
                      <a:pt x="403" y="2746"/>
                    </a:lnTo>
                    <a:lnTo>
                      <a:pt x="403" y="2745"/>
                    </a:lnTo>
                    <a:lnTo>
                      <a:pt x="407" y="2741"/>
                    </a:lnTo>
                    <a:lnTo>
                      <a:pt x="409" y="2741"/>
                    </a:lnTo>
                    <a:close/>
                    <a:moveTo>
                      <a:pt x="3085" y="2510"/>
                    </a:moveTo>
                    <a:lnTo>
                      <a:pt x="3087" y="2521"/>
                    </a:lnTo>
                    <a:lnTo>
                      <a:pt x="3083" y="2529"/>
                    </a:lnTo>
                    <a:lnTo>
                      <a:pt x="3079" y="2519"/>
                    </a:lnTo>
                    <a:lnTo>
                      <a:pt x="3085" y="2510"/>
                    </a:lnTo>
                    <a:close/>
                    <a:moveTo>
                      <a:pt x="204" y="2459"/>
                    </a:moveTo>
                    <a:lnTo>
                      <a:pt x="215" y="2462"/>
                    </a:lnTo>
                    <a:lnTo>
                      <a:pt x="221" y="2469"/>
                    </a:lnTo>
                    <a:lnTo>
                      <a:pt x="210" y="2468"/>
                    </a:lnTo>
                    <a:lnTo>
                      <a:pt x="204" y="2459"/>
                    </a:lnTo>
                    <a:close/>
                    <a:moveTo>
                      <a:pt x="3241" y="2158"/>
                    </a:moveTo>
                    <a:lnTo>
                      <a:pt x="3250" y="2163"/>
                    </a:lnTo>
                    <a:lnTo>
                      <a:pt x="3247" y="2171"/>
                    </a:lnTo>
                    <a:lnTo>
                      <a:pt x="3234" y="2209"/>
                    </a:lnTo>
                    <a:lnTo>
                      <a:pt x="3230" y="2209"/>
                    </a:lnTo>
                    <a:lnTo>
                      <a:pt x="3226" y="2208"/>
                    </a:lnTo>
                    <a:lnTo>
                      <a:pt x="3224" y="2208"/>
                    </a:lnTo>
                    <a:lnTo>
                      <a:pt x="3239" y="2168"/>
                    </a:lnTo>
                    <a:lnTo>
                      <a:pt x="3241" y="2158"/>
                    </a:lnTo>
                    <a:close/>
                    <a:moveTo>
                      <a:pt x="44" y="2004"/>
                    </a:moveTo>
                    <a:lnTo>
                      <a:pt x="47" y="2014"/>
                    </a:lnTo>
                    <a:lnTo>
                      <a:pt x="40" y="2023"/>
                    </a:lnTo>
                    <a:lnTo>
                      <a:pt x="37" y="2013"/>
                    </a:lnTo>
                    <a:lnTo>
                      <a:pt x="44" y="2004"/>
                    </a:lnTo>
                    <a:close/>
                    <a:moveTo>
                      <a:pt x="3318" y="1650"/>
                    </a:moveTo>
                    <a:lnTo>
                      <a:pt x="3323" y="1650"/>
                    </a:lnTo>
                    <a:lnTo>
                      <a:pt x="3328" y="1651"/>
                    </a:lnTo>
                    <a:lnTo>
                      <a:pt x="3326" y="1700"/>
                    </a:lnTo>
                    <a:lnTo>
                      <a:pt x="3320" y="1702"/>
                    </a:lnTo>
                    <a:lnTo>
                      <a:pt x="3316" y="1702"/>
                    </a:lnTo>
                    <a:lnTo>
                      <a:pt x="3318" y="1650"/>
                    </a:lnTo>
                    <a:close/>
                    <a:moveTo>
                      <a:pt x="9" y="1623"/>
                    </a:moveTo>
                    <a:lnTo>
                      <a:pt x="10" y="1624"/>
                    </a:lnTo>
                    <a:lnTo>
                      <a:pt x="9" y="1676"/>
                    </a:lnTo>
                    <a:lnTo>
                      <a:pt x="8" y="1676"/>
                    </a:lnTo>
                    <a:lnTo>
                      <a:pt x="5" y="1676"/>
                    </a:lnTo>
                    <a:lnTo>
                      <a:pt x="0" y="1675"/>
                    </a:lnTo>
                    <a:lnTo>
                      <a:pt x="2" y="1626"/>
                    </a:lnTo>
                    <a:lnTo>
                      <a:pt x="9" y="1623"/>
                    </a:lnTo>
                    <a:close/>
                    <a:moveTo>
                      <a:pt x="3288" y="1303"/>
                    </a:moveTo>
                    <a:lnTo>
                      <a:pt x="3289" y="1312"/>
                    </a:lnTo>
                    <a:lnTo>
                      <a:pt x="3282" y="1322"/>
                    </a:lnTo>
                    <a:lnTo>
                      <a:pt x="3279" y="1312"/>
                    </a:lnTo>
                    <a:lnTo>
                      <a:pt x="3288" y="1303"/>
                    </a:lnTo>
                    <a:close/>
                    <a:moveTo>
                      <a:pt x="94" y="1117"/>
                    </a:moveTo>
                    <a:lnTo>
                      <a:pt x="98" y="1117"/>
                    </a:lnTo>
                    <a:lnTo>
                      <a:pt x="102" y="1118"/>
                    </a:lnTo>
                    <a:lnTo>
                      <a:pt x="102" y="1118"/>
                    </a:lnTo>
                    <a:lnTo>
                      <a:pt x="88" y="1158"/>
                    </a:lnTo>
                    <a:lnTo>
                      <a:pt x="85" y="1168"/>
                    </a:lnTo>
                    <a:lnTo>
                      <a:pt x="77" y="1163"/>
                    </a:lnTo>
                    <a:lnTo>
                      <a:pt x="80" y="1155"/>
                    </a:lnTo>
                    <a:lnTo>
                      <a:pt x="94" y="1117"/>
                    </a:lnTo>
                    <a:close/>
                    <a:moveTo>
                      <a:pt x="3107" y="857"/>
                    </a:moveTo>
                    <a:lnTo>
                      <a:pt x="3118" y="860"/>
                    </a:lnTo>
                    <a:lnTo>
                      <a:pt x="3123" y="867"/>
                    </a:lnTo>
                    <a:lnTo>
                      <a:pt x="3111" y="865"/>
                    </a:lnTo>
                    <a:lnTo>
                      <a:pt x="3107" y="857"/>
                    </a:lnTo>
                    <a:close/>
                    <a:moveTo>
                      <a:pt x="243" y="799"/>
                    </a:moveTo>
                    <a:lnTo>
                      <a:pt x="248" y="810"/>
                    </a:lnTo>
                    <a:lnTo>
                      <a:pt x="242" y="819"/>
                    </a:lnTo>
                    <a:lnTo>
                      <a:pt x="238" y="807"/>
                    </a:lnTo>
                    <a:lnTo>
                      <a:pt x="243" y="799"/>
                    </a:lnTo>
                    <a:close/>
                    <a:moveTo>
                      <a:pt x="2891" y="540"/>
                    </a:moveTo>
                    <a:lnTo>
                      <a:pt x="2892" y="542"/>
                    </a:lnTo>
                    <a:lnTo>
                      <a:pt x="2923" y="578"/>
                    </a:lnTo>
                    <a:lnTo>
                      <a:pt x="2922" y="580"/>
                    </a:lnTo>
                    <a:lnTo>
                      <a:pt x="2918" y="584"/>
                    </a:lnTo>
                    <a:lnTo>
                      <a:pt x="2887" y="549"/>
                    </a:lnTo>
                    <a:lnTo>
                      <a:pt x="2884" y="546"/>
                    </a:lnTo>
                    <a:lnTo>
                      <a:pt x="2891" y="540"/>
                    </a:lnTo>
                    <a:lnTo>
                      <a:pt x="2891" y="540"/>
                    </a:lnTo>
                    <a:close/>
                    <a:moveTo>
                      <a:pt x="546" y="431"/>
                    </a:moveTo>
                    <a:lnTo>
                      <a:pt x="557" y="433"/>
                    </a:lnTo>
                    <a:lnTo>
                      <a:pt x="550" y="439"/>
                    </a:lnTo>
                    <a:lnTo>
                      <a:pt x="539" y="437"/>
                    </a:lnTo>
                    <a:lnTo>
                      <a:pt x="543" y="433"/>
                    </a:lnTo>
                    <a:lnTo>
                      <a:pt x="546" y="431"/>
                    </a:lnTo>
                    <a:close/>
                    <a:moveTo>
                      <a:pt x="2487" y="218"/>
                    </a:moveTo>
                    <a:lnTo>
                      <a:pt x="2531" y="243"/>
                    </a:lnTo>
                    <a:lnTo>
                      <a:pt x="2529" y="248"/>
                    </a:lnTo>
                    <a:lnTo>
                      <a:pt x="2526" y="252"/>
                    </a:lnTo>
                    <a:lnTo>
                      <a:pt x="2481" y="225"/>
                    </a:lnTo>
                    <a:lnTo>
                      <a:pt x="2483" y="219"/>
                    </a:lnTo>
                    <a:lnTo>
                      <a:pt x="2487" y="218"/>
                    </a:lnTo>
                    <a:close/>
                    <a:moveTo>
                      <a:pt x="864" y="205"/>
                    </a:moveTo>
                    <a:lnTo>
                      <a:pt x="869" y="212"/>
                    </a:lnTo>
                    <a:lnTo>
                      <a:pt x="824" y="236"/>
                    </a:lnTo>
                    <a:lnTo>
                      <a:pt x="821" y="232"/>
                    </a:lnTo>
                    <a:lnTo>
                      <a:pt x="821" y="229"/>
                    </a:lnTo>
                    <a:lnTo>
                      <a:pt x="864" y="205"/>
                    </a:lnTo>
                    <a:close/>
                    <a:moveTo>
                      <a:pt x="2163" y="77"/>
                    </a:moveTo>
                    <a:lnTo>
                      <a:pt x="2170" y="78"/>
                    </a:lnTo>
                    <a:lnTo>
                      <a:pt x="2175" y="89"/>
                    </a:lnTo>
                    <a:lnTo>
                      <a:pt x="2169" y="88"/>
                    </a:lnTo>
                    <a:lnTo>
                      <a:pt x="2168" y="87"/>
                    </a:lnTo>
                    <a:lnTo>
                      <a:pt x="2163" y="77"/>
                    </a:lnTo>
                    <a:close/>
                    <a:moveTo>
                      <a:pt x="1351" y="29"/>
                    </a:moveTo>
                    <a:lnTo>
                      <a:pt x="1352" y="32"/>
                    </a:lnTo>
                    <a:lnTo>
                      <a:pt x="1354" y="37"/>
                    </a:lnTo>
                    <a:lnTo>
                      <a:pt x="1330" y="41"/>
                    </a:lnTo>
                    <a:lnTo>
                      <a:pt x="1303" y="48"/>
                    </a:lnTo>
                    <a:lnTo>
                      <a:pt x="1303" y="47"/>
                    </a:lnTo>
                    <a:lnTo>
                      <a:pt x="1303" y="41"/>
                    </a:lnTo>
                    <a:lnTo>
                      <a:pt x="1304" y="39"/>
                    </a:lnTo>
                    <a:lnTo>
                      <a:pt x="1328" y="33"/>
                    </a:lnTo>
                    <a:lnTo>
                      <a:pt x="1351" y="29"/>
                    </a:lnTo>
                    <a:close/>
                    <a:moveTo>
                      <a:pt x="1693" y="0"/>
                    </a:moveTo>
                    <a:lnTo>
                      <a:pt x="1703" y="0"/>
                    </a:lnTo>
                    <a:lnTo>
                      <a:pt x="1696" y="9"/>
                    </a:lnTo>
                    <a:lnTo>
                      <a:pt x="1686" y="9"/>
                    </a:lnTo>
                    <a:lnTo>
                      <a:pt x="16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6" name="Freeform 721"/>
              <p:cNvSpPr>
                <a:spLocks noEditPoints="1"/>
              </p:cNvSpPr>
              <p:nvPr/>
            </p:nvSpPr>
            <p:spPr bwMode="auto">
              <a:xfrm>
                <a:off x="5444" y="872"/>
                <a:ext cx="3344" cy="3344"/>
              </a:xfrm>
              <a:custGeom>
                <a:avLst/>
                <a:gdLst>
                  <a:gd name="T0" fmla="*/ 1630 w 3344"/>
                  <a:gd name="T1" fmla="*/ 3344 h 3344"/>
                  <a:gd name="T2" fmla="*/ 1630 w 3344"/>
                  <a:gd name="T3" fmla="*/ 3335 h 3344"/>
                  <a:gd name="T4" fmla="*/ 2027 w 3344"/>
                  <a:gd name="T5" fmla="*/ 3306 h 3344"/>
                  <a:gd name="T6" fmla="*/ 1991 w 3344"/>
                  <a:gd name="T7" fmla="*/ 3309 h 3344"/>
                  <a:gd name="T8" fmla="*/ 2033 w 3344"/>
                  <a:gd name="T9" fmla="*/ 3296 h 3344"/>
                  <a:gd name="T10" fmla="*/ 1171 w 3344"/>
                  <a:gd name="T11" fmla="*/ 3258 h 3344"/>
                  <a:gd name="T12" fmla="*/ 1163 w 3344"/>
                  <a:gd name="T13" fmla="*/ 3255 h 3344"/>
                  <a:gd name="T14" fmla="*/ 2515 w 3344"/>
                  <a:gd name="T15" fmla="*/ 3117 h 3344"/>
                  <a:gd name="T16" fmla="*/ 2472 w 3344"/>
                  <a:gd name="T17" fmla="*/ 3130 h 3344"/>
                  <a:gd name="T18" fmla="*/ 848 w 3344"/>
                  <a:gd name="T19" fmla="*/ 3117 h 3344"/>
                  <a:gd name="T20" fmla="*/ 805 w 3344"/>
                  <a:gd name="T21" fmla="*/ 3103 h 3344"/>
                  <a:gd name="T22" fmla="*/ 805 w 3344"/>
                  <a:gd name="T23" fmla="*/ 3092 h 3344"/>
                  <a:gd name="T24" fmla="*/ 2800 w 3344"/>
                  <a:gd name="T25" fmla="*/ 2906 h 3344"/>
                  <a:gd name="T26" fmla="*/ 2796 w 3344"/>
                  <a:gd name="T27" fmla="*/ 2898 h 3344"/>
                  <a:gd name="T28" fmla="*/ 444 w 3344"/>
                  <a:gd name="T29" fmla="*/ 2793 h 3344"/>
                  <a:gd name="T30" fmla="*/ 429 w 3344"/>
                  <a:gd name="T31" fmla="*/ 2792 h 3344"/>
                  <a:gd name="T32" fmla="*/ 411 w 3344"/>
                  <a:gd name="T33" fmla="*/ 2755 h 3344"/>
                  <a:gd name="T34" fmla="*/ 3095 w 3344"/>
                  <a:gd name="T35" fmla="*/ 2549 h 3344"/>
                  <a:gd name="T36" fmla="*/ 201 w 3344"/>
                  <a:gd name="T37" fmla="*/ 2467 h 3344"/>
                  <a:gd name="T38" fmla="*/ 205 w 3344"/>
                  <a:gd name="T39" fmla="*/ 2475 h 3344"/>
                  <a:gd name="T40" fmla="*/ 3259 w 3344"/>
                  <a:gd name="T41" fmla="*/ 2172 h 3344"/>
                  <a:gd name="T42" fmla="*/ 3242 w 3344"/>
                  <a:gd name="T43" fmla="*/ 2218 h 3344"/>
                  <a:gd name="T44" fmla="*/ 3258 w 3344"/>
                  <a:gd name="T45" fmla="*/ 2172 h 3344"/>
                  <a:gd name="T46" fmla="*/ 41 w 3344"/>
                  <a:gd name="T47" fmla="*/ 2040 h 3344"/>
                  <a:gd name="T48" fmla="*/ 45 w 3344"/>
                  <a:gd name="T49" fmla="*/ 2022 h 3344"/>
                  <a:gd name="T50" fmla="*/ 3344 w 3344"/>
                  <a:gd name="T51" fmla="*/ 1664 h 3344"/>
                  <a:gd name="T52" fmla="*/ 3334 w 3344"/>
                  <a:gd name="T53" fmla="*/ 1709 h 3344"/>
                  <a:gd name="T54" fmla="*/ 8 w 3344"/>
                  <a:gd name="T55" fmla="*/ 1684 h 3344"/>
                  <a:gd name="T56" fmla="*/ 0 w 3344"/>
                  <a:gd name="T57" fmla="*/ 1639 h 3344"/>
                  <a:gd name="T58" fmla="*/ 3303 w 3344"/>
                  <a:gd name="T59" fmla="*/ 1302 h 3344"/>
                  <a:gd name="T60" fmla="*/ 3297 w 3344"/>
                  <a:gd name="T61" fmla="*/ 1321 h 3344"/>
                  <a:gd name="T62" fmla="*/ 100 w 3344"/>
                  <a:gd name="T63" fmla="*/ 1124 h 3344"/>
                  <a:gd name="T64" fmla="*/ 85 w 3344"/>
                  <a:gd name="T65" fmla="*/ 1172 h 3344"/>
                  <a:gd name="T66" fmla="*/ 90 w 3344"/>
                  <a:gd name="T67" fmla="*/ 1127 h 3344"/>
                  <a:gd name="T68" fmla="*/ 3138 w 3344"/>
                  <a:gd name="T69" fmla="*/ 870 h 3344"/>
                  <a:gd name="T70" fmla="*/ 3126 w 3344"/>
                  <a:gd name="T71" fmla="*/ 869 h 3344"/>
                  <a:gd name="T72" fmla="*/ 246 w 3344"/>
                  <a:gd name="T73" fmla="*/ 816 h 3344"/>
                  <a:gd name="T74" fmla="*/ 2909 w 3344"/>
                  <a:gd name="T75" fmla="*/ 548 h 3344"/>
                  <a:gd name="T76" fmla="*/ 2934 w 3344"/>
                  <a:gd name="T77" fmla="*/ 583 h 3344"/>
                  <a:gd name="T78" fmla="*/ 2899 w 3344"/>
                  <a:gd name="T79" fmla="*/ 549 h 3344"/>
                  <a:gd name="T80" fmla="*/ 554 w 3344"/>
                  <a:gd name="T81" fmla="*/ 440 h 3344"/>
                  <a:gd name="T82" fmla="*/ 537 w 3344"/>
                  <a:gd name="T83" fmla="*/ 445 h 3344"/>
                  <a:gd name="T84" fmla="*/ 2505 w 3344"/>
                  <a:gd name="T85" fmla="*/ 221 h 3344"/>
                  <a:gd name="T86" fmla="*/ 2539 w 3344"/>
                  <a:gd name="T87" fmla="*/ 250 h 3344"/>
                  <a:gd name="T88" fmla="*/ 2501 w 3344"/>
                  <a:gd name="T89" fmla="*/ 221 h 3344"/>
                  <a:gd name="T90" fmla="*/ 872 w 3344"/>
                  <a:gd name="T91" fmla="*/ 213 h 3344"/>
                  <a:gd name="T92" fmla="*/ 828 w 3344"/>
                  <a:gd name="T93" fmla="*/ 228 h 3344"/>
                  <a:gd name="T94" fmla="*/ 2167 w 3344"/>
                  <a:gd name="T95" fmla="*/ 76 h 3344"/>
                  <a:gd name="T96" fmla="*/ 2171 w 3344"/>
                  <a:gd name="T97" fmla="*/ 86 h 3344"/>
                  <a:gd name="T98" fmla="*/ 1353 w 3344"/>
                  <a:gd name="T99" fmla="*/ 31 h 3344"/>
                  <a:gd name="T100" fmla="*/ 1312 w 3344"/>
                  <a:gd name="T101" fmla="*/ 48 h 3344"/>
                  <a:gd name="T102" fmla="*/ 1318 w 3344"/>
                  <a:gd name="T103" fmla="*/ 38 h 3344"/>
                  <a:gd name="T104" fmla="*/ 1711 w 3344"/>
                  <a:gd name="T105" fmla="*/ 9 h 3344"/>
                  <a:gd name="T106" fmla="*/ 1718 w 3344"/>
                  <a:gd name="T107" fmla="*/ 0 h 3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44" h="3344">
                    <a:moveTo>
                      <a:pt x="1630" y="3335"/>
                    </a:moveTo>
                    <a:lnTo>
                      <a:pt x="1639" y="3335"/>
                    </a:lnTo>
                    <a:lnTo>
                      <a:pt x="1630" y="3344"/>
                    </a:lnTo>
                    <a:lnTo>
                      <a:pt x="1623" y="3344"/>
                    </a:lnTo>
                    <a:lnTo>
                      <a:pt x="1623" y="3344"/>
                    </a:lnTo>
                    <a:lnTo>
                      <a:pt x="1630" y="3335"/>
                    </a:lnTo>
                    <a:close/>
                    <a:moveTo>
                      <a:pt x="2033" y="3296"/>
                    </a:moveTo>
                    <a:lnTo>
                      <a:pt x="2032" y="3301"/>
                    </a:lnTo>
                    <a:lnTo>
                      <a:pt x="2027" y="3306"/>
                    </a:lnTo>
                    <a:lnTo>
                      <a:pt x="2027" y="3306"/>
                    </a:lnTo>
                    <a:lnTo>
                      <a:pt x="1998" y="3312"/>
                    </a:lnTo>
                    <a:lnTo>
                      <a:pt x="1991" y="3309"/>
                    </a:lnTo>
                    <a:lnTo>
                      <a:pt x="1986" y="3305"/>
                    </a:lnTo>
                    <a:lnTo>
                      <a:pt x="2008" y="3302"/>
                    </a:lnTo>
                    <a:lnTo>
                      <a:pt x="2033" y="3296"/>
                    </a:lnTo>
                    <a:close/>
                    <a:moveTo>
                      <a:pt x="1163" y="3255"/>
                    </a:moveTo>
                    <a:lnTo>
                      <a:pt x="1164" y="3257"/>
                    </a:lnTo>
                    <a:lnTo>
                      <a:pt x="1171" y="3258"/>
                    </a:lnTo>
                    <a:lnTo>
                      <a:pt x="1175" y="3268"/>
                    </a:lnTo>
                    <a:lnTo>
                      <a:pt x="1166" y="3265"/>
                    </a:lnTo>
                    <a:lnTo>
                      <a:pt x="1163" y="3255"/>
                    </a:lnTo>
                    <a:close/>
                    <a:moveTo>
                      <a:pt x="2515" y="3106"/>
                    </a:moveTo>
                    <a:lnTo>
                      <a:pt x="2516" y="3113"/>
                    </a:lnTo>
                    <a:lnTo>
                      <a:pt x="2515" y="3117"/>
                    </a:lnTo>
                    <a:lnTo>
                      <a:pt x="2482" y="3134"/>
                    </a:lnTo>
                    <a:lnTo>
                      <a:pt x="2474" y="3131"/>
                    </a:lnTo>
                    <a:lnTo>
                      <a:pt x="2472" y="3130"/>
                    </a:lnTo>
                    <a:lnTo>
                      <a:pt x="2515" y="3106"/>
                    </a:lnTo>
                    <a:close/>
                    <a:moveTo>
                      <a:pt x="805" y="3092"/>
                    </a:moveTo>
                    <a:lnTo>
                      <a:pt x="848" y="3117"/>
                    </a:lnTo>
                    <a:lnTo>
                      <a:pt x="842" y="3121"/>
                    </a:lnTo>
                    <a:lnTo>
                      <a:pt x="836" y="3121"/>
                    </a:lnTo>
                    <a:lnTo>
                      <a:pt x="805" y="3103"/>
                    </a:lnTo>
                    <a:lnTo>
                      <a:pt x="805" y="3099"/>
                    </a:lnTo>
                    <a:lnTo>
                      <a:pt x="805" y="3093"/>
                    </a:lnTo>
                    <a:lnTo>
                      <a:pt x="805" y="3092"/>
                    </a:lnTo>
                    <a:close/>
                    <a:moveTo>
                      <a:pt x="2796" y="2898"/>
                    </a:moveTo>
                    <a:lnTo>
                      <a:pt x="2807" y="2901"/>
                    </a:lnTo>
                    <a:lnTo>
                      <a:pt x="2800" y="2906"/>
                    </a:lnTo>
                    <a:lnTo>
                      <a:pt x="2790" y="2904"/>
                    </a:lnTo>
                    <a:lnTo>
                      <a:pt x="2793" y="2902"/>
                    </a:lnTo>
                    <a:lnTo>
                      <a:pt x="2796" y="2898"/>
                    </a:lnTo>
                    <a:close/>
                    <a:moveTo>
                      <a:pt x="411" y="2755"/>
                    </a:moveTo>
                    <a:lnTo>
                      <a:pt x="442" y="2793"/>
                    </a:lnTo>
                    <a:lnTo>
                      <a:pt x="444" y="2793"/>
                    </a:lnTo>
                    <a:lnTo>
                      <a:pt x="434" y="2796"/>
                    </a:lnTo>
                    <a:lnTo>
                      <a:pt x="434" y="2796"/>
                    </a:lnTo>
                    <a:lnTo>
                      <a:pt x="429" y="2792"/>
                    </a:lnTo>
                    <a:lnTo>
                      <a:pt x="405" y="2764"/>
                    </a:lnTo>
                    <a:lnTo>
                      <a:pt x="408" y="2759"/>
                    </a:lnTo>
                    <a:lnTo>
                      <a:pt x="411" y="2755"/>
                    </a:lnTo>
                    <a:close/>
                    <a:moveTo>
                      <a:pt x="3095" y="2530"/>
                    </a:moveTo>
                    <a:lnTo>
                      <a:pt x="3100" y="2542"/>
                    </a:lnTo>
                    <a:lnTo>
                      <a:pt x="3095" y="2549"/>
                    </a:lnTo>
                    <a:lnTo>
                      <a:pt x="3091" y="2538"/>
                    </a:lnTo>
                    <a:lnTo>
                      <a:pt x="3095" y="2530"/>
                    </a:lnTo>
                    <a:close/>
                    <a:moveTo>
                      <a:pt x="201" y="2467"/>
                    </a:moveTo>
                    <a:lnTo>
                      <a:pt x="212" y="2468"/>
                    </a:lnTo>
                    <a:lnTo>
                      <a:pt x="218" y="2477"/>
                    </a:lnTo>
                    <a:lnTo>
                      <a:pt x="205" y="2475"/>
                    </a:lnTo>
                    <a:lnTo>
                      <a:pt x="201" y="2467"/>
                    </a:lnTo>
                    <a:close/>
                    <a:moveTo>
                      <a:pt x="3258" y="2172"/>
                    </a:moveTo>
                    <a:lnTo>
                      <a:pt x="3259" y="2172"/>
                    </a:lnTo>
                    <a:lnTo>
                      <a:pt x="3265" y="2179"/>
                    </a:lnTo>
                    <a:lnTo>
                      <a:pt x="3252" y="2217"/>
                    </a:lnTo>
                    <a:lnTo>
                      <a:pt x="3242" y="2218"/>
                    </a:lnTo>
                    <a:lnTo>
                      <a:pt x="3242" y="2218"/>
                    </a:lnTo>
                    <a:lnTo>
                      <a:pt x="3255" y="2180"/>
                    </a:lnTo>
                    <a:lnTo>
                      <a:pt x="3258" y="2172"/>
                    </a:lnTo>
                    <a:close/>
                    <a:moveTo>
                      <a:pt x="45" y="2022"/>
                    </a:moveTo>
                    <a:lnTo>
                      <a:pt x="48" y="2032"/>
                    </a:lnTo>
                    <a:lnTo>
                      <a:pt x="41" y="2040"/>
                    </a:lnTo>
                    <a:lnTo>
                      <a:pt x="40" y="2036"/>
                    </a:lnTo>
                    <a:lnTo>
                      <a:pt x="38" y="2032"/>
                    </a:lnTo>
                    <a:lnTo>
                      <a:pt x="45" y="2022"/>
                    </a:lnTo>
                    <a:close/>
                    <a:moveTo>
                      <a:pt x="3336" y="1660"/>
                    </a:moveTo>
                    <a:lnTo>
                      <a:pt x="3343" y="1664"/>
                    </a:lnTo>
                    <a:lnTo>
                      <a:pt x="3344" y="1664"/>
                    </a:lnTo>
                    <a:lnTo>
                      <a:pt x="3344" y="1705"/>
                    </a:lnTo>
                    <a:lnTo>
                      <a:pt x="3338" y="1709"/>
                    </a:lnTo>
                    <a:lnTo>
                      <a:pt x="3334" y="1709"/>
                    </a:lnTo>
                    <a:lnTo>
                      <a:pt x="3336" y="1660"/>
                    </a:lnTo>
                    <a:close/>
                    <a:moveTo>
                      <a:pt x="10" y="1635"/>
                    </a:moveTo>
                    <a:lnTo>
                      <a:pt x="8" y="1684"/>
                    </a:lnTo>
                    <a:lnTo>
                      <a:pt x="1" y="1680"/>
                    </a:lnTo>
                    <a:lnTo>
                      <a:pt x="0" y="1678"/>
                    </a:lnTo>
                    <a:lnTo>
                      <a:pt x="0" y="1639"/>
                    </a:lnTo>
                    <a:lnTo>
                      <a:pt x="6" y="1635"/>
                    </a:lnTo>
                    <a:lnTo>
                      <a:pt x="10" y="1635"/>
                    </a:lnTo>
                    <a:close/>
                    <a:moveTo>
                      <a:pt x="3303" y="1302"/>
                    </a:moveTo>
                    <a:lnTo>
                      <a:pt x="3304" y="1308"/>
                    </a:lnTo>
                    <a:lnTo>
                      <a:pt x="3306" y="1312"/>
                    </a:lnTo>
                    <a:lnTo>
                      <a:pt x="3297" y="1321"/>
                    </a:lnTo>
                    <a:lnTo>
                      <a:pt x="3296" y="1312"/>
                    </a:lnTo>
                    <a:lnTo>
                      <a:pt x="3303" y="1302"/>
                    </a:lnTo>
                    <a:close/>
                    <a:moveTo>
                      <a:pt x="100" y="1124"/>
                    </a:moveTo>
                    <a:lnTo>
                      <a:pt x="102" y="1126"/>
                    </a:lnTo>
                    <a:lnTo>
                      <a:pt x="88" y="1164"/>
                    </a:lnTo>
                    <a:lnTo>
                      <a:pt x="85" y="1172"/>
                    </a:lnTo>
                    <a:lnTo>
                      <a:pt x="85" y="1172"/>
                    </a:lnTo>
                    <a:lnTo>
                      <a:pt x="79" y="1165"/>
                    </a:lnTo>
                    <a:lnTo>
                      <a:pt x="90" y="1127"/>
                    </a:lnTo>
                    <a:lnTo>
                      <a:pt x="100" y="1124"/>
                    </a:lnTo>
                    <a:close/>
                    <a:moveTo>
                      <a:pt x="3126" y="869"/>
                    </a:moveTo>
                    <a:lnTo>
                      <a:pt x="3138" y="870"/>
                    </a:lnTo>
                    <a:lnTo>
                      <a:pt x="3142" y="877"/>
                    </a:lnTo>
                    <a:lnTo>
                      <a:pt x="3131" y="876"/>
                    </a:lnTo>
                    <a:lnTo>
                      <a:pt x="3126" y="869"/>
                    </a:lnTo>
                    <a:close/>
                    <a:moveTo>
                      <a:pt x="247" y="797"/>
                    </a:moveTo>
                    <a:lnTo>
                      <a:pt x="251" y="808"/>
                    </a:lnTo>
                    <a:lnTo>
                      <a:pt x="246" y="816"/>
                    </a:lnTo>
                    <a:lnTo>
                      <a:pt x="242" y="805"/>
                    </a:lnTo>
                    <a:lnTo>
                      <a:pt x="247" y="797"/>
                    </a:lnTo>
                    <a:close/>
                    <a:moveTo>
                      <a:pt x="2909" y="548"/>
                    </a:moveTo>
                    <a:lnTo>
                      <a:pt x="2913" y="552"/>
                    </a:lnTo>
                    <a:lnTo>
                      <a:pt x="2936" y="578"/>
                    </a:lnTo>
                    <a:lnTo>
                      <a:pt x="2934" y="583"/>
                    </a:lnTo>
                    <a:lnTo>
                      <a:pt x="2931" y="587"/>
                    </a:lnTo>
                    <a:lnTo>
                      <a:pt x="2900" y="551"/>
                    </a:lnTo>
                    <a:lnTo>
                      <a:pt x="2899" y="549"/>
                    </a:lnTo>
                    <a:lnTo>
                      <a:pt x="2909" y="548"/>
                    </a:lnTo>
                    <a:close/>
                    <a:moveTo>
                      <a:pt x="542" y="439"/>
                    </a:moveTo>
                    <a:lnTo>
                      <a:pt x="554" y="440"/>
                    </a:lnTo>
                    <a:lnTo>
                      <a:pt x="551" y="442"/>
                    </a:lnTo>
                    <a:lnTo>
                      <a:pt x="547" y="446"/>
                    </a:lnTo>
                    <a:lnTo>
                      <a:pt x="537" y="445"/>
                    </a:lnTo>
                    <a:lnTo>
                      <a:pt x="542" y="439"/>
                    </a:lnTo>
                    <a:close/>
                    <a:moveTo>
                      <a:pt x="2503" y="220"/>
                    </a:moveTo>
                    <a:lnTo>
                      <a:pt x="2505" y="221"/>
                    </a:lnTo>
                    <a:lnTo>
                      <a:pt x="2539" y="243"/>
                    </a:lnTo>
                    <a:lnTo>
                      <a:pt x="2539" y="244"/>
                    </a:lnTo>
                    <a:lnTo>
                      <a:pt x="2539" y="250"/>
                    </a:lnTo>
                    <a:lnTo>
                      <a:pt x="2539" y="252"/>
                    </a:lnTo>
                    <a:lnTo>
                      <a:pt x="2495" y="227"/>
                    </a:lnTo>
                    <a:lnTo>
                      <a:pt x="2501" y="221"/>
                    </a:lnTo>
                    <a:lnTo>
                      <a:pt x="2503" y="220"/>
                    </a:lnTo>
                    <a:close/>
                    <a:moveTo>
                      <a:pt x="863" y="209"/>
                    </a:moveTo>
                    <a:lnTo>
                      <a:pt x="872" y="213"/>
                    </a:lnTo>
                    <a:lnTo>
                      <a:pt x="872" y="214"/>
                    </a:lnTo>
                    <a:lnTo>
                      <a:pt x="829" y="238"/>
                    </a:lnTo>
                    <a:lnTo>
                      <a:pt x="828" y="228"/>
                    </a:lnTo>
                    <a:lnTo>
                      <a:pt x="828" y="228"/>
                    </a:lnTo>
                    <a:lnTo>
                      <a:pt x="863" y="209"/>
                    </a:lnTo>
                    <a:close/>
                    <a:moveTo>
                      <a:pt x="2167" y="76"/>
                    </a:moveTo>
                    <a:lnTo>
                      <a:pt x="2174" y="77"/>
                    </a:lnTo>
                    <a:lnTo>
                      <a:pt x="2178" y="87"/>
                    </a:lnTo>
                    <a:lnTo>
                      <a:pt x="2171" y="86"/>
                    </a:lnTo>
                    <a:lnTo>
                      <a:pt x="2167" y="76"/>
                    </a:lnTo>
                    <a:close/>
                    <a:moveTo>
                      <a:pt x="1353" y="31"/>
                    </a:moveTo>
                    <a:lnTo>
                      <a:pt x="1353" y="31"/>
                    </a:lnTo>
                    <a:lnTo>
                      <a:pt x="1359" y="38"/>
                    </a:lnTo>
                    <a:lnTo>
                      <a:pt x="1336" y="42"/>
                    </a:lnTo>
                    <a:lnTo>
                      <a:pt x="1312" y="48"/>
                    </a:lnTo>
                    <a:lnTo>
                      <a:pt x="1314" y="43"/>
                    </a:lnTo>
                    <a:lnTo>
                      <a:pt x="1317" y="39"/>
                    </a:lnTo>
                    <a:lnTo>
                      <a:pt x="1318" y="38"/>
                    </a:lnTo>
                    <a:lnTo>
                      <a:pt x="1353" y="31"/>
                    </a:lnTo>
                    <a:close/>
                    <a:moveTo>
                      <a:pt x="1718" y="0"/>
                    </a:moveTo>
                    <a:lnTo>
                      <a:pt x="1711" y="9"/>
                    </a:lnTo>
                    <a:lnTo>
                      <a:pt x="1701" y="9"/>
                    </a:lnTo>
                    <a:lnTo>
                      <a:pt x="1708" y="0"/>
                    </a:lnTo>
                    <a:lnTo>
                      <a:pt x="17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7" name="Freeform 722"/>
              <p:cNvSpPr>
                <a:spLocks noEditPoints="1"/>
              </p:cNvSpPr>
              <p:nvPr/>
            </p:nvSpPr>
            <p:spPr bwMode="auto">
              <a:xfrm>
                <a:off x="5436" y="863"/>
                <a:ext cx="3360" cy="3362"/>
              </a:xfrm>
              <a:custGeom>
                <a:avLst/>
                <a:gdLst>
                  <a:gd name="T0" fmla="*/ 1638 w 3360"/>
                  <a:gd name="T1" fmla="*/ 3353 h 3362"/>
                  <a:gd name="T2" fmla="*/ 1631 w 3360"/>
                  <a:gd name="T3" fmla="*/ 3353 h 3362"/>
                  <a:gd name="T4" fmla="*/ 2024 w 3360"/>
                  <a:gd name="T5" fmla="*/ 3322 h 3362"/>
                  <a:gd name="T6" fmla="*/ 2017 w 3360"/>
                  <a:gd name="T7" fmla="*/ 3322 h 3362"/>
                  <a:gd name="T8" fmla="*/ 2006 w 3360"/>
                  <a:gd name="T9" fmla="*/ 3321 h 3362"/>
                  <a:gd name="T10" fmla="*/ 1183 w 3360"/>
                  <a:gd name="T11" fmla="*/ 3277 h 3362"/>
                  <a:gd name="T12" fmla="*/ 1174 w 3360"/>
                  <a:gd name="T13" fmla="*/ 3274 h 3362"/>
                  <a:gd name="T14" fmla="*/ 2517 w 3360"/>
                  <a:gd name="T15" fmla="*/ 3134 h 3362"/>
                  <a:gd name="T16" fmla="*/ 2507 w 3360"/>
                  <a:gd name="T17" fmla="*/ 3144 h 3362"/>
                  <a:gd name="T18" fmla="*/ 2497 w 3360"/>
                  <a:gd name="T19" fmla="*/ 3144 h 3362"/>
                  <a:gd name="T20" fmla="*/ 2490 w 3360"/>
                  <a:gd name="T21" fmla="*/ 3143 h 3362"/>
                  <a:gd name="T22" fmla="*/ 844 w 3360"/>
                  <a:gd name="T23" fmla="*/ 3130 h 3362"/>
                  <a:gd name="T24" fmla="*/ 830 w 3360"/>
                  <a:gd name="T25" fmla="*/ 3130 h 3362"/>
                  <a:gd name="T26" fmla="*/ 820 w 3360"/>
                  <a:gd name="T27" fmla="*/ 3126 h 3362"/>
                  <a:gd name="T28" fmla="*/ 815 w 3360"/>
                  <a:gd name="T29" fmla="*/ 3113 h 3362"/>
                  <a:gd name="T30" fmla="*/ 2825 w 3360"/>
                  <a:gd name="T31" fmla="*/ 2911 h 3362"/>
                  <a:gd name="T32" fmla="*/ 2815 w 3360"/>
                  <a:gd name="T33" fmla="*/ 2910 h 3362"/>
                  <a:gd name="T34" fmla="*/ 442 w 3360"/>
                  <a:gd name="T35" fmla="*/ 2805 h 3362"/>
                  <a:gd name="T36" fmla="*/ 428 w 3360"/>
                  <a:gd name="T37" fmla="*/ 2802 h 3362"/>
                  <a:gd name="T38" fmla="*/ 415 w 3360"/>
                  <a:gd name="T39" fmla="*/ 2788 h 3362"/>
                  <a:gd name="T40" fmla="*/ 3108 w 3360"/>
                  <a:gd name="T41" fmla="*/ 2551 h 3362"/>
                  <a:gd name="T42" fmla="*/ 3103 w 3360"/>
                  <a:gd name="T43" fmla="*/ 2558 h 3362"/>
                  <a:gd name="T44" fmla="*/ 209 w 3360"/>
                  <a:gd name="T45" fmla="*/ 2476 h 3362"/>
                  <a:gd name="T46" fmla="*/ 197 w 3360"/>
                  <a:gd name="T47" fmla="*/ 2474 h 3362"/>
                  <a:gd name="T48" fmla="*/ 3277 w 3360"/>
                  <a:gd name="T49" fmla="*/ 2205 h 3362"/>
                  <a:gd name="T50" fmla="*/ 3270 w 3360"/>
                  <a:gd name="T51" fmla="*/ 2220 h 3362"/>
                  <a:gd name="T52" fmla="*/ 3273 w 3360"/>
                  <a:gd name="T53" fmla="*/ 2188 h 3362"/>
                  <a:gd name="T54" fmla="*/ 49 w 3360"/>
                  <a:gd name="T55" fmla="*/ 2049 h 3362"/>
                  <a:gd name="T56" fmla="*/ 46 w 3360"/>
                  <a:gd name="T57" fmla="*/ 2041 h 3362"/>
                  <a:gd name="T58" fmla="*/ 3360 w 3360"/>
                  <a:gd name="T59" fmla="*/ 1693 h 3362"/>
                  <a:gd name="T60" fmla="*/ 3355 w 3360"/>
                  <a:gd name="T61" fmla="*/ 1711 h 3362"/>
                  <a:gd name="T62" fmla="*/ 8 w 3360"/>
                  <a:gd name="T63" fmla="*/ 1648 h 3362"/>
                  <a:gd name="T64" fmla="*/ 0 w 3360"/>
                  <a:gd name="T65" fmla="*/ 1666 h 3362"/>
                  <a:gd name="T66" fmla="*/ 5 w 3360"/>
                  <a:gd name="T67" fmla="*/ 1651 h 3362"/>
                  <a:gd name="T68" fmla="*/ 3321 w 3360"/>
                  <a:gd name="T69" fmla="*/ 1313 h 3362"/>
                  <a:gd name="T70" fmla="*/ 3311 w 3360"/>
                  <a:gd name="T71" fmla="*/ 1311 h 3362"/>
                  <a:gd name="T72" fmla="*/ 87 w 3360"/>
                  <a:gd name="T73" fmla="*/ 1174 h 3362"/>
                  <a:gd name="T74" fmla="*/ 84 w 3360"/>
                  <a:gd name="T75" fmla="*/ 1150 h 3362"/>
                  <a:gd name="T76" fmla="*/ 98 w 3360"/>
                  <a:gd name="T77" fmla="*/ 1136 h 3362"/>
                  <a:gd name="T78" fmla="*/ 3161 w 3360"/>
                  <a:gd name="T79" fmla="*/ 889 h 3362"/>
                  <a:gd name="T80" fmla="*/ 251 w 3360"/>
                  <a:gd name="T81" fmla="*/ 796 h 3362"/>
                  <a:gd name="T82" fmla="*/ 245 w 3360"/>
                  <a:gd name="T83" fmla="*/ 804 h 3362"/>
                  <a:gd name="T84" fmla="*/ 2924 w 3360"/>
                  <a:gd name="T85" fmla="*/ 557 h 3362"/>
                  <a:gd name="T86" fmla="*/ 2932 w 3360"/>
                  <a:gd name="T87" fmla="*/ 560 h 3362"/>
                  <a:gd name="T88" fmla="*/ 2945 w 3360"/>
                  <a:gd name="T89" fmla="*/ 585 h 3362"/>
                  <a:gd name="T90" fmla="*/ 2917 w 3360"/>
                  <a:gd name="T91" fmla="*/ 557 h 3362"/>
                  <a:gd name="T92" fmla="*/ 550 w 3360"/>
                  <a:gd name="T93" fmla="*/ 448 h 3362"/>
                  <a:gd name="T94" fmla="*/ 539 w 3360"/>
                  <a:gd name="T95" fmla="*/ 445 h 3362"/>
                  <a:gd name="T96" fmla="*/ 2527 w 3360"/>
                  <a:gd name="T97" fmla="*/ 228 h 3362"/>
                  <a:gd name="T98" fmla="*/ 2544 w 3360"/>
                  <a:gd name="T99" fmla="*/ 242 h 3362"/>
                  <a:gd name="T100" fmla="*/ 2513 w 3360"/>
                  <a:gd name="T101" fmla="*/ 230 h 3362"/>
                  <a:gd name="T102" fmla="*/ 857 w 3360"/>
                  <a:gd name="T103" fmla="*/ 215 h 3362"/>
                  <a:gd name="T104" fmla="*/ 868 w 3360"/>
                  <a:gd name="T105" fmla="*/ 216 h 3362"/>
                  <a:gd name="T106" fmla="*/ 839 w 3360"/>
                  <a:gd name="T107" fmla="*/ 232 h 3362"/>
                  <a:gd name="T108" fmla="*/ 857 w 3360"/>
                  <a:gd name="T109" fmla="*/ 215 h 3362"/>
                  <a:gd name="T110" fmla="*/ 2182 w 3360"/>
                  <a:gd name="T111" fmla="*/ 86 h 3362"/>
                  <a:gd name="T112" fmla="*/ 1350 w 3360"/>
                  <a:gd name="T113" fmla="*/ 34 h 3362"/>
                  <a:gd name="T114" fmla="*/ 1329 w 3360"/>
                  <a:gd name="T115" fmla="*/ 44 h 3362"/>
                  <a:gd name="T116" fmla="*/ 1339 w 3360"/>
                  <a:gd name="T117" fmla="*/ 34 h 3362"/>
                  <a:gd name="T118" fmla="*/ 1350 w 3360"/>
                  <a:gd name="T119" fmla="*/ 34 h 3362"/>
                  <a:gd name="T120" fmla="*/ 1726 w 3360"/>
                  <a:gd name="T121" fmla="*/ 9 h 3362"/>
                  <a:gd name="T122" fmla="*/ 1727 w 3360"/>
                  <a:gd name="T123" fmla="*/ 0 h 3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360" h="3362">
                    <a:moveTo>
                      <a:pt x="1631" y="3353"/>
                    </a:moveTo>
                    <a:lnTo>
                      <a:pt x="1631" y="3353"/>
                    </a:lnTo>
                    <a:lnTo>
                      <a:pt x="1638" y="3353"/>
                    </a:lnTo>
                    <a:lnTo>
                      <a:pt x="1631" y="3362"/>
                    </a:lnTo>
                    <a:lnTo>
                      <a:pt x="1624" y="3362"/>
                    </a:lnTo>
                    <a:lnTo>
                      <a:pt x="1631" y="3353"/>
                    </a:lnTo>
                    <a:close/>
                    <a:moveTo>
                      <a:pt x="2035" y="3315"/>
                    </a:moveTo>
                    <a:lnTo>
                      <a:pt x="2031" y="3320"/>
                    </a:lnTo>
                    <a:lnTo>
                      <a:pt x="2024" y="3322"/>
                    </a:lnTo>
                    <a:lnTo>
                      <a:pt x="2025" y="3327"/>
                    </a:lnTo>
                    <a:lnTo>
                      <a:pt x="2018" y="3328"/>
                    </a:lnTo>
                    <a:lnTo>
                      <a:pt x="2017" y="3322"/>
                    </a:lnTo>
                    <a:lnTo>
                      <a:pt x="2013" y="3324"/>
                    </a:lnTo>
                    <a:lnTo>
                      <a:pt x="2008" y="3322"/>
                    </a:lnTo>
                    <a:lnTo>
                      <a:pt x="2006" y="3321"/>
                    </a:lnTo>
                    <a:lnTo>
                      <a:pt x="2035" y="3315"/>
                    </a:lnTo>
                    <a:close/>
                    <a:moveTo>
                      <a:pt x="1174" y="3274"/>
                    </a:moveTo>
                    <a:lnTo>
                      <a:pt x="1183" y="3277"/>
                    </a:lnTo>
                    <a:lnTo>
                      <a:pt x="1186" y="3288"/>
                    </a:lnTo>
                    <a:lnTo>
                      <a:pt x="1178" y="3286"/>
                    </a:lnTo>
                    <a:lnTo>
                      <a:pt x="1174" y="3274"/>
                    </a:lnTo>
                    <a:close/>
                    <a:moveTo>
                      <a:pt x="2523" y="3126"/>
                    </a:moveTo>
                    <a:lnTo>
                      <a:pt x="2521" y="3129"/>
                    </a:lnTo>
                    <a:lnTo>
                      <a:pt x="2517" y="3134"/>
                    </a:lnTo>
                    <a:lnTo>
                      <a:pt x="2513" y="3139"/>
                    </a:lnTo>
                    <a:lnTo>
                      <a:pt x="2506" y="3141"/>
                    </a:lnTo>
                    <a:lnTo>
                      <a:pt x="2507" y="3144"/>
                    </a:lnTo>
                    <a:lnTo>
                      <a:pt x="2500" y="3149"/>
                    </a:lnTo>
                    <a:lnTo>
                      <a:pt x="2499" y="3144"/>
                    </a:lnTo>
                    <a:lnTo>
                      <a:pt x="2497" y="3144"/>
                    </a:lnTo>
                    <a:lnTo>
                      <a:pt x="2494" y="3144"/>
                    </a:lnTo>
                    <a:lnTo>
                      <a:pt x="2493" y="3144"/>
                    </a:lnTo>
                    <a:lnTo>
                      <a:pt x="2490" y="3143"/>
                    </a:lnTo>
                    <a:lnTo>
                      <a:pt x="2523" y="3126"/>
                    </a:lnTo>
                    <a:close/>
                    <a:moveTo>
                      <a:pt x="813" y="3112"/>
                    </a:moveTo>
                    <a:lnTo>
                      <a:pt x="844" y="3130"/>
                    </a:lnTo>
                    <a:lnTo>
                      <a:pt x="839" y="3132"/>
                    </a:lnTo>
                    <a:lnTo>
                      <a:pt x="834" y="3132"/>
                    </a:lnTo>
                    <a:lnTo>
                      <a:pt x="830" y="3130"/>
                    </a:lnTo>
                    <a:lnTo>
                      <a:pt x="825" y="3129"/>
                    </a:lnTo>
                    <a:lnTo>
                      <a:pt x="825" y="3129"/>
                    </a:lnTo>
                    <a:lnTo>
                      <a:pt x="820" y="3126"/>
                    </a:lnTo>
                    <a:lnTo>
                      <a:pt x="820" y="3125"/>
                    </a:lnTo>
                    <a:lnTo>
                      <a:pt x="818" y="3119"/>
                    </a:lnTo>
                    <a:lnTo>
                      <a:pt x="815" y="3113"/>
                    </a:lnTo>
                    <a:lnTo>
                      <a:pt x="813" y="3112"/>
                    </a:lnTo>
                    <a:close/>
                    <a:moveTo>
                      <a:pt x="2815" y="2910"/>
                    </a:moveTo>
                    <a:lnTo>
                      <a:pt x="2825" y="2911"/>
                    </a:lnTo>
                    <a:lnTo>
                      <a:pt x="2819" y="2917"/>
                    </a:lnTo>
                    <a:lnTo>
                      <a:pt x="2808" y="2915"/>
                    </a:lnTo>
                    <a:lnTo>
                      <a:pt x="2815" y="2910"/>
                    </a:lnTo>
                    <a:close/>
                    <a:moveTo>
                      <a:pt x="413" y="2773"/>
                    </a:moveTo>
                    <a:lnTo>
                      <a:pt x="437" y="2801"/>
                    </a:lnTo>
                    <a:lnTo>
                      <a:pt x="442" y="2805"/>
                    </a:lnTo>
                    <a:lnTo>
                      <a:pt x="437" y="2805"/>
                    </a:lnTo>
                    <a:lnTo>
                      <a:pt x="432" y="2804"/>
                    </a:lnTo>
                    <a:lnTo>
                      <a:pt x="428" y="2802"/>
                    </a:lnTo>
                    <a:lnTo>
                      <a:pt x="428" y="2802"/>
                    </a:lnTo>
                    <a:lnTo>
                      <a:pt x="418" y="2791"/>
                    </a:lnTo>
                    <a:lnTo>
                      <a:pt x="415" y="2788"/>
                    </a:lnTo>
                    <a:lnTo>
                      <a:pt x="413" y="2775"/>
                    </a:lnTo>
                    <a:lnTo>
                      <a:pt x="413" y="2773"/>
                    </a:lnTo>
                    <a:close/>
                    <a:moveTo>
                      <a:pt x="3108" y="2551"/>
                    </a:moveTo>
                    <a:lnTo>
                      <a:pt x="3112" y="2561"/>
                    </a:lnTo>
                    <a:lnTo>
                      <a:pt x="3108" y="2568"/>
                    </a:lnTo>
                    <a:lnTo>
                      <a:pt x="3103" y="2558"/>
                    </a:lnTo>
                    <a:lnTo>
                      <a:pt x="3108" y="2551"/>
                    </a:lnTo>
                    <a:close/>
                    <a:moveTo>
                      <a:pt x="197" y="2474"/>
                    </a:moveTo>
                    <a:lnTo>
                      <a:pt x="209" y="2476"/>
                    </a:lnTo>
                    <a:lnTo>
                      <a:pt x="213" y="2484"/>
                    </a:lnTo>
                    <a:lnTo>
                      <a:pt x="202" y="2482"/>
                    </a:lnTo>
                    <a:lnTo>
                      <a:pt x="197" y="2474"/>
                    </a:lnTo>
                    <a:close/>
                    <a:moveTo>
                      <a:pt x="3273" y="2188"/>
                    </a:moveTo>
                    <a:lnTo>
                      <a:pt x="3274" y="2190"/>
                    </a:lnTo>
                    <a:lnTo>
                      <a:pt x="3277" y="2205"/>
                    </a:lnTo>
                    <a:lnTo>
                      <a:pt x="3277" y="2205"/>
                    </a:lnTo>
                    <a:lnTo>
                      <a:pt x="3274" y="2212"/>
                    </a:lnTo>
                    <a:lnTo>
                      <a:pt x="3270" y="2220"/>
                    </a:lnTo>
                    <a:lnTo>
                      <a:pt x="3262" y="2226"/>
                    </a:lnTo>
                    <a:lnTo>
                      <a:pt x="3260" y="2226"/>
                    </a:lnTo>
                    <a:lnTo>
                      <a:pt x="3273" y="2188"/>
                    </a:lnTo>
                    <a:close/>
                    <a:moveTo>
                      <a:pt x="46" y="2041"/>
                    </a:moveTo>
                    <a:lnTo>
                      <a:pt x="48" y="2045"/>
                    </a:lnTo>
                    <a:lnTo>
                      <a:pt x="49" y="2049"/>
                    </a:lnTo>
                    <a:lnTo>
                      <a:pt x="42" y="2058"/>
                    </a:lnTo>
                    <a:lnTo>
                      <a:pt x="39" y="2049"/>
                    </a:lnTo>
                    <a:lnTo>
                      <a:pt x="46" y="2041"/>
                    </a:lnTo>
                    <a:close/>
                    <a:moveTo>
                      <a:pt x="3352" y="1673"/>
                    </a:moveTo>
                    <a:lnTo>
                      <a:pt x="3359" y="1683"/>
                    </a:lnTo>
                    <a:lnTo>
                      <a:pt x="3360" y="1693"/>
                    </a:lnTo>
                    <a:lnTo>
                      <a:pt x="3360" y="1703"/>
                    </a:lnTo>
                    <a:lnTo>
                      <a:pt x="3359" y="1703"/>
                    </a:lnTo>
                    <a:lnTo>
                      <a:pt x="3355" y="1711"/>
                    </a:lnTo>
                    <a:lnTo>
                      <a:pt x="3352" y="1714"/>
                    </a:lnTo>
                    <a:lnTo>
                      <a:pt x="3352" y="1673"/>
                    </a:lnTo>
                    <a:close/>
                    <a:moveTo>
                      <a:pt x="8" y="1648"/>
                    </a:moveTo>
                    <a:lnTo>
                      <a:pt x="8" y="1687"/>
                    </a:lnTo>
                    <a:lnTo>
                      <a:pt x="1" y="1679"/>
                    </a:lnTo>
                    <a:lnTo>
                      <a:pt x="0" y="1666"/>
                    </a:lnTo>
                    <a:lnTo>
                      <a:pt x="0" y="1659"/>
                    </a:lnTo>
                    <a:lnTo>
                      <a:pt x="0" y="1659"/>
                    </a:lnTo>
                    <a:lnTo>
                      <a:pt x="5" y="1651"/>
                    </a:lnTo>
                    <a:lnTo>
                      <a:pt x="8" y="1648"/>
                    </a:lnTo>
                    <a:close/>
                    <a:moveTo>
                      <a:pt x="3318" y="1303"/>
                    </a:moveTo>
                    <a:lnTo>
                      <a:pt x="3321" y="1313"/>
                    </a:lnTo>
                    <a:lnTo>
                      <a:pt x="3314" y="1321"/>
                    </a:lnTo>
                    <a:lnTo>
                      <a:pt x="3312" y="1317"/>
                    </a:lnTo>
                    <a:lnTo>
                      <a:pt x="3311" y="1311"/>
                    </a:lnTo>
                    <a:lnTo>
                      <a:pt x="3318" y="1303"/>
                    </a:lnTo>
                    <a:close/>
                    <a:moveTo>
                      <a:pt x="98" y="1136"/>
                    </a:moveTo>
                    <a:lnTo>
                      <a:pt x="87" y="1174"/>
                    </a:lnTo>
                    <a:lnTo>
                      <a:pt x="84" y="1172"/>
                    </a:lnTo>
                    <a:lnTo>
                      <a:pt x="83" y="1159"/>
                    </a:lnTo>
                    <a:lnTo>
                      <a:pt x="84" y="1150"/>
                    </a:lnTo>
                    <a:lnTo>
                      <a:pt x="90" y="1143"/>
                    </a:lnTo>
                    <a:lnTo>
                      <a:pt x="98" y="1136"/>
                    </a:lnTo>
                    <a:lnTo>
                      <a:pt x="98" y="1136"/>
                    </a:lnTo>
                    <a:close/>
                    <a:moveTo>
                      <a:pt x="3146" y="879"/>
                    </a:moveTo>
                    <a:lnTo>
                      <a:pt x="3157" y="880"/>
                    </a:lnTo>
                    <a:lnTo>
                      <a:pt x="3161" y="889"/>
                    </a:lnTo>
                    <a:lnTo>
                      <a:pt x="3150" y="886"/>
                    </a:lnTo>
                    <a:lnTo>
                      <a:pt x="3146" y="879"/>
                    </a:lnTo>
                    <a:close/>
                    <a:moveTo>
                      <a:pt x="251" y="796"/>
                    </a:moveTo>
                    <a:lnTo>
                      <a:pt x="255" y="806"/>
                    </a:lnTo>
                    <a:lnTo>
                      <a:pt x="250" y="814"/>
                    </a:lnTo>
                    <a:lnTo>
                      <a:pt x="245" y="804"/>
                    </a:lnTo>
                    <a:lnTo>
                      <a:pt x="251" y="796"/>
                    </a:lnTo>
                    <a:close/>
                    <a:moveTo>
                      <a:pt x="2918" y="555"/>
                    </a:moveTo>
                    <a:lnTo>
                      <a:pt x="2924" y="557"/>
                    </a:lnTo>
                    <a:lnTo>
                      <a:pt x="2928" y="558"/>
                    </a:lnTo>
                    <a:lnTo>
                      <a:pt x="2932" y="560"/>
                    </a:lnTo>
                    <a:lnTo>
                      <a:pt x="2932" y="560"/>
                    </a:lnTo>
                    <a:lnTo>
                      <a:pt x="2941" y="570"/>
                    </a:lnTo>
                    <a:lnTo>
                      <a:pt x="2942" y="572"/>
                    </a:lnTo>
                    <a:lnTo>
                      <a:pt x="2945" y="585"/>
                    </a:lnTo>
                    <a:lnTo>
                      <a:pt x="2944" y="587"/>
                    </a:lnTo>
                    <a:lnTo>
                      <a:pt x="2921" y="561"/>
                    </a:lnTo>
                    <a:lnTo>
                      <a:pt x="2917" y="557"/>
                    </a:lnTo>
                    <a:lnTo>
                      <a:pt x="2918" y="555"/>
                    </a:lnTo>
                    <a:close/>
                    <a:moveTo>
                      <a:pt x="539" y="445"/>
                    </a:moveTo>
                    <a:lnTo>
                      <a:pt x="550" y="448"/>
                    </a:lnTo>
                    <a:lnTo>
                      <a:pt x="545" y="454"/>
                    </a:lnTo>
                    <a:lnTo>
                      <a:pt x="534" y="451"/>
                    </a:lnTo>
                    <a:lnTo>
                      <a:pt x="539" y="445"/>
                    </a:lnTo>
                    <a:close/>
                    <a:moveTo>
                      <a:pt x="2521" y="228"/>
                    </a:moveTo>
                    <a:lnTo>
                      <a:pt x="2524" y="228"/>
                    </a:lnTo>
                    <a:lnTo>
                      <a:pt x="2527" y="228"/>
                    </a:lnTo>
                    <a:lnTo>
                      <a:pt x="2540" y="236"/>
                    </a:lnTo>
                    <a:lnTo>
                      <a:pt x="2540" y="236"/>
                    </a:lnTo>
                    <a:lnTo>
                      <a:pt x="2544" y="242"/>
                    </a:lnTo>
                    <a:lnTo>
                      <a:pt x="2547" y="247"/>
                    </a:lnTo>
                    <a:lnTo>
                      <a:pt x="2547" y="252"/>
                    </a:lnTo>
                    <a:lnTo>
                      <a:pt x="2513" y="230"/>
                    </a:lnTo>
                    <a:lnTo>
                      <a:pt x="2511" y="229"/>
                    </a:lnTo>
                    <a:lnTo>
                      <a:pt x="2521" y="228"/>
                    </a:lnTo>
                    <a:close/>
                    <a:moveTo>
                      <a:pt x="857" y="215"/>
                    </a:moveTo>
                    <a:lnTo>
                      <a:pt x="858" y="216"/>
                    </a:lnTo>
                    <a:lnTo>
                      <a:pt x="863" y="216"/>
                    </a:lnTo>
                    <a:lnTo>
                      <a:pt x="868" y="216"/>
                    </a:lnTo>
                    <a:lnTo>
                      <a:pt x="871" y="218"/>
                    </a:lnTo>
                    <a:lnTo>
                      <a:pt x="836" y="237"/>
                    </a:lnTo>
                    <a:lnTo>
                      <a:pt x="839" y="232"/>
                    </a:lnTo>
                    <a:lnTo>
                      <a:pt x="842" y="226"/>
                    </a:lnTo>
                    <a:lnTo>
                      <a:pt x="846" y="222"/>
                    </a:lnTo>
                    <a:lnTo>
                      <a:pt x="857" y="215"/>
                    </a:lnTo>
                    <a:close/>
                    <a:moveTo>
                      <a:pt x="2171" y="74"/>
                    </a:moveTo>
                    <a:lnTo>
                      <a:pt x="2178" y="76"/>
                    </a:lnTo>
                    <a:lnTo>
                      <a:pt x="2182" y="86"/>
                    </a:lnTo>
                    <a:lnTo>
                      <a:pt x="2175" y="85"/>
                    </a:lnTo>
                    <a:lnTo>
                      <a:pt x="2171" y="74"/>
                    </a:lnTo>
                    <a:close/>
                    <a:moveTo>
                      <a:pt x="1350" y="34"/>
                    </a:moveTo>
                    <a:lnTo>
                      <a:pt x="1361" y="40"/>
                    </a:lnTo>
                    <a:lnTo>
                      <a:pt x="1326" y="47"/>
                    </a:lnTo>
                    <a:lnTo>
                      <a:pt x="1329" y="44"/>
                    </a:lnTo>
                    <a:lnTo>
                      <a:pt x="1335" y="41"/>
                    </a:lnTo>
                    <a:lnTo>
                      <a:pt x="1332" y="35"/>
                    </a:lnTo>
                    <a:lnTo>
                      <a:pt x="1339" y="34"/>
                    </a:lnTo>
                    <a:lnTo>
                      <a:pt x="1339" y="35"/>
                    </a:lnTo>
                    <a:lnTo>
                      <a:pt x="1344" y="34"/>
                    </a:lnTo>
                    <a:lnTo>
                      <a:pt x="1350" y="34"/>
                    </a:lnTo>
                    <a:close/>
                    <a:moveTo>
                      <a:pt x="1727" y="0"/>
                    </a:moveTo>
                    <a:lnTo>
                      <a:pt x="1733" y="0"/>
                    </a:lnTo>
                    <a:lnTo>
                      <a:pt x="1726" y="9"/>
                    </a:lnTo>
                    <a:lnTo>
                      <a:pt x="1716" y="9"/>
                    </a:lnTo>
                    <a:lnTo>
                      <a:pt x="1725" y="0"/>
                    </a:lnTo>
                    <a:lnTo>
                      <a:pt x="17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8" name="Freeform 723"/>
              <p:cNvSpPr>
                <a:spLocks noEditPoints="1"/>
              </p:cNvSpPr>
              <p:nvPr/>
            </p:nvSpPr>
            <p:spPr bwMode="auto">
              <a:xfrm>
                <a:off x="5426" y="855"/>
                <a:ext cx="3379" cy="3378"/>
              </a:xfrm>
              <a:custGeom>
                <a:avLst/>
                <a:gdLst>
                  <a:gd name="T0" fmla="*/ 1634 w 3379"/>
                  <a:gd name="T1" fmla="*/ 3378 h 3378"/>
                  <a:gd name="T2" fmla="*/ 2035 w 3379"/>
                  <a:gd name="T3" fmla="*/ 3335 h 3378"/>
                  <a:gd name="T4" fmla="*/ 2028 w 3379"/>
                  <a:gd name="T5" fmla="*/ 3336 h 3378"/>
                  <a:gd name="T6" fmla="*/ 1196 w 3379"/>
                  <a:gd name="T7" fmla="*/ 3296 h 3378"/>
                  <a:gd name="T8" fmla="*/ 1188 w 3379"/>
                  <a:gd name="T9" fmla="*/ 3294 h 3378"/>
                  <a:gd name="T10" fmla="*/ 2513 w 3379"/>
                  <a:gd name="T11" fmla="*/ 3165 h 3378"/>
                  <a:gd name="T12" fmla="*/ 830 w 3379"/>
                  <a:gd name="T13" fmla="*/ 3134 h 3378"/>
                  <a:gd name="T14" fmla="*/ 823 w 3379"/>
                  <a:gd name="T15" fmla="*/ 3141 h 3378"/>
                  <a:gd name="T16" fmla="*/ 2846 w 3379"/>
                  <a:gd name="T17" fmla="*/ 2921 h 3378"/>
                  <a:gd name="T18" fmla="*/ 2835 w 3379"/>
                  <a:gd name="T19" fmla="*/ 2919 h 3378"/>
                  <a:gd name="T20" fmla="*/ 432 w 3379"/>
                  <a:gd name="T21" fmla="*/ 2817 h 3378"/>
                  <a:gd name="T22" fmla="*/ 428 w 3379"/>
                  <a:gd name="T23" fmla="*/ 2799 h 3378"/>
                  <a:gd name="T24" fmla="*/ 3122 w 3379"/>
                  <a:gd name="T25" fmla="*/ 2587 h 3378"/>
                  <a:gd name="T26" fmla="*/ 196 w 3379"/>
                  <a:gd name="T27" fmla="*/ 2480 h 3378"/>
                  <a:gd name="T28" fmla="*/ 200 w 3379"/>
                  <a:gd name="T29" fmla="*/ 2488 h 3378"/>
                  <a:gd name="T30" fmla="*/ 3296 w 3379"/>
                  <a:gd name="T31" fmla="*/ 2214 h 3378"/>
                  <a:gd name="T32" fmla="*/ 3284 w 3379"/>
                  <a:gd name="T33" fmla="*/ 2220 h 3378"/>
                  <a:gd name="T34" fmla="*/ 52 w 3379"/>
                  <a:gd name="T35" fmla="*/ 2066 h 3378"/>
                  <a:gd name="T36" fmla="*/ 49 w 3379"/>
                  <a:gd name="T37" fmla="*/ 2057 h 3378"/>
                  <a:gd name="T38" fmla="*/ 3379 w 3379"/>
                  <a:gd name="T39" fmla="*/ 1707 h 3378"/>
                  <a:gd name="T40" fmla="*/ 3370 w 3379"/>
                  <a:gd name="T41" fmla="*/ 1701 h 3378"/>
                  <a:gd name="T42" fmla="*/ 10 w 3379"/>
                  <a:gd name="T43" fmla="*/ 1674 h 3378"/>
                  <a:gd name="T44" fmla="*/ 0 w 3379"/>
                  <a:gd name="T45" fmla="*/ 1666 h 3378"/>
                  <a:gd name="T46" fmla="*/ 3331 w 3379"/>
                  <a:gd name="T47" fmla="*/ 1321 h 3378"/>
                  <a:gd name="T48" fmla="*/ 86 w 3379"/>
                  <a:gd name="T49" fmla="*/ 1158 h 3378"/>
                  <a:gd name="T50" fmla="*/ 93 w 3379"/>
                  <a:gd name="T51" fmla="*/ 1167 h 3378"/>
                  <a:gd name="T52" fmla="*/ 86 w 3379"/>
                  <a:gd name="T53" fmla="*/ 1158 h 3378"/>
                  <a:gd name="T54" fmla="*/ 3183 w 3379"/>
                  <a:gd name="T55" fmla="*/ 898 h 3378"/>
                  <a:gd name="T56" fmla="*/ 257 w 3379"/>
                  <a:gd name="T57" fmla="*/ 792 h 3378"/>
                  <a:gd name="T58" fmla="*/ 253 w 3379"/>
                  <a:gd name="T59" fmla="*/ 801 h 3378"/>
                  <a:gd name="T60" fmla="*/ 2951 w 3379"/>
                  <a:gd name="T61" fmla="*/ 565 h 3378"/>
                  <a:gd name="T62" fmla="*/ 2942 w 3379"/>
                  <a:gd name="T63" fmla="*/ 568 h 3378"/>
                  <a:gd name="T64" fmla="*/ 549 w 3379"/>
                  <a:gd name="T65" fmla="*/ 453 h 3378"/>
                  <a:gd name="T66" fmla="*/ 538 w 3379"/>
                  <a:gd name="T67" fmla="*/ 452 h 3378"/>
                  <a:gd name="T68" fmla="*/ 2550 w 3379"/>
                  <a:gd name="T69" fmla="*/ 244 h 3378"/>
                  <a:gd name="T70" fmla="*/ 2544 w 3379"/>
                  <a:gd name="T71" fmla="*/ 240 h 3378"/>
                  <a:gd name="T72" fmla="*/ 867 w 3379"/>
                  <a:gd name="T73" fmla="*/ 223 h 3378"/>
                  <a:gd name="T74" fmla="*/ 861 w 3379"/>
                  <a:gd name="T75" fmla="*/ 226 h 3378"/>
                  <a:gd name="T76" fmla="*/ 2177 w 3379"/>
                  <a:gd name="T77" fmla="*/ 70 h 3378"/>
                  <a:gd name="T78" fmla="*/ 2181 w 3379"/>
                  <a:gd name="T79" fmla="*/ 82 h 3378"/>
                  <a:gd name="T80" fmla="*/ 1349 w 3379"/>
                  <a:gd name="T81" fmla="*/ 42 h 3378"/>
                  <a:gd name="T82" fmla="*/ 1346 w 3379"/>
                  <a:gd name="T83" fmla="*/ 33 h 3378"/>
                  <a:gd name="T84" fmla="*/ 1743 w 3379"/>
                  <a:gd name="T85" fmla="*/ 8 h 3378"/>
                  <a:gd name="T86" fmla="*/ 1742 w 3379"/>
                  <a:gd name="T87" fmla="*/ 0 h 3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379" h="3378">
                    <a:moveTo>
                      <a:pt x="1634" y="3370"/>
                    </a:moveTo>
                    <a:lnTo>
                      <a:pt x="1641" y="3370"/>
                    </a:lnTo>
                    <a:lnTo>
                      <a:pt x="1634" y="3378"/>
                    </a:lnTo>
                    <a:lnTo>
                      <a:pt x="1627" y="3378"/>
                    </a:lnTo>
                    <a:lnTo>
                      <a:pt x="1634" y="3370"/>
                    </a:lnTo>
                    <a:close/>
                    <a:moveTo>
                      <a:pt x="2035" y="3335"/>
                    </a:moveTo>
                    <a:lnTo>
                      <a:pt x="2040" y="3343"/>
                    </a:lnTo>
                    <a:lnTo>
                      <a:pt x="2031" y="3345"/>
                    </a:lnTo>
                    <a:lnTo>
                      <a:pt x="2028" y="3336"/>
                    </a:lnTo>
                    <a:lnTo>
                      <a:pt x="2035" y="3335"/>
                    </a:lnTo>
                    <a:close/>
                    <a:moveTo>
                      <a:pt x="1188" y="3294"/>
                    </a:moveTo>
                    <a:lnTo>
                      <a:pt x="1196" y="3296"/>
                    </a:lnTo>
                    <a:lnTo>
                      <a:pt x="1200" y="3306"/>
                    </a:lnTo>
                    <a:lnTo>
                      <a:pt x="1192" y="3304"/>
                    </a:lnTo>
                    <a:lnTo>
                      <a:pt x="1188" y="3294"/>
                    </a:lnTo>
                    <a:close/>
                    <a:moveTo>
                      <a:pt x="2517" y="3152"/>
                    </a:moveTo>
                    <a:lnTo>
                      <a:pt x="2520" y="3161"/>
                    </a:lnTo>
                    <a:lnTo>
                      <a:pt x="2513" y="3165"/>
                    </a:lnTo>
                    <a:lnTo>
                      <a:pt x="2510" y="3157"/>
                    </a:lnTo>
                    <a:lnTo>
                      <a:pt x="2517" y="3152"/>
                    </a:lnTo>
                    <a:close/>
                    <a:moveTo>
                      <a:pt x="830" y="3134"/>
                    </a:moveTo>
                    <a:lnTo>
                      <a:pt x="835" y="3137"/>
                    </a:lnTo>
                    <a:lnTo>
                      <a:pt x="829" y="3144"/>
                    </a:lnTo>
                    <a:lnTo>
                      <a:pt x="823" y="3141"/>
                    </a:lnTo>
                    <a:lnTo>
                      <a:pt x="830" y="3134"/>
                    </a:lnTo>
                    <a:close/>
                    <a:moveTo>
                      <a:pt x="2835" y="2919"/>
                    </a:moveTo>
                    <a:lnTo>
                      <a:pt x="2846" y="2921"/>
                    </a:lnTo>
                    <a:lnTo>
                      <a:pt x="2841" y="2926"/>
                    </a:lnTo>
                    <a:lnTo>
                      <a:pt x="2829" y="2925"/>
                    </a:lnTo>
                    <a:lnTo>
                      <a:pt x="2835" y="2919"/>
                    </a:lnTo>
                    <a:close/>
                    <a:moveTo>
                      <a:pt x="428" y="2799"/>
                    </a:moveTo>
                    <a:lnTo>
                      <a:pt x="438" y="2810"/>
                    </a:lnTo>
                    <a:lnTo>
                      <a:pt x="432" y="2817"/>
                    </a:lnTo>
                    <a:lnTo>
                      <a:pt x="426" y="2813"/>
                    </a:lnTo>
                    <a:lnTo>
                      <a:pt x="432" y="2806"/>
                    </a:lnTo>
                    <a:lnTo>
                      <a:pt x="428" y="2799"/>
                    </a:lnTo>
                    <a:close/>
                    <a:moveTo>
                      <a:pt x="3122" y="2569"/>
                    </a:moveTo>
                    <a:lnTo>
                      <a:pt x="3126" y="2580"/>
                    </a:lnTo>
                    <a:lnTo>
                      <a:pt x="3122" y="2587"/>
                    </a:lnTo>
                    <a:lnTo>
                      <a:pt x="3118" y="2576"/>
                    </a:lnTo>
                    <a:lnTo>
                      <a:pt x="3122" y="2569"/>
                    </a:lnTo>
                    <a:close/>
                    <a:moveTo>
                      <a:pt x="196" y="2480"/>
                    </a:moveTo>
                    <a:lnTo>
                      <a:pt x="207" y="2482"/>
                    </a:lnTo>
                    <a:lnTo>
                      <a:pt x="212" y="2490"/>
                    </a:lnTo>
                    <a:lnTo>
                      <a:pt x="200" y="2488"/>
                    </a:lnTo>
                    <a:lnTo>
                      <a:pt x="196" y="2480"/>
                    </a:lnTo>
                    <a:close/>
                    <a:moveTo>
                      <a:pt x="3287" y="2213"/>
                    </a:moveTo>
                    <a:lnTo>
                      <a:pt x="3296" y="2214"/>
                    </a:lnTo>
                    <a:lnTo>
                      <a:pt x="3294" y="2220"/>
                    </a:lnTo>
                    <a:lnTo>
                      <a:pt x="3286" y="2218"/>
                    </a:lnTo>
                    <a:lnTo>
                      <a:pt x="3284" y="2220"/>
                    </a:lnTo>
                    <a:lnTo>
                      <a:pt x="3287" y="2213"/>
                    </a:lnTo>
                    <a:close/>
                    <a:moveTo>
                      <a:pt x="49" y="2057"/>
                    </a:moveTo>
                    <a:lnTo>
                      <a:pt x="52" y="2066"/>
                    </a:lnTo>
                    <a:lnTo>
                      <a:pt x="45" y="2074"/>
                    </a:lnTo>
                    <a:lnTo>
                      <a:pt x="42" y="2066"/>
                    </a:lnTo>
                    <a:lnTo>
                      <a:pt x="49" y="2057"/>
                    </a:lnTo>
                    <a:close/>
                    <a:moveTo>
                      <a:pt x="3370" y="1701"/>
                    </a:moveTo>
                    <a:lnTo>
                      <a:pt x="3370" y="1705"/>
                    </a:lnTo>
                    <a:lnTo>
                      <a:pt x="3379" y="1707"/>
                    </a:lnTo>
                    <a:lnTo>
                      <a:pt x="3379" y="1712"/>
                    </a:lnTo>
                    <a:lnTo>
                      <a:pt x="3370" y="1711"/>
                    </a:lnTo>
                    <a:lnTo>
                      <a:pt x="3370" y="1701"/>
                    </a:lnTo>
                    <a:close/>
                    <a:moveTo>
                      <a:pt x="0" y="1666"/>
                    </a:moveTo>
                    <a:lnTo>
                      <a:pt x="10" y="1667"/>
                    </a:lnTo>
                    <a:lnTo>
                      <a:pt x="10" y="1674"/>
                    </a:lnTo>
                    <a:lnTo>
                      <a:pt x="10" y="1674"/>
                    </a:lnTo>
                    <a:lnTo>
                      <a:pt x="0" y="1673"/>
                    </a:lnTo>
                    <a:lnTo>
                      <a:pt x="0" y="1666"/>
                    </a:lnTo>
                    <a:close/>
                    <a:moveTo>
                      <a:pt x="3335" y="1303"/>
                    </a:moveTo>
                    <a:lnTo>
                      <a:pt x="3338" y="1312"/>
                    </a:lnTo>
                    <a:lnTo>
                      <a:pt x="3331" y="1321"/>
                    </a:lnTo>
                    <a:lnTo>
                      <a:pt x="3328" y="1311"/>
                    </a:lnTo>
                    <a:lnTo>
                      <a:pt x="3335" y="1303"/>
                    </a:lnTo>
                    <a:close/>
                    <a:moveTo>
                      <a:pt x="86" y="1158"/>
                    </a:moveTo>
                    <a:lnTo>
                      <a:pt x="94" y="1160"/>
                    </a:lnTo>
                    <a:lnTo>
                      <a:pt x="94" y="1158"/>
                    </a:lnTo>
                    <a:lnTo>
                      <a:pt x="93" y="1167"/>
                    </a:lnTo>
                    <a:lnTo>
                      <a:pt x="93" y="1165"/>
                    </a:lnTo>
                    <a:lnTo>
                      <a:pt x="83" y="1164"/>
                    </a:lnTo>
                    <a:lnTo>
                      <a:pt x="86" y="1158"/>
                    </a:lnTo>
                    <a:close/>
                    <a:moveTo>
                      <a:pt x="3167" y="888"/>
                    </a:moveTo>
                    <a:lnTo>
                      <a:pt x="3180" y="891"/>
                    </a:lnTo>
                    <a:lnTo>
                      <a:pt x="3183" y="898"/>
                    </a:lnTo>
                    <a:lnTo>
                      <a:pt x="3171" y="897"/>
                    </a:lnTo>
                    <a:lnTo>
                      <a:pt x="3167" y="888"/>
                    </a:lnTo>
                    <a:close/>
                    <a:moveTo>
                      <a:pt x="257" y="792"/>
                    </a:moveTo>
                    <a:lnTo>
                      <a:pt x="261" y="804"/>
                    </a:lnTo>
                    <a:lnTo>
                      <a:pt x="255" y="812"/>
                    </a:lnTo>
                    <a:lnTo>
                      <a:pt x="253" y="801"/>
                    </a:lnTo>
                    <a:lnTo>
                      <a:pt x="257" y="792"/>
                    </a:lnTo>
                    <a:close/>
                    <a:moveTo>
                      <a:pt x="2948" y="561"/>
                    </a:moveTo>
                    <a:lnTo>
                      <a:pt x="2951" y="565"/>
                    </a:lnTo>
                    <a:lnTo>
                      <a:pt x="2947" y="570"/>
                    </a:lnTo>
                    <a:lnTo>
                      <a:pt x="2951" y="578"/>
                    </a:lnTo>
                    <a:lnTo>
                      <a:pt x="2942" y="568"/>
                    </a:lnTo>
                    <a:lnTo>
                      <a:pt x="2948" y="561"/>
                    </a:lnTo>
                    <a:close/>
                    <a:moveTo>
                      <a:pt x="538" y="452"/>
                    </a:moveTo>
                    <a:lnTo>
                      <a:pt x="549" y="453"/>
                    </a:lnTo>
                    <a:lnTo>
                      <a:pt x="544" y="459"/>
                    </a:lnTo>
                    <a:lnTo>
                      <a:pt x="532" y="457"/>
                    </a:lnTo>
                    <a:lnTo>
                      <a:pt x="538" y="452"/>
                    </a:lnTo>
                    <a:close/>
                    <a:moveTo>
                      <a:pt x="2550" y="233"/>
                    </a:moveTo>
                    <a:lnTo>
                      <a:pt x="2555" y="237"/>
                    </a:lnTo>
                    <a:lnTo>
                      <a:pt x="2550" y="244"/>
                    </a:lnTo>
                    <a:lnTo>
                      <a:pt x="2537" y="236"/>
                    </a:lnTo>
                    <a:lnTo>
                      <a:pt x="2540" y="237"/>
                    </a:lnTo>
                    <a:lnTo>
                      <a:pt x="2544" y="240"/>
                    </a:lnTo>
                    <a:lnTo>
                      <a:pt x="2550" y="233"/>
                    </a:lnTo>
                    <a:close/>
                    <a:moveTo>
                      <a:pt x="864" y="214"/>
                    </a:moveTo>
                    <a:lnTo>
                      <a:pt x="867" y="223"/>
                    </a:lnTo>
                    <a:lnTo>
                      <a:pt x="856" y="230"/>
                    </a:lnTo>
                    <a:lnTo>
                      <a:pt x="856" y="230"/>
                    </a:lnTo>
                    <a:lnTo>
                      <a:pt x="861" y="226"/>
                    </a:lnTo>
                    <a:lnTo>
                      <a:pt x="859" y="217"/>
                    </a:lnTo>
                    <a:lnTo>
                      <a:pt x="864" y="214"/>
                    </a:lnTo>
                    <a:close/>
                    <a:moveTo>
                      <a:pt x="2177" y="70"/>
                    </a:moveTo>
                    <a:lnTo>
                      <a:pt x="2185" y="73"/>
                    </a:lnTo>
                    <a:lnTo>
                      <a:pt x="2188" y="84"/>
                    </a:lnTo>
                    <a:lnTo>
                      <a:pt x="2181" y="82"/>
                    </a:lnTo>
                    <a:lnTo>
                      <a:pt x="2177" y="70"/>
                    </a:lnTo>
                    <a:close/>
                    <a:moveTo>
                      <a:pt x="1346" y="33"/>
                    </a:moveTo>
                    <a:lnTo>
                      <a:pt x="1349" y="42"/>
                    </a:lnTo>
                    <a:lnTo>
                      <a:pt x="1342" y="43"/>
                    </a:lnTo>
                    <a:lnTo>
                      <a:pt x="1339" y="35"/>
                    </a:lnTo>
                    <a:lnTo>
                      <a:pt x="1346" y="33"/>
                    </a:lnTo>
                    <a:close/>
                    <a:moveTo>
                      <a:pt x="1742" y="0"/>
                    </a:moveTo>
                    <a:lnTo>
                      <a:pt x="1750" y="0"/>
                    </a:lnTo>
                    <a:lnTo>
                      <a:pt x="1743" y="8"/>
                    </a:lnTo>
                    <a:lnTo>
                      <a:pt x="1737" y="8"/>
                    </a:lnTo>
                    <a:lnTo>
                      <a:pt x="1735" y="8"/>
                    </a:lnTo>
                    <a:lnTo>
                      <a:pt x="17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9" name="Freeform 724"/>
              <p:cNvSpPr>
                <a:spLocks noEditPoints="1"/>
              </p:cNvSpPr>
              <p:nvPr/>
            </p:nvSpPr>
            <p:spPr bwMode="auto">
              <a:xfrm>
                <a:off x="5417" y="846"/>
                <a:ext cx="3398" cy="3396"/>
              </a:xfrm>
              <a:custGeom>
                <a:avLst/>
                <a:gdLst>
                  <a:gd name="T0" fmla="*/ 1643 w 3398"/>
                  <a:gd name="T1" fmla="*/ 3387 h 3396"/>
                  <a:gd name="T2" fmla="*/ 1629 w 3398"/>
                  <a:gd name="T3" fmla="*/ 3396 h 3396"/>
                  <a:gd name="T4" fmla="*/ 2049 w 3398"/>
                  <a:gd name="T5" fmla="*/ 3352 h 3396"/>
                  <a:gd name="T6" fmla="*/ 2043 w 3398"/>
                  <a:gd name="T7" fmla="*/ 3362 h 3396"/>
                  <a:gd name="T8" fmla="*/ 2049 w 3398"/>
                  <a:gd name="T9" fmla="*/ 3352 h 3396"/>
                  <a:gd name="T10" fmla="*/ 1209 w 3398"/>
                  <a:gd name="T11" fmla="*/ 3315 h 3396"/>
                  <a:gd name="T12" fmla="*/ 1205 w 3398"/>
                  <a:gd name="T13" fmla="*/ 3324 h 3396"/>
                  <a:gd name="T14" fmla="*/ 2529 w 3398"/>
                  <a:gd name="T15" fmla="*/ 3170 h 3396"/>
                  <a:gd name="T16" fmla="*/ 2526 w 3398"/>
                  <a:gd name="T17" fmla="*/ 3183 h 3396"/>
                  <a:gd name="T18" fmla="*/ 2529 w 3398"/>
                  <a:gd name="T19" fmla="*/ 3170 h 3396"/>
                  <a:gd name="T20" fmla="*/ 838 w 3398"/>
                  <a:gd name="T21" fmla="*/ 3153 h 3396"/>
                  <a:gd name="T22" fmla="*/ 827 w 3398"/>
                  <a:gd name="T23" fmla="*/ 3157 h 3396"/>
                  <a:gd name="T24" fmla="*/ 2855 w 3398"/>
                  <a:gd name="T25" fmla="*/ 2930 h 3396"/>
                  <a:gd name="T26" fmla="*/ 2861 w 3398"/>
                  <a:gd name="T27" fmla="*/ 2938 h 3396"/>
                  <a:gd name="T28" fmla="*/ 2855 w 3398"/>
                  <a:gd name="T29" fmla="*/ 2930 h 3396"/>
                  <a:gd name="T30" fmla="*/ 441 w 3398"/>
                  <a:gd name="T31" fmla="*/ 2826 h 3396"/>
                  <a:gd name="T32" fmla="*/ 430 w 3398"/>
                  <a:gd name="T33" fmla="*/ 2829 h 3396"/>
                  <a:gd name="T34" fmla="*/ 3135 w 3398"/>
                  <a:gd name="T35" fmla="*/ 2589 h 3396"/>
                  <a:gd name="T36" fmla="*/ 3135 w 3398"/>
                  <a:gd name="T37" fmla="*/ 2606 h 3396"/>
                  <a:gd name="T38" fmla="*/ 3135 w 3398"/>
                  <a:gd name="T39" fmla="*/ 2589 h 3396"/>
                  <a:gd name="T40" fmla="*/ 205 w 3398"/>
                  <a:gd name="T41" fmla="*/ 2489 h 3396"/>
                  <a:gd name="T42" fmla="*/ 198 w 3398"/>
                  <a:gd name="T43" fmla="*/ 2496 h 3396"/>
                  <a:gd name="T44" fmla="*/ 3305 w 3398"/>
                  <a:gd name="T45" fmla="*/ 2223 h 3396"/>
                  <a:gd name="T46" fmla="*/ 3312 w 3398"/>
                  <a:gd name="T47" fmla="*/ 2230 h 3396"/>
                  <a:gd name="T48" fmla="*/ 3305 w 3398"/>
                  <a:gd name="T49" fmla="*/ 2223 h 3396"/>
                  <a:gd name="T50" fmla="*/ 54 w 3398"/>
                  <a:gd name="T51" fmla="*/ 2083 h 3396"/>
                  <a:gd name="T52" fmla="*/ 44 w 3398"/>
                  <a:gd name="T53" fmla="*/ 2083 h 3396"/>
                  <a:gd name="T54" fmla="*/ 3388 w 3398"/>
                  <a:gd name="T55" fmla="*/ 1716 h 3396"/>
                  <a:gd name="T56" fmla="*/ 3398 w 3398"/>
                  <a:gd name="T57" fmla="*/ 1723 h 3396"/>
                  <a:gd name="T58" fmla="*/ 3388 w 3398"/>
                  <a:gd name="T59" fmla="*/ 1716 h 3396"/>
                  <a:gd name="T60" fmla="*/ 9 w 3398"/>
                  <a:gd name="T61" fmla="*/ 1675 h 3396"/>
                  <a:gd name="T62" fmla="*/ 0 w 3398"/>
                  <a:gd name="T63" fmla="*/ 1680 h 3396"/>
                  <a:gd name="T64" fmla="*/ 3351 w 3398"/>
                  <a:gd name="T65" fmla="*/ 1303 h 3396"/>
                  <a:gd name="T66" fmla="*/ 3347 w 3398"/>
                  <a:gd name="T67" fmla="*/ 1321 h 3396"/>
                  <a:gd name="T68" fmla="*/ 3351 w 3398"/>
                  <a:gd name="T69" fmla="*/ 1303 h 3396"/>
                  <a:gd name="T70" fmla="*/ 95 w 3398"/>
                  <a:gd name="T71" fmla="*/ 1167 h 3396"/>
                  <a:gd name="T72" fmla="*/ 84 w 3398"/>
                  <a:gd name="T73" fmla="*/ 1172 h 3396"/>
                  <a:gd name="T74" fmla="*/ 3189 w 3398"/>
                  <a:gd name="T75" fmla="*/ 900 h 3396"/>
                  <a:gd name="T76" fmla="*/ 3203 w 3398"/>
                  <a:gd name="T77" fmla="*/ 909 h 3396"/>
                  <a:gd name="T78" fmla="*/ 3189 w 3398"/>
                  <a:gd name="T79" fmla="*/ 900 h 3396"/>
                  <a:gd name="T80" fmla="*/ 266 w 3398"/>
                  <a:gd name="T81" fmla="*/ 801 h 3396"/>
                  <a:gd name="T82" fmla="*/ 257 w 3398"/>
                  <a:gd name="T83" fmla="*/ 800 h 3396"/>
                  <a:gd name="T84" fmla="*/ 2963 w 3398"/>
                  <a:gd name="T85" fmla="*/ 563 h 3396"/>
                  <a:gd name="T86" fmla="*/ 2960 w 3398"/>
                  <a:gd name="T87" fmla="*/ 574 h 3396"/>
                  <a:gd name="T88" fmla="*/ 2963 w 3398"/>
                  <a:gd name="T89" fmla="*/ 563 h 3396"/>
                  <a:gd name="T90" fmla="*/ 547 w 3398"/>
                  <a:gd name="T91" fmla="*/ 461 h 3396"/>
                  <a:gd name="T92" fmla="*/ 530 w 3398"/>
                  <a:gd name="T93" fmla="*/ 465 h 3396"/>
                  <a:gd name="T94" fmla="*/ 2564 w 3398"/>
                  <a:gd name="T95" fmla="*/ 235 h 3396"/>
                  <a:gd name="T96" fmla="*/ 2564 w 3398"/>
                  <a:gd name="T97" fmla="*/ 246 h 3396"/>
                  <a:gd name="T98" fmla="*/ 2564 w 3398"/>
                  <a:gd name="T99" fmla="*/ 235 h 3396"/>
                  <a:gd name="T100" fmla="*/ 873 w 3398"/>
                  <a:gd name="T101" fmla="*/ 223 h 3396"/>
                  <a:gd name="T102" fmla="*/ 865 w 3398"/>
                  <a:gd name="T103" fmla="*/ 218 h 3396"/>
                  <a:gd name="T104" fmla="*/ 2183 w 3398"/>
                  <a:gd name="T105" fmla="*/ 69 h 3396"/>
                  <a:gd name="T106" fmla="*/ 2194 w 3398"/>
                  <a:gd name="T107" fmla="*/ 82 h 3396"/>
                  <a:gd name="T108" fmla="*/ 2183 w 3398"/>
                  <a:gd name="T109" fmla="*/ 69 h 3396"/>
                  <a:gd name="T110" fmla="*/ 1355 w 3398"/>
                  <a:gd name="T111" fmla="*/ 42 h 3396"/>
                  <a:gd name="T112" fmla="*/ 1345 w 3398"/>
                  <a:gd name="T113" fmla="*/ 35 h 3396"/>
                  <a:gd name="T114" fmla="*/ 1758 w 3398"/>
                  <a:gd name="T115" fmla="*/ 0 h 3396"/>
                  <a:gd name="T116" fmla="*/ 1759 w 3398"/>
                  <a:gd name="T117" fmla="*/ 9 h 3396"/>
                  <a:gd name="T118" fmla="*/ 1758 w 3398"/>
                  <a:gd name="T119" fmla="*/ 0 h 3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98" h="3396">
                    <a:moveTo>
                      <a:pt x="1636" y="3387"/>
                    </a:moveTo>
                    <a:lnTo>
                      <a:pt x="1643" y="3387"/>
                    </a:lnTo>
                    <a:lnTo>
                      <a:pt x="1636" y="3396"/>
                    </a:lnTo>
                    <a:lnTo>
                      <a:pt x="1629" y="3396"/>
                    </a:lnTo>
                    <a:lnTo>
                      <a:pt x="1636" y="3387"/>
                    </a:lnTo>
                    <a:close/>
                    <a:moveTo>
                      <a:pt x="2049" y="3352"/>
                    </a:moveTo>
                    <a:lnTo>
                      <a:pt x="2051" y="3361"/>
                    </a:lnTo>
                    <a:lnTo>
                      <a:pt x="2043" y="3362"/>
                    </a:lnTo>
                    <a:lnTo>
                      <a:pt x="2040" y="3354"/>
                    </a:lnTo>
                    <a:lnTo>
                      <a:pt x="2049" y="3352"/>
                    </a:lnTo>
                    <a:close/>
                    <a:moveTo>
                      <a:pt x="1201" y="3313"/>
                    </a:moveTo>
                    <a:lnTo>
                      <a:pt x="1209" y="3315"/>
                    </a:lnTo>
                    <a:lnTo>
                      <a:pt x="1214" y="3327"/>
                    </a:lnTo>
                    <a:lnTo>
                      <a:pt x="1205" y="3324"/>
                    </a:lnTo>
                    <a:lnTo>
                      <a:pt x="1201" y="3313"/>
                    </a:lnTo>
                    <a:close/>
                    <a:moveTo>
                      <a:pt x="2529" y="3170"/>
                    </a:moveTo>
                    <a:lnTo>
                      <a:pt x="2532" y="3178"/>
                    </a:lnTo>
                    <a:lnTo>
                      <a:pt x="2526" y="3183"/>
                    </a:lnTo>
                    <a:lnTo>
                      <a:pt x="2522" y="3174"/>
                    </a:lnTo>
                    <a:lnTo>
                      <a:pt x="2529" y="3170"/>
                    </a:lnTo>
                    <a:close/>
                    <a:moveTo>
                      <a:pt x="832" y="3150"/>
                    </a:moveTo>
                    <a:lnTo>
                      <a:pt x="838" y="3153"/>
                    </a:lnTo>
                    <a:lnTo>
                      <a:pt x="832" y="3160"/>
                    </a:lnTo>
                    <a:lnTo>
                      <a:pt x="827" y="3157"/>
                    </a:lnTo>
                    <a:lnTo>
                      <a:pt x="832" y="3150"/>
                    </a:lnTo>
                    <a:close/>
                    <a:moveTo>
                      <a:pt x="2855" y="2930"/>
                    </a:moveTo>
                    <a:lnTo>
                      <a:pt x="2867" y="2932"/>
                    </a:lnTo>
                    <a:lnTo>
                      <a:pt x="2861" y="2938"/>
                    </a:lnTo>
                    <a:lnTo>
                      <a:pt x="2850" y="2935"/>
                    </a:lnTo>
                    <a:lnTo>
                      <a:pt x="2855" y="2930"/>
                    </a:lnTo>
                    <a:close/>
                    <a:moveTo>
                      <a:pt x="435" y="2822"/>
                    </a:moveTo>
                    <a:lnTo>
                      <a:pt x="441" y="2826"/>
                    </a:lnTo>
                    <a:lnTo>
                      <a:pt x="435" y="2833"/>
                    </a:lnTo>
                    <a:lnTo>
                      <a:pt x="430" y="2829"/>
                    </a:lnTo>
                    <a:lnTo>
                      <a:pt x="435" y="2822"/>
                    </a:lnTo>
                    <a:close/>
                    <a:moveTo>
                      <a:pt x="3135" y="2589"/>
                    </a:moveTo>
                    <a:lnTo>
                      <a:pt x="3139" y="2599"/>
                    </a:lnTo>
                    <a:lnTo>
                      <a:pt x="3135" y="2606"/>
                    </a:lnTo>
                    <a:lnTo>
                      <a:pt x="3131" y="2596"/>
                    </a:lnTo>
                    <a:lnTo>
                      <a:pt x="3135" y="2589"/>
                    </a:lnTo>
                    <a:close/>
                    <a:moveTo>
                      <a:pt x="194" y="2487"/>
                    </a:moveTo>
                    <a:lnTo>
                      <a:pt x="205" y="2489"/>
                    </a:lnTo>
                    <a:lnTo>
                      <a:pt x="209" y="2497"/>
                    </a:lnTo>
                    <a:lnTo>
                      <a:pt x="198" y="2496"/>
                    </a:lnTo>
                    <a:lnTo>
                      <a:pt x="194" y="2487"/>
                    </a:lnTo>
                    <a:close/>
                    <a:moveTo>
                      <a:pt x="3305" y="2223"/>
                    </a:moveTo>
                    <a:lnTo>
                      <a:pt x="3314" y="2224"/>
                    </a:lnTo>
                    <a:lnTo>
                      <a:pt x="3312" y="2230"/>
                    </a:lnTo>
                    <a:lnTo>
                      <a:pt x="3303" y="2229"/>
                    </a:lnTo>
                    <a:lnTo>
                      <a:pt x="3305" y="2223"/>
                    </a:lnTo>
                    <a:close/>
                    <a:moveTo>
                      <a:pt x="51" y="2075"/>
                    </a:moveTo>
                    <a:lnTo>
                      <a:pt x="54" y="2083"/>
                    </a:lnTo>
                    <a:lnTo>
                      <a:pt x="45" y="2092"/>
                    </a:lnTo>
                    <a:lnTo>
                      <a:pt x="44" y="2083"/>
                    </a:lnTo>
                    <a:lnTo>
                      <a:pt x="51" y="2075"/>
                    </a:lnTo>
                    <a:close/>
                    <a:moveTo>
                      <a:pt x="3388" y="1716"/>
                    </a:moveTo>
                    <a:lnTo>
                      <a:pt x="3398" y="1717"/>
                    </a:lnTo>
                    <a:lnTo>
                      <a:pt x="3398" y="1723"/>
                    </a:lnTo>
                    <a:lnTo>
                      <a:pt x="3388" y="1721"/>
                    </a:lnTo>
                    <a:lnTo>
                      <a:pt x="3388" y="1716"/>
                    </a:lnTo>
                    <a:close/>
                    <a:moveTo>
                      <a:pt x="0" y="1673"/>
                    </a:moveTo>
                    <a:lnTo>
                      <a:pt x="9" y="1675"/>
                    </a:lnTo>
                    <a:lnTo>
                      <a:pt x="9" y="1682"/>
                    </a:lnTo>
                    <a:lnTo>
                      <a:pt x="0" y="1680"/>
                    </a:lnTo>
                    <a:lnTo>
                      <a:pt x="0" y="1673"/>
                    </a:lnTo>
                    <a:close/>
                    <a:moveTo>
                      <a:pt x="3351" y="1303"/>
                    </a:moveTo>
                    <a:lnTo>
                      <a:pt x="3354" y="1313"/>
                    </a:lnTo>
                    <a:lnTo>
                      <a:pt x="3347" y="1321"/>
                    </a:lnTo>
                    <a:lnTo>
                      <a:pt x="3344" y="1312"/>
                    </a:lnTo>
                    <a:lnTo>
                      <a:pt x="3351" y="1303"/>
                    </a:lnTo>
                    <a:close/>
                    <a:moveTo>
                      <a:pt x="85" y="1166"/>
                    </a:moveTo>
                    <a:lnTo>
                      <a:pt x="95" y="1167"/>
                    </a:lnTo>
                    <a:lnTo>
                      <a:pt x="92" y="1173"/>
                    </a:lnTo>
                    <a:lnTo>
                      <a:pt x="84" y="1172"/>
                    </a:lnTo>
                    <a:lnTo>
                      <a:pt x="85" y="1166"/>
                    </a:lnTo>
                    <a:close/>
                    <a:moveTo>
                      <a:pt x="3189" y="900"/>
                    </a:moveTo>
                    <a:lnTo>
                      <a:pt x="3200" y="902"/>
                    </a:lnTo>
                    <a:lnTo>
                      <a:pt x="3203" y="909"/>
                    </a:lnTo>
                    <a:lnTo>
                      <a:pt x="3192" y="907"/>
                    </a:lnTo>
                    <a:lnTo>
                      <a:pt x="3189" y="900"/>
                    </a:lnTo>
                    <a:close/>
                    <a:moveTo>
                      <a:pt x="262" y="791"/>
                    </a:moveTo>
                    <a:lnTo>
                      <a:pt x="266" y="801"/>
                    </a:lnTo>
                    <a:lnTo>
                      <a:pt x="262" y="810"/>
                    </a:lnTo>
                    <a:lnTo>
                      <a:pt x="257" y="800"/>
                    </a:lnTo>
                    <a:lnTo>
                      <a:pt x="262" y="791"/>
                    </a:lnTo>
                    <a:close/>
                    <a:moveTo>
                      <a:pt x="2963" y="563"/>
                    </a:moveTo>
                    <a:lnTo>
                      <a:pt x="2966" y="567"/>
                    </a:lnTo>
                    <a:lnTo>
                      <a:pt x="2960" y="574"/>
                    </a:lnTo>
                    <a:lnTo>
                      <a:pt x="2957" y="570"/>
                    </a:lnTo>
                    <a:lnTo>
                      <a:pt x="2963" y="563"/>
                    </a:lnTo>
                    <a:close/>
                    <a:moveTo>
                      <a:pt x="537" y="459"/>
                    </a:moveTo>
                    <a:lnTo>
                      <a:pt x="547" y="461"/>
                    </a:lnTo>
                    <a:lnTo>
                      <a:pt x="541" y="466"/>
                    </a:lnTo>
                    <a:lnTo>
                      <a:pt x="530" y="465"/>
                    </a:lnTo>
                    <a:lnTo>
                      <a:pt x="537" y="459"/>
                    </a:lnTo>
                    <a:close/>
                    <a:moveTo>
                      <a:pt x="2564" y="235"/>
                    </a:moveTo>
                    <a:lnTo>
                      <a:pt x="2570" y="239"/>
                    </a:lnTo>
                    <a:lnTo>
                      <a:pt x="2564" y="246"/>
                    </a:lnTo>
                    <a:lnTo>
                      <a:pt x="2559" y="242"/>
                    </a:lnTo>
                    <a:lnTo>
                      <a:pt x="2564" y="235"/>
                    </a:lnTo>
                    <a:close/>
                    <a:moveTo>
                      <a:pt x="870" y="215"/>
                    </a:moveTo>
                    <a:lnTo>
                      <a:pt x="873" y="223"/>
                    </a:lnTo>
                    <a:lnTo>
                      <a:pt x="868" y="226"/>
                    </a:lnTo>
                    <a:lnTo>
                      <a:pt x="865" y="218"/>
                    </a:lnTo>
                    <a:lnTo>
                      <a:pt x="870" y="215"/>
                    </a:lnTo>
                    <a:close/>
                    <a:moveTo>
                      <a:pt x="2183" y="69"/>
                    </a:moveTo>
                    <a:lnTo>
                      <a:pt x="2190" y="72"/>
                    </a:lnTo>
                    <a:lnTo>
                      <a:pt x="2194" y="82"/>
                    </a:lnTo>
                    <a:lnTo>
                      <a:pt x="2186" y="79"/>
                    </a:lnTo>
                    <a:lnTo>
                      <a:pt x="2183" y="69"/>
                    </a:lnTo>
                    <a:close/>
                    <a:moveTo>
                      <a:pt x="1352" y="34"/>
                    </a:moveTo>
                    <a:lnTo>
                      <a:pt x="1355" y="42"/>
                    </a:lnTo>
                    <a:lnTo>
                      <a:pt x="1348" y="44"/>
                    </a:lnTo>
                    <a:lnTo>
                      <a:pt x="1345" y="35"/>
                    </a:lnTo>
                    <a:lnTo>
                      <a:pt x="1352" y="34"/>
                    </a:lnTo>
                    <a:close/>
                    <a:moveTo>
                      <a:pt x="1758" y="0"/>
                    </a:moveTo>
                    <a:lnTo>
                      <a:pt x="1766" y="0"/>
                    </a:lnTo>
                    <a:lnTo>
                      <a:pt x="1759" y="9"/>
                    </a:lnTo>
                    <a:lnTo>
                      <a:pt x="1751" y="9"/>
                    </a:lnTo>
                    <a:lnTo>
                      <a:pt x="17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0" name="Freeform 725"/>
              <p:cNvSpPr>
                <a:spLocks noEditPoints="1"/>
              </p:cNvSpPr>
              <p:nvPr/>
            </p:nvSpPr>
            <p:spPr bwMode="auto">
              <a:xfrm>
                <a:off x="5409" y="838"/>
                <a:ext cx="3414" cy="3412"/>
              </a:xfrm>
              <a:custGeom>
                <a:avLst/>
                <a:gdLst>
                  <a:gd name="T0" fmla="*/ 1644 w 3414"/>
                  <a:gd name="T1" fmla="*/ 3404 h 3412"/>
                  <a:gd name="T2" fmla="*/ 1630 w 3414"/>
                  <a:gd name="T3" fmla="*/ 3412 h 3412"/>
                  <a:gd name="T4" fmla="*/ 2059 w 3414"/>
                  <a:gd name="T5" fmla="*/ 3369 h 3412"/>
                  <a:gd name="T6" fmla="*/ 2055 w 3414"/>
                  <a:gd name="T7" fmla="*/ 3378 h 3412"/>
                  <a:gd name="T8" fmla="*/ 2059 w 3414"/>
                  <a:gd name="T9" fmla="*/ 3369 h 3412"/>
                  <a:gd name="T10" fmla="*/ 1222 w 3414"/>
                  <a:gd name="T11" fmla="*/ 3335 h 3412"/>
                  <a:gd name="T12" fmla="*/ 1217 w 3414"/>
                  <a:gd name="T13" fmla="*/ 3342 h 3412"/>
                  <a:gd name="T14" fmla="*/ 2540 w 3414"/>
                  <a:gd name="T15" fmla="*/ 3186 h 3412"/>
                  <a:gd name="T16" fmla="*/ 2537 w 3414"/>
                  <a:gd name="T17" fmla="*/ 3199 h 3412"/>
                  <a:gd name="T18" fmla="*/ 2540 w 3414"/>
                  <a:gd name="T19" fmla="*/ 3186 h 3412"/>
                  <a:gd name="T20" fmla="*/ 840 w 3414"/>
                  <a:gd name="T21" fmla="*/ 3168 h 3412"/>
                  <a:gd name="T22" fmla="*/ 829 w 3414"/>
                  <a:gd name="T23" fmla="*/ 3172 h 3412"/>
                  <a:gd name="T24" fmla="*/ 2875 w 3414"/>
                  <a:gd name="T25" fmla="*/ 2940 h 3412"/>
                  <a:gd name="T26" fmla="*/ 2880 w 3414"/>
                  <a:gd name="T27" fmla="*/ 2947 h 3412"/>
                  <a:gd name="T28" fmla="*/ 2875 w 3414"/>
                  <a:gd name="T29" fmla="*/ 2940 h 3412"/>
                  <a:gd name="T30" fmla="*/ 443 w 3414"/>
                  <a:gd name="T31" fmla="*/ 2841 h 3412"/>
                  <a:gd name="T32" fmla="*/ 432 w 3414"/>
                  <a:gd name="T33" fmla="*/ 2844 h 3412"/>
                  <a:gd name="T34" fmla="*/ 3147 w 3414"/>
                  <a:gd name="T35" fmla="*/ 2607 h 3412"/>
                  <a:gd name="T36" fmla="*/ 3146 w 3414"/>
                  <a:gd name="T37" fmla="*/ 2625 h 3412"/>
                  <a:gd name="T38" fmla="*/ 3147 w 3414"/>
                  <a:gd name="T39" fmla="*/ 2607 h 3412"/>
                  <a:gd name="T40" fmla="*/ 202 w 3414"/>
                  <a:gd name="T41" fmla="*/ 2495 h 3412"/>
                  <a:gd name="T42" fmla="*/ 195 w 3414"/>
                  <a:gd name="T43" fmla="*/ 2501 h 3412"/>
                  <a:gd name="T44" fmla="*/ 3322 w 3414"/>
                  <a:gd name="T45" fmla="*/ 2232 h 3412"/>
                  <a:gd name="T46" fmla="*/ 3328 w 3414"/>
                  <a:gd name="T47" fmla="*/ 2239 h 3412"/>
                  <a:gd name="T48" fmla="*/ 3322 w 3414"/>
                  <a:gd name="T49" fmla="*/ 2232 h 3412"/>
                  <a:gd name="T50" fmla="*/ 53 w 3414"/>
                  <a:gd name="T51" fmla="*/ 2100 h 3412"/>
                  <a:gd name="T52" fmla="*/ 45 w 3414"/>
                  <a:gd name="T53" fmla="*/ 2100 h 3412"/>
                  <a:gd name="T54" fmla="*/ 3406 w 3414"/>
                  <a:gd name="T55" fmla="*/ 1725 h 3412"/>
                  <a:gd name="T56" fmla="*/ 3414 w 3414"/>
                  <a:gd name="T57" fmla="*/ 1732 h 3412"/>
                  <a:gd name="T58" fmla="*/ 3406 w 3414"/>
                  <a:gd name="T59" fmla="*/ 1725 h 3412"/>
                  <a:gd name="T60" fmla="*/ 8 w 3414"/>
                  <a:gd name="T61" fmla="*/ 1681 h 3412"/>
                  <a:gd name="T62" fmla="*/ 0 w 3414"/>
                  <a:gd name="T63" fmla="*/ 1686 h 3412"/>
                  <a:gd name="T64" fmla="*/ 3366 w 3414"/>
                  <a:gd name="T65" fmla="*/ 1303 h 3412"/>
                  <a:gd name="T66" fmla="*/ 3362 w 3414"/>
                  <a:gd name="T67" fmla="*/ 1321 h 3412"/>
                  <a:gd name="T68" fmla="*/ 3366 w 3414"/>
                  <a:gd name="T69" fmla="*/ 1303 h 3412"/>
                  <a:gd name="T70" fmla="*/ 93 w 3414"/>
                  <a:gd name="T71" fmla="*/ 1174 h 3412"/>
                  <a:gd name="T72" fmla="*/ 83 w 3414"/>
                  <a:gd name="T73" fmla="*/ 1178 h 3412"/>
                  <a:gd name="T74" fmla="*/ 3208 w 3414"/>
                  <a:gd name="T75" fmla="*/ 910 h 3412"/>
                  <a:gd name="T76" fmla="*/ 3222 w 3414"/>
                  <a:gd name="T77" fmla="*/ 920 h 3412"/>
                  <a:gd name="T78" fmla="*/ 3208 w 3414"/>
                  <a:gd name="T79" fmla="*/ 910 h 3412"/>
                  <a:gd name="T80" fmla="*/ 270 w 3414"/>
                  <a:gd name="T81" fmla="*/ 799 h 3412"/>
                  <a:gd name="T82" fmla="*/ 261 w 3414"/>
                  <a:gd name="T83" fmla="*/ 797 h 3412"/>
                  <a:gd name="T84" fmla="*/ 2978 w 3414"/>
                  <a:gd name="T85" fmla="*/ 563 h 3412"/>
                  <a:gd name="T86" fmla="*/ 2974 w 3414"/>
                  <a:gd name="T87" fmla="*/ 575 h 3412"/>
                  <a:gd name="T88" fmla="*/ 2978 w 3414"/>
                  <a:gd name="T89" fmla="*/ 563 h 3412"/>
                  <a:gd name="T90" fmla="*/ 545 w 3414"/>
                  <a:gd name="T91" fmla="*/ 467 h 3412"/>
                  <a:gd name="T92" fmla="*/ 527 w 3414"/>
                  <a:gd name="T93" fmla="*/ 472 h 3412"/>
                  <a:gd name="T94" fmla="*/ 2578 w 3414"/>
                  <a:gd name="T95" fmla="*/ 236 h 3412"/>
                  <a:gd name="T96" fmla="*/ 2578 w 3414"/>
                  <a:gd name="T97" fmla="*/ 247 h 3412"/>
                  <a:gd name="T98" fmla="*/ 2578 w 3414"/>
                  <a:gd name="T99" fmla="*/ 236 h 3412"/>
                  <a:gd name="T100" fmla="*/ 878 w 3414"/>
                  <a:gd name="T101" fmla="*/ 223 h 3412"/>
                  <a:gd name="T102" fmla="*/ 869 w 3414"/>
                  <a:gd name="T103" fmla="*/ 217 h 3412"/>
                  <a:gd name="T104" fmla="*/ 2187 w 3414"/>
                  <a:gd name="T105" fmla="*/ 66 h 3412"/>
                  <a:gd name="T106" fmla="*/ 2198 w 3414"/>
                  <a:gd name="T107" fmla="*/ 80 h 3412"/>
                  <a:gd name="T108" fmla="*/ 2187 w 3414"/>
                  <a:gd name="T109" fmla="*/ 66 h 3412"/>
                  <a:gd name="T110" fmla="*/ 1360 w 3414"/>
                  <a:gd name="T111" fmla="*/ 42 h 3412"/>
                  <a:gd name="T112" fmla="*/ 1350 w 3414"/>
                  <a:gd name="T113" fmla="*/ 35 h 3412"/>
                  <a:gd name="T114" fmla="*/ 1773 w 3414"/>
                  <a:gd name="T115" fmla="*/ 0 h 3412"/>
                  <a:gd name="T116" fmla="*/ 1774 w 3414"/>
                  <a:gd name="T117" fmla="*/ 8 h 3412"/>
                  <a:gd name="T118" fmla="*/ 1773 w 3414"/>
                  <a:gd name="T119" fmla="*/ 0 h 3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14" h="3412">
                    <a:moveTo>
                      <a:pt x="1637" y="3404"/>
                    </a:moveTo>
                    <a:lnTo>
                      <a:pt x="1644" y="3404"/>
                    </a:lnTo>
                    <a:lnTo>
                      <a:pt x="1637" y="3412"/>
                    </a:lnTo>
                    <a:lnTo>
                      <a:pt x="1630" y="3412"/>
                    </a:lnTo>
                    <a:lnTo>
                      <a:pt x="1637" y="3404"/>
                    </a:lnTo>
                    <a:close/>
                    <a:moveTo>
                      <a:pt x="2059" y="3369"/>
                    </a:moveTo>
                    <a:lnTo>
                      <a:pt x="2062" y="3377"/>
                    </a:lnTo>
                    <a:lnTo>
                      <a:pt x="2055" y="3378"/>
                    </a:lnTo>
                    <a:lnTo>
                      <a:pt x="2051" y="3370"/>
                    </a:lnTo>
                    <a:lnTo>
                      <a:pt x="2059" y="3369"/>
                    </a:lnTo>
                    <a:close/>
                    <a:moveTo>
                      <a:pt x="1213" y="3332"/>
                    </a:moveTo>
                    <a:lnTo>
                      <a:pt x="1222" y="3335"/>
                    </a:lnTo>
                    <a:lnTo>
                      <a:pt x="1226" y="3345"/>
                    </a:lnTo>
                    <a:lnTo>
                      <a:pt x="1217" y="3342"/>
                    </a:lnTo>
                    <a:lnTo>
                      <a:pt x="1213" y="3332"/>
                    </a:lnTo>
                    <a:close/>
                    <a:moveTo>
                      <a:pt x="2540" y="3186"/>
                    </a:moveTo>
                    <a:lnTo>
                      <a:pt x="2543" y="3195"/>
                    </a:lnTo>
                    <a:lnTo>
                      <a:pt x="2537" y="3199"/>
                    </a:lnTo>
                    <a:lnTo>
                      <a:pt x="2534" y="3191"/>
                    </a:lnTo>
                    <a:lnTo>
                      <a:pt x="2540" y="3186"/>
                    </a:lnTo>
                    <a:close/>
                    <a:moveTo>
                      <a:pt x="835" y="3165"/>
                    </a:moveTo>
                    <a:lnTo>
                      <a:pt x="840" y="3168"/>
                    </a:lnTo>
                    <a:lnTo>
                      <a:pt x="835" y="3175"/>
                    </a:lnTo>
                    <a:lnTo>
                      <a:pt x="829" y="3172"/>
                    </a:lnTo>
                    <a:lnTo>
                      <a:pt x="835" y="3165"/>
                    </a:lnTo>
                    <a:close/>
                    <a:moveTo>
                      <a:pt x="2875" y="2940"/>
                    </a:moveTo>
                    <a:lnTo>
                      <a:pt x="2886" y="2942"/>
                    </a:lnTo>
                    <a:lnTo>
                      <a:pt x="2880" y="2947"/>
                    </a:lnTo>
                    <a:lnTo>
                      <a:pt x="2869" y="2946"/>
                    </a:lnTo>
                    <a:lnTo>
                      <a:pt x="2875" y="2940"/>
                    </a:lnTo>
                    <a:close/>
                    <a:moveTo>
                      <a:pt x="438" y="2837"/>
                    </a:moveTo>
                    <a:lnTo>
                      <a:pt x="443" y="2841"/>
                    </a:lnTo>
                    <a:lnTo>
                      <a:pt x="436" y="2849"/>
                    </a:lnTo>
                    <a:lnTo>
                      <a:pt x="432" y="2844"/>
                    </a:lnTo>
                    <a:lnTo>
                      <a:pt x="438" y="2837"/>
                    </a:lnTo>
                    <a:close/>
                    <a:moveTo>
                      <a:pt x="3147" y="2607"/>
                    </a:moveTo>
                    <a:lnTo>
                      <a:pt x="3152" y="2618"/>
                    </a:lnTo>
                    <a:lnTo>
                      <a:pt x="3146" y="2625"/>
                    </a:lnTo>
                    <a:lnTo>
                      <a:pt x="3143" y="2614"/>
                    </a:lnTo>
                    <a:lnTo>
                      <a:pt x="3147" y="2607"/>
                    </a:lnTo>
                    <a:close/>
                    <a:moveTo>
                      <a:pt x="190" y="2494"/>
                    </a:moveTo>
                    <a:lnTo>
                      <a:pt x="202" y="2495"/>
                    </a:lnTo>
                    <a:lnTo>
                      <a:pt x="206" y="2504"/>
                    </a:lnTo>
                    <a:lnTo>
                      <a:pt x="195" y="2501"/>
                    </a:lnTo>
                    <a:lnTo>
                      <a:pt x="190" y="2494"/>
                    </a:lnTo>
                    <a:close/>
                    <a:moveTo>
                      <a:pt x="3322" y="2232"/>
                    </a:moveTo>
                    <a:lnTo>
                      <a:pt x="3331" y="2234"/>
                    </a:lnTo>
                    <a:lnTo>
                      <a:pt x="3328" y="2239"/>
                    </a:lnTo>
                    <a:lnTo>
                      <a:pt x="3320" y="2238"/>
                    </a:lnTo>
                    <a:lnTo>
                      <a:pt x="3322" y="2232"/>
                    </a:lnTo>
                    <a:close/>
                    <a:moveTo>
                      <a:pt x="52" y="2091"/>
                    </a:moveTo>
                    <a:lnTo>
                      <a:pt x="53" y="2100"/>
                    </a:lnTo>
                    <a:lnTo>
                      <a:pt x="46" y="2109"/>
                    </a:lnTo>
                    <a:lnTo>
                      <a:pt x="45" y="2100"/>
                    </a:lnTo>
                    <a:lnTo>
                      <a:pt x="52" y="2091"/>
                    </a:lnTo>
                    <a:close/>
                    <a:moveTo>
                      <a:pt x="3406" y="1725"/>
                    </a:moveTo>
                    <a:lnTo>
                      <a:pt x="3414" y="1726"/>
                    </a:lnTo>
                    <a:lnTo>
                      <a:pt x="3414" y="1732"/>
                    </a:lnTo>
                    <a:lnTo>
                      <a:pt x="3406" y="1731"/>
                    </a:lnTo>
                    <a:lnTo>
                      <a:pt x="3406" y="1725"/>
                    </a:lnTo>
                    <a:close/>
                    <a:moveTo>
                      <a:pt x="0" y="1680"/>
                    </a:moveTo>
                    <a:lnTo>
                      <a:pt x="8" y="1681"/>
                    </a:lnTo>
                    <a:lnTo>
                      <a:pt x="8" y="1688"/>
                    </a:lnTo>
                    <a:lnTo>
                      <a:pt x="0" y="1686"/>
                    </a:lnTo>
                    <a:lnTo>
                      <a:pt x="0" y="1680"/>
                    </a:lnTo>
                    <a:close/>
                    <a:moveTo>
                      <a:pt x="3366" y="1303"/>
                    </a:moveTo>
                    <a:lnTo>
                      <a:pt x="3369" y="1311"/>
                    </a:lnTo>
                    <a:lnTo>
                      <a:pt x="3362" y="1321"/>
                    </a:lnTo>
                    <a:lnTo>
                      <a:pt x="3359" y="1311"/>
                    </a:lnTo>
                    <a:lnTo>
                      <a:pt x="3366" y="1303"/>
                    </a:lnTo>
                    <a:close/>
                    <a:moveTo>
                      <a:pt x="84" y="1173"/>
                    </a:moveTo>
                    <a:lnTo>
                      <a:pt x="93" y="1174"/>
                    </a:lnTo>
                    <a:lnTo>
                      <a:pt x="92" y="1180"/>
                    </a:lnTo>
                    <a:lnTo>
                      <a:pt x="83" y="1178"/>
                    </a:lnTo>
                    <a:lnTo>
                      <a:pt x="84" y="1173"/>
                    </a:lnTo>
                    <a:close/>
                    <a:moveTo>
                      <a:pt x="3208" y="910"/>
                    </a:moveTo>
                    <a:lnTo>
                      <a:pt x="3219" y="911"/>
                    </a:lnTo>
                    <a:lnTo>
                      <a:pt x="3222" y="920"/>
                    </a:lnTo>
                    <a:lnTo>
                      <a:pt x="3211" y="917"/>
                    </a:lnTo>
                    <a:lnTo>
                      <a:pt x="3208" y="910"/>
                    </a:lnTo>
                    <a:close/>
                    <a:moveTo>
                      <a:pt x="267" y="788"/>
                    </a:moveTo>
                    <a:lnTo>
                      <a:pt x="270" y="799"/>
                    </a:lnTo>
                    <a:lnTo>
                      <a:pt x="265" y="808"/>
                    </a:lnTo>
                    <a:lnTo>
                      <a:pt x="261" y="797"/>
                    </a:lnTo>
                    <a:lnTo>
                      <a:pt x="267" y="788"/>
                    </a:lnTo>
                    <a:close/>
                    <a:moveTo>
                      <a:pt x="2978" y="563"/>
                    </a:moveTo>
                    <a:lnTo>
                      <a:pt x="2981" y="568"/>
                    </a:lnTo>
                    <a:lnTo>
                      <a:pt x="2974" y="575"/>
                    </a:lnTo>
                    <a:lnTo>
                      <a:pt x="2971" y="571"/>
                    </a:lnTo>
                    <a:lnTo>
                      <a:pt x="2978" y="563"/>
                    </a:lnTo>
                    <a:close/>
                    <a:moveTo>
                      <a:pt x="534" y="466"/>
                    </a:moveTo>
                    <a:lnTo>
                      <a:pt x="545" y="467"/>
                    </a:lnTo>
                    <a:lnTo>
                      <a:pt x="538" y="473"/>
                    </a:lnTo>
                    <a:lnTo>
                      <a:pt x="527" y="472"/>
                    </a:lnTo>
                    <a:lnTo>
                      <a:pt x="534" y="466"/>
                    </a:lnTo>
                    <a:close/>
                    <a:moveTo>
                      <a:pt x="2578" y="236"/>
                    </a:moveTo>
                    <a:lnTo>
                      <a:pt x="2585" y="241"/>
                    </a:lnTo>
                    <a:lnTo>
                      <a:pt x="2578" y="247"/>
                    </a:lnTo>
                    <a:lnTo>
                      <a:pt x="2572" y="243"/>
                    </a:lnTo>
                    <a:lnTo>
                      <a:pt x="2578" y="236"/>
                    </a:lnTo>
                    <a:close/>
                    <a:moveTo>
                      <a:pt x="876" y="214"/>
                    </a:moveTo>
                    <a:lnTo>
                      <a:pt x="878" y="223"/>
                    </a:lnTo>
                    <a:lnTo>
                      <a:pt x="873" y="226"/>
                    </a:lnTo>
                    <a:lnTo>
                      <a:pt x="869" y="217"/>
                    </a:lnTo>
                    <a:lnTo>
                      <a:pt x="876" y="214"/>
                    </a:lnTo>
                    <a:close/>
                    <a:moveTo>
                      <a:pt x="2187" y="66"/>
                    </a:moveTo>
                    <a:lnTo>
                      <a:pt x="2194" y="69"/>
                    </a:lnTo>
                    <a:lnTo>
                      <a:pt x="2198" y="80"/>
                    </a:lnTo>
                    <a:lnTo>
                      <a:pt x="2191" y="77"/>
                    </a:lnTo>
                    <a:lnTo>
                      <a:pt x="2187" y="66"/>
                    </a:lnTo>
                    <a:close/>
                    <a:moveTo>
                      <a:pt x="1356" y="34"/>
                    </a:moveTo>
                    <a:lnTo>
                      <a:pt x="1360" y="42"/>
                    </a:lnTo>
                    <a:lnTo>
                      <a:pt x="1353" y="43"/>
                    </a:lnTo>
                    <a:lnTo>
                      <a:pt x="1350" y="35"/>
                    </a:lnTo>
                    <a:lnTo>
                      <a:pt x="1356" y="34"/>
                    </a:lnTo>
                    <a:close/>
                    <a:moveTo>
                      <a:pt x="1773" y="0"/>
                    </a:moveTo>
                    <a:lnTo>
                      <a:pt x="1781" y="0"/>
                    </a:lnTo>
                    <a:lnTo>
                      <a:pt x="1774" y="8"/>
                    </a:lnTo>
                    <a:lnTo>
                      <a:pt x="1766" y="8"/>
                    </a:lnTo>
                    <a:lnTo>
                      <a:pt x="17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1" name="Freeform 726"/>
              <p:cNvSpPr>
                <a:spLocks noEditPoints="1"/>
              </p:cNvSpPr>
              <p:nvPr/>
            </p:nvSpPr>
            <p:spPr bwMode="auto">
              <a:xfrm>
                <a:off x="5399" y="829"/>
                <a:ext cx="3433" cy="3430"/>
              </a:xfrm>
              <a:custGeom>
                <a:avLst/>
                <a:gdLst>
                  <a:gd name="T0" fmla="*/ 1647 w 3433"/>
                  <a:gd name="T1" fmla="*/ 3421 h 3430"/>
                  <a:gd name="T2" fmla="*/ 1633 w 3433"/>
                  <a:gd name="T3" fmla="*/ 3430 h 3430"/>
                  <a:gd name="T4" fmla="*/ 2072 w 3433"/>
                  <a:gd name="T5" fmla="*/ 3386 h 3430"/>
                  <a:gd name="T6" fmla="*/ 2068 w 3433"/>
                  <a:gd name="T7" fmla="*/ 3396 h 3430"/>
                  <a:gd name="T8" fmla="*/ 2072 w 3433"/>
                  <a:gd name="T9" fmla="*/ 3386 h 3430"/>
                  <a:gd name="T10" fmla="*/ 1236 w 3433"/>
                  <a:gd name="T11" fmla="*/ 3354 h 3430"/>
                  <a:gd name="T12" fmla="*/ 1230 w 3433"/>
                  <a:gd name="T13" fmla="*/ 3362 h 3430"/>
                  <a:gd name="T14" fmla="*/ 2553 w 3433"/>
                  <a:gd name="T15" fmla="*/ 3204 h 3430"/>
                  <a:gd name="T16" fmla="*/ 2550 w 3433"/>
                  <a:gd name="T17" fmla="*/ 3216 h 3430"/>
                  <a:gd name="T18" fmla="*/ 2553 w 3433"/>
                  <a:gd name="T19" fmla="*/ 3204 h 3430"/>
                  <a:gd name="T20" fmla="*/ 845 w 3433"/>
                  <a:gd name="T21" fmla="*/ 3184 h 3430"/>
                  <a:gd name="T22" fmla="*/ 833 w 3433"/>
                  <a:gd name="T23" fmla="*/ 3188 h 3430"/>
                  <a:gd name="T24" fmla="*/ 2896 w 3433"/>
                  <a:gd name="T25" fmla="*/ 2951 h 3430"/>
                  <a:gd name="T26" fmla="*/ 2902 w 3433"/>
                  <a:gd name="T27" fmla="*/ 2958 h 3430"/>
                  <a:gd name="T28" fmla="*/ 2896 w 3433"/>
                  <a:gd name="T29" fmla="*/ 2951 h 3430"/>
                  <a:gd name="T30" fmla="*/ 446 w 3433"/>
                  <a:gd name="T31" fmla="*/ 2858 h 3430"/>
                  <a:gd name="T32" fmla="*/ 436 w 3433"/>
                  <a:gd name="T33" fmla="*/ 2860 h 3430"/>
                  <a:gd name="T34" fmla="*/ 3162 w 3433"/>
                  <a:gd name="T35" fmla="*/ 2627 h 3430"/>
                  <a:gd name="T36" fmla="*/ 3160 w 3433"/>
                  <a:gd name="T37" fmla="*/ 2644 h 3430"/>
                  <a:gd name="T38" fmla="*/ 3162 w 3433"/>
                  <a:gd name="T39" fmla="*/ 2627 h 3430"/>
                  <a:gd name="T40" fmla="*/ 200 w 3433"/>
                  <a:gd name="T41" fmla="*/ 2503 h 3430"/>
                  <a:gd name="T42" fmla="*/ 193 w 3433"/>
                  <a:gd name="T43" fmla="*/ 2508 h 3430"/>
                  <a:gd name="T44" fmla="*/ 3341 w 3433"/>
                  <a:gd name="T45" fmla="*/ 2243 h 3430"/>
                  <a:gd name="T46" fmla="*/ 3348 w 3433"/>
                  <a:gd name="T47" fmla="*/ 2250 h 3430"/>
                  <a:gd name="T48" fmla="*/ 3341 w 3433"/>
                  <a:gd name="T49" fmla="*/ 2243 h 3430"/>
                  <a:gd name="T50" fmla="*/ 56 w 3433"/>
                  <a:gd name="T51" fmla="*/ 2118 h 3430"/>
                  <a:gd name="T52" fmla="*/ 48 w 3433"/>
                  <a:gd name="T53" fmla="*/ 2117 h 3430"/>
                  <a:gd name="T54" fmla="*/ 3424 w 3433"/>
                  <a:gd name="T55" fmla="*/ 1735 h 3430"/>
                  <a:gd name="T56" fmla="*/ 3433 w 3433"/>
                  <a:gd name="T57" fmla="*/ 1743 h 3430"/>
                  <a:gd name="T58" fmla="*/ 3424 w 3433"/>
                  <a:gd name="T59" fmla="*/ 1735 h 3430"/>
                  <a:gd name="T60" fmla="*/ 10 w 3433"/>
                  <a:gd name="T61" fmla="*/ 1689 h 3430"/>
                  <a:gd name="T62" fmla="*/ 0 w 3433"/>
                  <a:gd name="T63" fmla="*/ 1693 h 3430"/>
                  <a:gd name="T64" fmla="*/ 3383 w 3433"/>
                  <a:gd name="T65" fmla="*/ 1303 h 3430"/>
                  <a:gd name="T66" fmla="*/ 3379 w 3433"/>
                  <a:gd name="T67" fmla="*/ 1320 h 3430"/>
                  <a:gd name="T68" fmla="*/ 3383 w 3433"/>
                  <a:gd name="T69" fmla="*/ 1303 h 3430"/>
                  <a:gd name="T70" fmla="*/ 94 w 3433"/>
                  <a:gd name="T71" fmla="*/ 1182 h 3430"/>
                  <a:gd name="T72" fmla="*/ 83 w 3433"/>
                  <a:gd name="T73" fmla="*/ 1186 h 3430"/>
                  <a:gd name="T74" fmla="*/ 3229 w 3433"/>
                  <a:gd name="T75" fmla="*/ 920 h 3430"/>
                  <a:gd name="T76" fmla="*/ 3243 w 3433"/>
                  <a:gd name="T77" fmla="*/ 930 h 3430"/>
                  <a:gd name="T78" fmla="*/ 3229 w 3433"/>
                  <a:gd name="T79" fmla="*/ 920 h 3430"/>
                  <a:gd name="T80" fmla="*/ 277 w 3433"/>
                  <a:gd name="T81" fmla="*/ 797 h 3430"/>
                  <a:gd name="T82" fmla="*/ 267 w 3433"/>
                  <a:gd name="T83" fmla="*/ 796 h 3430"/>
                  <a:gd name="T84" fmla="*/ 2993 w 3433"/>
                  <a:gd name="T85" fmla="*/ 565 h 3430"/>
                  <a:gd name="T86" fmla="*/ 2991 w 3433"/>
                  <a:gd name="T87" fmla="*/ 577 h 3430"/>
                  <a:gd name="T88" fmla="*/ 2993 w 3433"/>
                  <a:gd name="T89" fmla="*/ 565 h 3430"/>
                  <a:gd name="T90" fmla="*/ 544 w 3433"/>
                  <a:gd name="T91" fmla="*/ 475 h 3430"/>
                  <a:gd name="T92" fmla="*/ 527 w 3433"/>
                  <a:gd name="T93" fmla="*/ 478 h 3430"/>
                  <a:gd name="T94" fmla="*/ 2594 w 3433"/>
                  <a:gd name="T95" fmla="*/ 239 h 3430"/>
                  <a:gd name="T96" fmla="*/ 2595 w 3433"/>
                  <a:gd name="T97" fmla="*/ 250 h 3430"/>
                  <a:gd name="T98" fmla="*/ 2594 w 3433"/>
                  <a:gd name="T99" fmla="*/ 239 h 3430"/>
                  <a:gd name="T100" fmla="*/ 886 w 3433"/>
                  <a:gd name="T101" fmla="*/ 223 h 3430"/>
                  <a:gd name="T102" fmla="*/ 876 w 3433"/>
                  <a:gd name="T103" fmla="*/ 218 h 3430"/>
                  <a:gd name="T104" fmla="*/ 2192 w 3433"/>
                  <a:gd name="T105" fmla="*/ 65 h 3430"/>
                  <a:gd name="T106" fmla="*/ 2204 w 3433"/>
                  <a:gd name="T107" fmla="*/ 78 h 3430"/>
                  <a:gd name="T108" fmla="*/ 2192 w 3433"/>
                  <a:gd name="T109" fmla="*/ 65 h 3430"/>
                  <a:gd name="T110" fmla="*/ 1366 w 3433"/>
                  <a:gd name="T111" fmla="*/ 43 h 3430"/>
                  <a:gd name="T112" fmla="*/ 1356 w 3433"/>
                  <a:gd name="T113" fmla="*/ 35 h 3430"/>
                  <a:gd name="T114" fmla="*/ 1790 w 3433"/>
                  <a:gd name="T115" fmla="*/ 0 h 3430"/>
                  <a:gd name="T116" fmla="*/ 1791 w 3433"/>
                  <a:gd name="T117" fmla="*/ 9 h 3430"/>
                  <a:gd name="T118" fmla="*/ 1790 w 3433"/>
                  <a:gd name="T119" fmla="*/ 0 h 3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33" h="3430">
                    <a:moveTo>
                      <a:pt x="1640" y="3421"/>
                    </a:moveTo>
                    <a:lnTo>
                      <a:pt x="1647" y="3421"/>
                    </a:lnTo>
                    <a:lnTo>
                      <a:pt x="1640" y="3430"/>
                    </a:lnTo>
                    <a:lnTo>
                      <a:pt x="1633" y="3430"/>
                    </a:lnTo>
                    <a:lnTo>
                      <a:pt x="1640" y="3421"/>
                    </a:lnTo>
                    <a:close/>
                    <a:moveTo>
                      <a:pt x="2072" y="3386"/>
                    </a:moveTo>
                    <a:lnTo>
                      <a:pt x="2077" y="3395"/>
                    </a:lnTo>
                    <a:lnTo>
                      <a:pt x="2068" y="3396"/>
                    </a:lnTo>
                    <a:lnTo>
                      <a:pt x="2065" y="3387"/>
                    </a:lnTo>
                    <a:lnTo>
                      <a:pt x="2072" y="3386"/>
                    </a:lnTo>
                    <a:close/>
                    <a:moveTo>
                      <a:pt x="1227" y="3351"/>
                    </a:moveTo>
                    <a:lnTo>
                      <a:pt x="1236" y="3354"/>
                    </a:lnTo>
                    <a:lnTo>
                      <a:pt x="1240" y="3365"/>
                    </a:lnTo>
                    <a:lnTo>
                      <a:pt x="1230" y="3362"/>
                    </a:lnTo>
                    <a:lnTo>
                      <a:pt x="1227" y="3351"/>
                    </a:lnTo>
                    <a:close/>
                    <a:moveTo>
                      <a:pt x="2553" y="3204"/>
                    </a:moveTo>
                    <a:lnTo>
                      <a:pt x="2557" y="3212"/>
                    </a:lnTo>
                    <a:lnTo>
                      <a:pt x="2550" y="3216"/>
                    </a:lnTo>
                    <a:lnTo>
                      <a:pt x="2547" y="3208"/>
                    </a:lnTo>
                    <a:lnTo>
                      <a:pt x="2553" y="3204"/>
                    </a:lnTo>
                    <a:close/>
                    <a:moveTo>
                      <a:pt x="839" y="3181"/>
                    </a:moveTo>
                    <a:lnTo>
                      <a:pt x="845" y="3184"/>
                    </a:lnTo>
                    <a:lnTo>
                      <a:pt x="839" y="3191"/>
                    </a:lnTo>
                    <a:lnTo>
                      <a:pt x="833" y="3188"/>
                    </a:lnTo>
                    <a:lnTo>
                      <a:pt x="839" y="3181"/>
                    </a:lnTo>
                    <a:close/>
                    <a:moveTo>
                      <a:pt x="2896" y="2951"/>
                    </a:moveTo>
                    <a:lnTo>
                      <a:pt x="2907" y="2952"/>
                    </a:lnTo>
                    <a:lnTo>
                      <a:pt x="2902" y="2958"/>
                    </a:lnTo>
                    <a:lnTo>
                      <a:pt x="2890" y="2956"/>
                    </a:lnTo>
                    <a:lnTo>
                      <a:pt x="2896" y="2951"/>
                    </a:lnTo>
                    <a:close/>
                    <a:moveTo>
                      <a:pt x="442" y="2853"/>
                    </a:moveTo>
                    <a:lnTo>
                      <a:pt x="446" y="2858"/>
                    </a:lnTo>
                    <a:lnTo>
                      <a:pt x="441" y="2865"/>
                    </a:lnTo>
                    <a:lnTo>
                      <a:pt x="436" y="2860"/>
                    </a:lnTo>
                    <a:lnTo>
                      <a:pt x="442" y="2853"/>
                    </a:lnTo>
                    <a:close/>
                    <a:moveTo>
                      <a:pt x="3162" y="2627"/>
                    </a:moveTo>
                    <a:lnTo>
                      <a:pt x="3166" y="2637"/>
                    </a:lnTo>
                    <a:lnTo>
                      <a:pt x="3160" y="2644"/>
                    </a:lnTo>
                    <a:lnTo>
                      <a:pt x="3156" y="2634"/>
                    </a:lnTo>
                    <a:lnTo>
                      <a:pt x="3162" y="2627"/>
                    </a:lnTo>
                    <a:close/>
                    <a:moveTo>
                      <a:pt x="189" y="2500"/>
                    </a:moveTo>
                    <a:lnTo>
                      <a:pt x="200" y="2503"/>
                    </a:lnTo>
                    <a:lnTo>
                      <a:pt x="205" y="2510"/>
                    </a:lnTo>
                    <a:lnTo>
                      <a:pt x="193" y="2508"/>
                    </a:lnTo>
                    <a:lnTo>
                      <a:pt x="189" y="2500"/>
                    </a:lnTo>
                    <a:close/>
                    <a:moveTo>
                      <a:pt x="3341" y="2243"/>
                    </a:moveTo>
                    <a:lnTo>
                      <a:pt x="3349" y="2244"/>
                    </a:lnTo>
                    <a:lnTo>
                      <a:pt x="3348" y="2250"/>
                    </a:lnTo>
                    <a:lnTo>
                      <a:pt x="3338" y="2248"/>
                    </a:lnTo>
                    <a:lnTo>
                      <a:pt x="3341" y="2243"/>
                    </a:lnTo>
                    <a:close/>
                    <a:moveTo>
                      <a:pt x="55" y="2109"/>
                    </a:moveTo>
                    <a:lnTo>
                      <a:pt x="56" y="2118"/>
                    </a:lnTo>
                    <a:lnTo>
                      <a:pt x="49" y="2127"/>
                    </a:lnTo>
                    <a:lnTo>
                      <a:pt x="48" y="2117"/>
                    </a:lnTo>
                    <a:lnTo>
                      <a:pt x="55" y="2109"/>
                    </a:lnTo>
                    <a:close/>
                    <a:moveTo>
                      <a:pt x="3424" y="1735"/>
                    </a:moveTo>
                    <a:lnTo>
                      <a:pt x="3433" y="1737"/>
                    </a:lnTo>
                    <a:lnTo>
                      <a:pt x="3433" y="1743"/>
                    </a:lnTo>
                    <a:lnTo>
                      <a:pt x="3424" y="1741"/>
                    </a:lnTo>
                    <a:lnTo>
                      <a:pt x="3424" y="1735"/>
                    </a:lnTo>
                    <a:close/>
                    <a:moveTo>
                      <a:pt x="0" y="1687"/>
                    </a:moveTo>
                    <a:lnTo>
                      <a:pt x="10" y="1689"/>
                    </a:lnTo>
                    <a:lnTo>
                      <a:pt x="10" y="1695"/>
                    </a:lnTo>
                    <a:lnTo>
                      <a:pt x="0" y="1693"/>
                    </a:lnTo>
                    <a:lnTo>
                      <a:pt x="0" y="1687"/>
                    </a:lnTo>
                    <a:close/>
                    <a:moveTo>
                      <a:pt x="3383" y="1303"/>
                    </a:moveTo>
                    <a:lnTo>
                      <a:pt x="3386" y="1312"/>
                    </a:lnTo>
                    <a:lnTo>
                      <a:pt x="3379" y="1320"/>
                    </a:lnTo>
                    <a:lnTo>
                      <a:pt x="3376" y="1312"/>
                    </a:lnTo>
                    <a:lnTo>
                      <a:pt x="3383" y="1303"/>
                    </a:lnTo>
                    <a:close/>
                    <a:moveTo>
                      <a:pt x="86" y="1180"/>
                    </a:moveTo>
                    <a:lnTo>
                      <a:pt x="94" y="1182"/>
                    </a:lnTo>
                    <a:lnTo>
                      <a:pt x="93" y="1187"/>
                    </a:lnTo>
                    <a:lnTo>
                      <a:pt x="83" y="1186"/>
                    </a:lnTo>
                    <a:lnTo>
                      <a:pt x="86" y="1180"/>
                    </a:lnTo>
                    <a:close/>
                    <a:moveTo>
                      <a:pt x="3229" y="920"/>
                    </a:moveTo>
                    <a:lnTo>
                      <a:pt x="3241" y="923"/>
                    </a:lnTo>
                    <a:lnTo>
                      <a:pt x="3243" y="930"/>
                    </a:lnTo>
                    <a:lnTo>
                      <a:pt x="3232" y="929"/>
                    </a:lnTo>
                    <a:lnTo>
                      <a:pt x="3229" y="920"/>
                    </a:lnTo>
                    <a:close/>
                    <a:moveTo>
                      <a:pt x="272" y="787"/>
                    </a:moveTo>
                    <a:lnTo>
                      <a:pt x="277" y="797"/>
                    </a:lnTo>
                    <a:lnTo>
                      <a:pt x="271" y="806"/>
                    </a:lnTo>
                    <a:lnTo>
                      <a:pt x="267" y="796"/>
                    </a:lnTo>
                    <a:lnTo>
                      <a:pt x="272" y="787"/>
                    </a:lnTo>
                    <a:close/>
                    <a:moveTo>
                      <a:pt x="2993" y="565"/>
                    </a:moveTo>
                    <a:lnTo>
                      <a:pt x="2996" y="570"/>
                    </a:lnTo>
                    <a:lnTo>
                      <a:pt x="2991" y="577"/>
                    </a:lnTo>
                    <a:lnTo>
                      <a:pt x="2988" y="572"/>
                    </a:lnTo>
                    <a:lnTo>
                      <a:pt x="2993" y="565"/>
                    </a:lnTo>
                    <a:close/>
                    <a:moveTo>
                      <a:pt x="532" y="472"/>
                    </a:moveTo>
                    <a:lnTo>
                      <a:pt x="544" y="475"/>
                    </a:lnTo>
                    <a:lnTo>
                      <a:pt x="537" y="481"/>
                    </a:lnTo>
                    <a:lnTo>
                      <a:pt x="527" y="478"/>
                    </a:lnTo>
                    <a:lnTo>
                      <a:pt x="532" y="472"/>
                    </a:lnTo>
                    <a:close/>
                    <a:moveTo>
                      <a:pt x="2594" y="239"/>
                    </a:moveTo>
                    <a:lnTo>
                      <a:pt x="2601" y="243"/>
                    </a:lnTo>
                    <a:lnTo>
                      <a:pt x="2595" y="250"/>
                    </a:lnTo>
                    <a:lnTo>
                      <a:pt x="2588" y="245"/>
                    </a:lnTo>
                    <a:lnTo>
                      <a:pt x="2594" y="239"/>
                    </a:lnTo>
                    <a:close/>
                    <a:moveTo>
                      <a:pt x="881" y="215"/>
                    </a:moveTo>
                    <a:lnTo>
                      <a:pt x="886" y="223"/>
                    </a:lnTo>
                    <a:lnTo>
                      <a:pt x="879" y="226"/>
                    </a:lnTo>
                    <a:lnTo>
                      <a:pt x="876" y="218"/>
                    </a:lnTo>
                    <a:lnTo>
                      <a:pt x="881" y="215"/>
                    </a:lnTo>
                    <a:close/>
                    <a:moveTo>
                      <a:pt x="2192" y="65"/>
                    </a:moveTo>
                    <a:lnTo>
                      <a:pt x="2199" y="67"/>
                    </a:lnTo>
                    <a:lnTo>
                      <a:pt x="2204" y="78"/>
                    </a:lnTo>
                    <a:lnTo>
                      <a:pt x="2197" y="75"/>
                    </a:lnTo>
                    <a:lnTo>
                      <a:pt x="2192" y="65"/>
                    </a:lnTo>
                    <a:close/>
                    <a:moveTo>
                      <a:pt x="1363" y="34"/>
                    </a:moveTo>
                    <a:lnTo>
                      <a:pt x="1366" y="43"/>
                    </a:lnTo>
                    <a:lnTo>
                      <a:pt x="1360" y="44"/>
                    </a:lnTo>
                    <a:lnTo>
                      <a:pt x="1356" y="35"/>
                    </a:lnTo>
                    <a:lnTo>
                      <a:pt x="1363" y="34"/>
                    </a:lnTo>
                    <a:close/>
                    <a:moveTo>
                      <a:pt x="1790" y="0"/>
                    </a:moveTo>
                    <a:lnTo>
                      <a:pt x="1798" y="0"/>
                    </a:lnTo>
                    <a:lnTo>
                      <a:pt x="1791" y="9"/>
                    </a:lnTo>
                    <a:lnTo>
                      <a:pt x="1783" y="9"/>
                    </a:lnTo>
                    <a:lnTo>
                      <a:pt x="17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2" name="Freeform 727"/>
              <p:cNvSpPr>
                <a:spLocks noEditPoints="1"/>
              </p:cNvSpPr>
              <p:nvPr/>
            </p:nvSpPr>
            <p:spPr bwMode="auto">
              <a:xfrm>
                <a:off x="5390" y="819"/>
                <a:ext cx="3452" cy="3450"/>
              </a:xfrm>
              <a:custGeom>
                <a:avLst/>
                <a:gdLst>
                  <a:gd name="T0" fmla="*/ 1649 w 3452"/>
                  <a:gd name="T1" fmla="*/ 3440 h 3450"/>
                  <a:gd name="T2" fmla="*/ 1635 w 3452"/>
                  <a:gd name="T3" fmla="*/ 3448 h 3450"/>
                  <a:gd name="T4" fmla="*/ 2086 w 3452"/>
                  <a:gd name="T5" fmla="*/ 3405 h 3450"/>
                  <a:gd name="T6" fmla="*/ 2080 w 3452"/>
                  <a:gd name="T7" fmla="*/ 3414 h 3450"/>
                  <a:gd name="T8" fmla="*/ 2086 w 3452"/>
                  <a:gd name="T9" fmla="*/ 3405 h 3450"/>
                  <a:gd name="T10" fmla="*/ 1249 w 3452"/>
                  <a:gd name="T11" fmla="*/ 3375 h 3450"/>
                  <a:gd name="T12" fmla="*/ 1244 w 3452"/>
                  <a:gd name="T13" fmla="*/ 3383 h 3450"/>
                  <a:gd name="T14" fmla="*/ 1239 w 3452"/>
                  <a:gd name="T15" fmla="*/ 3372 h 3450"/>
                  <a:gd name="T16" fmla="*/ 2569 w 3452"/>
                  <a:gd name="T17" fmla="*/ 3231 h 3450"/>
                  <a:gd name="T18" fmla="*/ 2559 w 3452"/>
                  <a:gd name="T19" fmla="*/ 3226 h 3450"/>
                  <a:gd name="T20" fmla="*/ 842 w 3452"/>
                  <a:gd name="T21" fmla="*/ 3198 h 3450"/>
                  <a:gd name="T22" fmla="*/ 842 w 3452"/>
                  <a:gd name="T23" fmla="*/ 3208 h 3450"/>
                  <a:gd name="T24" fmla="*/ 842 w 3452"/>
                  <a:gd name="T25" fmla="*/ 3198 h 3450"/>
                  <a:gd name="T26" fmla="*/ 2928 w 3452"/>
                  <a:gd name="T27" fmla="*/ 2964 h 3450"/>
                  <a:gd name="T28" fmla="*/ 2911 w 3452"/>
                  <a:gd name="T29" fmla="*/ 2968 h 3450"/>
                  <a:gd name="T30" fmla="*/ 445 w 3452"/>
                  <a:gd name="T31" fmla="*/ 2870 h 3450"/>
                  <a:gd name="T32" fmla="*/ 444 w 3452"/>
                  <a:gd name="T33" fmla="*/ 2882 h 3450"/>
                  <a:gd name="T34" fmla="*/ 440 w 3452"/>
                  <a:gd name="T35" fmla="*/ 2877 h 3450"/>
                  <a:gd name="T36" fmla="*/ 3175 w 3452"/>
                  <a:gd name="T37" fmla="*/ 2647 h 3450"/>
                  <a:gd name="T38" fmla="*/ 3173 w 3452"/>
                  <a:gd name="T39" fmla="*/ 2665 h 3450"/>
                  <a:gd name="T40" fmla="*/ 3175 w 3452"/>
                  <a:gd name="T41" fmla="*/ 2647 h 3450"/>
                  <a:gd name="T42" fmla="*/ 198 w 3452"/>
                  <a:gd name="T43" fmla="*/ 2510 h 3450"/>
                  <a:gd name="T44" fmla="*/ 191 w 3452"/>
                  <a:gd name="T45" fmla="*/ 2517 h 3450"/>
                  <a:gd name="T46" fmla="*/ 187 w 3452"/>
                  <a:gd name="T47" fmla="*/ 2509 h 3450"/>
                  <a:gd name="T48" fmla="*/ 3368 w 3452"/>
                  <a:gd name="T49" fmla="*/ 2256 h 3450"/>
                  <a:gd name="T50" fmla="*/ 3357 w 3452"/>
                  <a:gd name="T51" fmla="*/ 2260 h 3450"/>
                  <a:gd name="T52" fmla="*/ 57 w 3452"/>
                  <a:gd name="T53" fmla="*/ 2127 h 3450"/>
                  <a:gd name="T54" fmla="*/ 51 w 3452"/>
                  <a:gd name="T55" fmla="*/ 2145 h 3450"/>
                  <a:gd name="T56" fmla="*/ 57 w 3452"/>
                  <a:gd name="T57" fmla="*/ 2127 h 3450"/>
                  <a:gd name="T58" fmla="*/ 3452 w 3452"/>
                  <a:gd name="T59" fmla="*/ 1748 h 3450"/>
                  <a:gd name="T60" fmla="*/ 3442 w 3452"/>
                  <a:gd name="T61" fmla="*/ 1753 h 3450"/>
                  <a:gd name="T62" fmla="*/ 0 w 3452"/>
                  <a:gd name="T63" fmla="*/ 1696 h 3450"/>
                  <a:gd name="T64" fmla="*/ 9 w 3452"/>
                  <a:gd name="T65" fmla="*/ 1703 h 3450"/>
                  <a:gd name="T66" fmla="*/ 0 w 3452"/>
                  <a:gd name="T67" fmla="*/ 1696 h 3450"/>
                  <a:gd name="T68" fmla="*/ 3402 w 3452"/>
                  <a:gd name="T69" fmla="*/ 1313 h 3450"/>
                  <a:gd name="T70" fmla="*/ 3392 w 3452"/>
                  <a:gd name="T71" fmla="*/ 1313 h 3450"/>
                  <a:gd name="T72" fmla="*/ 85 w 3452"/>
                  <a:gd name="T73" fmla="*/ 1189 h 3450"/>
                  <a:gd name="T74" fmla="*/ 92 w 3452"/>
                  <a:gd name="T75" fmla="*/ 1196 h 3450"/>
                  <a:gd name="T76" fmla="*/ 85 w 3452"/>
                  <a:gd name="T77" fmla="*/ 1189 h 3450"/>
                  <a:gd name="T78" fmla="*/ 3261 w 3452"/>
                  <a:gd name="T79" fmla="*/ 934 h 3450"/>
                  <a:gd name="T80" fmla="*/ 3264 w 3452"/>
                  <a:gd name="T81" fmla="*/ 941 h 3450"/>
                  <a:gd name="T82" fmla="*/ 3250 w 3452"/>
                  <a:gd name="T83" fmla="*/ 933 h 3450"/>
                  <a:gd name="T84" fmla="*/ 281 w 3452"/>
                  <a:gd name="T85" fmla="*/ 797 h 3450"/>
                  <a:gd name="T86" fmla="*/ 272 w 3452"/>
                  <a:gd name="T87" fmla="*/ 794 h 3450"/>
                  <a:gd name="T88" fmla="*/ 3008 w 3452"/>
                  <a:gd name="T89" fmla="*/ 568 h 3450"/>
                  <a:gd name="T90" fmla="*/ 3011 w 3452"/>
                  <a:gd name="T91" fmla="*/ 573 h 3450"/>
                  <a:gd name="T92" fmla="*/ 3002 w 3452"/>
                  <a:gd name="T93" fmla="*/ 575 h 3450"/>
                  <a:gd name="T94" fmla="*/ 530 w 3452"/>
                  <a:gd name="T95" fmla="*/ 481 h 3450"/>
                  <a:gd name="T96" fmla="*/ 536 w 3452"/>
                  <a:gd name="T97" fmla="*/ 488 h 3450"/>
                  <a:gd name="T98" fmla="*/ 530 w 3452"/>
                  <a:gd name="T99" fmla="*/ 481 h 3450"/>
                  <a:gd name="T100" fmla="*/ 2615 w 3452"/>
                  <a:gd name="T101" fmla="*/ 246 h 3450"/>
                  <a:gd name="T102" fmla="*/ 2603 w 3452"/>
                  <a:gd name="T103" fmla="*/ 249 h 3450"/>
                  <a:gd name="T104" fmla="*/ 888 w 3452"/>
                  <a:gd name="T105" fmla="*/ 216 h 3450"/>
                  <a:gd name="T106" fmla="*/ 885 w 3452"/>
                  <a:gd name="T107" fmla="*/ 228 h 3450"/>
                  <a:gd name="T108" fmla="*/ 888 w 3452"/>
                  <a:gd name="T109" fmla="*/ 216 h 3450"/>
                  <a:gd name="T110" fmla="*/ 2204 w 3452"/>
                  <a:gd name="T111" fmla="*/ 67 h 3450"/>
                  <a:gd name="T112" fmla="*/ 2201 w 3452"/>
                  <a:gd name="T113" fmla="*/ 75 h 3450"/>
                  <a:gd name="T114" fmla="*/ 1369 w 3452"/>
                  <a:gd name="T115" fmla="*/ 36 h 3450"/>
                  <a:gd name="T116" fmla="*/ 1365 w 3452"/>
                  <a:gd name="T117" fmla="*/ 45 h 3450"/>
                  <a:gd name="T118" fmla="*/ 1369 w 3452"/>
                  <a:gd name="T119" fmla="*/ 36 h 3450"/>
                  <a:gd name="T120" fmla="*/ 1814 w 3452"/>
                  <a:gd name="T121" fmla="*/ 2 h 3450"/>
                  <a:gd name="T122" fmla="*/ 1799 w 3452"/>
                  <a:gd name="T123" fmla="*/ 10 h 3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52" h="3450">
                    <a:moveTo>
                      <a:pt x="1642" y="3440"/>
                    </a:moveTo>
                    <a:lnTo>
                      <a:pt x="1649" y="3440"/>
                    </a:lnTo>
                    <a:lnTo>
                      <a:pt x="1642" y="3450"/>
                    </a:lnTo>
                    <a:lnTo>
                      <a:pt x="1635" y="3448"/>
                    </a:lnTo>
                    <a:lnTo>
                      <a:pt x="1642" y="3440"/>
                    </a:lnTo>
                    <a:close/>
                    <a:moveTo>
                      <a:pt x="2086" y="3405"/>
                    </a:moveTo>
                    <a:lnTo>
                      <a:pt x="2088" y="3413"/>
                    </a:lnTo>
                    <a:lnTo>
                      <a:pt x="2080" y="3414"/>
                    </a:lnTo>
                    <a:lnTo>
                      <a:pt x="2077" y="3406"/>
                    </a:lnTo>
                    <a:lnTo>
                      <a:pt x="2086" y="3405"/>
                    </a:lnTo>
                    <a:close/>
                    <a:moveTo>
                      <a:pt x="1239" y="3372"/>
                    </a:moveTo>
                    <a:lnTo>
                      <a:pt x="1249" y="3375"/>
                    </a:lnTo>
                    <a:lnTo>
                      <a:pt x="1252" y="3386"/>
                    </a:lnTo>
                    <a:lnTo>
                      <a:pt x="1244" y="3383"/>
                    </a:lnTo>
                    <a:lnTo>
                      <a:pt x="1244" y="3382"/>
                    </a:lnTo>
                    <a:lnTo>
                      <a:pt x="1239" y="3372"/>
                    </a:lnTo>
                    <a:close/>
                    <a:moveTo>
                      <a:pt x="2566" y="3222"/>
                    </a:moveTo>
                    <a:lnTo>
                      <a:pt x="2569" y="3231"/>
                    </a:lnTo>
                    <a:lnTo>
                      <a:pt x="2562" y="3235"/>
                    </a:lnTo>
                    <a:lnTo>
                      <a:pt x="2559" y="3226"/>
                    </a:lnTo>
                    <a:lnTo>
                      <a:pt x="2566" y="3222"/>
                    </a:lnTo>
                    <a:close/>
                    <a:moveTo>
                      <a:pt x="842" y="3198"/>
                    </a:moveTo>
                    <a:lnTo>
                      <a:pt x="848" y="3201"/>
                    </a:lnTo>
                    <a:lnTo>
                      <a:pt x="842" y="3208"/>
                    </a:lnTo>
                    <a:lnTo>
                      <a:pt x="837" y="3205"/>
                    </a:lnTo>
                    <a:lnTo>
                      <a:pt x="842" y="3198"/>
                    </a:lnTo>
                    <a:close/>
                    <a:moveTo>
                      <a:pt x="2916" y="2962"/>
                    </a:moveTo>
                    <a:lnTo>
                      <a:pt x="2928" y="2964"/>
                    </a:lnTo>
                    <a:lnTo>
                      <a:pt x="2920" y="2969"/>
                    </a:lnTo>
                    <a:lnTo>
                      <a:pt x="2911" y="2968"/>
                    </a:lnTo>
                    <a:lnTo>
                      <a:pt x="2916" y="2962"/>
                    </a:lnTo>
                    <a:close/>
                    <a:moveTo>
                      <a:pt x="445" y="2870"/>
                    </a:moveTo>
                    <a:lnTo>
                      <a:pt x="450" y="2875"/>
                    </a:lnTo>
                    <a:lnTo>
                      <a:pt x="444" y="2882"/>
                    </a:lnTo>
                    <a:lnTo>
                      <a:pt x="444" y="2882"/>
                    </a:lnTo>
                    <a:lnTo>
                      <a:pt x="440" y="2877"/>
                    </a:lnTo>
                    <a:lnTo>
                      <a:pt x="445" y="2870"/>
                    </a:lnTo>
                    <a:close/>
                    <a:moveTo>
                      <a:pt x="3175" y="2647"/>
                    </a:moveTo>
                    <a:lnTo>
                      <a:pt x="3178" y="2658"/>
                    </a:lnTo>
                    <a:lnTo>
                      <a:pt x="3173" y="2665"/>
                    </a:lnTo>
                    <a:lnTo>
                      <a:pt x="3169" y="2654"/>
                    </a:lnTo>
                    <a:lnTo>
                      <a:pt x="3175" y="2647"/>
                    </a:lnTo>
                    <a:close/>
                    <a:moveTo>
                      <a:pt x="187" y="2509"/>
                    </a:moveTo>
                    <a:lnTo>
                      <a:pt x="198" y="2510"/>
                    </a:lnTo>
                    <a:lnTo>
                      <a:pt x="202" y="2518"/>
                    </a:lnTo>
                    <a:lnTo>
                      <a:pt x="191" y="2517"/>
                    </a:lnTo>
                    <a:lnTo>
                      <a:pt x="188" y="2511"/>
                    </a:lnTo>
                    <a:lnTo>
                      <a:pt x="187" y="2509"/>
                    </a:lnTo>
                    <a:close/>
                    <a:moveTo>
                      <a:pt x="3358" y="2254"/>
                    </a:moveTo>
                    <a:lnTo>
                      <a:pt x="3368" y="2256"/>
                    </a:lnTo>
                    <a:lnTo>
                      <a:pt x="3366" y="2263"/>
                    </a:lnTo>
                    <a:lnTo>
                      <a:pt x="3357" y="2260"/>
                    </a:lnTo>
                    <a:lnTo>
                      <a:pt x="3358" y="2254"/>
                    </a:lnTo>
                    <a:close/>
                    <a:moveTo>
                      <a:pt x="57" y="2127"/>
                    </a:moveTo>
                    <a:lnTo>
                      <a:pt x="58" y="2137"/>
                    </a:lnTo>
                    <a:lnTo>
                      <a:pt x="51" y="2145"/>
                    </a:lnTo>
                    <a:lnTo>
                      <a:pt x="50" y="2136"/>
                    </a:lnTo>
                    <a:lnTo>
                      <a:pt x="57" y="2127"/>
                    </a:lnTo>
                    <a:close/>
                    <a:moveTo>
                      <a:pt x="3442" y="1747"/>
                    </a:moveTo>
                    <a:lnTo>
                      <a:pt x="3452" y="1748"/>
                    </a:lnTo>
                    <a:lnTo>
                      <a:pt x="3452" y="1754"/>
                    </a:lnTo>
                    <a:lnTo>
                      <a:pt x="3442" y="1753"/>
                    </a:lnTo>
                    <a:lnTo>
                      <a:pt x="3442" y="1747"/>
                    </a:lnTo>
                    <a:close/>
                    <a:moveTo>
                      <a:pt x="0" y="1696"/>
                    </a:moveTo>
                    <a:lnTo>
                      <a:pt x="9" y="1697"/>
                    </a:lnTo>
                    <a:lnTo>
                      <a:pt x="9" y="1703"/>
                    </a:lnTo>
                    <a:lnTo>
                      <a:pt x="0" y="1702"/>
                    </a:lnTo>
                    <a:lnTo>
                      <a:pt x="0" y="1696"/>
                    </a:lnTo>
                    <a:close/>
                    <a:moveTo>
                      <a:pt x="3399" y="1305"/>
                    </a:moveTo>
                    <a:lnTo>
                      <a:pt x="3402" y="1313"/>
                    </a:lnTo>
                    <a:lnTo>
                      <a:pt x="3395" y="1322"/>
                    </a:lnTo>
                    <a:lnTo>
                      <a:pt x="3392" y="1313"/>
                    </a:lnTo>
                    <a:lnTo>
                      <a:pt x="3399" y="1305"/>
                    </a:lnTo>
                    <a:close/>
                    <a:moveTo>
                      <a:pt x="85" y="1189"/>
                    </a:moveTo>
                    <a:lnTo>
                      <a:pt x="95" y="1190"/>
                    </a:lnTo>
                    <a:lnTo>
                      <a:pt x="92" y="1196"/>
                    </a:lnTo>
                    <a:lnTo>
                      <a:pt x="84" y="1194"/>
                    </a:lnTo>
                    <a:lnTo>
                      <a:pt x="85" y="1189"/>
                    </a:lnTo>
                    <a:close/>
                    <a:moveTo>
                      <a:pt x="3250" y="933"/>
                    </a:moveTo>
                    <a:lnTo>
                      <a:pt x="3261" y="934"/>
                    </a:lnTo>
                    <a:lnTo>
                      <a:pt x="3264" y="940"/>
                    </a:lnTo>
                    <a:lnTo>
                      <a:pt x="3264" y="941"/>
                    </a:lnTo>
                    <a:lnTo>
                      <a:pt x="3252" y="940"/>
                    </a:lnTo>
                    <a:lnTo>
                      <a:pt x="3250" y="933"/>
                    </a:lnTo>
                    <a:close/>
                    <a:moveTo>
                      <a:pt x="277" y="786"/>
                    </a:moveTo>
                    <a:lnTo>
                      <a:pt x="281" y="797"/>
                    </a:lnTo>
                    <a:lnTo>
                      <a:pt x="276" y="806"/>
                    </a:lnTo>
                    <a:lnTo>
                      <a:pt x="272" y="794"/>
                    </a:lnTo>
                    <a:lnTo>
                      <a:pt x="277" y="786"/>
                    </a:lnTo>
                    <a:close/>
                    <a:moveTo>
                      <a:pt x="3008" y="568"/>
                    </a:moveTo>
                    <a:lnTo>
                      <a:pt x="3008" y="568"/>
                    </a:lnTo>
                    <a:lnTo>
                      <a:pt x="3011" y="573"/>
                    </a:lnTo>
                    <a:lnTo>
                      <a:pt x="3005" y="580"/>
                    </a:lnTo>
                    <a:lnTo>
                      <a:pt x="3002" y="575"/>
                    </a:lnTo>
                    <a:lnTo>
                      <a:pt x="3008" y="568"/>
                    </a:lnTo>
                    <a:close/>
                    <a:moveTo>
                      <a:pt x="530" y="481"/>
                    </a:moveTo>
                    <a:lnTo>
                      <a:pt x="541" y="482"/>
                    </a:lnTo>
                    <a:lnTo>
                      <a:pt x="536" y="488"/>
                    </a:lnTo>
                    <a:lnTo>
                      <a:pt x="524" y="486"/>
                    </a:lnTo>
                    <a:lnTo>
                      <a:pt x="530" y="481"/>
                    </a:lnTo>
                    <a:close/>
                    <a:moveTo>
                      <a:pt x="2608" y="242"/>
                    </a:moveTo>
                    <a:lnTo>
                      <a:pt x="2615" y="246"/>
                    </a:lnTo>
                    <a:lnTo>
                      <a:pt x="2610" y="253"/>
                    </a:lnTo>
                    <a:lnTo>
                      <a:pt x="2603" y="249"/>
                    </a:lnTo>
                    <a:lnTo>
                      <a:pt x="2608" y="242"/>
                    </a:lnTo>
                    <a:close/>
                    <a:moveTo>
                      <a:pt x="888" y="216"/>
                    </a:moveTo>
                    <a:lnTo>
                      <a:pt x="890" y="225"/>
                    </a:lnTo>
                    <a:lnTo>
                      <a:pt x="885" y="228"/>
                    </a:lnTo>
                    <a:lnTo>
                      <a:pt x="882" y="219"/>
                    </a:lnTo>
                    <a:lnTo>
                      <a:pt x="888" y="216"/>
                    </a:lnTo>
                    <a:close/>
                    <a:moveTo>
                      <a:pt x="2197" y="64"/>
                    </a:moveTo>
                    <a:lnTo>
                      <a:pt x="2204" y="67"/>
                    </a:lnTo>
                    <a:lnTo>
                      <a:pt x="2208" y="77"/>
                    </a:lnTo>
                    <a:lnTo>
                      <a:pt x="2201" y="75"/>
                    </a:lnTo>
                    <a:lnTo>
                      <a:pt x="2197" y="64"/>
                    </a:lnTo>
                    <a:close/>
                    <a:moveTo>
                      <a:pt x="1369" y="36"/>
                    </a:moveTo>
                    <a:lnTo>
                      <a:pt x="1372" y="44"/>
                    </a:lnTo>
                    <a:lnTo>
                      <a:pt x="1365" y="45"/>
                    </a:lnTo>
                    <a:lnTo>
                      <a:pt x="1362" y="37"/>
                    </a:lnTo>
                    <a:lnTo>
                      <a:pt x="1369" y="36"/>
                    </a:lnTo>
                    <a:close/>
                    <a:moveTo>
                      <a:pt x="1806" y="0"/>
                    </a:moveTo>
                    <a:lnTo>
                      <a:pt x="1814" y="2"/>
                    </a:lnTo>
                    <a:lnTo>
                      <a:pt x="1807" y="10"/>
                    </a:lnTo>
                    <a:lnTo>
                      <a:pt x="1799" y="10"/>
                    </a:lnTo>
                    <a:lnTo>
                      <a:pt x="18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3" name="Freeform 728"/>
              <p:cNvSpPr>
                <a:spLocks noEditPoints="1"/>
              </p:cNvSpPr>
              <p:nvPr/>
            </p:nvSpPr>
            <p:spPr bwMode="auto">
              <a:xfrm>
                <a:off x="5382" y="811"/>
                <a:ext cx="3468" cy="3466"/>
              </a:xfrm>
              <a:custGeom>
                <a:avLst/>
                <a:gdLst>
                  <a:gd name="T0" fmla="*/ 1643 w 3468"/>
                  <a:gd name="T1" fmla="*/ 3466 h 3466"/>
                  <a:gd name="T2" fmla="*/ 2096 w 3468"/>
                  <a:gd name="T3" fmla="*/ 3421 h 3466"/>
                  <a:gd name="T4" fmla="*/ 2088 w 3468"/>
                  <a:gd name="T5" fmla="*/ 3422 h 3466"/>
                  <a:gd name="T6" fmla="*/ 1260 w 3468"/>
                  <a:gd name="T7" fmla="*/ 3394 h 3466"/>
                  <a:gd name="T8" fmla="*/ 1256 w 3468"/>
                  <a:gd name="T9" fmla="*/ 3401 h 3466"/>
                  <a:gd name="T10" fmla="*/ 2580 w 3468"/>
                  <a:gd name="T11" fmla="*/ 3247 h 3466"/>
                  <a:gd name="T12" fmla="*/ 2577 w 3468"/>
                  <a:gd name="T13" fmla="*/ 3239 h 3466"/>
                  <a:gd name="T14" fmla="*/ 845 w 3468"/>
                  <a:gd name="T15" fmla="*/ 3223 h 3466"/>
                  <a:gd name="T16" fmla="*/ 2936 w 3468"/>
                  <a:gd name="T17" fmla="*/ 2972 h 3466"/>
                  <a:gd name="T18" fmla="*/ 2928 w 3468"/>
                  <a:gd name="T19" fmla="*/ 2977 h 3466"/>
                  <a:gd name="T20" fmla="*/ 452 w 3468"/>
                  <a:gd name="T21" fmla="*/ 2890 h 3466"/>
                  <a:gd name="T22" fmla="*/ 445 w 3468"/>
                  <a:gd name="T23" fmla="*/ 2895 h 3466"/>
                  <a:gd name="T24" fmla="*/ 3186 w 3468"/>
                  <a:gd name="T25" fmla="*/ 2666 h 3466"/>
                  <a:gd name="T26" fmla="*/ 3181 w 3468"/>
                  <a:gd name="T27" fmla="*/ 2673 h 3466"/>
                  <a:gd name="T28" fmla="*/ 195 w 3468"/>
                  <a:gd name="T29" fmla="*/ 2517 h 3466"/>
                  <a:gd name="T30" fmla="*/ 188 w 3468"/>
                  <a:gd name="T31" fmla="*/ 2522 h 3466"/>
                  <a:gd name="T32" fmla="*/ 3385 w 3468"/>
                  <a:gd name="T33" fmla="*/ 2265 h 3466"/>
                  <a:gd name="T34" fmla="*/ 3376 w 3468"/>
                  <a:gd name="T35" fmla="*/ 2264 h 3466"/>
                  <a:gd name="T36" fmla="*/ 52 w 3468"/>
                  <a:gd name="T37" fmla="*/ 2162 h 3466"/>
                  <a:gd name="T38" fmla="*/ 3460 w 3468"/>
                  <a:gd name="T39" fmla="*/ 1756 h 3466"/>
                  <a:gd name="T40" fmla="*/ 3460 w 3468"/>
                  <a:gd name="T41" fmla="*/ 1762 h 3466"/>
                  <a:gd name="T42" fmla="*/ 8 w 3468"/>
                  <a:gd name="T43" fmla="*/ 1704 h 3466"/>
                  <a:gd name="T44" fmla="*/ 0 w 3468"/>
                  <a:gd name="T45" fmla="*/ 1703 h 3466"/>
                  <a:gd name="T46" fmla="*/ 3410 w 3468"/>
                  <a:gd name="T47" fmla="*/ 1321 h 3466"/>
                  <a:gd name="T48" fmla="*/ 85 w 3468"/>
                  <a:gd name="T49" fmla="*/ 1195 h 3466"/>
                  <a:gd name="T50" fmla="*/ 83 w 3468"/>
                  <a:gd name="T51" fmla="*/ 1201 h 3466"/>
                  <a:gd name="T52" fmla="*/ 3280 w 3468"/>
                  <a:gd name="T53" fmla="*/ 944 h 3466"/>
                  <a:gd name="T54" fmla="*/ 3272 w 3468"/>
                  <a:gd name="T55" fmla="*/ 948 h 3466"/>
                  <a:gd name="T56" fmla="*/ 285 w 3468"/>
                  <a:gd name="T57" fmla="*/ 794 h 3466"/>
                  <a:gd name="T58" fmla="*/ 281 w 3468"/>
                  <a:gd name="T59" fmla="*/ 784 h 3466"/>
                  <a:gd name="T60" fmla="*/ 3025 w 3468"/>
                  <a:gd name="T61" fmla="*/ 574 h 3466"/>
                  <a:gd name="T62" fmla="*/ 3016 w 3468"/>
                  <a:gd name="T63" fmla="*/ 576 h 3466"/>
                  <a:gd name="T64" fmla="*/ 538 w 3468"/>
                  <a:gd name="T65" fmla="*/ 489 h 3466"/>
                  <a:gd name="T66" fmla="*/ 527 w 3468"/>
                  <a:gd name="T67" fmla="*/ 487 h 3466"/>
                  <a:gd name="T68" fmla="*/ 2623 w 3468"/>
                  <a:gd name="T69" fmla="*/ 254 h 3466"/>
                  <a:gd name="T70" fmla="*/ 893 w 3468"/>
                  <a:gd name="T71" fmla="*/ 216 h 3466"/>
                  <a:gd name="T72" fmla="*/ 887 w 3468"/>
                  <a:gd name="T73" fmla="*/ 219 h 3466"/>
                  <a:gd name="T74" fmla="*/ 2204 w 3468"/>
                  <a:gd name="T75" fmla="*/ 62 h 3466"/>
                  <a:gd name="T76" fmla="*/ 2205 w 3468"/>
                  <a:gd name="T77" fmla="*/ 72 h 3466"/>
                  <a:gd name="T78" fmla="*/ 1377 w 3468"/>
                  <a:gd name="T79" fmla="*/ 44 h 3466"/>
                  <a:gd name="T80" fmla="*/ 1374 w 3468"/>
                  <a:gd name="T81" fmla="*/ 35 h 3466"/>
                  <a:gd name="T82" fmla="*/ 1822 w 3468"/>
                  <a:gd name="T83" fmla="*/ 10 h 3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68" h="3466">
                    <a:moveTo>
                      <a:pt x="1643" y="3456"/>
                    </a:moveTo>
                    <a:lnTo>
                      <a:pt x="1650" y="3458"/>
                    </a:lnTo>
                    <a:lnTo>
                      <a:pt x="1643" y="3466"/>
                    </a:lnTo>
                    <a:lnTo>
                      <a:pt x="1636" y="3465"/>
                    </a:lnTo>
                    <a:lnTo>
                      <a:pt x="1643" y="3456"/>
                    </a:lnTo>
                    <a:close/>
                    <a:moveTo>
                      <a:pt x="2096" y="3421"/>
                    </a:moveTo>
                    <a:lnTo>
                      <a:pt x="2099" y="3429"/>
                    </a:lnTo>
                    <a:lnTo>
                      <a:pt x="2092" y="3431"/>
                    </a:lnTo>
                    <a:lnTo>
                      <a:pt x="2088" y="3422"/>
                    </a:lnTo>
                    <a:lnTo>
                      <a:pt x="2096" y="3421"/>
                    </a:lnTo>
                    <a:close/>
                    <a:moveTo>
                      <a:pt x="1252" y="3391"/>
                    </a:moveTo>
                    <a:lnTo>
                      <a:pt x="1260" y="3394"/>
                    </a:lnTo>
                    <a:lnTo>
                      <a:pt x="1264" y="3404"/>
                    </a:lnTo>
                    <a:lnTo>
                      <a:pt x="1263" y="3404"/>
                    </a:lnTo>
                    <a:lnTo>
                      <a:pt x="1256" y="3401"/>
                    </a:lnTo>
                    <a:lnTo>
                      <a:pt x="1252" y="3391"/>
                    </a:lnTo>
                    <a:close/>
                    <a:moveTo>
                      <a:pt x="2577" y="3239"/>
                    </a:moveTo>
                    <a:lnTo>
                      <a:pt x="2580" y="3247"/>
                    </a:lnTo>
                    <a:lnTo>
                      <a:pt x="2574" y="3251"/>
                    </a:lnTo>
                    <a:lnTo>
                      <a:pt x="2570" y="3243"/>
                    </a:lnTo>
                    <a:lnTo>
                      <a:pt x="2577" y="3239"/>
                    </a:lnTo>
                    <a:close/>
                    <a:moveTo>
                      <a:pt x="845" y="3213"/>
                    </a:moveTo>
                    <a:lnTo>
                      <a:pt x="850" y="3216"/>
                    </a:lnTo>
                    <a:lnTo>
                      <a:pt x="845" y="3223"/>
                    </a:lnTo>
                    <a:lnTo>
                      <a:pt x="839" y="3220"/>
                    </a:lnTo>
                    <a:lnTo>
                      <a:pt x="845" y="3213"/>
                    </a:lnTo>
                    <a:close/>
                    <a:moveTo>
                      <a:pt x="2936" y="2972"/>
                    </a:moveTo>
                    <a:lnTo>
                      <a:pt x="2945" y="2974"/>
                    </a:lnTo>
                    <a:lnTo>
                      <a:pt x="2940" y="2980"/>
                    </a:lnTo>
                    <a:lnTo>
                      <a:pt x="2928" y="2977"/>
                    </a:lnTo>
                    <a:lnTo>
                      <a:pt x="2936" y="2972"/>
                    </a:lnTo>
                    <a:close/>
                    <a:moveTo>
                      <a:pt x="448" y="2885"/>
                    </a:moveTo>
                    <a:lnTo>
                      <a:pt x="452" y="2890"/>
                    </a:lnTo>
                    <a:lnTo>
                      <a:pt x="452" y="2890"/>
                    </a:lnTo>
                    <a:lnTo>
                      <a:pt x="446" y="2897"/>
                    </a:lnTo>
                    <a:lnTo>
                      <a:pt x="445" y="2895"/>
                    </a:lnTo>
                    <a:lnTo>
                      <a:pt x="442" y="2891"/>
                    </a:lnTo>
                    <a:lnTo>
                      <a:pt x="448" y="2885"/>
                    </a:lnTo>
                    <a:close/>
                    <a:moveTo>
                      <a:pt x="3186" y="2666"/>
                    </a:moveTo>
                    <a:lnTo>
                      <a:pt x="3190" y="2676"/>
                    </a:lnTo>
                    <a:lnTo>
                      <a:pt x="3186" y="2685"/>
                    </a:lnTo>
                    <a:lnTo>
                      <a:pt x="3181" y="2673"/>
                    </a:lnTo>
                    <a:lnTo>
                      <a:pt x="3186" y="2666"/>
                    </a:lnTo>
                    <a:close/>
                    <a:moveTo>
                      <a:pt x="185" y="2515"/>
                    </a:moveTo>
                    <a:lnTo>
                      <a:pt x="195" y="2517"/>
                    </a:lnTo>
                    <a:lnTo>
                      <a:pt x="196" y="2519"/>
                    </a:lnTo>
                    <a:lnTo>
                      <a:pt x="199" y="2525"/>
                    </a:lnTo>
                    <a:lnTo>
                      <a:pt x="188" y="2522"/>
                    </a:lnTo>
                    <a:lnTo>
                      <a:pt x="185" y="2515"/>
                    </a:lnTo>
                    <a:close/>
                    <a:moveTo>
                      <a:pt x="3376" y="2264"/>
                    </a:moveTo>
                    <a:lnTo>
                      <a:pt x="3385" y="2265"/>
                    </a:lnTo>
                    <a:lnTo>
                      <a:pt x="3382" y="2272"/>
                    </a:lnTo>
                    <a:lnTo>
                      <a:pt x="3374" y="2271"/>
                    </a:lnTo>
                    <a:lnTo>
                      <a:pt x="3376" y="2264"/>
                    </a:lnTo>
                    <a:close/>
                    <a:moveTo>
                      <a:pt x="58" y="2144"/>
                    </a:moveTo>
                    <a:lnTo>
                      <a:pt x="59" y="2153"/>
                    </a:lnTo>
                    <a:lnTo>
                      <a:pt x="52" y="2162"/>
                    </a:lnTo>
                    <a:lnTo>
                      <a:pt x="51" y="2153"/>
                    </a:lnTo>
                    <a:lnTo>
                      <a:pt x="58" y="2144"/>
                    </a:lnTo>
                    <a:close/>
                    <a:moveTo>
                      <a:pt x="3460" y="1756"/>
                    </a:moveTo>
                    <a:lnTo>
                      <a:pt x="3468" y="1758"/>
                    </a:lnTo>
                    <a:lnTo>
                      <a:pt x="3468" y="1763"/>
                    </a:lnTo>
                    <a:lnTo>
                      <a:pt x="3460" y="1762"/>
                    </a:lnTo>
                    <a:lnTo>
                      <a:pt x="3460" y="1756"/>
                    </a:lnTo>
                    <a:close/>
                    <a:moveTo>
                      <a:pt x="0" y="1703"/>
                    </a:moveTo>
                    <a:lnTo>
                      <a:pt x="8" y="1704"/>
                    </a:lnTo>
                    <a:lnTo>
                      <a:pt x="8" y="1710"/>
                    </a:lnTo>
                    <a:lnTo>
                      <a:pt x="0" y="1708"/>
                    </a:lnTo>
                    <a:lnTo>
                      <a:pt x="0" y="1703"/>
                    </a:lnTo>
                    <a:close/>
                    <a:moveTo>
                      <a:pt x="3414" y="1303"/>
                    </a:moveTo>
                    <a:lnTo>
                      <a:pt x="3417" y="1313"/>
                    </a:lnTo>
                    <a:lnTo>
                      <a:pt x="3410" y="1321"/>
                    </a:lnTo>
                    <a:lnTo>
                      <a:pt x="3407" y="1313"/>
                    </a:lnTo>
                    <a:lnTo>
                      <a:pt x="3414" y="1303"/>
                    </a:lnTo>
                    <a:close/>
                    <a:moveTo>
                      <a:pt x="85" y="1195"/>
                    </a:moveTo>
                    <a:lnTo>
                      <a:pt x="93" y="1197"/>
                    </a:lnTo>
                    <a:lnTo>
                      <a:pt x="92" y="1202"/>
                    </a:lnTo>
                    <a:lnTo>
                      <a:pt x="83" y="1201"/>
                    </a:lnTo>
                    <a:lnTo>
                      <a:pt x="85" y="1195"/>
                    </a:lnTo>
                    <a:close/>
                    <a:moveTo>
                      <a:pt x="3269" y="942"/>
                    </a:moveTo>
                    <a:lnTo>
                      <a:pt x="3280" y="944"/>
                    </a:lnTo>
                    <a:lnTo>
                      <a:pt x="3283" y="951"/>
                    </a:lnTo>
                    <a:lnTo>
                      <a:pt x="3272" y="949"/>
                    </a:lnTo>
                    <a:lnTo>
                      <a:pt x="3272" y="948"/>
                    </a:lnTo>
                    <a:lnTo>
                      <a:pt x="3269" y="942"/>
                    </a:lnTo>
                    <a:close/>
                    <a:moveTo>
                      <a:pt x="281" y="784"/>
                    </a:moveTo>
                    <a:lnTo>
                      <a:pt x="285" y="794"/>
                    </a:lnTo>
                    <a:lnTo>
                      <a:pt x="280" y="802"/>
                    </a:lnTo>
                    <a:lnTo>
                      <a:pt x="275" y="791"/>
                    </a:lnTo>
                    <a:lnTo>
                      <a:pt x="281" y="784"/>
                    </a:lnTo>
                    <a:close/>
                    <a:moveTo>
                      <a:pt x="3022" y="569"/>
                    </a:moveTo>
                    <a:lnTo>
                      <a:pt x="3023" y="571"/>
                    </a:lnTo>
                    <a:lnTo>
                      <a:pt x="3025" y="574"/>
                    </a:lnTo>
                    <a:lnTo>
                      <a:pt x="3019" y="581"/>
                    </a:lnTo>
                    <a:lnTo>
                      <a:pt x="3016" y="576"/>
                    </a:lnTo>
                    <a:lnTo>
                      <a:pt x="3016" y="576"/>
                    </a:lnTo>
                    <a:lnTo>
                      <a:pt x="3022" y="569"/>
                    </a:lnTo>
                    <a:close/>
                    <a:moveTo>
                      <a:pt x="527" y="487"/>
                    </a:moveTo>
                    <a:lnTo>
                      <a:pt x="538" y="489"/>
                    </a:lnTo>
                    <a:lnTo>
                      <a:pt x="532" y="494"/>
                    </a:lnTo>
                    <a:lnTo>
                      <a:pt x="521" y="493"/>
                    </a:lnTo>
                    <a:lnTo>
                      <a:pt x="527" y="487"/>
                    </a:lnTo>
                    <a:close/>
                    <a:moveTo>
                      <a:pt x="2622" y="243"/>
                    </a:moveTo>
                    <a:lnTo>
                      <a:pt x="2629" y="247"/>
                    </a:lnTo>
                    <a:lnTo>
                      <a:pt x="2623" y="254"/>
                    </a:lnTo>
                    <a:lnTo>
                      <a:pt x="2616" y="250"/>
                    </a:lnTo>
                    <a:lnTo>
                      <a:pt x="2622" y="243"/>
                    </a:lnTo>
                    <a:close/>
                    <a:moveTo>
                      <a:pt x="893" y="216"/>
                    </a:moveTo>
                    <a:lnTo>
                      <a:pt x="896" y="224"/>
                    </a:lnTo>
                    <a:lnTo>
                      <a:pt x="890" y="227"/>
                    </a:lnTo>
                    <a:lnTo>
                      <a:pt x="887" y="219"/>
                    </a:lnTo>
                    <a:lnTo>
                      <a:pt x="893" y="216"/>
                    </a:lnTo>
                    <a:close/>
                    <a:moveTo>
                      <a:pt x="2201" y="62"/>
                    </a:moveTo>
                    <a:lnTo>
                      <a:pt x="2204" y="62"/>
                    </a:lnTo>
                    <a:lnTo>
                      <a:pt x="2208" y="63"/>
                    </a:lnTo>
                    <a:lnTo>
                      <a:pt x="2212" y="75"/>
                    </a:lnTo>
                    <a:lnTo>
                      <a:pt x="2205" y="72"/>
                    </a:lnTo>
                    <a:lnTo>
                      <a:pt x="2201" y="62"/>
                    </a:lnTo>
                    <a:close/>
                    <a:moveTo>
                      <a:pt x="1374" y="35"/>
                    </a:moveTo>
                    <a:lnTo>
                      <a:pt x="1377" y="44"/>
                    </a:lnTo>
                    <a:lnTo>
                      <a:pt x="1370" y="45"/>
                    </a:lnTo>
                    <a:lnTo>
                      <a:pt x="1367" y="37"/>
                    </a:lnTo>
                    <a:lnTo>
                      <a:pt x="1374" y="35"/>
                    </a:lnTo>
                    <a:close/>
                    <a:moveTo>
                      <a:pt x="1821" y="0"/>
                    </a:moveTo>
                    <a:lnTo>
                      <a:pt x="1829" y="1"/>
                    </a:lnTo>
                    <a:lnTo>
                      <a:pt x="1822" y="10"/>
                    </a:lnTo>
                    <a:lnTo>
                      <a:pt x="1814" y="8"/>
                    </a:lnTo>
                    <a:lnTo>
                      <a:pt x="18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4" name="Freeform 729"/>
              <p:cNvSpPr>
                <a:spLocks noEditPoints="1"/>
              </p:cNvSpPr>
              <p:nvPr/>
            </p:nvSpPr>
            <p:spPr bwMode="auto">
              <a:xfrm>
                <a:off x="5372" y="802"/>
                <a:ext cx="3487" cy="3484"/>
              </a:xfrm>
              <a:custGeom>
                <a:avLst/>
                <a:gdLst>
                  <a:gd name="T0" fmla="*/ 1653 w 3487"/>
                  <a:gd name="T1" fmla="*/ 3475 h 3484"/>
                  <a:gd name="T2" fmla="*/ 1639 w 3487"/>
                  <a:gd name="T3" fmla="*/ 3482 h 3484"/>
                  <a:gd name="T4" fmla="*/ 2109 w 3487"/>
                  <a:gd name="T5" fmla="*/ 3438 h 3484"/>
                  <a:gd name="T6" fmla="*/ 2105 w 3487"/>
                  <a:gd name="T7" fmla="*/ 3448 h 3484"/>
                  <a:gd name="T8" fmla="*/ 2109 w 3487"/>
                  <a:gd name="T9" fmla="*/ 3438 h 3484"/>
                  <a:gd name="T10" fmla="*/ 1273 w 3487"/>
                  <a:gd name="T11" fmla="*/ 3413 h 3484"/>
                  <a:gd name="T12" fmla="*/ 1278 w 3487"/>
                  <a:gd name="T13" fmla="*/ 3423 h 3484"/>
                  <a:gd name="T14" fmla="*/ 1270 w 3487"/>
                  <a:gd name="T15" fmla="*/ 3422 h 3484"/>
                  <a:gd name="T16" fmla="*/ 2590 w 3487"/>
                  <a:gd name="T17" fmla="*/ 3256 h 3484"/>
                  <a:gd name="T18" fmla="*/ 2587 w 3487"/>
                  <a:gd name="T19" fmla="*/ 3269 h 3484"/>
                  <a:gd name="T20" fmla="*/ 2590 w 3487"/>
                  <a:gd name="T21" fmla="*/ 3256 h 3484"/>
                  <a:gd name="T22" fmla="*/ 855 w 3487"/>
                  <a:gd name="T23" fmla="*/ 3232 h 3484"/>
                  <a:gd name="T24" fmla="*/ 843 w 3487"/>
                  <a:gd name="T25" fmla="*/ 3236 h 3484"/>
                  <a:gd name="T26" fmla="*/ 2955 w 3487"/>
                  <a:gd name="T27" fmla="*/ 2983 h 3484"/>
                  <a:gd name="T28" fmla="*/ 2961 w 3487"/>
                  <a:gd name="T29" fmla="*/ 2991 h 3484"/>
                  <a:gd name="T30" fmla="*/ 2955 w 3487"/>
                  <a:gd name="T31" fmla="*/ 2983 h 3484"/>
                  <a:gd name="T32" fmla="*/ 455 w 3487"/>
                  <a:gd name="T33" fmla="*/ 2904 h 3484"/>
                  <a:gd name="T34" fmla="*/ 451 w 3487"/>
                  <a:gd name="T35" fmla="*/ 2913 h 3484"/>
                  <a:gd name="T36" fmla="*/ 446 w 3487"/>
                  <a:gd name="T37" fmla="*/ 2907 h 3484"/>
                  <a:gd name="T38" fmla="*/ 3200 w 3487"/>
                  <a:gd name="T39" fmla="*/ 2685 h 3484"/>
                  <a:gd name="T40" fmla="*/ 3200 w 3487"/>
                  <a:gd name="T41" fmla="*/ 2704 h 3484"/>
                  <a:gd name="T42" fmla="*/ 3200 w 3487"/>
                  <a:gd name="T43" fmla="*/ 2685 h 3484"/>
                  <a:gd name="T44" fmla="*/ 195 w 3487"/>
                  <a:gd name="T45" fmla="*/ 2524 h 3484"/>
                  <a:gd name="T46" fmla="*/ 188 w 3487"/>
                  <a:gd name="T47" fmla="*/ 2530 h 3484"/>
                  <a:gd name="T48" fmla="*/ 3395 w 3487"/>
                  <a:gd name="T49" fmla="*/ 2274 h 3484"/>
                  <a:gd name="T50" fmla="*/ 3402 w 3487"/>
                  <a:gd name="T51" fmla="*/ 2283 h 3484"/>
                  <a:gd name="T52" fmla="*/ 3395 w 3487"/>
                  <a:gd name="T53" fmla="*/ 2274 h 3484"/>
                  <a:gd name="T54" fmla="*/ 62 w 3487"/>
                  <a:gd name="T55" fmla="*/ 2171 h 3484"/>
                  <a:gd name="T56" fmla="*/ 54 w 3487"/>
                  <a:gd name="T57" fmla="*/ 2171 h 3484"/>
                  <a:gd name="T58" fmla="*/ 3478 w 3487"/>
                  <a:gd name="T59" fmla="*/ 1767 h 3484"/>
                  <a:gd name="T60" fmla="*/ 3487 w 3487"/>
                  <a:gd name="T61" fmla="*/ 1775 h 3484"/>
                  <a:gd name="T62" fmla="*/ 3478 w 3487"/>
                  <a:gd name="T63" fmla="*/ 1767 h 3484"/>
                  <a:gd name="T64" fmla="*/ 10 w 3487"/>
                  <a:gd name="T65" fmla="*/ 1712 h 3484"/>
                  <a:gd name="T66" fmla="*/ 0 w 3487"/>
                  <a:gd name="T67" fmla="*/ 1716 h 3484"/>
                  <a:gd name="T68" fmla="*/ 3432 w 3487"/>
                  <a:gd name="T69" fmla="*/ 1303 h 3484"/>
                  <a:gd name="T70" fmla="*/ 3427 w 3487"/>
                  <a:gd name="T71" fmla="*/ 1322 h 3484"/>
                  <a:gd name="T72" fmla="*/ 3432 w 3487"/>
                  <a:gd name="T73" fmla="*/ 1303 h 3484"/>
                  <a:gd name="T74" fmla="*/ 95 w 3487"/>
                  <a:gd name="T75" fmla="*/ 1204 h 3484"/>
                  <a:gd name="T76" fmla="*/ 83 w 3487"/>
                  <a:gd name="T77" fmla="*/ 1209 h 3484"/>
                  <a:gd name="T78" fmla="*/ 3290 w 3487"/>
                  <a:gd name="T79" fmla="*/ 953 h 3484"/>
                  <a:gd name="T80" fmla="*/ 3304 w 3487"/>
                  <a:gd name="T81" fmla="*/ 963 h 3484"/>
                  <a:gd name="T82" fmla="*/ 3290 w 3487"/>
                  <a:gd name="T83" fmla="*/ 953 h 3484"/>
                  <a:gd name="T84" fmla="*/ 291 w 3487"/>
                  <a:gd name="T85" fmla="*/ 793 h 3484"/>
                  <a:gd name="T86" fmla="*/ 282 w 3487"/>
                  <a:gd name="T87" fmla="*/ 790 h 3484"/>
                  <a:gd name="T88" fmla="*/ 3037 w 3487"/>
                  <a:gd name="T89" fmla="*/ 571 h 3484"/>
                  <a:gd name="T90" fmla="*/ 3040 w 3487"/>
                  <a:gd name="T91" fmla="*/ 575 h 3484"/>
                  <a:gd name="T92" fmla="*/ 3033 w 3487"/>
                  <a:gd name="T93" fmla="*/ 580 h 3484"/>
                  <a:gd name="T94" fmla="*/ 3037 w 3487"/>
                  <a:gd name="T95" fmla="*/ 571 h 3484"/>
                  <a:gd name="T96" fmla="*/ 537 w 3487"/>
                  <a:gd name="T97" fmla="*/ 496 h 3484"/>
                  <a:gd name="T98" fmla="*/ 520 w 3487"/>
                  <a:gd name="T99" fmla="*/ 499 h 3484"/>
                  <a:gd name="T100" fmla="*/ 2638 w 3487"/>
                  <a:gd name="T101" fmla="*/ 245 h 3484"/>
                  <a:gd name="T102" fmla="*/ 2639 w 3487"/>
                  <a:gd name="T103" fmla="*/ 256 h 3484"/>
                  <a:gd name="T104" fmla="*/ 2638 w 3487"/>
                  <a:gd name="T105" fmla="*/ 245 h 3484"/>
                  <a:gd name="T106" fmla="*/ 903 w 3487"/>
                  <a:gd name="T107" fmla="*/ 225 h 3484"/>
                  <a:gd name="T108" fmla="*/ 893 w 3487"/>
                  <a:gd name="T109" fmla="*/ 219 h 3484"/>
                  <a:gd name="T110" fmla="*/ 2208 w 3487"/>
                  <a:gd name="T111" fmla="*/ 61 h 3484"/>
                  <a:gd name="T112" fmla="*/ 2218 w 3487"/>
                  <a:gd name="T113" fmla="*/ 72 h 3484"/>
                  <a:gd name="T114" fmla="*/ 2211 w 3487"/>
                  <a:gd name="T115" fmla="*/ 71 h 3484"/>
                  <a:gd name="T116" fmla="*/ 1380 w 3487"/>
                  <a:gd name="T117" fmla="*/ 36 h 3484"/>
                  <a:gd name="T118" fmla="*/ 1377 w 3487"/>
                  <a:gd name="T119" fmla="*/ 46 h 3484"/>
                  <a:gd name="T120" fmla="*/ 1380 w 3487"/>
                  <a:gd name="T121" fmla="*/ 36 h 3484"/>
                  <a:gd name="T122" fmla="*/ 1846 w 3487"/>
                  <a:gd name="T123" fmla="*/ 2 h 3484"/>
                  <a:gd name="T124" fmla="*/ 1831 w 3487"/>
                  <a:gd name="T125" fmla="*/ 9 h 3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87" h="3484">
                    <a:moveTo>
                      <a:pt x="1646" y="3474"/>
                    </a:moveTo>
                    <a:lnTo>
                      <a:pt x="1653" y="3475"/>
                    </a:lnTo>
                    <a:lnTo>
                      <a:pt x="1646" y="3484"/>
                    </a:lnTo>
                    <a:lnTo>
                      <a:pt x="1639" y="3482"/>
                    </a:lnTo>
                    <a:lnTo>
                      <a:pt x="1646" y="3474"/>
                    </a:lnTo>
                    <a:close/>
                    <a:moveTo>
                      <a:pt x="2109" y="3438"/>
                    </a:moveTo>
                    <a:lnTo>
                      <a:pt x="2112" y="3447"/>
                    </a:lnTo>
                    <a:lnTo>
                      <a:pt x="2105" y="3448"/>
                    </a:lnTo>
                    <a:lnTo>
                      <a:pt x="2102" y="3440"/>
                    </a:lnTo>
                    <a:lnTo>
                      <a:pt x="2109" y="3438"/>
                    </a:lnTo>
                    <a:close/>
                    <a:moveTo>
                      <a:pt x="1266" y="3410"/>
                    </a:moveTo>
                    <a:lnTo>
                      <a:pt x="1273" y="3413"/>
                    </a:lnTo>
                    <a:lnTo>
                      <a:pt x="1274" y="3413"/>
                    </a:lnTo>
                    <a:lnTo>
                      <a:pt x="1278" y="3423"/>
                    </a:lnTo>
                    <a:lnTo>
                      <a:pt x="1271" y="3422"/>
                    </a:lnTo>
                    <a:lnTo>
                      <a:pt x="1270" y="3422"/>
                    </a:lnTo>
                    <a:lnTo>
                      <a:pt x="1266" y="3410"/>
                    </a:lnTo>
                    <a:close/>
                    <a:moveTo>
                      <a:pt x="2590" y="3256"/>
                    </a:moveTo>
                    <a:lnTo>
                      <a:pt x="2594" y="3265"/>
                    </a:lnTo>
                    <a:lnTo>
                      <a:pt x="2587" y="3269"/>
                    </a:lnTo>
                    <a:lnTo>
                      <a:pt x="2584" y="3260"/>
                    </a:lnTo>
                    <a:lnTo>
                      <a:pt x="2590" y="3256"/>
                    </a:lnTo>
                    <a:close/>
                    <a:moveTo>
                      <a:pt x="849" y="3229"/>
                    </a:moveTo>
                    <a:lnTo>
                      <a:pt x="855" y="3232"/>
                    </a:lnTo>
                    <a:lnTo>
                      <a:pt x="849" y="3239"/>
                    </a:lnTo>
                    <a:lnTo>
                      <a:pt x="843" y="3236"/>
                    </a:lnTo>
                    <a:lnTo>
                      <a:pt x="849" y="3229"/>
                    </a:lnTo>
                    <a:close/>
                    <a:moveTo>
                      <a:pt x="2955" y="2983"/>
                    </a:moveTo>
                    <a:lnTo>
                      <a:pt x="2967" y="2985"/>
                    </a:lnTo>
                    <a:lnTo>
                      <a:pt x="2961" y="2991"/>
                    </a:lnTo>
                    <a:lnTo>
                      <a:pt x="2950" y="2989"/>
                    </a:lnTo>
                    <a:lnTo>
                      <a:pt x="2955" y="2983"/>
                    </a:lnTo>
                    <a:close/>
                    <a:moveTo>
                      <a:pt x="452" y="2900"/>
                    </a:moveTo>
                    <a:lnTo>
                      <a:pt x="455" y="2904"/>
                    </a:lnTo>
                    <a:lnTo>
                      <a:pt x="456" y="2906"/>
                    </a:lnTo>
                    <a:lnTo>
                      <a:pt x="451" y="2913"/>
                    </a:lnTo>
                    <a:lnTo>
                      <a:pt x="448" y="2910"/>
                    </a:lnTo>
                    <a:lnTo>
                      <a:pt x="446" y="2907"/>
                    </a:lnTo>
                    <a:lnTo>
                      <a:pt x="452" y="2900"/>
                    </a:lnTo>
                    <a:close/>
                    <a:moveTo>
                      <a:pt x="3200" y="2685"/>
                    </a:moveTo>
                    <a:lnTo>
                      <a:pt x="3204" y="2697"/>
                    </a:lnTo>
                    <a:lnTo>
                      <a:pt x="3200" y="2704"/>
                    </a:lnTo>
                    <a:lnTo>
                      <a:pt x="3196" y="2694"/>
                    </a:lnTo>
                    <a:lnTo>
                      <a:pt x="3200" y="2685"/>
                    </a:lnTo>
                    <a:close/>
                    <a:moveTo>
                      <a:pt x="184" y="2521"/>
                    </a:moveTo>
                    <a:lnTo>
                      <a:pt x="195" y="2524"/>
                    </a:lnTo>
                    <a:lnTo>
                      <a:pt x="198" y="2531"/>
                    </a:lnTo>
                    <a:lnTo>
                      <a:pt x="188" y="2530"/>
                    </a:lnTo>
                    <a:lnTo>
                      <a:pt x="184" y="2521"/>
                    </a:lnTo>
                    <a:close/>
                    <a:moveTo>
                      <a:pt x="3395" y="2274"/>
                    </a:moveTo>
                    <a:lnTo>
                      <a:pt x="3403" y="2275"/>
                    </a:lnTo>
                    <a:lnTo>
                      <a:pt x="3402" y="2283"/>
                    </a:lnTo>
                    <a:lnTo>
                      <a:pt x="3392" y="2281"/>
                    </a:lnTo>
                    <a:lnTo>
                      <a:pt x="3395" y="2274"/>
                    </a:lnTo>
                    <a:close/>
                    <a:moveTo>
                      <a:pt x="61" y="2162"/>
                    </a:moveTo>
                    <a:lnTo>
                      <a:pt x="62" y="2171"/>
                    </a:lnTo>
                    <a:lnTo>
                      <a:pt x="55" y="2179"/>
                    </a:lnTo>
                    <a:lnTo>
                      <a:pt x="54" y="2171"/>
                    </a:lnTo>
                    <a:lnTo>
                      <a:pt x="61" y="2162"/>
                    </a:lnTo>
                    <a:close/>
                    <a:moveTo>
                      <a:pt x="3478" y="1767"/>
                    </a:moveTo>
                    <a:lnTo>
                      <a:pt x="3487" y="1768"/>
                    </a:lnTo>
                    <a:lnTo>
                      <a:pt x="3487" y="1775"/>
                    </a:lnTo>
                    <a:lnTo>
                      <a:pt x="3478" y="1772"/>
                    </a:lnTo>
                    <a:lnTo>
                      <a:pt x="3478" y="1767"/>
                    </a:lnTo>
                    <a:close/>
                    <a:moveTo>
                      <a:pt x="0" y="1710"/>
                    </a:moveTo>
                    <a:lnTo>
                      <a:pt x="10" y="1712"/>
                    </a:lnTo>
                    <a:lnTo>
                      <a:pt x="10" y="1717"/>
                    </a:lnTo>
                    <a:lnTo>
                      <a:pt x="0" y="1716"/>
                    </a:lnTo>
                    <a:lnTo>
                      <a:pt x="0" y="1710"/>
                    </a:lnTo>
                    <a:close/>
                    <a:moveTo>
                      <a:pt x="3432" y="1303"/>
                    </a:moveTo>
                    <a:lnTo>
                      <a:pt x="3434" y="1313"/>
                    </a:lnTo>
                    <a:lnTo>
                      <a:pt x="3427" y="1322"/>
                    </a:lnTo>
                    <a:lnTo>
                      <a:pt x="3424" y="1312"/>
                    </a:lnTo>
                    <a:lnTo>
                      <a:pt x="3432" y="1303"/>
                    </a:lnTo>
                    <a:close/>
                    <a:moveTo>
                      <a:pt x="86" y="1203"/>
                    </a:moveTo>
                    <a:lnTo>
                      <a:pt x="95" y="1204"/>
                    </a:lnTo>
                    <a:lnTo>
                      <a:pt x="93" y="1210"/>
                    </a:lnTo>
                    <a:lnTo>
                      <a:pt x="83" y="1209"/>
                    </a:lnTo>
                    <a:lnTo>
                      <a:pt x="86" y="1203"/>
                    </a:lnTo>
                    <a:close/>
                    <a:moveTo>
                      <a:pt x="3290" y="953"/>
                    </a:moveTo>
                    <a:lnTo>
                      <a:pt x="3300" y="956"/>
                    </a:lnTo>
                    <a:lnTo>
                      <a:pt x="3304" y="963"/>
                    </a:lnTo>
                    <a:lnTo>
                      <a:pt x="3293" y="960"/>
                    </a:lnTo>
                    <a:lnTo>
                      <a:pt x="3290" y="953"/>
                    </a:lnTo>
                    <a:close/>
                    <a:moveTo>
                      <a:pt x="287" y="782"/>
                    </a:moveTo>
                    <a:lnTo>
                      <a:pt x="291" y="793"/>
                    </a:lnTo>
                    <a:lnTo>
                      <a:pt x="285" y="800"/>
                    </a:lnTo>
                    <a:lnTo>
                      <a:pt x="282" y="790"/>
                    </a:lnTo>
                    <a:lnTo>
                      <a:pt x="287" y="782"/>
                    </a:lnTo>
                    <a:close/>
                    <a:moveTo>
                      <a:pt x="3037" y="571"/>
                    </a:moveTo>
                    <a:lnTo>
                      <a:pt x="3039" y="574"/>
                    </a:lnTo>
                    <a:lnTo>
                      <a:pt x="3040" y="575"/>
                    </a:lnTo>
                    <a:lnTo>
                      <a:pt x="3035" y="583"/>
                    </a:lnTo>
                    <a:lnTo>
                      <a:pt x="3033" y="580"/>
                    </a:lnTo>
                    <a:lnTo>
                      <a:pt x="3032" y="578"/>
                    </a:lnTo>
                    <a:lnTo>
                      <a:pt x="3037" y="571"/>
                    </a:lnTo>
                    <a:close/>
                    <a:moveTo>
                      <a:pt x="525" y="493"/>
                    </a:moveTo>
                    <a:lnTo>
                      <a:pt x="537" y="496"/>
                    </a:lnTo>
                    <a:lnTo>
                      <a:pt x="531" y="502"/>
                    </a:lnTo>
                    <a:lnTo>
                      <a:pt x="520" y="499"/>
                    </a:lnTo>
                    <a:lnTo>
                      <a:pt x="525" y="493"/>
                    </a:lnTo>
                    <a:close/>
                    <a:moveTo>
                      <a:pt x="2638" y="245"/>
                    </a:moveTo>
                    <a:lnTo>
                      <a:pt x="2645" y="249"/>
                    </a:lnTo>
                    <a:lnTo>
                      <a:pt x="2639" y="256"/>
                    </a:lnTo>
                    <a:lnTo>
                      <a:pt x="2632" y="252"/>
                    </a:lnTo>
                    <a:lnTo>
                      <a:pt x="2638" y="245"/>
                    </a:lnTo>
                    <a:close/>
                    <a:moveTo>
                      <a:pt x="900" y="216"/>
                    </a:moveTo>
                    <a:lnTo>
                      <a:pt x="903" y="225"/>
                    </a:lnTo>
                    <a:lnTo>
                      <a:pt x="897" y="228"/>
                    </a:lnTo>
                    <a:lnTo>
                      <a:pt x="893" y="219"/>
                    </a:lnTo>
                    <a:lnTo>
                      <a:pt x="900" y="216"/>
                    </a:lnTo>
                    <a:close/>
                    <a:moveTo>
                      <a:pt x="2208" y="61"/>
                    </a:moveTo>
                    <a:lnTo>
                      <a:pt x="2215" y="62"/>
                    </a:lnTo>
                    <a:lnTo>
                      <a:pt x="2218" y="72"/>
                    </a:lnTo>
                    <a:lnTo>
                      <a:pt x="2214" y="71"/>
                    </a:lnTo>
                    <a:lnTo>
                      <a:pt x="2211" y="71"/>
                    </a:lnTo>
                    <a:lnTo>
                      <a:pt x="2208" y="61"/>
                    </a:lnTo>
                    <a:close/>
                    <a:moveTo>
                      <a:pt x="1380" y="36"/>
                    </a:moveTo>
                    <a:lnTo>
                      <a:pt x="1384" y="44"/>
                    </a:lnTo>
                    <a:lnTo>
                      <a:pt x="1377" y="46"/>
                    </a:lnTo>
                    <a:lnTo>
                      <a:pt x="1375" y="37"/>
                    </a:lnTo>
                    <a:lnTo>
                      <a:pt x="1380" y="36"/>
                    </a:lnTo>
                    <a:close/>
                    <a:moveTo>
                      <a:pt x="1838" y="0"/>
                    </a:moveTo>
                    <a:lnTo>
                      <a:pt x="1846" y="2"/>
                    </a:lnTo>
                    <a:lnTo>
                      <a:pt x="1839" y="10"/>
                    </a:lnTo>
                    <a:lnTo>
                      <a:pt x="1831" y="9"/>
                    </a:lnTo>
                    <a:lnTo>
                      <a:pt x="18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5" name="Freeform 730"/>
              <p:cNvSpPr>
                <a:spLocks noEditPoints="1"/>
              </p:cNvSpPr>
              <p:nvPr/>
            </p:nvSpPr>
            <p:spPr bwMode="auto">
              <a:xfrm>
                <a:off x="5363" y="794"/>
                <a:ext cx="3506" cy="3500"/>
              </a:xfrm>
              <a:custGeom>
                <a:avLst/>
                <a:gdLst>
                  <a:gd name="T0" fmla="*/ 1655 w 3506"/>
                  <a:gd name="T1" fmla="*/ 3492 h 3500"/>
                  <a:gd name="T2" fmla="*/ 1641 w 3506"/>
                  <a:gd name="T3" fmla="*/ 3499 h 3500"/>
                  <a:gd name="T4" fmla="*/ 2121 w 3506"/>
                  <a:gd name="T5" fmla="*/ 3455 h 3500"/>
                  <a:gd name="T6" fmla="*/ 2117 w 3506"/>
                  <a:gd name="T7" fmla="*/ 3465 h 3500"/>
                  <a:gd name="T8" fmla="*/ 2121 w 3506"/>
                  <a:gd name="T9" fmla="*/ 3455 h 3500"/>
                  <a:gd name="T10" fmla="*/ 1280 w 3506"/>
                  <a:gd name="T11" fmla="*/ 3430 h 3500"/>
                  <a:gd name="T12" fmla="*/ 1292 w 3506"/>
                  <a:gd name="T13" fmla="*/ 3441 h 3500"/>
                  <a:gd name="T14" fmla="*/ 1279 w 3506"/>
                  <a:gd name="T15" fmla="*/ 3430 h 3500"/>
                  <a:gd name="T16" fmla="*/ 2606 w 3506"/>
                  <a:gd name="T17" fmla="*/ 3281 h 3500"/>
                  <a:gd name="T18" fmla="*/ 2596 w 3506"/>
                  <a:gd name="T19" fmla="*/ 3277 h 3500"/>
                  <a:gd name="T20" fmla="*/ 852 w 3506"/>
                  <a:gd name="T21" fmla="*/ 3244 h 3500"/>
                  <a:gd name="T22" fmla="*/ 852 w 3506"/>
                  <a:gd name="T23" fmla="*/ 3254 h 3500"/>
                  <a:gd name="T24" fmla="*/ 852 w 3506"/>
                  <a:gd name="T25" fmla="*/ 3244 h 3500"/>
                  <a:gd name="T26" fmla="*/ 2987 w 3506"/>
                  <a:gd name="T27" fmla="*/ 2994 h 3500"/>
                  <a:gd name="T28" fmla="*/ 2970 w 3506"/>
                  <a:gd name="T29" fmla="*/ 2999 h 3500"/>
                  <a:gd name="T30" fmla="*/ 455 w 3506"/>
                  <a:gd name="T31" fmla="*/ 2915 h 3500"/>
                  <a:gd name="T32" fmla="*/ 460 w 3506"/>
                  <a:gd name="T33" fmla="*/ 2921 h 3500"/>
                  <a:gd name="T34" fmla="*/ 451 w 3506"/>
                  <a:gd name="T35" fmla="*/ 2925 h 3500"/>
                  <a:gd name="T36" fmla="*/ 455 w 3506"/>
                  <a:gd name="T37" fmla="*/ 2915 h 3500"/>
                  <a:gd name="T38" fmla="*/ 3217 w 3506"/>
                  <a:gd name="T39" fmla="*/ 2714 h 3500"/>
                  <a:gd name="T40" fmla="*/ 3213 w 3506"/>
                  <a:gd name="T41" fmla="*/ 2722 h 3500"/>
                  <a:gd name="T42" fmla="*/ 3213 w 3506"/>
                  <a:gd name="T43" fmla="*/ 2705 h 3500"/>
                  <a:gd name="T44" fmla="*/ 193 w 3506"/>
                  <a:gd name="T45" fmla="*/ 2529 h 3500"/>
                  <a:gd name="T46" fmla="*/ 186 w 3506"/>
                  <a:gd name="T47" fmla="*/ 2536 h 3500"/>
                  <a:gd name="T48" fmla="*/ 3412 w 3506"/>
                  <a:gd name="T49" fmla="*/ 2283 h 3500"/>
                  <a:gd name="T50" fmla="*/ 3419 w 3506"/>
                  <a:gd name="T51" fmla="*/ 2292 h 3500"/>
                  <a:gd name="T52" fmla="*/ 3412 w 3506"/>
                  <a:gd name="T53" fmla="*/ 2283 h 3500"/>
                  <a:gd name="T54" fmla="*/ 64 w 3506"/>
                  <a:gd name="T55" fmla="*/ 2187 h 3500"/>
                  <a:gd name="T56" fmla="*/ 56 w 3506"/>
                  <a:gd name="T57" fmla="*/ 2187 h 3500"/>
                  <a:gd name="T58" fmla="*/ 3496 w 3506"/>
                  <a:gd name="T59" fmla="*/ 1776 h 3500"/>
                  <a:gd name="T60" fmla="*/ 3506 w 3506"/>
                  <a:gd name="T61" fmla="*/ 1785 h 3500"/>
                  <a:gd name="T62" fmla="*/ 3496 w 3506"/>
                  <a:gd name="T63" fmla="*/ 1776 h 3500"/>
                  <a:gd name="T64" fmla="*/ 9 w 3506"/>
                  <a:gd name="T65" fmla="*/ 1718 h 3500"/>
                  <a:gd name="T66" fmla="*/ 0 w 3506"/>
                  <a:gd name="T67" fmla="*/ 1722 h 3500"/>
                  <a:gd name="T68" fmla="*/ 3448 w 3506"/>
                  <a:gd name="T69" fmla="*/ 1303 h 3500"/>
                  <a:gd name="T70" fmla="*/ 3443 w 3506"/>
                  <a:gd name="T71" fmla="*/ 1321 h 3500"/>
                  <a:gd name="T72" fmla="*/ 3448 w 3506"/>
                  <a:gd name="T73" fmla="*/ 1303 h 3500"/>
                  <a:gd name="T74" fmla="*/ 95 w 3506"/>
                  <a:gd name="T75" fmla="*/ 1211 h 3500"/>
                  <a:gd name="T76" fmla="*/ 84 w 3506"/>
                  <a:gd name="T77" fmla="*/ 1215 h 3500"/>
                  <a:gd name="T78" fmla="*/ 3309 w 3506"/>
                  <a:gd name="T79" fmla="*/ 964 h 3500"/>
                  <a:gd name="T80" fmla="*/ 3323 w 3506"/>
                  <a:gd name="T81" fmla="*/ 972 h 3500"/>
                  <a:gd name="T82" fmla="*/ 3309 w 3506"/>
                  <a:gd name="T83" fmla="*/ 964 h 3500"/>
                  <a:gd name="T84" fmla="*/ 296 w 3506"/>
                  <a:gd name="T85" fmla="*/ 790 h 3500"/>
                  <a:gd name="T86" fmla="*/ 287 w 3506"/>
                  <a:gd name="T87" fmla="*/ 787 h 3500"/>
                  <a:gd name="T88" fmla="*/ 291 w 3506"/>
                  <a:gd name="T89" fmla="*/ 780 h 3500"/>
                  <a:gd name="T90" fmla="*/ 3055 w 3506"/>
                  <a:gd name="T91" fmla="*/ 575 h 3500"/>
                  <a:gd name="T92" fmla="*/ 3049 w 3506"/>
                  <a:gd name="T93" fmla="*/ 583 h 3500"/>
                  <a:gd name="T94" fmla="*/ 3046 w 3506"/>
                  <a:gd name="T95" fmla="*/ 579 h 3500"/>
                  <a:gd name="T96" fmla="*/ 525 w 3506"/>
                  <a:gd name="T97" fmla="*/ 500 h 3500"/>
                  <a:gd name="T98" fmla="*/ 529 w 3506"/>
                  <a:gd name="T99" fmla="*/ 507 h 3500"/>
                  <a:gd name="T100" fmla="*/ 525 w 3506"/>
                  <a:gd name="T101" fmla="*/ 500 h 3500"/>
                  <a:gd name="T102" fmla="*/ 2659 w 3506"/>
                  <a:gd name="T103" fmla="*/ 250 h 3500"/>
                  <a:gd name="T104" fmla="*/ 2647 w 3506"/>
                  <a:gd name="T105" fmla="*/ 253 h 3500"/>
                  <a:gd name="T106" fmla="*/ 905 w 3506"/>
                  <a:gd name="T107" fmla="*/ 216 h 3500"/>
                  <a:gd name="T108" fmla="*/ 902 w 3506"/>
                  <a:gd name="T109" fmla="*/ 227 h 3500"/>
                  <a:gd name="T110" fmla="*/ 905 w 3506"/>
                  <a:gd name="T111" fmla="*/ 216 h 3500"/>
                  <a:gd name="T112" fmla="*/ 2220 w 3506"/>
                  <a:gd name="T113" fmla="*/ 61 h 3500"/>
                  <a:gd name="T114" fmla="*/ 2217 w 3506"/>
                  <a:gd name="T115" fmla="*/ 69 h 3500"/>
                  <a:gd name="T116" fmla="*/ 1386 w 3506"/>
                  <a:gd name="T117" fmla="*/ 35 h 3500"/>
                  <a:gd name="T118" fmla="*/ 1384 w 3506"/>
                  <a:gd name="T119" fmla="*/ 45 h 3500"/>
                  <a:gd name="T120" fmla="*/ 1386 w 3506"/>
                  <a:gd name="T121" fmla="*/ 35 h 3500"/>
                  <a:gd name="T122" fmla="*/ 1862 w 3506"/>
                  <a:gd name="T123" fmla="*/ 1 h 3500"/>
                  <a:gd name="T124" fmla="*/ 1847 w 3506"/>
                  <a:gd name="T125" fmla="*/ 8 h 3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06" h="3500">
                    <a:moveTo>
                      <a:pt x="1648" y="3490"/>
                    </a:moveTo>
                    <a:lnTo>
                      <a:pt x="1655" y="3492"/>
                    </a:lnTo>
                    <a:lnTo>
                      <a:pt x="1648" y="3500"/>
                    </a:lnTo>
                    <a:lnTo>
                      <a:pt x="1641" y="3499"/>
                    </a:lnTo>
                    <a:lnTo>
                      <a:pt x="1648" y="3490"/>
                    </a:lnTo>
                    <a:close/>
                    <a:moveTo>
                      <a:pt x="2121" y="3455"/>
                    </a:moveTo>
                    <a:lnTo>
                      <a:pt x="2125" y="3463"/>
                    </a:lnTo>
                    <a:lnTo>
                      <a:pt x="2117" y="3465"/>
                    </a:lnTo>
                    <a:lnTo>
                      <a:pt x="2114" y="3456"/>
                    </a:lnTo>
                    <a:lnTo>
                      <a:pt x="2121" y="3455"/>
                    </a:lnTo>
                    <a:close/>
                    <a:moveTo>
                      <a:pt x="1279" y="3430"/>
                    </a:moveTo>
                    <a:lnTo>
                      <a:pt x="1280" y="3430"/>
                    </a:lnTo>
                    <a:lnTo>
                      <a:pt x="1287" y="3431"/>
                    </a:lnTo>
                    <a:lnTo>
                      <a:pt x="1292" y="3441"/>
                    </a:lnTo>
                    <a:lnTo>
                      <a:pt x="1283" y="3439"/>
                    </a:lnTo>
                    <a:lnTo>
                      <a:pt x="1279" y="3430"/>
                    </a:lnTo>
                    <a:close/>
                    <a:moveTo>
                      <a:pt x="2603" y="3273"/>
                    </a:moveTo>
                    <a:lnTo>
                      <a:pt x="2606" y="3281"/>
                    </a:lnTo>
                    <a:lnTo>
                      <a:pt x="2599" y="3285"/>
                    </a:lnTo>
                    <a:lnTo>
                      <a:pt x="2596" y="3277"/>
                    </a:lnTo>
                    <a:lnTo>
                      <a:pt x="2603" y="3273"/>
                    </a:lnTo>
                    <a:close/>
                    <a:moveTo>
                      <a:pt x="852" y="3244"/>
                    </a:moveTo>
                    <a:lnTo>
                      <a:pt x="858" y="3247"/>
                    </a:lnTo>
                    <a:lnTo>
                      <a:pt x="852" y="3254"/>
                    </a:lnTo>
                    <a:lnTo>
                      <a:pt x="847" y="3251"/>
                    </a:lnTo>
                    <a:lnTo>
                      <a:pt x="852" y="3244"/>
                    </a:lnTo>
                    <a:close/>
                    <a:moveTo>
                      <a:pt x="2976" y="2993"/>
                    </a:moveTo>
                    <a:lnTo>
                      <a:pt x="2987" y="2994"/>
                    </a:lnTo>
                    <a:lnTo>
                      <a:pt x="2981" y="3000"/>
                    </a:lnTo>
                    <a:lnTo>
                      <a:pt x="2970" y="2999"/>
                    </a:lnTo>
                    <a:lnTo>
                      <a:pt x="2976" y="2993"/>
                    </a:lnTo>
                    <a:close/>
                    <a:moveTo>
                      <a:pt x="455" y="2915"/>
                    </a:moveTo>
                    <a:lnTo>
                      <a:pt x="457" y="2918"/>
                    </a:lnTo>
                    <a:lnTo>
                      <a:pt x="460" y="2921"/>
                    </a:lnTo>
                    <a:lnTo>
                      <a:pt x="454" y="2928"/>
                    </a:lnTo>
                    <a:lnTo>
                      <a:pt x="451" y="2925"/>
                    </a:lnTo>
                    <a:lnTo>
                      <a:pt x="450" y="2922"/>
                    </a:lnTo>
                    <a:lnTo>
                      <a:pt x="455" y="2915"/>
                    </a:lnTo>
                    <a:close/>
                    <a:moveTo>
                      <a:pt x="3213" y="2705"/>
                    </a:moveTo>
                    <a:lnTo>
                      <a:pt x="3217" y="2714"/>
                    </a:lnTo>
                    <a:lnTo>
                      <a:pt x="3216" y="2717"/>
                    </a:lnTo>
                    <a:lnTo>
                      <a:pt x="3213" y="2722"/>
                    </a:lnTo>
                    <a:lnTo>
                      <a:pt x="3209" y="2712"/>
                    </a:lnTo>
                    <a:lnTo>
                      <a:pt x="3213" y="2705"/>
                    </a:lnTo>
                    <a:close/>
                    <a:moveTo>
                      <a:pt x="181" y="2528"/>
                    </a:moveTo>
                    <a:lnTo>
                      <a:pt x="193" y="2529"/>
                    </a:lnTo>
                    <a:lnTo>
                      <a:pt x="197" y="2538"/>
                    </a:lnTo>
                    <a:lnTo>
                      <a:pt x="186" y="2536"/>
                    </a:lnTo>
                    <a:lnTo>
                      <a:pt x="181" y="2528"/>
                    </a:lnTo>
                    <a:close/>
                    <a:moveTo>
                      <a:pt x="3412" y="2283"/>
                    </a:moveTo>
                    <a:lnTo>
                      <a:pt x="3422" y="2285"/>
                    </a:lnTo>
                    <a:lnTo>
                      <a:pt x="3419" y="2292"/>
                    </a:lnTo>
                    <a:lnTo>
                      <a:pt x="3411" y="2291"/>
                    </a:lnTo>
                    <a:lnTo>
                      <a:pt x="3412" y="2283"/>
                    </a:lnTo>
                    <a:close/>
                    <a:moveTo>
                      <a:pt x="63" y="2179"/>
                    </a:moveTo>
                    <a:lnTo>
                      <a:pt x="64" y="2187"/>
                    </a:lnTo>
                    <a:lnTo>
                      <a:pt x="57" y="2196"/>
                    </a:lnTo>
                    <a:lnTo>
                      <a:pt x="56" y="2187"/>
                    </a:lnTo>
                    <a:lnTo>
                      <a:pt x="63" y="2179"/>
                    </a:lnTo>
                    <a:close/>
                    <a:moveTo>
                      <a:pt x="3496" y="1776"/>
                    </a:moveTo>
                    <a:lnTo>
                      <a:pt x="3506" y="1778"/>
                    </a:lnTo>
                    <a:lnTo>
                      <a:pt x="3506" y="1785"/>
                    </a:lnTo>
                    <a:lnTo>
                      <a:pt x="3496" y="1783"/>
                    </a:lnTo>
                    <a:lnTo>
                      <a:pt x="3496" y="1776"/>
                    </a:lnTo>
                    <a:close/>
                    <a:moveTo>
                      <a:pt x="0" y="1717"/>
                    </a:moveTo>
                    <a:lnTo>
                      <a:pt x="9" y="1718"/>
                    </a:lnTo>
                    <a:lnTo>
                      <a:pt x="9" y="1724"/>
                    </a:lnTo>
                    <a:lnTo>
                      <a:pt x="0" y="1722"/>
                    </a:lnTo>
                    <a:lnTo>
                      <a:pt x="0" y="1717"/>
                    </a:lnTo>
                    <a:close/>
                    <a:moveTo>
                      <a:pt x="3448" y="1303"/>
                    </a:moveTo>
                    <a:lnTo>
                      <a:pt x="3450" y="1313"/>
                    </a:lnTo>
                    <a:lnTo>
                      <a:pt x="3443" y="1321"/>
                    </a:lnTo>
                    <a:lnTo>
                      <a:pt x="3441" y="1311"/>
                    </a:lnTo>
                    <a:lnTo>
                      <a:pt x="3448" y="1303"/>
                    </a:lnTo>
                    <a:close/>
                    <a:moveTo>
                      <a:pt x="85" y="1209"/>
                    </a:moveTo>
                    <a:lnTo>
                      <a:pt x="95" y="1211"/>
                    </a:lnTo>
                    <a:lnTo>
                      <a:pt x="92" y="1217"/>
                    </a:lnTo>
                    <a:lnTo>
                      <a:pt x="84" y="1215"/>
                    </a:lnTo>
                    <a:lnTo>
                      <a:pt x="85" y="1209"/>
                    </a:lnTo>
                    <a:close/>
                    <a:moveTo>
                      <a:pt x="3309" y="964"/>
                    </a:moveTo>
                    <a:lnTo>
                      <a:pt x="3320" y="965"/>
                    </a:lnTo>
                    <a:lnTo>
                      <a:pt x="3323" y="972"/>
                    </a:lnTo>
                    <a:lnTo>
                      <a:pt x="3313" y="971"/>
                    </a:lnTo>
                    <a:lnTo>
                      <a:pt x="3309" y="964"/>
                    </a:lnTo>
                    <a:close/>
                    <a:moveTo>
                      <a:pt x="291" y="780"/>
                    </a:moveTo>
                    <a:lnTo>
                      <a:pt x="296" y="790"/>
                    </a:lnTo>
                    <a:lnTo>
                      <a:pt x="291" y="798"/>
                    </a:lnTo>
                    <a:lnTo>
                      <a:pt x="287" y="787"/>
                    </a:lnTo>
                    <a:lnTo>
                      <a:pt x="290" y="784"/>
                    </a:lnTo>
                    <a:lnTo>
                      <a:pt x="291" y="780"/>
                    </a:lnTo>
                    <a:close/>
                    <a:moveTo>
                      <a:pt x="3052" y="572"/>
                    </a:moveTo>
                    <a:lnTo>
                      <a:pt x="3055" y="575"/>
                    </a:lnTo>
                    <a:lnTo>
                      <a:pt x="3055" y="576"/>
                    </a:lnTo>
                    <a:lnTo>
                      <a:pt x="3049" y="583"/>
                    </a:lnTo>
                    <a:lnTo>
                      <a:pt x="3048" y="582"/>
                    </a:lnTo>
                    <a:lnTo>
                      <a:pt x="3046" y="579"/>
                    </a:lnTo>
                    <a:lnTo>
                      <a:pt x="3052" y="572"/>
                    </a:lnTo>
                    <a:close/>
                    <a:moveTo>
                      <a:pt x="525" y="500"/>
                    </a:moveTo>
                    <a:lnTo>
                      <a:pt x="534" y="501"/>
                    </a:lnTo>
                    <a:lnTo>
                      <a:pt x="529" y="507"/>
                    </a:lnTo>
                    <a:lnTo>
                      <a:pt x="518" y="506"/>
                    </a:lnTo>
                    <a:lnTo>
                      <a:pt x="525" y="500"/>
                    </a:lnTo>
                    <a:close/>
                    <a:moveTo>
                      <a:pt x="2652" y="246"/>
                    </a:moveTo>
                    <a:lnTo>
                      <a:pt x="2659" y="250"/>
                    </a:lnTo>
                    <a:lnTo>
                      <a:pt x="2654" y="257"/>
                    </a:lnTo>
                    <a:lnTo>
                      <a:pt x="2647" y="253"/>
                    </a:lnTo>
                    <a:lnTo>
                      <a:pt x="2652" y="246"/>
                    </a:lnTo>
                    <a:close/>
                    <a:moveTo>
                      <a:pt x="905" y="216"/>
                    </a:moveTo>
                    <a:lnTo>
                      <a:pt x="909" y="224"/>
                    </a:lnTo>
                    <a:lnTo>
                      <a:pt x="902" y="227"/>
                    </a:lnTo>
                    <a:lnTo>
                      <a:pt x="899" y="219"/>
                    </a:lnTo>
                    <a:lnTo>
                      <a:pt x="905" y="216"/>
                    </a:lnTo>
                    <a:close/>
                    <a:moveTo>
                      <a:pt x="2213" y="58"/>
                    </a:moveTo>
                    <a:lnTo>
                      <a:pt x="2220" y="61"/>
                    </a:lnTo>
                    <a:lnTo>
                      <a:pt x="2224" y="70"/>
                    </a:lnTo>
                    <a:lnTo>
                      <a:pt x="2217" y="69"/>
                    </a:lnTo>
                    <a:lnTo>
                      <a:pt x="2213" y="58"/>
                    </a:lnTo>
                    <a:close/>
                    <a:moveTo>
                      <a:pt x="1386" y="35"/>
                    </a:moveTo>
                    <a:lnTo>
                      <a:pt x="1389" y="44"/>
                    </a:lnTo>
                    <a:lnTo>
                      <a:pt x="1384" y="45"/>
                    </a:lnTo>
                    <a:lnTo>
                      <a:pt x="1379" y="37"/>
                    </a:lnTo>
                    <a:lnTo>
                      <a:pt x="1386" y="35"/>
                    </a:lnTo>
                    <a:close/>
                    <a:moveTo>
                      <a:pt x="1854" y="0"/>
                    </a:moveTo>
                    <a:lnTo>
                      <a:pt x="1862" y="1"/>
                    </a:lnTo>
                    <a:lnTo>
                      <a:pt x="1855" y="10"/>
                    </a:lnTo>
                    <a:lnTo>
                      <a:pt x="1847" y="8"/>
                    </a:lnTo>
                    <a:lnTo>
                      <a:pt x="18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6" name="Freeform 731"/>
              <p:cNvSpPr>
                <a:spLocks noEditPoints="1"/>
              </p:cNvSpPr>
              <p:nvPr/>
            </p:nvSpPr>
            <p:spPr bwMode="auto">
              <a:xfrm>
                <a:off x="5354" y="785"/>
                <a:ext cx="3523" cy="3518"/>
              </a:xfrm>
              <a:custGeom>
                <a:avLst/>
                <a:gdLst>
                  <a:gd name="T0" fmla="*/ 1657 w 3523"/>
                  <a:gd name="T1" fmla="*/ 3509 h 3518"/>
                  <a:gd name="T2" fmla="*/ 1643 w 3523"/>
                  <a:gd name="T3" fmla="*/ 3516 h 3518"/>
                  <a:gd name="T4" fmla="*/ 2134 w 3523"/>
                  <a:gd name="T5" fmla="*/ 3472 h 3518"/>
                  <a:gd name="T6" fmla="*/ 2129 w 3523"/>
                  <a:gd name="T7" fmla="*/ 3482 h 3518"/>
                  <a:gd name="T8" fmla="*/ 2134 w 3523"/>
                  <a:gd name="T9" fmla="*/ 3472 h 3518"/>
                  <a:gd name="T10" fmla="*/ 1301 w 3523"/>
                  <a:gd name="T11" fmla="*/ 3450 h 3518"/>
                  <a:gd name="T12" fmla="*/ 1295 w 3523"/>
                  <a:gd name="T13" fmla="*/ 3458 h 3518"/>
                  <a:gd name="T14" fmla="*/ 2615 w 3523"/>
                  <a:gd name="T15" fmla="*/ 3290 h 3518"/>
                  <a:gd name="T16" fmla="*/ 2610 w 3523"/>
                  <a:gd name="T17" fmla="*/ 3303 h 3518"/>
                  <a:gd name="T18" fmla="*/ 2615 w 3523"/>
                  <a:gd name="T19" fmla="*/ 3290 h 3518"/>
                  <a:gd name="T20" fmla="*/ 861 w 3523"/>
                  <a:gd name="T21" fmla="*/ 3263 h 3518"/>
                  <a:gd name="T22" fmla="*/ 850 w 3523"/>
                  <a:gd name="T23" fmla="*/ 3266 h 3518"/>
                  <a:gd name="T24" fmla="*/ 2996 w 3523"/>
                  <a:gd name="T25" fmla="*/ 3003 h 3518"/>
                  <a:gd name="T26" fmla="*/ 3002 w 3523"/>
                  <a:gd name="T27" fmla="*/ 3012 h 3518"/>
                  <a:gd name="T28" fmla="*/ 2996 w 3523"/>
                  <a:gd name="T29" fmla="*/ 3003 h 3518"/>
                  <a:gd name="T30" fmla="*/ 460 w 3523"/>
                  <a:gd name="T31" fmla="*/ 2934 h 3518"/>
                  <a:gd name="T32" fmla="*/ 457 w 3523"/>
                  <a:gd name="T33" fmla="*/ 2944 h 3518"/>
                  <a:gd name="T34" fmla="*/ 453 w 3523"/>
                  <a:gd name="T35" fmla="*/ 2938 h 3518"/>
                  <a:gd name="T36" fmla="*/ 3226 w 3523"/>
                  <a:gd name="T37" fmla="*/ 2723 h 3518"/>
                  <a:gd name="T38" fmla="*/ 3225 w 3523"/>
                  <a:gd name="T39" fmla="*/ 2740 h 3518"/>
                  <a:gd name="T40" fmla="*/ 3225 w 3523"/>
                  <a:gd name="T41" fmla="*/ 2726 h 3518"/>
                  <a:gd name="T42" fmla="*/ 180 w 3523"/>
                  <a:gd name="T43" fmla="*/ 2536 h 3518"/>
                  <a:gd name="T44" fmla="*/ 195 w 3523"/>
                  <a:gd name="T45" fmla="*/ 2545 h 3518"/>
                  <a:gd name="T46" fmla="*/ 180 w 3523"/>
                  <a:gd name="T47" fmla="*/ 2536 h 3518"/>
                  <a:gd name="T48" fmla="*/ 3440 w 3523"/>
                  <a:gd name="T49" fmla="*/ 2295 h 3518"/>
                  <a:gd name="T50" fmla="*/ 3428 w 3523"/>
                  <a:gd name="T51" fmla="*/ 2301 h 3518"/>
                  <a:gd name="T52" fmla="*/ 65 w 3523"/>
                  <a:gd name="T53" fmla="*/ 2196 h 3518"/>
                  <a:gd name="T54" fmla="*/ 59 w 3523"/>
                  <a:gd name="T55" fmla="*/ 2213 h 3518"/>
                  <a:gd name="T56" fmla="*/ 65 w 3523"/>
                  <a:gd name="T57" fmla="*/ 2196 h 3518"/>
                  <a:gd name="T58" fmla="*/ 3523 w 3523"/>
                  <a:gd name="T59" fmla="*/ 1788 h 3518"/>
                  <a:gd name="T60" fmla="*/ 3515 w 3523"/>
                  <a:gd name="T61" fmla="*/ 1794 h 3518"/>
                  <a:gd name="T62" fmla="*/ 0 w 3523"/>
                  <a:gd name="T63" fmla="*/ 1724 h 3518"/>
                  <a:gd name="T64" fmla="*/ 9 w 3523"/>
                  <a:gd name="T65" fmla="*/ 1731 h 3518"/>
                  <a:gd name="T66" fmla="*/ 0 w 3523"/>
                  <a:gd name="T67" fmla="*/ 1724 h 3518"/>
                  <a:gd name="T68" fmla="*/ 3466 w 3523"/>
                  <a:gd name="T69" fmla="*/ 1313 h 3518"/>
                  <a:gd name="T70" fmla="*/ 3457 w 3523"/>
                  <a:gd name="T71" fmla="*/ 1312 h 3518"/>
                  <a:gd name="T72" fmla="*/ 86 w 3523"/>
                  <a:gd name="T73" fmla="*/ 1217 h 3518"/>
                  <a:gd name="T74" fmla="*/ 93 w 3523"/>
                  <a:gd name="T75" fmla="*/ 1224 h 3518"/>
                  <a:gd name="T76" fmla="*/ 86 w 3523"/>
                  <a:gd name="T77" fmla="*/ 1217 h 3518"/>
                  <a:gd name="T78" fmla="*/ 3339 w 3523"/>
                  <a:gd name="T79" fmla="*/ 975 h 3518"/>
                  <a:gd name="T80" fmla="*/ 3332 w 3523"/>
                  <a:gd name="T81" fmla="*/ 981 h 3518"/>
                  <a:gd name="T82" fmla="*/ 298 w 3523"/>
                  <a:gd name="T83" fmla="*/ 779 h 3518"/>
                  <a:gd name="T84" fmla="*/ 299 w 3523"/>
                  <a:gd name="T85" fmla="*/ 793 h 3518"/>
                  <a:gd name="T86" fmla="*/ 292 w 3523"/>
                  <a:gd name="T87" fmla="*/ 786 h 3518"/>
                  <a:gd name="T88" fmla="*/ 3067 w 3523"/>
                  <a:gd name="T89" fmla="*/ 574 h 3518"/>
                  <a:gd name="T90" fmla="*/ 3064 w 3523"/>
                  <a:gd name="T91" fmla="*/ 585 h 3518"/>
                  <a:gd name="T92" fmla="*/ 3061 w 3523"/>
                  <a:gd name="T93" fmla="*/ 581 h 3518"/>
                  <a:gd name="T94" fmla="*/ 522 w 3523"/>
                  <a:gd name="T95" fmla="*/ 508 h 3518"/>
                  <a:gd name="T96" fmla="*/ 527 w 3523"/>
                  <a:gd name="T97" fmla="*/ 515 h 3518"/>
                  <a:gd name="T98" fmla="*/ 522 w 3523"/>
                  <a:gd name="T99" fmla="*/ 508 h 3518"/>
                  <a:gd name="T100" fmla="*/ 2674 w 3523"/>
                  <a:gd name="T101" fmla="*/ 252 h 3518"/>
                  <a:gd name="T102" fmla="*/ 2661 w 3523"/>
                  <a:gd name="T103" fmla="*/ 255 h 3518"/>
                  <a:gd name="T104" fmla="*/ 911 w 3523"/>
                  <a:gd name="T105" fmla="*/ 217 h 3518"/>
                  <a:gd name="T106" fmla="*/ 908 w 3523"/>
                  <a:gd name="T107" fmla="*/ 228 h 3518"/>
                  <a:gd name="T108" fmla="*/ 911 w 3523"/>
                  <a:gd name="T109" fmla="*/ 217 h 3518"/>
                  <a:gd name="T110" fmla="*/ 2225 w 3523"/>
                  <a:gd name="T111" fmla="*/ 58 h 3518"/>
                  <a:gd name="T112" fmla="*/ 2222 w 3523"/>
                  <a:gd name="T113" fmla="*/ 67 h 3518"/>
                  <a:gd name="T114" fmla="*/ 1393 w 3523"/>
                  <a:gd name="T115" fmla="*/ 36 h 3518"/>
                  <a:gd name="T116" fmla="*/ 1388 w 3523"/>
                  <a:gd name="T117" fmla="*/ 46 h 3518"/>
                  <a:gd name="T118" fmla="*/ 1393 w 3523"/>
                  <a:gd name="T119" fmla="*/ 36 h 3518"/>
                  <a:gd name="T120" fmla="*/ 1879 w 3523"/>
                  <a:gd name="T121" fmla="*/ 2 h 3518"/>
                  <a:gd name="T122" fmla="*/ 1863 w 3523"/>
                  <a:gd name="T123" fmla="*/ 9 h 3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3" h="3518">
                    <a:moveTo>
                      <a:pt x="1650" y="3508"/>
                    </a:moveTo>
                    <a:lnTo>
                      <a:pt x="1657" y="3509"/>
                    </a:lnTo>
                    <a:lnTo>
                      <a:pt x="1650" y="3518"/>
                    </a:lnTo>
                    <a:lnTo>
                      <a:pt x="1643" y="3516"/>
                    </a:lnTo>
                    <a:lnTo>
                      <a:pt x="1650" y="3508"/>
                    </a:lnTo>
                    <a:close/>
                    <a:moveTo>
                      <a:pt x="2134" y="3472"/>
                    </a:moveTo>
                    <a:lnTo>
                      <a:pt x="2137" y="3481"/>
                    </a:lnTo>
                    <a:lnTo>
                      <a:pt x="2129" y="3482"/>
                    </a:lnTo>
                    <a:lnTo>
                      <a:pt x="2126" y="3474"/>
                    </a:lnTo>
                    <a:lnTo>
                      <a:pt x="2134" y="3472"/>
                    </a:lnTo>
                    <a:close/>
                    <a:moveTo>
                      <a:pt x="1292" y="3448"/>
                    </a:moveTo>
                    <a:lnTo>
                      <a:pt x="1301" y="3450"/>
                    </a:lnTo>
                    <a:lnTo>
                      <a:pt x="1304" y="3461"/>
                    </a:lnTo>
                    <a:lnTo>
                      <a:pt x="1295" y="3458"/>
                    </a:lnTo>
                    <a:lnTo>
                      <a:pt x="1292" y="3448"/>
                    </a:lnTo>
                    <a:close/>
                    <a:moveTo>
                      <a:pt x="2615" y="3290"/>
                    </a:moveTo>
                    <a:lnTo>
                      <a:pt x="2617" y="3299"/>
                    </a:lnTo>
                    <a:lnTo>
                      <a:pt x="2610" y="3303"/>
                    </a:lnTo>
                    <a:lnTo>
                      <a:pt x="2608" y="3294"/>
                    </a:lnTo>
                    <a:lnTo>
                      <a:pt x="2615" y="3290"/>
                    </a:lnTo>
                    <a:close/>
                    <a:moveTo>
                      <a:pt x="856" y="3260"/>
                    </a:moveTo>
                    <a:lnTo>
                      <a:pt x="861" y="3263"/>
                    </a:lnTo>
                    <a:lnTo>
                      <a:pt x="854" y="3270"/>
                    </a:lnTo>
                    <a:lnTo>
                      <a:pt x="850" y="3266"/>
                    </a:lnTo>
                    <a:lnTo>
                      <a:pt x="856" y="3260"/>
                    </a:lnTo>
                    <a:close/>
                    <a:moveTo>
                      <a:pt x="2996" y="3003"/>
                    </a:moveTo>
                    <a:lnTo>
                      <a:pt x="3007" y="3006"/>
                    </a:lnTo>
                    <a:lnTo>
                      <a:pt x="3002" y="3012"/>
                    </a:lnTo>
                    <a:lnTo>
                      <a:pt x="2990" y="3009"/>
                    </a:lnTo>
                    <a:lnTo>
                      <a:pt x="2996" y="3003"/>
                    </a:lnTo>
                    <a:close/>
                    <a:moveTo>
                      <a:pt x="459" y="2931"/>
                    </a:moveTo>
                    <a:lnTo>
                      <a:pt x="460" y="2934"/>
                    </a:lnTo>
                    <a:lnTo>
                      <a:pt x="463" y="2937"/>
                    </a:lnTo>
                    <a:lnTo>
                      <a:pt x="457" y="2944"/>
                    </a:lnTo>
                    <a:lnTo>
                      <a:pt x="453" y="2940"/>
                    </a:lnTo>
                    <a:lnTo>
                      <a:pt x="453" y="2938"/>
                    </a:lnTo>
                    <a:lnTo>
                      <a:pt x="459" y="2931"/>
                    </a:lnTo>
                    <a:close/>
                    <a:moveTo>
                      <a:pt x="3226" y="2723"/>
                    </a:moveTo>
                    <a:lnTo>
                      <a:pt x="3231" y="2735"/>
                    </a:lnTo>
                    <a:lnTo>
                      <a:pt x="3225" y="2740"/>
                    </a:lnTo>
                    <a:lnTo>
                      <a:pt x="3222" y="2731"/>
                    </a:lnTo>
                    <a:lnTo>
                      <a:pt x="3225" y="2726"/>
                    </a:lnTo>
                    <a:lnTo>
                      <a:pt x="3226" y="2723"/>
                    </a:lnTo>
                    <a:close/>
                    <a:moveTo>
                      <a:pt x="180" y="2536"/>
                    </a:moveTo>
                    <a:lnTo>
                      <a:pt x="190" y="2537"/>
                    </a:lnTo>
                    <a:lnTo>
                      <a:pt x="195" y="2545"/>
                    </a:lnTo>
                    <a:lnTo>
                      <a:pt x="185" y="2543"/>
                    </a:lnTo>
                    <a:lnTo>
                      <a:pt x="180" y="2536"/>
                    </a:lnTo>
                    <a:close/>
                    <a:moveTo>
                      <a:pt x="3431" y="2294"/>
                    </a:moveTo>
                    <a:lnTo>
                      <a:pt x="3440" y="2295"/>
                    </a:lnTo>
                    <a:lnTo>
                      <a:pt x="3437" y="2302"/>
                    </a:lnTo>
                    <a:lnTo>
                      <a:pt x="3428" y="2301"/>
                    </a:lnTo>
                    <a:lnTo>
                      <a:pt x="3431" y="2294"/>
                    </a:lnTo>
                    <a:close/>
                    <a:moveTo>
                      <a:pt x="65" y="2196"/>
                    </a:moveTo>
                    <a:lnTo>
                      <a:pt x="66" y="2205"/>
                    </a:lnTo>
                    <a:lnTo>
                      <a:pt x="59" y="2213"/>
                    </a:lnTo>
                    <a:lnTo>
                      <a:pt x="58" y="2205"/>
                    </a:lnTo>
                    <a:lnTo>
                      <a:pt x="65" y="2196"/>
                    </a:lnTo>
                    <a:close/>
                    <a:moveTo>
                      <a:pt x="3515" y="1787"/>
                    </a:moveTo>
                    <a:lnTo>
                      <a:pt x="3523" y="1788"/>
                    </a:lnTo>
                    <a:lnTo>
                      <a:pt x="3523" y="1795"/>
                    </a:lnTo>
                    <a:lnTo>
                      <a:pt x="3515" y="1794"/>
                    </a:lnTo>
                    <a:lnTo>
                      <a:pt x="3515" y="1787"/>
                    </a:lnTo>
                    <a:close/>
                    <a:moveTo>
                      <a:pt x="0" y="1724"/>
                    </a:moveTo>
                    <a:lnTo>
                      <a:pt x="9" y="1726"/>
                    </a:lnTo>
                    <a:lnTo>
                      <a:pt x="9" y="1731"/>
                    </a:lnTo>
                    <a:lnTo>
                      <a:pt x="1" y="1730"/>
                    </a:lnTo>
                    <a:lnTo>
                      <a:pt x="0" y="1724"/>
                    </a:lnTo>
                    <a:close/>
                    <a:moveTo>
                      <a:pt x="3464" y="1303"/>
                    </a:moveTo>
                    <a:lnTo>
                      <a:pt x="3466" y="1313"/>
                    </a:lnTo>
                    <a:lnTo>
                      <a:pt x="3459" y="1322"/>
                    </a:lnTo>
                    <a:lnTo>
                      <a:pt x="3457" y="1312"/>
                    </a:lnTo>
                    <a:lnTo>
                      <a:pt x="3464" y="1303"/>
                    </a:lnTo>
                    <a:close/>
                    <a:moveTo>
                      <a:pt x="86" y="1217"/>
                    </a:moveTo>
                    <a:lnTo>
                      <a:pt x="94" y="1218"/>
                    </a:lnTo>
                    <a:lnTo>
                      <a:pt x="93" y="1224"/>
                    </a:lnTo>
                    <a:lnTo>
                      <a:pt x="84" y="1223"/>
                    </a:lnTo>
                    <a:lnTo>
                      <a:pt x="86" y="1217"/>
                    </a:lnTo>
                    <a:close/>
                    <a:moveTo>
                      <a:pt x="3329" y="974"/>
                    </a:moveTo>
                    <a:lnTo>
                      <a:pt x="3339" y="975"/>
                    </a:lnTo>
                    <a:lnTo>
                      <a:pt x="3344" y="982"/>
                    </a:lnTo>
                    <a:lnTo>
                      <a:pt x="3332" y="981"/>
                    </a:lnTo>
                    <a:lnTo>
                      <a:pt x="3329" y="974"/>
                    </a:lnTo>
                    <a:close/>
                    <a:moveTo>
                      <a:pt x="298" y="779"/>
                    </a:moveTo>
                    <a:lnTo>
                      <a:pt x="300" y="789"/>
                    </a:lnTo>
                    <a:lnTo>
                      <a:pt x="299" y="793"/>
                    </a:lnTo>
                    <a:lnTo>
                      <a:pt x="296" y="796"/>
                    </a:lnTo>
                    <a:lnTo>
                      <a:pt x="292" y="786"/>
                    </a:lnTo>
                    <a:lnTo>
                      <a:pt x="298" y="779"/>
                    </a:lnTo>
                    <a:close/>
                    <a:moveTo>
                      <a:pt x="3067" y="574"/>
                    </a:moveTo>
                    <a:lnTo>
                      <a:pt x="3070" y="578"/>
                    </a:lnTo>
                    <a:lnTo>
                      <a:pt x="3064" y="585"/>
                    </a:lnTo>
                    <a:lnTo>
                      <a:pt x="3064" y="584"/>
                    </a:lnTo>
                    <a:lnTo>
                      <a:pt x="3061" y="581"/>
                    </a:lnTo>
                    <a:lnTo>
                      <a:pt x="3067" y="574"/>
                    </a:lnTo>
                    <a:close/>
                    <a:moveTo>
                      <a:pt x="522" y="508"/>
                    </a:moveTo>
                    <a:lnTo>
                      <a:pt x="534" y="509"/>
                    </a:lnTo>
                    <a:lnTo>
                      <a:pt x="527" y="515"/>
                    </a:lnTo>
                    <a:lnTo>
                      <a:pt x="515" y="513"/>
                    </a:lnTo>
                    <a:lnTo>
                      <a:pt x="522" y="508"/>
                    </a:lnTo>
                    <a:close/>
                    <a:moveTo>
                      <a:pt x="2667" y="248"/>
                    </a:moveTo>
                    <a:lnTo>
                      <a:pt x="2674" y="252"/>
                    </a:lnTo>
                    <a:lnTo>
                      <a:pt x="2668" y="259"/>
                    </a:lnTo>
                    <a:lnTo>
                      <a:pt x="2661" y="255"/>
                    </a:lnTo>
                    <a:lnTo>
                      <a:pt x="2667" y="248"/>
                    </a:lnTo>
                    <a:close/>
                    <a:moveTo>
                      <a:pt x="911" y="217"/>
                    </a:moveTo>
                    <a:lnTo>
                      <a:pt x="914" y="225"/>
                    </a:lnTo>
                    <a:lnTo>
                      <a:pt x="908" y="228"/>
                    </a:lnTo>
                    <a:lnTo>
                      <a:pt x="905" y="219"/>
                    </a:lnTo>
                    <a:lnTo>
                      <a:pt x="911" y="217"/>
                    </a:lnTo>
                    <a:close/>
                    <a:moveTo>
                      <a:pt x="2218" y="57"/>
                    </a:moveTo>
                    <a:lnTo>
                      <a:pt x="2225" y="58"/>
                    </a:lnTo>
                    <a:lnTo>
                      <a:pt x="2229" y="70"/>
                    </a:lnTo>
                    <a:lnTo>
                      <a:pt x="2222" y="67"/>
                    </a:lnTo>
                    <a:lnTo>
                      <a:pt x="2218" y="57"/>
                    </a:lnTo>
                    <a:close/>
                    <a:moveTo>
                      <a:pt x="1393" y="36"/>
                    </a:moveTo>
                    <a:lnTo>
                      <a:pt x="1395" y="44"/>
                    </a:lnTo>
                    <a:lnTo>
                      <a:pt x="1388" y="46"/>
                    </a:lnTo>
                    <a:lnTo>
                      <a:pt x="1385" y="37"/>
                    </a:lnTo>
                    <a:lnTo>
                      <a:pt x="1393" y="36"/>
                    </a:lnTo>
                    <a:close/>
                    <a:moveTo>
                      <a:pt x="1870" y="0"/>
                    </a:moveTo>
                    <a:lnTo>
                      <a:pt x="1879" y="2"/>
                    </a:lnTo>
                    <a:lnTo>
                      <a:pt x="1871" y="10"/>
                    </a:lnTo>
                    <a:lnTo>
                      <a:pt x="1863" y="9"/>
                    </a:lnTo>
                    <a:lnTo>
                      <a:pt x="18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7" name="Freeform 732"/>
              <p:cNvSpPr>
                <a:spLocks noEditPoints="1"/>
              </p:cNvSpPr>
              <p:nvPr/>
            </p:nvSpPr>
            <p:spPr bwMode="auto">
              <a:xfrm>
                <a:off x="5345" y="777"/>
                <a:ext cx="3542" cy="3534"/>
              </a:xfrm>
              <a:custGeom>
                <a:avLst/>
                <a:gdLst>
                  <a:gd name="T0" fmla="*/ 1659 w 3542"/>
                  <a:gd name="T1" fmla="*/ 3526 h 3534"/>
                  <a:gd name="T2" fmla="*/ 1645 w 3542"/>
                  <a:gd name="T3" fmla="*/ 3534 h 3534"/>
                  <a:gd name="T4" fmla="*/ 2146 w 3542"/>
                  <a:gd name="T5" fmla="*/ 3489 h 3534"/>
                  <a:gd name="T6" fmla="*/ 2142 w 3542"/>
                  <a:gd name="T7" fmla="*/ 3500 h 3534"/>
                  <a:gd name="T8" fmla="*/ 2146 w 3542"/>
                  <a:gd name="T9" fmla="*/ 3489 h 3534"/>
                  <a:gd name="T10" fmla="*/ 1313 w 3542"/>
                  <a:gd name="T11" fmla="*/ 3469 h 3534"/>
                  <a:gd name="T12" fmla="*/ 1308 w 3542"/>
                  <a:gd name="T13" fmla="*/ 3476 h 3534"/>
                  <a:gd name="T14" fmla="*/ 2626 w 3542"/>
                  <a:gd name="T15" fmla="*/ 3307 h 3534"/>
                  <a:gd name="T16" fmla="*/ 2624 w 3542"/>
                  <a:gd name="T17" fmla="*/ 3319 h 3534"/>
                  <a:gd name="T18" fmla="*/ 2626 w 3542"/>
                  <a:gd name="T19" fmla="*/ 3307 h 3534"/>
                  <a:gd name="T20" fmla="*/ 863 w 3542"/>
                  <a:gd name="T21" fmla="*/ 3278 h 3534"/>
                  <a:gd name="T22" fmla="*/ 853 w 3542"/>
                  <a:gd name="T23" fmla="*/ 3281 h 3534"/>
                  <a:gd name="T24" fmla="*/ 3016 w 3542"/>
                  <a:gd name="T25" fmla="*/ 3014 h 3534"/>
                  <a:gd name="T26" fmla="*/ 3022 w 3542"/>
                  <a:gd name="T27" fmla="*/ 3021 h 3534"/>
                  <a:gd name="T28" fmla="*/ 3016 w 3542"/>
                  <a:gd name="T29" fmla="*/ 3014 h 3534"/>
                  <a:gd name="T30" fmla="*/ 462 w 3542"/>
                  <a:gd name="T31" fmla="*/ 2948 h 3534"/>
                  <a:gd name="T32" fmla="*/ 461 w 3542"/>
                  <a:gd name="T33" fmla="*/ 2959 h 3534"/>
                  <a:gd name="T34" fmla="*/ 462 w 3542"/>
                  <a:gd name="T35" fmla="*/ 2946 h 3534"/>
                  <a:gd name="T36" fmla="*/ 3242 w 3542"/>
                  <a:gd name="T37" fmla="*/ 2753 h 3534"/>
                  <a:gd name="T38" fmla="*/ 3234 w 3542"/>
                  <a:gd name="T39" fmla="*/ 2748 h 3534"/>
                  <a:gd name="T40" fmla="*/ 178 w 3542"/>
                  <a:gd name="T41" fmla="*/ 2542 h 3534"/>
                  <a:gd name="T42" fmla="*/ 194 w 3542"/>
                  <a:gd name="T43" fmla="*/ 2551 h 3534"/>
                  <a:gd name="T44" fmla="*/ 178 w 3542"/>
                  <a:gd name="T45" fmla="*/ 2542 h 3534"/>
                  <a:gd name="T46" fmla="*/ 3457 w 3542"/>
                  <a:gd name="T47" fmla="*/ 2305 h 3534"/>
                  <a:gd name="T48" fmla="*/ 3446 w 3542"/>
                  <a:gd name="T49" fmla="*/ 2310 h 3534"/>
                  <a:gd name="T50" fmla="*/ 67 w 3542"/>
                  <a:gd name="T51" fmla="*/ 2213 h 3534"/>
                  <a:gd name="T52" fmla="*/ 61 w 3542"/>
                  <a:gd name="T53" fmla="*/ 2230 h 3534"/>
                  <a:gd name="T54" fmla="*/ 67 w 3542"/>
                  <a:gd name="T55" fmla="*/ 2213 h 3534"/>
                  <a:gd name="T56" fmla="*/ 3542 w 3542"/>
                  <a:gd name="T57" fmla="*/ 1797 h 3534"/>
                  <a:gd name="T58" fmla="*/ 3532 w 3542"/>
                  <a:gd name="T59" fmla="*/ 1803 h 3534"/>
                  <a:gd name="T60" fmla="*/ 0 w 3542"/>
                  <a:gd name="T61" fmla="*/ 1731 h 3534"/>
                  <a:gd name="T62" fmla="*/ 10 w 3542"/>
                  <a:gd name="T63" fmla="*/ 1738 h 3534"/>
                  <a:gd name="T64" fmla="*/ 0 w 3542"/>
                  <a:gd name="T65" fmla="*/ 1731 h 3534"/>
                  <a:gd name="T66" fmla="*/ 3483 w 3542"/>
                  <a:gd name="T67" fmla="*/ 1313 h 3534"/>
                  <a:gd name="T68" fmla="*/ 3473 w 3542"/>
                  <a:gd name="T69" fmla="*/ 1311 h 3534"/>
                  <a:gd name="T70" fmla="*/ 86 w 3542"/>
                  <a:gd name="T71" fmla="*/ 1224 h 3534"/>
                  <a:gd name="T72" fmla="*/ 93 w 3542"/>
                  <a:gd name="T73" fmla="*/ 1231 h 3534"/>
                  <a:gd name="T74" fmla="*/ 86 w 3542"/>
                  <a:gd name="T75" fmla="*/ 1224 h 3534"/>
                  <a:gd name="T76" fmla="*/ 3360 w 3542"/>
                  <a:gd name="T77" fmla="*/ 986 h 3534"/>
                  <a:gd name="T78" fmla="*/ 3353 w 3542"/>
                  <a:gd name="T79" fmla="*/ 990 h 3534"/>
                  <a:gd name="T80" fmla="*/ 302 w 3542"/>
                  <a:gd name="T81" fmla="*/ 777 h 3534"/>
                  <a:gd name="T82" fmla="*/ 301 w 3542"/>
                  <a:gd name="T83" fmla="*/ 794 h 3534"/>
                  <a:gd name="T84" fmla="*/ 302 w 3542"/>
                  <a:gd name="T85" fmla="*/ 777 h 3534"/>
                  <a:gd name="T86" fmla="*/ 3084 w 3542"/>
                  <a:gd name="T87" fmla="*/ 579 h 3534"/>
                  <a:gd name="T88" fmla="*/ 3076 w 3542"/>
                  <a:gd name="T89" fmla="*/ 582 h 3534"/>
                  <a:gd name="T90" fmla="*/ 520 w 3542"/>
                  <a:gd name="T91" fmla="*/ 513 h 3534"/>
                  <a:gd name="T92" fmla="*/ 524 w 3542"/>
                  <a:gd name="T93" fmla="*/ 521 h 3534"/>
                  <a:gd name="T94" fmla="*/ 520 w 3542"/>
                  <a:gd name="T95" fmla="*/ 513 h 3534"/>
                  <a:gd name="T96" fmla="*/ 2689 w 3542"/>
                  <a:gd name="T97" fmla="*/ 253 h 3534"/>
                  <a:gd name="T98" fmla="*/ 2676 w 3542"/>
                  <a:gd name="T99" fmla="*/ 256 h 3534"/>
                  <a:gd name="T100" fmla="*/ 917 w 3542"/>
                  <a:gd name="T101" fmla="*/ 216 h 3534"/>
                  <a:gd name="T102" fmla="*/ 914 w 3542"/>
                  <a:gd name="T103" fmla="*/ 227 h 3534"/>
                  <a:gd name="T104" fmla="*/ 917 w 3542"/>
                  <a:gd name="T105" fmla="*/ 216 h 3534"/>
                  <a:gd name="T106" fmla="*/ 2231 w 3542"/>
                  <a:gd name="T107" fmla="*/ 56 h 3534"/>
                  <a:gd name="T108" fmla="*/ 2227 w 3542"/>
                  <a:gd name="T109" fmla="*/ 65 h 3534"/>
                  <a:gd name="T110" fmla="*/ 1399 w 3542"/>
                  <a:gd name="T111" fmla="*/ 35 h 3534"/>
                  <a:gd name="T112" fmla="*/ 1394 w 3542"/>
                  <a:gd name="T113" fmla="*/ 45 h 3534"/>
                  <a:gd name="T114" fmla="*/ 1399 w 3542"/>
                  <a:gd name="T115" fmla="*/ 35 h 3534"/>
                  <a:gd name="T116" fmla="*/ 1895 w 3542"/>
                  <a:gd name="T117" fmla="*/ 0 h 3534"/>
                  <a:gd name="T118" fmla="*/ 1879 w 3542"/>
                  <a:gd name="T119" fmla="*/ 8 h 3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42" h="3534">
                    <a:moveTo>
                      <a:pt x="1652" y="3524"/>
                    </a:moveTo>
                    <a:lnTo>
                      <a:pt x="1659" y="3526"/>
                    </a:lnTo>
                    <a:lnTo>
                      <a:pt x="1652" y="3534"/>
                    </a:lnTo>
                    <a:lnTo>
                      <a:pt x="1645" y="3534"/>
                    </a:lnTo>
                    <a:lnTo>
                      <a:pt x="1652" y="3524"/>
                    </a:lnTo>
                    <a:close/>
                    <a:moveTo>
                      <a:pt x="2146" y="3489"/>
                    </a:moveTo>
                    <a:lnTo>
                      <a:pt x="2149" y="3497"/>
                    </a:lnTo>
                    <a:lnTo>
                      <a:pt x="2142" y="3500"/>
                    </a:lnTo>
                    <a:lnTo>
                      <a:pt x="2138" y="3490"/>
                    </a:lnTo>
                    <a:lnTo>
                      <a:pt x="2146" y="3489"/>
                    </a:lnTo>
                    <a:close/>
                    <a:moveTo>
                      <a:pt x="1304" y="3466"/>
                    </a:moveTo>
                    <a:lnTo>
                      <a:pt x="1313" y="3469"/>
                    </a:lnTo>
                    <a:lnTo>
                      <a:pt x="1317" y="3479"/>
                    </a:lnTo>
                    <a:lnTo>
                      <a:pt x="1308" y="3476"/>
                    </a:lnTo>
                    <a:lnTo>
                      <a:pt x="1304" y="3466"/>
                    </a:lnTo>
                    <a:close/>
                    <a:moveTo>
                      <a:pt x="2626" y="3307"/>
                    </a:moveTo>
                    <a:lnTo>
                      <a:pt x="2629" y="3315"/>
                    </a:lnTo>
                    <a:lnTo>
                      <a:pt x="2624" y="3319"/>
                    </a:lnTo>
                    <a:lnTo>
                      <a:pt x="2619" y="3311"/>
                    </a:lnTo>
                    <a:lnTo>
                      <a:pt x="2626" y="3307"/>
                    </a:lnTo>
                    <a:close/>
                    <a:moveTo>
                      <a:pt x="859" y="3274"/>
                    </a:moveTo>
                    <a:lnTo>
                      <a:pt x="863" y="3278"/>
                    </a:lnTo>
                    <a:lnTo>
                      <a:pt x="858" y="3285"/>
                    </a:lnTo>
                    <a:lnTo>
                      <a:pt x="853" y="3281"/>
                    </a:lnTo>
                    <a:lnTo>
                      <a:pt x="859" y="3274"/>
                    </a:lnTo>
                    <a:close/>
                    <a:moveTo>
                      <a:pt x="3016" y="3014"/>
                    </a:moveTo>
                    <a:lnTo>
                      <a:pt x="3028" y="3016"/>
                    </a:lnTo>
                    <a:lnTo>
                      <a:pt x="3022" y="3021"/>
                    </a:lnTo>
                    <a:lnTo>
                      <a:pt x="3011" y="3020"/>
                    </a:lnTo>
                    <a:lnTo>
                      <a:pt x="3016" y="3014"/>
                    </a:lnTo>
                    <a:close/>
                    <a:moveTo>
                      <a:pt x="462" y="2946"/>
                    </a:moveTo>
                    <a:lnTo>
                      <a:pt x="462" y="2948"/>
                    </a:lnTo>
                    <a:lnTo>
                      <a:pt x="466" y="2952"/>
                    </a:lnTo>
                    <a:lnTo>
                      <a:pt x="461" y="2959"/>
                    </a:lnTo>
                    <a:lnTo>
                      <a:pt x="455" y="2953"/>
                    </a:lnTo>
                    <a:lnTo>
                      <a:pt x="462" y="2946"/>
                    </a:lnTo>
                    <a:close/>
                    <a:moveTo>
                      <a:pt x="3240" y="2743"/>
                    </a:moveTo>
                    <a:lnTo>
                      <a:pt x="3242" y="2753"/>
                    </a:lnTo>
                    <a:lnTo>
                      <a:pt x="3238" y="2760"/>
                    </a:lnTo>
                    <a:lnTo>
                      <a:pt x="3234" y="2748"/>
                    </a:lnTo>
                    <a:lnTo>
                      <a:pt x="3240" y="2743"/>
                    </a:lnTo>
                    <a:close/>
                    <a:moveTo>
                      <a:pt x="178" y="2542"/>
                    </a:moveTo>
                    <a:lnTo>
                      <a:pt x="189" y="2544"/>
                    </a:lnTo>
                    <a:lnTo>
                      <a:pt x="194" y="2551"/>
                    </a:lnTo>
                    <a:lnTo>
                      <a:pt x="182" y="2549"/>
                    </a:lnTo>
                    <a:lnTo>
                      <a:pt x="178" y="2542"/>
                    </a:lnTo>
                    <a:close/>
                    <a:moveTo>
                      <a:pt x="3449" y="2303"/>
                    </a:moveTo>
                    <a:lnTo>
                      <a:pt x="3457" y="2305"/>
                    </a:lnTo>
                    <a:lnTo>
                      <a:pt x="3456" y="2312"/>
                    </a:lnTo>
                    <a:lnTo>
                      <a:pt x="3446" y="2310"/>
                    </a:lnTo>
                    <a:lnTo>
                      <a:pt x="3449" y="2303"/>
                    </a:lnTo>
                    <a:close/>
                    <a:moveTo>
                      <a:pt x="67" y="2213"/>
                    </a:moveTo>
                    <a:lnTo>
                      <a:pt x="68" y="2221"/>
                    </a:lnTo>
                    <a:lnTo>
                      <a:pt x="61" y="2230"/>
                    </a:lnTo>
                    <a:lnTo>
                      <a:pt x="59" y="2221"/>
                    </a:lnTo>
                    <a:lnTo>
                      <a:pt x="67" y="2213"/>
                    </a:lnTo>
                    <a:close/>
                    <a:moveTo>
                      <a:pt x="3532" y="1796"/>
                    </a:moveTo>
                    <a:lnTo>
                      <a:pt x="3542" y="1797"/>
                    </a:lnTo>
                    <a:lnTo>
                      <a:pt x="3542" y="1804"/>
                    </a:lnTo>
                    <a:lnTo>
                      <a:pt x="3532" y="1803"/>
                    </a:lnTo>
                    <a:lnTo>
                      <a:pt x="3532" y="1796"/>
                    </a:lnTo>
                    <a:close/>
                    <a:moveTo>
                      <a:pt x="0" y="1731"/>
                    </a:moveTo>
                    <a:lnTo>
                      <a:pt x="9" y="1732"/>
                    </a:lnTo>
                    <a:lnTo>
                      <a:pt x="10" y="1738"/>
                    </a:lnTo>
                    <a:lnTo>
                      <a:pt x="0" y="1737"/>
                    </a:lnTo>
                    <a:lnTo>
                      <a:pt x="0" y="1731"/>
                    </a:lnTo>
                    <a:close/>
                    <a:moveTo>
                      <a:pt x="3480" y="1303"/>
                    </a:moveTo>
                    <a:lnTo>
                      <a:pt x="3483" y="1313"/>
                    </a:lnTo>
                    <a:lnTo>
                      <a:pt x="3475" y="1321"/>
                    </a:lnTo>
                    <a:lnTo>
                      <a:pt x="3473" y="1311"/>
                    </a:lnTo>
                    <a:lnTo>
                      <a:pt x="3480" y="1303"/>
                    </a:lnTo>
                    <a:close/>
                    <a:moveTo>
                      <a:pt x="86" y="1224"/>
                    </a:moveTo>
                    <a:lnTo>
                      <a:pt x="95" y="1225"/>
                    </a:lnTo>
                    <a:lnTo>
                      <a:pt x="93" y="1231"/>
                    </a:lnTo>
                    <a:lnTo>
                      <a:pt x="83" y="1229"/>
                    </a:lnTo>
                    <a:lnTo>
                      <a:pt x="86" y="1224"/>
                    </a:lnTo>
                    <a:close/>
                    <a:moveTo>
                      <a:pt x="3348" y="983"/>
                    </a:moveTo>
                    <a:lnTo>
                      <a:pt x="3360" y="986"/>
                    </a:lnTo>
                    <a:lnTo>
                      <a:pt x="3362" y="992"/>
                    </a:lnTo>
                    <a:lnTo>
                      <a:pt x="3353" y="990"/>
                    </a:lnTo>
                    <a:lnTo>
                      <a:pt x="3348" y="983"/>
                    </a:lnTo>
                    <a:close/>
                    <a:moveTo>
                      <a:pt x="302" y="777"/>
                    </a:moveTo>
                    <a:lnTo>
                      <a:pt x="307" y="787"/>
                    </a:lnTo>
                    <a:lnTo>
                      <a:pt x="301" y="794"/>
                    </a:lnTo>
                    <a:lnTo>
                      <a:pt x="297" y="784"/>
                    </a:lnTo>
                    <a:lnTo>
                      <a:pt x="302" y="777"/>
                    </a:lnTo>
                    <a:close/>
                    <a:moveTo>
                      <a:pt x="3081" y="575"/>
                    </a:moveTo>
                    <a:lnTo>
                      <a:pt x="3084" y="579"/>
                    </a:lnTo>
                    <a:lnTo>
                      <a:pt x="3079" y="586"/>
                    </a:lnTo>
                    <a:lnTo>
                      <a:pt x="3076" y="582"/>
                    </a:lnTo>
                    <a:lnTo>
                      <a:pt x="3081" y="575"/>
                    </a:lnTo>
                    <a:close/>
                    <a:moveTo>
                      <a:pt x="520" y="513"/>
                    </a:moveTo>
                    <a:lnTo>
                      <a:pt x="531" y="516"/>
                    </a:lnTo>
                    <a:lnTo>
                      <a:pt x="524" y="521"/>
                    </a:lnTo>
                    <a:lnTo>
                      <a:pt x="514" y="518"/>
                    </a:lnTo>
                    <a:lnTo>
                      <a:pt x="520" y="513"/>
                    </a:lnTo>
                    <a:close/>
                    <a:moveTo>
                      <a:pt x="2682" y="249"/>
                    </a:moveTo>
                    <a:lnTo>
                      <a:pt x="2689" y="253"/>
                    </a:lnTo>
                    <a:lnTo>
                      <a:pt x="2683" y="260"/>
                    </a:lnTo>
                    <a:lnTo>
                      <a:pt x="2676" y="256"/>
                    </a:lnTo>
                    <a:lnTo>
                      <a:pt x="2682" y="249"/>
                    </a:lnTo>
                    <a:close/>
                    <a:moveTo>
                      <a:pt x="917" y="216"/>
                    </a:moveTo>
                    <a:lnTo>
                      <a:pt x="920" y="225"/>
                    </a:lnTo>
                    <a:lnTo>
                      <a:pt x="914" y="227"/>
                    </a:lnTo>
                    <a:lnTo>
                      <a:pt x="911" y="219"/>
                    </a:lnTo>
                    <a:lnTo>
                      <a:pt x="917" y="216"/>
                    </a:lnTo>
                    <a:close/>
                    <a:moveTo>
                      <a:pt x="2224" y="55"/>
                    </a:moveTo>
                    <a:lnTo>
                      <a:pt x="2231" y="56"/>
                    </a:lnTo>
                    <a:lnTo>
                      <a:pt x="2234" y="66"/>
                    </a:lnTo>
                    <a:lnTo>
                      <a:pt x="2227" y="65"/>
                    </a:lnTo>
                    <a:lnTo>
                      <a:pt x="2224" y="55"/>
                    </a:lnTo>
                    <a:close/>
                    <a:moveTo>
                      <a:pt x="1399" y="35"/>
                    </a:moveTo>
                    <a:lnTo>
                      <a:pt x="1402" y="44"/>
                    </a:lnTo>
                    <a:lnTo>
                      <a:pt x="1394" y="45"/>
                    </a:lnTo>
                    <a:lnTo>
                      <a:pt x="1392" y="37"/>
                    </a:lnTo>
                    <a:lnTo>
                      <a:pt x="1399" y="35"/>
                    </a:lnTo>
                    <a:close/>
                    <a:moveTo>
                      <a:pt x="1886" y="0"/>
                    </a:moveTo>
                    <a:lnTo>
                      <a:pt x="1895" y="0"/>
                    </a:lnTo>
                    <a:lnTo>
                      <a:pt x="1888" y="10"/>
                    </a:lnTo>
                    <a:lnTo>
                      <a:pt x="1879" y="8"/>
                    </a:lnTo>
                    <a:lnTo>
                      <a:pt x="18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8" name="Freeform 733"/>
              <p:cNvSpPr>
                <a:spLocks noEditPoints="1"/>
              </p:cNvSpPr>
              <p:nvPr/>
            </p:nvSpPr>
            <p:spPr bwMode="auto">
              <a:xfrm>
                <a:off x="5337" y="768"/>
                <a:ext cx="3558" cy="3552"/>
              </a:xfrm>
              <a:custGeom>
                <a:avLst/>
                <a:gdLst>
                  <a:gd name="T0" fmla="*/ 1653 w 3558"/>
                  <a:gd name="T1" fmla="*/ 3552 h 3552"/>
                  <a:gd name="T2" fmla="*/ 1619 w 3558"/>
                  <a:gd name="T3" fmla="*/ 3549 h 3552"/>
                  <a:gd name="T4" fmla="*/ 1641 w 3558"/>
                  <a:gd name="T5" fmla="*/ 3547 h 3552"/>
                  <a:gd name="T6" fmla="*/ 2157 w 3558"/>
                  <a:gd name="T7" fmla="*/ 3506 h 3552"/>
                  <a:gd name="T8" fmla="*/ 2150 w 3558"/>
                  <a:gd name="T9" fmla="*/ 3509 h 3552"/>
                  <a:gd name="T10" fmla="*/ 1340 w 3558"/>
                  <a:gd name="T11" fmla="*/ 3501 h 3552"/>
                  <a:gd name="T12" fmla="*/ 1316 w 3558"/>
                  <a:gd name="T13" fmla="*/ 3485 h 3552"/>
                  <a:gd name="T14" fmla="*/ 1321 w 3558"/>
                  <a:gd name="T15" fmla="*/ 3497 h 3552"/>
                  <a:gd name="T16" fmla="*/ 2641 w 3558"/>
                  <a:gd name="T17" fmla="*/ 3333 h 3552"/>
                  <a:gd name="T18" fmla="*/ 2637 w 3558"/>
                  <a:gd name="T19" fmla="*/ 3324 h 3552"/>
                  <a:gd name="T20" fmla="*/ 860 w 3558"/>
                  <a:gd name="T21" fmla="*/ 3302 h 3552"/>
                  <a:gd name="T22" fmla="*/ 3036 w 3558"/>
                  <a:gd name="T23" fmla="*/ 3025 h 3552"/>
                  <a:gd name="T24" fmla="*/ 3030 w 3558"/>
                  <a:gd name="T25" fmla="*/ 3030 h 3552"/>
                  <a:gd name="T26" fmla="*/ 3057 w 3558"/>
                  <a:gd name="T27" fmla="*/ 3016 h 3552"/>
                  <a:gd name="T28" fmla="*/ 463 w 3558"/>
                  <a:gd name="T29" fmla="*/ 2962 h 3552"/>
                  <a:gd name="T30" fmla="*/ 457 w 3558"/>
                  <a:gd name="T31" fmla="*/ 2969 h 3552"/>
                  <a:gd name="T32" fmla="*/ 3255 w 3558"/>
                  <a:gd name="T33" fmla="*/ 2772 h 3552"/>
                  <a:gd name="T34" fmla="*/ 3250 w 3558"/>
                  <a:gd name="T35" fmla="*/ 2762 h 3552"/>
                  <a:gd name="T36" fmla="*/ 190 w 3558"/>
                  <a:gd name="T37" fmla="*/ 2558 h 3552"/>
                  <a:gd name="T38" fmla="*/ 3465 w 3558"/>
                  <a:gd name="T39" fmla="*/ 2314 h 3552"/>
                  <a:gd name="T40" fmla="*/ 3464 w 3558"/>
                  <a:gd name="T41" fmla="*/ 2321 h 3552"/>
                  <a:gd name="T42" fmla="*/ 69 w 3558"/>
                  <a:gd name="T43" fmla="*/ 2239 h 3552"/>
                  <a:gd name="T44" fmla="*/ 67 w 3558"/>
                  <a:gd name="T45" fmla="*/ 2230 h 3552"/>
                  <a:gd name="T46" fmla="*/ 3558 w 3558"/>
                  <a:gd name="T47" fmla="*/ 1815 h 3552"/>
                  <a:gd name="T48" fmla="*/ 0 w 3558"/>
                  <a:gd name="T49" fmla="*/ 1739 h 3552"/>
                  <a:gd name="T50" fmla="*/ 0 w 3558"/>
                  <a:gd name="T51" fmla="*/ 1744 h 3552"/>
                  <a:gd name="T52" fmla="*/ 3498 w 3558"/>
                  <a:gd name="T53" fmla="*/ 1313 h 3552"/>
                  <a:gd name="T54" fmla="*/ 3495 w 3558"/>
                  <a:gd name="T55" fmla="*/ 1303 h 3552"/>
                  <a:gd name="T56" fmla="*/ 91 w 3558"/>
                  <a:gd name="T57" fmla="*/ 1238 h 3552"/>
                  <a:gd name="T58" fmla="*/ 3368 w 3558"/>
                  <a:gd name="T59" fmla="*/ 995 h 3552"/>
                  <a:gd name="T60" fmla="*/ 3370 w 3558"/>
                  <a:gd name="T61" fmla="*/ 1001 h 3552"/>
                  <a:gd name="T62" fmla="*/ 310 w 3558"/>
                  <a:gd name="T63" fmla="*/ 786 h 3552"/>
                  <a:gd name="T64" fmla="*/ 306 w 3558"/>
                  <a:gd name="T65" fmla="*/ 775 h 3552"/>
                  <a:gd name="T66" fmla="*/ 3092 w 3558"/>
                  <a:gd name="T67" fmla="*/ 588 h 3552"/>
                  <a:gd name="T68" fmla="*/ 517 w 3558"/>
                  <a:gd name="T69" fmla="*/ 520 h 3552"/>
                  <a:gd name="T70" fmla="*/ 511 w 3558"/>
                  <a:gd name="T71" fmla="*/ 526 h 3552"/>
                  <a:gd name="T72" fmla="*/ 2702 w 3558"/>
                  <a:gd name="T73" fmla="*/ 255 h 3552"/>
                  <a:gd name="T74" fmla="*/ 2695 w 3558"/>
                  <a:gd name="T75" fmla="*/ 250 h 3552"/>
                  <a:gd name="T76" fmla="*/ 919 w 3558"/>
                  <a:gd name="T77" fmla="*/ 228 h 3552"/>
                  <a:gd name="T78" fmla="*/ 2228 w 3558"/>
                  <a:gd name="T79" fmla="*/ 54 h 3552"/>
                  <a:gd name="T80" fmla="*/ 2232 w 3558"/>
                  <a:gd name="T81" fmla="*/ 64 h 3552"/>
                  <a:gd name="T82" fmla="*/ 1407 w 3558"/>
                  <a:gd name="T83" fmla="*/ 44 h 3552"/>
                  <a:gd name="T84" fmla="*/ 1402 w 3558"/>
                  <a:gd name="T85" fmla="*/ 36 h 3552"/>
                  <a:gd name="T86" fmla="*/ 1927 w 3558"/>
                  <a:gd name="T87" fmla="*/ 3 h 3552"/>
                  <a:gd name="T88" fmla="*/ 1901 w 3558"/>
                  <a:gd name="T89" fmla="*/ 0 h 3552"/>
                  <a:gd name="T90" fmla="*/ 1894 w 3558"/>
                  <a:gd name="T91" fmla="*/ 9 h 3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58" h="3552">
                    <a:moveTo>
                      <a:pt x="1653" y="3543"/>
                    </a:moveTo>
                    <a:lnTo>
                      <a:pt x="1660" y="3543"/>
                    </a:lnTo>
                    <a:lnTo>
                      <a:pt x="1653" y="3552"/>
                    </a:lnTo>
                    <a:lnTo>
                      <a:pt x="1619" y="3549"/>
                    </a:lnTo>
                    <a:lnTo>
                      <a:pt x="1619" y="3549"/>
                    </a:lnTo>
                    <a:lnTo>
                      <a:pt x="1619" y="3549"/>
                    </a:lnTo>
                    <a:lnTo>
                      <a:pt x="1631" y="3546"/>
                    </a:lnTo>
                    <a:lnTo>
                      <a:pt x="1636" y="3546"/>
                    </a:lnTo>
                    <a:lnTo>
                      <a:pt x="1641" y="3547"/>
                    </a:lnTo>
                    <a:lnTo>
                      <a:pt x="1645" y="3550"/>
                    </a:lnTo>
                    <a:lnTo>
                      <a:pt x="1653" y="3543"/>
                    </a:lnTo>
                    <a:close/>
                    <a:moveTo>
                      <a:pt x="2157" y="3506"/>
                    </a:moveTo>
                    <a:lnTo>
                      <a:pt x="2160" y="3516"/>
                    </a:lnTo>
                    <a:lnTo>
                      <a:pt x="2153" y="3518"/>
                    </a:lnTo>
                    <a:lnTo>
                      <a:pt x="2150" y="3509"/>
                    </a:lnTo>
                    <a:lnTo>
                      <a:pt x="2157" y="3506"/>
                    </a:lnTo>
                    <a:close/>
                    <a:moveTo>
                      <a:pt x="1338" y="3501"/>
                    </a:moveTo>
                    <a:lnTo>
                      <a:pt x="1340" y="3501"/>
                    </a:lnTo>
                    <a:lnTo>
                      <a:pt x="1343" y="3502"/>
                    </a:lnTo>
                    <a:lnTo>
                      <a:pt x="1338" y="3501"/>
                    </a:lnTo>
                    <a:close/>
                    <a:moveTo>
                      <a:pt x="1316" y="3485"/>
                    </a:moveTo>
                    <a:lnTo>
                      <a:pt x="1325" y="3488"/>
                    </a:lnTo>
                    <a:lnTo>
                      <a:pt x="1329" y="3498"/>
                    </a:lnTo>
                    <a:lnTo>
                      <a:pt x="1321" y="3497"/>
                    </a:lnTo>
                    <a:lnTo>
                      <a:pt x="1316" y="3485"/>
                    </a:lnTo>
                    <a:close/>
                    <a:moveTo>
                      <a:pt x="2637" y="3324"/>
                    </a:moveTo>
                    <a:lnTo>
                      <a:pt x="2641" y="3333"/>
                    </a:lnTo>
                    <a:lnTo>
                      <a:pt x="2634" y="3337"/>
                    </a:lnTo>
                    <a:lnTo>
                      <a:pt x="2632" y="3328"/>
                    </a:lnTo>
                    <a:lnTo>
                      <a:pt x="2637" y="3324"/>
                    </a:lnTo>
                    <a:close/>
                    <a:moveTo>
                      <a:pt x="861" y="3290"/>
                    </a:moveTo>
                    <a:lnTo>
                      <a:pt x="866" y="3294"/>
                    </a:lnTo>
                    <a:lnTo>
                      <a:pt x="860" y="3302"/>
                    </a:lnTo>
                    <a:lnTo>
                      <a:pt x="856" y="3297"/>
                    </a:lnTo>
                    <a:lnTo>
                      <a:pt x="861" y="3290"/>
                    </a:lnTo>
                    <a:close/>
                    <a:moveTo>
                      <a:pt x="3036" y="3025"/>
                    </a:moveTo>
                    <a:lnTo>
                      <a:pt x="3047" y="3026"/>
                    </a:lnTo>
                    <a:lnTo>
                      <a:pt x="3040" y="3032"/>
                    </a:lnTo>
                    <a:lnTo>
                      <a:pt x="3030" y="3030"/>
                    </a:lnTo>
                    <a:lnTo>
                      <a:pt x="3036" y="3025"/>
                    </a:lnTo>
                    <a:close/>
                    <a:moveTo>
                      <a:pt x="3057" y="3016"/>
                    </a:moveTo>
                    <a:lnTo>
                      <a:pt x="3057" y="3016"/>
                    </a:lnTo>
                    <a:lnTo>
                      <a:pt x="3057" y="3016"/>
                    </a:lnTo>
                    <a:lnTo>
                      <a:pt x="3057" y="3016"/>
                    </a:lnTo>
                    <a:close/>
                    <a:moveTo>
                      <a:pt x="463" y="2962"/>
                    </a:moveTo>
                    <a:lnTo>
                      <a:pt x="469" y="2968"/>
                    </a:lnTo>
                    <a:lnTo>
                      <a:pt x="463" y="2975"/>
                    </a:lnTo>
                    <a:lnTo>
                      <a:pt x="457" y="2969"/>
                    </a:lnTo>
                    <a:lnTo>
                      <a:pt x="463" y="2962"/>
                    </a:lnTo>
                    <a:close/>
                    <a:moveTo>
                      <a:pt x="3250" y="2762"/>
                    </a:moveTo>
                    <a:lnTo>
                      <a:pt x="3255" y="2772"/>
                    </a:lnTo>
                    <a:lnTo>
                      <a:pt x="3250" y="2779"/>
                    </a:lnTo>
                    <a:lnTo>
                      <a:pt x="3246" y="2769"/>
                    </a:lnTo>
                    <a:lnTo>
                      <a:pt x="3250" y="2762"/>
                    </a:lnTo>
                    <a:close/>
                    <a:moveTo>
                      <a:pt x="176" y="2548"/>
                    </a:moveTo>
                    <a:lnTo>
                      <a:pt x="186" y="2551"/>
                    </a:lnTo>
                    <a:lnTo>
                      <a:pt x="190" y="2558"/>
                    </a:lnTo>
                    <a:lnTo>
                      <a:pt x="179" y="2557"/>
                    </a:lnTo>
                    <a:lnTo>
                      <a:pt x="176" y="2548"/>
                    </a:lnTo>
                    <a:close/>
                    <a:moveTo>
                      <a:pt x="3465" y="2314"/>
                    </a:moveTo>
                    <a:lnTo>
                      <a:pt x="3475" y="2315"/>
                    </a:lnTo>
                    <a:lnTo>
                      <a:pt x="3472" y="2322"/>
                    </a:lnTo>
                    <a:lnTo>
                      <a:pt x="3464" y="2321"/>
                    </a:lnTo>
                    <a:lnTo>
                      <a:pt x="3465" y="2314"/>
                    </a:lnTo>
                    <a:close/>
                    <a:moveTo>
                      <a:pt x="67" y="2230"/>
                    </a:moveTo>
                    <a:lnTo>
                      <a:pt x="69" y="2239"/>
                    </a:lnTo>
                    <a:lnTo>
                      <a:pt x="62" y="2247"/>
                    </a:lnTo>
                    <a:lnTo>
                      <a:pt x="60" y="2239"/>
                    </a:lnTo>
                    <a:lnTo>
                      <a:pt x="67" y="2230"/>
                    </a:lnTo>
                    <a:close/>
                    <a:moveTo>
                      <a:pt x="3550" y="1806"/>
                    </a:moveTo>
                    <a:lnTo>
                      <a:pt x="3558" y="1808"/>
                    </a:lnTo>
                    <a:lnTo>
                      <a:pt x="3558" y="1815"/>
                    </a:lnTo>
                    <a:lnTo>
                      <a:pt x="3550" y="1813"/>
                    </a:lnTo>
                    <a:lnTo>
                      <a:pt x="3550" y="1806"/>
                    </a:lnTo>
                    <a:close/>
                    <a:moveTo>
                      <a:pt x="0" y="1739"/>
                    </a:moveTo>
                    <a:lnTo>
                      <a:pt x="8" y="1740"/>
                    </a:lnTo>
                    <a:lnTo>
                      <a:pt x="8" y="1746"/>
                    </a:lnTo>
                    <a:lnTo>
                      <a:pt x="0" y="1744"/>
                    </a:lnTo>
                    <a:lnTo>
                      <a:pt x="0" y="1739"/>
                    </a:lnTo>
                    <a:close/>
                    <a:moveTo>
                      <a:pt x="3495" y="1303"/>
                    </a:moveTo>
                    <a:lnTo>
                      <a:pt x="3498" y="1313"/>
                    </a:lnTo>
                    <a:lnTo>
                      <a:pt x="3491" y="1322"/>
                    </a:lnTo>
                    <a:lnTo>
                      <a:pt x="3488" y="1312"/>
                    </a:lnTo>
                    <a:lnTo>
                      <a:pt x="3495" y="1303"/>
                    </a:lnTo>
                    <a:close/>
                    <a:moveTo>
                      <a:pt x="84" y="1231"/>
                    </a:moveTo>
                    <a:lnTo>
                      <a:pt x="94" y="1233"/>
                    </a:lnTo>
                    <a:lnTo>
                      <a:pt x="91" y="1238"/>
                    </a:lnTo>
                    <a:lnTo>
                      <a:pt x="83" y="1237"/>
                    </a:lnTo>
                    <a:lnTo>
                      <a:pt x="84" y="1231"/>
                    </a:lnTo>
                    <a:close/>
                    <a:moveTo>
                      <a:pt x="3368" y="995"/>
                    </a:moveTo>
                    <a:lnTo>
                      <a:pt x="3379" y="997"/>
                    </a:lnTo>
                    <a:lnTo>
                      <a:pt x="3382" y="1004"/>
                    </a:lnTo>
                    <a:lnTo>
                      <a:pt x="3370" y="1001"/>
                    </a:lnTo>
                    <a:lnTo>
                      <a:pt x="3368" y="995"/>
                    </a:lnTo>
                    <a:close/>
                    <a:moveTo>
                      <a:pt x="306" y="775"/>
                    </a:moveTo>
                    <a:lnTo>
                      <a:pt x="310" y="786"/>
                    </a:lnTo>
                    <a:lnTo>
                      <a:pt x="305" y="793"/>
                    </a:lnTo>
                    <a:lnTo>
                      <a:pt x="302" y="783"/>
                    </a:lnTo>
                    <a:lnTo>
                      <a:pt x="306" y="775"/>
                    </a:lnTo>
                    <a:close/>
                    <a:moveTo>
                      <a:pt x="3095" y="577"/>
                    </a:moveTo>
                    <a:lnTo>
                      <a:pt x="3098" y="581"/>
                    </a:lnTo>
                    <a:lnTo>
                      <a:pt x="3092" y="588"/>
                    </a:lnTo>
                    <a:lnTo>
                      <a:pt x="3089" y="584"/>
                    </a:lnTo>
                    <a:lnTo>
                      <a:pt x="3095" y="577"/>
                    </a:lnTo>
                    <a:close/>
                    <a:moveTo>
                      <a:pt x="517" y="520"/>
                    </a:moveTo>
                    <a:lnTo>
                      <a:pt x="528" y="522"/>
                    </a:lnTo>
                    <a:lnTo>
                      <a:pt x="522" y="527"/>
                    </a:lnTo>
                    <a:lnTo>
                      <a:pt x="511" y="526"/>
                    </a:lnTo>
                    <a:lnTo>
                      <a:pt x="517" y="520"/>
                    </a:lnTo>
                    <a:close/>
                    <a:moveTo>
                      <a:pt x="2695" y="250"/>
                    </a:moveTo>
                    <a:lnTo>
                      <a:pt x="2702" y="255"/>
                    </a:lnTo>
                    <a:lnTo>
                      <a:pt x="2697" y="262"/>
                    </a:lnTo>
                    <a:lnTo>
                      <a:pt x="2690" y="258"/>
                    </a:lnTo>
                    <a:lnTo>
                      <a:pt x="2695" y="250"/>
                    </a:lnTo>
                    <a:close/>
                    <a:moveTo>
                      <a:pt x="922" y="217"/>
                    </a:moveTo>
                    <a:lnTo>
                      <a:pt x="925" y="225"/>
                    </a:lnTo>
                    <a:lnTo>
                      <a:pt x="919" y="228"/>
                    </a:lnTo>
                    <a:lnTo>
                      <a:pt x="915" y="219"/>
                    </a:lnTo>
                    <a:lnTo>
                      <a:pt x="922" y="217"/>
                    </a:lnTo>
                    <a:close/>
                    <a:moveTo>
                      <a:pt x="2228" y="54"/>
                    </a:moveTo>
                    <a:lnTo>
                      <a:pt x="2235" y="55"/>
                    </a:lnTo>
                    <a:lnTo>
                      <a:pt x="2239" y="65"/>
                    </a:lnTo>
                    <a:lnTo>
                      <a:pt x="2232" y="64"/>
                    </a:lnTo>
                    <a:lnTo>
                      <a:pt x="2228" y="54"/>
                    </a:lnTo>
                    <a:close/>
                    <a:moveTo>
                      <a:pt x="1402" y="36"/>
                    </a:moveTo>
                    <a:lnTo>
                      <a:pt x="1407" y="44"/>
                    </a:lnTo>
                    <a:lnTo>
                      <a:pt x="1400" y="46"/>
                    </a:lnTo>
                    <a:lnTo>
                      <a:pt x="1395" y="37"/>
                    </a:lnTo>
                    <a:lnTo>
                      <a:pt x="1402" y="36"/>
                    </a:lnTo>
                    <a:close/>
                    <a:moveTo>
                      <a:pt x="1920" y="2"/>
                    </a:moveTo>
                    <a:lnTo>
                      <a:pt x="1928" y="2"/>
                    </a:lnTo>
                    <a:lnTo>
                      <a:pt x="1927" y="3"/>
                    </a:lnTo>
                    <a:lnTo>
                      <a:pt x="1922" y="2"/>
                    </a:lnTo>
                    <a:lnTo>
                      <a:pt x="1920" y="2"/>
                    </a:lnTo>
                    <a:close/>
                    <a:moveTo>
                      <a:pt x="1901" y="0"/>
                    </a:moveTo>
                    <a:lnTo>
                      <a:pt x="1910" y="0"/>
                    </a:lnTo>
                    <a:lnTo>
                      <a:pt x="1903" y="9"/>
                    </a:lnTo>
                    <a:lnTo>
                      <a:pt x="1894" y="9"/>
                    </a:lnTo>
                    <a:lnTo>
                      <a:pt x="19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9" name="Freeform 734"/>
              <p:cNvSpPr>
                <a:spLocks noEditPoints="1"/>
              </p:cNvSpPr>
              <p:nvPr/>
            </p:nvSpPr>
            <p:spPr bwMode="auto">
              <a:xfrm>
                <a:off x="5327" y="760"/>
                <a:ext cx="3577" cy="3568"/>
              </a:xfrm>
              <a:custGeom>
                <a:avLst/>
                <a:gdLst>
                  <a:gd name="T0" fmla="*/ 1660 w 3577"/>
                  <a:gd name="T1" fmla="*/ 3562 h 3568"/>
                  <a:gd name="T2" fmla="*/ 1619 w 3577"/>
                  <a:gd name="T3" fmla="*/ 3565 h 3568"/>
                  <a:gd name="T4" fmla="*/ 2174 w 3577"/>
                  <a:gd name="T5" fmla="*/ 3533 h 3568"/>
                  <a:gd name="T6" fmla="*/ 1331 w 3577"/>
                  <a:gd name="T7" fmla="*/ 3505 h 3568"/>
                  <a:gd name="T8" fmla="*/ 1348 w 3577"/>
                  <a:gd name="T9" fmla="*/ 3509 h 3568"/>
                  <a:gd name="T10" fmla="*/ 1331 w 3577"/>
                  <a:gd name="T11" fmla="*/ 3513 h 3568"/>
                  <a:gd name="T12" fmla="*/ 2654 w 3577"/>
                  <a:gd name="T13" fmla="*/ 3349 h 3568"/>
                  <a:gd name="T14" fmla="*/ 866 w 3577"/>
                  <a:gd name="T15" fmla="*/ 3305 h 3568"/>
                  <a:gd name="T16" fmla="*/ 866 w 3577"/>
                  <a:gd name="T17" fmla="*/ 3305 h 3568"/>
                  <a:gd name="T18" fmla="*/ 3061 w 3577"/>
                  <a:gd name="T19" fmla="*/ 3042 h 3568"/>
                  <a:gd name="T20" fmla="*/ 3061 w 3577"/>
                  <a:gd name="T21" fmla="*/ 3035 h 3568"/>
                  <a:gd name="T22" fmla="*/ 3088 w 3577"/>
                  <a:gd name="T23" fmla="*/ 3014 h 3568"/>
                  <a:gd name="T24" fmla="*/ 462 w 3577"/>
                  <a:gd name="T25" fmla="*/ 2984 h 3568"/>
                  <a:gd name="T26" fmla="*/ 3270 w 3577"/>
                  <a:gd name="T27" fmla="*/ 2785 h 3568"/>
                  <a:gd name="T28" fmla="*/ 3249 w 3577"/>
                  <a:gd name="T29" fmla="*/ 2806 h 3568"/>
                  <a:gd name="T30" fmla="*/ 3260 w 3577"/>
                  <a:gd name="T31" fmla="*/ 2789 h 3568"/>
                  <a:gd name="T32" fmla="*/ 168 w 3577"/>
                  <a:gd name="T33" fmla="*/ 2534 h 3568"/>
                  <a:gd name="T34" fmla="*/ 189 w 3577"/>
                  <a:gd name="T35" fmla="*/ 2565 h 3568"/>
                  <a:gd name="T36" fmla="*/ 3493 w 3577"/>
                  <a:gd name="T37" fmla="*/ 2325 h 3568"/>
                  <a:gd name="T38" fmla="*/ 70 w 3577"/>
                  <a:gd name="T39" fmla="*/ 2247 h 3568"/>
                  <a:gd name="T40" fmla="*/ 75 w 3577"/>
                  <a:gd name="T41" fmla="*/ 2271 h 3568"/>
                  <a:gd name="T42" fmla="*/ 73 w 3577"/>
                  <a:gd name="T43" fmla="*/ 2291 h 3568"/>
                  <a:gd name="T44" fmla="*/ 3568 w 3577"/>
                  <a:gd name="T45" fmla="*/ 1816 h 3568"/>
                  <a:gd name="T46" fmla="*/ 3568 w 3577"/>
                  <a:gd name="T47" fmla="*/ 1816 h 3568"/>
                  <a:gd name="T48" fmla="*/ 0 w 3577"/>
                  <a:gd name="T49" fmla="*/ 1751 h 3568"/>
                  <a:gd name="T50" fmla="*/ 3515 w 3577"/>
                  <a:gd name="T51" fmla="*/ 1313 h 3568"/>
                  <a:gd name="T52" fmla="*/ 3508 w 3577"/>
                  <a:gd name="T53" fmla="*/ 1307 h 3568"/>
                  <a:gd name="T54" fmla="*/ 3502 w 3577"/>
                  <a:gd name="T55" fmla="*/ 1286 h 3568"/>
                  <a:gd name="T56" fmla="*/ 94 w 3577"/>
                  <a:gd name="T57" fmla="*/ 1239 h 3568"/>
                  <a:gd name="T58" fmla="*/ 3399 w 3577"/>
                  <a:gd name="T59" fmla="*/ 1003 h 3568"/>
                  <a:gd name="T60" fmla="*/ 3399 w 3577"/>
                  <a:gd name="T61" fmla="*/ 1013 h 3568"/>
                  <a:gd name="T62" fmla="*/ 3399 w 3577"/>
                  <a:gd name="T63" fmla="*/ 1003 h 3568"/>
                  <a:gd name="T64" fmla="*/ 327 w 3577"/>
                  <a:gd name="T65" fmla="*/ 766 h 3568"/>
                  <a:gd name="T66" fmla="*/ 316 w 3577"/>
                  <a:gd name="T67" fmla="*/ 783 h 3568"/>
                  <a:gd name="T68" fmla="*/ 329 w 3577"/>
                  <a:gd name="T69" fmla="*/ 750 h 3568"/>
                  <a:gd name="T70" fmla="*/ 3105 w 3577"/>
                  <a:gd name="T71" fmla="*/ 585 h 3568"/>
                  <a:gd name="T72" fmla="*/ 527 w 3577"/>
                  <a:gd name="T73" fmla="*/ 528 h 3568"/>
                  <a:gd name="T74" fmla="*/ 501 w 3577"/>
                  <a:gd name="T75" fmla="*/ 551 h 3568"/>
                  <a:gd name="T76" fmla="*/ 2711 w 3577"/>
                  <a:gd name="T77" fmla="*/ 251 h 3568"/>
                  <a:gd name="T78" fmla="*/ 2711 w 3577"/>
                  <a:gd name="T79" fmla="*/ 251 h 3568"/>
                  <a:gd name="T80" fmla="*/ 922 w 3577"/>
                  <a:gd name="T81" fmla="*/ 219 h 3568"/>
                  <a:gd name="T82" fmla="*/ 2240 w 3577"/>
                  <a:gd name="T83" fmla="*/ 55 h 3568"/>
                  <a:gd name="T84" fmla="*/ 2232 w 3577"/>
                  <a:gd name="T85" fmla="*/ 56 h 3568"/>
                  <a:gd name="T86" fmla="*/ 1410 w 3577"/>
                  <a:gd name="T87" fmla="*/ 35 h 3568"/>
                  <a:gd name="T88" fmla="*/ 1410 w 3577"/>
                  <a:gd name="T89" fmla="*/ 35 h 3568"/>
                  <a:gd name="T90" fmla="*/ 1948 w 3577"/>
                  <a:gd name="T91" fmla="*/ 8 h 3568"/>
                  <a:gd name="T92" fmla="*/ 1923 w 3577"/>
                  <a:gd name="T93" fmla="*/ 7 h 3568"/>
                  <a:gd name="T94" fmla="*/ 1915 w 3577"/>
                  <a:gd name="T95" fmla="*/ 0 h 3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77" h="3568">
                    <a:moveTo>
                      <a:pt x="1629" y="3557"/>
                    </a:moveTo>
                    <a:lnTo>
                      <a:pt x="1629" y="3557"/>
                    </a:lnTo>
                    <a:lnTo>
                      <a:pt x="1663" y="3560"/>
                    </a:lnTo>
                    <a:lnTo>
                      <a:pt x="1660" y="3562"/>
                    </a:lnTo>
                    <a:lnTo>
                      <a:pt x="1664" y="3568"/>
                    </a:lnTo>
                    <a:lnTo>
                      <a:pt x="1664" y="3568"/>
                    </a:lnTo>
                    <a:lnTo>
                      <a:pt x="1627" y="3567"/>
                    </a:lnTo>
                    <a:lnTo>
                      <a:pt x="1619" y="3565"/>
                    </a:lnTo>
                    <a:lnTo>
                      <a:pt x="1620" y="3565"/>
                    </a:lnTo>
                    <a:lnTo>
                      <a:pt x="1629" y="3557"/>
                    </a:lnTo>
                    <a:close/>
                    <a:moveTo>
                      <a:pt x="2170" y="3524"/>
                    </a:moveTo>
                    <a:lnTo>
                      <a:pt x="2174" y="3533"/>
                    </a:lnTo>
                    <a:lnTo>
                      <a:pt x="2166" y="3534"/>
                    </a:lnTo>
                    <a:lnTo>
                      <a:pt x="2163" y="3526"/>
                    </a:lnTo>
                    <a:lnTo>
                      <a:pt x="2170" y="3524"/>
                    </a:lnTo>
                    <a:close/>
                    <a:moveTo>
                      <a:pt x="1331" y="3505"/>
                    </a:moveTo>
                    <a:lnTo>
                      <a:pt x="1339" y="3506"/>
                    </a:lnTo>
                    <a:lnTo>
                      <a:pt x="1340" y="3509"/>
                    </a:lnTo>
                    <a:lnTo>
                      <a:pt x="1348" y="3509"/>
                    </a:lnTo>
                    <a:lnTo>
                      <a:pt x="1348" y="3509"/>
                    </a:lnTo>
                    <a:lnTo>
                      <a:pt x="1353" y="3510"/>
                    </a:lnTo>
                    <a:lnTo>
                      <a:pt x="1363" y="3514"/>
                    </a:lnTo>
                    <a:lnTo>
                      <a:pt x="1370" y="3523"/>
                    </a:lnTo>
                    <a:lnTo>
                      <a:pt x="1331" y="3513"/>
                    </a:lnTo>
                    <a:lnTo>
                      <a:pt x="1333" y="3512"/>
                    </a:lnTo>
                    <a:lnTo>
                      <a:pt x="1331" y="3505"/>
                    </a:lnTo>
                    <a:close/>
                    <a:moveTo>
                      <a:pt x="2651" y="3341"/>
                    </a:moveTo>
                    <a:lnTo>
                      <a:pt x="2654" y="3349"/>
                    </a:lnTo>
                    <a:lnTo>
                      <a:pt x="2647" y="3353"/>
                    </a:lnTo>
                    <a:lnTo>
                      <a:pt x="2644" y="3345"/>
                    </a:lnTo>
                    <a:lnTo>
                      <a:pt x="2651" y="3341"/>
                    </a:lnTo>
                    <a:close/>
                    <a:moveTo>
                      <a:pt x="866" y="3305"/>
                    </a:moveTo>
                    <a:lnTo>
                      <a:pt x="870" y="3310"/>
                    </a:lnTo>
                    <a:lnTo>
                      <a:pt x="864" y="3317"/>
                    </a:lnTo>
                    <a:lnTo>
                      <a:pt x="859" y="3312"/>
                    </a:lnTo>
                    <a:lnTo>
                      <a:pt x="866" y="3305"/>
                    </a:lnTo>
                    <a:close/>
                    <a:moveTo>
                      <a:pt x="3088" y="3014"/>
                    </a:moveTo>
                    <a:lnTo>
                      <a:pt x="3088" y="3014"/>
                    </a:lnTo>
                    <a:lnTo>
                      <a:pt x="3070" y="3034"/>
                    </a:lnTo>
                    <a:lnTo>
                      <a:pt x="3061" y="3042"/>
                    </a:lnTo>
                    <a:lnTo>
                      <a:pt x="3061" y="3041"/>
                    </a:lnTo>
                    <a:lnTo>
                      <a:pt x="3050" y="3040"/>
                    </a:lnTo>
                    <a:lnTo>
                      <a:pt x="3057" y="3034"/>
                    </a:lnTo>
                    <a:lnTo>
                      <a:pt x="3061" y="3035"/>
                    </a:lnTo>
                    <a:lnTo>
                      <a:pt x="3067" y="3024"/>
                    </a:lnTo>
                    <a:lnTo>
                      <a:pt x="3067" y="3024"/>
                    </a:lnTo>
                    <a:lnTo>
                      <a:pt x="3075" y="3017"/>
                    </a:lnTo>
                    <a:lnTo>
                      <a:pt x="3088" y="3014"/>
                    </a:lnTo>
                    <a:close/>
                    <a:moveTo>
                      <a:pt x="467" y="2977"/>
                    </a:moveTo>
                    <a:lnTo>
                      <a:pt x="473" y="2983"/>
                    </a:lnTo>
                    <a:lnTo>
                      <a:pt x="467" y="2990"/>
                    </a:lnTo>
                    <a:lnTo>
                      <a:pt x="462" y="2984"/>
                    </a:lnTo>
                    <a:lnTo>
                      <a:pt x="467" y="2977"/>
                    </a:lnTo>
                    <a:close/>
                    <a:moveTo>
                      <a:pt x="3265" y="2780"/>
                    </a:moveTo>
                    <a:lnTo>
                      <a:pt x="3267" y="2787"/>
                    </a:lnTo>
                    <a:lnTo>
                      <a:pt x="3270" y="2785"/>
                    </a:lnTo>
                    <a:lnTo>
                      <a:pt x="3272" y="2785"/>
                    </a:lnTo>
                    <a:lnTo>
                      <a:pt x="3249" y="2816"/>
                    </a:lnTo>
                    <a:lnTo>
                      <a:pt x="3249" y="2813"/>
                    </a:lnTo>
                    <a:lnTo>
                      <a:pt x="3249" y="2806"/>
                    </a:lnTo>
                    <a:lnTo>
                      <a:pt x="3251" y="2802"/>
                    </a:lnTo>
                    <a:lnTo>
                      <a:pt x="3253" y="2797"/>
                    </a:lnTo>
                    <a:lnTo>
                      <a:pt x="3258" y="2792"/>
                    </a:lnTo>
                    <a:lnTo>
                      <a:pt x="3260" y="2789"/>
                    </a:lnTo>
                    <a:lnTo>
                      <a:pt x="3260" y="2787"/>
                    </a:lnTo>
                    <a:lnTo>
                      <a:pt x="3265" y="2780"/>
                    </a:lnTo>
                    <a:close/>
                    <a:moveTo>
                      <a:pt x="164" y="2532"/>
                    </a:moveTo>
                    <a:lnTo>
                      <a:pt x="168" y="2534"/>
                    </a:lnTo>
                    <a:lnTo>
                      <a:pt x="176" y="2544"/>
                    </a:lnTo>
                    <a:lnTo>
                      <a:pt x="179" y="2555"/>
                    </a:lnTo>
                    <a:lnTo>
                      <a:pt x="186" y="2556"/>
                    </a:lnTo>
                    <a:lnTo>
                      <a:pt x="189" y="2565"/>
                    </a:lnTo>
                    <a:lnTo>
                      <a:pt x="179" y="2563"/>
                    </a:lnTo>
                    <a:lnTo>
                      <a:pt x="164" y="2532"/>
                    </a:lnTo>
                    <a:close/>
                    <a:moveTo>
                      <a:pt x="3485" y="2323"/>
                    </a:moveTo>
                    <a:lnTo>
                      <a:pt x="3493" y="2325"/>
                    </a:lnTo>
                    <a:lnTo>
                      <a:pt x="3491" y="2332"/>
                    </a:lnTo>
                    <a:lnTo>
                      <a:pt x="3482" y="2330"/>
                    </a:lnTo>
                    <a:lnTo>
                      <a:pt x="3485" y="2323"/>
                    </a:lnTo>
                    <a:close/>
                    <a:moveTo>
                      <a:pt x="70" y="2247"/>
                    </a:moveTo>
                    <a:lnTo>
                      <a:pt x="72" y="2255"/>
                    </a:lnTo>
                    <a:lnTo>
                      <a:pt x="69" y="2260"/>
                    </a:lnTo>
                    <a:lnTo>
                      <a:pt x="72" y="2265"/>
                    </a:lnTo>
                    <a:lnTo>
                      <a:pt x="75" y="2271"/>
                    </a:lnTo>
                    <a:lnTo>
                      <a:pt x="76" y="2276"/>
                    </a:lnTo>
                    <a:lnTo>
                      <a:pt x="76" y="2282"/>
                    </a:lnTo>
                    <a:lnTo>
                      <a:pt x="75" y="2288"/>
                    </a:lnTo>
                    <a:lnTo>
                      <a:pt x="73" y="2291"/>
                    </a:lnTo>
                    <a:lnTo>
                      <a:pt x="69" y="2282"/>
                    </a:lnTo>
                    <a:lnTo>
                      <a:pt x="63" y="2255"/>
                    </a:lnTo>
                    <a:lnTo>
                      <a:pt x="70" y="2247"/>
                    </a:lnTo>
                    <a:close/>
                    <a:moveTo>
                      <a:pt x="3568" y="1816"/>
                    </a:moveTo>
                    <a:lnTo>
                      <a:pt x="3577" y="1817"/>
                    </a:lnTo>
                    <a:lnTo>
                      <a:pt x="3577" y="1824"/>
                    </a:lnTo>
                    <a:lnTo>
                      <a:pt x="3568" y="1823"/>
                    </a:lnTo>
                    <a:lnTo>
                      <a:pt x="3568" y="1816"/>
                    </a:lnTo>
                    <a:close/>
                    <a:moveTo>
                      <a:pt x="0" y="1745"/>
                    </a:moveTo>
                    <a:lnTo>
                      <a:pt x="10" y="1747"/>
                    </a:lnTo>
                    <a:lnTo>
                      <a:pt x="10" y="1752"/>
                    </a:lnTo>
                    <a:lnTo>
                      <a:pt x="0" y="1751"/>
                    </a:lnTo>
                    <a:lnTo>
                      <a:pt x="0" y="1745"/>
                    </a:lnTo>
                    <a:close/>
                    <a:moveTo>
                      <a:pt x="3505" y="1277"/>
                    </a:moveTo>
                    <a:lnTo>
                      <a:pt x="3508" y="1287"/>
                    </a:lnTo>
                    <a:lnTo>
                      <a:pt x="3515" y="1313"/>
                    </a:lnTo>
                    <a:lnTo>
                      <a:pt x="3515" y="1313"/>
                    </a:lnTo>
                    <a:lnTo>
                      <a:pt x="3508" y="1321"/>
                    </a:lnTo>
                    <a:lnTo>
                      <a:pt x="3505" y="1311"/>
                    </a:lnTo>
                    <a:lnTo>
                      <a:pt x="3508" y="1307"/>
                    </a:lnTo>
                    <a:lnTo>
                      <a:pt x="3505" y="1303"/>
                    </a:lnTo>
                    <a:lnTo>
                      <a:pt x="3502" y="1297"/>
                    </a:lnTo>
                    <a:lnTo>
                      <a:pt x="3501" y="1292"/>
                    </a:lnTo>
                    <a:lnTo>
                      <a:pt x="3502" y="1286"/>
                    </a:lnTo>
                    <a:lnTo>
                      <a:pt x="3503" y="1280"/>
                    </a:lnTo>
                    <a:lnTo>
                      <a:pt x="3505" y="1277"/>
                    </a:lnTo>
                    <a:close/>
                    <a:moveTo>
                      <a:pt x="86" y="1238"/>
                    </a:moveTo>
                    <a:lnTo>
                      <a:pt x="94" y="1239"/>
                    </a:lnTo>
                    <a:lnTo>
                      <a:pt x="93" y="1245"/>
                    </a:lnTo>
                    <a:lnTo>
                      <a:pt x="85" y="1243"/>
                    </a:lnTo>
                    <a:lnTo>
                      <a:pt x="86" y="1238"/>
                    </a:lnTo>
                    <a:close/>
                    <a:moveTo>
                      <a:pt x="3399" y="1003"/>
                    </a:moveTo>
                    <a:lnTo>
                      <a:pt x="3413" y="1034"/>
                    </a:lnTo>
                    <a:lnTo>
                      <a:pt x="3409" y="1033"/>
                    </a:lnTo>
                    <a:lnTo>
                      <a:pt x="3402" y="1024"/>
                    </a:lnTo>
                    <a:lnTo>
                      <a:pt x="3399" y="1013"/>
                    </a:lnTo>
                    <a:lnTo>
                      <a:pt x="3392" y="1012"/>
                    </a:lnTo>
                    <a:lnTo>
                      <a:pt x="3389" y="1005"/>
                    </a:lnTo>
                    <a:lnTo>
                      <a:pt x="3397" y="1006"/>
                    </a:lnTo>
                    <a:lnTo>
                      <a:pt x="3399" y="1003"/>
                    </a:lnTo>
                    <a:close/>
                    <a:moveTo>
                      <a:pt x="329" y="750"/>
                    </a:moveTo>
                    <a:lnTo>
                      <a:pt x="329" y="755"/>
                    </a:lnTo>
                    <a:lnTo>
                      <a:pt x="329" y="760"/>
                    </a:lnTo>
                    <a:lnTo>
                      <a:pt x="327" y="766"/>
                    </a:lnTo>
                    <a:lnTo>
                      <a:pt x="325" y="771"/>
                    </a:lnTo>
                    <a:lnTo>
                      <a:pt x="320" y="776"/>
                    </a:lnTo>
                    <a:lnTo>
                      <a:pt x="315" y="779"/>
                    </a:lnTo>
                    <a:lnTo>
                      <a:pt x="316" y="783"/>
                    </a:lnTo>
                    <a:lnTo>
                      <a:pt x="312" y="791"/>
                    </a:lnTo>
                    <a:lnTo>
                      <a:pt x="308" y="783"/>
                    </a:lnTo>
                    <a:lnTo>
                      <a:pt x="306" y="783"/>
                    </a:lnTo>
                    <a:lnTo>
                      <a:pt x="329" y="750"/>
                    </a:lnTo>
                    <a:close/>
                    <a:moveTo>
                      <a:pt x="3111" y="579"/>
                    </a:moveTo>
                    <a:lnTo>
                      <a:pt x="3113" y="582"/>
                    </a:lnTo>
                    <a:lnTo>
                      <a:pt x="3108" y="589"/>
                    </a:lnTo>
                    <a:lnTo>
                      <a:pt x="3105" y="585"/>
                    </a:lnTo>
                    <a:lnTo>
                      <a:pt x="3111" y="579"/>
                    </a:lnTo>
                    <a:close/>
                    <a:moveTo>
                      <a:pt x="517" y="526"/>
                    </a:moveTo>
                    <a:lnTo>
                      <a:pt x="517" y="527"/>
                    </a:lnTo>
                    <a:lnTo>
                      <a:pt x="527" y="528"/>
                    </a:lnTo>
                    <a:lnTo>
                      <a:pt x="521" y="534"/>
                    </a:lnTo>
                    <a:lnTo>
                      <a:pt x="515" y="534"/>
                    </a:lnTo>
                    <a:lnTo>
                      <a:pt x="511" y="544"/>
                    </a:lnTo>
                    <a:lnTo>
                      <a:pt x="501" y="551"/>
                    </a:lnTo>
                    <a:lnTo>
                      <a:pt x="490" y="554"/>
                    </a:lnTo>
                    <a:lnTo>
                      <a:pt x="508" y="534"/>
                    </a:lnTo>
                    <a:lnTo>
                      <a:pt x="517" y="526"/>
                    </a:lnTo>
                    <a:close/>
                    <a:moveTo>
                      <a:pt x="2711" y="251"/>
                    </a:moveTo>
                    <a:lnTo>
                      <a:pt x="2718" y="256"/>
                    </a:lnTo>
                    <a:lnTo>
                      <a:pt x="2712" y="263"/>
                    </a:lnTo>
                    <a:lnTo>
                      <a:pt x="2705" y="258"/>
                    </a:lnTo>
                    <a:lnTo>
                      <a:pt x="2711" y="251"/>
                    </a:lnTo>
                    <a:close/>
                    <a:moveTo>
                      <a:pt x="928" y="216"/>
                    </a:moveTo>
                    <a:lnTo>
                      <a:pt x="932" y="225"/>
                    </a:lnTo>
                    <a:lnTo>
                      <a:pt x="925" y="227"/>
                    </a:lnTo>
                    <a:lnTo>
                      <a:pt x="922" y="219"/>
                    </a:lnTo>
                    <a:lnTo>
                      <a:pt x="928" y="216"/>
                    </a:lnTo>
                    <a:close/>
                    <a:moveTo>
                      <a:pt x="2212" y="47"/>
                    </a:moveTo>
                    <a:lnTo>
                      <a:pt x="2243" y="54"/>
                    </a:lnTo>
                    <a:lnTo>
                      <a:pt x="2240" y="55"/>
                    </a:lnTo>
                    <a:lnTo>
                      <a:pt x="2245" y="63"/>
                    </a:lnTo>
                    <a:lnTo>
                      <a:pt x="2238" y="62"/>
                    </a:lnTo>
                    <a:lnTo>
                      <a:pt x="2235" y="56"/>
                    </a:lnTo>
                    <a:lnTo>
                      <a:pt x="2232" y="56"/>
                    </a:lnTo>
                    <a:lnTo>
                      <a:pt x="2228" y="56"/>
                    </a:lnTo>
                    <a:lnTo>
                      <a:pt x="2216" y="52"/>
                    </a:lnTo>
                    <a:lnTo>
                      <a:pt x="2212" y="47"/>
                    </a:lnTo>
                    <a:close/>
                    <a:moveTo>
                      <a:pt x="1410" y="35"/>
                    </a:moveTo>
                    <a:lnTo>
                      <a:pt x="1412" y="44"/>
                    </a:lnTo>
                    <a:lnTo>
                      <a:pt x="1405" y="45"/>
                    </a:lnTo>
                    <a:lnTo>
                      <a:pt x="1403" y="37"/>
                    </a:lnTo>
                    <a:lnTo>
                      <a:pt x="1410" y="35"/>
                    </a:lnTo>
                    <a:close/>
                    <a:moveTo>
                      <a:pt x="1915" y="0"/>
                    </a:moveTo>
                    <a:lnTo>
                      <a:pt x="1949" y="1"/>
                    </a:lnTo>
                    <a:lnTo>
                      <a:pt x="1955" y="3"/>
                    </a:lnTo>
                    <a:lnTo>
                      <a:pt x="1948" y="8"/>
                    </a:lnTo>
                    <a:lnTo>
                      <a:pt x="1938" y="10"/>
                    </a:lnTo>
                    <a:lnTo>
                      <a:pt x="1930" y="10"/>
                    </a:lnTo>
                    <a:lnTo>
                      <a:pt x="1927" y="8"/>
                    </a:lnTo>
                    <a:lnTo>
                      <a:pt x="1923" y="7"/>
                    </a:lnTo>
                    <a:lnTo>
                      <a:pt x="1920" y="8"/>
                    </a:lnTo>
                    <a:lnTo>
                      <a:pt x="1911" y="8"/>
                    </a:lnTo>
                    <a:lnTo>
                      <a:pt x="1917" y="1"/>
                    </a:lnTo>
                    <a:lnTo>
                      <a:pt x="19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0" name="Freeform 735"/>
              <p:cNvSpPr>
                <a:spLocks noEditPoints="1"/>
              </p:cNvSpPr>
              <p:nvPr/>
            </p:nvSpPr>
            <p:spPr bwMode="auto">
              <a:xfrm>
                <a:off x="5318" y="750"/>
                <a:ext cx="3596" cy="3588"/>
              </a:xfrm>
              <a:custGeom>
                <a:avLst/>
                <a:gdLst>
                  <a:gd name="T0" fmla="*/ 1676 w 3596"/>
                  <a:gd name="T1" fmla="*/ 3582 h 3588"/>
                  <a:gd name="T2" fmla="*/ 1628 w 3596"/>
                  <a:gd name="T3" fmla="*/ 3575 h 3588"/>
                  <a:gd name="T4" fmla="*/ 1430 w 3596"/>
                  <a:gd name="T5" fmla="*/ 3554 h 3588"/>
                  <a:gd name="T6" fmla="*/ 2175 w 3596"/>
                  <a:gd name="T7" fmla="*/ 3544 h 3588"/>
                  <a:gd name="T8" fmla="*/ 1379 w 3596"/>
                  <a:gd name="T9" fmla="*/ 3534 h 3588"/>
                  <a:gd name="T10" fmla="*/ 1338 w 3596"/>
                  <a:gd name="T11" fmla="*/ 3526 h 3588"/>
                  <a:gd name="T12" fmla="*/ 2659 w 3596"/>
                  <a:gd name="T13" fmla="*/ 3372 h 3588"/>
                  <a:gd name="T14" fmla="*/ 873 w 3596"/>
                  <a:gd name="T15" fmla="*/ 3327 h 3588"/>
                  <a:gd name="T16" fmla="*/ 3097 w 3596"/>
                  <a:gd name="T17" fmla="*/ 3024 h 3588"/>
                  <a:gd name="T18" fmla="*/ 3086 w 3596"/>
                  <a:gd name="T19" fmla="*/ 3050 h 3588"/>
                  <a:gd name="T20" fmla="*/ 3097 w 3596"/>
                  <a:gd name="T21" fmla="*/ 3024 h 3588"/>
                  <a:gd name="T22" fmla="*/ 465 w 3596"/>
                  <a:gd name="T23" fmla="*/ 3002 h 3588"/>
                  <a:gd name="T24" fmla="*/ 3146 w 3596"/>
                  <a:gd name="T25" fmla="*/ 2983 h 3588"/>
                  <a:gd name="T26" fmla="*/ 3291 w 3596"/>
                  <a:gd name="T27" fmla="*/ 2797 h 3588"/>
                  <a:gd name="T28" fmla="*/ 3258 w 3596"/>
                  <a:gd name="T29" fmla="*/ 2826 h 3588"/>
                  <a:gd name="T30" fmla="*/ 166 w 3596"/>
                  <a:gd name="T31" fmla="*/ 2539 h 3588"/>
                  <a:gd name="T32" fmla="*/ 183 w 3596"/>
                  <a:gd name="T33" fmla="*/ 2582 h 3588"/>
                  <a:gd name="T34" fmla="*/ 110 w 3596"/>
                  <a:gd name="T35" fmla="*/ 2415 h 3588"/>
                  <a:gd name="T36" fmla="*/ 3511 w 3596"/>
                  <a:gd name="T37" fmla="*/ 2336 h 3588"/>
                  <a:gd name="T38" fmla="*/ 62 w 3596"/>
                  <a:gd name="T39" fmla="*/ 2262 h 3588"/>
                  <a:gd name="T40" fmla="*/ 72 w 3596"/>
                  <a:gd name="T41" fmla="*/ 2265 h 3588"/>
                  <a:gd name="T42" fmla="*/ 75 w 3596"/>
                  <a:gd name="T43" fmla="*/ 2308 h 3588"/>
                  <a:gd name="T44" fmla="*/ 3586 w 3596"/>
                  <a:gd name="T45" fmla="*/ 1827 h 3588"/>
                  <a:gd name="T46" fmla="*/ 3586 w 3596"/>
                  <a:gd name="T47" fmla="*/ 1827 h 3588"/>
                  <a:gd name="T48" fmla="*/ 0 w 3596"/>
                  <a:gd name="T49" fmla="*/ 1759 h 3588"/>
                  <a:gd name="T50" fmla="*/ 3534 w 3596"/>
                  <a:gd name="T51" fmla="*/ 1327 h 3588"/>
                  <a:gd name="T52" fmla="*/ 3517 w 3596"/>
                  <a:gd name="T53" fmla="*/ 1297 h 3588"/>
                  <a:gd name="T54" fmla="*/ 3521 w 3596"/>
                  <a:gd name="T55" fmla="*/ 1279 h 3588"/>
                  <a:gd name="T56" fmla="*/ 84 w 3596"/>
                  <a:gd name="T57" fmla="*/ 1252 h 3588"/>
                  <a:gd name="T58" fmla="*/ 3491 w 3596"/>
                  <a:gd name="T59" fmla="*/ 1187 h 3588"/>
                  <a:gd name="T60" fmla="*/ 3433 w 3596"/>
                  <a:gd name="T61" fmla="*/ 1049 h 3588"/>
                  <a:gd name="T62" fmla="*/ 3408 w 3596"/>
                  <a:gd name="T63" fmla="*/ 1013 h 3588"/>
                  <a:gd name="T64" fmla="*/ 334 w 3596"/>
                  <a:gd name="T65" fmla="*/ 753 h 3588"/>
                  <a:gd name="T66" fmla="*/ 312 w 3596"/>
                  <a:gd name="T67" fmla="*/ 793 h 3588"/>
                  <a:gd name="T68" fmla="*/ 445 w 3596"/>
                  <a:gd name="T69" fmla="*/ 608 h 3588"/>
                  <a:gd name="T70" fmla="*/ 3125 w 3596"/>
                  <a:gd name="T71" fmla="*/ 582 h 3588"/>
                  <a:gd name="T72" fmla="*/ 3125 w 3596"/>
                  <a:gd name="T73" fmla="*/ 582 h 3588"/>
                  <a:gd name="T74" fmla="*/ 499 w 3596"/>
                  <a:gd name="T75" fmla="*/ 564 h 3588"/>
                  <a:gd name="T76" fmla="*/ 489 w 3596"/>
                  <a:gd name="T77" fmla="*/ 561 h 3588"/>
                  <a:gd name="T78" fmla="*/ 2733 w 3596"/>
                  <a:gd name="T79" fmla="*/ 259 h 3588"/>
                  <a:gd name="T80" fmla="*/ 934 w 3596"/>
                  <a:gd name="T81" fmla="*/ 218 h 3588"/>
                  <a:gd name="T82" fmla="*/ 934 w 3596"/>
                  <a:gd name="T83" fmla="*/ 218 h 3588"/>
                  <a:gd name="T84" fmla="*/ 2255 w 3596"/>
                  <a:gd name="T85" fmla="*/ 62 h 3588"/>
                  <a:gd name="T86" fmla="*/ 2215 w 3596"/>
                  <a:gd name="T87" fmla="*/ 45 h 3588"/>
                  <a:gd name="T88" fmla="*/ 1409 w 3596"/>
                  <a:gd name="T89" fmla="*/ 38 h 3588"/>
                  <a:gd name="T90" fmla="*/ 2177 w 3596"/>
                  <a:gd name="T91" fmla="*/ 37 h 3588"/>
                  <a:gd name="T92" fmla="*/ 1960 w 3596"/>
                  <a:gd name="T93" fmla="*/ 3 h 3588"/>
                  <a:gd name="T94" fmla="*/ 1958 w 3596"/>
                  <a:gd name="T95" fmla="*/ 11 h 3588"/>
                  <a:gd name="T96" fmla="*/ 1919 w 3596"/>
                  <a:gd name="T97" fmla="*/ 0 h 3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96" h="3588">
                    <a:moveTo>
                      <a:pt x="1628" y="3575"/>
                    </a:moveTo>
                    <a:lnTo>
                      <a:pt x="1636" y="3577"/>
                    </a:lnTo>
                    <a:lnTo>
                      <a:pt x="1673" y="3578"/>
                    </a:lnTo>
                    <a:lnTo>
                      <a:pt x="1676" y="3582"/>
                    </a:lnTo>
                    <a:lnTo>
                      <a:pt x="1676" y="3588"/>
                    </a:lnTo>
                    <a:lnTo>
                      <a:pt x="1636" y="3585"/>
                    </a:lnTo>
                    <a:lnTo>
                      <a:pt x="1625" y="3584"/>
                    </a:lnTo>
                    <a:lnTo>
                      <a:pt x="1628" y="3575"/>
                    </a:lnTo>
                    <a:close/>
                    <a:moveTo>
                      <a:pt x="1430" y="3554"/>
                    </a:moveTo>
                    <a:lnTo>
                      <a:pt x="1567" y="3577"/>
                    </a:lnTo>
                    <a:lnTo>
                      <a:pt x="1526" y="3572"/>
                    </a:lnTo>
                    <a:lnTo>
                      <a:pt x="1430" y="3554"/>
                    </a:lnTo>
                    <a:close/>
                    <a:moveTo>
                      <a:pt x="2183" y="3543"/>
                    </a:moveTo>
                    <a:lnTo>
                      <a:pt x="2186" y="3551"/>
                    </a:lnTo>
                    <a:lnTo>
                      <a:pt x="2177" y="3553"/>
                    </a:lnTo>
                    <a:lnTo>
                      <a:pt x="2175" y="3544"/>
                    </a:lnTo>
                    <a:lnTo>
                      <a:pt x="2183" y="3543"/>
                    </a:lnTo>
                    <a:close/>
                    <a:moveTo>
                      <a:pt x="1340" y="3523"/>
                    </a:moveTo>
                    <a:lnTo>
                      <a:pt x="1379" y="3533"/>
                    </a:lnTo>
                    <a:lnTo>
                      <a:pt x="1379" y="3534"/>
                    </a:lnTo>
                    <a:lnTo>
                      <a:pt x="1381" y="3543"/>
                    </a:lnTo>
                    <a:lnTo>
                      <a:pt x="1332" y="3531"/>
                    </a:lnTo>
                    <a:lnTo>
                      <a:pt x="1334" y="3530"/>
                    </a:lnTo>
                    <a:lnTo>
                      <a:pt x="1338" y="3526"/>
                    </a:lnTo>
                    <a:lnTo>
                      <a:pt x="1340" y="3523"/>
                    </a:lnTo>
                    <a:close/>
                    <a:moveTo>
                      <a:pt x="2663" y="3359"/>
                    </a:moveTo>
                    <a:lnTo>
                      <a:pt x="2666" y="3368"/>
                    </a:lnTo>
                    <a:lnTo>
                      <a:pt x="2659" y="3372"/>
                    </a:lnTo>
                    <a:lnTo>
                      <a:pt x="2656" y="3363"/>
                    </a:lnTo>
                    <a:lnTo>
                      <a:pt x="2663" y="3359"/>
                    </a:lnTo>
                    <a:close/>
                    <a:moveTo>
                      <a:pt x="868" y="3322"/>
                    </a:moveTo>
                    <a:lnTo>
                      <a:pt x="873" y="3327"/>
                    </a:lnTo>
                    <a:lnTo>
                      <a:pt x="868" y="3334"/>
                    </a:lnTo>
                    <a:lnTo>
                      <a:pt x="862" y="3329"/>
                    </a:lnTo>
                    <a:lnTo>
                      <a:pt x="868" y="3322"/>
                    </a:lnTo>
                    <a:close/>
                    <a:moveTo>
                      <a:pt x="3097" y="3024"/>
                    </a:moveTo>
                    <a:lnTo>
                      <a:pt x="3101" y="3024"/>
                    </a:lnTo>
                    <a:lnTo>
                      <a:pt x="3106" y="3026"/>
                    </a:lnTo>
                    <a:lnTo>
                      <a:pt x="3107" y="3026"/>
                    </a:lnTo>
                    <a:lnTo>
                      <a:pt x="3086" y="3050"/>
                    </a:lnTo>
                    <a:lnTo>
                      <a:pt x="3073" y="3062"/>
                    </a:lnTo>
                    <a:lnTo>
                      <a:pt x="3070" y="3052"/>
                    </a:lnTo>
                    <a:lnTo>
                      <a:pt x="3079" y="3044"/>
                    </a:lnTo>
                    <a:lnTo>
                      <a:pt x="3097" y="3024"/>
                    </a:lnTo>
                    <a:close/>
                    <a:moveTo>
                      <a:pt x="471" y="2994"/>
                    </a:moveTo>
                    <a:lnTo>
                      <a:pt x="476" y="3000"/>
                    </a:lnTo>
                    <a:lnTo>
                      <a:pt x="471" y="3007"/>
                    </a:lnTo>
                    <a:lnTo>
                      <a:pt x="465" y="3002"/>
                    </a:lnTo>
                    <a:lnTo>
                      <a:pt x="471" y="2994"/>
                    </a:lnTo>
                    <a:close/>
                    <a:moveTo>
                      <a:pt x="3231" y="2880"/>
                    </a:moveTo>
                    <a:lnTo>
                      <a:pt x="3162" y="2966"/>
                    </a:lnTo>
                    <a:lnTo>
                      <a:pt x="3146" y="2983"/>
                    </a:lnTo>
                    <a:lnTo>
                      <a:pt x="3231" y="2880"/>
                    </a:lnTo>
                    <a:close/>
                    <a:moveTo>
                      <a:pt x="3284" y="2795"/>
                    </a:moveTo>
                    <a:lnTo>
                      <a:pt x="3288" y="2795"/>
                    </a:lnTo>
                    <a:lnTo>
                      <a:pt x="3291" y="2797"/>
                    </a:lnTo>
                    <a:lnTo>
                      <a:pt x="3262" y="2836"/>
                    </a:lnTo>
                    <a:lnTo>
                      <a:pt x="3262" y="2835"/>
                    </a:lnTo>
                    <a:lnTo>
                      <a:pt x="3260" y="2829"/>
                    </a:lnTo>
                    <a:lnTo>
                      <a:pt x="3258" y="2826"/>
                    </a:lnTo>
                    <a:lnTo>
                      <a:pt x="3281" y="2795"/>
                    </a:lnTo>
                    <a:lnTo>
                      <a:pt x="3284" y="2795"/>
                    </a:lnTo>
                    <a:close/>
                    <a:moveTo>
                      <a:pt x="163" y="2539"/>
                    </a:moveTo>
                    <a:lnTo>
                      <a:pt x="166" y="2539"/>
                    </a:lnTo>
                    <a:lnTo>
                      <a:pt x="173" y="2542"/>
                    </a:lnTo>
                    <a:lnTo>
                      <a:pt x="188" y="2573"/>
                    </a:lnTo>
                    <a:lnTo>
                      <a:pt x="187" y="2573"/>
                    </a:lnTo>
                    <a:lnTo>
                      <a:pt x="183" y="2582"/>
                    </a:lnTo>
                    <a:lnTo>
                      <a:pt x="161" y="2539"/>
                    </a:lnTo>
                    <a:lnTo>
                      <a:pt x="163" y="2539"/>
                    </a:lnTo>
                    <a:close/>
                    <a:moveTo>
                      <a:pt x="103" y="2397"/>
                    </a:moveTo>
                    <a:lnTo>
                      <a:pt x="110" y="2415"/>
                    </a:lnTo>
                    <a:lnTo>
                      <a:pt x="105" y="2402"/>
                    </a:lnTo>
                    <a:lnTo>
                      <a:pt x="103" y="2397"/>
                    </a:lnTo>
                    <a:close/>
                    <a:moveTo>
                      <a:pt x="3502" y="2335"/>
                    </a:moveTo>
                    <a:lnTo>
                      <a:pt x="3511" y="2336"/>
                    </a:lnTo>
                    <a:lnTo>
                      <a:pt x="3510" y="2343"/>
                    </a:lnTo>
                    <a:lnTo>
                      <a:pt x="3500" y="2342"/>
                    </a:lnTo>
                    <a:lnTo>
                      <a:pt x="3502" y="2335"/>
                    </a:lnTo>
                    <a:close/>
                    <a:moveTo>
                      <a:pt x="62" y="2262"/>
                    </a:moveTo>
                    <a:lnTo>
                      <a:pt x="64" y="2262"/>
                    </a:lnTo>
                    <a:lnTo>
                      <a:pt x="68" y="2264"/>
                    </a:lnTo>
                    <a:lnTo>
                      <a:pt x="72" y="2265"/>
                    </a:lnTo>
                    <a:lnTo>
                      <a:pt x="72" y="2265"/>
                    </a:lnTo>
                    <a:lnTo>
                      <a:pt x="78" y="2292"/>
                    </a:lnTo>
                    <a:lnTo>
                      <a:pt x="82" y="2301"/>
                    </a:lnTo>
                    <a:lnTo>
                      <a:pt x="79" y="2303"/>
                    </a:lnTo>
                    <a:lnTo>
                      <a:pt x="75" y="2308"/>
                    </a:lnTo>
                    <a:lnTo>
                      <a:pt x="75" y="2308"/>
                    </a:lnTo>
                    <a:lnTo>
                      <a:pt x="69" y="2294"/>
                    </a:lnTo>
                    <a:lnTo>
                      <a:pt x="62" y="2262"/>
                    </a:lnTo>
                    <a:close/>
                    <a:moveTo>
                      <a:pt x="3586" y="1827"/>
                    </a:moveTo>
                    <a:lnTo>
                      <a:pt x="3596" y="1829"/>
                    </a:lnTo>
                    <a:lnTo>
                      <a:pt x="3596" y="1836"/>
                    </a:lnTo>
                    <a:lnTo>
                      <a:pt x="3586" y="1834"/>
                    </a:lnTo>
                    <a:lnTo>
                      <a:pt x="3586" y="1827"/>
                    </a:lnTo>
                    <a:close/>
                    <a:moveTo>
                      <a:pt x="0" y="1754"/>
                    </a:moveTo>
                    <a:lnTo>
                      <a:pt x="9" y="1755"/>
                    </a:lnTo>
                    <a:lnTo>
                      <a:pt x="9" y="1761"/>
                    </a:lnTo>
                    <a:lnTo>
                      <a:pt x="0" y="1759"/>
                    </a:lnTo>
                    <a:lnTo>
                      <a:pt x="0" y="1754"/>
                    </a:lnTo>
                    <a:close/>
                    <a:moveTo>
                      <a:pt x="3521" y="1279"/>
                    </a:moveTo>
                    <a:lnTo>
                      <a:pt x="3525" y="1294"/>
                    </a:lnTo>
                    <a:lnTo>
                      <a:pt x="3534" y="1327"/>
                    </a:lnTo>
                    <a:lnTo>
                      <a:pt x="3532" y="1326"/>
                    </a:lnTo>
                    <a:lnTo>
                      <a:pt x="3528" y="1324"/>
                    </a:lnTo>
                    <a:lnTo>
                      <a:pt x="3524" y="1323"/>
                    </a:lnTo>
                    <a:lnTo>
                      <a:pt x="3517" y="1297"/>
                    </a:lnTo>
                    <a:lnTo>
                      <a:pt x="3514" y="1287"/>
                    </a:lnTo>
                    <a:lnTo>
                      <a:pt x="3515" y="1285"/>
                    </a:lnTo>
                    <a:lnTo>
                      <a:pt x="3518" y="1280"/>
                    </a:lnTo>
                    <a:lnTo>
                      <a:pt x="3521" y="1279"/>
                    </a:lnTo>
                    <a:close/>
                    <a:moveTo>
                      <a:pt x="86" y="1245"/>
                    </a:moveTo>
                    <a:lnTo>
                      <a:pt x="95" y="1248"/>
                    </a:lnTo>
                    <a:lnTo>
                      <a:pt x="94" y="1253"/>
                    </a:lnTo>
                    <a:lnTo>
                      <a:pt x="84" y="1252"/>
                    </a:lnTo>
                    <a:lnTo>
                      <a:pt x="86" y="1245"/>
                    </a:lnTo>
                    <a:close/>
                    <a:moveTo>
                      <a:pt x="3449" y="1080"/>
                    </a:moveTo>
                    <a:lnTo>
                      <a:pt x="3449" y="1080"/>
                    </a:lnTo>
                    <a:lnTo>
                      <a:pt x="3491" y="1187"/>
                    </a:lnTo>
                    <a:lnTo>
                      <a:pt x="3507" y="1237"/>
                    </a:lnTo>
                    <a:lnTo>
                      <a:pt x="3449" y="1080"/>
                    </a:lnTo>
                    <a:close/>
                    <a:moveTo>
                      <a:pt x="3412" y="1003"/>
                    </a:moveTo>
                    <a:lnTo>
                      <a:pt x="3433" y="1049"/>
                    </a:lnTo>
                    <a:lnTo>
                      <a:pt x="3433" y="1049"/>
                    </a:lnTo>
                    <a:lnTo>
                      <a:pt x="3429" y="1047"/>
                    </a:lnTo>
                    <a:lnTo>
                      <a:pt x="3422" y="1044"/>
                    </a:lnTo>
                    <a:lnTo>
                      <a:pt x="3408" y="1013"/>
                    </a:lnTo>
                    <a:lnTo>
                      <a:pt x="3412" y="1005"/>
                    </a:lnTo>
                    <a:lnTo>
                      <a:pt x="3412" y="1003"/>
                    </a:lnTo>
                    <a:close/>
                    <a:moveTo>
                      <a:pt x="334" y="752"/>
                    </a:moveTo>
                    <a:lnTo>
                      <a:pt x="334" y="753"/>
                    </a:lnTo>
                    <a:lnTo>
                      <a:pt x="336" y="757"/>
                    </a:lnTo>
                    <a:lnTo>
                      <a:pt x="338" y="760"/>
                    </a:lnTo>
                    <a:lnTo>
                      <a:pt x="315" y="793"/>
                    </a:lnTo>
                    <a:lnTo>
                      <a:pt x="312" y="793"/>
                    </a:lnTo>
                    <a:lnTo>
                      <a:pt x="307" y="793"/>
                    </a:lnTo>
                    <a:lnTo>
                      <a:pt x="305" y="791"/>
                    </a:lnTo>
                    <a:lnTo>
                      <a:pt x="334" y="752"/>
                    </a:lnTo>
                    <a:close/>
                    <a:moveTo>
                      <a:pt x="445" y="608"/>
                    </a:moveTo>
                    <a:lnTo>
                      <a:pt x="379" y="690"/>
                    </a:lnTo>
                    <a:lnTo>
                      <a:pt x="433" y="622"/>
                    </a:lnTo>
                    <a:lnTo>
                      <a:pt x="445" y="608"/>
                    </a:lnTo>
                    <a:close/>
                    <a:moveTo>
                      <a:pt x="3125" y="582"/>
                    </a:moveTo>
                    <a:lnTo>
                      <a:pt x="3130" y="585"/>
                    </a:lnTo>
                    <a:lnTo>
                      <a:pt x="3122" y="592"/>
                    </a:lnTo>
                    <a:lnTo>
                      <a:pt x="3120" y="589"/>
                    </a:lnTo>
                    <a:lnTo>
                      <a:pt x="3125" y="582"/>
                    </a:lnTo>
                    <a:close/>
                    <a:moveTo>
                      <a:pt x="523" y="526"/>
                    </a:moveTo>
                    <a:lnTo>
                      <a:pt x="526" y="536"/>
                    </a:lnTo>
                    <a:lnTo>
                      <a:pt x="517" y="544"/>
                    </a:lnTo>
                    <a:lnTo>
                      <a:pt x="499" y="564"/>
                    </a:lnTo>
                    <a:lnTo>
                      <a:pt x="499" y="564"/>
                    </a:lnTo>
                    <a:lnTo>
                      <a:pt x="495" y="564"/>
                    </a:lnTo>
                    <a:lnTo>
                      <a:pt x="490" y="562"/>
                    </a:lnTo>
                    <a:lnTo>
                      <a:pt x="489" y="561"/>
                    </a:lnTo>
                    <a:lnTo>
                      <a:pt x="510" y="538"/>
                    </a:lnTo>
                    <a:lnTo>
                      <a:pt x="523" y="526"/>
                    </a:lnTo>
                    <a:close/>
                    <a:moveTo>
                      <a:pt x="2727" y="254"/>
                    </a:moveTo>
                    <a:lnTo>
                      <a:pt x="2733" y="259"/>
                    </a:lnTo>
                    <a:lnTo>
                      <a:pt x="2727" y="266"/>
                    </a:lnTo>
                    <a:lnTo>
                      <a:pt x="2720" y="261"/>
                    </a:lnTo>
                    <a:lnTo>
                      <a:pt x="2727" y="254"/>
                    </a:lnTo>
                    <a:close/>
                    <a:moveTo>
                      <a:pt x="934" y="218"/>
                    </a:moveTo>
                    <a:lnTo>
                      <a:pt x="937" y="226"/>
                    </a:lnTo>
                    <a:lnTo>
                      <a:pt x="931" y="229"/>
                    </a:lnTo>
                    <a:lnTo>
                      <a:pt x="928" y="220"/>
                    </a:lnTo>
                    <a:lnTo>
                      <a:pt x="934" y="218"/>
                    </a:lnTo>
                    <a:close/>
                    <a:moveTo>
                      <a:pt x="2215" y="45"/>
                    </a:moveTo>
                    <a:lnTo>
                      <a:pt x="2261" y="57"/>
                    </a:lnTo>
                    <a:lnTo>
                      <a:pt x="2259" y="58"/>
                    </a:lnTo>
                    <a:lnTo>
                      <a:pt x="2255" y="62"/>
                    </a:lnTo>
                    <a:lnTo>
                      <a:pt x="2252" y="64"/>
                    </a:lnTo>
                    <a:lnTo>
                      <a:pt x="2221" y="57"/>
                    </a:lnTo>
                    <a:lnTo>
                      <a:pt x="2218" y="54"/>
                    </a:lnTo>
                    <a:lnTo>
                      <a:pt x="2215" y="45"/>
                    </a:lnTo>
                    <a:close/>
                    <a:moveTo>
                      <a:pt x="1416" y="37"/>
                    </a:moveTo>
                    <a:lnTo>
                      <a:pt x="1419" y="45"/>
                    </a:lnTo>
                    <a:lnTo>
                      <a:pt x="1412" y="47"/>
                    </a:lnTo>
                    <a:lnTo>
                      <a:pt x="1409" y="38"/>
                    </a:lnTo>
                    <a:lnTo>
                      <a:pt x="1416" y="37"/>
                    </a:lnTo>
                    <a:close/>
                    <a:moveTo>
                      <a:pt x="2028" y="11"/>
                    </a:moveTo>
                    <a:lnTo>
                      <a:pt x="2070" y="16"/>
                    </a:lnTo>
                    <a:lnTo>
                      <a:pt x="2177" y="37"/>
                    </a:lnTo>
                    <a:lnTo>
                      <a:pt x="2179" y="37"/>
                    </a:lnTo>
                    <a:lnTo>
                      <a:pt x="2028" y="11"/>
                    </a:lnTo>
                    <a:close/>
                    <a:moveTo>
                      <a:pt x="1919" y="0"/>
                    </a:moveTo>
                    <a:lnTo>
                      <a:pt x="1960" y="3"/>
                    </a:lnTo>
                    <a:lnTo>
                      <a:pt x="1970" y="4"/>
                    </a:lnTo>
                    <a:lnTo>
                      <a:pt x="1965" y="11"/>
                    </a:lnTo>
                    <a:lnTo>
                      <a:pt x="1964" y="13"/>
                    </a:lnTo>
                    <a:lnTo>
                      <a:pt x="1958" y="11"/>
                    </a:lnTo>
                    <a:lnTo>
                      <a:pt x="1924" y="10"/>
                    </a:lnTo>
                    <a:lnTo>
                      <a:pt x="1922" y="7"/>
                    </a:lnTo>
                    <a:lnTo>
                      <a:pt x="1919" y="1"/>
                    </a:lnTo>
                    <a:lnTo>
                      <a:pt x="19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1" name="Freeform 736"/>
              <p:cNvSpPr>
                <a:spLocks noEditPoints="1"/>
              </p:cNvSpPr>
              <p:nvPr/>
            </p:nvSpPr>
            <p:spPr bwMode="auto">
              <a:xfrm>
                <a:off x="5310" y="742"/>
                <a:ext cx="3612" cy="3604"/>
              </a:xfrm>
              <a:custGeom>
                <a:avLst/>
                <a:gdLst>
                  <a:gd name="T0" fmla="*/ 2190 w 3612"/>
                  <a:gd name="T1" fmla="*/ 3569 h 3604"/>
                  <a:gd name="T2" fmla="*/ 1340 w 3612"/>
                  <a:gd name="T3" fmla="*/ 3539 h 3604"/>
                  <a:gd name="T4" fmla="*/ 1438 w 3612"/>
                  <a:gd name="T5" fmla="*/ 3562 h 3604"/>
                  <a:gd name="T6" fmla="*/ 1632 w 3612"/>
                  <a:gd name="T7" fmla="*/ 3595 h 3604"/>
                  <a:gd name="T8" fmla="*/ 1684 w 3612"/>
                  <a:gd name="T9" fmla="*/ 3596 h 3604"/>
                  <a:gd name="T10" fmla="*/ 1684 w 3612"/>
                  <a:gd name="T11" fmla="*/ 3604 h 3604"/>
                  <a:gd name="T12" fmla="*/ 1397 w 3612"/>
                  <a:gd name="T13" fmla="*/ 3562 h 3604"/>
                  <a:gd name="T14" fmla="*/ 1340 w 3612"/>
                  <a:gd name="T15" fmla="*/ 3539 h 3604"/>
                  <a:gd name="T16" fmla="*/ 2671 w 3612"/>
                  <a:gd name="T17" fmla="*/ 3388 h 3604"/>
                  <a:gd name="T18" fmla="*/ 870 w 3612"/>
                  <a:gd name="T19" fmla="*/ 3337 h 3604"/>
                  <a:gd name="T20" fmla="*/ 864 w 3612"/>
                  <a:gd name="T21" fmla="*/ 3344 h 3604"/>
                  <a:gd name="T22" fmla="*/ 479 w 3612"/>
                  <a:gd name="T23" fmla="*/ 3015 h 3604"/>
                  <a:gd name="T24" fmla="*/ 473 w 3612"/>
                  <a:gd name="T25" fmla="*/ 3010 h 3604"/>
                  <a:gd name="T26" fmla="*/ 3266 w 3612"/>
                  <a:gd name="T27" fmla="*/ 2867 h 3604"/>
                  <a:gd name="T28" fmla="*/ 3087 w 3612"/>
                  <a:gd name="T29" fmla="*/ 3077 h 3604"/>
                  <a:gd name="T30" fmla="*/ 3094 w 3612"/>
                  <a:gd name="T31" fmla="*/ 3058 h 3604"/>
                  <a:gd name="T32" fmla="*/ 3154 w 3612"/>
                  <a:gd name="T33" fmla="*/ 2991 h 3604"/>
                  <a:gd name="T34" fmla="*/ 3273 w 3612"/>
                  <a:gd name="T35" fmla="*/ 2847 h 3604"/>
                  <a:gd name="T36" fmla="*/ 3519 w 3612"/>
                  <a:gd name="T37" fmla="*/ 2344 h 3604"/>
                  <a:gd name="T38" fmla="*/ 3518 w 3612"/>
                  <a:gd name="T39" fmla="*/ 2351 h 3604"/>
                  <a:gd name="T40" fmla="*/ 70 w 3612"/>
                  <a:gd name="T41" fmla="*/ 2270 h 3604"/>
                  <a:gd name="T42" fmla="*/ 79 w 3612"/>
                  <a:gd name="T43" fmla="*/ 2319 h 3604"/>
                  <a:gd name="T44" fmla="*/ 118 w 3612"/>
                  <a:gd name="T45" fmla="*/ 2423 h 3604"/>
                  <a:gd name="T46" fmla="*/ 169 w 3612"/>
                  <a:gd name="T47" fmla="*/ 2547 h 3604"/>
                  <a:gd name="T48" fmla="*/ 183 w 3612"/>
                  <a:gd name="T49" fmla="*/ 2595 h 3604"/>
                  <a:gd name="T50" fmla="*/ 69 w 3612"/>
                  <a:gd name="T51" fmla="*/ 2304 h 3604"/>
                  <a:gd name="T52" fmla="*/ 3604 w 3612"/>
                  <a:gd name="T53" fmla="*/ 1837 h 3604"/>
                  <a:gd name="T54" fmla="*/ 3604 w 3612"/>
                  <a:gd name="T55" fmla="*/ 1844 h 3604"/>
                  <a:gd name="T56" fmla="*/ 8 w 3612"/>
                  <a:gd name="T57" fmla="*/ 1762 h 3604"/>
                  <a:gd name="T58" fmla="*/ 0 w 3612"/>
                  <a:gd name="T59" fmla="*/ 1760 h 3604"/>
                  <a:gd name="T60" fmla="*/ 92 w 3612"/>
                  <a:gd name="T61" fmla="*/ 1260 h 3604"/>
                  <a:gd name="T62" fmla="*/ 3427 w 3612"/>
                  <a:gd name="T63" fmla="*/ 1006 h 3604"/>
                  <a:gd name="T64" fmla="*/ 3542 w 3612"/>
                  <a:gd name="T65" fmla="*/ 1300 h 3604"/>
                  <a:gd name="T66" fmla="*/ 3542 w 3612"/>
                  <a:gd name="T67" fmla="*/ 1335 h 3604"/>
                  <a:gd name="T68" fmla="*/ 3530 w 3612"/>
                  <a:gd name="T69" fmla="*/ 1285 h 3604"/>
                  <a:gd name="T70" fmla="*/ 3457 w 3612"/>
                  <a:gd name="T71" fmla="*/ 1088 h 3604"/>
                  <a:gd name="T72" fmla="*/ 3441 w 3612"/>
                  <a:gd name="T73" fmla="*/ 1057 h 3604"/>
                  <a:gd name="T74" fmla="*/ 3139 w 3612"/>
                  <a:gd name="T75" fmla="*/ 583 h 3604"/>
                  <a:gd name="T76" fmla="*/ 3133 w 3612"/>
                  <a:gd name="T77" fmla="*/ 590 h 3604"/>
                  <a:gd name="T78" fmla="*/ 531 w 3612"/>
                  <a:gd name="T79" fmla="*/ 532 h 3604"/>
                  <a:gd name="T80" fmla="*/ 497 w 3612"/>
                  <a:gd name="T81" fmla="*/ 569 h 3604"/>
                  <a:gd name="T82" fmla="*/ 441 w 3612"/>
                  <a:gd name="T83" fmla="*/ 630 h 3604"/>
                  <a:gd name="T84" fmla="*/ 342 w 3612"/>
                  <a:gd name="T85" fmla="*/ 760 h 3604"/>
                  <a:gd name="T86" fmla="*/ 363 w 3612"/>
                  <a:gd name="T87" fmla="*/ 713 h 3604"/>
                  <a:gd name="T88" fmla="*/ 511 w 3612"/>
                  <a:gd name="T89" fmla="*/ 539 h 3604"/>
                  <a:gd name="T90" fmla="*/ 2748 w 3612"/>
                  <a:gd name="T91" fmla="*/ 260 h 3604"/>
                  <a:gd name="T92" fmla="*/ 2741 w 3612"/>
                  <a:gd name="T93" fmla="*/ 255 h 3604"/>
                  <a:gd name="T94" fmla="*/ 936 w 3612"/>
                  <a:gd name="T95" fmla="*/ 228 h 3604"/>
                  <a:gd name="T96" fmla="*/ 1421 w 3612"/>
                  <a:gd name="T97" fmla="*/ 36 h 3604"/>
                  <a:gd name="T98" fmla="*/ 1414 w 3612"/>
                  <a:gd name="T99" fmla="*/ 38 h 3604"/>
                  <a:gd name="T100" fmla="*/ 1969 w 3612"/>
                  <a:gd name="T101" fmla="*/ 2 h 3604"/>
                  <a:gd name="T102" fmla="*/ 2274 w 3612"/>
                  <a:gd name="T103" fmla="*/ 56 h 3604"/>
                  <a:gd name="T104" fmla="*/ 2269 w 3612"/>
                  <a:gd name="T105" fmla="*/ 65 h 3604"/>
                  <a:gd name="T106" fmla="*/ 2187 w 3612"/>
                  <a:gd name="T107" fmla="*/ 45 h 3604"/>
                  <a:gd name="T108" fmla="*/ 2036 w 3612"/>
                  <a:gd name="T109" fmla="*/ 19 h 3604"/>
                  <a:gd name="T110" fmla="*/ 1968 w 3612"/>
                  <a:gd name="T111" fmla="*/ 11 h 3604"/>
                  <a:gd name="T112" fmla="*/ 1927 w 3612"/>
                  <a:gd name="T113" fmla="*/ 0 h 3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12" h="3604">
                    <a:moveTo>
                      <a:pt x="2194" y="3559"/>
                    </a:moveTo>
                    <a:lnTo>
                      <a:pt x="2197" y="3568"/>
                    </a:lnTo>
                    <a:lnTo>
                      <a:pt x="2190" y="3569"/>
                    </a:lnTo>
                    <a:lnTo>
                      <a:pt x="2185" y="3561"/>
                    </a:lnTo>
                    <a:lnTo>
                      <a:pt x="2194" y="3559"/>
                    </a:lnTo>
                    <a:close/>
                    <a:moveTo>
                      <a:pt x="1340" y="3539"/>
                    </a:moveTo>
                    <a:lnTo>
                      <a:pt x="1389" y="3551"/>
                    </a:lnTo>
                    <a:lnTo>
                      <a:pt x="1389" y="3554"/>
                    </a:lnTo>
                    <a:lnTo>
                      <a:pt x="1438" y="3562"/>
                    </a:lnTo>
                    <a:lnTo>
                      <a:pt x="1534" y="3580"/>
                    </a:lnTo>
                    <a:lnTo>
                      <a:pt x="1575" y="3585"/>
                    </a:lnTo>
                    <a:lnTo>
                      <a:pt x="1632" y="3595"/>
                    </a:lnTo>
                    <a:lnTo>
                      <a:pt x="1633" y="3592"/>
                    </a:lnTo>
                    <a:lnTo>
                      <a:pt x="1644" y="3593"/>
                    </a:lnTo>
                    <a:lnTo>
                      <a:pt x="1684" y="3596"/>
                    </a:lnTo>
                    <a:lnTo>
                      <a:pt x="1685" y="3596"/>
                    </a:lnTo>
                    <a:lnTo>
                      <a:pt x="1684" y="3603"/>
                    </a:lnTo>
                    <a:lnTo>
                      <a:pt x="1684" y="3604"/>
                    </a:lnTo>
                    <a:lnTo>
                      <a:pt x="1643" y="3602"/>
                    </a:lnTo>
                    <a:lnTo>
                      <a:pt x="1620" y="3599"/>
                    </a:lnTo>
                    <a:lnTo>
                      <a:pt x="1397" y="3562"/>
                    </a:lnTo>
                    <a:lnTo>
                      <a:pt x="1336" y="3547"/>
                    </a:lnTo>
                    <a:lnTo>
                      <a:pt x="1338" y="3542"/>
                    </a:lnTo>
                    <a:lnTo>
                      <a:pt x="1340" y="3539"/>
                    </a:lnTo>
                    <a:close/>
                    <a:moveTo>
                      <a:pt x="2674" y="3376"/>
                    </a:moveTo>
                    <a:lnTo>
                      <a:pt x="2677" y="3384"/>
                    </a:lnTo>
                    <a:lnTo>
                      <a:pt x="2671" y="3388"/>
                    </a:lnTo>
                    <a:lnTo>
                      <a:pt x="2667" y="3380"/>
                    </a:lnTo>
                    <a:lnTo>
                      <a:pt x="2674" y="3376"/>
                    </a:lnTo>
                    <a:close/>
                    <a:moveTo>
                      <a:pt x="870" y="3337"/>
                    </a:moveTo>
                    <a:lnTo>
                      <a:pt x="876" y="3342"/>
                    </a:lnTo>
                    <a:lnTo>
                      <a:pt x="870" y="3349"/>
                    </a:lnTo>
                    <a:lnTo>
                      <a:pt x="864" y="3344"/>
                    </a:lnTo>
                    <a:lnTo>
                      <a:pt x="870" y="3337"/>
                    </a:lnTo>
                    <a:close/>
                    <a:moveTo>
                      <a:pt x="473" y="3010"/>
                    </a:moveTo>
                    <a:lnTo>
                      <a:pt x="479" y="3015"/>
                    </a:lnTo>
                    <a:lnTo>
                      <a:pt x="473" y="3022"/>
                    </a:lnTo>
                    <a:lnTo>
                      <a:pt x="467" y="3017"/>
                    </a:lnTo>
                    <a:lnTo>
                      <a:pt x="473" y="3010"/>
                    </a:lnTo>
                    <a:close/>
                    <a:moveTo>
                      <a:pt x="3299" y="2805"/>
                    </a:moveTo>
                    <a:lnTo>
                      <a:pt x="3307" y="2809"/>
                    </a:lnTo>
                    <a:lnTo>
                      <a:pt x="3266" y="2867"/>
                    </a:lnTo>
                    <a:lnTo>
                      <a:pt x="3132" y="3029"/>
                    </a:lnTo>
                    <a:lnTo>
                      <a:pt x="3099" y="3065"/>
                    </a:lnTo>
                    <a:lnTo>
                      <a:pt x="3087" y="3077"/>
                    </a:lnTo>
                    <a:lnTo>
                      <a:pt x="3081" y="3072"/>
                    </a:lnTo>
                    <a:lnTo>
                      <a:pt x="3081" y="3070"/>
                    </a:lnTo>
                    <a:lnTo>
                      <a:pt x="3094" y="3058"/>
                    </a:lnTo>
                    <a:lnTo>
                      <a:pt x="3115" y="3034"/>
                    </a:lnTo>
                    <a:lnTo>
                      <a:pt x="3118" y="3035"/>
                    </a:lnTo>
                    <a:lnTo>
                      <a:pt x="3154" y="2991"/>
                    </a:lnTo>
                    <a:lnTo>
                      <a:pt x="3170" y="2974"/>
                    </a:lnTo>
                    <a:lnTo>
                      <a:pt x="3239" y="2888"/>
                    </a:lnTo>
                    <a:lnTo>
                      <a:pt x="3273" y="2847"/>
                    </a:lnTo>
                    <a:lnTo>
                      <a:pt x="3270" y="2844"/>
                    </a:lnTo>
                    <a:lnTo>
                      <a:pt x="3299" y="2805"/>
                    </a:lnTo>
                    <a:close/>
                    <a:moveTo>
                      <a:pt x="3519" y="2344"/>
                    </a:moveTo>
                    <a:lnTo>
                      <a:pt x="3529" y="2345"/>
                    </a:lnTo>
                    <a:lnTo>
                      <a:pt x="3526" y="2352"/>
                    </a:lnTo>
                    <a:lnTo>
                      <a:pt x="3518" y="2351"/>
                    </a:lnTo>
                    <a:lnTo>
                      <a:pt x="3519" y="2344"/>
                    </a:lnTo>
                    <a:close/>
                    <a:moveTo>
                      <a:pt x="66" y="2270"/>
                    </a:moveTo>
                    <a:lnTo>
                      <a:pt x="70" y="2270"/>
                    </a:lnTo>
                    <a:lnTo>
                      <a:pt x="77" y="2302"/>
                    </a:lnTo>
                    <a:lnTo>
                      <a:pt x="83" y="2316"/>
                    </a:lnTo>
                    <a:lnTo>
                      <a:pt x="79" y="2319"/>
                    </a:lnTo>
                    <a:lnTo>
                      <a:pt x="111" y="2405"/>
                    </a:lnTo>
                    <a:lnTo>
                      <a:pt x="113" y="2410"/>
                    </a:lnTo>
                    <a:lnTo>
                      <a:pt x="118" y="2423"/>
                    </a:lnTo>
                    <a:lnTo>
                      <a:pt x="165" y="2547"/>
                    </a:lnTo>
                    <a:lnTo>
                      <a:pt x="168" y="2547"/>
                    </a:lnTo>
                    <a:lnTo>
                      <a:pt x="169" y="2547"/>
                    </a:lnTo>
                    <a:lnTo>
                      <a:pt x="191" y="2590"/>
                    </a:lnTo>
                    <a:lnTo>
                      <a:pt x="189" y="2591"/>
                    </a:lnTo>
                    <a:lnTo>
                      <a:pt x="183" y="2595"/>
                    </a:lnTo>
                    <a:lnTo>
                      <a:pt x="150" y="2525"/>
                    </a:lnTo>
                    <a:lnTo>
                      <a:pt x="87" y="2359"/>
                    </a:lnTo>
                    <a:lnTo>
                      <a:pt x="69" y="2304"/>
                    </a:lnTo>
                    <a:lnTo>
                      <a:pt x="61" y="2272"/>
                    </a:lnTo>
                    <a:lnTo>
                      <a:pt x="66" y="2270"/>
                    </a:lnTo>
                    <a:close/>
                    <a:moveTo>
                      <a:pt x="3604" y="1837"/>
                    </a:moveTo>
                    <a:lnTo>
                      <a:pt x="3612" y="1839"/>
                    </a:lnTo>
                    <a:lnTo>
                      <a:pt x="3612" y="1845"/>
                    </a:lnTo>
                    <a:lnTo>
                      <a:pt x="3604" y="1844"/>
                    </a:lnTo>
                    <a:lnTo>
                      <a:pt x="3604" y="1837"/>
                    </a:lnTo>
                    <a:close/>
                    <a:moveTo>
                      <a:pt x="0" y="1760"/>
                    </a:moveTo>
                    <a:lnTo>
                      <a:pt x="8" y="1762"/>
                    </a:lnTo>
                    <a:lnTo>
                      <a:pt x="8" y="1767"/>
                    </a:lnTo>
                    <a:lnTo>
                      <a:pt x="0" y="1766"/>
                    </a:lnTo>
                    <a:lnTo>
                      <a:pt x="0" y="1760"/>
                    </a:lnTo>
                    <a:close/>
                    <a:moveTo>
                      <a:pt x="85" y="1252"/>
                    </a:moveTo>
                    <a:lnTo>
                      <a:pt x="94" y="1253"/>
                    </a:lnTo>
                    <a:lnTo>
                      <a:pt x="92" y="1260"/>
                    </a:lnTo>
                    <a:lnTo>
                      <a:pt x="83" y="1259"/>
                    </a:lnTo>
                    <a:lnTo>
                      <a:pt x="85" y="1252"/>
                    </a:lnTo>
                    <a:close/>
                    <a:moveTo>
                      <a:pt x="3427" y="1006"/>
                    </a:moveTo>
                    <a:lnTo>
                      <a:pt x="3464" y="1082"/>
                    </a:lnTo>
                    <a:lnTo>
                      <a:pt x="3523" y="1240"/>
                    </a:lnTo>
                    <a:lnTo>
                      <a:pt x="3542" y="1300"/>
                    </a:lnTo>
                    <a:lnTo>
                      <a:pt x="3550" y="1334"/>
                    </a:lnTo>
                    <a:lnTo>
                      <a:pt x="3544" y="1335"/>
                    </a:lnTo>
                    <a:lnTo>
                      <a:pt x="3542" y="1335"/>
                    </a:lnTo>
                    <a:lnTo>
                      <a:pt x="3533" y="1302"/>
                    </a:lnTo>
                    <a:lnTo>
                      <a:pt x="3529" y="1287"/>
                    </a:lnTo>
                    <a:lnTo>
                      <a:pt x="3530" y="1285"/>
                    </a:lnTo>
                    <a:lnTo>
                      <a:pt x="3515" y="1245"/>
                    </a:lnTo>
                    <a:lnTo>
                      <a:pt x="3499" y="1195"/>
                    </a:lnTo>
                    <a:lnTo>
                      <a:pt x="3457" y="1088"/>
                    </a:lnTo>
                    <a:lnTo>
                      <a:pt x="3457" y="1088"/>
                    </a:lnTo>
                    <a:lnTo>
                      <a:pt x="3444" y="1055"/>
                    </a:lnTo>
                    <a:lnTo>
                      <a:pt x="3441" y="1057"/>
                    </a:lnTo>
                    <a:lnTo>
                      <a:pt x="3420" y="1011"/>
                    </a:lnTo>
                    <a:lnTo>
                      <a:pt x="3427" y="1006"/>
                    </a:lnTo>
                    <a:close/>
                    <a:moveTo>
                      <a:pt x="3139" y="583"/>
                    </a:moveTo>
                    <a:lnTo>
                      <a:pt x="3143" y="586"/>
                    </a:lnTo>
                    <a:lnTo>
                      <a:pt x="3138" y="593"/>
                    </a:lnTo>
                    <a:lnTo>
                      <a:pt x="3133" y="590"/>
                    </a:lnTo>
                    <a:lnTo>
                      <a:pt x="3139" y="583"/>
                    </a:lnTo>
                    <a:close/>
                    <a:moveTo>
                      <a:pt x="525" y="527"/>
                    </a:moveTo>
                    <a:lnTo>
                      <a:pt x="531" y="532"/>
                    </a:lnTo>
                    <a:lnTo>
                      <a:pt x="531" y="534"/>
                    </a:lnTo>
                    <a:lnTo>
                      <a:pt x="518" y="546"/>
                    </a:lnTo>
                    <a:lnTo>
                      <a:pt x="497" y="569"/>
                    </a:lnTo>
                    <a:lnTo>
                      <a:pt x="494" y="568"/>
                    </a:lnTo>
                    <a:lnTo>
                      <a:pt x="453" y="616"/>
                    </a:lnTo>
                    <a:lnTo>
                      <a:pt x="441" y="630"/>
                    </a:lnTo>
                    <a:lnTo>
                      <a:pt x="387" y="698"/>
                    </a:lnTo>
                    <a:lnTo>
                      <a:pt x="339" y="756"/>
                    </a:lnTo>
                    <a:lnTo>
                      <a:pt x="342" y="760"/>
                    </a:lnTo>
                    <a:lnTo>
                      <a:pt x="313" y="799"/>
                    </a:lnTo>
                    <a:lnTo>
                      <a:pt x="305" y="795"/>
                    </a:lnTo>
                    <a:lnTo>
                      <a:pt x="363" y="713"/>
                    </a:lnTo>
                    <a:lnTo>
                      <a:pt x="383" y="689"/>
                    </a:lnTo>
                    <a:lnTo>
                      <a:pt x="445" y="613"/>
                    </a:lnTo>
                    <a:lnTo>
                      <a:pt x="511" y="539"/>
                    </a:lnTo>
                    <a:lnTo>
                      <a:pt x="525" y="527"/>
                    </a:lnTo>
                    <a:close/>
                    <a:moveTo>
                      <a:pt x="2741" y="255"/>
                    </a:moveTo>
                    <a:lnTo>
                      <a:pt x="2748" y="260"/>
                    </a:lnTo>
                    <a:lnTo>
                      <a:pt x="2741" y="267"/>
                    </a:lnTo>
                    <a:lnTo>
                      <a:pt x="2735" y="262"/>
                    </a:lnTo>
                    <a:lnTo>
                      <a:pt x="2741" y="255"/>
                    </a:lnTo>
                    <a:close/>
                    <a:moveTo>
                      <a:pt x="939" y="217"/>
                    </a:moveTo>
                    <a:lnTo>
                      <a:pt x="942" y="226"/>
                    </a:lnTo>
                    <a:lnTo>
                      <a:pt x="936" y="228"/>
                    </a:lnTo>
                    <a:lnTo>
                      <a:pt x="934" y="220"/>
                    </a:lnTo>
                    <a:lnTo>
                      <a:pt x="939" y="217"/>
                    </a:lnTo>
                    <a:close/>
                    <a:moveTo>
                      <a:pt x="1421" y="36"/>
                    </a:moveTo>
                    <a:lnTo>
                      <a:pt x="1424" y="45"/>
                    </a:lnTo>
                    <a:lnTo>
                      <a:pt x="1417" y="46"/>
                    </a:lnTo>
                    <a:lnTo>
                      <a:pt x="1414" y="38"/>
                    </a:lnTo>
                    <a:lnTo>
                      <a:pt x="1421" y="36"/>
                    </a:lnTo>
                    <a:close/>
                    <a:moveTo>
                      <a:pt x="1927" y="0"/>
                    </a:moveTo>
                    <a:lnTo>
                      <a:pt x="1969" y="2"/>
                    </a:lnTo>
                    <a:lnTo>
                      <a:pt x="1985" y="4"/>
                    </a:lnTo>
                    <a:lnTo>
                      <a:pt x="2214" y="42"/>
                    </a:lnTo>
                    <a:lnTo>
                      <a:pt x="2274" y="56"/>
                    </a:lnTo>
                    <a:lnTo>
                      <a:pt x="2273" y="57"/>
                    </a:lnTo>
                    <a:lnTo>
                      <a:pt x="2272" y="63"/>
                    </a:lnTo>
                    <a:lnTo>
                      <a:pt x="2269" y="65"/>
                    </a:lnTo>
                    <a:lnTo>
                      <a:pt x="2223" y="53"/>
                    </a:lnTo>
                    <a:lnTo>
                      <a:pt x="2222" y="50"/>
                    </a:lnTo>
                    <a:lnTo>
                      <a:pt x="2187" y="45"/>
                    </a:lnTo>
                    <a:lnTo>
                      <a:pt x="2185" y="45"/>
                    </a:lnTo>
                    <a:lnTo>
                      <a:pt x="2078" y="24"/>
                    </a:lnTo>
                    <a:lnTo>
                      <a:pt x="2036" y="19"/>
                    </a:lnTo>
                    <a:lnTo>
                      <a:pt x="1979" y="9"/>
                    </a:lnTo>
                    <a:lnTo>
                      <a:pt x="1978" y="12"/>
                    </a:lnTo>
                    <a:lnTo>
                      <a:pt x="1968" y="11"/>
                    </a:lnTo>
                    <a:lnTo>
                      <a:pt x="1927" y="8"/>
                    </a:lnTo>
                    <a:lnTo>
                      <a:pt x="1925" y="4"/>
                    </a:lnTo>
                    <a:lnTo>
                      <a:pt x="19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2" name="Freeform 737"/>
              <p:cNvSpPr>
                <a:spLocks noEditPoints="1"/>
              </p:cNvSpPr>
              <p:nvPr/>
            </p:nvSpPr>
            <p:spPr bwMode="auto">
              <a:xfrm>
                <a:off x="5300" y="732"/>
                <a:ext cx="3631" cy="3624"/>
              </a:xfrm>
              <a:custGeom>
                <a:avLst/>
                <a:gdLst>
                  <a:gd name="T0" fmla="*/ 1694 w 3631"/>
                  <a:gd name="T1" fmla="*/ 3614 h 3624"/>
                  <a:gd name="T2" fmla="*/ 1644 w 3631"/>
                  <a:gd name="T3" fmla="*/ 3620 h 3624"/>
                  <a:gd name="T4" fmla="*/ 2207 w 3631"/>
                  <a:gd name="T5" fmla="*/ 3578 h 3624"/>
                  <a:gd name="T6" fmla="*/ 2200 w 3631"/>
                  <a:gd name="T7" fmla="*/ 3579 h 3624"/>
                  <a:gd name="T8" fmla="*/ 1407 w 3631"/>
                  <a:gd name="T9" fmla="*/ 3572 h 3624"/>
                  <a:gd name="T10" fmla="*/ 1382 w 3631"/>
                  <a:gd name="T11" fmla="*/ 3576 h 3624"/>
                  <a:gd name="T12" fmla="*/ 1346 w 3631"/>
                  <a:gd name="T13" fmla="*/ 3559 h 3624"/>
                  <a:gd name="T14" fmla="*/ 2691 w 3631"/>
                  <a:gd name="T15" fmla="*/ 3403 h 3624"/>
                  <a:gd name="T16" fmla="*/ 2687 w 3631"/>
                  <a:gd name="T17" fmla="*/ 3394 h 3624"/>
                  <a:gd name="T18" fmla="*/ 874 w 3631"/>
                  <a:gd name="T19" fmla="*/ 3366 h 3624"/>
                  <a:gd name="T20" fmla="*/ 3142 w 3631"/>
                  <a:gd name="T21" fmla="*/ 3039 h 3624"/>
                  <a:gd name="T22" fmla="*/ 3138 w 3631"/>
                  <a:gd name="T23" fmla="*/ 3058 h 3624"/>
                  <a:gd name="T24" fmla="*/ 3099 w 3631"/>
                  <a:gd name="T25" fmla="*/ 3090 h 3624"/>
                  <a:gd name="T26" fmla="*/ 3142 w 3631"/>
                  <a:gd name="T27" fmla="*/ 3039 h 3624"/>
                  <a:gd name="T28" fmla="*/ 477 w 3631"/>
                  <a:gd name="T29" fmla="*/ 3039 h 3624"/>
                  <a:gd name="T30" fmla="*/ 3317 w 3631"/>
                  <a:gd name="T31" fmla="*/ 2819 h 3624"/>
                  <a:gd name="T32" fmla="*/ 3317 w 3631"/>
                  <a:gd name="T33" fmla="*/ 2836 h 3624"/>
                  <a:gd name="T34" fmla="*/ 3287 w 3631"/>
                  <a:gd name="T35" fmla="*/ 2863 h 3624"/>
                  <a:gd name="T36" fmla="*/ 160 w 3631"/>
                  <a:gd name="T37" fmla="*/ 2535 h 3624"/>
                  <a:gd name="T38" fmla="*/ 185 w 3631"/>
                  <a:gd name="T39" fmla="*/ 2610 h 3624"/>
                  <a:gd name="T40" fmla="*/ 169 w 3631"/>
                  <a:gd name="T41" fmla="*/ 2562 h 3624"/>
                  <a:gd name="T42" fmla="*/ 3547 w 3631"/>
                  <a:gd name="T43" fmla="*/ 2358 h 3624"/>
                  <a:gd name="T44" fmla="*/ 3539 w 3631"/>
                  <a:gd name="T45" fmla="*/ 2355 h 3624"/>
                  <a:gd name="T46" fmla="*/ 97 w 3631"/>
                  <a:gd name="T47" fmla="*/ 2369 h 3624"/>
                  <a:gd name="T48" fmla="*/ 76 w 3631"/>
                  <a:gd name="T49" fmla="*/ 2334 h 3624"/>
                  <a:gd name="T50" fmla="*/ 66 w 3631"/>
                  <a:gd name="T51" fmla="*/ 2282 h 3624"/>
                  <a:gd name="T52" fmla="*/ 3631 w 3631"/>
                  <a:gd name="T53" fmla="*/ 1851 h 3624"/>
                  <a:gd name="T54" fmla="*/ 3622 w 3631"/>
                  <a:gd name="T55" fmla="*/ 1849 h 3624"/>
                  <a:gd name="T56" fmla="*/ 10 w 3631"/>
                  <a:gd name="T57" fmla="*/ 1776 h 3624"/>
                  <a:gd name="T58" fmla="*/ 86 w 3631"/>
                  <a:gd name="T59" fmla="*/ 1260 h 3624"/>
                  <a:gd name="T60" fmla="*/ 83 w 3631"/>
                  <a:gd name="T61" fmla="*/ 1266 h 3624"/>
                  <a:gd name="T62" fmla="*/ 3549 w 3631"/>
                  <a:gd name="T63" fmla="*/ 1291 h 3624"/>
                  <a:gd name="T64" fmla="*/ 3569 w 3631"/>
                  <a:gd name="T65" fmla="*/ 1339 h 3624"/>
                  <a:gd name="T66" fmla="*/ 3552 w 3631"/>
                  <a:gd name="T67" fmla="*/ 1310 h 3624"/>
                  <a:gd name="T68" fmla="*/ 3468 w 3631"/>
                  <a:gd name="T69" fmla="*/ 1059 h 3624"/>
                  <a:gd name="T70" fmla="*/ 3474 w 3631"/>
                  <a:gd name="T71" fmla="*/ 1092 h 3624"/>
                  <a:gd name="T72" fmla="*/ 3446 w 3631"/>
                  <a:gd name="T73" fmla="*/ 1013 h 3624"/>
                  <a:gd name="T74" fmla="*/ 315 w 3631"/>
                  <a:gd name="T75" fmla="*/ 805 h 3624"/>
                  <a:gd name="T76" fmla="*/ 315 w 3631"/>
                  <a:gd name="T77" fmla="*/ 790 h 3624"/>
                  <a:gd name="T78" fmla="*/ 342 w 3631"/>
                  <a:gd name="T79" fmla="*/ 760 h 3624"/>
                  <a:gd name="T80" fmla="*/ 3159 w 3631"/>
                  <a:gd name="T81" fmla="*/ 589 h 3624"/>
                  <a:gd name="T82" fmla="*/ 3155 w 3631"/>
                  <a:gd name="T83" fmla="*/ 586 h 3624"/>
                  <a:gd name="T84" fmla="*/ 535 w 3631"/>
                  <a:gd name="T85" fmla="*/ 537 h 3624"/>
                  <a:gd name="T86" fmla="*/ 497 w 3631"/>
                  <a:gd name="T87" fmla="*/ 571 h 3624"/>
                  <a:gd name="T88" fmla="*/ 528 w 3631"/>
                  <a:gd name="T89" fmla="*/ 531 h 3624"/>
                  <a:gd name="T90" fmla="*/ 2758 w 3631"/>
                  <a:gd name="T91" fmla="*/ 270 h 3624"/>
                  <a:gd name="T92" fmla="*/ 946 w 3631"/>
                  <a:gd name="T93" fmla="*/ 219 h 3624"/>
                  <a:gd name="T94" fmla="*/ 939 w 3631"/>
                  <a:gd name="T95" fmla="*/ 221 h 3624"/>
                  <a:gd name="T96" fmla="*/ 2250 w 3631"/>
                  <a:gd name="T97" fmla="*/ 48 h 3624"/>
                  <a:gd name="T98" fmla="*/ 2284 w 3631"/>
                  <a:gd name="T99" fmla="*/ 66 h 3624"/>
                  <a:gd name="T100" fmla="*/ 2235 w 3631"/>
                  <a:gd name="T101" fmla="*/ 45 h 3624"/>
                  <a:gd name="T102" fmla="*/ 1424 w 3631"/>
                  <a:gd name="T103" fmla="*/ 48 h 3624"/>
                  <a:gd name="T104" fmla="*/ 1938 w 3631"/>
                  <a:gd name="T105" fmla="*/ 0 h 3624"/>
                  <a:gd name="T106" fmla="*/ 1995 w 3631"/>
                  <a:gd name="T107" fmla="*/ 14 h 3624"/>
                  <a:gd name="T108" fmla="*/ 1937 w 3631"/>
                  <a:gd name="T109" fmla="*/ 7 h 3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631" h="3624">
                    <a:moveTo>
                      <a:pt x="1630" y="3609"/>
                    </a:moveTo>
                    <a:lnTo>
                      <a:pt x="1653" y="3612"/>
                    </a:lnTo>
                    <a:lnTo>
                      <a:pt x="1694" y="3614"/>
                    </a:lnTo>
                    <a:lnTo>
                      <a:pt x="1692" y="3620"/>
                    </a:lnTo>
                    <a:lnTo>
                      <a:pt x="1690" y="3624"/>
                    </a:lnTo>
                    <a:lnTo>
                      <a:pt x="1644" y="3620"/>
                    </a:lnTo>
                    <a:lnTo>
                      <a:pt x="1643" y="3612"/>
                    </a:lnTo>
                    <a:lnTo>
                      <a:pt x="1630" y="3609"/>
                    </a:lnTo>
                    <a:close/>
                    <a:moveTo>
                      <a:pt x="2207" y="3578"/>
                    </a:moveTo>
                    <a:lnTo>
                      <a:pt x="2209" y="3585"/>
                    </a:lnTo>
                    <a:lnTo>
                      <a:pt x="2202" y="3586"/>
                    </a:lnTo>
                    <a:lnTo>
                      <a:pt x="2200" y="3579"/>
                    </a:lnTo>
                    <a:lnTo>
                      <a:pt x="2207" y="3578"/>
                    </a:lnTo>
                    <a:close/>
                    <a:moveTo>
                      <a:pt x="1346" y="3557"/>
                    </a:moveTo>
                    <a:lnTo>
                      <a:pt x="1407" y="3572"/>
                    </a:lnTo>
                    <a:lnTo>
                      <a:pt x="1399" y="3571"/>
                    </a:lnTo>
                    <a:lnTo>
                      <a:pt x="1394" y="3579"/>
                    </a:lnTo>
                    <a:lnTo>
                      <a:pt x="1382" y="3576"/>
                    </a:lnTo>
                    <a:lnTo>
                      <a:pt x="1346" y="3566"/>
                    </a:lnTo>
                    <a:lnTo>
                      <a:pt x="1346" y="3565"/>
                    </a:lnTo>
                    <a:lnTo>
                      <a:pt x="1346" y="3559"/>
                    </a:lnTo>
                    <a:lnTo>
                      <a:pt x="1346" y="3557"/>
                    </a:lnTo>
                    <a:close/>
                    <a:moveTo>
                      <a:pt x="2687" y="3394"/>
                    </a:moveTo>
                    <a:lnTo>
                      <a:pt x="2691" y="3403"/>
                    </a:lnTo>
                    <a:lnTo>
                      <a:pt x="2684" y="3407"/>
                    </a:lnTo>
                    <a:lnTo>
                      <a:pt x="2681" y="3398"/>
                    </a:lnTo>
                    <a:lnTo>
                      <a:pt x="2687" y="3394"/>
                    </a:lnTo>
                    <a:close/>
                    <a:moveTo>
                      <a:pt x="874" y="3354"/>
                    </a:moveTo>
                    <a:lnTo>
                      <a:pt x="880" y="3359"/>
                    </a:lnTo>
                    <a:lnTo>
                      <a:pt x="874" y="3366"/>
                    </a:lnTo>
                    <a:lnTo>
                      <a:pt x="869" y="3362"/>
                    </a:lnTo>
                    <a:lnTo>
                      <a:pt x="874" y="3354"/>
                    </a:lnTo>
                    <a:close/>
                    <a:moveTo>
                      <a:pt x="3142" y="3039"/>
                    </a:moveTo>
                    <a:lnTo>
                      <a:pt x="3132" y="3051"/>
                    </a:lnTo>
                    <a:lnTo>
                      <a:pt x="3136" y="3055"/>
                    </a:lnTo>
                    <a:lnTo>
                      <a:pt x="3138" y="3058"/>
                    </a:lnTo>
                    <a:lnTo>
                      <a:pt x="3107" y="3090"/>
                    </a:lnTo>
                    <a:lnTo>
                      <a:pt x="3104" y="3093"/>
                    </a:lnTo>
                    <a:lnTo>
                      <a:pt x="3099" y="3090"/>
                    </a:lnTo>
                    <a:lnTo>
                      <a:pt x="3097" y="3087"/>
                    </a:lnTo>
                    <a:lnTo>
                      <a:pt x="3109" y="3075"/>
                    </a:lnTo>
                    <a:lnTo>
                      <a:pt x="3142" y="3039"/>
                    </a:lnTo>
                    <a:close/>
                    <a:moveTo>
                      <a:pt x="477" y="3027"/>
                    </a:moveTo>
                    <a:lnTo>
                      <a:pt x="483" y="3032"/>
                    </a:lnTo>
                    <a:lnTo>
                      <a:pt x="477" y="3039"/>
                    </a:lnTo>
                    <a:lnTo>
                      <a:pt x="472" y="3034"/>
                    </a:lnTo>
                    <a:lnTo>
                      <a:pt x="477" y="3027"/>
                    </a:lnTo>
                    <a:close/>
                    <a:moveTo>
                      <a:pt x="3317" y="2819"/>
                    </a:moveTo>
                    <a:lnTo>
                      <a:pt x="3318" y="2819"/>
                    </a:lnTo>
                    <a:lnTo>
                      <a:pt x="3323" y="2826"/>
                    </a:lnTo>
                    <a:lnTo>
                      <a:pt x="3317" y="2836"/>
                    </a:lnTo>
                    <a:lnTo>
                      <a:pt x="3296" y="2866"/>
                    </a:lnTo>
                    <a:lnTo>
                      <a:pt x="3293" y="2864"/>
                    </a:lnTo>
                    <a:lnTo>
                      <a:pt x="3287" y="2863"/>
                    </a:lnTo>
                    <a:lnTo>
                      <a:pt x="3276" y="2877"/>
                    </a:lnTo>
                    <a:lnTo>
                      <a:pt x="3317" y="2819"/>
                    </a:lnTo>
                    <a:close/>
                    <a:moveTo>
                      <a:pt x="160" y="2535"/>
                    </a:moveTo>
                    <a:lnTo>
                      <a:pt x="193" y="2605"/>
                    </a:lnTo>
                    <a:lnTo>
                      <a:pt x="191" y="2608"/>
                    </a:lnTo>
                    <a:lnTo>
                      <a:pt x="185" y="2610"/>
                    </a:lnTo>
                    <a:lnTo>
                      <a:pt x="164" y="2566"/>
                    </a:lnTo>
                    <a:lnTo>
                      <a:pt x="164" y="2565"/>
                    </a:lnTo>
                    <a:lnTo>
                      <a:pt x="169" y="2562"/>
                    </a:lnTo>
                    <a:lnTo>
                      <a:pt x="160" y="2535"/>
                    </a:lnTo>
                    <a:close/>
                    <a:moveTo>
                      <a:pt x="3539" y="2355"/>
                    </a:moveTo>
                    <a:lnTo>
                      <a:pt x="3547" y="2358"/>
                    </a:lnTo>
                    <a:lnTo>
                      <a:pt x="3546" y="2364"/>
                    </a:lnTo>
                    <a:lnTo>
                      <a:pt x="3536" y="2362"/>
                    </a:lnTo>
                    <a:lnTo>
                      <a:pt x="3539" y="2355"/>
                    </a:lnTo>
                    <a:close/>
                    <a:moveTo>
                      <a:pt x="71" y="2282"/>
                    </a:moveTo>
                    <a:lnTo>
                      <a:pt x="79" y="2314"/>
                    </a:lnTo>
                    <a:lnTo>
                      <a:pt x="97" y="2369"/>
                    </a:lnTo>
                    <a:lnTo>
                      <a:pt x="83" y="2333"/>
                    </a:lnTo>
                    <a:lnTo>
                      <a:pt x="79" y="2333"/>
                    </a:lnTo>
                    <a:lnTo>
                      <a:pt x="76" y="2334"/>
                    </a:lnTo>
                    <a:lnTo>
                      <a:pt x="76" y="2334"/>
                    </a:lnTo>
                    <a:lnTo>
                      <a:pt x="62" y="2285"/>
                    </a:lnTo>
                    <a:lnTo>
                      <a:pt x="66" y="2282"/>
                    </a:lnTo>
                    <a:lnTo>
                      <a:pt x="71" y="2282"/>
                    </a:lnTo>
                    <a:close/>
                    <a:moveTo>
                      <a:pt x="3622" y="1849"/>
                    </a:moveTo>
                    <a:lnTo>
                      <a:pt x="3631" y="1851"/>
                    </a:lnTo>
                    <a:lnTo>
                      <a:pt x="3631" y="1857"/>
                    </a:lnTo>
                    <a:lnTo>
                      <a:pt x="3622" y="1855"/>
                    </a:lnTo>
                    <a:lnTo>
                      <a:pt x="3622" y="1849"/>
                    </a:lnTo>
                    <a:close/>
                    <a:moveTo>
                      <a:pt x="1" y="1769"/>
                    </a:moveTo>
                    <a:lnTo>
                      <a:pt x="10" y="1770"/>
                    </a:lnTo>
                    <a:lnTo>
                      <a:pt x="10" y="1776"/>
                    </a:lnTo>
                    <a:lnTo>
                      <a:pt x="0" y="1775"/>
                    </a:lnTo>
                    <a:lnTo>
                      <a:pt x="1" y="1769"/>
                    </a:lnTo>
                    <a:close/>
                    <a:moveTo>
                      <a:pt x="86" y="1260"/>
                    </a:moveTo>
                    <a:lnTo>
                      <a:pt x="95" y="1262"/>
                    </a:lnTo>
                    <a:lnTo>
                      <a:pt x="93" y="1269"/>
                    </a:lnTo>
                    <a:lnTo>
                      <a:pt x="83" y="1266"/>
                    </a:lnTo>
                    <a:lnTo>
                      <a:pt x="86" y="1260"/>
                    </a:lnTo>
                    <a:close/>
                    <a:moveTo>
                      <a:pt x="3533" y="1250"/>
                    </a:moveTo>
                    <a:lnTo>
                      <a:pt x="3549" y="1291"/>
                    </a:lnTo>
                    <a:lnTo>
                      <a:pt x="3552" y="1291"/>
                    </a:lnTo>
                    <a:lnTo>
                      <a:pt x="3556" y="1291"/>
                    </a:lnTo>
                    <a:lnTo>
                      <a:pt x="3569" y="1339"/>
                    </a:lnTo>
                    <a:lnTo>
                      <a:pt x="3566" y="1342"/>
                    </a:lnTo>
                    <a:lnTo>
                      <a:pt x="3560" y="1344"/>
                    </a:lnTo>
                    <a:lnTo>
                      <a:pt x="3552" y="1310"/>
                    </a:lnTo>
                    <a:lnTo>
                      <a:pt x="3533" y="1250"/>
                    </a:lnTo>
                    <a:close/>
                    <a:moveTo>
                      <a:pt x="3446" y="1013"/>
                    </a:moveTo>
                    <a:lnTo>
                      <a:pt x="3468" y="1059"/>
                    </a:lnTo>
                    <a:lnTo>
                      <a:pt x="3468" y="1061"/>
                    </a:lnTo>
                    <a:lnTo>
                      <a:pt x="3463" y="1064"/>
                    </a:lnTo>
                    <a:lnTo>
                      <a:pt x="3474" y="1092"/>
                    </a:lnTo>
                    <a:lnTo>
                      <a:pt x="3437" y="1016"/>
                    </a:lnTo>
                    <a:lnTo>
                      <a:pt x="3439" y="1016"/>
                    </a:lnTo>
                    <a:lnTo>
                      <a:pt x="3446" y="1013"/>
                    </a:lnTo>
                    <a:close/>
                    <a:moveTo>
                      <a:pt x="393" y="699"/>
                    </a:moveTo>
                    <a:lnTo>
                      <a:pt x="373" y="723"/>
                    </a:lnTo>
                    <a:lnTo>
                      <a:pt x="315" y="805"/>
                    </a:lnTo>
                    <a:lnTo>
                      <a:pt x="314" y="805"/>
                    </a:lnTo>
                    <a:lnTo>
                      <a:pt x="308" y="799"/>
                    </a:lnTo>
                    <a:lnTo>
                      <a:pt x="315" y="790"/>
                    </a:lnTo>
                    <a:lnTo>
                      <a:pt x="338" y="758"/>
                    </a:lnTo>
                    <a:lnTo>
                      <a:pt x="338" y="758"/>
                    </a:lnTo>
                    <a:lnTo>
                      <a:pt x="342" y="760"/>
                    </a:lnTo>
                    <a:lnTo>
                      <a:pt x="393" y="699"/>
                    </a:lnTo>
                    <a:close/>
                    <a:moveTo>
                      <a:pt x="3155" y="586"/>
                    </a:moveTo>
                    <a:lnTo>
                      <a:pt x="3159" y="589"/>
                    </a:lnTo>
                    <a:lnTo>
                      <a:pt x="3153" y="596"/>
                    </a:lnTo>
                    <a:lnTo>
                      <a:pt x="3149" y="593"/>
                    </a:lnTo>
                    <a:lnTo>
                      <a:pt x="3155" y="586"/>
                    </a:lnTo>
                    <a:close/>
                    <a:moveTo>
                      <a:pt x="528" y="531"/>
                    </a:moveTo>
                    <a:lnTo>
                      <a:pt x="533" y="534"/>
                    </a:lnTo>
                    <a:lnTo>
                      <a:pt x="535" y="537"/>
                    </a:lnTo>
                    <a:lnTo>
                      <a:pt x="521" y="549"/>
                    </a:lnTo>
                    <a:lnTo>
                      <a:pt x="455" y="623"/>
                    </a:lnTo>
                    <a:lnTo>
                      <a:pt x="497" y="571"/>
                    </a:lnTo>
                    <a:lnTo>
                      <a:pt x="494" y="566"/>
                    </a:lnTo>
                    <a:lnTo>
                      <a:pt x="525" y="534"/>
                    </a:lnTo>
                    <a:lnTo>
                      <a:pt x="528" y="531"/>
                    </a:lnTo>
                    <a:close/>
                    <a:moveTo>
                      <a:pt x="2756" y="258"/>
                    </a:moveTo>
                    <a:lnTo>
                      <a:pt x="2763" y="262"/>
                    </a:lnTo>
                    <a:lnTo>
                      <a:pt x="2758" y="270"/>
                    </a:lnTo>
                    <a:lnTo>
                      <a:pt x="2751" y="265"/>
                    </a:lnTo>
                    <a:lnTo>
                      <a:pt x="2756" y="258"/>
                    </a:lnTo>
                    <a:close/>
                    <a:moveTo>
                      <a:pt x="946" y="219"/>
                    </a:moveTo>
                    <a:lnTo>
                      <a:pt x="949" y="227"/>
                    </a:lnTo>
                    <a:lnTo>
                      <a:pt x="944" y="230"/>
                    </a:lnTo>
                    <a:lnTo>
                      <a:pt x="939" y="221"/>
                    </a:lnTo>
                    <a:lnTo>
                      <a:pt x="946" y="219"/>
                    </a:lnTo>
                    <a:close/>
                    <a:moveTo>
                      <a:pt x="2235" y="45"/>
                    </a:moveTo>
                    <a:lnTo>
                      <a:pt x="2250" y="48"/>
                    </a:lnTo>
                    <a:lnTo>
                      <a:pt x="2286" y="58"/>
                    </a:lnTo>
                    <a:lnTo>
                      <a:pt x="2284" y="62"/>
                    </a:lnTo>
                    <a:lnTo>
                      <a:pt x="2284" y="66"/>
                    </a:lnTo>
                    <a:lnTo>
                      <a:pt x="2224" y="52"/>
                    </a:lnTo>
                    <a:lnTo>
                      <a:pt x="2232" y="53"/>
                    </a:lnTo>
                    <a:lnTo>
                      <a:pt x="2235" y="45"/>
                    </a:lnTo>
                    <a:close/>
                    <a:moveTo>
                      <a:pt x="1427" y="38"/>
                    </a:moveTo>
                    <a:lnTo>
                      <a:pt x="1431" y="46"/>
                    </a:lnTo>
                    <a:lnTo>
                      <a:pt x="1424" y="48"/>
                    </a:lnTo>
                    <a:lnTo>
                      <a:pt x="1421" y="39"/>
                    </a:lnTo>
                    <a:lnTo>
                      <a:pt x="1427" y="38"/>
                    </a:lnTo>
                    <a:close/>
                    <a:moveTo>
                      <a:pt x="1938" y="0"/>
                    </a:moveTo>
                    <a:lnTo>
                      <a:pt x="1988" y="4"/>
                    </a:lnTo>
                    <a:lnTo>
                      <a:pt x="1989" y="12"/>
                    </a:lnTo>
                    <a:lnTo>
                      <a:pt x="1995" y="14"/>
                    </a:lnTo>
                    <a:lnTo>
                      <a:pt x="1979" y="12"/>
                    </a:lnTo>
                    <a:lnTo>
                      <a:pt x="1937" y="10"/>
                    </a:lnTo>
                    <a:lnTo>
                      <a:pt x="1937" y="7"/>
                    </a:lnTo>
                    <a:lnTo>
                      <a:pt x="1938" y="1"/>
                    </a:lnTo>
                    <a:lnTo>
                      <a:pt x="19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3" name="Freeform 738"/>
              <p:cNvSpPr>
                <a:spLocks noEditPoints="1"/>
              </p:cNvSpPr>
              <p:nvPr/>
            </p:nvSpPr>
            <p:spPr bwMode="auto">
              <a:xfrm>
                <a:off x="5291" y="723"/>
                <a:ext cx="3648" cy="3642"/>
              </a:xfrm>
              <a:custGeom>
                <a:avLst/>
                <a:gdLst>
                  <a:gd name="T0" fmla="*/ 1697 w 3648"/>
                  <a:gd name="T1" fmla="*/ 3635 h 3642"/>
                  <a:gd name="T2" fmla="*/ 1660 w 3648"/>
                  <a:gd name="T3" fmla="*/ 3639 h 3642"/>
                  <a:gd name="T4" fmla="*/ 2218 w 3648"/>
                  <a:gd name="T5" fmla="*/ 3594 h 3642"/>
                  <a:gd name="T6" fmla="*/ 2211 w 3648"/>
                  <a:gd name="T7" fmla="*/ 3595 h 3642"/>
                  <a:gd name="T8" fmla="*/ 1391 w 3648"/>
                  <a:gd name="T9" fmla="*/ 3585 h 3642"/>
                  <a:gd name="T10" fmla="*/ 1395 w 3648"/>
                  <a:gd name="T11" fmla="*/ 3595 h 3642"/>
                  <a:gd name="T12" fmla="*/ 1359 w 3648"/>
                  <a:gd name="T13" fmla="*/ 3585 h 3642"/>
                  <a:gd name="T14" fmla="*/ 2700 w 3648"/>
                  <a:gd name="T15" fmla="*/ 3412 h 3642"/>
                  <a:gd name="T16" fmla="*/ 2693 w 3648"/>
                  <a:gd name="T17" fmla="*/ 3416 h 3642"/>
                  <a:gd name="T18" fmla="*/ 883 w 3648"/>
                  <a:gd name="T19" fmla="*/ 3375 h 3642"/>
                  <a:gd name="T20" fmla="*/ 878 w 3648"/>
                  <a:gd name="T21" fmla="*/ 3371 h 3642"/>
                  <a:gd name="T22" fmla="*/ 3149 w 3648"/>
                  <a:gd name="T23" fmla="*/ 3075 h 3642"/>
                  <a:gd name="T24" fmla="*/ 3121 w 3648"/>
                  <a:gd name="T25" fmla="*/ 3103 h 3642"/>
                  <a:gd name="T26" fmla="*/ 3116 w 3648"/>
                  <a:gd name="T27" fmla="*/ 3099 h 3642"/>
                  <a:gd name="T28" fmla="*/ 486 w 3648"/>
                  <a:gd name="T29" fmla="*/ 3048 h 3642"/>
                  <a:gd name="T30" fmla="*/ 481 w 3648"/>
                  <a:gd name="T31" fmla="*/ 3043 h 3642"/>
                  <a:gd name="T32" fmla="*/ 3336 w 3648"/>
                  <a:gd name="T33" fmla="*/ 2845 h 3642"/>
                  <a:gd name="T34" fmla="*/ 3312 w 3648"/>
                  <a:gd name="T35" fmla="*/ 2875 h 3642"/>
                  <a:gd name="T36" fmla="*/ 3326 w 3648"/>
                  <a:gd name="T37" fmla="*/ 2845 h 3642"/>
                  <a:gd name="T38" fmla="*/ 194 w 3648"/>
                  <a:gd name="T39" fmla="*/ 2619 h 3642"/>
                  <a:gd name="T40" fmla="*/ 166 w 3648"/>
                  <a:gd name="T41" fmla="*/ 2582 h 3642"/>
                  <a:gd name="T42" fmla="*/ 3556 w 3648"/>
                  <a:gd name="T43" fmla="*/ 2367 h 3642"/>
                  <a:gd name="T44" fmla="*/ 3555 w 3648"/>
                  <a:gd name="T45" fmla="*/ 2373 h 3642"/>
                  <a:gd name="T46" fmla="*/ 85 w 3648"/>
                  <a:gd name="T47" fmla="*/ 2343 h 3642"/>
                  <a:gd name="T48" fmla="*/ 64 w 3648"/>
                  <a:gd name="T49" fmla="*/ 2301 h 3642"/>
                  <a:gd name="T50" fmla="*/ 3640 w 3648"/>
                  <a:gd name="T51" fmla="*/ 1860 h 3642"/>
                  <a:gd name="T52" fmla="*/ 3640 w 3648"/>
                  <a:gd name="T53" fmla="*/ 1866 h 3642"/>
                  <a:gd name="T54" fmla="*/ 10 w 3648"/>
                  <a:gd name="T55" fmla="*/ 1778 h 3642"/>
                  <a:gd name="T56" fmla="*/ 0 w 3648"/>
                  <a:gd name="T57" fmla="*/ 1776 h 3642"/>
                  <a:gd name="T58" fmla="*/ 3575 w 3648"/>
                  <a:gd name="T59" fmla="*/ 1303 h 3642"/>
                  <a:gd name="T60" fmla="*/ 3578 w 3648"/>
                  <a:gd name="T61" fmla="*/ 1348 h 3642"/>
                  <a:gd name="T62" fmla="*/ 85 w 3648"/>
                  <a:gd name="T63" fmla="*/ 1268 h 3642"/>
                  <a:gd name="T64" fmla="*/ 84 w 3648"/>
                  <a:gd name="T65" fmla="*/ 1273 h 3642"/>
                  <a:gd name="T66" fmla="*/ 3465 w 3648"/>
                  <a:gd name="T67" fmla="*/ 1022 h 3642"/>
                  <a:gd name="T68" fmla="*/ 3481 w 3648"/>
                  <a:gd name="T69" fmla="*/ 1064 h 3642"/>
                  <a:gd name="T70" fmla="*/ 3459 w 3648"/>
                  <a:gd name="T71" fmla="*/ 1022 h 3642"/>
                  <a:gd name="T72" fmla="*/ 347 w 3648"/>
                  <a:gd name="T73" fmla="*/ 767 h 3642"/>
                  <a:gd name="T74" fmla="*/ 314 w 3648"/>
                  <a:gd name="T75" fmla="*/ 804 h 3642"/>
                  <a:gd name="T76" fmla="*/ 335 w 3648"/>
                  <a:gd name="T77" fmla="*/ 766 h 3642"/>
                  <a:gd name="T78" fmla="*/ 3173 w 3648"/>
                  <a:gd name="T79" fmla="*/ 591 h 3642"/>
                  <a:gd name="T80" fmla="*/ 3169 w 3648"/>
                  <a:gd name="T81" fmla="*/ 588 h 3642"/>
                  <a:gd name="T82" fmla="*/ 537 w 3648"/>
                  <a:gd name="T83" fmla="*/ 540 h 3642"/>
                  <a:gd name="T84" fmla="*/ 503 w 3648"/>
                  <a:gd name="T85" fmla="*/ 575 h 3642"/>
                  <a:gd name="T86" fmla="*/ 527 w 3648"/>
                  <a:gd name="T87" fmla="*/ 537 h 3642"/>
                  <a:gd name="T88" fmla="*/ 2778 w 3648"/>
                  <a:gd name="T89" fmla="*/ 264 h 3642"/>
                  <a:gd name="T90" fmla="*/ 2771 w 3648"/>
                  <a:gd name="T91" fmla="*/ 260 h 3642"/>
                  <a:gd name="T92" fmla="*/ 948 w 3648"/>
                  <a:gd name="T93" fmla="*/ 230 h 3642"/>
                  <a:gd name="T94" fmla="*/ 2251 w 3648"/>
                  <a:gd name="T95" fmla="*/ 47 h 3642"/>
                  <a:gd name="T96" fmla="*/ 2293 w 3648"/>
                  <a:gd name="T97" fmla="*/ 60 h 3642"/>
                  <a:gd name="T98" fmla="*/ 2259 w 3648"/>
                  <a:gd name="T99" fmla="*/ 57 h 3642"/>
                  <a:gd name="T100" fmla="*/ 2251 w 3648"/>
                  <a:gd name="T101" fmla="*/ 47 h 3642"/>
                  <a:gd name="T102" fmla="*/ 1430 w 3648"/>
                  <a:gd name="T103" fmla="*/ 48 h 3642"/>
                  <a:gd name="T104" fmla="*/ 1954 w 3648"/>
                  <a:gd name="T105" fmla="*/ 0 h 3642"/>
                  <a:gd name="T106" fmla="*/ 1997 w 3648"/>
                  <a:gd name="T107" fmla="*/ 13 h 3642"/>
                  <a:gd name="T108" fmla="*/ 1954 w 3648"/>
                  <a:gd name="T109" fmla="*/ 0 h 3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648" h="3642">
                    <a:moveTo>
                      <a:pt x="1653" y="3629"/>
                    </a:moveTo>
                    <a:lnTo>
                      <a:pt x="1699" y="3633"/>
                    </a:lnTo>
                    <a:lnTo>
                      <a:pt x="1697" y="3635"/>
                    </a:lnTo>
                    <a:lnTo>
                      <a:pt x="1693" y="3639"/>
                    </a:lnTo>
                    <a:lnTo>
                      <a:pt x="1689" y="3642"/>
                    </a:lnTo>
                    <a:lnTo>
                      <a:pt x="1660" y="3639"/>
                    </a:lnTo>
                    <a:lnTo>
                      <a:pt x="1655" y="3632"/>
                    </a:lnTo>
                    <a:lnTo>
                      <a:pt x="1653" y="3629"/>
                    </a:lnTo>
                    <a:close/>
                    <a:moveTo>
                      <a:pt x="2218" y="3594"/>
                    </a:moveTo>
                    <a:lnTo>
                      <a:pt x="2223" y="3602"/>
                    </a:lnTo>
                    <a:lnTo>
                      <a:pt x="2214" y="3604"/>
                    </a:lnTo>
                    <a:lnTo>
                      <a:pt x="2211" y="3595"/>
                    </a:lnTo>
                    <a:lnTo>
                      <a:pt x="2218" y="3594"/>
                    </a:lnTo>
                    <a:close/>
                    <a:moveTo>
                      <a:pt x="1355" y="3575"/>
                    </a:moveTo>
                    <a:lnTo>
                      <a:pt x="1391" y="3585"/>
                    </a:lnTo>
                    <a:lnTo>
                      <a:pt x="1403" y="3588"/>
                    </a:lnTo>
                    <a:lnTo>
                      <a:pt x="1402" y="3590"/>
                    </a:lnTo>
                    <a:lnTo>
                      <a:pt x="1395" y="3595"/>
                    </a:lnTo>
                    <a:lnTo>
                      <a:pt x="1388" y="3594"/>
                    </a:lnTo>
                    <a:lnTo>
                      <a:pt x="1359" y="3585"/>
                    </a:lnTo>
                    <a:lnTo>
                      <a:pt x="1359" y="3585"/>
                    </a:lnTo>
                    <a:lnTo>
                      <a:pt x="1357" y="3580"/>
                    </a:lnTo>
                    <a:lnTo>
                      <a:pt x="1355" y="3575"/>
                    </a:lnTo>
                    <a:close/>
                    <a:moveTo>
                      <a:pt x="2700" y="3412"/>
                    </a:moveTo>
                    <a:lnTo>
                      <a:pt x="2703" y="3420"/>
                    </a:lnTo>
                    <a:lnTo>
                      <a:pt x="2696" y="3424"/>
                    </a:lnTo>
                    <a:lnTo>
                      <a:pt x="2693" y="3416"/>
                    </a:lnTo>
                    <a:lnTo>
                      <a:pt x="2700" y="3412"/>
                    </a:lnTo>
                    <a:close/>
                    <a:moveTo>
                      <a:pt x="878" y="3371"/>
                    </a:moveTo>
                    <a:lnTo>
                      <a:pt x="883" y="3375"/>
                    </a:lnTo>
                    <a:lnTo>
                      <a:pt x="878" y="3382"/>
                    </a:lnTo>
                    <a:lnTo>
                      <a:pt x="872" y="3378"/>
                    </a:lnTo>
                    <a:lnTo>
                      <a:pt x="878" y="3371"/>
                    </a:lnTo>
                    <a:close/>
                    <a:moveTo>
                      <a:pt x="3147" y="3067"/>
                    </a:moveTo>
                    <a:lnTo>
                      <a:pt x="3148" y="3070"/>
                    </a:lnTo>
                    <a:lnTo>
                      <a:pt x="3149" y="3075"/>
                    </a:lnTo>
                    <a:lnTo>
                      <a:pt x="3149" y="3077"/>
                    </a:lnTo>
                    <a:lnTo>
                      <a:pt x="3124" y="3103"/>
                    </a:lnTo>
                    <a:lnTo>
                      <a:pt x="3121" y="3103"/>
                    </a:lnTo>
                    <a:lnTo>
                      <a:pt x="3118" y="3103"/>
                    </a:lnTo>
                    <a:lnTo>
                      <a:pt x="3113" y="3102"/>
                    </a:lnTo>
                    <a:lnTo>
                      <a:pt x="3116" y="3099"/>
                    </a:lnTo>
                    <a:lnTo>
                      <a:pt x="3147" y="3067"/>
                    </a:lnTo>
                    <a:close/>
                    <a:moveTo>
                      <a:pt x="481" y="3043"/>
                    </a:moveTo>
                    <a:lnTo>
                      <a:pt x="486" y="3048"/>
                    </a:lnTo>
                    <a:lnTo>
                      <a:pt x="481" y="3055"/>
                    </a:lnTo>
                    <a:lnTo>
                      <a:pt x="475" y="3050"/>
                    </a:lnTo>
                    <a:lnTo>
                      <a:pt x="481" y="3043"/>
                    </a:lnTo>
                    <a:close/>
                    <a:moveTo>
                      <a:pt x="3332" y="2835"/>
                    </a:moveTo>
                    <a:lnTo>
                      <a:pt x="3336" y="2839"/>
                    </a:lnTo>
                    <a:lnTo>
                      <a:pt x="3336" y="2845"/>
                    </a:lnTo>
                    <a:lnTo>
                      <a:pt x="3333" y="2849"/>
                    </a:lnTo>
                    <a:lnTo>
                      <a:pt x="3315" y="2875"/>
                    </a:lnTo>
                    <a:lnTo>
                      <a:pt x="3312" y="2875"/>
                    </a:lnTo>
                    <a:lnTo>
                      <a:pt x="3306" y="2875"/>
                    </a:lnTo>
                    <a:lnTo>
                      <a:pt x="3305" y="2875"/>
                    </a:lnTo>
                    <a:lnTo>
                      <a:pt x="3326" y="2845"/>
                    </a:lnTo>
                    <a:lnTo>
                      <a:pt x="3332" y="2835"/>
                    </a:lnTo>
                    <a:close/>
                    <a:moveTo>
                      <a:pt x="173" y="2575"/>
                    </a:moveTo>
                    <a:lnTo>
                      <a:pt x="194" y="2619"/>
                    </a:lnTo>
                    <a:lnTo>
                      <a:pt x="188" y="2620"/>
                    </a:lnTo>
                    <a:lnTo>
                      <a:pt x="184" y="2620"/>
                    </a:lnTo>
                    <a:lnTo>
                      <a:pt x="166" y="2582"/>
                    </a:lnTo>
                    <a:lnTo>
                      <a:pt x="169" y="2578"/>
                    </a:lnTo>
                    <a:lnTo>
                      <a:pt x="173" y="2575"/>
                    </a:lnTo>
                    <a:close/>
                    <a:moveTo>
                      <a:pt x="3556" y="2367"/>
                    </a:moveTo>
                    <a:lnTo>
                      <a:pt x="3566" y="2369"/>
                    </a:lnTo>
                    <a:lnTo>
                      <a:pt x="3563" y="2374"/>
                    </a:lnTo>
                    <a:lnTo>
                      <a:pt x="3555" y="2373"/>
                    </a:lnTo>
                    <a:lnTo>
                      <a:pt x="3556" y="2367"/>
                    </a:lnTo>
                    <a:close/>
                    <a:moveTo>
                      <a:pt x="71" y="2294"/>
                    </a:moveTo>
                    <a:lnTo>
                      <a:pt x="85" y="2343"/>
                    </a:lnTo>
                    <a:lnTo>
                      <a:pt x="82" y="2342"/>
                    </a:lnTo>
                    <a:lnTo>
                      <a:pt x="74" y="2339"/>
                    </a:lnTo>
                    <a:lnTo>
                      <a:pt x="64" y="2301"/>
                    </a:lnTo>
                    <a:lnTo>
                      <a:pt x="67" y="2298"/>
                    </a:lnTo>
                    <a:lnTo>
                      <a:pt x="71" y="2294"/>
                    </a:lnTo>
                    <a:close/>
                    <a:moveTo>
                      <a:pt x="3640" y="1860"/>
                    </a:moveTo>
                    <a:lnTo>
                      <a:pt x="3648" y="1861"/>
                    </a:lnTo>
                    <a:lnTo>
                      <a:pt x="3648" y="1867"/>
                    </a:lnTo>
                    <a:lnTo>
                      <a:pt x="3640" y="1866"/>
                    </a:lnTo>
                    <a:lnTo>
                      <a:pt x="3640" y="1860"/>
                    </a:lnTo>
                    <a:close/>
                    <a:moveTo>
                      <a:pt x="0" y="1776"/>
                    </a:moveTo>
                    <a:lnTo>
                      <a:pt x="10" y="1778"/>
                    </a:lnTo>
                    <a:lnTo>
                      <a:pt x="9" y="1784"/>
                    </a:lnTo>
                    <a:lnTo>
                      <a:pt x="0" y="1782"/>
                    </a:lnTo>
                    <a:lnTo>
                      <a:pt x="0" y="1776"/>
                    </a:lnTo>
                    <a:close/>
                    <a:moveTo>
                      <a:pt x="3565" y="1300"/>
                    </a:moveTo>
                    <a:lnTo>
                      <a:pt x="3569" y="1300"/>
                    </a:lnTo>
                    <a:lnTo>
                      <a:pt x="3575" y="1303"/>
                    </a:lnTo>
                    <a:lnTo>
                      <a:pt x="3585" y="1341"/>
                    </a:lnTo>
                    <a:lnTo>
                      <a:pt x="3583" y="1345"/>
                    </a:lnTo>
                    <a:lnTo>
                      <a:pt x="3578" y="1348"/>
                    </a:lnTo>
                    <a:lnTo>
                      <a:pt x="3565" y="1300"/>
                    </a:lnTo>
                    <a:lnTo>
                      <a:pt x="3565" y="1300"/>
                    </a:lnTo>
                    <a:close/>
                    <a:moveTo>
                      <a:pt x="85" y="1268"/>
                    </a:moveTo>
                    <a:lnTo>
                      <a:pt x="95" y="1269"/>
                    </a:lnTo>
                    <a:lnTo>
                      <a:pt x="92" y="1275"/>
                    </a:lnTo>
                    <a:lnTo>
                      <a:pt x="84" y="1273"/>
                    </a:lnTo>
                    <a:lnTo>
                      <a:pt x="85" y="1268"/>
                    </a:lnTo>
                    <a:close/>
                    <a:moveTo>
                      <a:pt x="3459" y="1022"/>
                    </a:moveTo>
                    <a:lnTo>
                      <a:pt x="3465" y="1022"/>
                    </a:lnTo>
                    <a:lnTo>
                      <a:pt x="3465" y="1022"/>
                    </a:lnTo>
                    <a:lnTo>
                      <a:pt x="3484" y="1061"/>
                    </a:lnTo>
                    <a:lnTo>
                      <a:pt x="3481" y="1064"/>
                    </a:lnTo>
                    <a:lnTo>
                      <a:pt x="3477" y="1068"/>
                    </a:lnTo>
                    <a:lnTo>
                      <a:pt x="3455" y="1022"/>
                    </a:lnTo>
                    <a:lnTo>
                      <a:pt x="3459" y="1022"/>
                    </a:lnTo>
                    <a:close/>
                    <a:moveTo>
                      <a:pt x="339" y="766"/>
                    </a:moveTo>
                    <a:lnTo>
                      <a:pt x="342" y="766"/>
                    </a:lnTo>
                    <a:lnTo>
                      <a:pt x="347" y="767"/>
                    </a:lnTo>
                    <a:lnTo>
                      <a:pt x="324" y="799"/>
                    </a:lnTo>
                    <a:lnTo>
                      <a:pt x="317" y="808"/>
                    </a:lnTo>
                    <a:lnTo>
                      <a:pt x="314" y="804"/>
                    </a:lnTo>
                    <a:lnTo>
                      <a:pt x="313" y="797"/>
                    </a:lnTo>
                    <a:lnTo>
                      <a:pt x="315" y="793"/>
                    </a:lnTo>
                    <a:lnTo>
                      <a:pt x="335" y="766"/>
                    </a:lnTo>
                    <a:lnTo>
                      <a:pt x="339" y="766"/>
                    </a:lnTo>
                    <a:close/>
                    <a:moveTo>
                      <a:pt x="3169" y="588"/>
                    </a:moveTo>
                    <a:lnTo>
                      <a:pt x="3173" y="591"/>
                    </a:lnTo>
                    <a:lnTo>
                      <a:pt x="3168" y="598"/>
                    </a:lnTo>
                    <a:lnTo>
                      <a:pt x="3164" y="595"/>
                    </a:lnTo>
                    <a:lnTo>
                      <a:pt x="3169" y="588"/>
                    </a:lnTo>
                    <a:close/>
                    <a:moveTo>
                      <a:pt x="527" y="537"/>
                    </a:moveTo>
                    <a:lnTo>
                      <a:pt x="530" y="537"/>
                    </a:lnTo>
                    <a:lnTo>
                      <a:pt x="537" y="540"/>
                    </a:lnTo>
                    <a:lnTo>
                      <a:pt x="534" y="543"/>
                    </a:lnTo>
                    <a:lnTo>
                      <a:pt x="503" y="575"/>
                    </a:lnTo>
                    <a:lnTo>
                      <a:pt x="503" y="575"/>
                    </a:lnTo>
                    <a:lnTo>
                      <a:pt x="501" y="570"/>
                    </a:lnTo>
                    <a:lnTo>
                      <a:pt x="499" y="567"/>
                    </a:lnTo>
                    <a:lnTo>
                      <a:pt x="527" y="537"/>
                    </a:lnTo>
                    <a:lnTo>
                      <a:pt x="527" y="537"/>
                    </a:lnTo>
                    <a:close/>
                    <a:moveTo>
                      <a:pt x="2771" y="260"/>
                    </a:moveTo>
                    <a:lnTo>
                      <a:pt x="2778" y="264"/>
                    </a:lnTo>
                    <a:lnTo>
                      <a:pt x="2772" y="271"/>
                    </a:lnTo>
                    <a:lnTo>
                      <a:pt x="2765" y="267"/>
                    </a:lnTo>
                    <a:lnTo>
                      <a:pt x="2771" y="260"/>
                    </a:lnTo>
                    <a:close/>
                    <a:moveTo>
                      <a:pt x="951" y="219"/>
                    </a:moveTo>
                    <a:lnTo>
                      <a:pt x="955" y="228"/>
                    </a:lnTo>
                    <a:lnTo>
                      <a:pt x="948" y="230"/>
                    </a:lnTo>
                    <a:lnTo>
                      <a:pt x="946" y="222"/>
                    </a:lnTo>
                    <a:lnTo>
                      <a:pt x="951" y="219"/>
                    </a:lnTo>
                    <a:close/>
                    <a:moveTo>
                      <a:pt x="2251" y="47"/>
                    </a:moveTo>
                    <a:lnTo>
                      <a:pt x="2261" y="48"/>
                    </a:lnTo>
                    <a:lnTo>
                      <a:pt x="2292" y="57"/>
                    </a:lnTo>
                    <a:lnTo>
                      <a:pt x="2293" y="60"/>
                    </a:lnTo>
                    <a:lnTo>
                      <a:pt x="2295" y="65"/>
                    </a:lnTo>
                    <a:lnTo>
                      <a:pt x="2295" y="67"/>
                    </a:lnTo>
                    <a:lnTo>
                      <a:pt x="2259" y="57"/>
                    </a:lnTo>
                    <a:lnTo>
                      <a:pt x="2244" y="54"/>
                    </a:lnTo>
                    <a:lnTo>
                      <a:pt x="2245" y="51"/>
                    </a:lnTo>
                    <a:lnTo>
                      <a:pt x="2251" y="47"/>
                    </a:lnTo>
                    <a:close/>
                    <a:moveTo>
                      <a:pt x="1433" y="38"/>
                    </a:moveTo>
                    <a:lnTo>
                      <a:pt x="1436" y="47"/>
                    </a:lnTo>
                    <a:lnTo>
                      <a:pt x="1430" y="48"/>
                    </a:lnTo>
                    <a:lnTo>
                      <a:pt x="1426" y="40"/>
                    </a:lnTo>
                    <a:lnTo>
                      <a:pt x="1433" y="38"/>
                    </a:lnTo>
                    <a:close/>
                    <a:moveTo>
                      <a:pt x="1954" y="0"/>
                    </a:moveTo>
                    <a:lnTo>
                      <a:pt x="1991" y="4"/>
                    </a:lnTo>
                    <a:lnTo>
                      <a:pt x="1997" y="10"/>
                    </a:lnTo>
                    <a:lnTo>
                      <a:pt x="1997" y="13"/>
                    </a:lnTo>
                    <a:lnTo>
                      <a:pt x="1947" y="9"/>
                    </a:lnTo>
                    <a:lnTo>
                      <a:pt x="1950" y="4"/>
                    </a:lnTo>
                    <a:lnTo>
                      <a:pt x="19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4" name="Freeform 739"/>
              <p:cNvSpPr>
                <a:spLocks noEditPoints="1"/>
              </p:cNvSpPr>
              <p:nvPr/>
            </p:nvSpPr>
            <p:spPr bwMode="auto">
              <a:xfrm>
                <a:off x="5283" y="715"/>
                <a:ext cx="3666" cy="3658"/>
              </a:xfrm>
              <a:custGeom>
                <a:avLst/>
                <a:gdLst>
                  <a:gd name="T0" fmla="*/ 1695 w 3666"/>
                  <a:gd name="T1" fmla="*/ 3650 h 3658"/>
                  <a:gd name="T2" fmla="*/ 1688 w 3666"/>
                  <a:gd name="T3" fmla="*/ 3653 h 3658"/>
                  <a:gd name="T4" fmla="*/ 1670 w 3666"/>
                  <a:gd name="T5" fmla="*/ 3648 h 3658"/>
                  <a:gd name="T6" fmla="*/ 2234 w 3666"/>
                  <a:gd name="T7" fmla="*/ 3619 h 3658"/>
                  <a:gd name="T8" fmla="*/ 2231 w 3666"/>
                  <a:gd name="T9" fmla="*/ 3610 h 3658"/>
                  <a:gd name="T10" fmla="*/ 1403 w 3666"/>
                  <a:gd name="T11" fmla="*/ 3603 h 3658"/>
                  <a:gd name="T12" fmla="*/ 1386 w 3666"/>
                  <a:gd name="T13" fmla="*/ 3607 h 3658"/>
                  <a:gd name="T14" fmla="*/ 1375 w 3666"/>
                  <a:gd name="T15" fmla="*/ 3605 h 3658"/>
                  <a:gd name="T16" fmla="*/ 1367 w 3666"/>
                  <a:gd name="T17" fmla="*/ 3593 h 3658"/>
                  <a:gd name="T18" fmla="*/ 2708 w 3666"/>
                  <a:gd name="T19" fmla="*/ 3441 h 3658"/>
                  <a:gd name="T20" fmla="*/ 880 w 3666"/>
                  <a:gd name="T21" fmla="*/ 3386 h 3658"/>
                  <a:gd name="T22" fmla="*/ 874 w 3666"/>
                  <a:gd name="T23" fmla="*/ 3393 h 3658"/>
                  <a:gd name="T24" fmla="*/ 3157 w 3666"/>
                  <a:gd name="T25" fmla="*/ 3090 h 3658"/>
                  <a:gd name="T26" fmla="*/ 3150 w 3666"/>
                  <a:gd name="T27" fmla="*/ 3104 h 3658"/>
                  <a:gd name="T28" fmla="*/ 3143 w 3666"/>
                  <a:gd name="T29" fmla="*/ 3113 h 3658"/>
                  <a:gd name="T30" fmla="*/ 3133 w 3666"/>
                  <a:gd name="T31" fmla="*/ 3111 h 3658"/>
                  <a:gd name="T32" fmla="*/ 483 w 3666"/>
                  <a:gd name="T33" fmla="*/ 3058 h 3658"/>
                  <a:gd name="T34" fmla="*/ 477 w 3666"/>
                  <a:gd name="T35" fmla="*/ 3065 h 3658"/>
                  <a:gd name="T36" fmla="*/ 3345 w 3666"/>
                  <a:gd name="T37" fmla="*/ 2860 h 3658"/>
                  <a:gd name="T38" fmla="*/ 3345 w 3666"/>
                  <a:gd name="T39" fmla="*/ 2866 h 3658"/>
                  <a:gd name="T40" fmla="*/ 3330 w 3666"/>
                  <a:gd name="T41" fmla="*/ 2881 h 3658"/>
                  <a:gd name="T42" fmla="*/ 3344 w 3666"/>
                  <a:gd name="T43" fmla="*/ 2853 h 3658"/>
                  <a:gd name="T44" fmla="*/ 192 w 3666"/>
                  <a:gd name="T45" fmla="*/ 2628 h 3658"/>
                  <a:gd name="T46" fmla="*/ 181 w 3666"/>
                  <a:gd name="T47" fmla="*/ 2625 h 3658"/>
                  <a:gd name="T48" fmla="*/ 178 w 3666"/>
                  <a:gd name="T49" fmla="*/ 2618 h 3658"/>
                  <a:gd name="T50" fmla="*/ 172 w 3666"/>
                  <a:gd name="T51" fmla="*/ 2597 h 3658"/>
                  <a:gd name="T52" fmla="*/ 3574 w 3666"/>
                  <a:gd name="T53" fmla="*/ 2377 h 3658"/>
                  <a:gd name="T54" fmla="*/ 3571 w 3666"/>
                  <a:gd name="T55" fmla="*/ 2382 h 3658"/>
                  <a:gd name="T56" fmla="*/ 82 w 3666"/>
                  <a:gd name="T57" fmla="*/ 2347 h 3658"/>
                  <a:gd name="T58" fmla="*/ 68 w 3666"/>
                  <a:gd name="T59" fmla="*/ 2321 h 3658"/>
                  <a:gd name="T60" fmla="*/ 69 w 3666"/>
                  <a:gd name="T61" fmla="*/ 2314 h 3658"/>
                  <a:gd name="T62" fmla="*/ 3666 w 3666"/>
                  <a:gd name="T63" fmla="*/ 1871 h 3658"/>
                  <a:gd name="T64" fmla="*/ 3656 w 3666"/>
                  <a:gd name="T65" fmla="*/ 1869 h 3658"/>
                  <a:gd name="T66" fmla="*/ 8 w 3666"/>
                  <a:gd name="T67" fmla="*/ 1790 h 3658"/>
                  <a:gd name="T68" fmla="*/ 3583 w 3666"/>
                  <a:gd name="T69" fmla="*/ 1311 h 3658"/>
                  <a:gd name="T70" fmla="*/ 3601 w 3666"/>
                  <a:gd name="T71" fmla="*/ 1345 h 3658"/>
                  <a:gd name="T72" fmla="*/ 3583 w 3666"/>
                  <a:gd name="T73" fmla="*/ 1311 h 3658"/>
                  <a:gd name="T74" fmla="*/ 92 w 3666"/>
                  <a:gd name="T75" fmla="*/ 1281 h 3658"/>
                  <a:gd name="T76" fmla="*/ 3473 w 3666"/>
                  <a:gd name="T77" fmla="*/ 1030 h 3658"/>
                  <a:gd name="T78" fmla="*/ 3484 w 3666"/>
                  <a:gd name="T79" fmla="*/ 1030 h 3658"/>
                  <a:gd name="T80" fmla="*/ 3494 w 3666"/>
                  <a:gd name="T81" fmla="*/ 1068 h 3658"/>
                  <a:gd name="T82" fmla="*/ 343 w 3666"/>
                  <a:gd name="T83" fmla="*/ 774 h 3658"/>
                  <a:gd name="T84" fmla="*/ 321 w 3666"/>
                  <a:gd name="T85" fmla="*/ 798 h 3658"/>
                  <a:gd name="T86" fmla="*/ 319 w 3666"/>
                  <a:gd name="T87" fmla="*/ 792 h 3658"/>
                  <a:gd name="T88" fmla="*/ 336 w 3666"/>
                  <a:gd name="T89" fmla="*/ 777 h 3658"/>
                  <a:gd name="T90" fmla="*/ 3187 w 3666"/>
                  <a:gd name="T91" fmla="*/ 592 h 3658"/>
                  <a:gd name="T92" fmla="*/ 3183 w 3666"/>
                  <a:gd name="T93" fmla="*/ 589 h 3658"/>
                  <a:gd name="T94" fmla="*/ 533 w 3666"/>
                  <a:gd name="T95" fmla="*/ 545 h 3658"/>
                  <a:gd name="T96" fmla="*/ 507 w 3666"/>
                  <a:gd name="T97" fmla="*/ 572 h 3658"/>
                  <a:gd name="T98" fmla="*/ 511 w 3666"/>
                  <a:gd name="T99" fmla="*/ 558 h 3658"/>
                  <a:gd name="T100" fmla="*/ 521 w 3666"/>
                  <a:gd name="T101" fmla="*/ 547 h 3658"/>
                  <a:gd name="T102" fmla="*/ 2792 w 3666"/>
                  <a:gd name="T103" fmla="*/ 265 h 3658"/>
                  <a:gd name="T104" fmla="*/ 2784 w 3666"/>
                  <a:gd name="T105" fmla="*/ 261 h 3658"/>
                  <a:gd name="T106" fmla="*/ 954 w 3666"/>
                  <a:gd name="T107" fmla="*/ 230 h 3658"/>
                  <a:gd name="T108" fmla="*/ 2273 w 3666"/>
                  <a:gd name="T109" fmla="*/ 48 h 3658"/>
                  <a:gd name="T110" fmla="*/ 2299 w 3666"/>
                  <a:gd name="T111" fmla="*/ 62 h 3658"/>
                  <a:gd name="T112" fmla="*/ 2259 w 3666"/>
                  <a:gd name="T113" fmla="*/ 55 h 3658"/>
                  <a:gd name="T114" fmla="*/ 1438 w 3666"/>
                  <a:gd name="T115" fmla="*/ 38 h 3658"/>
                  <a:gd name="T116" fmla="*/ 1431 w 3666"/>
                  <a:gd name="T117" fmla="*/ 39 h 3658"/>
                  <a:gd name="T118" fmla="*/ 1974 w 3666"/>
                  <a:gd name="T119" fmla="*/ 1 h 3658"/>
                  <a:gd name="T120" fmla="*/ 1985 w 3666"/>
                  <a:gd name="T121" fmla="*/ 2 h 3658"/>
                  <a:gd name="T122" fmla="*/ 1962 w 3666"/>
                  <a:gd name="T123" fmla="*/ 8 h 3658"/>
                  <a:gd name="T124" fmla="*/ 1965 w 3666"/>
                  <a:gd name="T125" fmla="*/ 0 h 3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66" h="3658">
                    <a:moveTo>
                      <a:pt x="1668" y="3647"/>
                    </a:moveTo>
                    <a:lnTo>
                      <a:pt x="1697" y="3650"/>
                    </a:lnTo>
                    <a:lnTo>
                      <a:pt x="1695" y="3650"/>
                    </a:lnTo>
                    <a:lnTo>
                      <a:pt x="1698" y="3658"/>
                    </a:lnTo>
                    <a:lnTo>
                      <a:pt x="1691" y="3657"/>
                    </a:lnTo>
                    <a:lnTo>
                      <a:pt x="1688" y="3653"/>
                    </a:lnTo>
                    <a:lnTo>
                      <a:pt x="1685" y="3653"/>
                    </a:lnTo>
                    <a:lnTo>
                      <a:pt x="1681" y="3653"/>
                    </a:lnTo>
                    <a:lnTo>
                      <a:pt x="1670" y="3648"/>
                    </a:lnTo>
                    <a:lnTo>
                      <a:pt x="1668" y="3647"/>
                    </a:lnTo>
                    <a:close/>
                    <a:moveTo>
                      <a:pt x="2231" y="3610"/>
                    </a:moveTo>
                    <a:lnTo>
                      <a:pt x="2234" y="3619"/>
                    </a:lnTo>
                    <a:lnTo>
                      <a:pt x="2225" y="3620"/>
                    </a:lnTo>
                    <a:lnTo>
                      <a:pt x="2222" y="3612"/>
                    </a:lnTo>
                    <a:lnTo>
                      <a:pt x="2231" y="3610"/>
                    </a:lnTo>
                    <a:close/>
                    <a:moveTo>
                      <a:pt x="1367" y="3593"/>
                    </a:moveTo>
                    <a:lnTo>
                      <a:pt x="1396" y="3602"/>
                    </a:lnTo>
                    <a:lnTo>
                      <a:pt x="1403" y="3603"/>
                    </a:lnTo>
                    <a:lnTo>
                      <a:pt x="1401" y="3605"/>
                    </a:lnTo>
                    <a:lnTo>
                      <a:pt x="1390" y="3607"/>
                    </a:lnTo>
                    <a:lnTo>
                      <a:pt x="1386" y="3607"/>
                    </a:lnTo>
                    <a:lnTo>
                      <a:pt x="1380" y="3606"/>
                    </a:lnTo>
                    <a:lnTo>
                      <a:pt x="1376" y="3603"/>
                    </a:lnTo>
                    <a:lnTo>
                      <a:pt x="1375" y="3605"/>
                    </a:lnTo>
                    <a:lnTo>
                      <a:pt x="1366" y="3603"/>
                    </a:lnTo>
                    <a:lnTo>
                      <a:pt x="1370" y="3598"/>
                    </a:lnTo>
                    <a:lnTo>
                      <a:pt x="1367" y="3593"/>
                    </a:lnTo>
                    <a:close/>
                    <a:moveTo>
                      <a:pt x="2711" y="3428"/>
                    </a:moveTo>
                    <a:lnTo>
                      <a:pt x="2714" y="3436"/>
                    </a:lnTo>
                    <a:lnTo>
                      <a:pt x="2708" y="3441"/>
                    </a:lnTo>
                    <a:lnTo>
                      <a:pt x="2704" y="3432"/>
                    </a:lnTo>
                    <a:lnTo>
                      <a:pt x="2711" y="3428"/>
                    </a:lnTo>
                    <a:close/>
                    <a:moveTo>
                      <a:pt x="880" y="3386"/>
                    </a:moveTo>
                    <a:lnTo>
                      <a:pt x="886" y="3390"/>
                    </a:lnTo>
                    <a:lnTo>
                      <a:pt x="880" y="3397"/>
                    </a:lnTo>
                    <a:lnTo>
                      <a:pt x="874" y="3393"/>
                    </a:lnTo>
                    <a:lnTo>
                      <a:pt x="880" y="3386"/>
                    </a:lnTo>
                    <a:close/>
                    <a:moveTo>
                      <a:pt x="3157" y="3085"/>
                    </a:moveTo>
                    <a:lnTo>
                      <a:pt x="3157" y="3090"/>
                    </a:lnTo>
                    <a:lnTo>
                      <a:pt x="3156" y="3094"/>
                    </a:lnTo>
                    <a:lnTo>
                      <a:pt x="3153" y="3100"/>
                    </a:lnTo>
                    <a:lnTo>
                      <a:pt x="3150" y="3104"/>
                    </a:lnTo>
                    <a:lnTo>
                      <a:pt x="3146" y="3107"/>
                    </a:lnTo>
                    <a:lnTo>
                      <a:pt x="3142" y="3110"/>
                    </a:lnTo>
                    <a:lnTo>
                      <a:pt x="3143" y="3113"/>
                    </a:lnTo>
                    <a:lnTo>
                      <a:pt x="3136" y="3120"/>
                    </a:lnTo>
                    <a:lnTo>
                      <a:pt x="3136" y="3120"/>
                    </a:lnTo>
                    <a:lnTo>
                      <a:pt x="3133" y="3111"/>
                    </a:lnTo>
                    <a:lnTo>
                      <a:pt x="3132" y="3111"/>
                    </a:lnTo>
                    <a:lnTo>
                      <a:pt x="3157" y="3085"/>
                    </a:lnTo>
                    <a:close/>
                    <a:moveTo>
                      <a:pt x="483" y="3058"/>
                    </a:moveTo>
                    <a:lnTo>
                      <a:pt x="489" y="3063"/>
                    </a:lnTo>
                    <a:lnTo>
                      <a:pt x="482" y="3070"/>
                    </a:lnTo>
                    <a:lnTo>
                      <a:pt x="477" y="3065"/>
                    </a:lnTo>
                    <a:lnTo>
                      <a:pt x="483" y="3058"/>
                    </a:lnTo>
                    <a:close/>
                    <a:moveTo>
                      <a:pt x="3344" y="2853"/>
                    </a:moveTo>
                    <a:lnTo>
                      <a:pt x="3345" y="2860"/>
                    </a:lnTo>
                    <a:lnTo>
                      <a:pt x="3350" y="2860"/>
                    </a:lnTo>
                    <a:lnTo>
                      <a:pt x="3348" y="2863"/>
                    </a:lnTo>
                    <a:lnTo>
                      <a:pt x="3345" y="2866"/>
                    </a:lnTo>
                    <a:lnTo>
                      <a:pt x="3344" y="2866"/>
                    </a:lnTo>
                    <a:lnTo>
                      <a:pt x="3338" y="2874"/>
                    </a:lnTo>
                    <a:lnTo>
                      <a:pt x="3330" y="2881"/>
                    </a:lnTo>
                    <a:lnTo>
                      <a:pt x="3323" y="2883"/>
                    </a:lnTo>
                    <a:lnTo>
                      <a:pt x="3341" y="2857"/>
                    </a:lnTo>
                    <a:lnTo>
                      <a:pt x="3344" y="2853"/>
                    </a:lnTo>
                    <a:close/>
                    <a:moveTo>
                      <a:pt x="174" y="2590"/>
                    </a:moveTo>
                    <a:lnTo>
                      <a:pt x="192" y="2628"/>
                    </a:lnTo>
                    <a:lnTo>
                      <a:pt x="192" y="2628"/>
                    </a:lnTo>
                    <a:lnTo>
                      <a:pt x="186" y="2627"/>
                    </a:lnTo>
                    <a:lnTo>
                      <a:pt x="182" y="2624"/>
                    </a:lnTo>
                    <a:lnTo>
                      <a:pt x="181" y="2625"/>
                    </a:lnTo>
                    <a:lnTo>
                      <a:pt x="178" y="2620"/>
                    </a:lnTo>
                    <a:lnTo>
                      <a:pt x="178" y="2620"/>
                    </a:lnTo>
                    <a:lnTo>
                      <a:pt x="178" y="2618"/>
                    </a:lnTo>
                    <a:lnTo>
                      <a:pt x="172" y="2606"/>
                    </a:lnTo>
                    <a:lnTo>
                      <a:pt x="171" y="2603"/>
                    </a:lnTo>
                    <a:lnTo>
                      <a:pt x="172" y="2597"/>
                    </a:lnTo>
                    <a:lnTo>
                      <a:pt x="174" y="2591"/>
                    </a:lnTo>
                    <a:lnTo>
                      <a:pt x="174" y="2590"/>
                    </a:lnTo>
                    <a:close/>
                    <a:moveTo>
                      <a:pt x="3574" y="2377"/>
                    </a:moveTo>
                    <a:lnTo>
                      <a:pt x="3583" y="2378"/>
                    </a:lnTo>
                    <a:lnTo>
                      <a:pt x="3581" y="2384"/>
                    </a:lnTo>
                    <a:lnTo>
                      <a:pt x="3571" y="2382"/>
                    </a:lnTo>
                    <a:lnTo>
                      <a:pt x="3574" y="2377"/>
                    </a:lnTo>
                    <a:close/>
                    <a:moveTo>
                      <a:pt x="72" y="2309"/>
                    </a:moveTo>
                    <a:lnTo>
                      <a:pt x="82" y="2347"/>
                    </a:lnTo>
                    <a:lnTo>
                      <a:pt x="78" y="2344"/>
                    </a:lnTo>
                    <a:lnTo>
                      <a:pt x="71" y="2334"/>
                    </a:lnTo>
                    <a:lnTo>
                      <a:pt x="68" y="2321"/>
                    </a:lnTo>
                    <a:lnTo>
                      <a:pt x="66" y="2321"/>
                    </a:lnTo>
                    <a:lnTo>
                      <a:pt x="65" y="2314"/>
                    </a:lnTo>
                    <a:lnTo>
                      <a:pt x="69" y="2314"/>
                    </a:lnTo>
                    <a:lnTo>
                      <a:pt x="72" y="2309"/>
                    </a:lnTo>
                    <a:close/>
                    <a:moveTo>
                      <a:pt x="3656" y="1869"/>
                    </a:moveTo>
                    <a:lnTo>
                      <a:pt x="3666" y="1871"/>
                    </a:lnTo>
                    <a:lnTo>
                      <a:pt x="3666" y="1876"/>
                    </a:lnTo>
                    <a:lnTo>
                      <a:pt x="3656" y="1875"/>
                    </a:lnTo>
                    <a:lnTo>
                      <a:pt x="3656" y="1869"/>
                    </a:lnTo>
                    <a:close/>
                    <a:moveTo>
                      <a:pt x="0" y="1782"/>
                    </a:moveTo>
                    <a:lnTo>
                      <a:pt x="8" y="1784"/>
                    </a:lnTo>
                    <a:lnTo>
                      <a:pt x="8" y="1790"/>
                    </a:lnTo>
                    <a:lnTo>
                      <a:pt x="0" y="1789"/>
                    </a:lnTo>
                    <a:lnTo>
                      <a:pt x="0" y="1782"/>
                    </a:lnTo>
                    <a:close/>
                    <a:moveTo>
                      <a:pt x="3583" y="1311"/>
                    </a:moveTo>
                    <a:lnTo>
                      <a:pt x="3590" y="1314"/>
                    </a:lnTo>
                    <a:lnTo>
                      <a:pt x="3595" y="1321"/>
                    </a:lnTo>
                    <a:lnTo>
                      <a:pt x="3601" y="1345"/>
                    </a:lnTo>
                    <a:lnTo>
                      <a:pt x="3595" y="1345"/>
                    </a:lnTo>
                    <a:lnTo>
                      <a:pt x="3593" y="1349"/>
                    </a:lnTo>
                    <a:lnTo>
                      <a:pt x="3583" y="1311"/>
                    </a:lnTo>
                    <a:close/>
                    <a:moveTo>
                      <a:pt x="85" y="1274"/>
                    </a:moveTo>
                    <a:lnTo>
                      <a:pt x="93" y="1276"/>
                    </a:lnTo>
                    <a:lnTo>
                      <a:pt x="92" y="1281"/>
                    </a:lnTo>
                    <a:lnTo>
                      <a:pt x="83" y="1280"/>
                    </a:lnTo>
                    <a:lnTo>
                      <a:pt x="85" y="1274"/>
                    </a:lnTo>
                    <a:close/>
                    <a:moveTo>
                      <a:pt x="3473" y="1030"/>
                    </a:moveTo>
                    <a:lnTo>
                      <a:pt x="3477" y="1031"/>
                    </a:lnTo>
                    <a:lnTo>
                      <a:pt x="3481" y="1034"/>
                    </a:lnTo>
                    <a:lnTo>
                      <a:pt x="3484" y="1030"/>
                    </a:lnTo>
                    <a:lnTo>
                      <a:pt x="3495" y="1054"/>
                    </a:lnTo>
                    <a:lnTo>
                      <a:pt x="3495" y="1061"/>
                    </a:lnTo>
                    <a:lnTo>
                      <a:pt x="3494" y="1068"/>
                    </a:lnTo>
                    <a:lnTo>
                      <a:pt x="3492" y="1069"/>
                    </a:lnTo>
                    <a:lnTo>
                      <a:pt x="3473" y="1030"/>
                    </a:lnTo>
                    <a:close/>
                    <a:moveTo>
                      <a:pt x="343" y="774"/>
                    </a:moveTo>
                    <a:lnTo>
                      <a:pt x="323" y="801"/>
                    </a:lnTo>
                    <a:lnTo>
                      <a:pt x="321" y="805"/>
                    </a:lnTo>
                    <a:lnTo>
                      <a:pt x="321" y="798"/>
                    </a:lnTo>
                    <a:lnTo>
                      <a:pt x="315" y="798"/>
                    </a:lnTo>
                    <a:lnTo>
                      <a:pt x="316" y="795"/>
                    </a:lnTo>
                    <a:lnTo>
                      <a:pt x="319" y="792"/>
                    </a:lnTo>
                    <a:lnTo>
                      <a:pt x="321" y="792"/>
                    </a:lnTo>
                    <a:lnTo>
                      <a:pt x="326" y="783"/>
                    </a:lnTo>
                    <a:lnTo>
                      <a:pt x="336" y="777"/>
                    </a:lnTo>
                    <a:lnTo>
                      <a:pt x="343" y="774"/>
                    </a:lnTo>
                    <a:close/>
                    <a:moveTo>
                      <a:pt x="3183" y="589"/>
                    </a:moveTo>
                    <a:lnTo>
                      <a:pt x="3187" y="592"/>
                    </a:lnTo>
                    <a:lnTo>
                      <a:pt x="3181" y="599"/>
                    </a:lnTo>
                    <a:lnTo>
                      <a:pt x="3177" y="596"/>
                    </a:lnTo>
                    <a:lnTo>
                      <a:pt x="3183" y="589"/>
                    </a:lnTo>
                    <a:close/>
                    <a:moveTo>
                      <a:pt x="528" y="539"/>
                    </a:moveTo>
                    <a:lnTo>
                      <a:pt x="530" y="547"/>
                    </a:lnTo>
                    <a:lnTo>
                      <a:pt x="533" y="545"/>
                    </a:lnTo>
                    <a:lnTo>
                      <a:pt x="535" y="545"/>
                    </a:lnTo>
                    <a:lnTo>
                      <a:pt x="507" y="575"/>
                    </a:lnTo>
                    <a:lnTo>
                      <a:pt x="507" y="572"/>
                    </a:lnTo>
                    <a:lnTo>
                      <a:pt x="507" y="566"/>
                    </a:lnTo>
                    <a:lnTo>
                      <a:pt x="510" y="559"/>
                    </a:lnTo>
                    <a:lnTo>
                      <a:pt x="511" y="558"/>
                    </a:lnTo>
                    <a:lnTo>
                      <a:pt x="520" y="549"/>
                    </a:lnTo>
                    <a:lnTo>
                      <a:pt x="523" y="547"/>
                    </a:lnTo>
                    <a:lnTo>
                      <a:pt x="521" y="547"/>
                    </a:lnTo>
                    <a:lnTo>
                      <a:pt x="528" y="539"/>
                    </a:lnTo>
                    <a:close/>
                    <a:moveTo>
                      <a:pt x="2784" y="261"/>
                    </a:moveTo>
                    <a:lnTo>
                      <a:pt x="2792" y="265"/>
                    </a:lnTo>
                    <a:lnTo>
                      <a:pt x="2786" y="272"/>
                    </a:lnTo>
                    <a:lnTo>
                      <a:pt x="2779" y="268"/>
                    </a:lnTo>
                    <a:lnTo>
                      <a:pt x="2784" y="261"/>
                    </a:lnTo>
                    <a:close/>
                    <a:moveTo>
                      <a:pt x="956" y="219"/>
                    </a:moveTo>
                    <a:lnTo>
                      <a:pt x="959" y="227"/>
                    </a:lnTo>
                    <a:lnTo>
                      <a:pt x="954" y="230"/>
                    </a:lnTo>
                    <a:lnTo>
                      <a:pt x="951" y="222"/>
                    </a:lnTo>
                    <a:lnTo>
                      <a:pt x="956" y="219"/>
                    </a:lnTo>
                    <a:close/>
                    <a:moveTo>
                      <a:pt x="2273" y="48"/>
                    </a:moveTo>
                    <a:lnTo>
                      <a:pt x="2297" y="55"/>
                    </a:lnTo>
                    <a:lnTo>
                      <a:pt x="2296" y="58"/>
                    </a:lnTo>
                    <a:lnTo>
                      <a:pt x="2299" y="62"/>
                    </a:lnTo>
                    <a:lnTo>
                      <a:pt x="2300" y="65"/>
                    </a:lnTo>
                    <a:lnTo>
                      <a:pt x="2269" y="56"/>
                    </a:lnTo>
                    <a:lnTo>
                      <a:pt x="2259" y="55"/>
                    </a:lnTo>
                    <a:lnTo>
                      <a:pt x="2263" y="51"/>
                    </a:lnTo>
                    <a:lnTo>
                      <a:pt x="2273" y="48"/>
                    </a:lnTo>
                    <a:close/>
                    <a:moveTo>
                      <a:pt x="1438" y="38"/>
                    </a:moveTo>
                    <a:lnTo>
                      <a:pt x="1441" y="46"/>
                    </a:lnTo>
                    <a:lnTo>
                      <a:pt x="1434" y="48"/>
                    </a:lnTo>
                    <a:lnTo>
                      <a:pt x="1431" y="39"/>
                    </a:lnTo>
                    <a:lnTo>
                      <a:pt x="1438" y="38"/>
                    </a:lnTo>
                    <a:close/>
                    <a:moveTo>
                      <a:pt x="1965" y="0"/>
                    </a:moveTo>
                    <a:lnTo>
                      <a:pt x="1974" y="1"/>
                    </a:lnTo>
                    <a:lnTo>
                      <a:pt x="1974" y="4"/>
                    </a:lnTo>
                    <a:lnTo>
                      <a:pt x="1981" y="2"/>
                    </a:lnTo>
                    <a:lnTo>
                      <a:pt x="1985" y="2"/>
                    </a:lnTo>
                    <a:lnTo>
                      <a:pt x="1996" y="8"/>
                    </a:lnTo>
                    <a:lnTo>
                      <a:pt x="1999" y="12"/>
                    </a:lnTo>
                    <a:lnTo>
                      <a:pt x="1962" y="8"/>
                    </a:lnTo>
                    <a:lnTo>
                      <a:pt x="1962" y="8"/>
                    </a:lnTo>
                    <a:lnTo>
                      <a:pt x="1968" y="5"/>
                    </a:lnTo>
                    <a:lnTo>
                      <a:pt x="19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5" name="Freeform 740"/>
              <p:cNvSpPr>
                <a:spLocks noEditPoints="1"/>
              </p:cNvSpPr>
              <p:nvPr/>
            </p:nvSpPr>
            <p:spPr bwMode="auto">
              <a:xfrm>
                <a:off x="5274" y="705"/>
                <a:ext cx="3684" cy="3678"/>
              </a:xfrm>
              <a:custGeom>
                <a:avLst/>
                <a:gdLst>
                  <a:gd name="T0" fmla="*/ 1710 w 3684"/>
                  <a:gd name="T1" fmla="*/ 3678 h 3678"/>
                  <a:gd name="T2" fmla="*/ 2243 w 3684"/>
                  <a:gd name="T3" fmla="*/ 3629 h 3678"/>
                  <a:gd name="T4" fmla="*/ 2234 w 3684"/>
                  <a:gd name="T5" fmla="*/ 3630 h 3678"/>
                  <a:gd name="T6" fmla="*/ 1384 w 3684"/>
                  <a:gd name="T7" fmla="*/ 3615 h 3678"/>
                  <a:gd name="T8" fmla="*/ 1375 w 3684"/>
                  <a:gd name="T9" fmla="*/ 3613 h 3678"/>
                  <a:gd name="T10" fmla="*/ 2720 w 3684"/>
                  <a:gd name="T11" fmla="*/ 3459 h 3678"/>
                  <a:gd name="T12" fmla="*/ 883 w 3684"/>
                  <a:gd name="T13" fmla="*/ 3403 h 3678"/>
                  <a:gd name="T14" fmla="*/ 878 w 3684"/>
                  <a:gd name="T15" fmla="*/ 3410 h 3678"/>
                  <a:gd name="T16" fmla="*/ 3155 w 3684"/>
                  <a:gd name="T17" fmla="*/ 3133 h 3678"/>
                  <a:gd name="T18" fmla="*/ 3145 w 3684"/>
                  <a:gd name="T19" fmla="*/ 3130 h 3678"/>
                  <a:gd name="T20" fmla="*/ 486 w 3684"/>
                  <a:gd name="T21" fmla="*/ 3075 h 3678"/>
                  <a:gd name="T22" fmla="*/ 481 w 3684"/>
                  <a:gd name="T23" fmla="*/ 3082 h 3678"/>
                  <a:gd name="T24" fmla="*/ 3368 w 3684"/>
                  <a:gd name="T25" fmla="*/ 2873 h 3678"/>
                  <a:gd name="T26" fmla="*/ 3354 w 3684"/>
                  <a:gd name="T27" fmla="*/ 2876 h 3678"/>
                  <a:gd name="T28" fmla="*/ 187 w 3684"/>
                  <a:gd name="T29" fmla="*/ 2630 h 3678"/>
                  <a:gd name="T30" fmla="*/ 181 w 3684"/>
                  <a:gd name="T31" fmla="*/ 2637 h 3678"/>
                  <a:gd name="T32" fmla="*/ 187 w 3684"/>
                  <a:gd name="T33" fmla="*/ 2628 h 3678"/>
                  <a:gd name="T34" fmla="*/ 181 w 3684"/>
                  <a:gd name="T35" fmla="*/ 2616 h 3678"/>
                  <a:gd name="T36" fmla="*/ 3599 w 3684"/>
                  <a:gd name="T37" fmla="*/ 2395 h 3678"/>
                  <a:gd name="T38" fmla="*/ 64 w 3684"/>
                  <a:gd name="T39" fmla="*/ 2323 h 3678"/>
                  <a:gd name="T40" fmla="*/ 65 w 3684"/>
                  <a:gd name="T41" fmla="*/ 2330 h 3678"/>
                  <a:gd name="T42" fmla="*/ 3684 w 3684"/>
                  <a:gd name="T43" fmla="*/ 1882 h 3678"/>
                  <a:gd name="T44" fmla="*/ 3675 w 3684"/>
                  <a:gd name="T45" fmla="*/ 1881 h 3678"/>
                  <a:gd name="T46" fmla="*/ 9 w 3684"/>
                  <a:gd name="T47" fmla="*/ 1799 h 3678"/>
                  <a:gd name="T48" fmla="*/ 3604 w 3684"/>
                  <a:gd name="T49" fmla="*/ 1331 h 3678"/>
                  <a:gd name="T50" fmla="*/ 3619 w 3684"/>
                  <a:gd name="T51" fmla="*/ 1349 h 3678"/>
                  <a:gd name="T52" fmla="*/ 3604 w 3684"/>
                  <a:gd name="T53" fmla="*/ 1331 h 3678"/>
                  <a:gd name="T54" fmla="*/ 92 w 3684"/>
                  <a:gd name="T55" fmla="*/ 1290 h 3678"/>
                  <a:gd name="T56" fmla="*/ 3498 w 3684"/>
                  <a:gd name="T57" fmla="*/ 1033 h 3678"/>
                  <a:gd name="T58" fmla="*/ 3503 w 3684"/>
                  <a:gd name="T59" fmla="*/ 1058 h 3678"/>
                  <a:gd name="T60" fmla="*/ 3498 w 3684"/>
                  <a:gd name="T61" fmla="*/ 1033 h 3678"/>
                  <a:gd name="T62" fmla="*/ 325 w 3684"/>
                  <a:gd name="T63" fmla="*/ 805 h 3678"/>
                  <a:gd name="T64" fmla="*/ 318 w 3684"/>
                  <a:gd name="T65" fmla="*/ 801 h 3678"/>
                  <a:gd name="T66" fmla="*/ 3202 w 3684"/>
                  <a:gd name="T67" fmla="*/ 595 h 3678"/>
                  <a:gd name="T68" fmla="*/ 3199 w 3684"/>
                  <a:gd name="T69" fmla="*/ 592 h 3678"/>
                  <a:gd name="T70" fmla="*/ 522 w 3684"/>
                  <a:gd name="T71" fmla="*/ 565 h 3678"/>
                  <a:gd name="T72" fmla="*/ 533 w 3684"/>
                  <a:gd name="T73" fmla="*/ 541 h 3678"/>
                  <a:gd name="T74" fmla="*/ 527 w 3684"/>
                  <a:gd name="T75" fmla="*/ 547 h 3678"/>
                  <a:gd name="T76" fmla="*/ 2799 w 3684"/>
                  <a:gd name="T77" fmla="*/ 264 h 3678"/>
                  <a:gd name="T78" fmla="*/ 2793 w 3684"/>
                  <a:gd name="T79" fmla="*/ 271 h 3678"/>
                  <a:gd name="T80" fmla="*/ 965 w 3684"/>
                  <a:gd name="T81" fmla="*/ 229 h 3678"/>
                  <a:gd name="T82" fmla="*/ 963 w 3684"/>
                  <a:gd name="T83" fmla="*/ 220 h 3678"/>
                  <a:gd name="T84" fmla="*/ 2306 w 3684"/>
                  <a:gd name="T85" fmla="*/ 65 h 3678"/>
                  <a:gd name="T86" fmla="*/ 2289 w 3684"/>
                  <a:gd name="T87" fmla="*/ 59 h 3678"/>
                  <a:gd name="T88" fmla="*/ 2305 w 3684"/>
                  <a:gd name="T89" fmla="*/ 55 h 3678"/>
                  <a:gd name="T90" fmla="*/ 1440 w 3684"/>
                  <a:gd name="T91" fmla="*/ 49 h 3678"/>
                  <a:gd name="T92" fmla="*/ 1971 w 3684"/>
                  <a:gd name="T93" fmla="*/ 0 h 3678"/>
                  <a:gd name="T94" fmla="*/ 1974 w 3684"/>
                  <a:gd name="T95" fmla="*/ 10 h 3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84" h="3678">
                    <a:moveTo>
                      <a:pt x="1700" y="3667"/>
                    </a:moveTo>
                    <a:lnTo>
                      <a:pt x="1707" y="3668"/>
                    </a:lnTo>
                    <a:lnTo>
                      <a:pt x="1710" y="3678"/>
                    </a:lnTo>
                    <a:lnTo>
                      <a:pt x="1703" y="3677"/>
                    </a:lnTo>
                    <a:lnTo>
                      <a:pt x="1700" y="3667"/>
                    </a:lnTo>
                    <a:close/>
                    <a:moveTo>
                      <a:pt x="2243" y="3629"/>
                    </a:moveTo>
                    <a:lnTo>
                      <a:pt x="2245" y="3637"/>
                    </a:lnTo>
                    <a:lnTo>
                      <a:pt x="2238" y="3640"/>
                    </a:lnTo>
                    <a:lnTo>
                      <a:pt x="2234" y="3630"/>
                    </a:lnTo>
                    <a:lnTo>
                      <a:pt x="2243" y="3629"/>
                    </a:lnTo>
                    <a:close/>
                    <a:moveTo>
                      <a:pt x="1375" y="3613"/>
                    </a:moveTo>
                    <a:lnTo>
                      <a:pt x="1384" y="3615"/>
                    </a:lnTo>
                    <a:lnTo>
                      <a:pt x="1376" y="3623"/>
                    </a:lnTo>
                    <a:lnTo>
                      <a:pt x="1369" y="3620"/>
                    </a:lnTo>
                    <a:lnTo>
                      <a:pt x="1375" y="3613"/>
                    </a:lnTo>
                    <a:close/>
                    <a:moveTo>
                      <a:pt x="2723" y="3446"/>
                    </a:moveTo>
                    <a:lnTo>
                      <a:pt x="2726" y="3456"/>
                    </a:lnTo>
                    <a:lnTo>
                      <a:pt x="2720" y="3459"/>
                    </a:lnTo>
                    <a:lnTo>
                      <a:pt x="2717" y="3451"/>
                    </a:lnTo>
                    <a:lnTo>
                      <a:pt x="2723" y="3446"/>
                    </a:lnTo>
                    <a:close/>
                    <a:moveTo>
                      <a:pt x="883" y="3403"/>
                    </a:moveTo>
                    <a:lnTo>
                      <a:pt x="889" y="3407"/>
                    </a:lnTo>
                    <a:lnTo>
                      <a:pt x="883" y="3414"/>
                    </a:lnTo>
                    <a:lnTo>
                      <a:pt x="878" y="3410"/>
                    </a:lnTo>
                    <a:lnTo>
                      <a:pt x="883" y="3403"/>
                    </a:lnTo>
                    <a:close/>
                    <a:moveTo>
                      <a:pt x="3152" y="3123"/>
                    </a:moveTo>
                    <a:lnTo>
                      <a:pt x="3155" y="3133"/>
                    </a:lnTo>
                    <a:lnTo>
                      <a:pt x="3152" y="3136"/>
                    </a:lnTo>
                    <a:lnTo>
                      <a:pt x="3150" y="3138"/>
                    </a:lnTo>
                    <a:lnTo>
                      <a:pt x="3145" y="3130"/>
                    </a:lnTo>
                    <a:lnTo>
                      <a:pt x="3145" y="3130"/>
                    </a:lnTo>
                    <a:lnTo>
                      <a:pt x="3152" y="3123"/>
                    </a:lnTo>
                    <a:close/>
                    <a:moveTo>
                      <a:pt x="486" y="3075"/>
                    </a:moveTo>
                    <a:lnTo>
                      <a:pt x="491" y="3080"/>
                    </a:lnTo>
                    <a:lnTo>
                      <a:pt x="485" y="3088"/>
                    </a:lnTo>
                    <a:lnTo>
                      <a:pt x="481" y="3082"/>
                    </a:lnTo>
                    <a:lnTo>
                      <a:pt x="486" y="3075"/>
                    </a:lnTo>
                    <a:close/>
                    <a:moveTo>
                      <a:pt x="3359" y="2870"/>
                    </a:moveTo>
                    <a:lnTo>
                      <a:pt x="3368" y="2873"/>
                    </a:lnTo>
                    <a:lnTo>
                      <a:pt x="3366" y="2877"/>
                    </a:lnTo>
                    <a:lnTo>
                      <a:pt x="3364" y="2878"/>
                    </a:lnTo>
                    <a:lnTo>
                      <a:pt x="3354" y="2876"/>
                    </a:lnTo>
                    <a:lnTo>
                      <a:pt x="3357" y="2873"/>
                    </a:lnTo>
                    <a:lnTo>
                      <a:pt x="3359" y="2870"/>
                    </a:lnTo>
                    <a:close/>
                    <a:moveTo>
                      <a:pt x="187" y="2630"/>
                    </a:moveTo>
                    <a:lnTo>
                      <a:pt x="190" y="2635"/>
                    </a:lnTo>
                    <a:lnTo>
                      <a:pt x="184" y="2644"/>
                    </a:lnTo>
                    <a:lnTo>
                      <a:pt x="181" y="2637"/>
                    </a:lnTo>
                    <a:lnTo>
                      <a:pt x="187" y="2630"/>
                    </a:lnTo>
                    <a:close/>
                    <a:moveTo>
                      <a:pt x="181" y="2616"/>
                    </a:moveTo>
                    <a:lnTo>
                      <a:pt x="187" y="2628"/>
                    </a:lnTo>
                    <a:lnTo>
                      <a:pt x="184" y="2624"/>
                    </a:lnTo>
                    <a:lnTo>
                      <a:pt x="181" y="2618"/>
                    </a:lnTo>
                    <a:lnTo>
                      <a:pt x="181" y="2616"/>
                    </a:lnTo>
                    <a:close/>
                    <a:moveTo>
                      <a:pt x="3592" y="2388"/>
                    </a:moveTo>
                    <a:lnTo>
                      <a:pt x="3600" y="2389"/>
                    </a:lnTo>
                    <a:lnTo>
                      <a:pt x="3599" y="2395"/>
                    </a:lnTo>
                    <a:lnTo>
                      <a:pt x="3590" y="2394"/>
                    </a:lnTo>
                    <a:lnTo>
                      <a:pt x="3592" y="2388"/>
                    </a:lnTo>
                    <a:close/>
                    <a:moveTo>
                      <a:pt x="64" y="2323"/>
                    </a:moveTo>
                    <a:lnTo>
                      <a:pt x="74" y="2324"/>
                    </a:lnTo>
                    <a:lnTo>
                      <a:pt x="75" y="2331"/>
                    </a:lnTo>
                    <a:lnTo>
                      <a:pt x="65" y="2330"/>
                    </a:lnTo>
                    <a:lnTo>
                      <a:pt x="64" y="2323"/>
                    </a:lnTo>
                    <a:close/>
                    <a:moveTo>
                      <a:pt x="3675" y="1881"/>
                    </a:moveTo>
                    <a:lnTo>
                      <a:pt x="3684" y="1882"/>
                    </a:lnTo>
                    <a:lnTo>
                      <a:pt x="3684" y="1888"/>
                    </a:lnTo>
                    <a:lnTo>
                      <a:pt x="3675" y="1886"/>
                    </a:lnTo>
                    <a:lnTo>
                      <a:pt x="3675" y="1881"/>
                    </a:lnTo>
                    <a:close/>
                    <a:moveTo>
                      <a:pt x="0" y="1790"/>
                    </a:moveTo>
                    <a:lnTo>
                      <a:pt x="9" y="1792"/>
                    </a:lnTo>
                    <a:lnTo>
                      <a:pt x="9" y="1799"/>
                    </a:lnTo>
                    <a:lnTo>
                      <a:pt x="0" y="1797"/>
                    </a:lnTo>
                    <a:lnTo>
                      <a:pt x="0" y="1790"/>
                    </a:lnTo>
                    <a:close/>
                    <a:moveTo>
                      <a:pt x="3604" y="1331"/>
                    </a:moveTo>
                    <a:lnTo>
                      <a:pt x="3607" y="1334"/>
                    </a:lnTo>
                    <a:lnTo>
                      <a:pt x="3609" y="1348"/>
                    </a:lnTo>
                    <a:lnTo>
                      <a:pt x="3619" y="1349"/>
                    </a:lnTo>
                    <a:lnTo>
                      <a:pt x="3620" y="1356"/>
                    </a:lnTo>
                    <a:lnTo>
                      <a:pt x="3610" y="1355"/>
                    </a:lnTo>
                    <a:lnTo>
                      <a:pt x="3604" y="1331"/>
                    </a:lnTo>
                    <a:close/>
                    <a:moveTo>
                      <a:pt x="85" y="1283"/>
                    </a:moveTo>
                    <a:lnTo>
                      <a:pt x="94" y="1284"/>
                    </a:lnTo>
                    <a:lnTo>
                      <a:pt x="92" y="1290"/>
                    </a:lnTo>
                    <a:lnTo>
                      <a:pt x="82" y="1289"/>
                    </a:lnTo>
                    <a:lnTo>
                      <a:pt x="85" y="1283"/>
                    </a:lnTo>
                    <a:close/>
                    <a:moveTo>
                      <a:pt x="3498" y="1033"/>
                    </a:moveTo>
                    <a:lnTo>
                      <a:pt x="3503" y="1041"/>
                    </a:lnTo>
                    <a:lnTo>
                      <a:pt x="3497" y="1048"/>
                    </a:lnTo>
                    <a:lnTo>
                      <a:pt x="3503" y="1058"/>
                    </a:lnTo>
                    <a:lnTo>
                      <a:pt x="3504" y="1064"/>
                    </a:lnTo>
                    <a:lnTo>
                      <a:pt x="3493" y="1040"/>
                    </a:lnTo>
                    <a:lnTo>
                      <a:pt x="3498" y="1033"/>
                    </a:lnTo>
                    <a:close/>
                    <a:moveTo>
                      <a:pt x="318" y="800"/>
                    </a:moveTo>
                    <a:lnTo>
                      <a:pt x="328" y="802"/>
                    </a:lnTo>
                    <a:lnTo>
                      <a:pt x="325" y="805"/>
                    </a:lnTo>
                    <a:lnTo>
                      <a:pt x="324" y="808"/>
                    </a:lnTo>
                    <a:lnTo>
                      <a:pt x="314" y="807"/>
                    </a:lnTo>
                    <a:lnTo>
                      <a:pt x="318" y="801"/>
                    </a:lnTo>
                    <a:lnTo>
                      <a:pt x="318" y="800"/>
                    </a:lnTo>
                    <a:close/>
                    <a:moveTo>
                      <a:pt x="3199" y="592"/>
                    </a:moveTo>
                    <a:lnTo>
                      <a:pt x="3202" y="595"/>
                    </a:lnTo>
                    <a:lnTo>
                      <a:pt x="3196" y="602"/>
                    </a:lnTo>
                    <a:lnTo>
                      <a:pt x="3192" y="599"/>
                    </a:lnTo>
                    <a:lnTo>
                      <a:pt x="3199" y="592"/>
                    </a:lnTo>
                    <a:close/>
                    <a:moveTo>
                      <a:pt x="529" y="559"/>
                    </a:moveTo>
                    <a:lnTo>
                      <a:pt x="520" y="568"/>
                    </a:lnTo>
                    <a:lnTo>
                      <a:pt x="522" y="565"/>
                    </a:lnTo>
                    <a:lnTo>
                      <a:pt x="526" y="561"/>
                    </a:lnTo>
                    <a:lnTo>
                      <a:pt x="529" y="559"/>
                    </a:lnTo>
                    <a:close/>
                    <a:moveTo>
                      <a:pt x="533" y="541"/>
                    </a:moveTo>
                    <a:lnTo>
                      <a:pt x="537" y="549"/>
                    </a:lnTo>
                    <a:lnTo>
                      <a:pt x="530" y="557"/>
                    </a:lnTo>
                    <a:lnTo>
                      <a:pt x="527" y="547"/>
                    </a:lnTo>
                    <a:lnTo>
                      <a:pt x="532" y="542"/>
                    </a:lnTo>
                    <a:lnTo>
                      <a:pt x="533" y="541"/>
                    </a:lnTo>
                    <a:close/>
                    <a:moveTo>
                      <a:pt x="2799" y="264"/>
                    </a:moveTo>
                    <a:lnTo>
                      <a:pt x="2806" y="268"/>
                    </a:lnTo>
                    <a:lnTo>
                      <a:pt x="2801" y="275"/>
                    </a:lnTo>
                    <a:lnTo>
                      <a:pt x="2793" y="271"/>
                    </a:lnTo>
                    <a:lnTo>
                      <a:pt x="2799" y="264"/>
                    </a:lnTo>
                    <a:close/>
                    <a:moveTo>
                      <a:pt x="963" y="220"/>
                    </a:moveTo>
                    <a:lnTo>
                      <a:pt x="965" y="229"/>
                    </a:lnTo>
                    <a:lnTo>
                      <a:pt x="960" y="232"/>
                    </a:lnTo>
                    <a:lnTo>
                      <a:pt x="957" y="223"/>
                    </a:lnTo>
                    <a:lnTo>
                      <a:pt x="963" y="220"/>
                    </a:lnTo>
                    <a:close/>
                    <a:moveTo>
                      <a:pt x="2305" y="55"/>
                    </a:moveTo>
                    <a:lnTo>
                      <a:pt x="2312" y="58"/>
                    </a:lnTo>
                    <a:lnTo>
                      <a:pt x="2306" y="65"/>
                    </a:lnTo>
                    <a:lnTo>
                      <a:pt x="2282" y="58"/>
                    </a:lnTo>
                    <a:lnTo>
                      <a:pt x="2283" y="58"/>
                    </a:lnTo>
                    <a:lnTo>
                      <a:pt x="2289" y="59"/>
                    </a:lnTo>
                    <a:lnTo>
                      <a:pt x="2293" y="61"/>
                    </a:lnTo>
                    <a:lnTo>
                      <a:pt x="2299" y="63"/>
                    </a:lnTo>
                    <a:lnTo>
                      <a:pt x="2305" y="55"/>
                    </a:lnTo>
                    <a:close/>
                    <a:moveTo>
                      <a:pt x="1444" y="39"/>
                    </a:moveTo>
                    <a:lnTo>
                      <a:pt x="1447" y="48"/>
                    </a:lnTo>
                    <a:lnTo>
                      <a:pt x="1440" y="49"/>
                    </a:lnTo>
                    <a:lnTo>
                      <a:pt x="1437" y="41"/>
                    </a:lnTo>
                    <a:lnTo>
                      <a:pt x="1444" y="39"/>
                    </a:lnTo>
                    <a:close/>
                    <a:moveTo>
                      <a:pt x="1971" y="0"/>
                    </a:moveTo>
                    <a:lnTo>
                      <a:pt x="1978" y="1"/>
                    </a:lnTo>
                    <a:lnTo>
                      <a:pt x="1983" y="11"/>
                    </a:lnTo>
                    <a:lnTo>
                      <a:pt x="1974" y="10"/>
                    </a:lnTo>
                    <a:lnTo>
                      <a:pt x="19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6" name="Freeform 741"/>
              <p:cNvSpPr>
                <a:spLocks noEditPoints="1"/>
              </p:cNvSpPr>
              <p:nvPr/>
            </p:nvSpPr>
            <p:spPr bwMode="auto">
              <a:xfrm>
                <a:off x="5265" y="696"/>
                <a:ext cx="3701" cy="3696"/>
              </a:xfrm>
              <a:custGeom>
                <a:avLst/>
                <a:gdLst>
                  <a:gd name="T0" fmla="*/ 1719 w 3701"/>
                  <a:gd name="T1" fmla="*/ 3687 h 3696"/>
                  <a:gd name="T2" fmla="*/ 1716 w 3701"/>
                  <a:gd name="T3" fmla="*/ 3696 h 3696"/>
                  <a:gd name="T4" fmla="*/ 2254 w 3701"/>
                  <a:gd name="T5" fmla="*/ 3646 h 3696"/>
                  <a:gd name="T6" fmla="*/ 2250 w 3701"/>
                  <a:gd name="T7" fmla="*/ 3658 h 3696"/>
                  <a:gd name="T8" fmla="*/ 2254 w 3701"/>
                  <a:gd name="T9" fmla="*/ 3646 h 3696"/>
                  <a:gd name="T10" fmla="*/ 1385 w 3701"/>
                  <a:gd name="T11" fmla="*/ 3632 h 3696"/>
                  <a:gd name="T12" fmla="*/ 1373 w 3701"/>
                  <a:gd name="T13" fmla="*/ 3636 h 3696"/>
                  <a:gd name="T14" fmla="*/ 2735 w 3701"/>
                  <a:gd name="T15" fmla="*/ 3465 h 3696"/>
                  <a:gd name="T16" fmla="*/ 2732 w 3701"/>
                  <a:gd name="T17" fmla="*/ 3477 h 3696"/>
                  <a:gd name="T18" fmla="*/ 2735 w 3701"/>
                  <a:gd name="T19" fmla="*/ 3465 h 3696"/>
                  <a:gd name="T20" fmla="*/ 892 w 3701"/>
                  <a:gd name="T21" fmla="*/ 3423 h 3696"/>
                  <a:gd name="T22" fmla="*/ 881 w 3701"/>
                  <a:gd name="T23" fmla="*/ 3426 h 3696"/>
                  <a:gd name="T24" fmla="*/ 3164 w 3701"/>
                  <a:gd name="T25" fmla="*/ 3142 h 3696"/>
                  <a:gd name="T26" fmla="*/ 3167 w 3701"/>
                  <a:gd name="T27" fmla="*/ 3152 h 3696"/>
                  <a:gd name="T28" fmla="*/ 3159 w 3701"/>
                  <a:gd name="T29" fmla="*/ 3147 h 3696"/>
                  <a:gd name="T30" fmla="*/ 3164 w 3701"/>
                  <a:gd name="T31" fmla="*/ 3142 h 3696"/>
                  <a:gd name="T32" fmla="*/ 494 w 3701"/>
                  <a:gd name="T33" fmla="*/ 3097 h 3696"/>
                  <a:gd name="T34" fmla="*/ 484 w 3701"/>
                  <a:gd name="T35" fmla="*/ 3098 h 3696"/>
                  <a:gd name="T36" fmla="*/ 3377 w 3701"/>
                  <a:gd name="T37" fmla="*/ 2882 h 3696"/>
                  <a:gd name="T38" fmla="*/ 3383 w 3701"/>
                  <a:gd name="T39" fmla="*/ 2889 h 3696"/>
                  <a:gd name="T40" fmla="*/ 3375 w 3701"/>
                  <a:gd name="T41" fmla="*/ 2886 h 3696"/>
                  <a:gd name="T42" fmla="*/ 190 w 3701"/>
                  <a:gd name="T43" fmla="*/ 2646 h 3696"/>
                  <a:gd name="T44" fmla="*/ 186 w 3701"/>
                  <a:gd name="T45" fmla="*/ 2660 h 3696"/>
                  <a:gd name="T46" fmla="*/ 190 w 3701"/>
                  <a:gd name="T47" fmla="*/ 2646 h 3696"/>
                  <a:gd name="T48" fmla="*/ 3619 w 3701"/>
                  <a:gd name="T49" fmla="*/ 2400 h 3696"/>
                  <a:gd name="T50" fmla="*/ 3608 w 3701"/>
                  <a:gd name="T51" fmla="*/ 2404 h 3696"/>
                  <a:gd name="T52" fmla="*/ 63 w 3701"/>
                  <a:gd name="T53" fmla="*/ 2329 h 3696"/>
                  <a:gd name="T54" fmla="*/ 74 w 3701"/>
                  <a:gd name="T55" fmla="*/ 2339 h 3696"/>
                  <a:gd name="T56" fmla="*/ 63 w 3701"/>
                  <a:gd name="T57" fmla="*/ 2329 h 3696"/>
                  <a:gd name="T58" fmla="*/ 3701 w 3701"/>
                  <a:gd name="T59" fmla="*/ 1893 h 3696"/>
                  <a:gd name="T60" fmla="*/ 3693 w 3701"/>
                  <a:gd name="T61" fmla="*/ 1897 h 3696"/>
                  <a:gd name="T62" fmla="*/ 0 w 3701"/>
                  <a:gd name="T63" fmla="*/ 1798 h 3696"/>
                  <a:gd name="T64" fmla="*/ 9 w 3701"/>
                  <a:gd name="T65" fmla="*/ 1806 h 3696"/>
                  <a:gd name="T66" fmla="*/ 0 w 3701"/>
                  <a:gd name="T67" fmla="*/ 1798 h 3696"/>
                  <a:gd name="T68" fmla="*/ 3637 w 3701"/>
                  <a:gd name="T69" fmla="*/ 1360 h 3696"/>
                  <a:gd name="T70" fmla="*/ 3629 w 3701"/>
                  <a:gd name="T71" fmla="*/ 1365 h 3696"/>
                  <a:gd name="T72" fmla="*/ 84 w 3701"/>
                  <a:gd name="T73" fmla="*/ 1291 h 3696"/>
                  <a:gd name="T74" fmla="*/ 91 w 3701"/>
                  <a:gd name="T75" fmla="*/ 1298 h 3696"/>
                  <a:gd name="T76" fmla="*/ 84 w 3701"/>
                  <a:gd name="T77" fmla="*/ 1291 h 3696"/>
                  <a:gd name="T78" fmla="*/ 3517 w 3701"/>
                  <a:gd name="T79" fmla="*/ 1043 h 3696"/>
                  <a:gd name="T80" fmla="*/ 3507 w 3701"/>
                  <a:gd name="T81" fmla="*/ 1042 h 3696"/>
                  <a:gd name="T82" fmla="*/ 317 w 3701"/>
                  <a:gd name="T83" fmla="*/ 807 h 3696"/>
                  <a:gd name="T84" fmla="*/ 327 w 3701"/>
                  <a:gd name="T85" fmla="*/ 810 h 3696"/>
                  <a:gd name="T86" fmla="*/ 315 w 3701"/>
                  <a:gd name="T87" fmla="*/ 814 h 3696"/>
                  <a:gd name="T88" fmla="*/ 3214 w 3701"/>
                  <a:gd name="T89" fmla="*/ 594 h 3696"/>
                  <a:gd name="T90" fmla="*/ 3211 w 3701"/>
                  <a:gd name="T91" fmla="*/ 604 h 3696"/>
                  <a:gd name="T92" fmla="*/ 3214 w 3701"/>
                  <a:gd name="T93" fmla="*/ 594 h 3696"/>
                  <a:gd name="T94" fmla="*/ 542 w 3701"/>
                  <a:gd name="T95" fmla="*/ 550 h 3696"/>
                  <a:gd name="T96" fmla="*/ 536 w 3701"/>
                  <a:gd name="T97" fmla="*/ 556 h 3696"/>
                  <a:gd name="T98" fmla="*/ 534 w 3701"/>
                  <a:gd name="T99" fmla="*/ 544 h 3696"/>
                  <a:gd name="T100" fmla="*/ 2814 w 3701"/>
                  <a:gd name="T101" fmla="*/ 266 h 3696"/>
                  <a:gd name="T102" fmla="*/ 2815 w 3701"/>
                  <a:gd name="T103" fmla="*/ 277 h 3696"/>
                  <a:gd name="T104" fmla="*/ 2814 w 3701"/>
                  <a:gd name="T105" fmla="*/ 266 h 3696"/>
                  <a:gd name="T106" fmla="*/ 972 w 3701"/>
                  <a:gd name="T107" fmla="*/ 229 h 3696"/>
                  <a:gd name="T108" fmla="*/ 962 w 3701"/>
                  <a:gd name="T109" fmla="*/ 224 h 3696"/>
                  <a:gd name="T110" fmla="*/ 2321 w 3701"/>
                  <a:gd name="T111" fmla="*/ 57 h 3696"/>
                  <a:gd name="T112" fmla="*/ 2321 w 3701"/>
                  <a:gd name="T113" fmla="*/ 67 h 3696"/>
                  <a:gd name="T114" fmla="*/ 2321 w 3701"/>
                  <a:gd name="T115" fmla="*/ 57 h 3696"/>
                  <a:gd name="T116" fmla="*/ 1453 w 3701"/>
                  <a:gd name="T117" fmla="*/ 48 h 3696"/>
                  <a:gd name="T118" fmla="*/ 1442 w 3701"/>
                  <a:gd name="T119" fmla="*/ 41 h 3696"/>
                  <a:gd name="T120" fmla="*/ 1977 w 3701"/>
                  <a:gd name="T121" fmla="*/ 0 h 3696"/>
                  <a:gd name="T122" fmla="*/ 1987 w 3701"/>
                  <a:gd name="T123" fmla="*/ 10 h 3696"/>
                  <a:gd name="T124" fmla="*/ 1977 w 3701"/>
                  <a:gd name="T125" fmla="*/ 0 h 3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01" h="3696">
                    <a:moveTo>
                      <a:pt x="1712" y="3686"/>
                    </a:moveTo>
                    <a:lnTo>
                      <a:pt x="1719" y="3687"/>
                    </a:lnTo>
                    <a:lnTo>
                      <a:pt x="1723" y="3696"/>
                    </a:lnTo>
                    <a:lnTo>
                      <a:pt x="1716" y="3696"/>
                    </a:lnTo>
                    <a:lnTo>
                      <a:pt x="1712" y="3686"/>
                    </a:lnTo>
                    <a:close/>
                    <a:moveTo>
                      <a:pt x="2254" y="3646"/>
                    </a:moveTo>
                    <a:lnTo>
                      <a:pt x="2257" y="3655"/>
                    </a:lnTo>
                    <a:lnTo>
                      <a:pt x="2250" y="3658"/>
                    </a:lnTo>
                    <a:lnTo>
                      <a:pt x="2247" y="3649"/>
                    </a:lnTo>
                    <a:lnTo>
                      <a:pt x="2254" y="3646"/>
                    </a:lnTo>
                    <a:close/>
                    <a:moveTo>
                      <a:pt x="1378" y="3629"/>
                    </a:moveTo>
                    <a:lnTo>
                      <a:pt x="1385" y="3632"/>
                    </a:lnTo>
                    <a:lnTo>
                      <a:pt x="1380" y="3639"/>
                    </a:lnTo>
                    <a:lnTo>
                      <a:pt x="1373" y="3636"/>
                    </a:lnTo>
                    <a:lnTo>
                      <a:pt x="1378" y="3629"/>
                    </a:lnTo>
                    <a:close/>
                    <a:moveTo>
                      <a:pt x="2735" y="3465"/>
                    </a:moveTo>
                    <a:lnTo>
                      <a:pt x="2739" y="3474"/>
                    </a:lnTo>
                    <a:lnTo>
                      <a:pt x="2732" y="3477"/>
                    </a:lnTo>
                    <a:lnTo>
                      <a:pt x="2729" y="3468"/>
                    </a:lnTo>
                    <a:lnTo>
                      <a:pt x="2735" y="3465"/>
                    </a:lnTo>
                    <a:close/>
                    <a:moveTo>
                      <a:pt x="887" y="3419"/>
                    </a:moveTo>
                    <a:lnTo>
                      <a:pt x="892" y="3423"/>
                    </a:lnTo>
                    <a:lnTo>
                      <a:pt x="885" y="3430"/>
                    </a:lnTo>
                    <a:lnTo>
                      <a:pt x="881" y="3426"/>
                    </a:lnTo>
                    <a:lnTo>
                      <a:pt x="887" y="3419"/>
                    </a:lnTo>
                    <a:close/>
                    <a:moveTo>
                      <a:pt x="3164" y="3142"/>
                    </a:moveTo>
                    <a:lnTo>
                      <a:pt x="3168" y="3152"/>
                    </a:lnTo>
                    <a:lnTo>
                      <a:pt x="3167" y="3152"/>
                    </a:lnTo>
                    <a:lnTo>
                      <a:pt x="3161" y="3157"/>
                    </a:lnTo>
                    <a:lnTo>
                      <a:pt x="3159" y="3147"/>
                    </a:lnTo>
                    <a:lnTo>
                      <a:pt x="3161" y="3145"/>
                    </a:lnTo>
                    <a:lnTo>
                      <a:pt x="3164" y="3142"/>
                    </a:lnTo>
                    <a:close/>
                    <a:moveTo>
                      <a:pt x="490" y="3091"/>
                    </a:moveTo>
                    <a:lnTo>
                      <a:pt x="494" y="3097"/>
                    </a:lnTo>
                    <a:lnTo>
                      <a:pt x="488" y="3104"/>
                    </a:lnTo>
                    <a:lnTo>
                      <a:pt x="484" y="3098"/>
                    </a:lnTo>
                    <a:lnTo>
                      <a:pt x="490" y="3091"/>
                    </a:lnTo>
                    <a:close/>
                    <a:moveTo>
                      <a:pt x="3377" y="2882"/>
                    </a:moveTo>
                    <a:lnTo>
                      <a:pt x="3387" y="2883"/>
                    </a:lnTo>
                    <a:lnTo>
                      <a:pt x="3383" y="2889"/>
                    </a:lnTo>
                    <a:lnTo>
                      <a:pt x="3373" y="2887"/>
                    </a:lnTo>
                    <a:lnTo>
                      <a:pt x="3375" y="2886"/>
                    </a:lnTo>
                    <a:lnTo>
                      <a:pt x="3377" y="2882"/>
                    </a:lnTo>
                    <a:close/>
                    <a:moveTo>
                      <a:pt x="190" y="2646"/>
                    </a:moveTo>
                    <a:lnTo>
                      <a:pt x="193" y="2653"/>
                    </a:lnTo>
                    <a:lnTo>
                      <a:pt x="186" y="2660"/>
                    </a:lnTo>
                    <a:lnTo>
                      <a:pt x="183" y="2654"/>
                    </a:lnTo>
                    <a:lnTo>
                      <a:pt x="190" y="2646"/>
                    </a:lnTo>
                    <a:close/>
                    <a:moveTo>
                      <a:pt x="3609" y="2398"/>
                    </a:moveTo>
                    <a:lnTo>
                      <a:pt x="3619" y="2400"/>
                    </a:lnTo>
                    <a:lnTo>
                      <a:pt x="3616" y="2405"/>
                    </a:lnTo>
                    <a:lnTo>
                      <a:pt x="3608" y="2404"/>
                    </a:lnTo>
                    <a:lnTo>
                      <a:pt x="3609" y="2398"/>
                    </a:lnTo>
                    <a:close/>
                    <a:moveTo>
                      <a:pt x="63" y="2329"/>
                    </a:moveTo>
                    <a:lnTo>
                      <a:pt x="73" y="2332"/>
                    </a:lnTo>
                    <a:lnTo>
                      <a:pt x="74" y="2339"/>
                    </a:lnTo>
                    <a:lnTo>
                      <a:pt x="65" y="2336"/>
                    </a:lnTo>
                    <a:lnTo>
                      <a:pt x="63" y="2329"/>
                    </a:lnTo>
                    <a:close/>
                    <a:moveTo>
                      <a:pt x="3693" y="1891"/>
                    </a:moveTo>
                    <a:lnTo>
                      <a:pt x="3701" y="1893"/>
                    </a:lnTo>
                    <a:lnTo>
                      <a:pt x="3701" y="1898"/>
                    </a:lnTo>
                    <a:lnTo>
                      <a:pt x="3693" y="1897"/>
                    </a:lnTo>
                    <a:lnTo>
                      <a:pt x="3693" y="1891"/>
                    </a:lnTo>
                    <a:close/>
                    <a:moveTo>
                      <a:pt x="0" y="1798"/>
                    </a:moveTo>
                    <a:lnTo>
                      <a:pt x="9" y="1799"/>
                    </a:lnTo>
                    <a:lnTo>
                      <a:pt x="9" y="1806"/>
                    </a:lnTo>
                    <a:lnTo>
                      <a:pt x="0" y="1805"/>
                    </a:lnTo>
                    <a:lnTo>
                      <a:pt x="0" y="1798"/>
                    </a:lnTo>
                    <a:close/>
                    <a:moveTo>
                      <a:pt x="3628" y="1358"/>
                    </a:moveTo>
                    <a:lnTo>
                      <a:pt x="3637" y="1360"/>
                    </a:lnTo>
                    <a:lnTo>
                      <a:pt x="3639" y="1367"/>
                    </a:lnTo>
                    <a:lnTo>
                      <a:pt x="3629" y="1365"/>
                    </a:lnTo>
                    <a:lnTo>
                      <a:pt x="3628" y="1358"/>
                    </a:lnTo>
                    <a:close/>
                    <a:moveTo>
                      <a:pt x="84" y="1291"/>
                    </a:moveTo>
                    <a:lnTo>
                      <a:pt x="94" y="1292"/>
                    </a:lnTo>
                    <a:lnTo>
                      <a:pt x="91" y="1298"/>
                    </a:lnTo>
                    <a:lnTo>
                      <a:pt x="83" y="1296"/>
                    </a:lnTo>
                    <a:lnTo>
                      <a:pt x="84" y="1291"/>
                    </a:lnTo>
                    <a:close/>
                    <a:moveTo>
                      <a:pt x="3515" y="1035"/>
                    </a:moveTo>
                    <a:lnTo>
                      <a:pt x="3517" y="1043"/>
                    </a:lnTo>
                    <a:lnTo>
                      <a:pt x="3512" y="1050"/>
                    </a:lnTo>
                    <a:lnTo>
                      <a:pt x="3507" y="1042"/>
                    </a:lnTo>
                    <a:lnTo>
                      <a:pt x="3515" y="1035"/>
                    </a:lnTo>
                    <a:close/>
                    <a:moveTo>
                      <a:pt x="317" y="807"/>
                    </a:moveTo>
                    <a:lnTo>
                      <a:pt x="327" y="809"/>
                    </a:lnTo>
                    <a:lnTo>
                      <a:pt x="327" y="810"/>
                    </a:lnTo>
                    <a:lnTo>
                      <a:pt x="323" y="816"/>
                    </a:lnTo>
                    <a:lnTo>
                      <a:pt x="315" y="814"/>
                    </a:lnTo>
                    <a:lnTo>
                      <a:pt x="317" y="807"/>
                    </a:lnTo>
                    <a:close/>
                    <a:moveTo>
                      <a:pt x="3214" y="594"/>
                    </a:moveTo>
                    <a:lnTo>
                      <a:pt x="3216" y="597"/>
                    </a:lnTo>
                    <a:lnTo>
                      <a:pt x="3211" y="604"/>
                    </a:lnTo>
                    <a:lnTo>
                      <a:pt x="3208" y="601"/>
                    </a:lnTo>
                    <a:lnTo>
                      <a:pt x="3214" y="594"/>
                    </a:lnTo>
                    <a:close/>
                    <a:moveTo>
                      <a:pt x="539" y="540"/>
                    </a:moveTo>
                    <a:lnTo>
                      <a:pt x="542" y="550"/>
                    </a:lnTo>
                    <a:lnTo>
                      <a:pt x="541" y="551"/>
                    </a:lnTo>
                    <a:lnTo>
                      <a:pt x="536" y="556"/>
                    </a:lnTo>
                    <a:lnTo>
                      <a:pt x="532" y="546"/>
                    </a:lnTo>
                    <a:lnTo>
                      <a:pt x="534" y="544"/>
                    </a:lnTo>
                    <a:lnTo>
                      <a:pt x="539" y="540"/>
                    </a:lnTo>
                    <a:close/>
                    <a:moveTo>
                      <a:pt x="2814" y="266"/>
                    </a:moveTo>
                    <a:lnTo>
                      <a:pt x="2821" y="270"/>
                    </a:lnTo>
                    <a:lnTo>
                      <a:pt x="2815" y="277"/>
                    </a:lnTo>
                    <a:lnTo>
                      <a:pt x="2808" y="273"/>
                    </a:lnTo>
                    <a:lnTo>
                      <a:pt x="2814" y="266"/>
                    </a:lnTo>
                    <a:close/>
                    <a:moveTo>
                      <a:pt x="967" y="221"/>
                    </a:moveTo>
                    <a:lnTo>
                      <a:pt x="972" y="229"/>
                    </a:lnTo>
                    <a:lnTo>
                      <a:pt x="966" y="232"/>
                    </a:lnTo>
                    <a:lnTo>
                      <a:pt x="962" y="224"/>
                    </a:lnTo>
                    <a:lnTo>
                      <a:pt x="967" y="221"/>
                    </a:lnTo>
                    <a:close/>
                    <a:moveTo>
                      <a:pt x="2321" y="57"/>
                    </a:moveTo>
                    <a:lnTo>
                      <a:pt x="2328" y="58"/>
                    </a:lnTo>
                    <a:lnTo>
                      <a:pt x="2321" y="67"/>
                    </a:lnTo>
                    <a:lnTo>
                      <a:pt x="2314" y="64"/>
                    </a:lnTo>
                    <a:lnTo>
                      <a:pt x="2321" y="57"/>
                    </a:lnTo>
                    <a:close/>
                    <a:moveTo>
                      <a:pt x="1449" y="40"/>
                    </a:moveTo>
                    <a:lnTo>
                      <a:pt x="1453" y="48"/>
                    </a:lnTo>
                    <a:lnTo>
                      <a:pt x="1446" y="50"/>
                    </a:lnTo>
                    <a:lnTo>
                      <a:pt x="1442" y="41"/>
                    </a:lnTo>
                    <a:lnTo>
                      <a:pt x="1449" y="40"/>
                    </a:lnTo>
                    <a:close/>
                    <a:moveTo>
                      <a:pt x="1977" y="0"/>
                    </a:moveTo>
                    <a:lnTo>
                      <a:pt x="1985" y="0"/>
                    </a:lnTo>
                    <a:lnTo>
                      <a:pt x="1987" y="10"/>
                    </a:lnTo>
                    <a:lnTo>
                      <a:pt x="1980" y="9"/>
                    </a:lnTo>
                    <a:lnTo>
                      <a:pt x="19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7" name="Freeform 742"/>
              <p:cNvSpPr>
                <a:spLocks noEditPoints="1"/>
              </p:cNvSpPr>
              <p:nvPr/>
            </p:nvSpPr>
            <p:spPr bwMode="auto">
              <a:xfrm>
                <a:off x="5256" y="686"/>
                <a:ext cx="3720" cy="3716"/>
              </a:xfrm>
              <a:custGeom>
                <a:avLst/>
                <a:gdLst>
                  <a:gd name="T0" fmla="*/ 1732 w 3720"/>
                  <a:gd name="T1" fmla="*/ 3706 h 3716"/>
                  <a:gd name="T2" fmla="*/ 1728 w 3720"/>
                  <a:gd name="T3" fmla="*/ 3714 h 3716"/>
                  <a:gd name="T4" fmla="*/ 2266 w 3720"/>
                  <a:gd name="T5" fmla="*/ 3665 h 3716"/>
                  <a:gd name="T6" fmla="*/ 2262 w 3720"/>
                  <a:gd name="T7" fmla="*/ 3676 h 3716"/>
                  <a:gd name="T8" fmla="*/ 2266 w 3720"/>
                  <a:gd name="T9" fmla="*/ 3665 h 3716"/>
                  <a:gd name="T10" fmla="*/ 1389 w 3720"/>
                  <a:gd name="T11" fmla="*/ 3649 h 3716"/>
                  <a:gd name="T12" fmla="*/ 1375 w 3720"/>
                  <a:gd name="T13" fmla="*/ 3655 h 3716"/>
                  <a:gd name="T14" fmla="*/ 2748 w 3720"/>
                  <a:gd name="T15" fmla="*/ 3484 h 3716"/>
                  <a:gd name="T16" fmla="*/ 2744 w 3720"/>
                  <a:gd name="T17" fmla="*/ 3495 h 3716"/>
                  <a:gd name="T18" fmla="*/ 2748 w 3720"/>
                  <a:gd name="T19" fmla="*/ 3484 h 3716"/>
                  <a:gd name="T20" fmla="*/ 894 w 3720"/>
                  <a:gd name="T21" fmla="*/ 3440 h 3716"/>
                  <a:gd name="T22" fmla="*/ 884 w 3720"/>
                  <a:gd name="T23" fmla="*/ 3443 h 3716"/>
                  <a:gd name="T24" fmla="*/ 3177 w 3720"/>
                  <a:gd name="T25" fmla="*/ 3162 h 3716"/>
                  <a:gd name="T26" fmla="*/ 3173 w 3720"/>
                  <a:gd name="T27" fmla="*/ 3176 h 3716"/>
                  <a:gd name="T28" fmla="*/ 3176 w 3720"/>
                  <a:gd name="T29" fmla="*/ 3162 h 3716"/>
                  <a:gd name="T30" fmla="*/ 493 w 3720"/>
                  <a:gd name="T31" fmla="*/ 3108 h 3716"/>
                  <a:gd name="T32" fmla="*/ 492 w 3720"/>
                  <a:gd name="T33" fmla="*/ 3119 h 3716"/>
                  <a:gd name="T34" fmla="*/ 493 w 3720"/>
                  <a:gd name="T35" fmla="*/ 3108 h 3716"/>
                  <a:gd name="T36" fmla="*/ 3406 w 3720"/>
                  <a:gd name="T37" fmla="*/ 2895 h 3716"/>
                  <a:gd name="T38" fmla="*/ 3392 w 3720"/>
                  <a:gd name="T39" fmla="*/ 2899 h 3716"/>
                  <a:gd name="T40" fmla="*/ 192 w 3720"/>
                  <a:gd name="T41" fmla="*/ 2664 h 3716"/>
                  <a:gd name="T42" fmla="*/ 189 w 3720"/>
                  <a:gd name="T43" fmla="*/ 2677 h 3716"/>
                  <a:gd name="T44" fmla="*/ 192 w 3720"/>
                  <a:gd name="T45" fmla="*/ 2664 h 3716"/>
                  <a:gd name="T46" fmla="*/ 3637 w 3720"/>
                  <a:gd name="T47" fmla="*/ 2411 h 3716"/>
                  <a:gd name="T48" fmla="*/ 3625 w 3720"/>
                  <a:gd name="T49" fmla="*/ 2415 h 3716"/>
                  <a:gd name="T50" fmla="*/ 62 w 3720"/>
                  <a:gd name="T51" fmla="*/ 2338 h 3716"/>
                  <a:gd name="T52" fmla="*/ 74 w 3720"/>
                  <a:gd name="T53" fmla="*/ 2346 h 3716"/>
                  <a:gd name="T54" fmla="*/ 62 w 3720"/>
                  <a:gd name="T55" fmla="*/ 2338 h 3716"/>
                  <a:gd name="T56" fmla="*/ 3720 w 3720"/>
                  <a:gd name="T57" fmla="*/ 1904 h 3716"/>
                  <a:gd name="T58" fmla="*/ 3710 w 3720"/>
                  <a:gd name="T59" fmla="*/ 1908 h 3716"/>
                  <a:gd name="T60" fmla="*/ 0 w 3720"/>
                  <a:gd name="T61" fmla="*/ 1806 h 3716"/>
                  <a:gd name="T62" fmla="*/ 9 w 3720"/>
                  <a:gd name="T63" fmla="*/ 1815 h 3716"/>
                  <a:gd name="T64" fmla="*/ 0 w 3720"/>
                  <a:gd name="T65" fmla="*/ 1806 h 3716"/>
                  <a:gd name="T66" fmla="*/ 3656 w 3720"/>
                  <a:gd name="T67" fmla="*/ 1371 h 3716"/>
                  <a:gd name="T68" fmla="*/ 3648 w 3720"/>
                  <a:gd name="T69" fmla="*/ 1377 h 3716"/>
                  <a:gd name="T70" fmla="*/ 85 w 3720"/>
                  <a:gd name="T71" fmla="*/ 1299 h 3716"/>
                  <a:gd name="T72" fmla="*/ 92 w 3720"/>
                  <a:gd name="T73" fmla="*/ 1306 h 3716"/>
                  <a:gd name="T74" fmla="*/ 85 w 3720"/>
                  <a:gd name="T75" fmla="*/ 1299 h 3716"/>
                  <a:gd name="T76" fmla="*/ 3533 w 3720"/>
                  <a:gd name="T77" fmla="*/ 1045 h 3716"/>
                  <a:gd name="T78" fmla="*/ 3524 w 3720"/>
                  <a:gd name="T79" fmla="*/ 1045 h 3716"/>
                  <a:gd name="T80" fmla="*/ 318 w 3720"/>
                  <a:gd name="T81" fmla="*/ 816 h 3716"/>
                  <a:gd name="T82" fmla="*/ 324 w 3720"/>
                  <a:gd name="T83" fmla="*/ 824 h 3716"/>
                  <a:gd name="T84" fmla="*/ 318 w 3720"/>
                  <a:gd name="T85" fmla="*/ 816 h 3716"/>
                  <a:gd name="T86" fmla="*/ 3231 w 3720"/>
                  <a:gd name="T87" fmla="*/ 600 h 3716"/>
                  <a:gd name="T88" fmla="*/ 3223 w 3720"/>
                  <a:gd name="T89" fmla="*/ 604 h 3716"/>
                  <a:gd name="T90" fmla="*/ 544 w 3720"/>
                  <a:gd name="T91" fmla="*/ 542 h 3716"/>
                  <a:gd name="T92" fmla="*/ 543 w 3720"/>
                  <a:gd name="T93" fmla="*/ 554 h 3716"/>
                  <a:gd name="T94" fmla="*/ 538 w 3720"/>
                  <a:gd name="T95" fmla="*/ 547 h 3716"/>
                  <a:gd name="T96" fmla="*/ 2828 w 3720"/>
                  <a:gd name="T97" fmla="*/ 269 h 3716"/>
                  <a:gd name="T98" fmla="*/ 2830 w 3720"/>
                  <a:gd name="T99" fmla="*/ 280 h 3716"/>
                  <a:gd name="T100" fmla="*/ 2828 w 3720"/>
                  <a:gd name="T101" fmla="*/ 269 h 3716"/>
                  <a:gd name="T102" fmla="*/ 976 w 3720"/>
                  <a:gd name="T103" fmla="*/ 231 h 3716"/>
                  <a:gd name="T104" fmla="*/ 968 w 3720"/>
                  <a:gd name="T105" fmla="*/ 225 h 3716"/>
                  <a:gd name="T106" fmla="*/ 2335 w 3720"/>
                  <a:gd name="T107" fmla="*/ 60 h 3716"/>
                  <a:gd name="T108" fmla="*/ 2337 w 3720"/>
                  <a:gd name="T109" fmla="*/ 68 h 3716"/>
                  <a:gd name="T110" fmla="*/ 2335 w 3720"/>
                  <a:gd name="T111" fmla="*/ 60 h 3716"/>
                  <a:gd name="T112" fmla="*/ 1458 w 3720"/>
                  <a:gd name="T113" fmla="*/ 50 h 3716"/>
                  <a:gd name="T114" fmla="*/ 1448 w 3720"/>
                  <a:gd name="T115" fmla="*/ 43 h 3716"/>
                  <a:gd name="T116" fmla="*/ 1982 w 3720"/>
                  <a:gd name="T117" fmla="*/ 0 h 3716"/>
                  <a:gd name="T118" fmla="*/ 1994 w 3720"/>
                  <a:gd name="T119" fmla="*/ 10 h 3716"/>
                  <a:gd name="T120" fmla="*/ 1982 w 3720"/>
                  <a:gd name="T121" fmla="*/ 0 h 3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20" h="3716">
                    <a:moveTo>
                      <a:pt x="1725" y="3706"/>
                    </a:moveTo>
                    <a:lnTo>
                      <a:pt x="1732" y="3706"/>
                    </a:lnTo>
                    <a:lnTo>
                      <a:pt x="1735" y="3716"/>
                    </a:lnTo>
                    <a:lnTo>
                      <a:pt x="1728" y="3714"/>
                    </a:lnTo>
                    <a:lnTo>
                      <a:pt x="1725" y="3706"/>
                    </a:lnTo>
                    <a:close/>
                    <a:moveTo>
                      <a:pt x="2266" y="3665"/>
                    </a:moveTo>
                    <a:lnTo>
                      <a:pt x="2270" y="3673"/>
                    </a:lnTo>
                    <a:lnTo>
                      <a:pt x="2262" y="3676"/>
                    </a:lnTo>
                    <a:lnTo>
                      <a:pt x="2259" y="3668"/>
                    </a:lnTo>
                    <a:lnTo>
                      <a:pt x="2266" y="3665"/>
                    </a:lnTo>
                    <a:close/>
                    <a:moveTo>
                      <a:pt x="1382" y="3646"/>
                    </a:moveTo>
                    <a:lnTo>
                      <a:pt x="1389" y="3649"/>
                    </a:lnTo>
                    <a:lnTo>
                      <a:pt x="1383" y="3656"/>
                    </a:lnTo>
                    <a:lnTo>
                      <a:pt x="1375" y="3655"/>
                    </a:lnTo>
                    <a:lnTo>
                      <a:pt x="1382" y="3646"/>
                    </a:lnTo>
                    <a:close/>
                    <a:moveTo>
                      <a:pt x="2748" y="3484"/>
                    </a:moveTo>
                    <a:lnTo>
                      <a:pt x="2751" y="3492"/>
                    </a:lnTo>
                    <a:lnTo>
                      <a:pt x="2744" y="3495"/>
                    </a:lnTo>
                    <a:lnTo>
                      <a:pt x="2741" y="3487"/>
                    </a:lnTo>
                    <a:lnTo>
                      <a:pt x="2748" y="3484"/>
                    </a:lnTo>
                    <a:close/>
                    <a:moveTo>
                      <a:pt x="890" y="3436"/>
                    </a:moveTo>
                    <a:lnTo>
                      <a:pt x="894" y="3440"/>
                    </a:lnTo>
                    <a:lnTo>
                      <a:pt x="889" y="3447"/>
                    </a:lnTo>
                    <a:lnTo>
                      <a:pt x="884" y="3443"/>
                    </a:lnTo>
                    <a:lnTo>
                      <a:pt x="890" y="3436"/>
                    </a:lnTo>
                    <a:close/>
                    <a:moveTo>
                      <a:pt x="3177" y="3162"/>
                    </a:moveTo>
                    <a:lnTo>
                      <a:pt x="3180" y="3170"/>
                    </a:lnTo>
                    <a:lnTo>
                      <a:pt x="3173" y="3176"/>
                    </a:lnTo>
                    <a:lnTo>
                      <a:pt x="3170" y="3167"/>
                    </a:lnTo>
                    <a:lnTo>
                      <a:pt x="3176" y="3162"/>
                    </a:lnTo>
                    <a:lnTo>
                      <a:pt x="3177" y="3162"/>
                    </a:lnTo>
                    <a:close/>
                    <a:moveTo>
                      <a:pt x="493" y="3108"/>
                    </a:moveTo>
                    <a:lnTo>
                      <a:pt x="497" y="3114"/>
                    </a:lnTo>
                    <a:lnTo>
                      <a:pt x="492" y="3119"/>
                    </a:lnTo>
                    <a:lnTo>
                      <a:pt x="488" y="3115"/>
                    </a:lnTo>
                    <a:lnTo>
                      <a:pt x="493" y="3108"/>
                    </a:lnTo>
                    <a:close/>
                    <a:moveTo>
                      <a:pt x="3396" y="2893"/>
                    </a:moveTo>
                    <a:lnTo>
                      <a:pt x="3406" y="2895"/>
                    </a:lnTo>
                    <a:lnTo>
                      <a:pt x="3402" y="2900"/>
                    </a:lnTo>
                    <a:lnTo>
                      <a:pt x="3392" y="2899"/>
                    </a:lnTo>
                    <a:lnTo>
                      <a:pt x="3396" y="2893"/>
                    </a:lnTo>
                    <a:close/>
                    <a:moveTo>
                      <a:pt x="192" y="2664"/>
                    </a:moveTo>
                    <a:lnTo>
                      <a:pt x="195" y="2670"/>
                    </a:lnTo>
                    <a:lnTo>
                      <a:pt x="189" y="2677"/>
                    </a:lnTo>
                    <a:lnTo>
                      <a:pt x="187" y="2671"/>
                    </a:lnTo>
                    <a:lnTo>
                      <a:pt x="192" y="2664"/>
                    </a:lnTo>
                    <a:close/>
                    <a:moveTo>
                      <a:pt x="3628" y="2410"/>
                    </a:moveTo>
                    <a:lnTo>
                      <a:pt x="3637" y="2411"/>
                    </a:lnTo>
                    <a:lnTo>
                      <a:pt x="3635" y="2417"/>
                    </a:lnTo>
                    <a:lnTo>
                      <a:pt x="3625" y="2415"/>
                    </a:lnTo>
                    <a:lnTo>
                      <a:pt x="3628" y="2410"/>
                    </a:lnTo>
                    <a:close/>
                    <a:moveTo>
                      <a:pt x="62" y="2338"/>
                    </a:moveTo>
                    <a:lnTo>
                      <a:pt x="72" y="2339"/>
                    </a:lnTo>
                    <a:lnTo>
                      <a:pt x="74" y="2346"/>
                    </a:lnTo>
                    <a:lnTo>
                      <a:pt x="64" y="2345"/>
                    </a:lnTo>
                    <a:lnTo>
                      <a:pt x="62" y="2338"/>
                    </a:lnTo>
                    <a:close/>
                    <a:moveTo>
                      <a:pt x="3710" y="1903"/>
                    </a:moveTo>
                    <a:lnTo>
                      <a:pt x="3720" y="1904"/>
                    </a:lnTo>
                    <a:lnTo>
                      <a:pt x="3720" y="1910"/>
                    </a:lnTo>
                    <a:lnTo>
                      <a:pt x="3710" y="1908"/>
                    </a:lnTo>
                    <a:lnTo>
                      <a:pt x="3710" y="1903"/>
                    </a:lnTo>
                    <a:close/>
                    <a:moveTo>
                      <a:pt x="0" y="1806"/>
                    </a:moveTo>
                    <a:lnTo>
                      <a:pt x="9" y="1808"/>
                    </a:lnTo>
                    <a:lnTo>
                      <a:pt x="9" y="1815"/>
                    </a:lnTo>
                    <a:lnTo>
                      <a:pt x="0" y="1813"/>
                    </a:lnTo>
                    <a:lnTo>
                      <a:pt x="0" y="1806"/>
                    </a:lnTo>
                    <a:close/>
                    <a:moveTo>
                      <a:pt x="3646" y="1370"/>
                    </a:moveTo>
                    <a:lnTo>
                      <a:pt x="3656" y="1371"/>
                    </a:lnTo>
                    <a:lnTo>
                      <a:pt x="3658" y="1380"/>
                    </a:lnTo>
                    <a:lnTo>
                      <a:pt x="3648" y="1377"/>
                    </a:lnTo>
                    <a:lnTo>
                      <a:pt x="3646" y="1370"/>
                    </a:lnTo>
                    <a:close/>
                    <a:moveTo>
                      <a:pt x="85" y="1299"/>
                    </a:moveTo>
                    <a:lnTo>
                      <a:pt x="93" y="1301"/>
                    </a:lnTo>
                    <a:lnTo>
                      <a:pt x="92" y="1306"/>
                    </a:lnTo>
                    <a:lnTo>
                      <a:pt x="83" y="1305"/>
                    </a:lnTo>
                    <a:lnTo>
                      <a:pt x="85" y="1299"/>
                    </a:lnTo>
                    <a:close/>
                    <a:moveTo>
                      <a:pt x="3529" y="1036"/>
                    </a:moveTo>
                    <a:lnTo>
                      <a:pt x="3533" y="1045"/>
                    </a:lnTo>
                    <a:lnTo>
                      <a:pt x="3526" y="1053"/>
                    </a:lnTo>
                    <a:lnTo>
                      <a:pt x="3524" y="1045"/>
                    </a:lnTo>
                    <a:lnTo>
                      <a:pt x="3529" y="1036"/>
                    </a:lnTo>
                    <a:close/>
                    <a:moveTo>
                      <a:pt x="318" y="816"/>
                    </a:moveTo>
                    <a:lnTo>
                      <a:pt x="326" y="817"/>
                    </a:lnTo>
                    <a:lnTo>
                      <a:pt x="324" y="824"/>
                    </a:lnTo>
                    <a:lnTo>
                      <a:pt x="314" y="823"/>
                    </a:lnTo>
                    <a:lnTo>
                      <a:pt x="318" y="816"/>
                    </a:lnTo>
                    <a:close/>
                    <a:moveTo>
                      <a:pt x="3228" y="597"/>
                    </a:moveTo>
                    <a:lnTo>
                      <a:pt x="3231" y="600"/>
                    </a:lnTo>
                    <a:lnTo>
                      <a:pt x="3225" y="607"/>
                    </a:lnTo>
                    <a:lnTo>
                      <a:pt x="3223" y="604"/>
                    </a:lnTo>
                    <a:lnTo>
                      <a:pt x="3228" y="597"/>
                    </a:lnTo>
                    <a:close/>
                    <a:moveTo>
                      <a:pt x="544" y="542"/>
                    </a:moveTo>
                    <a:lnTo>
                      <a:pt x="548" y="550"/>
                    </a:lnTo>
                    <a:lnTo>
                      <a:pt x="543" y="554"/>
                    </a:lnTo>
                    <a:lnTo>
                      <a:pt x="541" y="556"/>
                    </a:lnTo>
                    <a:lnTo>
                      <a:pt x="538" y="547"/>
                    </a:lnTo>
                    <a:lnTo>
                      <a:pt x="544" y="542"/>
                    </a:lnTo>
                    <a:close/>
                    <a:moveTo>
                      <a:pt x="2828" y="269"/>
                    </a:moveTo>
                    <a:lnTo>
                      <a:pt x="2836" y="273"/>
                    </a:lnTo>
                    <a:lnTo>
                      <a:pt x="2830" y="280"/>
                    </a:lnTo>
                    <a:lnTo>
                      <a:pt x="2823" y="276"/>
                    </a:lnTo>
                    <a:lnTo>
                      <a:pt x="2828" y="269"/>
                    </a:lnTo>
                    <a:close/>
                    <a:moveTo>
                      <a:pt x="973" y="222"/>
                    </a:moveTo>
                    <a:lnTo>
                      <a:pt x="976" y="231"/>
                    </a:lnTo>
                    <a:lnTo>
                      <a:pt x="971" y="234"/>
                    </a:lnTo>
                    <a:lnTo>
                      <a:pt x="968" y="225"/>
                    </a:lnTo>
                    <a:lnTo>
                      <a:pt x="973" y="222"/>
                    </a:lnTo>
                    <a:close/>
                    <a:moveTo>
                      <a:pt x="2335" y="60"/>
                    </a:moveTo>
                    <a:lnTo>
                      <a:pt x="2342" y="61"/>
                    </a:lnTo>
                    <a:lnTo>
                      <a:pt x="2337" y="68"/>
                    </a:lnTo>
                    <a:lnTo>
                      <a:pt x="2330" y="67"/>
                    </a:lnTo>
                    <a:lnTo>
                      <a:pt x="2335" y="60"/>
                    </a:lnTo>
                    <a:close/>
                    <a:moveTo>
                      <a:pt x="1455" y="41"/>
                    </a:moveTo>
                    <a:lnTo>
                      <a:pt x="1458" y="50"/>
                    </a:lnTo>
                    <a:lnTo>
                      <a:pt x="1451" y="51"/>
                    </a:lnTo>
                    <a:lnTo>
                      <a:pt x="1448" y="43"/>
                    </a:lnTo>
                    <a:lnTo>
                      <a:pt x="1455" y="41"/>
                    </a:lnTo>
                    <a:close/>
                    <a:moveTo>
                      <a:pt x="1982" y="0"/>
                    </a:moveTo>
                    <a:lnTo>
                      <a:pt x="1989" y="2"/>
                    </a:lnTo>
                    <a:lnTo>
                      <a:pt x="1994" y="10"/>
                    </a:lnTo>
                    <a:lnTo>
                      <a:pt x="1986" y="10"/>
                    </a:lnTo>
                    <a:lnTo>
                      <a:pt x="19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8" name="Freeform 743"/>
              <p:cNvSpPr>
                <a:spLocks noEditPoints="1"/>
              </p:cNvSpPr>
              <p:nvPr/>
            </p:nvSpPr>
            <p:spPr bwMode="auto">
              <a:xfrm>
                <a:off x="5248" y="678"/>
                <a:ext cx="3736" cy="3732"/>
              </a:xfrm>
              <a:custGeom>
                <a:avLst/>
                <a:gdLst>
                  <a:gd name="T0" fmla="*/ 1743 w 3736"/>
                  <a:gd name="T1" fmla="*/ 3724 h 3732"/>
                  <a:gd name="T2" fmla="*/ 1740 w 3736"/>
                  <a:gd name="T3" fmla="*/ 3732 h 3732"/>
                  <a:gd name="T4" fmla="*/ 2278 w 3736"/>
                  <a:gd name="T5" fmla="*/ 3681 h 3732"/>
                  <a:gd name="T6" fmla="*/ 2274 w 3736"/>
                  <a:gd name="T7" fmla="*/ 3693 h 3732"/>
                  <a:gd name="T8" fmla="*/ 2278 w 3736"/>
                  <a:gd name="T9" fmla="*/ 3681 h 3732"/>
                  <a:gd name="T10" fmla="*/ 1391 w 3736"/>
                  <a:gd name="T11" fmla="*/ 3664 h 3732"/>
                  <a:gd name="T12" fmla="*/ 1377 w 3736"/>
                  <a:gd name="T13" fmla="*/ 3670 h 3732"/>
                  <a:gd name="T14" fmla="*/ 2759 w 3736"/>
                  <a:gd name="T15" fmla="*/ 3500 h 3732"/>
                  <a:gd name="T16" fmla="*/ 2756 w 3736"/>
                  <a:gd name="T17" fmla="*/ 3512 h 3732"/>
                  <a:gd name="T18" fmla="*/ 2759 w 3736"/>
                  <a:gd name="T19" fmla="*/ 3500 h 3732"/>
                  <a:gd name="T20" fmla="*/ 897 w 3736"/>
                  <a:gd name="T21" fmla="*/ 3455 h 3732"/>
                  <a:gd name="T22" fmla="*/ 887 w 3736"/>
                  <a:gd name="T23" fmla="*/ 3458 h 3732"/>
                  <a:gd name="T24" fmla="*/ 3188 w 3736"/>
                  <a:gd name="T25" fmla="*/ 3178 h 3732"/>
                  <a:gd name="T26" fmla="*/ 3185 w 3736"/>
                  <a:gd name="T27" fmla="*/ 3194 h 3732"/>
                  <a:gd name="T28" fmla="*/ 3188 w 3736"/>
                  <a:gd name="T29" fmla="*/ 3178 h 3732"/>
                  <a:gd name="T30" fmla="*/ 500 w 3736"/>
                  <a:gd name="T31" fmla="*/ 3127 h 3732"/>
                  <a:gd name="T32" fmla="*/ 490 w 3736"/>
                  <a:gd name="T33" fmla="*/ 3130 h 3732"/>
                  <a:gd name="T34" fmla="*/ 3414 w 3736"/>
                  <a:gd name="T35" fmla="*/ 2903 h 3732"/>
                  <a:gd name="T36" fmla="*/ 3420 w 3736"/>
                  <a:gd name="T37" fmla="*/ 2910 h 3732"/>
                  <a:gd name="T38" fmla="*/ 3414 w 3736"/>
                  <a:gd name="T39" fmla="*/ 2903 h 3732"/>
                  <a:gd name="T40" fmla="*/ 197 w 3736"/>
                  <a:gd name="T41" fmla="*/ 2685 h 3732"/>
                  <a:gd name="T42" fmla="*/ 188 w 3736"/>
                  <a:gd name="T43" fmla="*/ 2686 h 3732"/>
                  <a:gd name="T44" fmla="*/ 3645 w 3736"/>
                  <a:gd name="T45" fmla="*/ 2419 h 3732"/>
                  <a:gd name="T46" fmla="*/ 3652 w 3736"/>
                  <a:gd name="T47" fmla="*/ 2426 h 3732"/>
                  <a:gd name="T48" fmla="*/ 3645 w 3736"/>
                  <a:gd name="T49" fmla="*/ 2419 h 3732"/>
                  <a:gd name="T50" fmla="*/ 70 w 3736"/>
                  <a:gd name="T51" fmla="*/ 2346 h 3732"/>
                  <a:gd name="T52" fmla="*/ 62 w 3736"/>
                  <a:gd name="T53" fmla="*/ 2351 h 3732"/>
                  <a:gd name="T54" fmla="*/ 3728 w 3736"/>
                  <a:gd name="T55" fmla="*/ 1912 h 3732"/>
                  <a:gd name="T56" fmla="*/ 3736 w 3736"/>
                  <a:gd name="T57" fmla="*/ 1919 h 3732"/>
                  <a:gd name="T58" fmla="*/ 3728 w 3736"/>
                  <a:gd name="T59" fmla="*/ 1912 h 3732"/>
                  <a:gd name="T60" fmla="*/ 8 w 3736"/>
                  <a:gd name="T61" fmla="*/ 1814 h 3732"/>
                  <a:gd name="T62" fmla="*/ 0 w 3736"/>
                  <a:gd name="T63" fmla="*/ 1819 h 3732"/>
                  <a:gd name="T64" fmla="*/ 3664 w 3736"/>
                  <a:gd name="T65" fmla="*/ 1379 h 3732"/>
                  <a:gd name="T66" fmla="*/ 3676 w 3736"/>
                  <a:gd name="T67" fmla="*/ 1389 h 3732"/>
                  <a:gd name="T68" fmla="*/ 3664 w 3736"/>
                  <a:gd name="T69" fmla="*/ 1379 h 3732"/>
                  <a:gd name="T70" fmla="*/ 93 w 3736"/>
                  <a:gd name="T71" fmla="*/ 1307 h 3732"/>
                  <a:gd name="T72" fmla="*/ 82 w 3736"/>
                  <a:gd name="T73" fmla="*/ 1311 h 3732"/>
                  <a:gd name="T74" fmla="*/ 3543 w 3736"/>
                  <a:gd name="T75" fmla="*/ 1037 h 3732"/>
                  <a:gd name="T76" fmla="*/ 3541 w 3736"/>
                  <a:gd name="T77" fmla="*/ 1053 h 3732"/>
                  <a:gd name="T78" fmla="*/ 3543 w 3736"/>
                  <a:gd name="T79" fmla="*/ 1037 h 3732"/>
                  <a:gd name="T80" fmla="*/ 326 w 3736"/>
                  <a:gd name="T81" fmla="*/ 824 h 3732"/>
                  <a:gd name="T82" fmla="*/ 312 w 3736"/>
                  <a:gd name="T83" fmla="*/ 828 h 3732"/>
                  <a:gd name="T84" fmla="*/ 3242 w 3736"/>
                  <a:gd name="T85" fmla="*/ 598 h 3732"/>
                  <a:gd name="T86" fmla="*/ 3239 w 3736"/>
                  <a:gd name="T87" fmla="*/ 608 h 3732"/>
                  <a:gd name="T88" fmla="*/ 3242 w 3736"/>
                  <a:gd name="T89" fmla="*/ 598 h 3732"/>
                  <a:gd name="T90" fmla="*/ 552 w 3736"/>
                  <a:gd name="T91" fmla="*/ 550 h 3732"/>
                  <a:gd name="T92" fmla="*/ 544 w 3736"/>
                  <a:gd name="T93" fmla="*/ 545 h 3732"/>
                  <a:gd name="T94" fmla="*/ 2842 w 3736"/>
                  <a:gd name="T95" fmla="*/ 270 h 3732"/>
                  <a:gd name="T96" fmla="*/ 2844 w 3736"/>
                  <a:gd name="T97" fmla="*/ 281 h 3732"/>
                  <a:gd name="T98" fmla="*/ 2842 w 3736"/>
                  <a:gd name="T99" fmla="*/ 270 h 3732"/>
                  <a:gd name="T100" fmla="*/ 981 w 3736"/>
                  <a:gd name="T101" fmla="*/ 230 h 3732"/>
                  <a:gd name="T102" fmla="*/ 973 w 3736"/>
                  <a:gd name="T103" fmla="*/ 225 h 3732"/>
                  <a:gd name="T104" fmla="*/ 2350 w 3736"/>
                  <a:gd name="T105" fmla="*/ 59 h 3732"/>
                  <a:gd name="T106" fmla="*/ 2350 w 3736"/>
                  <a:gd name="T107" fmla="*/ 69 h 3732"/>
                  <a:gd name="T108" fmla="*/ 2350 w 3736"/>
                  <a:gd name="T109" fmla="*/ 59 h 3732"/>
                  <a:gd name="T110" fmla="*/ 1463 w 3736"/>
                  <a:gd name="T111" fmla="*/ 49 h 3732"/>
                  <a:gd name="T112" fmla="*/ 1453 w 3736"/>
                  <a:gd name="T113" fmla="*/ 42 h 3732"/>
                  <a:gd name="T114" fmla="*/ 1987 w 3736"/>
                  <a:gd name="T115" fmla="*/ 0 h 3732"/>
                  <a:gd name="T116" fmla="*/ 1994 w 3736"/>
                  <a:gd name="T117" fmla="*/ 0 h 3732"/>
                  <a:gd name="T118" fmla="*/ 1990 w 3736"/>
                  <a:gd name="T119" fmla="*/ 8 h 3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736" h="3732">
                    <a:moveTo>
                      <a:pt x="1736" y="3722"/>
                    </a:moveTo>
                    <a:lnTo>
                      <a:pt x="1743" y="3724"/>
                    </a:lnTo>
                    <a:lnTo>
                      <a:pt x="1747" y="3732"/>
                    </a:lnTo>
                    <a:lnTo>
                      <a:pt x="1740" y="3732"/>
                    </a:lnTo>
                    <a:lnTo>
                      <a:pt x="1736" y="3722"/>
                    </a:lnTo>
                    <a:close/>
                    <a:moveTo>
                      <a:pt x="2278" y="3681"/>
                    </a:moveTo>
                    <a:lnTo>
                      <a:pt x="2281" y="3690"/>
                    </a:lnTo>
                    <a:lnTo>
                      <a:pt x="2274" y="3693"/>
                    </a:lnTo>
                    <a:lnTo>
                      <a:pt x="2270" y="3684"/>
                    </a:lnTo>
                    <a:lnTo>
                      <a:pt x="2278" y="3681"/>
                    </a:lnTo>
                    <a:close/>
                    <a:moveTo>
                      <a:pt x="1383" y="3663"/>
                    </a:moveTo>
                    <a:lnTo>
                      <a:pt x="1391" y="3664"/>
                    </a:lnTo>
                    <a:lnTo>
                      <a:pt x="1384" y="3673"/>
                    </a:lnTo>
                    <a:lnTo>
                      <a:pt x="1377" y="3670"/>
                    </a:lnTo>
                    <a:lnTo>
                      <a:pt x="1383" y="3663"/>
                    </a:lnTo>
                    <a:close/>
                    <a:moveTo>
                      <a:pt x="2759" y="3500"/>
                    </a:moveTo>
                    <a:lnTo>
                      <a:pt x="2762" y="3509"/>
                    </a:lnTo>
                    <a:lnTo>
                      <a:pt x="2756" y="3512"/>
                    </a:lnTo>
                    <a:lnTo>
                      <a:pt x="2752" y="3503"/>
                    </a:lnTo>
                    <a:lnTo>
                      <a:pt x="2759" y="3500"/>
                    </a:lnTo>
                    <a:close/>
                    <a:moveTo>
                      <a:pt x="892" y="3451"/>
                    </a:moveTo>
                    <a:lnTo>
                      <a:pt x="897" y="3455"/>
                    </a:lnTo>
                    <a:lnTo>
                      <a:pt x="891" y="3461"/>
                    </a:lnTo>
                    <a:lnTo>
                      <a:pt x="887" y="3458"/>
                    </a:lnTo>
                    <a:lnTo>
                      <a:pt x="892" y="3451"/>
                    </a:lnTo>
                    <a:close/>
                    <a:moveTo>
                      <a:pt x="3188" y="3178"/>
                    </a:moveTo>
                    <a:lnTo>
                      <a:pt x="3191" y="3188"/>
                    </a:lnTo>
                    <a:lnTo>
                      <a:pt x="3185" y="3194"/>
                    </a:lnTo>
                    <a:lnTo>
                      <a:pt x="3181" y="3184"/>
                    </a:lnTo>
                    <a:lnTo>
                      <a:pt x="3188" y="3178"/>
                    </a:lnTo>
                    <a:close/>
                    <a:moveTo>
                      <a:pt x="496" y="3123"/>
                    </a:moveTo>
                    <a:lnTo>
                      <a:pt x="500" y="3127"/>
                    </a:lnTo>
                    <a:lnTo>
                      <a:pt x="494" y="3134"/>
                    </a:lnTo>
                    <a:lnTo>
                      <a:pt x="490" y="3130"/>
                    </a:lnTo>
                    <a:lnTo>
                      <a:pt x="496" y="3123"/>
                    </a:lnTo>
                    <a:close/>
                    <a:moveTo>
                      <a:pt x="3414" y="2903"/>
                    </a:moveTo>
                    <a:lnTo>
                      <a:pt x="3424" y="2904"/>
                    </a:lnTo>
                    <a:lnTo>
                      <a:pt x="3420" y="2910"/>
                    </a:lnTo>
                    <a:lnTo>
                      <a:pt x="3410" y="2908"/>
                    </a:lnTo>
                    <a:lnTo>
                      <a:pt x="3414" y="2903"/>
                    </a:lnTo>
                    <a:close/>
                    <a:moveTo>
                      <a:pt x="195" y="2679"/>
                    </a:moveTo>
                    <a:lnTo>
                      <a:pt x="197" y="2685"/>
                    </a:lnTo>
                    <a:lnTo>
                      <a:pt x="192" y="2693"/>
                    </a:lnTo>
                    <a:lnTo>
                      <a:pt x="188" y="2686"/>
                    </a:lnTo>
                    <a:lnTo>
                      <a:pt x="195" y="2679"/>
                    </a:lnTo>
                    <a:close/>
                    <a:moveTo>
                      <a:pt x="3645" y="2419"/>
                    </a:moveTo>
                    <a:lnTo>
                      <a:pt x="3654" y="2421"/>
                    </a:lnTo>
                    <a:lnTo>
                      <a:pt x="3652" y="2426"/>
                    </a:lnTo>
                    <a:lnTo>
                      <a:pt x="3643" y="2425"/>
                    </a:lnTo>
                    <a:lnTo>
                      <a:pt x="3645" y="2419"/>
                    </a:lnTo>
                    <a:close/>
                    <a:moveTo>
                      <a:pt x="60" y="2344"/>
                    </a:moveTo>
                    <a:lnTo>
                      <a:pt x="70" y="2346"/>
                    </a:lnTo>
                    <a:lnTo>
                      <a:pt x="72" y="2353"/>
                    </a:lnTo>
                    <a:lnTo>
                      <a:pt x="62" y="2351"/>
                    </a:lnTo>
                    <a:lnTo>
                      <a:pt x="60" y="2344"/>
                    </a:lnTo>
                    <a:close/>
                    <a:moveTo>
                      <a:pt x="3728" y="1912"/>
                    </a:moveTo>
                    <a:lnTo>
                      <a:pt x="3736" y="1913"/>
                    </a:lnTo>
                    <a:lnTo>
                      <a:pt x="3736" y="1919"/>
                    </a:lnTo>
                    <a:lnTo>
                      <a:pt x="3728" y="1918"/>
                    </a:lnTo>
                    <a:lnTo>
                      <a:pt x="3728" y="1912"/>
                    </a:lnTo>
                    <a:close/>
                    <a:moveTo>
                      <a:pt x="0" y="1813"/>
                    </a:moveTo>
                    <a:lnTo>
                      <a:pt x="8" y="1814"/>
                    </a:lnTo>
                    <a:lnTo>
                      <a:pt x="8" y="1821"/>
                    </a:lnTo>
                    <a:lnTo>
                      <a:pt x="0" y="1819"/>
                    </a:lnTo>
                    <a:lnTo>
                      <a:pt x="0" y="1813"/>
                    </a:lnTo>
                    <a:close/>
                    <a:moveTo>
                      <a:pt x="3664" y="1379"/>
                    </a:moveTo>
                    <a:lnTo>
                      <a:pt x="3673" y="1381"/>
                    </a:lnTo>
                    <a:lnTo>
                      <a:pt x="3676" y="1389"/>
                    </a:lnTo>
                    <a:lnTo>
                      <a:pt x="3666" y="1388"/>
                    </a:lnTo>
                    <a:lnTo>
                      <a:pt x="3664" y="1379"/>
                    </a:lnTo>
                    <a:close/>
                    <a:moveTo>
                      <a:pt x="84" y="1306"/>
                    </a:moveTo>
                    <a:lnTo>
                      <a:pt x="93" y="1307"/>
                    </a:lnTo>
                    <a:lnTo>
                      <a:pt x="91" y="1313"/>
                    </a:lnTo>
                    <a:lnTo>
                      <a:pt x="82" y="1311"/>
                    </a:lnTo>
                    <a:lnTo>
                      <a:pt x="84" y="1306"/>
                    </a:lnTo>
                    <a:close/>
                    <a:moveTo>
                      <a:pt x="3543" y="1037"/>
                    </a:moveTo>
                    <a:lnTo>
                      <a:pt x="3547" y="1046"/>
                    </a:lnTo>
                    <a:lnTo>
                      <a:pt x="3541" y="1053"/>
                    </a:lnTo>
                    <a:lnTo>
                      <a:pt x="3537" y="1044"/>
                    </a:lnTo>
                    <a:lnTo>
                      <a:pt x="3543" y="1037"/>
                    </a:lnTo>
                    <a:close/>
                    <a:moveTo>
                      <a:pt x="316" y="822"/>
                    </a:moveTo>
                    <a:lnTo>
                      <a:pt x="326" y="824"/>
                    </a:lnTo>
                    <a:lnTo>
                      <a:pt x="322" y="831"/>
                    </a:lnTo>
                    <a:lnTo>
                      <a:pt x="312" y="828"/>
                    </a:lnTo>
                    <a:lnTo>
                      <a:pt x="316" y="822"/>
                    </a:lnTo>
                    <a:close/>
                    <a:moveTo>
                      <a:pt x="3242" y="598"/>
                    </a:moveTo>
                    <a:lnTo>
                      <a:pt x="3245" y="601"/>
                    </a:lnTo>
                    <a:lnTo>
                      <a:pt x="3239" y="608"/>
                    </a:lnTo>
                    <a:lnTo>
                      <a:pt x="3236" y="605"/>
                    </a:lnTo>
                    <a:lnTo>
                      <a:pt x="3242" y="598"/>
                    </a:lnTo>
                    <a:close/>
                    <a:moveTo>
                      <a:pt x="549" y="540"/>
                    </a:moveTo>
                    <a:lnTo>
                      <a:pt x="552" y="550"/>
                    </a:lnTo>
                    <a:lnTo>
                      <a:pt x="546" y="555"/>
                    </a:lnTo>
                    <a:lnTo>
                      <a:pt x="544" y="545"/>
                    </a:lnTo>
                    <a:lnTo>
                      <a:pt x="549" y="540"/>
                    </a:lnTo>
                    <a:close/>
                    <a:moveTo>
                      <a:pt x="2842" y="270"/>
                    </a:moveTo>
                    <a:lnTo>
                      <a:pt x="2849" y="274"/>
                    </a:lnTo>
                    <a:lnTo>
                      <a:pt x="2844" y="281"/>
                    </a:lnTo>
                    <a:lnTo>
                      <a:pt x="2836" y="277"/>
                    </a:lnTo>
                    <a:lnTo>
                      <a:pt x="2842" y="270"/>
                    </a:lnTo>
                    <a:close/>
                    <a:moveTo>
                      <a:pt x="979" y="222"/>
                    </a:moveTo>
                    <a:lnTo>
                      <a:pt x="981" y="230"/>
                    </a:lnTo>
                    <a:lnTo>
                      <a:pt x="976" y="233"/>
                    </a:lnTo>
                    <a:lnTo>
                      <a:pt x="973" y="225"/>
                    </a:lnTo>
                    <a:lnTo>
                      <a:pt x="979" y="222"/>
                    </a:lnTo>
                    <a:close/>
                    <a:moveTo>
                      <a:pt x="2350" y="59"/>
                    </a:moveTo>
                    <a:lnTo>
                      <a:pt x="2358" y="62"/>
                    </a:lnTo>
                    <a:lnTo>
                      <a:pt x="2350" y="69"/>
                    </a:lnTo>
                    <a:lnTo>
                      <a:pt x="2343" y="68"/>
                    </a:lnTo>
                    <a:lnTo>
                      <a:pt x="2350" y="59"/>
                    </a:lnTo>
                    <a:close/>
                    <a:moveTo>
                      <a:pt x="1460" y="41"/>
                    </a:moveTo>
                    <a:lnTo>
                      <a:pt x="1463" y="49"/>
                    </a:lnTo>
                    <a:lnTo>
                      <a:pt x="1456" y="51"/>
                    </a:lnTo>
                    <a:lnTo>
                      <a:pt x="1453" y="42"/>
                    </a:lnTo>
                    <a:lnTo>
                      <a:pt x="1460" y="41"/>
                    </a:lnTo>
                    <a:close/>
                    <a:moveTo>
                      <a:pt x="1987" y="0"/>
                    </a:moveTo>
                    <a:lnTo>
                      <a:pt x="1987" y="0"/>
                    </a:lnTo>
                    <a:lnTo>
                      <a:pt x="1994" y="0"/>
                    </a:lnTo>
                    <a:lnTo>
                      <a:pt x="1997" y="10"/>
                    </a:lnTo>
                    <a:lnTo>
                      <a:pt x="1990" y="8"/>
                    </a:lnTo>
                    <a:lnTo>
                      <a:pt x="19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9" name="Freeform 744"/>
              <p:cNvSpPr>
                <a:spLocks noEditPoints="1"/>
              </p:cNvSpPr>
              <p:nvPr/>
            </p:nvSpPr>
            <p:spPr bwMode="auto">
              <a:xfrm>
                <a:off x="5238" y="668"/>
                <a:ext cx="3755" cy="3752"/>
              </a:xfrm>
              <a:custGeom>
                <a:avLst/>
                <a:gdLst>
                  <a:gd name="T0" fmla="*/ 1757 w 3755"/>
                  <a:gd name="T1" fmla="*/ 3742 h 3752"/>
                  <a:gd name="T2" fmla="*/ 1757 w 3755"/>
                  <a:gd name="T3" fmla="*/ 3752 h 3752"/>
                  <a:gd name="T4" fmla="*/ 1750 w 3755"/>
                  <a:gd name="T5" fmla="*/ 3742 h 3752"/>
                  <a:gd name="T6" fmla="*/ 2294 w 3755"/>
                  <a:gd name="T7" fmla="*/ 3710 h 3752"/>
                  <a:gd name="T8" fmla="*/ 2284 w 3755"/>
                  <a:gd name="T9" fmla="*/ 3703 h 3752"/>
                  <a:gd name="T10" fmla="*/ 1387 w 3755"/>
                  <a:gd name="T11" fmla="*/ 3680 h 3752"/>
                  <a:gd name="T12" fmla="*/ 1388 w 3755"/>
                  <a:gd name="T13" fmla="*/ 3690 h 3752"/>
                  <a:gd name="T14" fmla="*/ 1387 w 3755"/>
                  <a:gd name="T15" fmla="*/ 3680 h 3752"/>
                  <a:gd name="T16" fmla="*/ 2774 w 3755"/>
                  <a:gd name="T17" fmla="*/ 3527 h 3752"/>
                  <a:gd name="T18" fmla="*/ 2766 w 3755"/>
                  <a:gd name="T19" fmla="*/ 3522 h 3752"/>
                  <a:gd name="T20" fmla="*/ 897 w 3755"/>
                  <a:gd name="T21" fmla="*/ 3468 h 3752"/>
                  <a:gd name="T22" fmla="*/ 895 w 3755"/>
                  <a:gd name="T23" fmla="*/ 3478 h 3752"/>
                  <a:gd name="T24" fmla="*/ 897 w 3755"/>
                  <a:gd name="T25" fmla="*/ 3468 h 3752"/>
                  <a:gd name="T26" fmla="*/ 3205 w 3755"/>
                  <a:gd name="T27" fmla="*/ 3206 h 3752"/>
                  <a:gd name="T28" fmla="*/ 3195 w 3755"/>
                  <a:gd name="T29" fmla="*/ 3204 h 3752"/>
                  <a:gd name="T30" fmla="*/ 500 w 3755"/>
                  <a:gd name="T31" fmla="*/ 3140 h 3752"/>
                  <a:gd name="T32" fmla="*/ 498 w 3755"/>
                  <a:gd name="T33" fmla="*/ 3151 h 3752"/>
                  <a:gd name="T34" fmla="*/ 500 w 3755"/>
                  <a:gd name="T35" fmla="*/ 3140 h 3752"/>
                  <a:gd name="T36" fmla="*/ 3443 w 3755"/>
                  <a:gd name="T37" fmla="*/ 2915 h 3752"/>
                  <a:gd name="T38" fmla="*/ 3430 w 3755"/>
                  <a:gd name="T39" fmla="*/ 2920 h 3752"/>
                  <a:gd name="T40" fmla="*/ 198 w 3755"/>
                  <a:gd name="T41" fmla="*/ 2696 h 3752"/>
                  <a:gd name="T42" fmla="*/ 195 w 3755"/>
                  <a:gd name="T43" fmla="*/ 2710 h 3752"/>
                  <a:gd name="T44" fmla="*/ 198 w 3755"/>
                  <a:gd name="T45" fmla="*/ 2696 h 3752"/>
                  <a:gd name="T46" fmla="*/ 3673 w 3755"/>
                  <a:gd name="T47" fmla="*/ 2432 h 3752"/>
                  <a:gd name="T48" fmla="*/ 3670 w 3755"/>
                  <a:gd name="T49" fmla="*/ 2438 h 3752"/>
                  <a:gd name="T50" fmla="*/ 3664 w 3755"/>
                  <a:gd name="T51" fmla="*/ 2431 h 3752"/>
                  <a:gd name="T52" fmla="*/ 70 w 3755"/>
                  <a:gd name="T53" fmla="*/ 2354 h 3752"/>
                  <a:gd name="T54" fmla="*/ 62 w 3755"/>
                  <a:gd name="T55" fmla="*/ 2360 h 3752"/>
                  <a:gd name="T56" fmla="*/ 3746 w 3755"/>
                  <a:gd name="T57" fmla="*/ 1923 h 3752"/>
                  <a:gd name="T58" fmla="*/ 3755 w 3755"/>
                  <a:gd name="T59" fmla="*/ 1932 h 3752"/>
                  <a:gd name="T60" fmla="*/ 3746 w 3755"/>
                  <a:gd name="T61" fmla="*/ 1923 h 3752"/>
                  <a:gd name="T62" fmla="*/ 10 w 3755"/>
                  <a:gd name="T63" fmla="*/ 1823 h 3752"/>
                  <a:gd name="T64" fmla="*/ 0 w 3755"/>
                  <a:gd name="T65" fmla="*/ 1827 h 3752"/>
                  <a:gd name="T66" fmla="*/ 3683 w 3755"/>
                  <a:gd name="T67" fmla="*/ 1391 h 3752"/>
                  <a:gd name="T68" fmla="*/ 3696 w 3755"/>
                  <a:gd name="T69" fmla="*/ 1400 h 3752"/>
                  <a:gd name="T70" fmla="*/ 3683 w 3755"/>
                  <a:gd name="T71" fmla="*/ 1391 h 3752"/>
                  <a:gd name="T72" fmla="*/ 94 w 3755"/>
                  <a:gd name="T73" fmla="*/ 1316 h 3752"/>
                  <a:gd name="T74" fmla="*/ 83 w 3755"/>
                  <a:gd name="T75" fmla="*/ 1320 h 3752"/>
                  <a:gd name="T76" fmla="*/ 84 w 3755"/>
                  <a:gd name="T77" fmla="*/ 1314 h 3752"/>
                  <a:gd name="T78" fmla="*/ 3564 w 3755"/>
                  <a:gd name="T79" fmla="*/ 1049 h 3752"/>
                  <a:gd name="T80" fmla="*/ 3553 w 3755"/>
                  <a:gd name="T81" fmla="*/ 1047 h 3752"/>
                  <a:gd name="T82" fmla="*/ 316 w 3755"/>
                  <a:gd name="T83" fmla="*/ 831 h 3752"/>
                  <a:gd name="T84" fmla="*/ 322 w 3755"/>
                  <a:gd name="T85" fmla="*/ 838 h 3752"/>
                  <a:gd name="T86" fmla="*/ 316 w 3755"/>
                  <a:gd name="T87" fmla="*/ 831 h 3752"/>
                  <a:gd name="T88" fmla="*/ 3260 w 3755"/>
                  <a:gd name="T89" fmla="*/ 603 h 3752"/>
                  <a:gd name="T90" fmla="*/ 3252 w 3755"/>
                  <a:gd name="T91" fmla="*/ 608 h 3752"/>
                  <a:gd name="T92" fmla="*/ 555 w 3755"/>
                  <a:gd name="T93" fmla="*/ 541 h 3752"/>
                  <a:gd name="T94" fmla="*/ 554 w 3755"/>
                  <a:gd name="T95" fmla="*/ 555 h 3752"/>
                  <a:gd name="T96" fmla="*/ 555 w 3755"/>
                  <a:gd name="T97" fmla="*/ 541 h 3752"/>
                  <a:gd name="T98" fmla="*/ 2865 w 3755"/>
                  <a:gd name="T99" fmla="*/ 277 h 3752"/>
                  <a:gd name="T100" fmla="*/ 2852 w 3755"/>
                  <a:gd name="T101" fmla="*/ 280 h 3752"/>
                  <a:gd name="T102" fmla="*/ 986 w 3755"/>
                  <a:gd name="T103" fmla="*/ 223 h 3752"/>
                  <a:gd name="T104" fmla="*/ 983 w 3755"/>
                  <a:gd name="T105" fmla="*/ 235 h 3752"/>
                  <a:gd name="T106" fmla="*/ 986 w 3755"/>
                  <a:gd name="T107" fmla="*/ 223 h 3752"/>
                  <a:gd name="T108" fmla="*/ 2373 w 3755"/>
                  <a:gd name="T109" fmla="*/ 64 h 3752"/>
                  <a:gd name="T110" fmla="*/ 2360 w 3755"/>
                  <a:gd name="T111" fmla="*/ 69 h 3752"/>
                  <a:gd name="T112" fmla="*/ 1468 w 3755"/>
                  <a:gd name="T113" fmla="*/ 42 h 3752"/>
                  <a:gd name="T114" fmla="*/ 1463 w 3755"/>
                  <a:gd name="T115" fmla="*/ 52 h 3752"/>
                  <a:gd name="T116" fmla="*/ 1468 w 3755"/>
                  <a:gd name="T117" fmla="*/ 42 h 3752"/>
                  <a:gd name="T118" fmla="*/ 1999 w 3755"/>
                  <a:gd name="T119" fmla="*/ 0 h 3752"/>
                  <a:gd name="T120" fmla="*/ 2004 w 3755"/>
                  <a:gd name="T121" fmla="*/ 10 h 3752"/>
                  <a:gd name="T122" fmla="*/ 1997 w 3755"/>
                  <a:gd name="T123" fmla="*/ 10 h 3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55" h="3752">
                    <a:moveTo>
                      <a:pt x="1750" y="3742"/>
                    </a:moveTo>
                    <a:lnTo>
                      <a:pt x="1757" y="3742"/>
                    </a:lnTo>
                    <a:lnTo>
                      <a:pt x="1760" y="3752"/>
                    </a:lnTo>
                    <a:lnTo>
                      <a:pt x="1757" y="3752"/>
                    </a:lnTo>
                    <a:lnTo>
                      <a:pt x="1753" y="3752"/>
                    </a:lnTo>
                    <a:lnTo>
                      <a:pt x="1750" y="3742"/>
                    </a:lnTo>
                    <a:close/>
                    <a:moveTo>
                      <a:pt x="2291" y="3700"/>
                    </a:moveTo>
                    <a:lnTo>
                      <a:pt x="2294" y="3710"/>
                    </a:lnTo>
                    <a:lnTo>
                      <a:pt x="2287" y="3711"/>
                    </a:lnTo>
                    <a:lnTo>
                      <a:pt x="2284" y="3703"/>
                    </a:lnTo>
                    <a:lnTo>
                      <a:pt x="2291" y="3700"/>
                    </a:lnTo>
                    <a:close/>
                    <a:moveTo>
                      <a:pt x="1387" y="3680"/>
                    </a:moveTo>
                    <a:lnTo>
                      <a:pt x="1394" y="3683"/>
                    </a:lnTo>
                    <a:lnTo>
                      <a:pt x="1388" y="3690"/>
                    </a:lnTo>
                    <a:lnTo>
                      <a:pt x="1380" y="3688"/>
                    </a:lnTo>
                    <a:lnTo>
                      <a:pt x="1387" y="3680"/>
                    </a:lnTo>
                    <a:close/>
                    <a:moveTo>
                      <a:pt x="2772" y="3519"/>
                    </a:moveTo>
                    <a:lnTo>
                      <a:pt x="2774" y="3527"/>
                    </a:lnTo>
                    <a:lnTo>
                      <a:pt x="2769" y="3530"/>
                    </a:lnTo>
                    <a:lnTo>
                      <a:pt x="2766" y="3522"/>
                    </a:lnTo>
                    <a:lnTo>
                      <a:pt x="2772" y="3519"/>
                    </a:lnTo>
                    <a:close/>
                    <a:moveTo>
                      <a:pt x="897" y="3468"/>
                    </a:moveTo>
                    <a:lnTo>
                      <a:pt x="901" y="3471"/>
                    </a:lnTo>
                    <a:lnTo>
                      <a:pt x="895" y="3478"/>
                    </a:lnTo>
                    <a:lnTo>
                      <a:pt x="890" y="3475"/>
                    </a:lnTo>
                    <a:lnTo>
                      <a:pt x="897" y="3468"/>
                    </a:lnTo>
                    <a:close/>
                    <a:moveTo>
                      <a:pt x="3201" y="3198"/>
                    </a:moveTo>
                    <a:lnTo>
                      <a:pt x="3205" y="3206"/>
                    </a:lnTo>
                    <a:lnTo>
                      <a:pt x="3198" y="3212"/>
                    </a:lnTo>
                    <a:lnTo>
                      <a:pt x="3195" y="3204"/>
                    </a:lnTo>
                    <a:lnTo>
                      <a:pt x="3201" y="3198"/>
                    </a:lnTo>
                    <a:close/>
                    <a:moveTo>
                      <a:pt x="500" y="3140"/>
                    </a:moveTo>
                    <a:lnTo>
                      <a:pt x="504" y="3144"/>
                    </a:lnTo>
                    <a:lnTo>
                      <a:pt x="498" y="3151"/>
                    </a:lnTo>
                    <a:lnTo>
                      <a:pt x="494" y="3147"/>
                    </a:lnTo>
                    <a:lnTo>
                      <a:pt x="500" y="3140"/>
                    </a:lnTo>
                    <a:close/>
                    <a:moveTo>
                      <a:pt x="3434" y="2914"/>
                    </a:moveTo>
                    <a:lnTo>
                      <a:pt x="3443" y="2915"/>
                    </a:lnTo>
                    <a:lnTo>
                      <a:pt x="3440" y="2921"/>
                    </a:lnTo>
                    <a:lnTo>
                      <a:pt x="3430" y="2920"/>
                    </a:lnTo>
                    <a:lnTo>
                      <a:pt x="3434" y="2914"/>
                    </a:lnTo>
                    <a:close/>
                    <a:moveTo>
                      <a:pt x="198" y="2696"/>
                    </a:moveTo>
                    <a:lnTo>
                      <a:pt x="202" y="2703"/>
                    </a:lnTo>
                    <a:lnTo>
                      <a:pt x="195" y="2710"/>
                    </a:lnTo>
                    <a:lnTo>
                      <a:pt x="192" y="2705"/>
                    </a:lnTo>
                    <a:lnTo>
                      <a:pt x="198" y="2696"/>
                    </a:lnTo>
                    <a:close/>
                    <a:moveTo>
                      <a:pt x="3664" y="2431"/>
                    </a:moveTo>
                    <a:lnTo>
                      <a:pt x="3673" y="2432"/>
                    </a:lnTo>
                    <a:lnTo>
                      <a:pt x="3673" y="2432"/>
                    </a:lnTo>
                    <a:lnTo>
                      <a:pt x="3670" y="2438"/>
                    </a:lnTo>
                    <a:lnTo>
                      <a:pt x="3662" y="2436"/>
                    </a:lnTo>
                    <a:lnTo>
                      <a:pt x="3664" y="2431"/>
                    </a:lnTo>
                    <a:close/>
                    <a:moveTo>
                      <a:pt x="60" y="2353"/>
                    </a:moveTo>
                    <a:lnTo>
                      <a:pt x="70" y="2354"/>
                    </a:lnTo>
                    <a:lnTo>
                      <a:pt x="72" y="2361"/>
                    </a:lnTo>
                    <a:lnTo>
                      <a:pt x="62" y="2360"/>
                    </a:lnTo>
                    <a:lnTo>
                      <a:pt x="60" y="2353"/>
                    </a:lnTo>
                    <a:close/>
                    <a:moveTo>
                      <a:pt x="3746" y="1923"/>
                    </a:moveTo>
                    <a:lnTo>
                      <a:pt x="3755" y="1925"/>
                    </a:lnTo>
                    <a:lnTo>
                      <a:pt x="3755" y="1932"/>
                    </a:lnTo>
                    <a:lnTo>
                      <a:pt x="3746" y="1929"/>
                    </a:lnTo>
                    <a:lnTo>
                      <a:pt x="3746" y="1923"/>
                    </a:lnTo>
                    <a:close/>
                    <a:moveTo>
                      <a:pt x="0" y="1822"/>
                    </a:moveTo>
                    <a:lnTo>
                      <a:pt x="10" y="1823"/>
                    </a:lnTo>
                    <a:lnTo>
                      <a:pt x="10" y="1829"/>
                    </a:lnTo>
                    <a:lnTo>
                      <a:pt x="0" y="1827"/>
                    </a:lnTo>
                    <a:lnTo>
                      <a:pt x="0" y="1822"/>
                    </a:lnTo>
                    <a:close/>
                    <a:moveTo>
                      <a:pt x="3683" y="1391"/>
                    </a:moveTo>
                    <a:lnTo>
                      <a:pt x="3693" y="1393"/>
                    </a:lnTo>
                    <a:lnTo>
                      <a:pt x="3696" y="1400"/>
                    </a:lnTo>
                    <a:lnTo>
                      <a:pt x="3686" y="1399"/>
                    </a:lnTo>
                    <a:lnTo>
                      <a:pt x="3683" y="1391"/>
                    </a:lnTo>
                    <a:close/>
                    <a:moveTo>
                      <a:pt x="84" y="1314"/>
                    </a:moveTo>
                    <a:lnTo>
                      <a:pt x="94" y="1316"/>
                    </a:lnTo>
                    <a:lnTo>
                      <a:pt x="92" y="1321"/>
                    </a:lnTo>
                    <a:lnTo>
                      <a:pt x="83" y="1320"/>
                    </a:lnTo>
                    <a:lnTo>
                      <a:pt x="83" y="1320"/>
                    </a:lnTo>
                    <a:lnTo>
                      <a:pt x="84" y="1314"/>
                    </a:lnTo>
                    <a:close/>
                    <a:moveTo>
                      <a:pt x="3560" y="1039"/>
                    </a:moveTo>
                    <a:lnTo>
                      <a:pt x="3564" y="1049"/>
                    </a:lnTo>
                    <a:lnTo>
                      <a:pt x="3557" y="1056"/>
                    </a:lnTo>
                    <a:lnTo>
                      <a:pt x="3553" y="1047"/>
                    </a:lnTo>
                    <a:lnTo>
                      <a:pt x="3560" y="1039"/>
                    </a:lnTo>
                    <a:close/>
                    <a:moveTo>
                      <a:pt x="316" y="831"/>
                    </a:moveTo>
                    <a:lnTo>
                      <a:pt x="326" y="832"/>
                    </a:lnTo>
                    <a:lnTo>
                      <a:pt x="322" y="838"/>
                    </a:lnTo>
                    <a:lnTo>
                      <a:pt x="312" y="837"/>
                    </a:lnTo>
                    <a:lnTo>
                      <a:pt x="316" y="831"/>
                    </a:lnTo>
                    <a:close/>
                    <a:moveTo>
                      <a:pt x="3258" y="601"/>
                    </a:moveTo>
                    <a:lnTo>
                      <a:pt x="3260" y="603"/>
                    </a:lnTo>
                    <a:lnTo>
                      <a:pt x="3255" y="611"/>
                    </a:lnTo>
                    <a:lnTo>
                      <a:pt x="3252" y="608"/>
                    </a:lnTo>
                    <a:lnTo>
                      <a:pt x="3258" y="601"/>
                    </a:lnTo>
                    <a:close/>
                    <a:moveTo>
                      <a:pt x="555" y="541"/>
                    </a:moveTo>
                    <a:lnTo>
                      <a:pt x="559" y="550"/>
                    </a:lnTo>
                    <a:lnTo>
                      <a:pt x="554" y="555"/>
                    </a:lnTo>
                    <a:lnTo>
                      <a:pt x="549" y="547"/>
                    </a:lnTo>
                    <a:lnTo>
                      <a:pt x="555" y="541"/>
                    </a:lnTo>
                    <a:close/>
                    <a:moveTo>
                      <a:pt x="2859" y="273"/>
                    </a:moveTo>
                    <a:lnTo>
                      <a:pt x="2865" y="277"/>
                    </a:lnTo>
                    <a:lnTo>
                      <a:pt x="2859" y="284"/>
                    </a:lnTo>
                    <a:lnTo>
                      <a:pt x="2852" y="280"/>
                    </a:lnTo>
                    <a:lnTo>
                      <a:pt x="2859" y="273"/>
                    </a:lnTo>
                    <a:close/>
                    <a:moveTo>
                      <a:pt x="986" y="223"/>
                    </a:moveTo>
                    <a:lnTo>
                      <a:pt x="989" y="232"/>
                    </a:lnTo>
                    <a:lnTo>
                      <a:pt x="983" y="235"/>
                    </a:lnTo>
                    <a:lnTo>
                      <a:pt x="979" y="226"/>
                    </a:lnTo>
                    <a:lnTo>
                      <a:pt x="986" y="223"/>
                    </a:lnTo>
                    <a:close/>
                    <a:moveTo>
                      <a:pt x="2366" y="62"/>
                    </a:moveTo>
                    <a:lnTo>
                      <a:pt x="2373" y="64"/>
                    </a:lnTo>
                    <a:lnTo>
                      <a:pt x="2368" y="72"/>
                    </a:lnTo>
                    <a:lnTo>
                      <a:pt x="2360" y="69"/>
                    </a:lnTo>
                    <a:lnTo>
                      <a:pt x="2366" y="62"/>
                    </a:lnTo>
                    <a:close/>
                    <a:moveTo>
                      <a:pt x="1468" y="42"/>
                    </a:moveTo>
                    <a:lnTo>
                      <a:pt x="1470" y="51"/>
                    </a:lnTo>
                    <a:lnTo>
                      <a:pt x="1463" y="52"/>
                    </a:lnTo>
                    <a:lnTo>
                      <a:pt x="1461" y="44"/>
                    </a:lnTo>
                    <a:lnTo>
                      <a:pt x="1468" y="42"/>
                    </a:lnTo>
                    <a:close/>
                    <a:moveTo>
                      <a:pt x="1993" y="0"/>
                    </a:moveTo>
                    <a:lnTo>
                      <a:pt x="1999" y="0"/>
                    </a:lnTo>
                    <a:lnTo>
                      <a:pt x="2000" y="0"/>
                    </a:lnTo>
                    <a:lnTo>
                      <a:pt x="2004" y="10"/>
                    </a:lnTo>
                    <a:lnTo>
                      <a:pt x="1997" y="10"/>
                    </a:lnTo>
                    <a:lnTo>
                      <a:pt x="1997" y="10"/>
                    </a:lnTo>
                    <a:lnTo>
                      <a:pt x="19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0" name="Freeform 745"/>
              <p:cNvSpPr>
                <a:spLocks noEditPoints="1"/>
              </p:cNvSpPr>
              <p:nvPr/>
            </p:nvSpPr>
            <p:spPr bwMode="auto">
              <a:xfrm>
                <a:off x="5087" y="451"/>
                <a:ext cx="3774" cy="3768"/>
              </a:xfrm>
              <a:custGeom>
                <a:avLst/>
                <a:gdLst>
                  <a:gd name="T0" fmla="*/ 1766 w 3774"/>
                  <a:gd name="T1" fmla="*/ 3760 h 3768"/>
                  <a:gd name="T2" fmla="*/ 1772 w 3774"/>
                  <a:gd name="T3" fmla="*/ 3768 h 3768"/>
                  <a:gd name="T4" fmla="*/ 1766 w 3774"/>
                  <a:gd name="T5" fmla="*/ 3768 h 3768"/>
                  <a:gd name="T6" fmla="*/ 2303 w 3774"/>
                  <a:gd name="T7" fmla="*/ 3718 h 3768"/>
                  <a:gd name="T8" fmla="*/ 2299 w 3774"/>
                  <a:gd name="T9" fmla="*/ 3727 h 3768"/>
                  <a:gd name="T10" fmla="*/ 2303 w 3774"/>
                  <a:gd name="T11" fmla="*/ 3718 h 3768"/>
                  <a:gd name="T12" fmla="*/ 1397 w 3774"/>
                  <a:gd name="T13" fmla="*/ 3698 h 3768"/>
                  <a:gd name="T14" fmla="*/ 1383 w 3774"/>
                  <a:gd name="T15" fmla="*/ 3703 h 3768"/>
                  <a:gd name="T16" fmla="*/ 2783 w 3774"/>
                  <a:gd name="T17" fmla="*/ 3535 h 3768"/>
                  <a:gd name="T18" fmla="*/ 2781 w 3774"/>
                  <a:gd name="T19" fmla="*/ 3547 h 3768"/>
                  <a:gd name="T20" fmla="*/ 2783 w 3774"/>
                  <a:gd name="T21" fmla="*/ 3535 h 3768"/>
                  <a:gd name="T22" fmla="*/ 904 w 3774"/>
                  <a:gd name="T23" fmla="*/ 3486 h 3768"/>
                  <a:gd name="T24" fmla="*/ 893 w 3774"/>
                  <a:gd name="T25" fmla="*/ 3490 h 3768"/>
                  <a:gd name="T26" fmla="*/ 3214 w 3774"/>
                  <a:gd name="T27" fmla="*/ 3214 h 3768"/>
                  <a:gd name="T28" fmla="*/ 3211 w 3774"/>
                  <a:gd name="T29" fmla="*/ 3230 h 3768"/>
                  <a:gd name="T30" fmla="*/ 3214 w 3774"/>
                  <a:gd name="T31" fmla="*/ 3214 h 3768"/>
                  <a:gd name="T32" fmla="*/ 507 w 3774"/>
                  <a:gd name="T33" fmla="*/ 3159 h 3768"/>
                  <a:gd name="T34" fmla="*/ 498 w 3774"/>
                  <a:gd name="T35" fmla="*/ 3162 h 3768"/>
                  <a:gd name="T36" fmla="*/ 3452 w 3774"/>
                  <a:gd name="T37" fmla="*/ 2923 h 3768"/>
                  <a:gd name="T38" fmla="*/ 3459 w 3774"/>
                  <a:gd name="T39" fmla="*/ 2930 h 3768"/>
                  <a:gd name="T40" fmla="*/ 3452 w 3774"/>
                  <a:gd name="T41" fmla="*/ 2923 h 3768"/>
                  <a:gd name="T42" fmla="*/ 204 w 3774"/>
                  <a:gd name="T43" fmla="*/ 2718 h 3768"/>
                  <a:gd name="T44" fmla="*/ 194 w 3774"/>
                  <a:gd name="T45" fmla="*/ 2720 h 3768"/>
                  <a:gd name="T46" fmla="*/ 3682 w 3774"/>
                  <a:gd name="T47" fmla="*/ 2440 h 3768"/>
                  <a:gd name="T48" fmla="*/ 3690 w 3774"/>
                  <a:gd name="T49" fmla="*/ 2443 h 3768"/>
                  <a:gd name="T50" fmla="*/ 3679 w 3774"/>
                  <a:gd name="T51" fmla="*/ 2446 h 3768"/>
                  <a:gd name="T52" fmla="*/ 3682 w 3774"/>
                  <a:gd name="T53" fmla="*/ 2440 h 3768"/>
                  <a:gd name="T54" fmla="*/ 69 w 3774"/>
                  <a:gd name="T55" fmla="*/ 2361 h 3768"/>
                  <a:gd name="T56" fmla="*/ 62 w 3774"/>
                  <a:gd name="T57" fmla="*/ 2367 h 3768"/>
                  <a:gd name="T58" fmla="*/ 3764 w 3774"/>
                  <a:gd name="T59" fmla="*/ 1933 h 3768"/>
                  <a:gd name="T60" fmla="*/ 3774 w 3774"/>
                  <a:gd name="T61" fmla="*/ 1941 h 3768"/>
                  <a:gd name="T62" fmla="*/ 3764 w 3774"/>
                  <a:gd name="T63" fmla="*/ 1933 h 3768"/>
                  <a:gd name="T64" fmla="*/ 9 w 3774"/>
                  <a:gd name="T65" fmla="*/ 1830 h 3768"/>
                  <a:gd name="T66" fmla="*/ 0 w 3774"/>
                  <a:gd name="T67" fmla="*/ 1834 h 3768"/>
                  <a:gd name="T68" fmla="*/ 3702 w 3774"/>
                  <a:gd name="T69" fmla="*/ 1401 h 3768"/>
                  <a:gd name="T70" fmla="*/ 3714 w 3774"/>
                  <a:gd name="T71" fmla="*/ 1410 h 3768"/>
                  <a:gd name="T72" fmla="*/ 3702 w 3774"/>
                  <a:gd name="T73" fmla="*/ 1401 h 3768"/>
                  <a:gd name="T74" fmla="*/ 93 w 3774"/>
                  <a:gd name="T75" fmla="*/ 1322 h 3768"/>
                  <a:gd name="T76" fmla="*/ 92 w 3774"/>
                  <a:gd name="T77" fmla="*/ 1328 h 3768"/>
                  <a:gd name="T78" fmla="*/ 84 w 3774"/>
                  <a:gd name="T79" fmla="*/ 1325 h 3768"/>
                  <a:gd name="T80" fmla="*/ 3575 w 3774"/>
                  <a:gd name="T81" fmla="*/ 1040 h 3768"/>
                  <a:gd name="T82" fmla="*/ 3573 w 3774"/>
                  <a:gd name="T83" fmla="*/ 1057 h 3768"/>
                  <a:gd name="T84" fmla="*/ 3575 w 3774"/>
                  <a:gd name="T85" fmla="*/ 1040 h 3768"/>
                  <a:gd name="T86" fmla="*/ 325 w 3774"/>
                  <a:gd name="T87" fmla="*/ 839 h 3768"/>
                  <a:gd name="T88" fmla="*/ 311 w 3774"/>
                  <a:gd name="T89" fmla="*/ 843 h 3768"/>
                  <a:gd name="T90" fmla="*/ 3272 w 3774"/>
                  <a:gd name="T91" fmla="*/ 602 h 3768"/>
                  <a:gd name="T92" fmla="*/ 3269 w 3774"/>
                  <a:gd name="T93" fmla="*/ 611 h 3768"/>
                  <a:gd name="T94" fmla="*/ 3272 w 3774"/>
                  <a:gd name="T95" fmla="*/ 602 h 3768"/>
                  <a:gd name="T96" fmla="*/ 564 w 3774"/>
                  <a:gd name="T97" fmla="*/ 549 h 3768"/>
                  <a:gd name="T98" fmla="*/ 555 w 3774"/>
                  <a:gd name="T99" fmla="*/ 545 h 3768"/>
                  <a:gd name="T100" fmla="*/ 2874 w 3774"/>
                  <a:gd name="T101" fmla="*/ 274 h 3768"/>
                  <a:gd name="T102" fmla="*/ 2874 w 3774"/>
                  <a:gd name="T103" fmla="*/ 285 h 3768"/>
                  <a:gd name="T104" fmla="*/ 2874 w 3774"/>
                  <a:gd name="T105" fmla="*/ 274 h 3768"/>
                  <a:gd name="T106" fmla="*/ 995 w 3774"/>
                  <a:gd name="T107" fmla="*/ 231 h 3768"/>
                  <a:gd name="T108" fmla="*/ 985 w 3774"/>
                  <a:gd name="T109" fmla="*/ 226 h 3768"/>
                  <a:gd name="T110" fmla="*/ 2381 w 3774"/>
                  <a:gd name="T111" fmla="*/ 62 h 3768"/>
                  <a:gd name="T112" fmla="*/ 2382 w 3774"/>
                  <a:gd name="T113" fmla="*/ 72 h 3768"/>
                  <a:gd name="T114" fmla="*/ 2381 w 3774"/>
                  <a:gd name="T115" fmla="*/ 62 h 3768"/>
                  <a:gd name="T116" fmla="*/ 1477 w 3774"/>
                  <a:gd name="T117" fmla="*/ 50 h 3768"/>
                  <a:gd name="T118" fmla="*/ 1465 w 3774"/>
                  <a:gd name="T119" fmla="*/ 43 h 3768"/>
                  <a:gd name="T120" fmla="*/ 1999 w 3774"/>
                  <a:gd name="T121" fmla="*/ 0 h 3768"/>
                  <a:gd name="T122" fmla="*/ 2009 w 3774"/>
                  <a:gd name="T123" fmla="*/ 8 h 3768"/>
                  <a:gd name="T124" fmla="*/ 2002 w 3774"/>
                  <a:gd name="T125" fmla="*/ 8 h 3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74" h="3768">
                    <a:moveTo>
                      <a:pt x="1762" y="3760"/>
                    </a:moveTo>
                    <a:lnTo>
                      <a:pt x="1766" y="3760"/>
                    </a:lnTo>
                    <a:lnTo>
                      <a:pt x="1769" y="3760"/>
                    </a:lnTo>
                    <a:lnTo>
                      <a:pt x="1772" y="3768"/>
                    </a:lnTo>
                    <a:lnTo>
                      <a:pt x="1766" y="3768"/>
                    </a:lnTo>
                    <a:lnTo>
                      <a:pt x="1766" y="3768"/>
                    </a:lnTo>
                    <a:lnTo>
                      <a:pt x="1762" y="3760"/>
                    </a:lnTo>
                    <a:close/>
                    <a:moveTo>
                      <a:pt x="2303" y="3718"/>
                    </a:moveTo>
                    <a:lnTo>
                      <a:pt x="2306" y="3726"/>
                    </a:lnTo>
                    <a:lnTo>
                      <a:pt x="2299" y="3727"/>
                    </a:lnTo>
                    <a:lnTo>
                      <a:pt x="2296" y="3719"/>
                    </a:lnTo>
                    <a:lnTo>
                      <a:pt x="2303" y="3718"/>
                    </a:lnTo>
                    <a:close/>
                    <a:moveTo>
                      <a:pt x="1389" y="3696"/>
                    </a:moveTo>
                    <a:lnTo>
                      <a:pt x="1397" y="3698"/>
                    </a:lnTo>
                    <a:lnTo>
                      <a:pt x="1390" y="3705"/>
                    </a:lnTo>
                    <a:lnTo>
                      <a:pt x="1383" y="3703"/>
                    </a:lnTo>
                    <a:lnTo>
                      <a:pt x="1389" y="3696"/>
                    </a:lnTo>
                    <a:close/>
                    <a:moveTo>
                      <a:pt x="2783" y="3535"/>
                    </a:moveTo>
                    <a:lnTo>
                      <a:pt x="2788" y="3544"/>
                    </a:lnTo>
                    <a:lnTo>
                      <a:pt x="2781" y="3547"/>
                    </a:lnTo>
                    <a:lnTo>
                      <a:pt x="2778" y="3538"/>
                    </a:lnTo>
                    <a:lnTo>
                      <a:pt x="2783" y="3535"/>
                    </a:lnTo>
                    <a:close/>
                    <a:moveTo>
                      <a:pt x="899" y="3483"/>
                    </a:moveTo>
                    <a:lnTo>
                      <a:pt x="904" y="3486"/>
                    </a:lnTo>
                    <a:lnTo>
                      <a:pt x="899" y="3493"/>
                    </a:lnTo>
                    <a:lnTo>
                      <a:pt x="893" y="3490"/>
                    </a:lnTo>
                    <a:lnTo>
                      <a:pt x="899" y="3483"/>
                    </a:lnTo>
                    <a:close/>
                    <a:moveTo>
                      <a:pt x="3214" y="3214"/>
                    </a:moveTo>
                    <a:lnTo>
                      <a:pt x="3217" y="3223"/>
                    </a:lnTo>
                    <a:lnTo>
                      <a:pt x="3211" y="3230"/>
                    </a:lnTo>
                    <a:lnTo>
                      <a:pt x="3207" y="3220"/>
                    </a:lnTo>
                    <a:lnTo>
                      <a:pt x="3214" y="3214"/>
                    </a:lnTo>
                    <a:close/>
                    <a:moveTo>
                      <a:pt x="503" y="3155"/>
                    </a:moveTo>
                    <a:lnTo>
                      <a:pt x="507" y="3159"/>
                    </a:lnTo>
                    <a:lnTo>
                      <a:pt x="502" y="3166"/>
                    </a:lnTo>
                    <a:lnTo>
                      <a:pt x="498" y="3162"/>
                    </a:lnTo>
                    <a:lnTo>
                      <a:pt x="503" y="3155"/>
                    </a:lnTo>
                    <a:close/>
                    <a:moveTo>
                      <a:pt x="3452" y="2923"/>
                    </a:moveTo>
                    <a:lnTo>
                      <a:pt x="3462" y="2925"/>
                    </a:lnTo>
                    <a:lnTo>
                      <a:pt x="3459" y="2930"/>
                    </a:lnTo>
                    <a:lnTo>
                      <a:pt x="3449" y="2929"/>
                    </a:lnTo>
                    <a:lnTo>
                      <a:pt x="3452" y="2923"/>
                    </a:lnTo>
                    <a:close/>
                    <a:moveTo>
                      <a:pt x="201" y="2713"/>
                    </a:moveTo>
                    <a:lnTo>
                      <a:pt x="204" y="2718"/>
                    </a:lnTo>
                    <a:lnTo>
                      <a:pt x="198" y="2727"/>
                    </a:lnTo>
                    <a:lnTo>
                      <a:pt x="194" y="2720"/>
                    </a:lnTo>
                    <a:lnTo>
                      <a:pt x="201" y="2713"/>
                    </a:lnTo>
                    <a:close/>
                    <a:moveTo>
                      <a:pt x="3682" y="2440"/>
                    </a:moveTo>
                    <a:lnTo>
                      <a:pt x="3690" y="2441"/>
                    </a:lnTo>
                    <a:lnTo>
                      <a:pt x="3690" y="2443"/>
                    </a:lnTo>
                    <a:lnTo>
                      <a:pt x="3689" y="2449"/>
                    </a:lnTo>
                    <a:lnTo>
                      <a:pt x="3679" y="2446"/>
                    </a:lnTo>
                    <a:lnTo>
                      <a:pt x="3682" y="2440"/>
                    </a:lnTo>
                    <a:lnTo>
                      <a:pt x="3682" y="2440"/>
                    </a:lnTo>
                    <a:close/>
                    <a:moveTo>
                      <a:pt x="60" y="2360"/>
                    </a:moveTo>
                    <a:lnTo>
                      <a:pt x="69" y="2361"/>
                    </a:lnTo>
                    <a:lnTo>
                      <a:pt x="71" y="2368"/>
                    </a:lnTo>
                    <a:lnTo>
                      <a:pt x="62" y="2367"/>
                    </a:lnTo>
                    <a:lnTo>
                      <a:pt x="60" y="2360"/>
                    </a:lnTo>
                    <a:close/>
                    <a:moveTo>
                      <a:pt x="3764" y="1933"/>
                    </a:moveTo>
                    <a:lnTo>
                      <a:pt x="3774" y="1934"/>
                    </a:lnTo>
                    <a:lnTo>
                      <a:pt x="3774" y="1941"/>
                    </a:lnTo>
                    <a:lnTo>
                      <a:pt x="3764" y="1940"/>
                    </a:lnTo>
                    <a:lnTo>
                      <a:pt x="3764" y="1933"/>
                    </a:lnTo>
                    <a:close/>
                    <a:moveTo>
                      <a:pt x="0" y="1828"/>
                    </a:moveTo>
                    <a:lnTo>
                      <a:pt x="9" y="1830"/>
                    </a:lnTo>
                    <a:lnTo>
                      <a:pt x="9" y="1835"/>
                    </a:lnTo>
                    <a:lnTo>
                      <a:pt x="0" y="1834"/>
                    </a:lnTo>
                    <a:lnTo>
                      <a:pt x="0" y="1828"/>
                    </a:lnTo>
                    <a:close/>
                    <a:moveTo>
                      <a:pt x="3702" y="1401"/>
                    </a:moveTo>
                    <a:lnTo>
                      <a:pt x="3712" y="1403"/>
                    </a:lnTo>
                    <a:lnTo>
                      <a:pt x="3714" y="1410"/>
                    </a:lnTo>
                    <a:lnTo>
                      <a:pt x="3705" y="1408"/>
                    </a:lnTo>
                    <a:lnTo>
                      <a:pt x="3702" y="1401"/>
                    </a:lnTo>
                    <a:close/>
                    <a:moveTo>
                      <a:pt x="85" y="1321"/>
                    </a:moveTo>
                    <a:lnTo>
                      <a:pt x="93" y="1322"/>
                    </a:lnTo>
                    <a:lnTo>
                      <a:pt x="92" y="1328"/>
                    </a:lnTo>
                    <a:lnTo>
                      <a:pt x="92" y="1328"/>
                    </a:lnTo>
                    <a:lnTo>
                      <a:pt x="84" y="1327"/>
                    </a:lnTo>
                    <a:lnTo>
                      <a:pt x="84" y="1325"/>
                    </a:lnTo>
                    <a:lnTo>
                      <a:pt x="85" y="1321"/>
                    </a:lnTo>
                    <a:close/>
                    <a:moveTo>
                      <a:pt x="3575" y="1040"/>
                    </a:moveTo>
                    <a:lnTo>
                      <a:pt x="3579" y="1048"/>
                    </a:lnTo>
                    <a:lnTo>
                      <a:pt x="3573" y="1057"/>
                    </a:lnTo>
                    <a:lnTo>
                      <a:pt x="3569" y="1047"/>
                    </a:lnTo>
                    <a:lnTo>
                      <a:pt x="3575" y="1040"/>
                    </a:lnTo>
                    <a:close/>
                    <a:moveTo>
                      <a:pt x="315" y="838"/>
                    </a:moveTo>
                    <a:lnTo>
                      <a:pt x="325" y="839"/>
                    </a:lnTo>
                    <a:lnTo>
                      <a:pt x="321" y="845"/>
                    </a:lnTo>
                    <a:lnTo>
                      <a:pt x="311" y="843"/>
                    </a:lnTo>
                    <a:lnTo>
                      <a:pt x="315" y="838"/>
                    </a:lnTo>
                    <a:close/>
                    <a:moveTo>
                      <a:pt x="3272" y="602"/>
                    </a:moveTo>
                    <a:lnTo>
                      <a:pt x="3275" y="606"/>
                    </a:lnTo>
                    <a:lnTo>
                      <a:pt x="3269" y="611"/>
                    </a:lnTo>
                    <a:lnTo>
                      <a:pt x="3267" y="609"/>
                    </a:lnTo>
                    <a:lnTo>
                      <a:pt x="3272" y="602"/>
                    </a:lnTo>
                    <a:close/>
                    <a:moveTo>
                      <a:pt x="561" y="539"/>
                    </a:moveTo>
                    <a:lnTo>
                      <a:pt x="564" y="549"/>
                    </a:lnTo>
                    <a:lnTo>
                      <a:pt x="558" y="555"/>
                    </a:lnTo>
                    <a:lnTo>
                      <a:pt x="555" y="545"/>
                    </a:lnTo>
                    <a:lnTo>
                      <a:pt x="561" y="539"/>
                    </a:lnTo>
                    <a:close/>
                    <a:moveTo>
                      <a:pt x="2874" y="274"/>
                    </a:moveTo>
                    <a:lnTo>
                      <a:pt x="2879" y="278"/>
                    </a:lnTo>
                    <a:lnTo>
                      <a:pt x="2874" y="285"/>
                    </a:lnTo>
                    <a:lnTo>
                      <a:pt x="2868" y="281"/>
                    </a:lnTo>
                    <a:lnTo>
                      <a:pt x="2874" y="274"/>
                    </a:lnTo>
                    <a:close/>
                    <a:moveTo>
                      <a:pt x="991" y="223"/>
                    </a:moveTo>
                    <a:lnTo>
                      <a:pt x="995" y="231"/>
                    </a:lnTo>
                    <a:lnTo>
                      <a:pt x="988" y="234"/>
                    </a:lnTo>
                    <a:lnTo>
                      <a:pt x="985" y="226"/>
                    </a:lnTo>
                    <a:lnTo>
                      <a:pt x="991" y="223"/>
                    </a:lnTo>
                    <a:close/>
                    <a:moveTo>
                      <a:pt x="2381" y="62"/>
                    </a:moveTo>
                    <a:lnTo>
                      <a:pt x="2388" y="65"/>
                    </a:lnTo>
                    <a:lnTo>
                      <a:pt x="2382" y="72"/>
                    </a:lnTo>
                    <a:lnTo>
                      <a:pt x="2375" y="70"/>
                    </a:lnTo>
                    <a:lnTo>
                      <a:pt x="2381" y="62"/>
                    </a:lnTo>
                    <a:close/>
                    <a:moveTo>
                      <a:pt x="1472" y="42"/>
                    </a:moveTo>
                    <a:lnTo>
                      <a:pt x="1477" y="50"/>
                    </a:lnTo>
                    <a:lnTo>
                      <a:pt x="1470" y="52"/>
                    </a:lnTo>
                    <a:lnTo>
                      <a:pt x="1465" y="43"/>
                    </a:lnTo>
                    <a:lnTo>
                      <a:pt x="1472" y="42"/>
                    </a:lnTo>
                    <a:close/>
                    <a:moveTo>
                      <a:pt x="1999" y="0"/>
                    </a:moveTo>
                    <a:lnTo>
                      <a:pt x="2006" y="0"/>
                    </a:lnTo>
                    <a:lnTo>
                      <a:pt x="2009" y="8"/>
                    </a:lnTo>
                    <a:lnTo>
                      <a:pt x="2008" y="8"/>
                    </a:lnTo>
                    <a:lnTo>
                      <a:pt x="2002" y="8"/>
                    </a:lnTo>
                    <a:lnTo>
                      <a:pt x="19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1" name="Freeform 746"/>
              <p:cNvSpPr>
                <a:spLocks noEditPoints="1"/>
              </p:cNvSpPr>
              <p:nvPr/>
            </p:nvSpPr>
            <p:spPr bwMode="auto">
              <a:xfrm>
                <a:off x="5221" y="650"/>
                <a:ext cx="3790" cy="3788"/>
              </a:xfrm>
              <a:custGeom>
                <a:avLst/>
                <a:gdLst>
                  <a:gd name="T0" fmla="*/ 1774 w 3790"/>
                  <a:gd name="T1" fmla="*/ 3778 h 3788"/>
                  <a:gd name="T2" fmla="*/ 1784 w 3790"/>
                  <a:gd name="T3" fmla="*/ 3788 h 3788"/>
                  <a:gd name="T4" fmla="*/ 1774 w 3790"/>
                  <a:gd name="T5" fmla="*/ 3778 h 3788"/>
                  <a:gd name="T6" fmla="*/ 2318 w 3790"/>
                  <a:gd name="T7" fmla="*/ 3745 h 3788"/>
                  <a:gd name="T8" fmla="*/ 2307 w 3790"/>
                  <a:gd name="T9" fmla="*/ 3737 h 3788"/>
                  <a:gd name="T10" fmla="*/ 1391 w 3790"/>
                  <a:gd name="T11" fmla="*/ 3713 h 3788"/>
                  <a:gd name="T12" fmla="*/ 1393 w 3790"/>
                  <a:gd name="T13" fmla="*/ 3723 h 3788"/>
                  <a:gd name="T14" fmla="*/ 1391 w 3790"/>
                  <a:gd name="T15" fmla="*/ 3713 h 3788"/>
                  <a:gd name="T16" fmla="*/ 2798 w 3790"/>
                  <a:gd name="T17" fmla="*/ 3562 h 3788"/>
                  <a:gd name="T18" fmla="*/ 2789 w 3790"/>
                  <a:gd name="T19" fmla="*/ 3557 h 3788"/>
                  <a:gd name="T20" fmla="*/ 901 w 3790"/>
                  <a:gd name="T21" fmla="*/ 3500 h 3788"/>
                  <a:gd name="T22" fmla="*/ 901 w 3790"/>
                  <a:gd name="T23" fmla="*/ 3510 h 3788"/>
                  <a:gd name="T24" fmla="*/ 901 w 3790"/>
                  <a:gd name="T25" fmla="*/ 3500 h 3788"/>
                  <a:gd name="T26" fmla="*/ 3229 w 3790"/>
                  <a:gd name="T27" fmla="*/ 3243 h 3788"/>
                  <a:gd name="T28" fmla="*/ 3219 w 3790"/>
                  <a:gd name="T29" fmla="*/ 3240 h 3788"/>
                  <a:gd name="T30" fmla="*/ 506 w 3790"/>
                  <a:gd name="T31" fmla="*/ 3172 h 3788"/>
                  <a:gd name="T32" fmla="*/ 504 w 3790"/>
                  <a:gd name="T33" fmla="*/ 3184 h 3788"/>
                  <a:gd name="T34" fmla="*/ 506 w 3790"/>
                  <a:gd name="T35" fmla="*/ 3172 h 3788"/>
                  <a:gd name="T36" fmla="*/ 3479 w 3790"/>
                  <a:gd name="T37" fmla="*/ 2936 h 3788"/>
                  <a:gd name="T38" fmla="*/ 3467 w 3790"/>
                  <a:gd name="T39" fmla="*/ 2940 h 3788"/>
                  <a:gd name="T40" fmla="*/ 202 w 3790"/>
                  <a:gd name="T41" fmla="*/ 2730 h 3788"/>
                  <a:gd name="T42" fmla="*/ 199 w 3790"/>
                  <a:gd name="T43" fmla="*/ 2744 h 3788"/>
                  <a:gd name="T44" fmla="*/ 202 w 3790"/>
                  <a:gd name="T45" fmla="*/ 2730 h 3788"/>
                  <a:gd name="T46" fmla="*/ 3707 w 3790"/>
                  <a:gd name="T47" fmla="*/ 2453 h 3788"/>
                  <a:gd name="T48" fmla="*/ 3705 w 3790"/>
                  <a:gd name="T49" fmla="*/ 2460 h 3788"/>
                  <a:gd name="T50" fmla="*/ 3698 w 3790"/>
                  <a:gd name="T51" fmla="*/ 2453 h 3788"/>
                  <a:gd name="T52" fmla="*/ 58 w 3790"/>
                  <a:gd name="T53" fmla="*/ 2368 h 3788"/>
                  <a:gd name="T54" fmla="*/ 70 w 3790"/>
                  <a:gd name="T55" fmla="*/ 2377 h 3788"/>
                  <a:gd name="T56" fmla="*/ 58 w 3790"/>
                  <a:gd name="T57" fmla="*/ 2368 h 3788"/>
                  <a:gd name="T58" fmla="*/ 3790 w 3790"/>
                  <a:gd name="T59" fmla="*/ 1946 h 3788"/>
                  <a:gd name="T60" fmla="*/ 3782 w 3790"/>
                  <a:gd name="T61" fmla="*/ 1951 h 3788"/>
                  <a:gd name="T62" fmla="*/ 0 w 3790"/>
                  <a:gd name="T63" fmla="*/ 1837 h 3788"/>
                  <a:gd name="T64" fmla="*/ 8 w 3790"/>
                  <a:gd name="T65" fmla="*/ 1844 h 3788"/>
                  <a:gd name="T66" fmla="*/ 0 w 3790"/>
                  <a:gd name="T67" fmla="*/ 1837 h 3788"/>
                  <a:gd name="T68" fmla="*/ 3729 w 3790"/>
                  <a:gd name="T69" fmla="*/ 1414 h 3788"/>
                  <a:gd name="T70" fmla="*/ 3722 w 3790"/>
                  <a:gd name="T71" fmla="*/ 1420 h 3788"/>
                  <a:gd name="T72" fmla="*/ 83 w 3790"/>
                  <a:gd name="T73" fmla="*/ 1329 h 3788"/>
                  <a:gd name="T74" fmla="*/ 92 w 3790"/>
                  <a:gd name="T75" fmla="*/ 1335 h 3788"/>
                  <a:gd name="T76" fmla="*/ 82 w 3790"/>
                  <a:gd name="T77" fmla="*/ 1335 h 3788"/>
                  <a:gd name="T78" fmla="*/ 83 w 3790"/>
                  <a:gd name="T79" fmla="*/ 1329 h 3788"/>
                  <a:gd name="T80" fmla="*/ 3594 w 3790"/>
                  <a:gd name="T81" fmla="*/ 1051 h 3788"/>
                  <a:gd name="T82" fmla="*/ 3583 w 3790"/>
                  <a:gd name="T83" fmla="*/ 1050 h 3788"/>
                  <a:gd name="T84" fmla="*/ 313 w 3790"/>
                  <a:gd name="T85" fmla="*/ 846 h 3788"/>
                  <a:gd name="T86" fmla="*/ 319 w 3790"/>
                  <a:gd name="T87" fmla="*/ 853 h 3788"/>
                  <a:gd name="T88" fmla="*/ 313 w 3790"/>
                  <a:gd name="T89" fmla="*/ 846 h 3788"/>
                  <a:gd name="T90" fmla="*/ 3289 w 3790"/>
                  <a:gd name="T91" fmla="*/ 609 h 3788"/>
                  <a:gd name="T92" fmla="*/ 3280 w 3790"/>
                  <a:gd name="T93" fmla="*/ 612 h 3788"/>
                  <a:gd name="T94" fmla="*/ 566 w 3790"/>
                  <a:gd name="T95" fmla="*/ 541 h 3788"/>
                  <a:gd name="T96" fmla="*/ 563 w 3790"/>
                  <a:gd name="T97" fmla="*/ 555 h 3788"/>
                  <a:gd name="T98" fmla="*/ 566 w 3790"/>
                  <a:gd name="T99" fmla="*/ 541 h 3788"/>
                  <a:gd name="T100" fmla="*/ 2895 w 3790"/>
                  <a:gd name="T101" fmla="*/ 281 h 3788"/>
                  <a:gd name="T102" fmla="*/ 2882 w 3790"/>
                  <a:gd name="T103" fmla="*/ 284 h 3788"/>
                  <a:gd name="T104" fmla="*/ 996 w 3790"/>
                  <a:gd name="T105" fmla="*/ 224 h 3788"/>
                  <a:gd name="T106" fmla="*/ 993 w 3790"/>
                  <a:gd name="T107" fmla="*/ 236 h 3788"/>
                  <a:gd name="T108" fmla="*/ 996 w 3790"/>
                  <a:gd name="T109" fmla="*/ 224 h 3788"/>
                  <a:gd name="T110" fmla="*/ 2403 w 3790"/>
                  <a:gd name="T111" fmla="*/ 66 h 3788"/>
                  <a:gd name="T112" fmla="*/ 2389 w 3790"/>
                  <a:gd name="T113" fmla="*/ 72 h 3788"/>
                  <a:gd name="T114" fmla="*/ 1478 w 3790"/>
                  <a:gd name="T115" fmla="*/ 43 h 3788"/>
                  <a:gd name="T116" fmla="*/ 1473 w 3790"/>
                  <a:gd name="T117" fmla="*/ 53 h 3788"/>
                  <a:gd name="T118" fmla="*/ 1478 w 3790"/>
                  <a:gd name="T119" fmla="*/ 43 h 3788"/>
                  <a:gd name="T120" fmla="*/ 2010 w 3790"/>
                  <a:gd name="T121" fmla="*/ 0 h 3788"/>
                  <a:gd name="T122" fmla="*/ 2007 w 3790"/>
                  <a:gd name="T123" fmla="*/ 10 h 3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90" h="3788">
                    <a:moveTo>
                      <a:pt x="1774" y="3778"/>
                    </a:moveTo>
                    <a:lnTo>
                      <a:pt x="1774" y="3778"/>
                    </a:lnTo>
                    <a:lnTo>
                      <a:pt x="1780" y="3778"/>
                    </a:lnTo>
                    <a:lnTo>
                      <a:pt x="1784" y="3788"/>
                    </a:lnTo>
                    <a:lnTo>
                      <a:pt x="1777" y="3788"/>
                    </a:lnTo>
                    <a:lnTo>
                      <a:pt x="1774" y="3778"/>
                    </a:lnTo>
                    <a:close/>
                    <a:moveTo>
                      <a:pt x="2314" y="3736"/>
                    </a:moveTo>
                    <a:lnTo>
                      <a:pt x="2318" y="3745"/>
                    </a:lnTo>
                    <a:lnTo>
                      <a:pt x="2310" y="3746"/>
                    </a:lnTo>
                    <a:lnTo>
                      <a:pt x="2307" y="3737"/>
                    </a:lnTo>
                    <a:lnTo>
                      <a:pt x="2314" y="3736"/>
                    </a:lnTo>
                    <a:close/>
                    <a:moveTo>
                      <a:pt x="1391" y="3713"/>
                    </a:moveTo>
                    <a:lnTo>
                      <a:pt x="1398" y="3715"/>
                    </a:lnTo>
                    <a:lnTo>
                      <a:pt x="1393" y="3723"/>
                    </a:lnTo>
                    <a:lnTo>
                      <a:pt x="1386" y="3721"/>
                    </a:lnTo>
                    <a:lnTo>
                      <a:pt x="1391" y="3713"/>
                    </a:lnTo>
                    <a:close/>
                    <a:moveTo>
                      <a:pt x="2796" y="3554"/>
                    </a:moveTo>
                    <a:lnTo>
                      <a:pt x="2798" y="3562"/>
                    </a:lnTo>
                    <a:lnTo>
                      <a:pt x="2791" y="3565"/>
                    </a:lnTo>
                    <a:lnTo>
                      <a:pt x="2789" y="3557"/>
                    </a:lnTo>
                    <a:lnTo>
                      <a:pt x="2796" y="3554"/>
                    </a:lnTo>
                    <a:close/>
                    <a:moveTo>
                      <a:pt x="901" y="3500"/>
                    </a:moveTo>
                    <a:lnTo>
                      <a:pt x="907" y="3503"/>
                    </a:lnTo>
                    <a:lnTo>
                      <a:pt x="901" y="3510"/>
                    </a:lnTo>
                    <a:lnTo>
                      <a:pt x="895" y="3507"/>
                    </a:lnTo>
                    <a:lnTo>
                      <a:pt x="901" y="3500"/>
                    </a:lnTo>
                    <a:close/>
                    <a:moveTo>
                      <a:pt x="3225" y="3233"/>
                    </a:moveTo>
                    <a:lnTo>
                      <a:pt x="3229" y="3243"/>
                    </a:lnTo>
                    <a:lnTo>
                      <a:pt x="3222" y="3249"/>
                    </a:lnTo>
                    <a:lnTo>
                      <a:pt x="3219" y="3240"/>
                    </a:lnTo>
                    <a:lnTo>
                      <a:pt x="3225" y="3233"/>
                    </a:lnTo>
                    <a:close/>
                    <a:moveTo>
                      <a:pt x="506" y="3172"/>
                    </a:moveTo>
                    <a:lnTo>
                      <a:pt x="510" y="3176"/>
                    </a:lnTo>
                    <a:lnTo>
                      <a:pt x="504" y="3184"/>
                    </a:lnTo>
                    <a:lnTo>
                      <a:pt x="500" y="3179"/>
                    </a:lnTo>
                    <a:lnTo>
                      <a:pt x="506" y="3172"/>
                    </a:lnTo>
                    <a:close/>
                    <a:moveTo>
                      <a:pt x="3470" y="2935"/>
                    </a:moveTo>
                    <a:lnTo>
                      <a:pt x="3479" y="2936"/>
                    </a:lnTo>
                    <a:lnTo>
                      <a:pt x="3475" y="2943"/>
                    </a:lnTo>
                    <a:lnTo>
                      <a:pt x="3467" y="2940"/>
                    </a:lnTo>
                    <a:lnTo>
                      <a:pt x="3470" y="2935"/>
                    </a:lnTo>
                    <a:close/>
                    <a:moveTo>
                      <a:pt x="202" y="2730"/>
                    </a:moveTo>
                    <a:lnTo>
                      <a:pt x="206" y="2737"/>
                    </a:lnTo>
                    <a:lnTo>
                      <a:pt x="199" y="2744"/>
                    </a:lnTo>
                    <a:lnTo>
                      <a:pt x="196" y="2738"/>
                    </a:lnTo>
                    <a:lnTo>
                      <a:pt x="202" y="2730"/>
                    </a:lnTo>
                    <a:close/>
                    <a:moveTo>
                      <a:pt x="3698" y="2451"/>
                    </a:moveTo>
                    <a:lnTo>
                      <a:pt x="3707" y="2453"/>
                    </a:lnTo>
                    <a:lnTo>
                      <a:pt x="3707" y="2456"/>
                    </a:lnTo>
                    <a:lnTo>
                      <a:pt x="3705" y="2460"/>
                    </a:lnTo>
                    <a:lnTo>
                      <a:pt x="3697" y="2459"/>
                    </a:lnTo>
                    <a:lnTo>
                      <a:pt x="3698" y="2453"/>
                    </a:lnTo>
                    <a:lnTo>
                      <a:pt x="3698" y="2451"/>
                    </a:lnTo>
                    <a:close/>
                    <a:moveTo>
                      <a:pt x="58" y="2368"/>
                    </a:moveTo>
                    <a:lnTo>
                      <a:pt x="68" y="2370"/>
                    </a:lnTo>
                    <a:lnTo>
                      <a:pt x="70" y="2377"/>
                    </a:lnTo>
                    <a:lnTo>
                      <a:pt x="61" y="2375"/>
                    </a:lnTo>
                    <a:lnTo>
                      <a:pt x="58" y="2368"/>
                    </a:lnTo>
                    <a:close/>
                    <a:moveTo>
                      <a:pt x="3782" y="1944"/>
                    </a:moveTo>
                    <a:lnTo>
                      <a:pt x="3790" y="1946"/>
                    </a:lnTo>
                    <a:lnTo>
                      <a:pt x="3790" y="1953"/>
                    </a:lnTo>
                    <a:lnTo>
                      <a:pt x="3782" y="1951"/>
                    </a:lnTo>
                    <a:lnTo>
                      <a:pt x="3782" y="1944"/>
                    </a:lnTo>
                    <a:close/>
                    <a:moveTo>
                      <a:pt x="0" y="1837"/>
                    </a:moveTo>
                    <a:lnTo>
                      <a:pt x="8" y="1838"/>
                    </a:lnTo>
                    <a:lnTo>
                      <a:pt x="8" y="1844"/>
                    </a:lnTo>
                    <a:lnTo>
                      <a:pt x="0" y="1842"/>
                    </a:lnTo>
                    <a:lnTo>
                      <a:pt x="0" y="1837"/>
                    </a:lnTo>
                    <a:close/>
                    <a:moveTo>
                      <a:pt x="3720" y="1413"/>
                    </a:moveTo>
                    <a:lnTo>
                      <a:pt x="3729" y="1414"/>
                    </a:lnTo>
                    <a:lnTo>
                      <a:pt x="3732" y="1421"/>
                    </a:lnTo>
                    <a:lnTo>
                      <a:pt x="3722" y="1420"/>
                    </a:lnTo>
                    <a:lnTo>
                      <a:pt x="3720" y="1413"/>
                    </a:lnTo>
                    <a:close/>
                    <a:moveTo>
                      <a:pt x="83" y="1329"/>
                    </a:moveTo>
                    <a:lnTo>
                      <a:pt x="93" y="1331"/>
                    </a:lnTo>
                    <a:lnTo>
                      <a:pt x="92" y="1335"/>
                    </a:lnTo>
                    <a:lnTo>
                      <a:pt x="92" y="1337"/>
                    </a:lnTo>
                    <a:lnTo>
                      <a:pt x="82" y="1335"/>
                    </a:lnTo>
                    <a:lnTo>
                      <a:pt x="83" y="1332"/>
                    </a:lnTo>
                    <a:lnTo>
                      <a:pt x="83" y="1329"/>
                    </a:lnTo>
                    <a:close/>
                    <a:moveTo>
                      <a:pt x="3590" y="1043"/>
                    </a:moveTo>
                    <a:lnTo>
                      <a:pt x="3594" y="1051"/>
                    </a:lnTo>
                    <a:lnTo>
                      <a:pt x="3587" y="1058"/>
                    </a:lnTo>
                    <a:lnTo>
                      <a:pt x="3583" y="1050"/>
                    </a:lnTo>
                    <a:lnTo>
                      <a:pt x="3590" y="1043"/>
                    </a:lnTo>
                    <a:close/>
                    <a:moveTo>
                      <a:pt x="313" y="846"/>
                    </a:moveTo>
                    <a:lnTo>
                      <a:pt x="323" y="848"/>
                    </a:lnTo>
                    <a:lnTo>
                      <a:pt x="319" y="853"/>
                    </a:lnTo>
                    <a:lnTo>
                      <a:pt x="309" y="852"/>
                    </a:lnTo>
                    <a:lnTo>
                      <a:pt x="313" y="846"/>
                    </a:lnTo>
                    <a:close/>
                    <a:moveTo>
                      <a:pt x="3286" y="604"/>
                    </a:moveTo>
                    <a:lnTo>
                      <a:pt x="3289" y="609"/>
                    </a:lnTo>
                    <a:lnTo>
                      <a:pt x="3283" y="616"/>
                    </a:lnTo>
                    <a:lnTo>
                      <a:pt x="3280" y="612"/>
                    </a:lnTo>
                    <a:lnTo>
                      <a:pt x="3286" y="604"/>
                    </a:lnTo>
                    <a:close/>
                    <a:moveTo>
                      <a:pt x="566" y="541"/>
                    </a:moveTo>
                    <a:lnTo>
                      <a:pt x="569" y="549"/>
                    </a:lnTo>
                    <a:lnTo>
                      <a:pt x="563" y="555"/>
                    </a:lnTo>
                    <a:lnTo>
                      <a:pt x="559" y="547"/>
                    </a:lnTo>
                    <a:lnTo>
                      <a:pt x="566" y="541"/>
                    </a:lnTo>
                    <a:close/>
                    <a:moveTo>
                      <a:pt x="2887" y="277"/>
                    </a:moveTo>
                    <a:lnTo>
                      <a:pt x="2895" y="281"/>
                    </a:lnTo>
                    <a:lnTo>
                      <a:pt x="2887" y="288"/>
                    </a:lnTo>
                    <a:lnTo>
                      <a:pt x="2882" y="284"/>
                    </a:lnTo>
                    <a:lnTo>
                      <a:pt x="2887" y="277"/>
                    </a:lnTo>
                    <a:close/>
                    <a:moveTo>
                      <a:pt x="996" y="224"/>
                    </a:moveTo>
                    <a:lnTo>
                      <a:pt x="999" y="233"/>
                    </a:lnTo>
                    <a:lnTo>
                      <a:pt x="993" y="236"/>
                    </a:lnTo>
                    <a:lnTo>
                      <a:pt x="990" y="227"/>
                    </a:lnTo>
                    <a:lnTo>
                      <a:pt x="996" y="224"/>
                    </a:lnTo>
                    <a:close/>
                    <a:moveTo>
                      <a:pt x="2396" y="65"/>
                    </a:moveTo>
                    <a:lnTo>
                      <a:pt x="2403" y="66"/>
                    </a:lnTo>
                    <a:lnTo>
                      <a:pt x="2396" y="75"/>
                    </a:lnTo>
                    <a:lnTo>
                      <a:pt x="2389" y="72"/>
                    </a:lnTo>
                    <a:lnTo>
                      <a:pt x="2396" y="65"/>
                    </a:lnTo>
                    <a:close/>
                    <a:moveTo>
                      <a:pt x="1478" y="43"/>
                    </a:moveTo>
                    <a:lnTo>
                      <a:pt x="1480" y="52"/>
                    </a:lnTo>
                    <a:lnTo>
                      <a:pt x="1473" y="53"/>
                    </a:lnTo>
                    <a:lnTo>
                      <a:pt x="1470" y="45"/>
                    </a:lnTo>
                    <a:lnTo>
                      <a:pt x="1478" y="43"/>
                    </a:lnTo>
                    <a:close/>
                    <a:moveTo>
                      <a:pt x="2003" y="0"/>
                    </a:moveTo>
                    <a:lnTo>
                      <a:pt x="2010" y="0"/>
                    </a:lnTo>
                    <a:lnTo>
                      <a:pt x="2014" y="10"/>
                    </a:lnTo>
                    <a:lnTo>
                      <a:pt x="2007" y="10"/>
                    </a:lnTo>
                    <a:lnTo>
                      <a:pt x="20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2" name="Freeform 747"/>
              <p:cNvSpPr>
                <a:spLocks noEditPoints="1"/>
              </p:cNvSpPr>
              <p:nvPr/>
            </p:nvSpPr>
            <p:spPr bwMode="auto">
              <a:xfrm>
                <a:off x="5211" y="641"/>
                <a:ext cx="3809" cy="3806"/>
              </a:xfrm>
              <a:custGeom>
                <a:avLst/>
                <a:gdLst>
                  <a:gd name="T0" fmla="*/ 1794 w 3809"/>
                  <a:gd name="T1" fmla="*/ 3797 h 3806"/>
                  <a:gd name="T2" fmla="*/ 1790 w 3809"/>
                  <a:gd name="T3" fmla="*/ 3806 h 3806"/>
                  <a:gd name="T4" fmla="*/ 2328 w 3809"/>
                  <a:gd name="T5" fmla="*/ 3754 h 3806"/>
                  <a:gd name="T6" fmla="*/ 2324 w 3809"/>
                  <a:gd name="T7" fmla="*/ 3763 h 3806"/>
                  <a:gd name="T8" fmla="*/ 2328 w 3809"/>
                  <a:gd name="T9" fmla="*/ 3754 h 3806"/>
                  <a:gd name="T10" fmla="*/ 1403 w 3809"/>
                  <a:gd name="T11" fmla="*/ 3732 h 3806"/>
                  <a:gd name="T12" fmla="*/ 1389 w 3809"/>
                  <a:gd name="T13" fmla="*/ 3738 h 3806"/>
                  <a:gd name="T14" fmla="*/ 2808 w 3809"/>
                  <a:gd name="T15" fmla="*/ 3571 h 3806"/>
                  <a:gd name="T16" fmla="*/ 2806 w 3809"/>
                  <a:gd name="T17" fmla="*/ 3583 h 3806"/>
                  <a:gd name="T18" fmla="*/ 2808 w 3809"/>
                  <a:gd name="T19" fmla="*/ 3571 h 3806"/>
                  <a:gd name="T20" fmla="*/ 911 w 3809"/>
                  <a:gd name="T21" fmla="*/ 3519 h 3806"/>
                  <a:gd name="T22" fmla="*/ 900 w 3809"/>
                  <a:gd name="T23" fmla="*/ 3523 h 3806"/>
                  <a:gd name="T24" fmla="*/ 3239 w 3809"/>
                  <a:gd name="T25" fmla="*/ 3252 h 3806"/>
                  <a:gd name="T26" fmla="*/ 3237 w 3809"/>
                  <a:gd name="T27" fmla="*/ 3267 h 3806"/>
                  <a:gd name="T28" fmla="*/ 3239 w 3809"/>
                  <a:gd name="T29" fmla="*/ 3252 h 3806"/>
                  <a:gd name="T30" fmla="*/ 514 w 3809"/>
                  <a:gd name="T31" fmla="*/ 3193 h 3806"/>
                  <a:gd name="T32" fmla="*/ 504 w 3809"/>
                  <a:gd name="T33" fmla="*/ 3195 h 3806"/>
                  <a:gd name="T34" fmla="*/ 3489 w 3809"/>
                  <a:gd name="T35" fmla="*/ 2945 h 3806"/>
                  <a:gd name="T36" fmla="*/ 3495 w 3809"/>
                  <a:gd name="T37" fmla="*/ 2954 h 3806"/>
                  <a:gd name="T38" fmla="*/ 3489 w 3809"/>
                  <a:gd name="T39" fmla="*/ 2945 h 3806"/>
                  <a:gd name="T40" fmla="*/ 209 w 3809"/>
                  <a:gd name="T41" fmla="*/ 2753 h 3806"/>
                  <a:gd name="T42" fmla="*/ 201 w 3809"/>
                  <a:gd name="T43" fmla="*/ 2754 h 3806"/>
                  <a:gd name="T44" fmla="*/ 3717 w 3809"/>
                  <a:gd name="T45" fmla="*/ 2462 h 3806"/>
                  <a:gd name="T46" fmla="*/ 3725 w 3809"/>
                  <a:gd name="T47" fmla="*/ 2468 h 3806"/>
                  <a:gd name="T48" fmla="*/ 3715 w 3809"/>
                  <a:gd name="T49" fmla="*/ 2469 h 3806"/>
                  <a:gd name="T50" fmla="*/ 3717 w 3809"/>
                  <a:gd name="T51" fmla="*/ 2462 h 3806"/>
                  <a:gd name="T52" fmla="*/ 68 w 3809"/>
                  <a:gd name="T53" fmla="*/ 2377 h 3806"/>
                  <a:gd name="T54" fmla="*/ 61 w 3809"/>
                  <a:gd name="T55" fmla="*/ 2383 h 3806"/>
                  <a:gd name="T56" fmla="*/ 3800 w 3809"/>
                  <a:gd name="T57" fmla="*/ 1955 h 3806"/>
                  <a:gd name="T58" fmla="*/ 3809 w 3809"/>
                  <a:gd name="T59" fmla="*/ 1963 h 3806"/>
                  <a:gd name="T60" fmla="*/ 3800 w 3809"/>
                  <a:gd name="T61" fmla="*/ 1955 h 3806"/>
                  <a:gd name="T62" fmla="*/ 10 w 3809"/>
                  <a:gd name="T63" fmla="*/ 1846 h 3806"/>
                  <a:gd name="T64" fmla="*/ 0 w 3809"/>
                  <a:gd name="T65" fmla="*/ 1850 h 3806"/>
                  <a:gd name="T66" fmla="*/ 3739 w 3809"/>
                  <a:gd name="T67" fmla="*/ 1423 h 3806"/>
                  <a:gd name="T68" fmla="*/ 3752 w 3809"/>
                  <a:gd name="T69" fmla="*/ 1432 h 3806"/>
                  <a:gd name="T70" fmla="*/ 3739 w 3809"/>
                  <a:gd name="T71" fmla="*/ 1423 h 3806"/>
                  <a:gd name="T72" fmla="*/ 93 w 3809"/>
                  <a:gd name="T73" fmla="*/ 1338 h 3806"/>
                  <a:gd name="T74" fmla="*/ 92 w 3809"/>
                  <a:gd name="T75" fmla="*/ 1344 h 3806"/>
                  <a:gd name="T76" fmla="*/ 85 w 3809"/>
                  <a:gd name="T77" fmla="*/ 1338 h 3806"/>
                  <a:gd name="T78" fmla="*/ 3605 w 3809"/>
                  <a:gd name="T79" fmla="*/ 1043 h 3806"/>
                  <a:gd name="T80" fmla="*/ 3604 w 3809"/>
                  <a:gd name="T81" fmla="*/ 1060 h 3806"/>
                  <a:gd name="T82" fmla="*/ 3605 w 3809"/>
                  <a:gd name="T83" fmla="*/ 1043 h 3806"/>
                  <a:gd name="T84" fmla="*/ 323 w 3809"/>
                  <a:gd name="T85" fmla="*/ 855 h 3806"/>
                  <a:gd name="T86" fmla="*/ 311 w 3809"/>
                  <a:gd name="T87" fmla="*/ 859 h 3806"/>
                  <a:gd name="T88" fmla="*/ 3302 w 3809"/>
                  <a:gd name="T89" fmla="*/ 606 h 3806"/>
                  <a:gd name="T90" fmla="*/ 3299 w 3809"/>
                  <a:gd name="T91" fmla="*/ 618 h 3806"/>
                  <a:gd name="T92" fmla="*/ 3302 w 3809"/>
                  <a:gd name="T93" fmla="*/ 606 h 3806"/>
                  <a:gd name="T94" fmla="*/ 576 w 3809"/>
                  <a:gd name="T95" fmla="*/ 550 h 3806"/>
                  <a:gd name="T96" fmla="*/ 566 w 3809"/>
                  <a:gd name="T97" fmla="*/ 546 h 3806"/>
                  <a:gd name="T98" fmla="*/ 2903 w 3809"/>
                  <a:gd name="T99" fmla="*/ 279 h 3806"/>
                  <a:gd name="T100" fmla="*/ 2905 w 3809"/>
                  <a:gd name="T101" fmla="*/ 290 h 3806"/>
                  <a:gd name="T102" fmla="*/ 2903 w 3809"/>
                  <a:gd name="T103" fmla="*/ 279 h 3806"/>
                  <a:gd name="T104" fmla="*/ 1006 w 3809"/>
                  <a:gd name="T105" fmla="*/ 233 h 3806"/>
                  <a:gd name="T106" fmla="*/ 997 w 3809"/>
                  <a:gd name="T107" fmla="*/ 228 h 3806"/>
                  <a:gd name="T108" fmla="*/ 2411 w 3809"/>
                  <a:gd name="T109" fmla="*/ 67 h 3806"/>
                  <a:gd name="T110" fmla="*/ 2413 w 3809"/>
                  <a:gd name="T111" fmla="*/ 75 h 3806"/>
                  <a:gd name="T112" fmla="*/ 2411 w 3809"/>
                  <a:gd name="T113" fmla="*/ 67 h 3806"/>
                  <a:gd name="T114" fmla="*/ 1488 w 3809"/>
                  <a:gd name="T115" fmla="*/ 52 h 3806"/>
                  <a:gd name="T116" fmla="*/ 1478 w 3809"/>
                  <a:gd name="T117" fmla="*/ 45 h 3806"/>
                  <a:gd name="T118" fmla="*/ 2010 w 3809"/>
                  <a:gd name="T119" fmla="*/ 0 h 3806"/>
                  <a:gd name="T120" fmla="*/ 2020 w 3809"/>
                  <a:gd name="T121" fmla="*/ 9 h 3806"/>
                  <a:gd name="T122" fmla="*/ 2010 w 3809"/>
                  <a:gd name="T123" fmla="*/ 0 h 3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09" h="3806">
                    <a:moveTo>
                      <a:pt x="1787" y="3797"/>
                    </a:moveTo>
                    <a:lnTo>
                      <a:pt x="1794" y="3797"/>
                    </a:lnTo>
                    <a:lnTo>
                      <a:pt x="1797" y="3806"/>
                    </a:lnTo>
                    <a:lnTo>
                      <a:pt x="1790" y="3806"/>
                    </a:lnTo>
                    <a:lnTo>
                      <a:pt x="1787" y="3797"/>
                    </a:lnTo>
                    <a:close/>
                    <a:moveTo>
                      <a:pt x="2328" y="3754"/>
                    </a:moveTo>
                    <a:lnTo>
                      <a:pt x="2331" y="3762"/>
                    </a:lnTo>
                    <a:lnTo>
                      <a:pt x="2324" y="3763"/>
                    </a:lnTo>
                    <a:lnTo>
                      <a:pt x="2320" y="3755"/>
                    </a:lnTo>
                    <a:lnTo>
                      <a:pt x="2328" y="3754"/>
                    </a:lnTo>
                    <a:close/>
                    <a:moveTo>
                      <a:pt x="1396" y="3730"/>
                    </a:moveTo>
                    <a:lnTo>
                      <a:pt x="1403" y="3732"/>
                    </a:lnTo>
                    <a:lnTo>
                      <a:pt x="1396" y="3739"/>
                    </a:lnTo>
                    <a:lnTo>
                      <a:pt x="1389" y="3738"/>
                    </a:lnTo>
                    <a:lnTo>
                      <a:pt x="1396" y="3730"/>
                    </a:lnTo>
                    <a:close/>
                    <a:moveTo>
                      <a:pt x="2808" y="3571"/>
                    </a:moveTo>
                    <a:lnTo>
                      <a:pt x="2811" y="3580"/>
                    </a:lnTo>
                    <a:lnTo>
                      <a:pt x="2806" y="3583"/>
                    </a:lnTo>
                    <a:lnTo>
                      <a:pt x="2801" y="3574"/>
                    </a:lnTo>
                    <a:lnTo>
                      <a:pt x="2808" y="3571"/>
                    </a:lnTo>
                    <a:close/>
                    <a:moveTo>
                      <a:pt x="905" y="3516"/>
                    </a:moveTo>
                    <a:lnTo>
                      <a:pt x="911" y="3519"/>
                    </a:lnTo>
                    <a:lnTo>
                      <a:pt x="905" y="3526"/>
                    </a:lnTo>
                    <a:lnTo>
                      <a:pt x="900" y="3523"/>
                    </a:lnTo>
                    <a:lnTo>
                      <a:pt x="905" y="3516"/>
                    </a:lnTo>
                    <a:close/>
                    <a:moveTo>
                      <a:pt x="3239" y="3252"/>
                    </a:moveTo>
                    <a:lnTo>
                      <a:pt x="3242" y="3260"/>
                    </a:lnTo>
                    <a:lnTo>
                      <a:pt x="3237" y="3267"/>
                    </a:lnTo>
                    <a:lnTo>
                      <a:pt x="3232" y="3258"/>
                    </a:lnTo>
                    <a:lnTo>
                      <a:pt x="3239" y="3252"/>
                    </a:lnTo>
                    <a:close/>
                    <a:moveTo>
                      <a:pt x="510" y="3188"/>
                    </a:moveTo>
                    <a:lnTo>
                      <a:pt x="514" y="3193"/>
                    </a:lnTo>
                    <a:lnTo>
                      <a:pt x="508" y="3200"/>
                    </a:lnTo>
                    <a:lnTo>
                      <a:pt x="504" y="3195"/>
                    </a:lnTo>
                    <a:lnTo>
                      <a:pt x="510" y="3188"/>
                    </a:lnTo>
                    <a:close/>
                    <a:moveTo>
                      <a:pt x="3489" y="2945"/>
                    </a:moveTo>
                    <a:lnTo>
                      <a:pt x="3499" y="2948"/>
                    </a:lnTo>
                    <a:lnTo>
                      <a:pt x="3495" y="2954"/>
                    </a:lnTo>
                    <a:lnTo>
                      <a:pt x="3485" y="2952"/>
                    </a:lnTo>
                    <a:lnTo>
                      <a:pt x="3489" y="2945"/>
                    </a:lnTo>
                    <a:close/>
                    <a:moveTo>
                      <a:pt x="206" y="2747"/>
                    </a:moveTo>
                    <a:lnTo>
                      <a:pt x="209" y="2753"/>
                    </a:lnTo>
                    <a:lnTo>
                      <a:pt x="203" y="2761"/>
                    </a:lnTo>
                    <a:lnTo>
                      <a:pt x="201" y="2754"/>
                    </a:lnTo>
                    <a:lnTo>
                      <a:pt x="206" y="2747"/>
                    </a:lnTo>
                    <a:close/>
                    <a:moveTo>
                      <a:pt x="3717" y="2462"/>
                    </a:moveTo>
                    <a:lnTo>
                      <a:pt x="3727" y="2463"/>
                    </a:lnTo>
                    <a:lnTo>
                      <a:pt x="3725" y="2468"/>
                    </a:lnTo>
                    <a:lnTo>
                      <a:pt x="3724" y="2470"/>
                    </a:lnTo>
                    <a:lnTo>
                      <a:pt x="3715" y="2469"/>
                    </a:lnTo>
                    <a:lnTo>
                      <a:pt x="3717" y="2465"/>
                    </a:lnTo>
                    <a:lnTo>
                      <a:pt x="3717" y="2462"/>
                    </a:lnTo>
                    <a:close/>
                    <a:moveTo>
                      <a:pt x="58" y="2376"/>
                    </a:moveTo>
                    <a:lnTo>
                      <a:pt x="68" y="2377"/>
                    </a:lnTo>
                    <a:lnTo>
                      <a:pt x="71" y="2384"/>
                    </a:lnTo>
                    <a:lnTo>
                      <a:pt x="61" y="2383"/>
                    </a:lnTo>
                    <a:lnTo>
                      <a:pt x="58" y="2376"/>
                    </a:lnTo>
                    <a:close/>
                    <a:moveTo>
                      <a:pt x="3800" y="1955"/>
                    </a:moveTo>
                    <a:lnTo>
                      <a:pt x="3809" y="1956"/>
                    </a:lnTo>
                    <a:lnTo>
                      <a:pt x="3809" y="1963"/>
                    </a:lnTo>
                    <a:lnTo>
                      <a:pt x="3800" y="1962"/>
                    </a:lnTo>
                    <a:lnTo>
                      <a:pt x="3800" y="1955"/>
                    </a:lnTo>
                    <a:close/>
                    <a:moveTo>
                      <a:pt x="0" y="1844"/>
                    </a:moveTo>
                    <a:lnTo>
                      <a:pt x="10" y="1846"/>
                    </a:lnTo>
                    <a:lnTo>
                      <a:pt x="10" y="1851"/>
                    </a:lnTo>
                    <a:lnTo>
                      <a:pt x="0" y="1850"/>
                    </a:lnTo>
                    <a:lnTo>
                      <a:pt x="0" y="1844"/>
                    </a:lnTo>
                    <a:close/>
                    <a:moveTo>
                      <a:pt x="3739" y="1423"/>
                    </a:moveTo>
                    <a:lnTo>
                      <a:pt x="3749" y="1425"/>
                    </a:lnTo>
                    <a:lnTo>
                      <a:pt x="3752" y="1432"/>
                    </a:lnTo>
                    <a:lnTo>
                      <a:pt x="3742" y="1430"/>
                    </a:lnTo>
                    <a:lnTo>
                      <a:pt x="3739" y="1423"/>
                    </a:lnTo>
                    <a:close/>
                    <a:moveTo>
                      <a:pt x="85" y="1337"/>
                    </a:moveTo>
                    <a:lnTo>
                      <a:pt x="93" y="1338"/>
                    </a:lnTo>
                    <a:lnTo>
                      <a:pt x="93" y="1341"/>
                    </a:lnTo>
                    <a:lnTo>
                      <a:pt x="92" y="1344"/>
                    </a:lnTo>
                    <a:lnTo>
                      <a:pt x="83" y="1343"/>
                    </a:lnTo>
                    <a:lnTo>
                      <a:pt x="85" y="1338"/>
                    </a:lnTo>
                    <a:lnTo>
                      <a:pt x="85" y="1337"/>
                    </a:lnTo>
                    <a:close/>
                    <a:moveTo>
                      <a:pt x="3605" y="1043"/>
                    </a:moveTo>
                    <a:lnTo>
                      <a:pt x="3609" y="1052"/>
                    </a:lnTo>
                    <a:lnTo>
                      <a:pt x="3604" y="1060"/>
                    </a:lnTo>
                    <a:lnTo>
                      <a:pt x="3600" y="1052"/>
                    </a:lnTo>
                    <a:lnTo>
                      <a:pt x="3605" y="1043"/>
                    </a:lnTo>
                    <a:close/>
                    <a:moveTo>
                      <a:pt x="314" y="854"/>
                    </a:moveTo>
                    <a:lnTo>
                      <a:pt x="323" y="855"/>
                    </a:lnTo>
                    <a:lnTo>
                      <a:pt x="319" y="861"/>
                    </a:lnTo>
                    <a:lnTo>
                      <a:pt x="311" y="859"/>
                    </a:lnTo>
                    <a:lnTo>
                      <a:pt x="314" y="854"/>
                    </a:lnTo>
                    <a:close/>
                    <a:moveTo>
                      <a:pt x="3302" y="606"/>
                    </a:moveTo>
                    <a:lnTo>
                      <a:pt x="3304" y="611"/>
                    </a:lnTo>
                    <a:lnTo>
                      <a:pt x="3299" y="618"/>
                    </a:lnTo>
                    <a:lnTo>
                      <a:pt x="3296" y="613"/>
                    </a:lnTo>
                    <a:lnTo>
                      <a:pt x="3302" y="606"/>
                    </a:lnTo>
                    <a:close/>
                    <a:moveTo>
                      <a:pt x="572" y="540"/>
                    </a:moveTo>
                    <a:lnTo>
                      <a:pt x="576" y="550"/>
                    </a:lnTo>
                    <a:lnTo>
                      <a:pt x="569" y="556"/>
                    </a:lnTo>
                    <a:lnTo>
                      <a:pt x="566" y="546"/>
                    </a:lnTo>
                    <a:lnTo>
                      <a:pt x="572" y="540"/>
                    </a:lnTo>
                    <a:close/>
                    <a:moveTo>
                      <a:pt x="2903" y="279"/>
                    </a:moveTo>
                    <a:lnTo>
                      <a:pt x="2910" y="283"/>
                    </a:lnTo>
                    <a:lnTo>
                      <a:pt x="2905" y="290"/>
                    </a:lnTo>
                    <a:lnTo>
                      <a:pt x="2897" y="286"/>
                    </a:lnTo>
                    <a:lnTo>
                      <a:pt x="2903" y="279"/>
                    </a:lnTo>
                    <a:close/>
                    <a:moveTo>
                      <a:pt x="1003" y="223"/>
                    </a:moveTo>
                    <a:lnTo>
                      <a:pt x="1006" y="233"/>
                    </a:lnTo>
                    <a:lnTo>
                      <a:pt x="1000" y="236"/>
                    </a:lnTo>
                    <a:lnTo>
                      <a:pt x="997" y="228"/>
                    </a:lnTo>
                    <a:lnTo>
                      <a:pt x="1003" y="223"/>
                    </a:lnTo>
                    <a:close/>
                    <a:moveTo>
                      <a:pt x="2411" y="67"/>
                    </a:moveTo>
                    <a:lnTo>
                      <a:pt x="2419" y="68"/>
                    </a:lnTo>
                    <a:lnTo>
                      <a:pt x="2413" y="75"/>
                    </a:lnTo>
                    <a:lnTo>
                      <a:pt x="2406" y="74"/>
                    </a:lnTo>
                    <a:lnTo>
                      <a:pt x="2411" y="67"/>
                    </a:lnTo>
                    <a:close/>
                    <a:moveTo>
                      <a:pt x="1485" y="44"/>
                    </a:moveTo>
                    <a:lnTo>
                      <a:pt x="1488" y="52"/>
                    </a:lnTo>
                    <a:lnTo>
                      <a:pt x="1480" y="54"/>
                    </a:lnTo>
                    <a:lnTo>
                      <a:pt x="1478" y="45"/>
                    </a:lnTo>
                    <a:lnTo>
                      <a:pt x="1485" y="44"/>
                    </a:lnTo>
                    <a:close/>
                    <a:moveTo>
                      <a:pt x="2010" y="0"/>
                    </a:moveTo>
                    <a:lnTo>
                      <a:pt x="2017" y="0"/>
                    </a:lnTo>
                    <a:lnTo>
                      <a:pt x="2020" y="9"/>
                    </a:lnTo>
                    <a:lnTo>
                      <a:pt x="2013" y="9"/>
                    </a:lnTo>
                    <a:lnTo>
                      <a:pt x="20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3" name="Freeform 748"/>
              <p:cNvSpPr>
                <a:spLocks noEditPoints="1"/>
              </p:cNvSpPr>
              <p:nvPr/>
            </p:nvSpPr>
            <p:spPr bwMode="auto">
              <a:xfrm>
                <a:off x="5202" y="631"/>
                <a:ext cx="3828" cy="3826"/>
              </a:xfrm>
              <a:custGeom>
                <a:avLst/>
                <a:gdLst>
                  <a:gd name="T0" fmla="*/ 1806 w 3828"/>
                  <a:gd name="T1" fmla="*/ 3816 h 3826"/>
                  <a:gd name="T2" fmla="*/ 1803 w 3828"/>
                  <a:gd name="T3" fmla="*/ 3826 h 3826"/>
                  <a:gd name="T4" fmla="*/ 2340 w 3828"/>
                  <a:gd name="T5" fmla="*/ 3772 h 3826"/>
                  <a:gd name="T6" fmla="*/ 2336 w 3828"/>
                  <a:gd name="T7" fmla="*/ 3782 h 3826"/>
                  <a:gd name="T8" fmla="*/ 2340 w 3828"/>
                  <a:gd name="T9" fmla="*/ 3772 h 3826"/>
                  <a:gd name="T10" fmla="*/ 1405 w 3828"/>
                  <a:gd name="T11" fmla="*/ 3749 h 3826"/>
                  <a:gd name="T12" fmla="*/ 1392 w 3828"/>
                  <a:gd name="T13" fmla="*/ 3755 h 3826"/>
                  <a:gd name="T14" fmla="*/ 2820 w 3828"/>
                  <a:gd name="T15" fmla="*/ 3590 h 3826"/>
                  <a:gd name="T16" fmla="*/ 2817 w 3828"/>
                  <a:gd name="T17" fmla="*/ 3601 h 3826"/>
                  <a:gd name="T18" fmla="*/ 2820 w 3828"/>
                  <a:gd name="T19" fmla="*/ 3590 h 3826"/>
                  <a:gd name="T20" fmla="*/ 914 w 3828"/>
                  <a:gd name="T21" fmla="*/ 3536 h 3826"/>
                  <a:gd name="T22" fmla="*/ 903 w 3828"/>
                  <a:gd name="T23" fmla="*/ 3540 h 3826"/>
                  <a:gd name="T24" fmla="*/ 3251 w 3828"/>
                  <a:gd name="T25" fmla="*/ 3270 h 3826"/>
                  <a:gd name="T26" fmla="*/ 3248 w 3828"/>
                  <a:gd name="T27" fmla="*/ 3286 h 3826"/>
                  <a:gd name="T28" fmla="*/ 3251 w 3828"/>
                  <a:gd name="T29" fmla="*/ 3270 h 3826"/>
                  <a:gd name="T30" fmla="*/ 517 w 3828"/>
                  <a:gd name="T31" fmla="*/ 3210 h 3826"/>
                  <a:gd name="T32" fmla="*/ 506 w 3828"/>
                  <a:gd name="T33" fmla="*/ 3212 h 3826"/>
                  <a:gd name="T34" fmla="*/ 3508 w 3828"/>
                  <a:gd name="T35" fmla="*/ 2958 h 3826"/>
                  <a:gd name="T36" fmla="*/ 3514 w 3828"/>
                  <a:gd name="T37" fmla="*/ 2965 h 3826"/>
                  <a:gd name="T38" fmla="*/ 3508 w 3828"/>
                  <a:gd name="T39" fmla="*/ 2958 h 3826"/>
                  <a:gd name="T40" fmla="*/ 212 w 3828"/>
                  <a:gd name="T41" fmla="*/ 2771 h 3826"/>
                  <a:gd name="T42" fmla="*/ 202 w 3828"/>
                  <a:gd name="T43" fmla="*/ 2771 h 3826"/>
                  <a:gd name="T44" fmla="*/ 3736 w 3828"/>
                  <a:gd name="T45" fmla="*/ 2473 h 3826"/>
                  <a:gd name="T46" fmla="*/ 3743 w 3828"/>
                  <a:gd name="T47" fmla="*/ 2480 h 3826"/>
                  <a:gd name="T48" fmla="*/ 3733 w 3828"/>
                  <a:gd name="T49" fmla="*/ 2480 h 3826"/>
                  <a:gd name="T50" fmla="*/ 3736 w 3828"/>
                  <a:gd name="T51" fmla="*/ 2473 h 3826"/>
                  <a:gd name="T52" fmla="*/ 67 w 3828"/>
                  <a:gd name="T53" fmla="*/ 2386 h 3826"/>
                  <a:gd name="T54" fmla="*/ 60 w 3828"/>
                  <a:gd name="T55" fmla="*/ 2390 h 3826"/>
                  <a:gd name="T56" fmla="*/ 3818 w 3828"/>
                  <a:gd name="T57" fmla="*/ 1966 h 3826"/>
                  <a:gd name="T58" fmla="*/ 3828 w 3828"/>
                  <a:gd name="T59" fmla="*/ 1974 h 3826"/>
                  <a:gd name="T60" fmla="*/ 3818 w 3828"/>
                  <a:gd name="T61" fmla="*/ 1966 h 3826"/>
                  <a:gd name="T62" fmla="*/ 9 w 3828"/>
                  <a:gd name="T63" fmla="*/ 1854 h 3826"/>
                  <a:gd name="T64" fmla="*/ 0 w 3828"/>
                  <a:gd name="T65" fmla="*/ 1859 h 3826"/>
                  <a:gd name="T66" fmla="*/ 3758 w 3828"/>
                  <a:gd name="T67" fmla="*/ 1435 h 3826"/>
                  <a:gd name="T68" fmla="*/ 3770 w 3828"/>
                  <a:gd name="T69" fmla="*/ 1443 h 3826"/>
                  <a:gd name="T70" fmla="*/ 3758 w 3828"/>
                  <a:gd name="T71" fmla="*/ 1435 h 3826"/>
                  <a:gd name="T72" fmla="*/ 94 w 3828"/>
                  <a:gd name="T73" fmla="*/ 1347 h 3826"/>
                  <a:gd name="T74" fmla="*/ 92 w 3828"/>
                  <a:gd name="T75" fmla="*/ 1353 h 3826"/>
                  <a:gd name="T76" fmla="*/ 85 w 3828"/>
                  <a:gd name="T77" fmla="*/ 1346 h 3826"/>
                  <a:gd name="T78" fmla="*/ 3621 w 3828"/>
                  <a:gd name="T79" fmla="*/ 1046 h 3826"/>
                  <a:gd name="T80" fmla="*/ 3618 w 3828"/>
                  <a:gd name="T81" fmla="*/ 1062 h 3826"/>
                  <a:gd name="T82" fmla="*/ 3621 w 3828"/>
                  <a:gd name="T83" fmla="*/ 1046 h 3826"/>
                  <a:gd name="T84" fmla="*/ 323 w 3828"/>
                  <a:gd name="T85" fmla="*/ 864 h 3826"/>
                  <a:gd name="T86" fmla="*/ 310 w 3828"/>
                  <a:gd name="T87" fmla="*/ 868 h 3826"/>
                  <a:gd name="T88" fmla="*/ 3316 w 3828"/>
                  <a:gd name="T89" fmla="*/ 609 h 3826"/>
                  <a:gd name="T90" fmla="*/ 3313 w 3828"/>
                  <a:gd name="T91" fmla="*/ 621 h 3826"/>
                  <a:gd name="T92" fmla="*/ 3316 w 3828"/>
                  <a:gd name="T93" fmla="*/ 609 h 3826"/>
                  <a:gd name="T94" fmla="*/ 581 w 3828"/>
                  <a:gd name="T95" fmla="*/ 550 h 3826"/>
                  <a:gd name="T96" fmla="*/ 571 w 3828"/>
                  <a:gd name="T97" fmla="*/ 547 h 3826"/>
                  <a:gd name="T98" fmla="*/ 2918 w 3828"/>
                  <a:gd name="T99" fmla="*/ 282 h 3826"/>
                  <a:gd name="T100" fmla="*/ 2919 w 3828"/>
                  <a:gd name="T101" fmla="*/ 293 h 3826"/>
                  <a:gd name="T102" fmla="*/ 2918 w 3828"/>
                  <a:gd name="T103" fmla="*/ 282 h 3826"/>
                  <a:gd name="T104" fmla="*/ 1012 w 3828"/>
                  <a:gd name="T105" fmla="*/ 233 h 3826"/>
                  <a:gd name="T106" fmla="*/ 1002 w 3828"/>
                  <a:gd name="T107" fmla="*/ 229 h 3826"/>
                  <a:gd name="T108" fmla="*/ 2428 w 3828"/>
                  <a:gd name="T109" fmla="*/ 68 h 3826"/>
                  <a:gd name="T110" fmla="*/ 2428 w 3828"/>
                  <a:gd name="T111" fmla="*/ 78 h 3826"/>
                  <a:gd name="T112" fmla="*/ 2428 w 3828"/>
                  <a:gd name="T113" fmla="*/ 68 h 3826"/>
                  <a:gd name="T114" fmla="*/ 1494 w 3828"/>
                  <a:gd name="T115" fmla="*/ 54 h 3826"/>
                  <a:gd name="T116" fmla="*/ 1484 w 3828"/>
                  <a:gd name="T117" fmla="*/ 47 h 3826"/>
                  <a:gd name="T118" fmla="*/ 2015 w 3828"/>
                  <a:gd name="T119" fmla="*/ 0 h 3826"/>
                  <a:gd name="T120" fmla="*/ 2026 w 3828"/>
                  <a:gd name="T121" fmla="*/ 10 h 3826"/>
                  <a:gd name="T122" fmla="*/ 2015 w 3828"/>
                  <a:gd name="T123" fmla="*/ 0 h 3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28" h="3826">
                    <a:moveTo>
                      <a:pt x="1799" y="3816"/>
                    </a:moveTo>
                    <a:lnTo>
                      <a:pt x="1806" y="3816"/>
                    </a:lnTo>
                    <a:lnTo>
                      <a:pt x="1810" y="3826"/>
                    </a:lnTo>
                    <a:lnTo>
                      <a:pt x="1803" y="3826"/>
                    </a:lnTo>
                    <a:lnTo>
                      <a:pt x="1799" y="3816"/>
                    </a:lnTo>
                    <a:close/>
                    <a:moveTo>
                      <a:pt x="2340" y="3772"/>
                    </a:moveTo>
                    <a:lnTo>
                      <a:pt x="2343" y="3780"/>
                    </a:lnTo>
                    <a:lnTo>
                      <a:pt x="2336" y="3782"/>
                    </a:lnTo>
                    <a:lnTo>
                      <a:pt x="2333" y="3773"/>
                    </a:lnTo>
                    <a:lnTo>
                      <a:pt x="2340" y="3772"/>
                    </a:lnTo>
                    <a:close/>
                    <a:moveTo>
                      <a:pt x="1398" y="3748"/>
                    </a:moveTo>
                    <a:lnTo>
                      <a:pt x="1405" y="3749"/>
                    </a:lnTo>
                    <a:lnTo>
                      <a:pt x="1399" y="3758"/>
                    </a:lnTo>
                    <a:lnTo>
                      <a:pt x="1392" y="3755"/>
                    </a:lnTo>
                    <a:lnTo>
                      <a:pt x="1398" y="3748"/>
                    </a:lnTo>
                    <a:close/>
                    <a:moveTo>
                      <a:pt x="2820" y="3590"/>
                    </a:moveTo>
                    <a:lnTo>
                      <a:pt x="2823" y="3598"/>
                    </a:lnTo>
                    <a:lnTo>
                      <a:pt x="2817" y="3601"/>
                    </a:lnTo>
                    <a:lnTo>
                      <a:pt x="2815" y="3593"/>
                    </a:lnTo>
                    <a:lnTo>
                      <a:pt x="2820" y="3590"/>
                    </a:lnTo>
                    <a:close/>
                    <a:moveTo>
                      <a:pt x="909" y="3533"/>
                    </a:moveTo>
                    <a:lnTo>
                      <a:pt x="914" y="3536"/>
                    </a:lnTo>
                    <a:lnTo>
                      <a:pt x="909" y="3543"/>
                    </a:lnTo>
                    <a:lnTo>
                      <a:pt x="903" y="3540"/>
                    </a:lnTo>
                    <a:lnTo>
                      <a:pt x="909" y="3533"/>
                    </a:lnTo>
                    <a:close/>
                    <a:moveTo>
                      <a:pt x="3251" y="3270"/>
                    </a:moveTo>
                    <a:lnTo>
                      <a:pt x="3255" y="3280"/>
                    </a:lnTo>
                    <a:lnTo>
                      <a:pt x="3248" y="3286"/>
                    </a:lnTo>
                    <a:lnTo>
                      <a:pt x="3246" y="3277"/>
                    </a:lnTo>
                    <a:lnTo>
                      <a:pt x="3251" y="3270"/>
                    </a:lnTo>
                    <a:close/>
                    <a:moveTo>
                      <a:pt x="513" y="3205"/>
                    </a:moveTo>
                    <a:lnTo>
                      <a:pt x="517" y="3210"/>
                    </a:lnTo>
                    <a:lnTo>
                      <a:pt x="512" y="3217"/>
                    </a:lnTo>
                    <a:lnTo>
                      <a:pt x="506" y="3212"/>
                    </a:lnTo>
                    <a:lnTo>
                      <a:pt x="513" y="3205"/>
                    </a:lnTo>
                    <a:close/>
                    <a:moveTo>
                      <a:pt x="3508" y="2958"/>
                    </a:moveTo>
                    <a:lnTo>
                      <a:pt x="3518" y="2959"/>
                    </a:lnTo>
                    <a:lnTo>
                      <a:pt x="3514" y="2965"/>
                    </a:lnTo>
                    <a:lnTo>
                      <a:pt x="3504" y="2964"/>
                    </a:lnTo>
                    <a:lnTo>
                      <a:pt x="3508" y="2958"/>
                    </a:lnTo>
                    <a:close/>
                    <a:moveTo>
                      <a:pt x="210" y="2764"/>
                    </a:moveTo>
                    <a:lnTo>
                      <a:pt x="212" y="2771"/>
                    </a:lnTo>
                    <a:lnTo>
                      <a:pt x="205" y="2779"/>
                    </a:lnTo>
                    <a:lnTo>
                      <a:pt x="202" y="2771"/>
                    </a:lnTo>
                    <a:lnTo>
                      <a:pt x="210" y="2764"/>
                    </a:lnTo>
                    <a:close/>
                    <a:moveTo>
                      <a:pt x="3736" y="2473"/>
                    </a:moveTo>
                    <a:lnTo>
                      <a:pt x="3744" y="2475"/>
                    </a:lnTo>
                    <a:lnTo>
                      <a:pt x="3743" y="2480"/>
                    </a:lnTo>
                    <a:lnTo>
                      <a:pt x="3743" y="2482"/>
                    </a:lnTo>
                    <a:lnTo>
                      <a:pt x="3733" y="2480"/>
                    </a:lnTo>
                    <a:lnTo>
                      <a:pt x="3734" y="2478"/>
                    </a:lnTo>
                    <a:lnTo>
                      <a:pt x="3736" y="2473"/>
                    </a:lnTo>
                    <a:close/>
                    <a:moveTo>
                      <a:pt x="57" y="2383"/>
                    </a:moveTo>
                    <a:lnTo>
                      <a:pt x="67" y="2386"/>
                    </a:lnTo>
                    <a:lnTo>
                      <a:pt x="70" y="2393"/>
                    </a:lnTo>
                    <a:lnTo>
                      <a:pt x="60" y="2390"/>
                    </a:lnTo>
                    <a:lnTo>
                      <a:pt x="57" y="2383"/>
                    </a:lnTo>
                    <a:close/>
                    <a:moveTo>
                      <a:pt x="3818" y="1966"/>
                    </a:moveTo>
                    <a:lnTo>
                      <a:pt x="3828" y="1967"/>
                    </a:lnTo>
                    <a:lnTo>
                      <a:pt x="3828" y="1974"/>
                    </a:lnTo>
                    <a:lnTo>
                      <a:pt x="3818" y="1973"/>
                    </a:lnTo>
                    <a:lnTo>
                      <a:pt x="3818" y="1966"/>
                    </a:lnTo>
                    <a:close/>
                    <a:moveTo>
                      <a:pt x="0" y="1853"/>
                    </a:moveTo>
                    <a:lnTo>
                      <a:pt x="9" y="1854"/>
                    </a:lnTo>
                    <a:lnTo>
                      <a:pt x="9" y="1860"/>
                    </a:lnTo>
                    <a:lnTo>
                      <a:pt x="0" y="1859"/>
                    </a:lnTo>
                    <a:lnTo>
                      <a:pt x="0" y="1853"/>
                    </a:lnTo>
                    <a:close/>
                    <a:moveTo>
                      <a:pt x="3758" y="1435"/>
                    </a:moveTo>
                    <a:lnTo>
                      <a:pt x="3768" y="1436"/>
                    </a:lnTo>
                    <a:lnTo>
                      <a:pt x="3770" y="1443"/>
                    </a:lnTo>
                    <a:lnTo>
                      <a:pt x="3761" y="1442"/>
                    </a:lnTo>
                    <a:lnTo>
                      <a:pt x="3758" y="1435"/>
                    </a:lnTo>
                    <a:close/>
                    <a:moveTo>
                      <a:pt x="85" y="1346"/>
                    </a:moveTo>
                    <a:lnTo>
                      <a:pt x="94" y="1347"/>
                    </a:lnTo>
                    <a:lnTo>
                      <a:pt x="94" y="1348"/>
                    </a:lnTo>
                    <a:lnTo>
                      <a:pt x="92" y="1353"/>
                    </a:lnTo>
                    <a:lnTo>
                      <a:pt x="84" y="1351"/>
                    </a:lnTo>
                    <a:lnTo>
                      <a:pt x="85" y="1346"/>
                    </a:lnTo>
                    <a:lnTo>
                      <a:pt x="85" y="1346"/>
                    </a:lnTo>
                    <a:close/>
                    <a:moveTo>
                      <a:pt x="3621" y="1046"/>
                    </a:moveTo>
                    <a:lnTo>
                      <a:pt x="3626" y="1055"/>
                    </a:lnTo>
                    <a:lnTo>
                      <a:pt x="3618" y="1062"/>
                    </a:lnTo>
                    <a:lnTo>
                      <a:pt x="3614" y="1053"/>
                    </a:lnTo>
                    <a:lnTo>
                      <a:pt x="3621" y="1046"/>
                    </a:lnTo>
                    <a:close/>
                    <a:moveTo>
                      <a:pt x="314" y="861"/>
                    </a:moveTo>
                    <a:lnTo>
                      <a:pt x="323" y="864"/>
                    </a:lnTo>
                    <a:lnTo>
                      <a:pt x="320" y="869"/>
                    </a:lnTo>
                    <a:lnTo>
                      <a:pt x="310" y="868"/>
                    </a:lnTo>
                    <a:lnTo>
                      <a:pt x="314" y="861"/>
                    </a:lnTo>
                    <a:close/>
                    <a:moveTo>
                      <a:pt x="3316" y="609"/>
                    </a:moveTo>
                    <a:lnTo>
                      <a:pt x="3319" y="614"/>
                    </a:lnTo>
                    <a:lnTo>
                      <a:pt x="3313" y="621"/>
                    </a:lnTo>
                    <a:lnTo>
                      <a:pt x="3311" y="616"/>
                    </a:lnTo>
                    <a:lnTo>
                      <a:pt x="3316" y="609"/>
                    </a:lnTo>
                    <a:close/>
                    <a:moveTo>
                      <a:pt x="578" y="542"/>
                    </a:moveTo>
                    <a:lnTo>
                      <a:pt x="581" y="550"/>
                    </a:lnTo>
                    <a:lnTo>
                      <a:pt x="575" y="556"/>
                    </a:lnTo>
                    <a:lnTo>
                      <a:pt x="571" y="547"/>
                    </a:lnTo>
                    <a:lnTo>
                      <a:pt x="578" y="542"/>
                    </a:lnTo>
                    <a:close/>
                    <a:moveTo>
                      <a:pt x="2918" y="282"/>
                    </a:moveTo>
                    <a:lnTo>
                      <a:pt x="2925" y="286"/>
                    </a:lnTo>
                    <a:lnTo>
                      <a:pt x="2919" y="293"/>
                    </a:lnTo>
                    <a:lnTo>
                      <a:pt x="2912" y="289"/>
                    </a:lnTo>
                    <a:lnTo>
                      <a:pt x="2918" y="282"/>
                    </a:lnTo>
                    <a:close/>
                    <a:moveTo>
                      <a:pt x="1009" y="225"/>
                    </a:moveTo>
                    <a:lnTo>
                      <a:pt x="1012" y="233"/>
                    </a:lnTo>
                    <a:lnTo>
                      <a:pt x="1006" y="238"/>
                    </a:lnTo>
                    <a:lnTo>
                      <a:pt x="1002" y="229"/>
                    </a:lnTo>
                    <a:lnTo>
                      <a:pt x="1009" y="225"/>
                    </a:lnTo>
                    <a:close/>
                    <a:moveTo>
                      <a:pt x="2428" y="68"/>
                    </a:moveTo>
                    <a:lnTo>
                      <a:pt x="2435" y="71"/>
                    </a:lnTo>
                    <a:lnTo>
                      <a:pt x="2428" y="78"/>
                    </a:lnTo>
                    <a:lnTo>
                      <a:pt x="2420" y="77"/>
                    </a:lnTo>
                    <a:lnTo>
                      <a:pt x="2428" y="68"/>
                    </a:lnTo>
                    <a:close/>
                    <a:moveTo>
                      <a:pt x="1489" y="46"/>
                    </a:moveTo>
                    <a:lnTo>
                      <a:pt x="1494" y="54"/>
                    </a:lnTo>
                    <a:lnTo>
                      <a:pt x="1487" y="55"/>
                    </a:lnTo>
                    <a:lnTo>
                      <a:pt x="1484" y="47"/>
                    </a:lnTo>
                    <a:lnTo>
                      <a:pt x="1489" y="46"/>
                    </a:lnTo>
                    <a:close/>
                    <a:moveTo>
                      <a:pt x="2015" y="0"/>
                    </a:moveTo>
                    <a:lnTo>
                      <a:pt x="2022" y="0"/>
                    </a:lnTo>
                    <a:lnTo>
                      <a:pt x="2026" y="10"/>
                    </a:lnTo>
                    <a:lnTo>
                      <a:pt x="2019" y="10"/>
                    </a:lnTo>
                    <a:lnTo>
                      <a:pt x="20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4" name="Freeform 749"/>
              <p:cNvSpPr>
                <a:spLocks noEditPoints="1"/>
              </p:cNvSpPr>
              <p:nvPr/>
            </p:nvSpPr>
            <p:spPr bwMode="auto">
              <a:xfrm>
                <a:off x="5194" y="623"/>
                <a:ext cx="3844" cy="3842"/>
              </a:xfrm>
              <a:custGeom>
                <a:avLst/>
                <a:gdLst>
                  <a:gd name="T0" fmla="*/ 1821 w 3844"/>
                  <a:gd name="T1" fmla="*/ 3842 h 3842"/>
                  <a:gd name="T2" fmla="*/ 2351 w 3844"/>
                  <a:gd name="T3" fmla="*/ 3788 h 3842"/>
                  <a:gd name="T4" fmla="*/ 2362 w 3844"/>
                  <a:gd name="T5" fmla="*/ 3790 h 3842"/>
                  <a:gd name="T6" fmla="*/ 2366 w 3844"/>
                  <a:gd name="T7" fmla="*/ 3794 h 3842"/>
                  <a:gd name="T8" fmla="*/ 2345 w 3844"/>
                  <a:gd name="T9" fmla="*/ 3793 h 3842"/>
                  <a:gd name="T10" fmla="*/ 1400 w 3844"/>
                  <a:gd name="T11" fmla="*/ 3763 h 3842"/>
                  <a:gd name="T12" fmla="*/ 1393 w 3844"/>
                  <a:gd name="T13" fmla="*/ 3770 h 3842"/>
                  <a:gd name="T14" fmla="*/ 2834 w 3844"/>
                  <a:gd name="T15" fmla="*/ 3610 h 3842"/>
                  <a:gd name="T16" fmla="*/ 2845 w 3844"/>
                  <a:gd name="T17" fmla="*/ 3609 h 3842"/>
                  <a:gd name="T18" fmla="*/ 2827 w 3844"/>
                  <a:gd name="T19" fmla="*/ 3613 h 3842"/>
                  <a:gd name="T20" fmla="*/ 911 w 3844"/>
                  <a:gd name="T21" fmla="*/ 3548 h 3842"/>
                  <a:gd name="T22" fmla="*/ 917 w 3844"/>
                  <a:gd name="T23" fmla="*/ 3561 h 3842"/>
                  <a:gd name="T24" fmla="*/ 898 w 3844"/>
                  <a:gd name="T25" fmla="*/ 3550 h 3842"/>
                  <a:gd name="T26" fmla="*/ 911 w 3844"/>
                  <a:gd name="T27" fmla="*/ 3548 h 3842"/>
                  <a:gd name="T28" fmla="*/ 3259 w 3844"/>
                  <a:gd name="T29" fmla="*/ 3304 h 3842"/>
                  <a:gd name="T30" fmla="*/ 514 w 3844"/>
                  <a:gd name="T31" fmla="*/ 3220 h 3842"/>
                  <a:gd name="T32" fmla="*/ 518 w 3844"/>
                  <a:gd name="T33" fmla="*/ 3235 h 3842"/>
                  <a:gd name="T34" fmla="*/ 509 w 3844"/>
                  <a:gd name="T35" fmla="*/ 3226 h 3842"/>
                  <a:gd name="T36" fmla="*/ 3535 w 3844"/>
                  <a:gd name="T37" fmla="*/ 2969 h 3842"/>
                  <a:gd name="T38" fmla="*/ 3526 w 3844"/>
                  <a:gd name="T39" fmla="*/ 2967 h 3842"/>
                  <a:gd name="T40" fmla="*/ 208 w 3844"/>
                  <a:gd name="T41" fmla="*/ 2795 h 3842"/>
                  <a:gd name="T42" fmla="*/ 3764 w 3844"/>
                  <a:gd name="T43" fmla="*/ 2477 h 3842"/>
                  <a:gd name="T44" fmla="*/ 3759 w 3844"/>
                  <a:gd name="T45" fmla="*/ 2491 h 3842"/>
                  <a:gd name="T46" fmla="*/ 3752 w 3844"/>
                  <a:gd name="T47" fmla="*/ 2483 h 3842"/>
                  <a:gd name="T48" fmla="*/ 56 w 3844"/>
                  <a:gd name="T49" fmla="*/ 2389 h 3842"/>
                  <a:gd name="T50" fmla="*/ 58 w 3844"/>
                  <a:gd name="T51" fmla="*/ 2397 h 3842"/>
                  <a:gd name="T52" fmla="*/ 3844 w 3844"/>
                  <a:gd name="T53" fmla="*/ 1977 h 3842"/>
                  <a:gd name="T54" fmla="*/ 3836 w 3844"/>
                  <a:gd name="T55" fmla="*/ 1982 h 3842"/>
                  <a:gd name="T56" fmla="*/ 8 w 3844"/>
                  <a:gd name="T57" fmla="*/ 1861 h 3842"/>
                  <a:gd name="T58" fmla="*/ 0 w 3844"/>
                  <a:gd name="T59" fmla="*/ 1867 h 3842"/>
                  <a:gd name="T60" fmla="*/ 3786 w 3844"/>
                  <a:gd name="T61" fmla="*/ 1445 h 3842"/>
                  <a:gd name="T62" fmla="*/ 3776 w 3844"/>
                  <a:gd name="T63" fmla="*/ 1444 h 3842"/>
                  <a:gd name="T64" fmla="*/ 93 w 3844"/>
                  <a:gd name="T65" fmla="*/ 1354 h 3842"/>
                  <a:gd name="T66" fmla="*/ 80 w 3844"/>
                  <a:gd name="T67" fmla="*/ 1362 h 3842"/>
                  <a:gd name="T68" fmla="*/ 3639 w 3844"/>
                  <a:gd name="T69" fmla="*/ 1054 h 3842"/>
                  <a:gd name="T70" fmla="*/ 3635 w 3844"/>
                  <a:gd name="T71" fmla="*/ 1046 h 3842"/>
                  <a:gd name="T72" fmla="*/ 318 w 3844"/>
                  <a:gd name="T73" fmla="*/ 876 h 3842"/>
                  <a:gd name="T74" fmla="*/ 3328 w 3844"/>
                  <a:gd name="T75" fmla="*/ 609 h 3842"/>
                  <a:gd name="T76" fmla="*/ 3324 w 3844"/>
                  <a:gd name="T77" fmla="*/ 617 h 3842"/>
                  <a:gd name="T78" fmla="*/ 582 w 3844"/>
                  <a:gd name="T79" fmla="*/ 540 h 3842"/>
                  <a:gd name="T80" fmla="*/ 576 w 3844"/>
                  <a:gd name="T81" fmla="*/ 545 h 3842"/>
                  <a:gd name="T82" fmla="*/ 2943 w 3844"/>
                  <a:gd name="T83" fmla="*/ 290 h 3842"/>
                  <a:gd name="T84" fmla="*/ 2933 w 3844"/>
                  <a:gd name="T85" fmla="*/ 294 h 3842"/>
                  <a:gd name="T86" fmla="*/ 1023 w 3844"/>
                  <a:gd name="T87" fmla="*/ 220 h 3842"/>
                  <a:gd name="T88" fmla="*/ 1014 w 3844"/>
                  <a:gd name="T89" fmla="*/ 227 h 3842"/>
                  <a:gd name="T90" fmla="*/ 1007 w 3844"/>
                  <a:gd name="T91" fmla="*/ 229 h 3842"/>
                  <a:gd name="T92" fmla="*/ 2441 w 3844"/>
                  <a:gd name="T93" fmla="*/ 69 h 3842"/>
                  <a:gd name="T94" fmla="*/ 2436 w 3844"/>
                  <a:gd name="T95" fmla="*/ 76 h 3842"/>
                  <a:gd name="T96" fmla="*/ 1496 w 3844"/>
                  <a:gd name="T97" fmla="*/ 46 h 3842"/>
                  <a:gd name="T98" fmla="*/ 1490 w 3844"/>
                  <a:gd name="T99" fmla="*/ 52 h 3842"/>
                  <a:gd name="T100" fmla="*/ 1473 w 3844"/>
                  <a:gd name="T101" fmla="*/ 49 h 3842"/>
                  <a:gd name="T102" fmla="*/ 2020 w 3844"/>
                  <a:gd name="T103" fmla="*/ 0 h 3842"/>
                  <a:gd name="T104" fmla="*/ 2023 w 3844"/>
                  <a:gd name="T105" fmla="*/ 8 h 3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44" h="3842">
                    <a:moveTo>
                      <a:pt x="1811" y="3834"/>
                    </a:moveTo>
                    <a:lnTo>
                      <a:pt x="1818" y="3834"/>
                    </a:lnTo>
                    <a:lnTo>
                      <a:pt x="1821" y="3842"/>
                    </a:lnTo>
                    <a:lnTo>
                      <a:pt x="1814" y="3842"/>
                    </a:lnTo>
                    <a:lnTo>
                      <a:pt x="1811" y="3834"/>
                    </a:lnTo>
                    <a:close/>
                    <a:moveTo>
                      <a:pt x="2351" y="3788"/>
                    </a:moveTo>
                    <a:lnTo>
                      <a:pt x="2352" y="3791"/>
                    </a:lnTo>
                    <a:lnTo>
                      <a:pt x="2356" y="3790"/>
                    </a:lnTo>
                    <a:lnTo>
                      <a:pt x="2362" y="3790"/>
                    </a:lnTo>
                    <a:lnTo>
                      <a:pt x="2365" y="3790"/>
                    </a:lnTo>
                    <a:lnTo>
                      <a:pt x="2371" y="3793"/>
                    </a:lnTo>
                    <a:lnTo>
                      <a:pt x="2366" y="3794"/>
                    </a:lnTo>
                    <a:lnTo>
                      <a:pt x="2338" y="3800"/>
                    </a:lnTo>
                    <a:lnTo>
                      <a:pt x="2341" y="3796"/>
                    </a:lnTo>
                    <a:lnTo>
                      <a:pt x="2345" y="3793"/>
                    </a:lnTo>
                    <a:lnTo>
                      <a:pt x="2344" y="3790"/>
                    </a:lnTo>
                    <a:lnTo>
                      <a:pt x="2351" y="3788"/>
                    </a:lnTo>
                    <a:close/>
                    <a:moveTo>
                      <a:pt x="1400" y="3763"/>
                    </a:moveTo>
                    <a:lnTo>
                      <a:pt x="1407" y="3766"/>
                    </a:lnTo>
                    <a:lnTo>
                      <a:pt x="1401" y="3773"/>
                    </a:lnTo>
                    <a:lnTo>
                      <a:pt x="1393" y="3770"/>
                    </a:lnTo>
                    <a:lnTo>
                      <a:pt x="1400" y="3763"/>
                    </a:lnTo>
                    <a:close/>
                    <a:moveTo>
                      <a:pt x="2831" y="3606"/>
                    </a:moveTo>
                    <a:lnTo>
                      <a:pt x="2834" y="3610"/>
                    </a:lnTo>
                    <a:lnTo>
                      <a:pt x="2838" y="3609"/>
                    </a:lnTo>
                    <a:lnTo>
                      <a:pt x="2844" y="3609"/>
                    </a:lnTo>
                    <a:lnTo>
                      <a:pt x="2845" y="3609"/>
                    </a:lnTo>
                    <a:lnTo>
                      <a:pt x="2818" y="3623"/>
                    </a:lnTo>
                    <a:lnTo>
                      <a:pt x="2823" y="3619"/>
                    </a:lnTo>
                    <a:lnTo>
                      <a:pt x="2827" y="3613"/>
                    </a:lnTo>
                    <a:lnTo>
                      <a:pt x="2825" y="3609"/>
                    </a:lnTo>
                    <a:lnTo>
                      <a:pt x="2831" y="3606"/>
                    </a:lnTo>
                    <a:close/>
                    <a:moveTo>
                      <a:pt x="911" y="3548"/>
                    </a:moveTo>
                    <a:lnTo>
                      <a:pt x="917" y="3551"/>
                    </a:lnTo>
                    <a:lnTo>
                      <a:pt x="913" y="3557"/>
                    </a:lnTo>
                    <a:lnTo>
                      <a:pt x="917" y="3561"/>
                    </a:lnTo>
                    <a:lnTo>
                      <a:pt x="917" y="3562"/>
                    </a:lnTo>
                    <a:lnTo>
                      <a:pt x="896" y="3548"/>
                    </a:lnTo>
                    <a:lnTo>
                      <a:pt x="898" y="3550"/>
                    </a:lnTo>
                    <a:lnTo>
                      <a:pt x="903" y="3550"/>
                    </a:lnTo>
                    <a:lnTo>
                      <a:pt x="907" y="3552"/>
                    </a:lnTo>
                    <a:lnTo>
                      <a:pt x="911" y="3548"/>
                    </a:lnTo>
                    <a:close/>
                    <a:moveTo>
                      <a:pt x="3263" y="3288"/>
                    </a:moveTo>
                    <a:lnTo>
                      <a:pt x="3266" y="3297"/>
                    </a:lnTo>
                    <a:lnTo>
                      <a:pt x="3259" y="3304"/>
                    </a:lnTo>
                    <a:lnTo>
                      <a:pt x="3256" y="3294"/>
                    </a:lnTo>
                    <a:lnTo>
                      <a:pt x="3263" y="3288"/>
                    </a:lnTo>
                    <a:close/>
                    <a:moveTo>
                      <a:pt x="514" y="3220"/>
                    </a:moveTo>
                    <a:lnTo>
                      <a:pt x="520" y="3225"/>
                    </a:lnTo>
                    <a:lnTo>
                      <a:pt x="516" y="3230"/>
                    </a:lnTo>
                    <a:lnTo>
                      <a:pt x="518" y="3235"/>
                    </a:lnTo>
                    <a:lnTo>
                      <a:pt x="520" y="3239"/>
                    </a:lnTo>
                    <a:lnTo>
                      <a:pt x="509" y="3226"/>
                    </a:lnTo>
                    <a:lnTo>
                      <a:pt x="509" y="3226"/>
                    </a:lnTo>
                    <a:lnTo>
                      <a:pt x="514" y="3220"/>
                    </a:lnTo>
                    <a:close/>
                    <a:moveTo>
                      <a:pt x="3526" y="2967"/>
                    </a:moveTo>
                    <a:lnTo>
                      <a:pt x="3535" y="2969"/>
                    </a:lnTo>
                    <a:lnTo>
                      <a:pt x="3532" y="2975"/>
                    </a:lnTo>
                    <a:lnTo>
                      <a:pt x="3522" y="2973"/>
                    </a:lnTo>
                    <a:lnTo>
                      <a:pt x="3526" y="2967"/>
                    </a:lnTo>
                    <a:close/>
                    <a:moveTo>
                      <a:pt x="210" y="2779"/>
                    </a:moveTo>
                    <a:lnTo>
                      <a:pt x="213" y="2787"/>
                    </a:lnTo>
                    <a:lnTo>
                      <a:pt x="208" y="2795"/>
                    </a:lnTo>
                    <a:lnTo>
                      <a:pt x="205" y="2788"/>
                    </a:lnTo>
                    <a:lnTo>
                      <a:pt x="210" y="2779"/>
                    </a:lnTo>
                    <a:close/>
                    <a:moveTo>
                      <a:pt x="3764" y="2477"/>
                    </a:moveTo>
                    <a:lnTo>
                      <a:pt x="3759" y="2491"/>
                    </a:lnTo>
                    <a:lnTo>
                      <a:pt x="3759" y="2491"/>
                    </a:lnTo>
                    <a:lnTo>
                      <a:pt x="3759" y="2491"/>
                    </a:lnTo>
                    <a:lnTo>
                      <a:pt x="3751" y="2490"/>
                    </a:lnTo>
                    <a:lnTo>
                      <a:pt x="3751" y="2488"/>
                    </a:lnTo>
                    <a:lnTo>
                      <a:pt x="3752" y="2483"/>
                    </a:lnTo>
                    <a:lnTo>
                      <a:pt x="3761" y="2484"/>
                    </a:lnTo>
                    <a:lnTo>
                      <a:pt x="3764" y="2477"/>
                    </a:lnTo>
                    <a:close/>
                    <a:moveTo>
                      <a:pt x="56" y="2389"/>
                    </a:moveTo>
                    <a:lnTo>
                      <a:pt x="65" y="2391"/>
                    </a:lnTo>
                    <a:lnTo>
                      <a:pt x="68" y="2398"/>
                    </a:lnTo>
                    <a:lnTo>
                      <a:pt x="58" y="2397"/>
                    </a:lnTo>
                    <a:lnTo>
                      <a:pt x="56" y="2389"/>
                    </a:lnTo>
                    <a:close/>
                    <a:moveTo>
                      <a:pt x="3836" y="1975"/>
                    </a:moveTo>
                    <a:lnTo>
                      <a:pt x="3844" y="1977"/>
                    </a:lnTo>
                    <a:lnTo>
                      <a:pt x="3844" y="1977"/>
                    </a:lnTo>
                    <a:lnTo>
                      <a:pt x="3844" y="1984"/>
                    </a:lnTo>
                    <a:lnTo>
                      <a:pt x="3836" y="1982"/>
                    </a:lnTo>
                    <a:lnTo>
                      <a:pt x="3836" y="1975"/>
                    </a:lnTo>
                    <a:close/>
                    <a:moveTo>
                      <a:pt x="0" y="1860"/>
                    </a:moveTo>
                    <a:lnTo>
                      <a:pt x="8" y="1861"/>
                    </a:lnTo>
                    <a:lnTo>
                      <a:pt x="8" y="1867"/>
                    </a:lnTo>
                    <a:lnTo>
                      <a:pt x="0" y="1865"/>
                    </a:lnTo>
                    <a:lnTo>
                      <a:pt x="0" y="1867"/>
                    </a:lnTo>
                    <a:lnTo>
                      <a:pt x="0" y="1860"/>
                    </a:lnTo>
                    <a:close/>
                    <a:moveTo>
                      <a:pt x="3776" y="1444"/>
                    </a:moveTo>
                    <a:lnTo>
                      <a:pt x="3786" y="1445"/>
                    </a:lnTo>
                    <a:lnTo>
                      <a:pt x="3788" y="1454"/>
                    </a:lnTo>
                    <a:lnTo>
                      <a:pt x="3778" y="1451"/>
                    </a:lnTo>
                    <a:lnTo>
                      <a:pt x="3776" y="1444"/>
                    </a:lnTo>
                    <a:close/>
                    <a:moveTo>
                      <a:pt x="83" y="1352"/>
                    </a:moveTo>
                    <a:lnTo>
                      <a:pt x="93" y="1354"/>
                    </a:lnTo>
                    <a:lnTo>
                      <a:pt x="93" y="1354"/>
                    </a:lnTo>
                    <a:lnTo>
                      <a:pt x="92" y="1359"/>
                    </a:lnTo>
                    <a:lnTo>
                      <a:pt x="83" y="1358"/>
                    </a:lnTo>
                    <a:lnTo>
                      <a:pt x="80" y="1362"/>
                    </a:lnTo>
                    <a:lnTo>
                      <a:pt x="83" y="1352"/>
                    </a:lnTo>
                    <a:close/>
                    <a:moveTo>
                      <a:pt x="3635" y="1046"/>
                    </a:moveTo>
                    <a:lnTo>
                      <a:pt x="3639" y="1054"/>
                    </a:lnTo>
                    <a:lnTo>
                      <a:pt x="3634" y="1063"/>
                    </a:lnTo>
                    <a:lnTo>
                      <a:pt x="3629" y="1054"/>
                    </a:lnTo>
                    <a:lnTo>
                      <a:pt x="3635" y="1046"/>
                    </a:lnTo>
                    <a:close/>
                    <a:moveTo>
                      <a:pt x="312" y="867"/>
                    </a:moveTo>
                    <a:lnTo>
                      <a:pt x="322" y="869"/>
                    </a:lnTo>
                    <a:lnTo>
                      <a:pt x="318" y="876"/>
                    </a:lnTo>
                    <a:lnTo>
                      <a:pt x="308" y="875"/>
                    </a:lnTo>
                    <a:lnTo>
                      <a:pt x="312" y="867"/>
                    </a:lnTo>
                    <a:close/>
                    <a:moveTo>
                      <a:pt x="3328" y="609"/>
                    </a:moveTo>
                    <a:lnTo>
                      <a:pt x="3334" y="615"/>
                    </a:lnTo>
                    <a:lnTo>
                      <a:pt x="3327" y="622"/>
                    </a:lnTo>
                    <a:lnTo>
                      <a:pt x="3324" y="617"/>
                    </a:lnTo>
                    <a:lnTo>
                      <a:pt x="3330" y="612"/>
                    </a:lnTo>
                    <a:lnTo>
                      <a:pt x="3328" y="609"/>
                    </a:lnTo>
                    <a:close/>
                    <a:moveTo>
                      <a:pt x="582" y="540"/>
                    </a:moveTo>
                    <a:lnTo>
                      <a:pt x="586" y="550"/>
                    </a:lnTo>
                    <a:lnTo>
                      <a:pt x="579" y="555"/>
                    </a:lnTo>
                    <a:lnTo>
                      <a:pt x="576" y="545"/>
                    </a:lnTo>
                    <a:lnTo>
                      <a:pt x="582" y="540"/>
                    </a:lnTo>
                    <a:close/>
                    <a:moveTo>
                      <a:pt x="2931" y="282"/>
                    </a:moveTo>
                    <a:lnTo>
                      <a:pt x="2943" y="290"/>
                    </a:lnTo>
                    <a:lnTo>
                      <a:pt x="2941" y="290"/>
                    </a:lnTo>
                    <a:lnTo>
                      <a:pt x="2937" y="288"/>
                    </a:lnTo>
                    <a:lnTo>
                      <a:pt x="2933" y="294"/>
                    </a:lnTo>
                    <a:lnTo>
                      <a:pt x="2926" y="290"/>
                    </a:lnTo>
                    <a:lnTo>
                      <a:pt x="2931" y="282"/>
                    </a:lnTo>
                    <a:close/>
                    <a:moveTo>
                      <a:pt x="1023" y="220"/>
                    </a:moveTo>
                    <a:lnTo>
                      <a:pt x="1023" y="220"/>
                    </a:lnTo>
                    <a:lnTo>
                      <a:pt x="1019" y="225"/>
                    </a:lnTo>
                    <a:lnTo>
                      <a:pt x="1014" y="227"/>
                    </a:lnTo>
                    <a:lnTo>
                      <a:pt x="1017" y="233"/>
                    </a:lnTo>
                    <a:lnTo>
                      <a:pt x="1010" y="237"/>
                    </a:lnTo>
                    <a:lnTo>
                      <a:pt x="1007" y="229"/>
                    </a:lnTo>
                    <a:lnTo>
                      <a:pt x="1006" y="230"/>
                    </a:lnTo>
                    <a:lnTo>
                      <a:pt x="1023" y="220"/>
                    </a:lnTo>
                    <a:close/>
                    <a:moveTo>
                      <a:pt x="2441" y="69"/>
                    </a:moveTo>
                    <a:lnTo>
                      <a:pt x="2448" y="70"/>
                    </a:lnTo>
                    <a:lnTo>
                      <a:pt x="2443" y="79"/>
                    </a:lnTo>
                    <a:lnTo>
                      <a:pt x="2436" y="76"/>
                    </a:lnTo>
                    <a:lnTo>
                      <a:pt x="2441" y="69"/>
                    </a:lnTo>
                    <a:close/>
                    <a:moveTo>
                      <a:pt x="1500" y="44"/>
                    </a:moveTo>
                    <a:lnTo>
                      <a:pt x="1496" y="46"/>
                    </a:lnTo>
                    <a:lnTo>
                      <a:pt x="1497" y="54"/>
                    </a:lnTo>
                    <a:lnTo>
                      <a:pt x="1492" y="55"/>
                    </a:lnTo>
                    <a:lnTo>
                      <a:pt x="1490" y="52"/>
                    </a:lnTo>
                    <a:lnTo>
                      <a:pt x="1485" y="52"/>
                    </a:lnTo>
                    <a:lnTo>
                      <a:pt x="1481" y="52"/>
                    </a:lnTo>
                    <a:lnTo>
                      <a:pt x="1473" y="49"/>
                    </a:lnTo>
                    <a:lnTo>
                      <a:pt x="1476" y="48"/>
                    </a:lnTo>
                    <a:lnTo>
                      <a:pt x="1500" y="44"/>
                    </a:lnTo>
                    <a:close/>
                    <a:moveTo>
                      <a:pt x="2020" y="0"/>
                    </a:moveTo>
                    <a:lnTo>
                      <a:pt x="2027" y="0"/>
                    </a:lnTo>
                    <a:lnTo>
                      <a:pt x="2030" y="8"/>
                    </a:lnTo>
                    <a:lnTo>
                      <a:pt x="2023" y="8"/>
                    </a:lnTo>
                    <a:lnTo>
                      <a:pt x="20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5" name="Freeform 750"/>
              <p:cNvSpPr>
                <a:spLocks noEditPoints="1"/>
              </p:cNvSpPr>
              <p:nvPr/>
            </p:nvSpPr>
            <p:spPr bwMode="auto">
              <a:xfrm>
                <a:off x="5184" y="613"/>
                <a:ext cx="3864" cy="3862"/>
              </a:xfrm>
              <a:custGeom>
                <a:avLst/>
                <a:gdLst>
                  <a:gd name="T0" fmla="*/ 1835 w 3864"/>
                  <a:gd name="T1" fmla="*/ 3862 h 3862"/>
                  <a:gd name="T2" fmla="*/ 2381 w 3864"/>
                  <a:gd name="T3" fmla="*/ 3803 h 3862"/>
                  <a:gd name="T4" fmla="*/ 2379 w 3864"/>
                  <a:gd name="T5" fmla="*/ 3813 h 3862"/>
                  <a:gd name="T6" fmla="*/ 2348 w 3864"/>
                  <a:gd name="T7" fmla="*/ 3810 h 3862"/>
                  <a:gd name="T8" fmla="*/ 2381 w 3864"/>
                  <a:gd name="T9" fmla="*/ 3803 h 3862"/>
                  <a:gd name="T10" fmla="*/ 1404 w 3864"/>
                  <a:gd name="T11" fmla="*/ 3790 h 3862"/>
                  <a:gd name="T12" fmla="*/ 2855 w 3864"/>
                  <a:gd name="T13" fmla="*/ 3619 h 3862"/>
                  <a:gd name="T14" fmla="*/ 2826 w 3864"/>
                  <a:gd name="T15" fmla="*/ 3646 h 3862"/>
                  <a:gd name="T16" fmla="*/ 2828 w 3864"/>
                  <a:gd name="T17" fmla="*/ 3633 h 3862"/>
                  <a:gd name="T18" fmla="*/ 906 w 3864"/>
                  <a:gd name="T19" fmla="*/ 3558 h 3862"/>
                  <a:gd name="T20" fmla="*/ 930 w 3864"/>
                  <a:gd name="T21" fmla="*/ 3582 h 3862"/>
                  <a:gd name="T22" fmla="*/ 903 w 3864"/>
                  <a:gd name="T23" fmla="*/ 3558 h 3862"/>
                  <a:gd name="T24" fmla="*/ 3273 w 3864"/>
                  <a:gd name="T25" fmla="*/ 3322 h 3862"/>
                  <a:gd name="T26" fmla="*/ 504 w 3864"/>
                  <a:gd name="T27" fmla="*/ 3232 h 3862"/>
                  <a:gd name="T28" fmla="*/ 519 w 3864"/>
                  <a:gd name="T29" fmla="*/ 3236 h 3862"/>
                  <a:gd name="T30" fmla="*/ 533 w 3864"/>
                  <a:gd name="T31" fmla="*/ 3256 h 3862"/>
                  <a:gd name="T32" fmla="*/ 503 w 3864"/>
                  <a:gd name="T33" fmla="*/ 3232 h 3862"/>
                  <a:gd name="T34" fmla="*/ 3555 w 3864"/>
                  <a:gd name="T35" fmla="*/ 2980 h 3862"/>
                  <a:gd name="T36" fmla="*/ 3545 w 3864"/>
                  <a:gd name="T37" fmla="*/ 2979 h 3862"/>
                  <a:gd name="T38" fmla="*/ 211 w 3864"/>
                  <a:gd name="T39" fmla="*/ 2812 h 3862"/>
                  <a:gd name="T40" fmla="*/ 3786 w 3864"/>
                  <a:gd name="T41" fmla="*/ 2476 h 3862"/>
                  <a:gd name="T42" fmla="*/ 3772 w 3864"/>
                  <a:gd name="T43" fmla="*/ 2513 h 3862"/>
                  <a:gd name="T44" fmla="*/ 3774 w 3864"/>
                  <a:gd name="T45" fmla="*/ 2487 h 3862"/>
                  <a:gd name="T46" fmla="*/ 3786 w 3864"/>
                  <a:gd name="T47" fmla="*/ 2476 h 3862"/>
                  <a:gd name="T48" fmla="*/ 68 w 3864"/>
                  <a:gd name="T49" fmla="*/ 2407 h 3862"/>
                  <a:gd name="T50" fmla="*/ 3864 w 3864"/>
                  <a:gd name="T51" fmla="*/ 1973 h 3862"/>
                  <a:gd name="T52" fmla="*/ 3854 w 3864"/>
                  <a:gd name="T53" fmla="*/ 1994 h 3862"/>
                  <a:gd name="T54" fmla="*/ 3860 w 3864"/>
                  <a:gd name="T55" fmla="*/ 1976 h 3862"/>
                  <a:gd name="T56" fmla="*/ 6 w 3864"/>
                  <a:gd name="T57" fmla="*/ 1858 h 3862"/>
                  <a:gd name="T58" fmla="*/ 10 w 3864"/>
                  <a:gd name="T59" fmla="*/ 1877 h 3862"/>
                  <a:gd name="T60" fmla="*/ 1 w 3864"/>
                  <a:gd name="T61" fmla="*/ 1851 h 3862"/>
                  <a:gd name="T62" fmla="*/ 3807 w 3864"/>
                  <a:gd name="T63" fmla="*/ 1465 h 3862"/>
                  <a:gd name="T64" fmla="*/ 89 w 3864"/>
                  <a:gd name="T65" fmla="*/ 1348 h 3862"/>
                  <a:gd name="T66" fmla="*/ 93 w 3864"/>
                  <a:gd name="T67" fmla="*/ 1362 h 3862"/>
                  <a:gd name="T68" fmla="*/ 79 w 3864"/>
                  <a:gd name="T69" fmla="*/ 1385 h 3862"/>
                  <a:gd name="T70" fmla="*/ 89 w 3864"/>
                  <a:gd name="T71" fmla="*/ 1348 h 3862"/>
                  <a:gd name="T72" fmla="*/ 3649 w 3864"/>
                  <a:gd name="T73" fmla="*/ 1064 h 3862"/>
                  <a:gd name="T74" fmla="*/ 312 w 3864"/>
                  <a:gd name="T75" fmla="*/ 876 h 3862"/>
                  <a:gd name="T76" fmla="*/ 308 w 3864"/>
                  <a:gd name="T77" fmla="*/ 882 h 3862"/>
                  <a:gd name="T78" fmla="*/ 3360 w 3864"/>
                  <a:gd name="T79" fmla="*/ 627 h 3862"/>
                  <a:gd name="T80" fmla="*/ 3348 w 3864"/>
                  <a:gd name="T81" fmla="*/ 626 h 3862"/>
                  <a:gd name="T82" fmla="*/ 3338 w 3864"/>
                  <a:gd name="T83" fmla="*/ 619 h 3862"/>
                  <a:gd name="T84" fmla="*/ 3333 w 3864"/>
                  <a:gd name="T85" fmla="*/ 605 h 3862"/>
                  <a:gd name="T86" fmla="*/ 592 w 3864"/>
                  <a:gd name="T87" fmla="*/ 550 h 3862"/>
                  <a:gd name="T88" fmla="*/ 589 w 3864"/>
                  <a:gd name="T89" fmla="*/ 541 h 3862"/>
                  <a:gd name="T90" fmla="*/ 2961 w 3864"/>
                  <a:gd name="T91" fmla="*/ 302 h 3862"/>
                  <a:gd name="T92" fmla="*/ 2941 w 3864"/>
                  <a:gd name="T93" fmla="*/ 292 h 3862"/>
                  <a:gd name="T94" fmla="*/ 2934 w 3864"/>
                  <a:gd name="T95" fmla="*/ 278 h 3862"/>
                  <a:gd name="T96" fmla="*/ 1036 w 3864"/>
                  <a:gd name="T97" fmla="*/ 225 h 3862"/>
                  <a:gd name="T98" fmla="*/ 1012 w 3864"/>
                  <a:gd name="T99" fmla="*/ 240 h 3862"/>
                  <a:gd name="T100" fmla="*/ 1037 w 3864"/>
                  <a:gd name="T101" fmla="*/ 218 h 3862"/>
                  <a:gd name="T102" fmla="*/ 2458 w 3864"/>
                  <a:gd name="T103" fmla="*/ 80 h 3862"/>
                  <a:gd name="T104" fmla="*/ 1519 w 3864"/>
                  <a:gd name="T105" fmla="*/ 42 h 3862"/>
                  <a:gd name="T106" fmla="*/ 1512 w 3864"/>
                  <a:gd name="T107" fmla="*/ 54 h 3862"/>
                  <a:gd name="T108" fmla="*/ 1483 w 3864"/>
                  <a:gd name="T109" fmla="*/ 59 h 3862"/>
                  <a:gd name="T110" fmla="*/ 1485 w 3864"/>
                  <a:gd name="T111" fmla="*/ 49 h 3862"/>
                  <a:gd name="T112" fmla="*/ 2034 w 3864"/>
                  <a:gd name="T113" fmla="*/ 1 h 3862"/>
                  <a:gd name="T114" fmla="*/ 2027 w 3864"/>
                  <a:gd name="T115" fmla="*/ 0 h 3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64" h="3862">
                    <a:moveTo>
                      <a:pt x="1824" y="3852"/>
                    </a:moveTo>
                    <a:lnTo>
                      <a:pt x="1831" y="3852"/>
                    </a:lnTo>
                    <a:lnTo>
                      <a:pt x="1835" y="3862"/>
                    </a:lnTo>
                    <a:lnTo>
                      <a:pt x="1828" y="3861"/>
                    </a:lnTo>
                    <a:lnTo>
                      <a:pt x="1824" y="3852"/>
                    </a:lnTo>
                    <a:close/>
                    <a:moveTo>
                      <a:pt x="2381" y="3803"/>
                    </a:moveTo>
                    <a:lnTo>
                      <a:pt x="2388" y="3806"/>
                    </a:lnTo>
                    <a:lnTo>
                      <a:pt x="2390" y="3810"/>
                    </a:lnTo>
                    <a:lnTo>
                      <a:pt x="2379" y="3813"/>
                    </a:lnTo>
                    <a:lnTo>
                      <a:pt x="2344" y="3820"/>
                    </a:lnTo>
                    <a:lnTo>
                      <a:pt x="2345" y="3815"/>
                    </a:lnTo>
                    <a:lnTo>
                      <a:pt x="2348" y="3810"/>
                    </a:lnTo>
                    <a:lnTo>
                      <a:pt x="2348" y="3810"/>
                    </a:lnTo>
                    <a:lnTo>
                      <a:pt x="2376" y="3804"/>
                    </a:lnTo>
                    <a:lnTo>
                      <a:pt x="2381" y="3803"/>
                    </a:lnTo>
                    <a:close/>
                    <a:moveTo>
                      <a:pt x="1403" y="3780"/>
                    </a:moveTo>
                    <a:lnTo>
                      <a:pt x="1411" y="3783"/>
                    </a:lnTo>
                    <a:lnTo>
                      <a:pt x="1404" y="3790"/>
                    </a:lnTo>
                    <a:lnTo>
                      <a:pt x="1397" y="3789"/>
                    </a:lnTo>
                    <a:lnTo>
                      <a:pt x="1403" y="3780"/>
                    </a:lnTo>
                    <a:close/>
                    <a:moveTo>
                      <a:pt x="2855" y="3619"/>
                    </a:moveTo>
                    <a:lnTo>
                      <a:pt x="2858" y="3619"/>
                    </a:lnTo>
                    <a:lnTo>
                      <a:pt x="2867" y="3623"/>
                    </a:lnTo>
                    <a:lnTo>
                      <a:pt x="2826" y="3646"/>
                    </a:lnTo>
                    <a:lnTo>
                      <a:pt x="2826" y="3642"/>
                    </a:lnTo>
                    <a:lnTo>
                      <a:pt x="2828" y="3635"/>
                    </a:lnTo>
                    <a:lnTo>
                      <a:pt x="2828" y="3633"/>
                    </a:lnTo>
                    <a:lnTo>
                      <a:pt x="2855" y="3619"/>
                    </a:lnTo>
                    <a:close/>
                    <a:moveTo>
                      <a:pt x="903" y="3558"/>
                    </a:moveTo>
                    <a:lnTo>
                      <a:pt x="906" y="3558"/>
                    </a:lnTo>
                    <a:lnTo>
                      <a:pt x="927" y="3572"/>
                    </a:lnTo>
                    <a:lnTo>
                      <a:pt x="930" y="3577"/>
                    </a:lnTo>
                    <a:lnTo>
                      <a:pt x="930" y="3582"/>
                    </a:lnTo>
                    <a:lnTo>
                      <a:pt x="930" y="3585"/>
                    </a:lnTo>
                    <a:lnTo>
                      <a:pt x="893" y="3561"/>
                    </a:lnTo>
                    <a:lnTo>
                      <a:pt x="903" y="3558"/>
                    </a:lnTo>
                    <a:close/>
                    <a:moveTo>
                      <a:pt x="3276" y="3307"/>
                    </a:moveTo>
                    <a:lnTo>
                      <a:pt x="3279" y="3317"/>
                    </a:lnTo>
                    <a:lnTo>
                      <a:pt x="3273" y="3322"/>
                    </a:lnTo>
                    <a:lnTo>
                      <a:pt x="3269" y="3314"/>
                    </a:lnTo>
                    <a:lnTo>
                      <a:pt x="3276" y="3307"/>
                    </a:lnTo>
                    <a:close/>
                    <a:moveTo>
                      <a:pt x="504" y="3232"/>
                    </a:moveTo>
                    <a:lnTo>
                      <a:pt x="509" y="3232"/>
                    </a:lnTo>
                    <a:lnTo>
                      <a:pt x="514" y="3235"/>
                    </a:lnTo>
                    <a:lnTo>
                      <a:pt x="519" y="3236"/>
                    </a:lnTo>
                    <a:lnTo>
                      <a:pt x="530" y="3249"/>
                    </a:lnTo>
                    <a:lnTo>
                      <a:pt x="531" y="3250"/>
                    </a:lnTo>
                    <a:lnTo>
                      <a:pt x="533" y="3256"/>
                    </a:lnTo>
                    <a:lnTo>
                      <a:pt x="531" y="3263"/>
                    </a:lnTo>
                    <a:lnTo>
                      <a:pt x="531" y="3263"/>
                    </a:lnTo>
                    <a:lnTo>
                      <a:pt x="503" y="3232"/>
                    </a:lnTo>
                    <a:lnTo>
                      <a:pt x="504" y="3232"/>
                    </a:lnTo>
                    <a:close/>
                    <a:moveTo>
                      <a:pt x="3545" y="2979"/>
                    </a:moveTo>
                    <a:lnTo>
                      <a:pt x="3555" y="2980"/>
                    </a:lnTo>
                    <a:lnTo>
                      <a:pt x="3552" y="2986"/>
                    </a:lnTo>
                    <a:lnTo>
                      <a:pt x="3542" y="2985"/>
                    </a:lnTo>
                    <a:lnTo>
                      <a:pt x="3545" y="2979"/>
                    </a:lnTo>
                    <a:close/>
                    <a:moveTo>
                      <a:pt x="215" y="2798"/>
                    </a:moveTo>
                    <a:lnTo>
                      <a:pt x="218" y="2805"/>
                    </a:lnTo>
                    <a:lnTo>
                      <a:pt x="211" y="2812"/>
                    </a:lnTo>
                    <a:lnTo>
                      <a:pt x="208" y="2805"/>
                    </a:lnTo>
                    <a:lnTo>
                      <a:pt x="215" y="2798"/>
                    </a:lnTo>
                    <a:close/>
                    <a:moveTo>
                      <a:pt x="3786" y="2476"/>
                    </a:moveTo>
                    <a:lnTo>
                      <a:pt x="3778" y="2504"/>
                    </a:lnTo>
                    <a:lnTo>
                      <a:pt x="3775" y="2514"/>
                    </a:lnTo>
                    <a:lnTo>
                      <a:pt x="3772" y="2513"/>
                    </a:lnTo>
                    <a:lnTo>
                      <a:pt x="3769" y="2501"/>
                    </a:lnTo>
                    <a:lnTo>
                      <a:pt x="3769" y="2501"/>
                    </a:lnTo>
                    <a:lnTo>
                      <a:pt x="3774" y="2487"/>
                    </a:lnTo>
                    <a:lnTo>
                      <a:pt x="3775" y="2483"/>
                    </a:lnTo>
                    <a:lnTo>
                      <a:pt x="3785" y="2476"/>
                    </a:lnTo>
                    <a:lnTo>
                      <a:pt x="3786" y="2476"/>
                    </a:lnTo>
                    <a:close/>
                    <a:moveTo>
                      <a:pt x="57" y="2398"/>
                    </a:moveTo>
                    <a:lnTo>
                      <a:pt x="66" y="2399"/>
                    </a:lnTo>
                    <a:lnTo>
                      <a:pt x="68" y="2407"/>
                    </a:lnTo>
                    <a:lnTo>
                      <a:pt x="58" y="2405"/>
                    </a:lnTo>
                    <a:lnTo>
                      <a:pt x="57" y="2398"/>
                    </a:lnTo>
                    <a:close/>
                    <a:moveTo>
                      <a:pt x="3864" y="1973"/>
                    </a:moveTo>
                    <a:lnTo>
                      <a:pt x="3863" y="2011"/>
                    </a:lnTo>
                    <a:lnTo>
                      <a:pt x="3857" y="2005"/>
                    </a:lnTo>
                    <a:lnTo>
                      <a:pt x="3854" y="1994"/>
                    </a:lnTo>
                    <a:lnTo>
                      <a:pt x="3854" y="1994"/>
                    </a:lnTo>
                    <a:lnTo>
                      <a:pt x="3854" y="1987"/>
                    </a:lnTo>
                    <a:lnTo>
                      <a:pt x="3860" y="1976"/>
                    </a:lnTo>
                    <a:lnTo>
                      <a:pt x="3864" y="1973"/>
                    </a:lnTo>
                    <a:close/>
                    <a:moveTo>
                      <a:pt x="1" y="1851"/>
                    </a:moveTo>
                    <a:lnTo>
                      <a:pt x="6" y="1858"/>
                    </a:lnTo>
                    <a:lnTo>
                      <a:pt x="9" y="1870"/>
                    </a:lnTo>
                    <a:lnTo>
                      <a:pt x="10" y="1870"/>
                    </a:lnTo>
                    <a:lnTo>
                      <a:pt x="10" y="1877"/>
                    </a:lnTo>
                    <a:lnTo>
                      <a:pt x="4" y="1886"/>
                    </a:lnTo>
                    <a:lnTo>
                      <a:pt x="0" y="1889"/>
                    </a:lnTo>
                    <a:lnTo>
                      <a:pt x="1" y="1851"/>
                    </a:lnTo>
                    <a:close/>
                    <a:moveTo>
                      <a:pt x="3796" y="1455"/>
                    </a:moveTo>
                    <a:lnTo>
                      <a:pt x="3806" y="1457"/>
                    </a:lnTo>
                    <a:lnTo>
                      <a:pt x="3807" y="1465"/>
                    </a:lnTo>
                    <a:lnTo>
                      <a:pt x="3798" y="1464"/>
                    </a:lnTo>
                    <a:lnTo>
                      <a:pt x="3796" y="1455"/>
                    </a:lnTo>
                    <a:close/>
                    <a:moveTo>
                      <a:pt x="89" y="1348"/>
                    </a:moveTo>
                    <a:lnTo>
                      <a:pt x="90" y="1349"/>
                    </a:lnTo>
                    <a:lnTo>
                      <a:pt x="93" y="1362"/>
                    </a:lnTo>
                    <a:lnTo>
                      <a:pt x="93" y="1362"/>
                    </a:lnTo>
                    <a:lnTo>
                      <a:pt x="90" y="1372"/>
                    </a:lnTo>
                    <a:lnTo>
                      <a:pt x="88" y="1378"/>
                    </a:lnTo>
                    <a:lnTo>
                      <a:pt x="79" y="1385"/>
                    </a:lnTo>
                    <a:lnTo>
                      <a:pt x="78" y="1385"/>
                    </a:lnTo>
                    <a:lnTo>
                      <a:pt x="85" y="1359"/>
                    </a:lnTo>
                    <a:lnTo>
                      <a:pt x="89" y="1348"/>
                    </a:lnTo>
                    <a:close/>
                    <a:moveTo>
                      <a:pt x="3652" y="1048"/>
                    </a:moveTo>
                    <a:lnTo>
                      <a:pt x="3656" y="1057"/>
                    </a:lnTo>
                    <a:lnTo>
                      <a:pt x="3649" y="1064"/>
                    </a:lnTo>
                    <a:lnTo>
                      <a:pt x="3645" y="1056"/>
                    </a:lnTo>
                    <a:lnTo>
                      <a:pt x="3652" y="1048"/>
                    </a:lnTo>
                    <a:close/>
                    <a:moveTo>
                      <a:pt x="312" y="876"/>
                    </a:moveTo>
                    <a:lnTo>
                      <a:pt x="322" y="877"/>
                    </a:lnTo>
                    <a:lnTo>
                      <a:pt x="318" y="885"/>
                    </a:lnTo>
                    <a:lnTo>
                      <a:pt x="308" y="882"/>
                    </a:lnTo>
                    <a:lnTo>
                      <a:pt x="312" y="876"/>
                    </a:lnTo>
                    <a:close/>
                    <a:moveTo>
                      <a:pt x="3333" y="601"/>
                    </a:moveTo>
                    <a:lnTo>
                      <a:pt x="3360" y="627"/>
                    </a:lnTo>
                    <a:lnTo>
                      <a:pt x="3358" y="629"/>
                    </a:lnTo>
                    <a:lnTo>
                      <a:pt x="3354" y="627"/>
                    </a:lnTo>
                    <a:lnTo>
                      <a:pt x="3348" y="626"/>
                    </a:lnTo>
                    <a:lnTo>
                      <a:pt x="3344" y="625"/>
                    </a:lnTo>
                    <a:lnTo>
                      <a:pt x="3344" y="625"/>
                    </a:lnTo>
                    <a:lnTo>
                      <a:pt x="3338" y="619"/>
                    </a:lnTo>
                    <a:lnTo>
                      <a:pt x="3337" y="616"/>
                    </a:lnTo>
                    <a:lnTo>
                      <a:pt x="3334" y="610"/>
                    </a:lnTo>
                    <a:lnTo>
                      <a:pt x="3333" y="605"/>
                    </a:lnTo>
                    <a:lnTo>
                      <a:pt x="3333" y="601"/>
                    </a:lnTo>
                    <a:close/>
                    <a:moveTo>
                      <a:pt x="589" y="541"/>
                    </a:moveTo>
                    <a:lnTo>
                      <a:pt x="592" y="550"/>
                    </a:lnTo>
                    <a:lnTo>
                      <a:pt x="586" y="555"/>
                    </a:lnTo>
                    <a:lnTo>
                      <a:pt x="584" y="547"/>
                    </a:lnTo>
                    <a:lnTo>
                      <a:pt x="589" y="541"/>
                    </a:lnTo>
                    <a:close/>
                    <a:moveTo>
                      <a:pt x="2934" y="278"/>
                    </a:moveTo>
                    <a:lnTo>
                      <a:pt x="2968" y="300"/>
                    </a:lnTo>
                    <a:lnTo>
                      <a:pt x="2961" y="302"/>
                    </a:lnTo>
                    <a:lnTo>
                      <a:pt x="2957" y="301"/>
                    </a:lnTo>
                    <a:lnTo>
                      <a:pt x="2953" y="300"/>
                    </a:lnTo>
                    <a:lnTo>
                      <a:pt x="2941" y="292"/>
                    </a:lnTo>
                    <a:lnTo>
                      <a:pt x="2941" y="292"/>
                    </a:lnTo>
                    <a:lnTo>
                      <a:pt x="2934" y="283"/>
                    </a:lnTo>
                    <a:lnTo>
                      <a:pt x="2934" y="278"/>
                    </a:lnTo>
                    <a:close/>
                    <a:moveTo>
                      <a:pt x="1037" y="218"/>
                    </a:moveTo>
                    <a:lnTo>
                      <a:pt x="1037" y="219"/>
                    </a:lnTo>
                    <a:lnTo>
                      <a:pt x="1036" y="225"/>
                    </a:lnTo>
                    <a:lnTo>
                      <a:pt x="1033" y="230"/>
                    </a:lnTo>
                    <a:lnTo>
                      <a:pt x="1016" y="240"/>
                    </a:lnTo>
                    <a:lnTo>
                      <a:pt x="1012" y="240"/>
                    </a:lnTo>
                    <a:lnTo>
                      <a:pt x="1006" y="240"/>
                    </a:lnTo>
                    <a:lnTo>
                      <a:pt x="1000" y="237"/>
                    </a:lnTo>
                    <a:lnTo>
                      <a:pt x="1037" y="218"/>
                    </a:lnTo>
                    <a:close/>
                    <a:moveTo>
                      <a:pt x="2458" y="72"/>
                    </a:moveTo>
                    <a:lnTo>
                      <a:pt x="2465" y="73"/>
                    </a:lnTo>
                    <a:lnTo>
                      <a:pt x="2458" y="80"/>
                    </a:lnTo>
                    <a:lnTo>
                      <a:pt x="2451" y="79"/>
                    </a:lnTo>
                    <a:lnTo>
                      <a:pt x="2458" y="72"/>
                    </a:lnTo>
                    <a:close/>
                    <a:moveTo>
                      <a:pt x="1519" y="42"/>
                    </a:moveTo>
                    <a:lnTo>
                      <a:pt x="1519" y="44"/>
                    </a:lnTo>
                    <a:lnTo>
                      <a:pt x="1516" y="49"/>
                    </a:lnTo>
                    <a:lnTo>
                      <a:pt x="1512" y="54"/>
                    </a:lnTo>
                    <a:lnTo>
                      <a:pt x="1510" y="54"/>
                    </a:lnTo>
                    <a:lnTo>
                      <a:pt x="1486" y="58"/>
                    </a:lnTo>
                    <a:lnTo>
                      <a:pt x="1483" y="59"/>
                    </a:lnTo>
                    <a:lnTo>
                      <a:pt x="1478" y="56"/>
                    </a:lnTo>
                    <a:lnTo>
                      <a:pt x="1475" y="52"/>
                    </a:lnTo>
                    <a:lnTo>
                      <a:pt x="1485" y="49"/>
                    </a:lnTo>
                    <a:lnTo>
                      <a:pt x="1519" y="42"/>
                    </a:lnTo>
                    <a:close/>
                    <a:moveTo>
                      <a:pt x="2027" y="0"/>
                    </a:moveTo>
                    <a:lnTo>
                      <a:pt x="2034" y="1"/>
                    </a:lnTo>
                    <a:lnTo>
                      <a:pt x="2037" y="10"/>
                    </a:lnTo>
                    <a:lnTo>
                      <a:pt x="2030" y="10"/>
                    </a:lnTo>
                    <a:lnTo>
                      <a:pt x="20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6" name="Freeform 751"/>
              <p:cNvSpPr>
                <a:spLocks noEditPoints="1"/>
              </p:cNvSpPr>
              <p:nvPr/>
            </p:nvSpPr>
            <p:spPr bwMode="auto">
              <a:xfrm>
                <a:off x="5174" y="604"/>
                <a:ext cx="3882" cy="3880"/>
              </a:xfrm>
              <a:custGeom>
                <a:avLst/>
                <a:gdLst>
                  <a:gd name="T0" fmla="*/ 1848 w 3882"/>
                  <a:gd name="T1" fmla="*/ 3880 h 3880"/>
                  <a:gd name="T2" fmla="*/ 2400 w 3882"/>
                  <a:gd name="T3" fmla="*/ 3819 h 3880"/>
                  <a:gd name="T4" fmla="*/ 2391 w 3882"/>
                  <a:gd name="T5" fmla="*/ 3830 h 3880"/>
                  <a:gd name="T6" fmla="*/ 2354 w 3882"/>
                  <a:gd name="T7" fmla="*/ 3829 h 3880"/>
                  <a:gd name="T8" fmla="*/ 1407 w 3882"/>
                  <a:gd name="T9" fmla="*/ 3798 h 3880"/>
                  <a:gd name="T10" fmla="*/ 1400 w 3882"/>
                  <a:gd name="T11" fmla="*/ 3805 h 3880"/>
                  <a:gd name="T12" fmla="*/ 2879 w 3882"/>
                  <a:gd name="T13" fmla="*/ 3634 h 3880"/>
                  <a:gd name="T14" fmla="*/ 2837 w 3882"/>
                  <a:gd name="T15" fmla="*/ 3662 h 3880"/>
                  <a:gd name="T16" fmla="*/ 2877 w 3882"/>
                  <a:gd name="T17" fmla="*/ 3632 h 3880"/>
                  <a:gd name="T18" fmla="*/ 940 w 3882"/>
                  <a:gd name="T19" fmla="*/ 3598 h 3880"/>
                  <a:gd name="T20" fmla="*/ 903 w 3882"/>
                  <a:gd name="T21" fmla="*/ 3570 h 3880"/>
                  <a:gd name="T22" fmla="*/ 3293 w 3882"/>
                  <a:gd name="T23" fmla="*/ 3334 h 3880"/>
                  <a:gd name="T24" fmla="*/ 3289 w 3882"/>
                  <a:gd name="T25" fmla="*/ 3326 h 3880"/>
                  <a:gd name="T26" fmla="*/ 540 w 3882"/>
                  <a:gd name="T27" fmla="*/ 3278 h 3880"/>
                  <a:gd name="T28" fmla="*/ 503 w 3882"/>
                  <a:gd name="T29" fmla="*/ 3244 h 3880"/>
                  <a:gd name="T30" fmla="*/ 3574 w 3882"/>
                  <a:gd name="T31" fmla="*/ 2991 h 3880"/>
                  <a:gd name="T32" fmla="*/ 3565 w 3882"/>
                  <a:gd name="T33" fmla="*/ 2989 h 3880"/>
                  <a:gd name="T34" fmla="*/ 215 w 3882"/>
                  <a:gd name="T35" fmla="*/ 2828 h 3880"/>
                  <a:gd name="T36" fmla="*/ 3806 w 3882"/>
                  <a:gd name="T37" fmla="*/ 2482 h 3880"/>
                  <a:gd name="T38" fmla="*/ 3792 w 3882"/>
                  <a:gd name="T39" fmla="*/ 2530 h 3880"/>
                  <a:gd name="T40" fmla="*/ 3788 w 3882"/>
                  <a:gd name="T41" fmla="*/ 2513 h 3880"/>
                  <a:gd name="T42" fmla="*/ 57 w 3882"/>
                  <a:gd name="T43" fmla="*/ 2406 h 3880"/>
                  <a:gd name="T44" fmla="*/ 58 w 3882"/>
                  <a:gd name="T45" fmla="*/ 2413 h 3880"/>
                  <a:gd name="T46" fmla="*/ 3881 w 3882"/>
                  <a:gd name="T47" fmla="*/ 2025 h 3880"/>
                  <a:gd name="T48" fmla="*/ 3874 w 3882"/>
                  <a:gd name="T49" fmla="*/ 1982 h 3880"/>
                  <a:gd name="T50" fmla="*/ 3 w 3882"/>
                  <a:gd name="T51" fmla="*/ 1855 h 3880"/>
                  <a:gd name="T52" fmla="*/ 10 w 3882"/>
                  <a:gd name="T53" fmla="*/ 1898 h 3880"/>
                  <a:gd name="T54" fmla="*/ 3 w 3882"/>
                  <a:gd name="T55" fmla="*/ 1855 h 3880"/>
                  <a:gd name="T56" fmla="*/ 3827 w 3882"/>
                  <a:gd name="T57" fmla="*/ 1476 h 3880"/>
                  <a:gd name="T58" fmla="*/ 92 w 3882"/>
                  <a:gd name="T59" fmla="*/ 1349 h 3880"/>
                  <a:gd name="T60" fmla="*/ 95 w 3882"/>
                  <a:gd name="T61" fmla="*/ 1368 h 3880"/>
                  <a:gd name="T62" fmla="*/ 86 w 3882"/>
                  <a:gd name="T63" fmla="*/ 1366 h 3880"/>
                  <a:gd name="T64" fmla="*/ 3672 w 3882"/>
                  <a:gd name="T65" fmla="*/ 1059 h 3880"/>
                  <a:gd name="T66" fmla="*/ 3668 w 3882"/>
                  <a:gd name="T67" fmla="*/ 1049 h 3880"/>
                  <a:gd name="T68" fmla="*/ 318 w 3882"/>
                  <a:gd name="T69" fmla="*/ 891 h 3880"/>
                  <a:gd name="T70" fmla="*/ 3346 w 3882"/>
                  <a:gd name="T71" fmla="*/ 600 h 3880"/>
                  <a:gd name="T72" fmla="*/ 3370 w 3882"/>
                  <a:gd name="T73" fmla="*/ 636 h 3880"/>
                  <a:gd name="T74" fmla="*/ 3346 w 3882"/>
                  <a:gd name="T75" fmla="*/ 601 h 3880"/>
                  <a:gd name="T76" fmla="*/ 599 w 3882"/>
                  <a:gd name="T77" fmla="*/ 550 h 3880"/>
                  <a:gd name="T78" fmla="*/ 595 w 3882"/>
                  <a:gd name="T79" fmla="*/ 540 h 3880"/>
                  <a:gd name="T80" fmla="*/ 2981 w 3882"/>
                  <a:gd name="T81" fmla="*/ 309 h 3880"/>
                  <a:gd name="T82" fmla="*/ 2944 w 3882"/>
                  <a:gd name="T83" fmla="*/ 279 h 3880"/>
                  <a:gd name="T84" fmla="*/ 1048 w 3882"/>
                  <a:gd name="T85" fmla="*/ 222 h 3880"/>
                  <a:gd name="T86" fmla="*/ 1005 w 3882"/>
                  <a:gd name="T87" fmla="*/ 244 h 3880"/>
                  <a:gd name="T88" fmla="*/ 2474 w 3882"/>
                  <a:gd name="T89" fmla="*/ 73 h 3880"/>
                  <a:gd name="T90" fmla="*/ 2468 w 3882"/>
                  <a:gd name="T91" fmla="*/ 81 h 3880"/>
                  <a:gd name="T92" fmla="*/ 1530 w 3882"/>
                  <a:gd name="T93" fmla="*/ 47 h 3880"/>
                  <a:gd name="T94" fmla="*/ 1485 w 3882"/>
                  <a:gd name="T95" fmla="*/ 61 h 3880"/>
                  <a:gd name="T96" fmla="*/ 1492 w 3882"/>
                  <a:gd name="T97" fmla="*/ 50 h 3880"/>
                  <a:gd name="T98" fmla="*/ 2040 w 3882"/>
                  <a:gd name="T99" fmla="*/ 0 h 3880"/>
                  <a:gd name="T100" fmla="*/ 2033 w 3882"/>
                  <a:gd name="T101" fmla="*/ 0 h 3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882" h="3880">
                    <a:moveTo>
                      <a:pt x="1838" y="3870"/>
                    </a:moveTo>
                    <a:lnTo>
                      <a:pt x="1845" y="3871"/>
                    </a:lnTo>
                    <a:lnTo>
                      <a:pt x="1848" y="3880"/>
                    </a:lnTo>
                    <a:lnTo>
                      <a:pt x="1841" y="3880"/>
                    </a:lnTo>
                    <a:lnTo>
                      <a:pt x="1838" y="3870"/>
                    </a:lnTo>
                    <a:close/>
                    <a:moveTo>
                      <a:pt x="2400" y="3819"/>
                    </a:moveTo>
                    <a:lnTo>
                      <a:pt x="2406" y="3826"/>
                    </a:lnTo>
                    <a:lnTo>
                      <a:pt x="2406" y="3826"/>
                    </a:lnTo>
                    <a:lnTo>
                      <a:pt x="2391" y="3830"/>
                    </a:lnTo>
                    <a:lnTo>
                      <a:pt x="2354" y="3839"/>
                    </a:lnTo>
                    <a:lnTo>
                      <a:pt x="2354" y="3830"/>
                    </a:lnTo>
                    <a:lnTo>
                      <a:pt x="2354" y="3829"/>
                    </a:lnTo>
                    <a:lnTo>
                      <a:pt x="2389" y="3822"/>
                    </a:lnTo>
                    <a:lnTo>
                      <a:pt x="2400" y="3819"/>
                    </a:lnTo>
                    <a:close/>
                    <a:moveTo>
                      <a:pt x="1407" y="3798"/>
                    </a:moveTo>
                    <a:lnTo>
                      <a:pt x="1414" y="3799"/>
                    </a:lnTo>
                    <a:lnTo>
                      <a:pt x="1409" y="3807"/>
                    </a:lnTo>
                    <a:lnTo>
                      <a:pt x="1400" y="3805"/>
                    </a:lnTo>
                    <a:lnTo>
                      <a:pt x="1407" y="3798"/>
                    </a:lnTo>
                    <a:close/>
                    <a:moveTo>
                      <a:pt x="2877" y="3632"/>
                    </a:moveTo>
                    <a:lnTo>
                      <a:pt x="2879" y="3634"/>
                    </a:lnTo>
                    <a:lnTo>
                      <a:pt x="2884" y="3638"/>
                    </a:lnTo>
                    <a:lnTo>
                      <a:pt x="2837" y="3663"/>
                    </a:lnTo>
                    <a:lnTo>
                      <a:pt x="2837" y="3662"/>
                    </a:lnTo>
                    <a:lnTo>
                      <a:pt x="2836" y="3656"/>
                    </a:lnTo>
                    <a:lnTo>
                      <a:pt x="2836" y="3655"/>
                    </a:lnTo>
                    <a:lnTo>
                      <a:pt x="2877" y="3632"/>
                    </a:lnTo>
                    <a:close/>
                    <a:moveTo>
                      <a:pt x="903" y="3570"/>
                    </a:moveTo>
                    <a:lnTo>
                      <a:pt x="940" y="3594"/>
                    </a:lnTo>
                    <a:lnTo>
                      <a:pt x="940" y="3598"/>
                    </a:lnTo>
                    <a:lnTo>
                      <a:pt x="938" y="3603"/>
                    </a:lnTo>
                    <a:lnTo>
                      <a:pt x="894" y="3576"/>
                    </a:lnTo>
                    <a:lnTo>
                      <a:pt x="903" y="3570"/>
                    </a:lnTo>
                    <a:lnTo>
                      <a:pt x="903" y="3570"/>
                    </a:lnTo>
                    <a:close/>
                    <a:moveTo>
                      <a:pt x="3289" y="3326"/>
                    </a:moveTo>
                    <a:lnTo>
                      <a:pt x="3293" y="3334"/>
                    </a:lnTo>
                    <a:lnTo>
                      <a:pt x="3286" y="3341"/>
                    </a:lnTo>
                    <a:lnTo>
                      <a:pt x="3283" y="3331"/>
                    </a:lnTo>
                    <a:lnTo>
                      <a:pt x="3289" y="3326"/>
                    </a:lnTo>
                    <a:close/>
                    <a:moveTo>
                      <a:pt x="513" y="3241"/>
                    </a:moveTo>
                    <a:lnTo>
                      <a:pt x="541" y="3272"/>
                    </a:lnTo>
                    <a:lnTo>
                      <a:pt x="540" y="3278"/>
                    </a:lnTo>
                    <a:lnTo>
                      <a:pt x="538" y="3282"/>
                    </a:lnTo>
                    <a:lnTo>
                      <a:pt x="503" y="3244"/>
                    </a:lnTo>
                    <a:lnTo>
                      <a:pt x="503" y="3244"/>
                    </a:lnTo>
                    <a:lnTo>
                      <a:pt x="513" y="3241"/>
                    </a:lnTo>
                    <a:close/>
                    <a:moveTo>
                      <a:pt x="3565" y="2989"/>
                    </a:moveTo>
                    <a:lnTo>
                      <a:pt x="3574" y="2991"/>
                    </a:lnTo>
                    <a:lnTo>
                      <a:pt x="3570" y="2996"/>
                    </a:lnTo>
                    <a:lnTo>
                      <a:pt x="3562" y="2995"/>
                    </a:lnTo>
                    <a:lnTo>
                      <a:pt x="3565" y="2989"/>
                    </a:lnTo>
                    <a:close/>
                    <a:moveTo>
                      <a:pt x="218" y="2814"/>
                    </a:moveTo>
                    <a:lnTo>
                      <a:pt x="221" y="2821"/>
                    </a:lnTo>
                    <a:lnTo>
                      <a:pt x="215" y="2828"/>
                    </a:lnTo>
                    <a:lnTo>
                      <a:pt x="212" y="2823"/>
                    </a:lnTo>
                    <a:lnTo>
                      <a:pt x="218" y="2814"/>
                    </a:lnTo>
                    <a:close/>
                    <a:moveTo>
                      <a:pt x="3806" y="2482"/>
                    </a:moveTo>
                    <a:lnTo>
                      <a:pt x="3806" y="2482"/>
                    </a:lnTo>
                    <a:lnTo>
                      <a:pt x="3796" y="2514"/>
                    </a:lnTo>
                    <a:lnTo>
                      <a:pt x="3792" y="2530"/>
                    </a:lnTo>
                    <a:lnTo>
                      <a:pt x="3791" y="2530"/>
                    </a:lnTo>
                    <a:lnTo>
                      <a:pt x="3785" y="2523"/>
                    </a:lnTo>
                    <a:lnTo>
                      <a:pt x="3788" y="2513"/>
                    </a:lnTo>
                    <a:lnTo>
                      <a:pt x="3796" y="2485"/>
                    </a:lnTo>
                    <a:lnTo>
                      <a:pt x="3806" y="2482"/>
                    </a:lnTo>
                    <a:close/>
                    <a:moveTo>
                      <a:pt x="57" y="2406"/>
                    </a:moveTo>
                    <a:lnTo>
                      <a:pt x="67" y="2407"/>
                    </a:lnTo>
                    <a:lnTo>
                      <a:pt x="68" y="2414"/>
                    </a:lnTo>
                    <a:lnTo>
                      <a:pt x="58" y="2413"/>
                    </a:lnTo>
                    <a:lnTo>
                      <a:pt x="57" y="2406"/>
                    </a:lnTo>
                    <a:close/>
                    <a:moveTo>
                      <a:pt x="3882" y="1976"/>
                    </a:moveTo>
                    <a:lnTo>
                      <a:pt x="3881" y="2025"/>
                    </a:lnTo>
                    <a:lnTo>
                      <a:pt x="3874" y="2023"/>
                    </a:lnTo>
                    <a:lnTo>
                      <a:pt x="3873" y="2020"/>
                    </a:lnTo>
                    <a:lnTo>
                      <a:pt x="3874" y="1982"/>
                    </a:lnTo>
                    <a:lnTo>
                      <a:pt x="3878" y="1977"/>
                    </a:lnTo>
                    <a:lnTo>
                      <a:pt x="3882" y="1976"/>
                    </a:lnTo>
                    <a:close/>
                    <a:moveTo>
                      <a:pt x="3" y="1855"/>
                    </a:moveTo>
                    <a:lnTo>
                      <a:pt x="9" y="1857"/>
                    </a:lnTo>
                    <a:lnTo>
                      <a:pt x="11" y="1860"/>
                    </a:lnTo>
                    <a:lnTo>
                      <a:pt x="10" y="1898"/>
                    </a:lnTo>
                    <a:lnTo>
                      <a:pt x="6" y="1903"/>
                    </a:lnTo>
                    <a:lnTo>
                      <a:pt x="0" y="1903"/>
                    </a:lnTo>
                    <a:lnTo>
                      <a:pt x="3" y="1855"/>
                    </a:lnTo>
                    <a:close/>
                    <a:moveTo>
                      <a:pt x="3816" y="1466"/>
                    </a:moveTo>
                    <a:lnTo>
                      <a:pt x="3826" y="1469"/>
                    </a:lnTo>
                    <a:lnTo>
                      <a:pt x="3827" y="1476"/>
                    </a:lnTo>
                    <a:lnTo>
                      <a:pt x="3817" y="1474"/>
                    </a:lnTo>
                    <a:lnTo>
                      <a:pt x="3816" y="1466"/>
                    </a:lnTo>
                    <a:close/>
                    <a:moveTo>
                      <a:pt x="92" y="1349"/>
                    </a:moveTo>
                    <a:lnTo>
                      <a:pt x="93" y="1350"/>
                    </a:lnTo>
                    <a:lnTo>
                      <a:pt x="99" y="1357"/>
                    </a:lnTo>
                    <a:lnTo>
                      <a:pt x="95" y="1368"/>
                    </a:lnTo>
                    <a:lnTo>
                      <a:pt x="88" y="1394"/>
                    </a:lnTo>
                    <a:lnTo>
                      <a:pt x="78" y="1397"/>
                    </a:lnTo>
                    <a:lnTo>
                      <a:pt x="86" y="1366"/>
                    </a:lnTo>
                    <a:lnTo>
                      <a:pt x="92" y="1349"/>
                    </a:lnTo>
                    <a:close/>
                    <a:moveTo>
                      <a:pt x="3668" y="1049"/>
                    </a:moveTo>
                    <a:lnTo>
                      <a:pt x="3672" y="1059"/>
                    </a:lnTo>
                    <a:lnTo>
                      <a:pt x="3666" y="1066"/>
                    </a:lnTo>
                    <a:lnTo>
                      <a:pt x="3662" y="1057"/>
                    </a:lnTo>
                    <a:lnTo>
                      <a:pt x="3668" y="1049"/>
                    </a:lnTo>
                    <a:close/>
                    <a:moveTo>
                      <a:pt x="312" y="884"/>
                    </a:moveTo>
                    <a:lnTo>
                      <a:pt x="322" y="885"/>
                    </a:lnTo>
                    <a:lnTo>
                      <a:pt x="318" y="891"/>
                    </a:lnTo>
                    <a:lnTo>
                      <a:pt x="308" y="889"/>
                    </a:lnTo>
                    <a:lnTo>
                      <a:pt x="312" y="884"/>
                    </a:lnTo>
                    <a:close/>
                    <a:moveTo>
                      <a:pt x="3346" y="600"/>
                    </a:moveTo>
                    <a:lnTo>
                      <a:pt x="3379" y="635"/>
                    </a:lnTo>
                    <a:lnTo>
                      <a:pt x="3378" y="635"/>
                    </a:lnTo>
                    <a:lnTo>
                      <a:pt x="3370" y="636"/>
                    </a:lnTo>
                    <a:lnTo>
                      <a:pt x="3343" y="610"/>
                    </a:lnTo>
                    <a:lnTo>
                      <a:pt x="3343" y="608"/>
                    </a:lnTo>
                    <a:lnTo>
                      <a:pt x="3346" y="601"/>
                    </a:lnTo>
                    <a:lnTo>
                      <a:pt x="3346" y="600"/>
                    </a:lnTo>
                    <a:close/>
                    <a:moveTo>
                      <a:pt x="595" y="540"/>
                    </a:moveTo>
                    <a:lnTo>
                      <a:pt x="599" y="550"/>
                    </a:lnTo>
                    <a:lnTo>
                      <a:pt x="594" y="556"/>
                    </a:lnTo>
                    <a:lnTo>
                      <a:pt x="589" y="547"/>
                    </a:lnTo>
                    <a:lnTo>
                      <a:pt x="595" y="540"/>
                    </a:lnTo>
                    <a:close/>
                    <a:moveTo>
                      <a:pt x="2944" y="276"/>
                    </a:moveTo>
                    <a:lnTo>
                      <a:pt x="2988" y="304"/>
                    </a:lnTo>
                    <a:lnTo>
                      <a:pt x="2981" y="309"/>
                    </a:lnTo>
                    <a:lnTo>
                      <a:pt x="2978" y="309"/>
                    </a:lnTo>
                    <a:lnTo>
                      <a:pt x="2944" y="287"/>
                    </a:lnTo>
                    <a:lnTo>
                      <a:pt x="2944" y="279"/>
                    </a:lnTo>
                    <a:lnTo>
                      <a:pt x="2944" y="276"/>
                    </a:lnTo>
                    <a:close/>
                    <a:moveTo>
                      <a:pt x="1047" y="217"/>
                    </a:moveTo>
                    <a:lnTo>
                      <a:pt x="1048" y="222"/>
                    </a:lnTo>
                    <a:lnTo>
                      <a:pt x="1047" y="227"/>
                    </a:lnTo>
                    <a:lnTo>
                      <a:pt x="1010" y="246"/>
                    </a:lnTo>
                    <a:lnTo>
                      <a:pt x="1005" y="244"/>
                    </a:lnTo>
                    <a:lnTo>
                      <a:pt x="1002" y="241"/>
                    </a:lnTo>
                    <a:lnTo>
                      <a:pt x="1047" y="217"/>
                    </a:lnTo>
                    <a:close/>
                    <a:moveTo>
                      <a:pt x="2474" y="73"/>
                    </a:moveTo>
                    <a:lnTo>
                      <a:pt x="2481" y="75"/>
                    </a:lnTo>
                    <a:lnTo>
                      <a:pt x="2475" y="82"/>
                    </a:lnTo>
                    <a:lnTo>
                      <a:pt x="2468" y="81"/>
                    </a:lnTo>
                    <a:lnTo>
                      <a:pt x="2474" y="73"/>
                    </a:lnTo>
                    <a:close/>
                    <a:moveTo>
                      <a:pt x="1530" y="41"/>
                    </a:moveTo>
                    <a:lnTo>
                      <a:pt x="1530" y="47"/>
                    </a:lnTo>
                    <a:lnTo>
                      <a:pt x="1529" y="51"/>
                    </a:lnTo>
                    <a:lnTo>
                      <a:pt x="1495" y="58"/>
                    </a:lnTo>
                    <a:lnTo>
                      <a:pt x="1485" y="61"/>
                    </a:lnTo>
                    <a:lnTo>
                      <a:pt x="1481" y="56"/>
                    </a:lnTo>
                    <a:lnTo>
                      <a:pt x="1481" y="53"/>
                    </a:lnTo>
                    <a:lnTo>
                      <a:pt x="1492" y="50"/>
                    </a:lnTo>
                    <a:lnTo>
                      <a:pt x="1530" y="41"/>
                    </a:lnTo>
                    <a:close/>
                    <a:moveTo>
                      <a:pt x="2033" y="0"/>
                    </a:moveTo>
                    <a:lnTo>
                      <a:pt x="2040" y="0"/>
                    </a:lnTo>
                    <a:lnTo>
                      <a:pt x="2044" y="10"/>
                    </a:lnTo>
                    <a:lnTo>
                      <a:pt x="2037" y="9"/>
                    </a:lnTo>
                    <a:lnTo>
                      <a:pt x="20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7" name="Freeform 752"/>
              <p:cNvSpPr>
                <a:spLocks noEditPoints="1"/>
              </p:cNvSpPr>
              <p:nvPr/>
            </p:nvSpPr>
            <p:spPr bwMode="auto">
              <a:xfrm>
                <a:off x="5166" y="596"/>
                <a:ext cx="3900" cy="3897"/>
              </a:xfrm>
              <a:custGeom>
                <a:avLst/>
                <a:gdLst>
                  <a:gd name="T0" fmla="*/ 1859 w 3900"/>
                  <a:gd name="T1" fmla="*/ 3897 h 3897"/>
                  <a:gd name="T2" fmla="*/ 2414 w 3900"/>
                  <a:gd name="T3" fmla="*/ 3834 h 3897"/>
                  <a:gd name="T4" fmla="*/ 2365 w 3900"/>
                  <a:gd name="T5" fmla="*/ 3855 h 3897"/>
                  <a:gd name="T6" fmla="*/ 2399 w 3900"/>
                  <a:gd name="T7" fmla="*/ 3838 h 3897"/>
                  <a:gd name="T8" fmla="*/ 1417 w 3900"/>
                  <a:gd name="T9" fmla="*/ 3815 h 3897"/>
                  <a:gd name="T10" fmla="*/ 1408 w 3900"/>
                  <a:gd name="T11" fmla="*/ 3813 h 3897"/>
                  <a:gd name="T12" fmla="*/ 2896 w 3900"/>
                  <a:gd name="T13" fmla="*/ 3654 h 3897"/>
                  <a:gd name="T14" fmla="*/ 2845 w 3900"/>
                  <a:gd name="T15" fmla="*/ 3671 h 3897"/>
                  <a:gd name="T16" fmla="*/ 946 w 3900"/>
                  <a:gd name="T17" fmla="*/ 3611 h 3897"/>
                  <a:gd name="T18" fmla="*/ 941 w 3900"/>
                  <a:gd name="T19" fmla="*/ 3619 h 3897"/>
                  <a:gd name="T20" fmla="*/ 902 w 3900"/>
                  <a:gd name="T21" fmla="*/ 3584 h 3897"/>
                  <a:gd name="T22" fmla="*/ 3298 w 3900"/>
                  <a:gd name="T23" fmla="*/ 3358 h 3897"/>
                  <a:gd name="T24" fmla="*/ 511 w 3900"/>
                  <a:gd name="T25" fmla="*/ 3252 h 3897"/>
                  <a:gd name="T26" fmla="*/ 541 w 3900"/>
                  <a:gd name="T27" fmla="*/ 3295 h 3897"/>
                  <a:gd name="T28" fmla="*/ 511 w 3900"/>
                  <a:gd name="T29" fmla="*/ 3252 h 3897"/>
                  <a:gd name="T30" fmla="*/ 3588 w 3900"/>
                  <a:gd name="T31" fmla="*/ 3006 h 3897"/>
                  <a:gd name="T32" fmla="*/ 220 w 3900"/>
                  <a:gd name="T33" fmla="*/ 2831 h 3897"/>
                  <a:gd name="T34" fmla="*/ 213 w 3900"/>
                  <a:gd name="T35" fmla="*/ 2838 h 3897"/>
                  <a:gd name="T36" fmla="*/ 3818 w 3900"/>
                  <a:gd name="T37" fmla="*/ 2490 h 3897"/>
                  <a:gd name="T38" fmla="*/ 3807 w 3900"/>
                  <a:gd name="T39" fmla="*/ 2542 h 3897"/>
                  <a:gd name="T40" fmla="*/ 3814 w 3900"/>
                  <a:gd name="T41" fmla="*/ 2490 h 3897"/>
                  <a:gd name="T42" fmla="*/ 66 w 3900"/>
                  <a:gd name="T43" fmla="*/ 2421 h 3897"/>
                  <a:gd name="T44" fmla="*/ 3897 w 3900"/>
                  <a:gd name="T45" fmla="*/ 1983 h 3897"/>
                  <a:gd name="T46" fmla="*/ 3893 w 3900"/>
                  <a:gd name="T47" fmla="*/ 2036 h 3897"/>
                  <a:gd name="T48" fmla="*/ 3897 w 3900"/>
                  <a:gd name="T49" fmla="*/ 1983 h 3897"/>
                  <a:gd name="T50" fmla="*/ 11 w 3900"/>
                  <a:gd name="T51" fmla="*/ 1863 h 3897"/>
                  <a:gd name="T52" fmla="*/ 0 w 3900"/>
                  <a:gd name="T53" fmla="*/ 1912 h 3897"/>
                  <a:gd name="T54" fmla="*/ 3844 w 3900"/>
                  <a:gd name="T55" fmla="*/ 1478 h 3897"/>
                  <a:gd name="T56" fmla="*/ 3834 w 3900"/>
                  <a:gd name="T57" fmla="*/ 1477 h 3897"/>
                  <a:gd name="T58" fmla="*/ 94 w 3900"/>
                  <a:gd name="T59" fmla="*/ 1374 h 3897"/>
                  <a:gd name="T60" fmla="*/ 82 w 3900"/>
                  <a:gd name="T61" fmla="*/ 1405 h 3897"/>
                  <a:gd name="T62" fmla="*/ 92 w 3900"/>
                  <a:gd name="T63" fmla="*/ 1354 h 3897"/>
                  <a:gd name="T64" fmla="*/ 3687 w 3900"/>
                  <a:gd name="T65" fmla="*/ 1058 h 3897"/>
                  <a:gd name="T66" fmla="*/ 3681 w 3900"/>
                  <a:gd name="T67" fmla="*/ 1050 h 3897"/>
                  <a:gd name="T68" fmla="*/ 316 w 3900"/>
                  <a:gd name="T69" fmla="*/ 897 h 3897"/>
                  <a:gd name="T70" fmla="*/ 3359 w 3900"/>
                  <a:gd name="T71" fmla="*/ 601 h 3897"/>
                  <a:gd name="T72" fmla="*/ 3387 w 3900"/>
                  <a:gd name="T73" fmla="*/ 643 h 3897"/>
                  <a:gd name="T74" fmla="*/ 3359 w 3900"/>
                  <a:gd name="T75" fmla="*/ 601 h 3897"/>
                  <a:gd name="T76" fmla="*/ 597 w 3900"/>
                  <a:gd name="T77" fmla="*/ 555 h 3897"/>
                  <a:gd name="T78" fmla="*/ 2957 w 3900"/>
                  <a:gd name="T79" fmla="*/ 276 h 3897"/>
                  <a:gd name="T80" fmla="*/ 2996 w 3900"/>
                  <a:gd name="T81" fmla="*/ 312 h 3897"/>
                  <a:gd name="T82" fmla="*/ 2955 w 3900"/>
                  <a:gd name="T83" fmla="*/ 277 h 3897"/>
                  <a:gd name="T84" fmla="*/ 1052 w 3900"/>
                  <a:gd name="T85" fmla="*/ 219 h 3897"/>
                  <a:gd name="T86" fmla="*/ 1010 w 3900"/>
                  <a:gd name="T87" fmla="*/ 249 h 3897"/>
                  <a:gd name="T88" fmla="*/ 1051 w 3900"/>
                  <a:gd name="T89" fmla="*/ 216 h 3897"/>
                  <a:gd name="T90" fmla="*/ 2489 w 3900"/>
                  <a:gd name="T91" fmla="*/ 83 h 3897"/>
                  <a:gd name="T92" fmla="*/ 1537 w 3900"/>
                  <a:gd name="T93" fmla="*/ 41 h 3897"/>
                  <a:gd name="T94" fmla="*/ 1538 w 3900"/>
                  <a:gd name="T95" fmla="*/ 49 h 3897"/>
                  <a:gd name="T96" fmla="*/ 1487 w 3900"/>
                  <a:gd name="T97" fmla="*/ 52 h 3897"/>
                  <a:gd name="T98" fmla="*/ 2038 w 3900"/>
                  <a:gd name="T99" fmla="*/ 0 h 3897"/>
                  <a:gd name="T100" fmla="*/ 2041 w 3900"/>
                  <a:gd name="T101" fmla="*/ 8 h 3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900" h="3897">
                    <a:moveTo>
                      <a:pt x="1849" y="3888"/>
                    </a:moveTo>
                    <a:lnTo>
                      <a:pt x="1856" y="3888"/>
                    </a:lnTo>
                    <a:lnTo>
                      <a:pt x="1859" y="3897"/>
                    </a:lnTo>
                    <a:lnTo>
                      <a:pt x="1853" y="3896"/>
                    </a:lnTo>
                    <a:lnTo>
                      <a:pt x="1849" y="3888"/>
                    </a:lnTo>
                    <a:close/>
                    <a:moveTo>
                      <a:pt x="2414" y="3834"/>
                    </a:moveTo>
                    <a:lnTo>
                      <a:pt x="2414" y="3844"/>
                    </a:lnTo>
                    <a:lnTo>
                      <a:pt x="2401" y="3847"/>
                    </a:lnTo>
                    <a:lnTo>
                      <a:pt x="2365" y="3855"/>
                    </a:lnTo>
                    <a:lnTo>
                      <a:pt x="2362" y="3851"/>
                    </a:lnTo>
                    <a:lnTo>
                      <a:pt x="2362" y="3847"/>
                    </a:lnTo>
                    <a:lnTo>
                      <a:pt x="2399" y="3838"/>
                    </a:lnTo>
                    <a:lnTo>
                      <a:pt x="2414" y="3834"/>
                    </a:lnTo>
                    <a:close/>
                    <a:moveTo>
                      <a:pt x="1408" y="3813"/>
                    </a:moveTo>
                    <a:lnTo>
                      <a:pt x="1417" y="3815"/>
                    </a:lnTo>
                    <a:lnTo>
                      <a:pt x="1410" y="3823"/>
                    </a:lnTo>
                    <a:lnTo>
                      <a:pt x="1403" y="3821"/>
                    </a:lnTo>
                    <a:lnTo>
                      <a:pt x="1408" y="3813"/>
                    </a:lnTo>
                    <a:close/>
                    <a:moveTo>
                      <a:pt x="2892" y="3646"/>
                    </a:moveTo>
                    <a:lnTo>
                      <a:pt x="2896" y="3653"/>
                    </a:lnTo>
                    <a:lnTo>
                      <a:pt x="2896" y="3654"/>
                    </a:lnTo>
                    <a:lnTo>
                      <a:pt x="2851" y="3680"/>
                    </a:lnTo>
                    <a:lnTo>
                      <a:pt x="2848" y="3676"/>
                    </a:lnTo>
                    <a:lnTo>
                      <a:pt x="2845" y="3671"/>
                    </a:lnTo>
                    <a:lnTo>
                      <a:pt x="2892" y="3646"/>
                    </a:lnTo>
                    <a:close/>
                    <a:moveTo>
                      <a:pt x="902" y="3584"/>
                    </a:moveTo>
                    <a:lnTo>
                      <a:pt x="946" y="3611"/>
                    </a:lnTo>
                    <a:lnTo>
                      <a:pt x="946" y="3612"/>
                    </a:lnTo>
                    <a:lnTo>
                      <a:pt x="943" y="3618"/>
                    </a:lnTo>
                    <a:lnTo>
                      <a:pt x="941" y="3619"/>
                    </a:lnTo>
                    <a:lnTo>
                      <a:pt x="898" y="3591"/>
                    </a:lnTo>
                    <a:lnTo>
                      <a:pt x="902" y="3585"/>
                    </a:lnTo>
                    <a:lnTo>
                      <a:pt x="902" y="3584"/>
                    </a:lnTo>
                    <a:close/>
                    <a:moveTo>
                      <a:pt x="3301" y="3342"/>
                    </a:moveTo>
                    <a:lnTo>
                      <a:pt x="3304" y="3352"/>
                    </a:lnTo>
                    <a:lnTo>
                      <a:pt x="3298" y="3358"/>
                    </a:lnTo>
                    <a:lnTo>
                      <a:pt x="3294" y="3349"/>
                    </a:lnTo>
                    <a:lnTo>
                      <a:pt x="3301" y="3342"/>
                    </a:lnTo>
                    <a:close/>
                    <a:moveTo>
                      <a:pt x="511" y="3252"/>
                    </a:moveTo>
                    <a:lnTo>
                      <a:pt x="546" y="3290"/>
                    </a:lnTo>
                    <a:lnTo>
                      <a:pt x="545" y="3291"/>
                    </a:lnTo>
                    <a:lnTo>
                      <a:pt x="541" y="3295"/>
                    </a:lnTo>
                    <a:lnTo>
                      <a:pt x="539" y="3295"/>
                    </a:lnTo>
                    <a:lnTo>
                      <a:pt x="504" y="3257"/>
                    </a:lnTo>
                    <a:lnTo>
                      <a:pt x="511" y="3252"/>
                    </a:lnTo>
                    <a:close/>
                    <a:moveTo>
                      <a:pt x="3582" y="2999"/>
                    </a:moveTo>
                    <a:lnTo>
                      <a:pt x="3592" y="3000"/>
                    </a:lnTo>
                    <a:lnTo>
                      <a:pt x="3588" y="3006"/>
                    </a:lnTo>
                    <a:lnTo>
                      <a:pt x="3578" y="3004"/>
                    </a:lnTo>
                    <a:lnTo>
                      <a:pt x="3582" y="2999"/>
                    </a:lnTo>
                    <a:close/>
                    <a:moveTo>
                      <a:pt x="220" y="2831"/>
                    </a:moveTo>
                    <a:lnTo>
                      <a:pt x="223" y="2836"/>
                    </a:lnTo>
                    <a:lnTo>
                      <a:pt x="217" y="2845"/>
                    </a:lnTo>
                    <a:lnTo>
                      <a:pt x="213" y="2838"/>
                    </a:lnTo>
                    <a:lnTo>
                      <a:pt x="220" y="2831"/>
                    </a:lnTo>
                    <a:close/>
                    <a:moveTo>
                      <a:pt x="3814" y="2490"/>
                    </a:moveTo>
                    <a:lnTo>
                      <a:pt x="3818" y="2490"/>
                    </a:lnTo>
                    <a:lnTo>
                      <a:pt x="3823" y="2491"/>
                    </a:lnTo>
                    <a:lnTo>
                      <a:pt x="3813" y="2525"/>
                    </a:lnTo>
                    <a:lnTo>
                      <a:pt x="3807" y="2542"/>
                    </a:lnTo>
                    <a:lnTo>
                      <a:pt x="3800" y="2538"/>
                    </a:lnTo>
                    <a:lnTo>
                      <a:pt x="3804" y="2522"/>
                    </a:lnTo>
                    <a:lnTo>
                      <a:pt x="3814" y="2490"/>
                    </a:lnTo>
                    <a:close/>
                    <a:moveTo>
                      <a:pt x="55" y="2412"/>
                    </a:moveTo>
                    <a:lnTo>
                      <a:pt x="65" y="2414"/>
                    </a:lnTo>
                    <a:lnTo>
                      <a:pt x="66" y="2421"/>
                    </a:lnTo>
                    <a:lnTo>
                      <a:pt x="56" y="2419"/>
                    </a:lnTo>
                    <a:lnTo>
                      <a:pt x="55" y="2412"/>
                    </a:lnTo>
                    <a:close/>
                    <a:moveTo>
                      <a:pt x="3897" y="1983"/>
                    </a:moveTo>
                    <a:lnTo>
                      <a:pt x="3900" y="1983"/>
                    </a:lnTo>
                    <a:lnTo>
                      <a:pt x="3897" y="2036"/>
                    </a:lnTo>
                    <a:lnTo>
                      <a:pt x="3893" y="2036"/>
                    </a:lnTo>
                    <a:lnTo>
                      <a:pt x="3889" y="2033"/>
                    </a:lnTo>
                    <a:lnTo>
                      <a:pt x="3890" y="1984"/>
                    </a:lnTo>
                    <a:lnTo>
                      <a:pt x="3897" y="1983"/>
                    </a:lnTo>
                    <a:close/>
                    <a:moveTo>
                      <a:pt x="1" y="1860"/>
                    </a:moveTo>
                    <a:lnTo>
                      <a:pt x="5" y="1861"/>
                    </a:lnTo>
                    <a:lnTo>
                      <a:pt x="11" y="1863"/>
                    </a:lnTo>
                    <a:lnTo>
                      <a:pt x="8" y="1911"/>
                    </a:lnTo>
                    <a:lnTo>
                      <a:pt x="3" y="1912"/>
                    </a:lnTo>
                    <a:lnTo>
                      <a:pt x="0" y="1912"/>
                    </a:lnTo>
                    <a:lnTo>
                      <a:pt x="1" y="1860"/>
                    </a:lnTo>
                    <a:close/>
                    <a:moveTo>
                      <a:pt x="3834" y="1477"/>
                    </a:moveTo>
                    <a:lnTo>
                      <a:pt x="3844" y="1478"/>
                    </a:lnTo>
                    <a:lnTo>
                      <a:pt x="3845" y="1485"/>
                    </a:lnTo>
                    <a:lnTo>
                      <a:pt x="3835" y="1484"/>
                    </a:lnTo>
                    <a:lnTo>
                      <a:pt x="3834" y="1477"/>
                    </a:lnTo>
                    <a:close/>
                    <a:moveTo>
                      <a:pt x="92" y="1354"/>
                    </a:moveTo>
                    <a:lnTo>
                      <a:pt x="100" y="1357"/>
                    </a:lnTo>
                    <a:lnTo>
                      <a:pt x="94" y="1374"/>
                    </a:lnTo>
                    <a:lnTo>
                      <a:pt x="86" y="1405"/>
                    </a:lnTo>
                    <a:lnTo>
                      <a:pt x="86" y="1405"/>
                    </a:lnTo>
                    <a:lnTo>
                      <a:pt x="82" y="1405"/>
                    </a:lnTo>
                    <a:lnTo>
                      <a:pt x="77" y="1403"/>
                    </a:lnTo>
                    <a:lnTo>
                      <a:pt x="86" y="1371"/>
                    </a:lnTo>
                    <a:lnTo>
                      <a:pt x="92" y="1354"/>
                    </a:lnTo>
                    <a:close/>
                    <a:moveTo>
                      <a:pt x="3681" y="1050"/>
                    </a:moveTo>
                    <a:lnTo>
                      <a:pt x="3683" y="1051"/>
                    </a:lnTo>
                    <a:lnTo>
                      <a:pt x="3687" y="1058"/>
                    </a:lnTo>
                    <a:lnTo>
                      <a:pt x="3680" y="1067"/>
                    </a:lnTo>
                    <a:lnTo>
                      <a:pt x="3676" y="1057"/>
                    </a:lnTo>
                    <a:lnTo>
                      <a:pt x="3681" y="1050"/>
                    </a:lnTo>
                    <a:close/>
                    <a:moveTo>
                      <a:pt x="310" y="890"/>
                    </a:moveTo>
                    <a:lnTo>
                      <a:pt x="320" y="892"/>
                    </a:lnTo>
                    <a:lnTo>
                      <a:pt x="316" y="897"/>
                    </a:lnTo>
                    <a:lnTo>
                      <a:pt x="308" y="896"/>
                    </a:lnTo>
                    <a:lnTo>
                      <a:pt x="310" y="890"/>
                    </a:lnTo>
                    <a:close/>
                    <a:moveTo>
                      <a:pt x="3359" y="601"/>
                    </a:moveTo>
                    <a:lnTo>
                      <a:pt x="3395" y="637"/>
                    </a:lnTo>
                    <a:lnTo>
                      <a:pt x="3395" y="637"/>
                    </a:lnTo>
                    <a:lnTo>
                      <a:pt x="3387" y="643"/>
                    </a:lnTo>
                    <a:lnTo>
                      <a:pt x="3354" y="608"/>
                    </a:lnTo>
                    <a:lnTo>
                      <a:pt x="3358" y="603"/>
                    </a:lnTo>
                    <a:lnTo>
                      <a:pt x="3359" y="601"/>
                    </a:lnTo>
                    <a:close/>
                    <a:moveTo>
                      <a:pt x="600" y="540"/>
                    </a:moveTo>
                    <a:lnTo>
                      <a:pt x="603" y="548"/>
                    </a:lnTo>
                    <a:lnTo>
                      <a:pt x="597" y="555"/>
                    </a:lnTo>
                    <a:lnTo>
                      <a:pt x="594" y="545"/>
                    </a:lnTo>
                    <a:lnTo>
                      <a:pt x="600" y="540"/>
                    </a:lnTo>
                    <a:close/>
                    <a:moveTo>
                      <a:pt x="2957" y="276"/>
                    </a:moveTo>
                    <a:lnTo>
                      <a:pt x="3002" y="305"/>
                    </a:lnTo>
                    <a:lnTo>
                      <a:pt x="2998" y="311"/>
                    </a:lnTo>
                    <a:lnTo>
                      <a:pt x="2996" y="312"/>
                    </a:lnTo>
                    <a:lnTo>
                      <a:pt x="2952" y="284"/>
                    </a:lnTo>
                    <a:lnTo>
                      <a:pt x="2954" y="281"/>
                    </a:lnTo>
                    <a:lnTo>
                      <a:pt x="2955" y="277"/>
                    </a:lnTo>
                    <a:lnTo>
                      <a:pt x="2957" y="276"/>
                    </a:lnTo>
                    <a:close/>
                    <a:moveTo>
                      <a:pt x="1051" y="216"/>
                    </a:moveTo>
                    <a:lnTo>
                      <a:pt x="1052" y="219"/>
                    </a:lnTo>
                    <a:lnTo>
                      <a:pt x="1055" y="225"/>
                    </a:lnTo>
                    <a:lnTo>
                      <a:pt x="1055" y="225"/>
                    </a:lnTo>
                    <a:lnTo>
                      <a:pt x="1010" y="249"/>
                    </a:lnTo>
                    <a:lnTo>
                      <a:pt x="1006" y="242"/>
                    </a:lnTo>
                    <a:lnTo>
                      <a:pt x="1006" y="242"/>
                    </a:lnTo>
                    <a:lnTo>
                      <a:pt x="1051" y="216"/>
                    </a:lnTo>
                    <a:close/>
                    <a:moveTo>
                      <a:pt x="2488" y="73"/>
                    </a:moveTo>
                    <a:lnTo>
                      <a:pt x="2495" y="75"/>
                    </a:lnTo>
                    <a:lnTo>
                      <a:pt x="2489" y="83"/>
                    </a:lnTo>
                    <a:lnTo>
                      <a:pt x="2482" y="81"/>
                    </a:lnTo>
                    <a:lnTo>
                      <a:pt x="2488" y="73"/>
                    </a:lnTo>
                    <a:close/>
                    <a:moveTo>
                      <a:pt x="1537" y="41"/>
                    </a:moveTo>
                    <a:lnTo>
                      <a:pt x="1537" y="42"/>
                    </a:lnTo>
                    <a:lnTo>
                      <a:pt x="1538" y="48"/>
                    </a:lnTo>
                    <a:lnTo>
                      <a:pt x="1538" y="49"/>
                    </a:lnTo>
                    <a:lnTo>
                      <a:pt x="1500" y="58"/>
                    </a:lnTo>
                    <a:lnTo>
                      <a:pt x="1489" y="61"/>
                    </a:lnTo>
                    <a:lnTo>
                      <a:pt x="1487" y="52"/>
                    </a:lnTo>
                    <a:lnTo>
                      <a:pt x="1499" y="49"/>
                    </a:lnTo>
                    <a:lnTo>
                      <a:pt x="1537" y="41"/>
                    </a:lnTo>
                    <a:close/>
                    <a:moveTo>
                      <a:pt x="2038" y="0"/>
                    </a:moveTo>
                    <a:lnTo>
                      <a:pt x="2045" y="0"/>
                    </a:lnTo>
                    <a:lnTo>
                      <a:pt x="2048" y="8"/>
                    </a:lnTo>
                    <a:lnTo>
                      <a:pt x="2041" y="8"/>
                    </a:lnTo>
                    <a:lnTo>
                      <a:pt x="20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8" name="Freeform 753"/>
              <p:cNvSpPr>
                <a:spLocks noEditPoints="1"/>
              </p:cNvSpPr>
              <p:nvPr/>
            </p:nvSpPr>
            <p:spPr bwMode="auto">
              <a:xfrm>
                <a:off x="5157" y="586"/>
                <a:ext cx="3918" cy="3916"/>
              </a:xfrm>
              <a:custGeom>
                <a:avLst/>
                <a:gdLst>
                  <a:gd name="T0" fmla="*/ 1872 w 3918"/>
                  <a:gd name="T1" fmla="*/ 3916 h 3916"/>
                  <a:gd name="T2" fmla="*/ 2423 w 3918"/>
                  <a:gd name="T3" fmla="*/ 3854 h 3916"/>
                  <a:gd name="T4" fmla="*/ 2412 w 3918"/>
                  <a:gd name="T5" fmla="*/ 3866 h 3916"/>
                  <a:gd name="T6" fmla="*/ 2374 w 3918"/>
                  <a:gd name="T7" fmla="*/ 3865 h 3916"/>
                  <a:gd name="T8" fmla="*/ 1412 w 3918"/>
                  <a:gd name="T9" fmla="*/ 3831 h 3916"/>
                  <a:gd name="T10" fmla="*/ 1406 w 3918"/>
                  <a:gd name="T11" fmla="*/ 3838 h 3916"/>
                  <a:gd name="T12" fmla="*/ 2906 w 3918"/>
                  <a:gd name="T13" fmla="*/ 3673 h 3916"/>
                  <a:gd name="T14" fmla="*/ 2865 w 3918"/>
                  <a:gd name="T15" fmla="*/ 3697 h 3916"/>
                  <a:gd name="T16" fmla="*/ 2860 w 3918"/>
                  <a:gd name="T17" fmla="*/ 3690 h 3916"/>
                  <a:gd name="T18" fmla="*/ 907 w 3918"/>
                  <a:gd name="T19" fmla="*/ 3601 h 3916"/>
                  <a:gd name="T20" fmla="*/ 943 w 3918"/>
                  <a:gd name="T21" fmla="*/ 3635 h 3916"/>
                  <a:gd name="T22" fmla="*/ 906 w 3918"/>
                  <a:gd name="T23" fmla="*/ 3605 h 3916"/>
                  <a:gd name="T24" fmla="*/ 3317 w 3918"/>
                  <a:gd name="T25" fmla="*/ 3370 h 3916"/>
                  <a:gd name="T26" fmla="*/ 3313 w 3918"/>
                  <a:gd name="T27" fmla="*/ 3362 h 3916"/>
                  <a:gd name="T28" fmla="*/ 546 w 3918"/>
                  <a:gd name="T29" fmla="*/ 3308 h 3916"/>
                  <a:gd name="T30" fmla="*/ 512 w 3918"/>
                  <a:gd name="T31" fmla="*/ 3267 h 3916"/>
                  <a:gd name="T32" fmla="*/ 3611 w 3918"/>
                  <a:gd name="T33" fmla="*/ 3012 h 3916"/>
                  <a:gd name="T34" fmla="*/ 3601 w 3918"/>
                  <a:gd name="T35" fmla="*/ 3010 h 3916"/>
                  <a:gd name="T36" fmla="*/ 219 w 3918"/>
                  <a:gd name="T37" fmla="*/ 2862 h 3916"/>
                  <a:gd name="T38" fmla="*/ 222 w 3918"/>
                  <a:gd name="T39" fmla="*/ 2848 h 3916"/>
                  <a:gd name="T40" fmla="*/ 3826 w 3918"/>
                  <a:gd name="T41" fmla="*/ 2552 h 3916"/>
                  <a:gd name="T42" fmla="*/ 3816 w 3918"/>
                  <a:gd name="T43" fmla="*/ 2552 h 3916"/>
                  <a:gd name="T44" fmla="*/ 3833 w 3918"/>
                  <a:gd name="T45" fmla="*/ 2501 h 3916"/>
                  <a:gd name="T46" fmla="*/ 54 w 3918"/>
                  <a:gd name="T47" fmla="*/ 2421 h 3916"/>
                  <a:gd name="T48" fmla="*/ 55 w 3918"/>
                  <a:gd name="T49" fmla="*/ 2428 h 3916"/>
                  <a:gd name="T50" fmla="*/ 3911 w 3918"/>
                  <a:gd name="T51" fmla="*/ 1993 h 3916"/>
                  <a:gd name="T52" fmla="*/ 3916 w 3918"/>
                  <a:gd name="T53" fmla="*/ 2042 h 3916"/>
                  <a:gd name="T54" fmla="*/ 3916 w 3918"/>
                  <a:gd name="T55" fmla="*/ 2056 h 3916"/>
                  <a:gd name="T56" fmla="*/ 3906 w 3918"/>
                  <a:gd name="T57" fmla="*/ 2046 h 3916"/>
                  <a:gd name="T58" fmla="*/ 4 w 3918"/>
                  <a:gd name="T59" fmla="*/ 1871 h 3916"/>
                  <a:gd name="T60" fmla="*/ 9 w 3918"/>
                  <a:gd name="T61" fmla="*/ 1922 h 3916"/>
                  <a:gd name="T62" fmla="*/ 0 w 3918"/>
                  <a:gd name="T63" fmla="*/ 1921 h 3916"/>
                  <a:gd name="T64" fmla="*/ 3861 w 3918"/>
                  <a:gd name="T65" fmla="*/ 1490 h 3916"/>
                  <a:gd name="T66" fmla="*/ 3853 w 3918"/>
                  <a:gd name="T67" fmla="*/ 1488 h 3916"/>
                  <a:gd name="T68" fmla="*/ 101 w 3918"/>
                  <a:gd name="T69" fmla="*/ 1364 h 3916"/>
                  <a:gd name="T70" fmla="*/ 85 w 3918"/>
                  <a:gd name="T71" fmla="*/ 1413 h 3916"/>
                  <a:gd name="T72" fmla="*/ 86 w 3918"/>
                  <a:gd name="T73" fmla="*/ 1378 h 3916"/>
                  <a:gd name="T74" fmla="*/ 3697 w 3918"/>
                  <a:gd name="T75" fmla="*/ 1053 h 3916"/>
                  <a:gd name="T76" fmla="*/ 3696 w 3918"/>
                  <a:gd name="T77" fmla="*/ 1068 h 3916"/>
                  <a:gd name="T78" fmla="*/ 3697 w 3918"/>
                  <a:gd name="T79" fmla="*/ 1053 h 3916"/>
                  <a:gd name="T80" fmla="*/ 317 w 3918"/>
                  <a:gd name="T81" fmla="*/ 906 h 3916"/>
                  <a:gd name="T82" fmla="*/ 3365 w 3918"/>
                  <a:gd name="T83" fmla="*/ 594 h 3916"/>
                  <a:gd name="T84" fmla="*/ 3368 w 3918"/>
                  <a:gd name="T85" fmla="*/ 611 h 3916"/>
                  <a:gd name="T86" fmla="*/ 606 w 3918"/>
                  <a:gd name="T87" fmla="*/ 541 h 3916"/>
                  <a:gd name="T88" fmla="*/ 599 w 3918"/>
                  <a:gd name="T89" fmla="*/ 547 h 3916"/>
                  <a:gd name="T90" fmla="*/ 3012 w 3918"/>
                  <a:gd name="T91" fmla="*/ 305 h 3916"/>
                  <a:gd name="T92" fmla="*/ 3028 w 3918"/>
                  <a:gd name="T93" fmla="*/ 315 h 3916"/>
                  <a:gd name="T94" fmla="*/ 2966 w 3918"/>
                  <a:gd name="T95" fmla="*/ 286 h 3916"/>
                  <a:gd name="T96" fmla="*/ 1068 w 3918"/>
                  <a:gd name="T97" fmla="*/ 212 h 3916"/>
                  <a:gd name="T98" fmla="*/ 1015 w 3918"/>
                  <a:gd name="T99" fmla="*/ 252 h 3916"/>
                  <a:gd name="T100" fmla="*/ 1054 w 3918"/>
                  <a:gd name="T101" fmla="*/ 221 h 3916"/>
                  <a:gd name="T102" fmla="*/ 1068 w 3918"/>
                  <a:gd name="T103" fmla="*/ 212 h 3916"/>
                  <a:gd name="T104" fmla="*/ 2504 w 3918"/>
                  <a:gd name="T105" fmla="*/ 85 h 3916"/>
                  <a:gd name="T106" fmla="*/ 1540 w 3918"/>
                  <a:gd name="T107" fmla="*/ 42 h 3916"/>
                  <a:gd name="T108" fmla="*/ 1508 w 3918"/>
                  <a:gd name="T109" fmla="*/ 59 h 3916"/>
                  <a:gd name="T110" fmla="*/ 1477 w 3918"/>
                  <a:gd name="T111" fmla="*/ 58 h 3916"/>
                  <a:gd name="T112" fmla="*/ 1498 w 3918"/>
                  <a:gd name="T113" fmla="*/ 52 h 3916"/>
                  <a:gd name="T114" fmla="*/ 2043 w 3918"/>
                  <a:gd name="T115" fmla="*/ 0 h 3916"/>
                  <a:gd name="T116" fmla="*/ 2047 w 3918"/>
                  <a:gd name="T117" fmla="*/ 10 h 3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18" h="3916">
                    <a:moveTo>
                      <a:pt x="1862" y="3906"/>
                    </a:moveTo>
                    <a:lnTo>
                      <a:pt x="1868" y="3907"/>
                    </a:lnTo>
                    <a:lnTo>
                      <a:pt x="1872" y="3916"/>
                    </a:lnTo>
                    <a:lnTo>
                      <a:pt x="1865" y="3916"/>
                    </a:lnTo>
                    <a:lnTo>
                      <a:pt x="1862" y="3906"/>
                    </a:lnTo>
                    <a:close/>
                    <a:moveTo>
                      <a:pt x="2423" y="3854"/>
                    </a:moveTo>
                    <a:lnTo>
                      <a:pt x="2425" y="3858"/>
                    </a:lnTo>
                    <a:lnTo>
                      <a:pt x="2436" y="3859"/>
                    </a:lnTo>
                    <a:lnTo>
                      <a:pt x="2412" y="3866"/>
                    </a:lnTo>
                    <a:lnTo>
                      <a:pt x="2375" y="3874"/>
                    </a:lnTo>
                    <a:lnTo>
                      <a:pt x="2378" y="3871"/>
                    </a:lnTo>
                    <a:lnTo>
                      <a:pt x="2374" y="3865"/>
                    </a:lnTo>
                    <a:lnTo>
                      <a:pt x="2410" y="3857"/>
                    </a:lnTo>
                    <a:lnTo>
                      <a:pt x="2423" y="3854"/>
                    </a:lnTo>
                    <a:close/>
                    <a:moveTo>
                      <a:pt x="1412" y="3831"/>
                    </a:moveTo>
                    <a:lnTo>
                      <a:pt x="1419" y="3833"/>
                    </a:lnTo>
                    <a:lnTo>
                      <a:pt x="1413" y="3840"/>
                    </a:lnTo>
                    <a:lnTo>
                      <a:pt x="1406" y="3838"/>
                    </a:lnTo>
                    <a:lnTo>
                      <a:pt x="1412" y="3831"/>
                    </a:lnTo>
                    <a:close/>
                    <a:moveTo>
                      <a:pt x="2905" y="3664"/>
                    </a:moveTo>
                    <a:lnTo>
                      <a:pt x="2906" y="3673"/>
                    </a:lnTo>
                    <a:lnTo>
                      <a:pt x="2865" y="3695"/>
                    </a:lnTo>
                    <a:lnTo>
                      <a:pt x="2865" y="3695"/>
                    </a:lnTo>
                    <a:lnTo>
                      <a:pt x="2865" y="3697"/>
                    </a:lnTo>
                    <a:lnTo>
                      <a:pt x="2860" y="3700"/>
                    </a:lnTo>
                    <a:lnTo>
                      <a:pt x="2848" y="3705"/>
                    </a:lnTo>
                    <a:lnTo>
                      <a:pt x="2860" y="3690"/>
                    </a:lnTo>
                    <a:lnTo>
                      <a:pt x="2860" y="3690"/>
                    </a:lnTo>
                    <a:lnTo>
                      <a:pt x="2905" y="3664"/>
                    </a:lnTo>
                    <a:close/>
                    <a:moveTo>
                      <a:pt x="907" y="3601"/>
                    </a:moveTo>
                    <a:lnTo>
                      <a:pt x="950" y="3629"/>
                    </a:lnTo>
                    <a:lnTo>
                      <a:pt x="948" y="3632"/>
                    </a:lnTo>
                    <a:lnTo>
                      <a:pt x="943" y="3635"/>
                    </a:lnTo>
                    <a:lnTo>
                      <a:pt x="943" y="3635"/>
                    </a:lnTo>
                    <a:lnTo>
                      <a:pt x="892" y="3602"/>
                    </a:lnTo>
                    <a:lnTo>
                      <a:pt x="906" y="3605"/>
                    </a:lnTo>
                    <a:lnTo>
                      <a:pt x="907" y="3601"/>
                    </a:lnTo>
                    <a:close/>
                    <a:moveTo>
                      <a:pt x="3313" y="3362"/>
                    </a:moveTo>
                    <a:lnTo>
                      <a:pt x="3317" y="3370"/>
                    </a:lnTo>
                    <a:lnTo>
                      <a:pt x="3310" y="3376"/>
                    </a:lnTo>
                    <a:lnTo>
                      <a:pt x="3307" y="3368"/>
                    </a:lnTo>
                    <a:lnTo>
                      <a:pt x="3313" y="3362"/>
                    </a:lnTo>
                    <a:close/>
                    <a:moveTo>
                      <a:pt x="513" y="3267"/>
                    </a:moveTo>
                    <a:lnTo>
                      <a:pt x="548" y="3305"/>
                    </a:lnTo>
                    <a:lnTo>
                      <a:pt x="546" y="3308"/>
                    </a:lnTo>
                    <a:lnTo>
                      <a:pt x="550" y="3321"/>
                    </a:lnTo>
                    <a:lnTo>
                      <a:pt x="507" y="3276"/>
                    </a:lnTo>
                    <a:lnTo>
                      <a:pt x="512" y="3267"/>
                    </a:lnTo>
                    <a:lnTo>
                      <a:pt x="513" y="3267"/>
                    </a:lnTo>
                    <a:close/>
                    <a:moveTo>
                      <a:pt x="3601" y="3010"/>
                    </a:moveTo>
                    <a:lnTo>
                      <a:pt x="3611" y="3012"/>
                    </a:lnTo>
                    <a:lnTo>
                      <a:pt x="3607" y="3019"/>
                    </a:lnTo>
                    <a:lnTo>
                      <a:pt x="3597" y="3016"/>
                    </a:lnTo>
                    <a:lnTo>
                      <a:pt x="3601" y="3010"/>
                    </a:lnTo>
                    <a:close/>
                    <a:moveTo>
                      <a:pt x="222" y="2848"/>
                    </a:moveTo>
                    <a:lnTo>
                      <a:pt x="226" y="2855"/>
                    </a:lnTo>
                    <a:lnTo>
                      <a:pt x="219" y="2862"/>
                    </a:lnTo>
                    <a:lnTo>
                      <a:pt x="218" y="2859"/>
                    </a:lnTo>
                    <a:lnTo>
                      <a:pt x="216" y="2855"/>
                    </a:lnTo>
                    <a:lnTo>
                      <a:pt x="222" y="2848"/>
                    </a:lnTo>
                    <a:close/>
                    <a:moveTo>
                      <a:pt x="3842" y="2499"/>
                    </a:moveTo>
                    <a:lnTo>
                      <a:pt x="3832" y="2538"/>
                    </a:lnTo>
                    <a:lnTo>
                      <a:pt x="3826" y="2552"/>
                    </a:lnTo>
                    <a:lnTo>
                      <a:pt x="3822" y="2554"/>
                    </a:lnTo>
                    <a:lnTo>
                      <a:pt x="3819" y="2554"/>
                    </a:lnTo>
                    <a:lnTo>
                      <a:pt x="3816" y="2552"/>
                    </a:lnTo>
                    <a:lnTo>
                      <a:pt x="3822" y="2535"/>
                    </a:lnTo>
                    <a:lnTo>
                      <a:pt x="3832" y="2501"/>
                    </a:lnTo>
                    <a:lnTo>
                      <a:pt x="3833" y="2501"/>
                    </a:lnTo>
                    <a:lnTo>
                      <a:pt x="3837" y="2504"/>
                    </a:lnTo>
                    <a:lnTo>
                      <a:pt x="3842" y="2499"/>
                    </a:lnTo>
                    <a:close/>
                    <a:moveTo>
                      <a:pt x="54" y="2421"/>
                    </a:moveTo>
                    <a:lnTo>
                      <a:pt x="64" y="2422"/>
                    </a:lnTo>
                    <a:lnTo>
                      <a:pt x="65" y="2429"/>
                    </a:lnTo>
                    <a:lnTo>
                      <a:pt x="55" y="2428"/>
                    </a:lnTo>
                    <a:lnTo>
                      <a:pt x="54" y="2421"/>
                    </a:lnTo>
                    <a:close/>
                    <a:moveTo>
                      <a:pt x="3909" y="1993"/>
                    </a:moveTo>
                    <a:lnTo>
                      <a:pt x="3911" y="1993"/>
                    </a:lnTo>
                    <a:lnTo>
                      <a:pt x="3916" y="1994"/>
                    </a:lnTo>
                    <a:lnTo>
                      <a:pt x="3918" y="1995"/>
                    </a:lnTo>
                    <a:lnTo>
                      <a:pt x="3916" y="2042"/>
                    </a:lnTo>
                    <a:lnTo>
                      <a:pt x="3916" y="2043"/>
                    </a:lnTo>
                    <a:lnTo>
                      <a:pt x="3916" y="2043"/>
                    </a:lnTo>
                    <a:lnTo>
                      <a:pt x="3916" y="2056"/>
                    </a:lnTo>
                    <a:lnTo>
                      <a:pt x="3912" y="2045"/>
                    </a:lnTo>
                    <a:lnTo>
                      <a:pt x="3906" y="2046"/>
                    </a:lnTo>
                    <a:lnTo>
                      <a:pt x="3906" y="2046"/>
                    </a:lnTo>
                    <a:lnTo>
                      <a:pt x="3909" y="1993"/>
                    </a:lnTo>
                    <a:close/>
                    <a:moveTo>
                      <a:pt x="2" y="1865"/>
                    </a:moveTo>
                    <a:lnTo>
                      <a:pt x="4" y="1871"/>
                    </a:lnTo>
                    <a:lnTo>
                      <a:pt x="10" y="1870"/>
                    </a:lnTo>
                    <a:lnTo>
                      <a:pt x="10" y="1870"/>
                    </a:lnTo>
                    <a:lnTo>
                      <a:pt x="9" y="1922"/>
                    </a:lnTo>
                    <a:lnTo>
                      <a:pt x="7" y="1922"/>
                    </a:lnTo>
                    <a:lnTo>
                      <a:pt x="0" y="1921"/>
                    </a:lnTo>
                    <a:lnTo>
                      <a:pt x="0" y="1921"/>
                    </a:lnTo>
                    <a:lnTo>
                      <a:pt x="2" y="1865"/>
                    </a:lnTo>
                    <a:close/>
                    <a:moveTo>
                      <a:pt x="3853" y="1488"/>
                    </a:moveTo>
                    <a:lnTo>
                      <a:pt x="3861" y="1490"/>
                    </a:lnTo>
                    <a:lnTo>
                      <a:pt x="3864" y="1497"/>
                    </a:lnTo>
                    <a:lnTo>
                      <a:pt x="3854" y="1495"/>
                    </a:lnTo>
                    <a:lnTo>
                      <a:pt x="3853" y="1488"/>
                    </a:lnTo>
                    <a:close/>
                    <a:moveTo>
                      <a:pt x="96" y="1362"/>
                    </a:moveTo>
                    <a:lnTo>
                      <a:pt x="99" y="1362"/>
                    </a:lnTo>
                    <a:lnTo>
                      <a:pt x="101" y="1364"/>
                    </a:lnTo>
                    <a:lnTo>
                      <a:pt x="95" y="1381"/>
                    </a:lnTo>
                    <a:lnTo>
                      <a:pt x="86" y="1413"/>
                    </a:lnTo>
                    <a:lnTo>
                      <a:pt x="85" y="1413"/>
                    </a:lnTo>
                    <a:lnTo>
                      <a:pt x="79" y="1410"/>
                    </a:lnTo>
                    <a:lnTo>
                      <a:pt x="76" y="1413"/>
                    </a:lnTo>
                    <a:lnTo>
                      <a:pt x="86" y="1378"/>
                    </a:lnTo>
                    <a:lnTo>
                      <a:pt x="92" y="1362"/>
                    </a:lnTo>
                    <a:lnTo>
                      <a:pt x="96" y="1362"/>
                    </a:lnTo>
                    <a:close/>
                    <a:moveTo>
                      <a:pt x="3697" y="1053"/>
                    </a:moveTo>
                    <a:lnTo>
                      <a:pt x="3700" y="1057"/>
                    </a:lnTo>
                    <a:lnTo>
                      <a:pt x="3702" y="1061"/>
                    </a:lnTo>
                    <a:lnTo>
                      <a:pt x="3696" y="1068"/>
                    </a:lnTo>
                    <a:lnTo>
                      <a:pt x="3692" y="1061"/>
                    </a:lnTo>
                    <a:lnTo>
                      <a:pt x="3690" y="1060"/>
                    </a:lnTo>
                    <a:lnTo>
                      <a:pt x="3697" y="1053"/>
                    </a:lnTo>
                    <a:close/>
                    <a:moveTo>
                      <a:pt x="310" y="899"/>
                    </a:moveTo>
                    <a:lnTo>
                      <a:pt x="319" y="900"/>
                    </a:lnTo>
                    <a:lnTo>
                      <a:pt x="317" y="906"/>
                    </a:lnTo>
                    <a:lnTo>
                      <a:pt x="307" y="904"/>
                    </a:lnTo>
                    <a:lnTo>
                      <a:pt x="310" y="899"/>
                    </a:lnTo>
                    <a:close/>
                    <a:moveTo>
                      <a:pt x="3365" y="594"/>
                    </a:moveTo>
                    <a:lnTo>
                      <a:pt x="3409" y="639"/>
                    </a:lnTo>
                    <a:lnTo>
                      <a:pt x="3404" y="647"/>
                    </a:lnTo>
                    <a:lnTo>
                      <a:pt x="3368" y="611"/>
                    </a:lnTo>
                    <a:lnTo>
                      <a:pt x="3371" y="609"/>
                    </a:lnTo>
                    <a:lnTo>
                      <a:pt x="3365" y="594"/>
                    </a:lnTo>
                    <a:close/>
                    <a:moveTo>
                      <a:pt x="606" y="541"/>
                    </a:moveTo>
                    <a:lnTo>
                      <a:pt x="609" y="550"/>
                    </a:lnTo>
                    <a:lnTo>
                      <a:pt x="603" y="555"/>
                    </a:lnTo>
                    <a:lnTo>
                      <a:pt x="599" y="547"/>
                    </a:lnTo>
                    <a:lnTo>
                      <a:pt x="606" y="541"/>
                    </a:lnTo>
                    <a:close/>
                    <a:moveTo>
                      <a:pt x="2971" y="280"/>
                    </a:moveTo>
                    <a:lnTo>
                      <a:pt x="3012" y="305"/>
                    </a:lnTo>
                    <a:lnTo>
                      <a:pt x="3012" y="305"/>
                    </a:lnTo>
                    <a:lnTo>
                      <a:pt x="3014" y="307"/>
                    </a:lnTo>
                    <a:lnTo>
                      <a:pt x="3028" y="315"/>
                    </a:lnTo>
                    <a:lnTo>
                      <a:pt x="3012" y="312"/>
                    </a:lnTo>
                    <a:lnTo>
                      <a:pt x="3011" y="315"/>
                    </a:lnTo>
                    <a:lnTo>
                      <a:pt x="2966" y="286"/>
                    </a:lnTo>
                    <a:lnTo>
                      <a:pt x="2968" y="283"/>
                    </a:lnTo>
                    <a:lnTo>
                      <a:pt x="2971" y="280"/>
                    </a:lnTo>
                    <a:close/>
                    <a:moveTo>
                      <a:pt x="1068" y="212"/>
                    </a:moveTo>
                    <a:lnTo>
                      <a:pt x="1058" y="223"/>
                    </a:lnTo>
                    <a:lnTo>
                      <a:pt x="1060" y="226"/>
                    </a:lnTo>
                    <a:lnTo>
                      <a:pt x="1015" y="252"/>
                    </a:lnTo>
                    <a:lnTo>
                      <a:pt x="1012" y="242"/>
                    </a:lnTo>
                    <a:lnTo>
                      <a:pt x="1053" y="219"/>
                    </a:lnTo>
                    <a:lnTo>
                      <a:pt x="1054" y="221"/>
                    </a:lnTo>
                    <a:lnTo>
                      <a:pt x="1056" y="218"/>
                    </a:lnTo>
                    <a:lnTo>
                      <a:pt x="1058" y="216"/>
                    </a:lnTo>
                    <a:lnTo>
                      <a:pt x="1068" y="212"/>
                    </a:lnTo>
                    <a:close/>
                    <a:moveTo>
                      <a:pt x="2504" y="75"/>
                    </a:moveTo>
                    <a:lnTo>
                      <a:pt x="2511" y="78"/>
                    </a:lnTo>
                    <a:lnTo>
                      <a:pt x="2504" y="85"/>
                    </a:lnTo>
                    <a:lnTo>
                      <a:pt x="2497" y="83"/>
                    </a:lnTo>
                    <a:lnTo>
                      <a:pt x="2504" y="75"/>
                    </a:lnTo>
                    <a:close/>
                    <a:moveTo>
                      <a:pt x="1540" y="42"/>
                    </a:moveTo>
                    <a:lnTo>
                      <a:pt x="1544" y="47"/>
                    </a:lnTo>
                    <a:lnTo>
                      <a:pt x="1546" y="51"/>
                    </a:lnTo>
                    <a:lnTo>
                      <a:pt x="1508" y="59"/>
                    </a:lnTo>
                    <a:lnTo>
                      <a:pt x="1496" y="62"/>
                    </a:lnTo>
                    <a:lnTo>
                      <a:pt x="1495" y="61"/>
                    </a:lnTo>
                    <a:lnTo>
                      <a:pt x="1477" y="58"/>
                    </a:lnTo>
                    <a:lnTo>
                      <a:pt x="1492" y="54"/>
                    </a:lnTo>
                    <a:lnTo>
                      <a:pt x="1496" y="55"/>
                    </a:lnTo>
                    <a:lnTo>
                      <a:pt x="1498" y="52"/>
                    </a:lnTo>
                    <a:lnTo>
                      <a:pt x="1505" y="51"/>
                    </a:lnTo>
                    <a:lnTo>
                      <a:pt x="1540" y="42"/>
                    </a:lnTo>
                    <a:close/>
                    <a:moveTo>
                      <a:pt x="2043" y="0"/>
                    </a:moveTo>
                    <a:lnTo>
                      <a:pt x="2050" y="0"/>
                    </a:lnTo>
                    <a:lnTo>
                      <a:pt x="2054" y="10"/>
                    </a:lnTo>
                    <a:lnTo>
                      <a:pt x="2047" y="10"/>
                    </a:lnTo>
                    <a:lnTo>
                      <a:pt x="20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9" name="Freeform 754"/>
              <p:cNvSpPr>
                <a:spLocks noEditPoints="1"/>
              </p:cNvSpPr>
              <p:nvPr/>
            </p:nvSpPr>
            <p:spPr bwMode="auto">
              <a:xfrm>
                <a:off x="5147" y="576"/>
                <a:ext cx="3936" cy="3936"/>
              </a:xfrm>
              <a:custGeom>
                <a:avLst/>
                <a:gdLst>
                  <a:gd name="T0" fmla="*/ 1878 w 3936"/>
                  <a:gd name="T1" fmla="*/ 3936 h 3936"/>
                  <a:gd name="T2" fmla="*/ 2453 w 3936"/>
                  <a:gd name="T3" fmla="*/ 3878 h 3936"/>
                  <a:gd name="T4" fmla="*/ 2401 w 3936"/>
                  <a:gd name="T5" fmla="*/ 3889 h 3936"/>
                  <a:gd name="T6" fmla="*/ 2377 w 3936"/>
                  <a:gd name="T7" fmla="*/ 3895 h 3936"/>
                  <a:gd name="T8" fmla="*/ 1416 w 3936"/>
                  <a:gd name="T9" fmla="*/ 3848 h 3936"/>
                  <a:gd name="T10" fmla="*/ 1416 w 3936"/>
                  <a:gd name="T11" fmla="*/ 3848 h 3936"/>
                  <a:gd name="T12" fmla="*/ 2858 w 3936"/>
                  <a:gd name="T13" fmla="*/ 3715 h 3936"/>
                  <a:gd name="T14" fmla="*/ 2916 w 3936"/>
                  <a:gd name="T15" fmla="*/ 3687 h 3936"/>
                  <a:gd name="T16" fmla="*/ 2912 w 3936"/>
                  <a:gd name="T17" fmla="*/ 3696 h 3936"/>
                  <a:gd name="T18" fmla="*/ 2878 w 3936"/>
                  <a:gd name="T19" fmla="*/ 3707 h 3936"/>
                  <a:gd name="T20" fmla="*/ 902 w 3936"/>
                  <a:gd name="T21" fmla="*/ 3612 h 3936"/>
                  <a:gd name="T22" fmla="*/ 947 w 3936"/>
                  <a:gd name="T23" fmla="*/ 3648 h 3936"/>
                  <a:gd name="T24" fmla="*/ 914 w 3936"/>
                  <a:gd name="T25" fmla="*/ 3621 h 3936"/>
                  <a:gd name="T26" fmla="*/ 3330 w 3936"/>
                  <a:gd name="T27" fmla="*/ 3390 h 3936"/>
                  <a:gd name="T28" fmla="*/ 517 w 3936"/>
                  <a:gd name="T29" fmla="*/ 3286 h 3936"/>
                  <a:gd name="T30" fmla="*/ 548 w 3936"/>
                  <a:gd name="T31" fmla="*/ 3321 h 3936"/>
                  <a:gd name="T32" fmla="*/ 516 w 3936"/>
                  <a:gd name="T33" fmla="*/ 3296 h 3936"/>
                  <a:gd name="T34" fmla="*/ 517 w 3936"/>
                  <a:gd name="T35" fmla="*/ 3286 h 3936"/>
                  <a:gd name="T36" fmla="*/ 3617 w 3936"/>
                  <a:gd name="T37" fmla="*/ 3029 h 3936"/>
                  <a:gd name="T38" fmla="*/ 229 w 3936"/>
                  <a:gd name="T39" fmla="*/ 2872 h 3936"/>
                  <a:gd name="T40" fmla="*/ 3867 w 3936"/>
                  <a:gd name="T41" fmla="*/ 2490 h 3936"/>
                  <a:gd name="T42" fmla="*/ 3856 w 3936"/>
                  <a:gd name="T43" fmla="*/ 2525 h 3936"/>
                  <a:gd name="T44" fmla="*/ 3842 w 3936"/>
                  <a:gd name="T45" fmla="*/ 2574 h 3936"/>
                  <a:gd name="T46" fmla="*/ 3852 w 3936"/>
                  <a:gd name="T47" fmla="*/ 2509 h 3936"/>
                  <a:gd name="T48" fmla="*/ 65 w 3936"/>
                  <a:gd name="T49" fmla="*/ 2438 h 3936"/>
                  <a:gd name="T50" fmla="*/ 3935 w 3936"/>
                  <a:gd name="T51" fmla="*/ 2075 h 3936"/>
                  <a:gd name="T52" fmla="*/ 3936 w 3936"/>
                  <a:gd name="T53" fmla="*/ 2001 h 3936"/>
                  <a:gd name="T54" fmla="*/ 3936 w 3936"/>
                  <a:gd name="T55" fmla="*/ 2045 h 3936"/>
                  <a:gd name="T56" fmla="*/ 3928 w 3936"/>
                  <a:gd name="T57" fmla="*/ 2005 h 3936"/>
                  <a:gd name="T58" fmla="*/ 12 w 3936"/>
                  <a:gd name="T59" fmla="*/ 1875 h 3936"/>
                  <a:gd name="T60" fmla="*/ 2 w 3936"/>
                  <a:gd name="T61" fmla="*/ 1890 h 3936"/>
                  <a:gd name="T62" fmla="*/ 3 w 3936"/>
                  <a:gd name="T63" fmla="*/ 1870 h 3936"/>
                  <a:gd name="T64" fmla="*/ 3883 w 3936"/>
                  <a:gd name="T65" fmla="*/ 1508 h 3936"/>
                  <a:gd name="T66" fmla="*/ 98 w 3936"/>
                  <a:gd name="T67" fmla="*/ 1372 h 3936"/>
                  <a:gd name="T68" fmla="*/ 71 w 3936"/>
                  <a:gd name="T69" fmla="*/ 1442 h 3936"/>
                  <a:gd name="T70" fmla="*/ 81 w 3936"/>
                  <a:gd name="T71" fmla="*/ 1412 h 3936"/>
                  <a:gd name="T72" fmla="*/ 95 w 3936"/>
                  <a:gd name="T73" fmla="*/ 1364 h 3936"/>
                  <a:gd name="T74" fmla="*/ 3712 w 3936"/>
                  <a:gd name="T75" fmla="*/ 1071 h 3936"/>
                  <a:gd name="T76" fmla="*/ 310 w 3936"/>
                  <a:gd name="T77" fmla="*/ 907 h 3936"/>
                  <a:gd name="T78" fmla="*/ 310 w 3936"/>
                  <a:gd name="T79" fmla="*/ 907 h 3936"/>
                  <a:gd name="T80" fmla="*/ 3391 w 3936"/>
                  <a:gd name="T81" fmla="*/ 612 h 3936"/>
                  <a:gd name="T82" fmla="*/ 3425 w 3936"/>
                  <a:gd name="T83" fmla="*/ 643 h 3936"/>
                  <a:gd name="T84" fmla="*/ 3375 w 3936"/>
                  <a:gd name="T85" fmla="*/ 604 h 3936"/>
                  <a:gd name="T86" fmla="*/ 609 w 3936"/>
                  <a:gd name="T87" fmla="*/ 557 h 3936"/>
                  <a:gd name="T88" fmla="*/ 3046 w 3936"/>
                  <a:gd name="T89" fmla="*/ 320 h 3936"/>
                  <a:gd name="T90" fmla="*/ 2977 w 3936"/>
                  <a:gd name="T91" fmla="*/ 277 h 3936"/>
                  <a:gd name="T92" fmla="*/ 3004 w 3936"/>
                  <a:gd name="T93" fmla="*/ 293 h 3936"/>
                  <a:gd name="T94" fmla="*/ 2983 w 3936"/>
                  <a:gd name="T95" fmla="*/ 290 h 3936"/>
                  <a:gd name="T96" fmla="*/ 1058 w 3936"/>
                  <a:gd name="T97" fmla="*/ 228 h 3936"/>
                  <a:gd name="T98" fmla="*/ 1012 w 3936"/>
                  <a:gd name="T99" fmla="*/ 247 h 3936"/>
                  <a:gd name="T100" fmla="*/ 1051 w 3936"/>
                  <a:gd name="T101" fmla="*/ 226 h 3936"/>
                  <a:gd name="T102" fmla="*/ 1066 w 3936"/>
                  <a:gd name="T103" fmla="*/ 228 h 3936"/>
                  <a:gd name="T104" fmla="*/ 2526 w 3936"/>
                  <a:gd name="T105" fmla="*/ 81 h 3936"/>
                  <a:gd name="T106" fmla="*/ 1479 w 3936"/>
                  <a:gd name="T107" fmla="*/ 60 h 3936"/>
                  <a:gd name="T108" fmla="*/ 1479 w 3936"/>
                  <a:gd name="T109" fmla="*/ 60 h 3936"/>
                  <a:gd name="T110" fmla="*/ 1515 w 3936"/>
                  <a:gd name="T111" fmla="*/ 61 h 3936"/>
                  <a:gd name="T112" fmla="*/ 1539 w 3936"/>
                  <a:gd name="T113" fmla="*/ 47 h 3936"/>
                  <a:gd name="T114" fmla="*/ 1559 w 3936"/>
                  <a:gd name="T115" fmla="*/ 43 h 3936"/>
                  <a:gd name="T116" fmla="*/ 2053 w 3936"/>
                  <a:gd name="T117" fmla="*/ 10 h 3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36" h="3936">
                    <a:moveTo>
                      <a:pt x="1875" y="3926"/>
                    </a:moveTo>
                    <a:lnTo>
                      <a:pt x="1882" y="3926"/>
                    </a:lnTo>
                    <a:lnTo>
                      <a:pt x="1885" y="3936"/>
                    </a:lnTo>
                    <a:lnTo>
                      <a:pt x="1878" y="3936"/>
                    </a:lnTo>
                    <a:lnTo>
                      <a:pt x="1875" y="3926"/>
                    </a:lnTo>
                    <a:close/>
                    <a:moveTo>
                      <a:pt x="2446" y="3869"/>
                    </a:moveTo>
                    <a:lnTo>
                      <a:pt x="2468" y="3874"/>
                    </a:lnTo>
                    <a:lnTo>
                      <a:pt x="2453" y="3878"/>
                    </a:lnTo>
                    <a:lnTo>
                      <a:pt x="2432" y="3874"/>
                    </a:lnTo>
                    <a:lnTo>
                      <a:pt x="2426" y="3882"/>
                    </a:lnTo>
                    <a:lnTo>
                      <a:pt x="2422" y="3885"/>
                    </a:lnTo>
                    <a:lnTo>
                      <a:pt x="2401" y="3889"/>
                    </a:lnTo>
                    <a:lnTo>
                      <a:pt x="2398" y="3888"/>
                    </a:lnTo>
                    <a:lnTo>
                      <a:pt x="2394" y="3886"/>
                    </a:lnTo>
                    <a:lnTo>
                      <a:pt x="2388" y="3892"/>
                    </a:lnTo>
                    <a:lnTo>
                      <a:pt x="2377" y="3895"/>
                    </a:lnTo>
                    <a:lnTo>
                      <a:pt x="2385" y="3884"/>
                    </a:lnTo>
                    <a:lnTo>
                      <a:pt x="2422" y="3876"/>
                    </a:lnTo>
                    <a:lnTo>
                      <a:pt x="2446" y="3869"/>
                    </a:lnTo>
                    <a:close/>
                    <a:moveTo>
                      <a:pt x="1416" y="3848"/>
                    </a:moveTo>
                    <a:lnTo>
                      <a:pt x="1423" y="3850"/>
                    </a:lnTo>
                    <a:lnTo>
                      <a:pt x="1416" y="3858"/>
                    </a:lnTo>
                    <a:lnTo>
                      <a:pt x="1409" y="3855"/>
                    </a:lnTo>
                    <a:lnTo>
                      <a:pt x="1416" y="3848"/>
                    </a:lnTo>
                    <a:close/>
                    <a:moveTo>
                      <a:pt x="2875" y="3707"/>
                    </a:moveTo>
                    <a:lnTo>
                      <a:pt x="2861" y="3724"/>
                    </a:lnTo>
                    <a:lnTo>
                      <a:pt x="2844" y="3731"/>
                    </a:lnTo>
                    <a:lnTo>
                      <a:pt x="2858" y="3715"/>
                    </a:lnTo>
                    <a:lnTo>
                      <a:pt x="2870" y="3710"/>
                    </a:lnTo>
                    <a:lnTo>
                      <a:pt x="2875" y="3707"/>
                    </a:lnTo>
                    <a:close/>
                    <a:moveTo>
                      <a:pt x="2916" y="3683"/>
                    </a:moveTo>
                    <a:lnTo>
                      <a:pt x="2916" y="3687"/>
                    </a:lnTo>
                    <a:lnTo>
                      <a:pt x="2926" y="3689"/>
                    </a:lnTo>
                    <a:lnTo>
                      <a:pt x="2916" y="3694"/>
                    </a:lnTo>
                    <a:lnTo>
                      <a:pt x="2913" y="3694"/>
                    </a:lnTo>
                    <a:lnTo>
                      <a:pt x="2912" y="3696"/>
                    </a:lnTo>
                    <a:lnTo>
                      <a:pt x="2887" y="3710"/>
                    </a:lnTo>
                    <a:lnTo>
                      <a:pt x="2885" y="3710"/>
                    </a:lnTo>
                    <a:lnTo>
                      <a:pt x="2881" y="3710"/>
                    </a:lnTo>
                    <a:lnTo>
                      <a:pt x="2878" y="3707"/>
                    </a:lnTo>
                    <a:lnTo>
                      <a:pt x="2875" y="3705"/>
                    </a:lnTo>
                    <a:lnTo>
                      <a:pt x="2916" y="3683"/>
                    </a:lnTo>
                    <a:close/>
                    <a:moveTo>
                      <a:pt x="880" y="3608"/>
                    </a:moveTo>
                    <a:lnTo>
                      <a:pt x="902" y="3612"/>
                    </a:lnTo>
                    <a:lnTo>
                      <a:pt x="953" y="3645"/>
                    </a:lnTo>
                    <a:lnTo>
                      <a:pt x="958" y="3657"/>
                    </a:lnTo>
                    <a:lnTo>
                      <a:pt x="948" y="3653"/>
                    </a:lnTo>
                    <a:lnTo>
                      <a:pt x="947" y="3648"/>
                    </a:lnTo>
                    <a:lnTo>
                      <a:pt x="941" y="3649"/>
                    </a:lnTo>
                    <a:lnTo>
                      <a:pt x="933" y="3643"/>
                    </a:lnTo>
                    <a:lnTo>
                      <a:pt x="917" y="3633"/>
                    </a:lnTo>
                    <a:lnTo>
                      <a:pt x="914" y="3621"/>
                    </a:lnTo>
                    <a:lnTo>
                      <a:pt x="893" y="3618"/>
                    </a:lnTo>
                    <a:lnTo>
                      <a:pt x="880" y="3608"/>
                    </a:lnTo>
                    <a:close/>
                    <a:moveTo>
                      <a:pt x="3327" y="3380"/>
                    </a:moveTo>
                    <a:lnTo>
                      <a:pt x="3330" y="3390"/>
                    </a:lnTo>
                    <a:lnTo>
                      <a:pt x="3325" y="3396"/>
                    </a:lnTo>
                    <a:lnTo>
                      <a:pt x="3320" y="3386"/>
                    </a:lnTo>
                    <a:lnTo>
                      <a:pt x="3327" y="3380"/>
                    </a:lnTo>
                    <a:close/>
                    <a:moveTo>
                      <a:pt x="517" y="3286"/>
                    </a:moveTo>
                    <a:lnTo>
                      <a:pt x="560" y="3331"/>
                    </a:lnTo>
                    <a:lnTo>
                      <a:pt x="568" y="3352"/>
                    </a:lnTo>
                    <a:lnTo>
                      <a:pt x="556" y="3338"/>
                    </a:lnTo>
                    <a:lnTo>
                      <a:pt x="548" y="3321"/>
                    </a:lnTo>
                    <a:lnTo>
                      <a:pt x="544" y="3323"/>
                    </a:lnTo>
                    <a:lnTo>
                      <a:pt x="541" y="3323"/>
                    </a:lnTo>
                    <a:lnTo>
                      <a:pt x="516" y="3297"/>
                    </a:lnTo>
                    <a:lnTo>
                      <a:pt x="516" y="3296"/>
                    </a:lnTo>
                    <a:lnTo>
                      <a:pt x="515" y="3296"/>
                    </a:lnTo>
                    <a:lnTo>
                      <a:pt x="506" y="3286"/>
                    </a:lnTo>
                    <a:lnTo>
                      <a:pt x="516" y="3289"/>
                    </a:lnTo>
                    <a:lnTo>
                      <a:pt x="517" y="3286"/>
                    </a:lnTo>
                    <a:close/>
                    <a:moveTo>
                      <a:pt x="3621" y="3022"/>
                    </a:moveTo>
                    <a:lnTo>
                      <a:pt x="3631" y="3024"/>
                    </a:lnTo>
                    <a:lnTo>
                      <a:pt x="3627" y="3030"/>
                    </a:lnTo>
                    <a:lnTo>
                      <a:pt x="3617" y="3029"/>
                    </a:lnTo>
                    <a:lnTo>
                      <a:pt x="3621" y="3022"/>
                    </a:lnTo>
                    <a:close/>
                    <a:moveTo>
                      <a:pt x="226" y="2865"/>
                    </a:moveTo>
                    <a:lnTo>
                      <a:pt x="228" y="2869"/>
                    </a:lnTo>
                    <a:lnTo>
                      <a:pt x="229" y="2872"/>
                    </a:lnTo>
                    <a:lnTo>
                      <a:pt x="224" y="2880"/>
                    </a:lnTo>
                    <a:lnTo>
                      <a:pt x="219" y="2873"/>
                    </a:lnTo>
                    <a:lnTo>
                      <a:pt x="226" y="2865"/>
                    </a:lnTo>
                    <a:close/>
                    <a:moveTo>
                      <a:pt x="3867" y="2490"/>
                    </a:moveTo>
                    <a:lnTo>
                      <a:pt x="3863" y="2506"/>
                    </a:lnTo>
                    <a:lnTo>
                      <a:pt x="3852" y="2520"/>
                    </a:lnTo>
                    <a:lnTo>
                      <a:pt x="3856" y="2524"/>
                    </a:lnTo>
                    <a:lnTo>
                      <a:pt x="3856" y="2525"/>
                    </a:lnTo>
                    <a:lnTo>
                      <a:pt x="3846" y="2559"/>
                    </a:lnTo>
                    <a:lnTo>
                      <a:pt x="3843" y="2561"/>
                    </a:lnTo>
                    <a:lnTo>
                      <a:pt x="3844" y="2565"/>
                    </a:lnTo>
                    <a:lnTo>
                      <a:pt x="3842" y="2574"/>
                    </a:lnTo>
                    <a:lnTo>
                      <a:pt x="3837" y="2562"/>
                    </a:lnTo>
                    <a:lnTo>
                      <a:pt x="3836" y="2562"/>
                    </a:lnTo>
                    <a:lnTo>
                      <a:pt x="3842" y="2548"/>
                    </a:lnTo>
                    <a:lnTo>
                      <a:pt x="3852" y="2509"/>
                    </a:lnTo>
                    <a:lnTo>
                      <a:pt x="3867" y="2490"/>
                    </a:lnTo>
                    <a:close/>
                    <a:moveTo>
                      <a:pt x="54" y="2429"/>
                    </a:moveTo>
                    <a:lnTo>
                      <a:pt x="64" y="2431"/>
                    </a:lnTo>
                    <a:lnTo>
                      <a:pt x="65" y="2438"/>
                    </a:lnTo>
                    <a:lnTo>
                      <a:pt x="55" y="2436"/>
                    </a:lnTo>
                    <a:lnTo>
                      <a:pt x="54" y="2429"/>
                    </a:lnTo>
                    <a:close/>
                    <a:moveTo>
                      <a:pt x="3926" y="2053"/>
                    </a:moveTo>
                    <a:lnTo>
                      <a:pt x="3935" y="2075"/>
                    </a:lnTo>
                    <a:lnTo>
                      <a:pt x="3933" y="2087"/>
                    </a:lnTo>
                    <a:lnTo>
                      <a:pt x="3926" y="2066"/>
                    </a:lnTo>
                    <a:lnTo>
                      <a:pt x="3926" y="2053"/>
                    </a:lnTo>
                    <a:close/>
                    <a:moveTo>
                      <a:pt x="3936" y="2001"/>
                    </a:moveTo>
                    <a:lnTo>
                      <a:pt x="3936" y="2007"/>
                    </a:lnTo>
                    <a:lnTo>
                      <a:pt x="3935" y="2010"/>
                    </a:lnTo>
                    <a:lnTo>
                      <a:pt x="3936" y="2014"/>
                    </a:lnTo>
                    <a:lnTo>
                      <a:pt x="3936" y="2045"/>
                    </a:lnTo>
                    <a:lnTo>
                      <a:pt x="3936" y="2045"/>
                    </a:lnTo>
                    <a:lnTo>
                      <a:pt x="3932" y="2049"/>
                    </a:lnTo>
                    <a:lnTo>
                      <a:pt x="3926" y="2052"/>
                    </a:lnTo>
                    <a:lnTo>
                      <a:pt x="3928" y="2005"/>
                    </a:lnTo>
                    <a:lnTo>
                      <a:pt x="3931" y="2007"/>
                    </a:lnTo>
                    <a:lnTo>
                      <a:pt x="3936" y="2001"/>
                    </a:lnTo>
                    <a:close/>
                    <a:moveTo>
                      <a:pt x="3" y="1854"/>
                    </a:moveTo>
                    <a:lnTo>
                      <a:pt x="12" y="1875"/>
                    </a:lnTo>
                    <a:lnTo>
                      <a:pt x="10" y="1931"/>
                    </a:lnTo>
                    <a:lnTo>
                      <a:pt x="6" y="1928"/>
                    </a:lnTo>
                    <a:lnTo>
                      <a:pt x="0" y="1933"/>
                    </a:lnTo>
                    <a:lnTo>
                      <a:pt x="2" y="1890"/>
                    </a:lnTo>
                    <a:lnTo>
                      <a:pt x="2" y="1888"/>
                    </a:lnTo>
                    <a:lnTo>
                      <a:pt x="3" y="1887"/>
                    </a:lnTo>
                    <a:lnTo>
                      <a:pt x="7" y="1884"/>
                    </a:lnTo>
                    <a:lnTo>
                      <a:pt x="3" y="1870"/>
                    </a:lnTo>
                    <a:lnTo>
                      <a:pt x="3" y="1854"/>
                    </a:lnTo>
                    <a:close/>
                    <a:moveTo>
                      <a:pt x="3871" y="1500"/>
                    </a:moveTo>
                    <a:lnTo>
                      <a:pt x="3881" y="1501"/>
                    </a:lnTo>
                    <a:lnTo>
                      <a:pt x="3883" y="1508"/>
                    </a:lnTo>
                    <a:lnTo>
                      <a:pt x="3874" y="1507"/>
                    </a:lnTo>
                    <a:lnTo>
                      <a:pt x="3871" y="1500"/>
                    </a:lnTo>
                    <a:close/>
                    <a:moveTo>
                      <a:pt x="95" y="1364"/>
                    </a:moveTo>
                    <a:lnTo>
                      <a:pt x="98" y="1372"/>
                    </a:lnTo>
                    <a:lnTo>
                      <a:pt x="102" y="1372"/>
                    </a:lnTo>
                    <a:lnTo>
                      <a:pt x="96" y="1388"/>
                    </a:lnTo>
                    <a:lnTo>
                      <a:pt x="86" y="1423"/>
                    </a:lnTo>
                    <a:lnTo>
                      <a:pt x="71" y="1442"/>
                    </a:lnTo>
                    <a:lnTo>
                      <a:pt x="75" y="1429"/>
                    </a:lnTo>
                    <a:lnTo>
                      <a:pt x="85" y="1418"/>
                    </a:lnTo>
                    <a:lnTo>
                      <a:pt x="82" y="1413"/>
                    </a:lnTo>
                    <a:lnTo>
                      <a:pt x="81" y="1412"/>
                    </a:lnTo>
                    <a:lnTo>
                      <a:pt x="91" y="1378"/>
                    </a:lnTo>
                    <a:lnTo>
                      <a:pt x="94" y="1377"/>
                    </a:lnTo>
                    <a:lnTo>
                      <a:pt x="92" y="1375"/>
                    </a:lnTo>
                    <a:lnTo>
                      <a:pt x="95" y="1364"/>
                    </a:lnTo>
                    <a:close/>
                    <a:moveTo>
                      <a:pt x="3713" y="1054"/>
                    </a:moveTo>
                    <a:lnTo>
                      <a:pt x="3713" y="1056"/>
                    </a:lnTo>
                    <a:lnTo>
                      <a:pt x="3717" y="1064"/>
                    </a:lnTo>
                    <a:lnTo>
                      <a:pt x="3712" y="1071"/>
                    </a:lnTo>
                    <a:lnTo>
                      <a:pt x="3710" y="1067"/>
                    </a:lnTo>
                    <a:lnTo>
                      <a:pt x="3707" y="1063"/>
                    </a:lnTo>
                    <a:lnTo>
                      <a:pt x="3713" y="1054"/>
                    </a:lnTo>
                    <a:close/>
                    <a:moveTo>
                      <a:pt x="310" y="907"/>
                    </a:moveTo>
                    <a:lnTo>
                      <a:pt x="320" y="909"/>
                    </a:lnTo>
                    <a:lnTo>
                      <a:pt x="317" y="914"/>
                    </a:lnTo>
                    <a:lnTo>
                      <a:pt x="307" y="913"/>
                    </a:lnTo>
                    <a:lnTo>
                      <a:pt x="310" y="907"/>
                    </a:lnTo>
                    <a:close/>
                    <a:moveTo>
                      <a:pt x="3367" y="581"/>
                    </a:moveTo>
                    <a:lnTo>
                      <a:pt x="3378" y="594"/>
                    </a:lnTo>
                    <a:lnTo>
                      <a:pt x="3387" y="615"/>
                    </a:lnTo>
                    <a:lnTo>
                      <a:pt x="3391" y="612"/>
                    </a:lnTo>
                    <a:lnTo>
                      <a:pt x="3397" y="612"/>
                    </a:lnTo>
                    <a:lnTo>
                      <a:pt x="3422" y="640"/>
                    </a:lnTo>
                    <a:lnTo>
                      <a:pt x="3422" y="643"/>
                    </a:lnTo>
                    <a:lnTo>
                      <a:pt x="3425" y="643"/>
                    </a:lnTo>
                    <a:lnTo>
                      <a:pt x="3433" y="652"/>
                    </a:lnTo>
                    <a:lnTo>
                      <a:pt x="3419" y="649"/>
                    </a:lnTo>
                    <a:lnTo>
                      <a:pt x="3419" y="649"/>
                    </a:lnTo>
                    <a:lnTo>
                      <a:pt x="3375" y="604"/>
                    </a:lnTo>
                    <a:lnTo>
                      <a:pt x="3367" y="581"/>
                    </a:lnTo>
                    <a:close/>
                    <a:moveTo>
                      <a:pt x="612" y="541"/>
                    </a:moveTo>
                    <a:lnTo>
                      <a:pt x="616" y="551"/>
                    </a:lnTo>
                    <a:lnTo>
                      <a:pt x="609" y="557"/>
                    </a:lnTo>
                    <a:lnTo>
                      <a:pt x="606" y="547"/>
                    </a:lnTo>
                    <a:lnTo>
                      <a:pt x="612" y="541"/>
                    </a:lnTo>
                    <a:close/>
                    <a:moveTo>
                      <a:pt x="3024" y="317"/>
                    </a:moveTo>
                    <a:lnTo>
                      <a:pt x="3046" y="320"/>
                    </a:lnTo>
                    <a:lnTo>
                      <a:pt x="3059" y="329"/>
                    </a:lnTo>
                    <a:lnTo>
                      <a:pt x="3038" y="325"/>
                    </a:lnTo>
                    <a:lnTo>
                      <a:pt x="3024" y="317"/>
                    </a:lnTo>
                    <a:close/>
                    <a:moveTo>
                      <a:pt x="2977" y="277"/>
                    </a:moveTo>
                    <a:lnTo>
                      <a:pt x="2985" y="281"/>
                    </a:lnTo>
                    <a:lnTo>
                      <a:pt x="2987" y="287"/>
                    </a:lnTo>
                    <a:lnTo>
                      <a:pt x="2993" y="286"/>
                    </a:lnTo>
                    <a:lnTo>
                      <a:pt x="3004" y="293"/>
                    </a:lnTo>
                    <a:lnTo>
                      <a:pt x="3021" y="304"/>
                    </a:lnTo>
                    <a:lnTo>
                      <a:pt x="3022" y="315"/>
                    </a:lnTo>
                    <a:lnTo>
                      <a:pt x="2981" y="290"/>
                    </a:lnTo>
                    <a:lnTo>
                      <a:pt x="2983" y="290"/>
                    </a:lnTo>
                    <a:lnTo>
                      <a:pt x="2977" y="277"/>
                    </a:lnTo>
                    <a:close/>
                    <a:moveTo>
                      <a:pt x="1051" y="226"/>
                    </a:moveTo>
                    <a:lnTo>
                      <a:pt x="1053" y="226"/>
                    </a:lnTo>
                    <a:lnTo>
                      <a:pt x="1058" y="228"/>
                    </a:lnTo>
                    <a:lnTo>
                      <a:pt x="1063" y="229"/>
                    </a:lnTo>
                    <a:lnTo>
                      <a:pt x="1022" y="252"/>
                    </a:lnTo>
                    <a:lnTo>
                      <a:pt x="1022" y="249"/>
                    </a:lnTo>
                    <a:lnTo>
                      <a:pt x="1012" y="247"/>
                    </a:lnTo>
                    <a:lnTo>
                      <a:pt x="1019" y="243"/>
                    </a:lnTo>
                    <a:lnTo>
                      <a:pt x="1023" y="245"/>
                    </a:lnTo>
                    <a:lnTo>
                      <a:pt x="1026" y="239"/>
                    </a:lnTo>
                    <a:lnTo>
                      <a:pt x="1051" y="226"/>
                    </a:lnTo>
                    <a:close/>
                    <a:moveTo>
                      <a:pt x="1091" y="205"/>
                    </a:moveTo>
                    <a:lnTo>
                      <a:pt x="1078" y="222"/>
                    </a:lnTo>
                    <a:lnTo>
                      <a:pt x="1068" y="226"/>
                    </a:lnTo>
                    <a:lnTo>
                      <a:pt x="1066" y="228"/>
                    </a:lnTo>
                    <a:lnTo>
                      <a:pt x="1080" y="212"/>
                    </a:lnTo>
                    <a:lnTo>
                      <a:pt x="1091" y="205"/>
                    </a:lnTo>
                    <a:close/>
                    <a:moveTo>
                      <a:pt x="2519" y="78"/>
                    </a:moveTo>
                    <a:lnTo>
                      <a:pt x="2526" y="81"/>
                    </a:lnTo>
                    <a:lnTo>
                      <a:pt x="2521" y="88"/>
                    </a:lnTo>
                    <a:lnTo>
                      <a:pt x="2514" y="85"/>
                    </a:lnTo>
                    <a:lnTo>
                      <a:pt x="2519" y="78"/>
                    </a:lnTo>
                    <a:close/>
                    <a:moveTo>
                      <a:pt x="1479" y="60"/>
                    </a:moveTo>
                    <a:lnTo>
                      <a:pt x="1502" y="64"/>
                    </a:lnTo>
                    <a:lnTo>
                      <a:pt x="1487" y="68"/>
                    </a:lnTo>
                    <a:lnTo>
                      <a:pt x="1465" y="64"/>
                    </a:lnTo>
                    <a:lnTo>
                      <a:pt x="1479" y="60"/>
                    </a:lnTo>
                    <a:close/>
                    <a:moveTo>
                      <a:pt x="1559" y="43"/>
                    </a:moveTo>
                    <a:lnTo>
                      <a:pt x="1550" y="52"/>
                    </a:lnTo>
                    <a:lnTo>
                      <a:pt x="1550" y="52"/>
                    </a:lnTo>
                    <a:lnTo>
                      <a:pt x="1515" y="61"/>
                    </a:lnTo>
                    <a:lnTo>
                      <a:pt x="1508" y="62"/>
                    </a:lnTo>
                    <a:lnTo>
                      <a:pt x="1511" y="55"/>
                    </a:lnTo>
                    <a:lnTo>
                      <a:pt x="1515" y="52"/>
                    </a:lnTo>
                    <a:lnTo>
                      <a:pt x="1539" y="47"/>
                    </a:lnTo>
                    <a:lnTo>
                      <a:pt x="1540" y="47"/>
                    </a:lnTo>
                    <a:lnTo>
                      <a:pt x="1546" y="50"/>
                    </a:lnTo>
                    <a:lnTo>
                      <a:pt x="1550" y="44"/>
                    </a:lnTo>
                    <a:lnTo>
                      <a:pt x="1559" y="43"/>
                    </a:lnTo>
                    <a:close/>
                    <a:moveTo>
                      <a:pt x="2050" y="0"/>
                    </a:moveTo>
                    <a:lnTo>
                      <a:pt x="2057" y="0"/>
                    </a:lnTo>
                    <a:lnTo>
                      <a:pt x="2060" y="10"/>
                    </a:lnTo>
                    <a:lnTo>
                      <a:pt x="2053" y="10"/>
                    </a:lnTo>
                    <a:lnTo>
                      <a:pt x="20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0" name="Freeform 755"/>
              <p:cNvSpPr>
                <a:spLocks noEditPoints="1"/>
              </p:cNvSpPr>
              <p:nvPr/>
            </p:nvSpPr>
            <p:spPr bwMode="auto">
              <a:xfrm>
                <a:off x="5139" y="568"/>
                <a:ext cx="3954" cy="3954"/>
              </a:xfrm>
              <a:custGeom>
                <a:avLst/>
                <a:gdLst>
                  <a:gd name="T0" fmla="*/ 1886 w 3954"/>
                  <a:gd name="T1" fmla="*/ 3944 h 3954"/>
                  <a:gd name="T2" fmla="*/ 2396 w 3954"/>
                  <a:gd name="T3" fmla="*/ 3900 h 3954"/>
                  <a:gd name="T4" fmla="*/ 2409 w 3954"/>
                  <a:gd name="T5" fmla="*/ 3897 h 3954"/>
                  <a:gd name="T6" fmla="*/ 2461 w 3954"/>
                  <a:gd name="T7" fmla="*/ 3886 h 3954"/>
                  <a:gd name="T8" fmla="*/ 1411 w 3954"/>
                  <a:gd name="T9" fmla="*/ 3872 h 3954"/>
                  <a:gd name="T10" fmla="*/ 2852 w 3954"/>
                  <a:gd name="T11" fmla="*/ 3739 h 3954"/>
                  <a:gd name="T12" fmla="*/ 2897 w 3954"/>
                  <a:gd name="T13" fmla="*/ 3718 h 3954"/>
                  <a:gd name="T14" fmla="*/ 2938 w 3954"/>
                  <a:gd name="T15" fmla="*/ 3705 h 3954"/>
                  <a:gd name="T16" fmla="*/ 970 w 3954"/>
                  <a:gd name="T17" fmla="*/ 3680 h 3954"/>
                  <a:gd name="T18" fmla="*/ 949 w 3954"/>
                  <a:gd name="T19" fmla="*/ 3657 h 3954"/>
                  <a:gd name="T20" fmla="*/ 925 w 3954"/>
                  <a:gd name="T21" fmla="*/ 3641 h 3954"/>
                  <a:gd name="T22" fmla="*/ 866 w 3954"/>
                  <a:gd name="T23" fmla="*/ 3613 h 3954"/>
                  <a:gd name="T24" fmla="*/ 3338 w 3954"/>
                  <a:gd name="T25" fmla="*/ 3398 h 3954"/>
                  <a:gd name="T26" fmla="*/ 572 w 3954"/>
                  <a:gd name="T27" fmla="*/ 3369 h 3954"/>
                  <a:gd name="T28" fmla="*/ 545 w 3954"/>
                  <a:gd name="T29" fmla="*/ 3331 h 3954"/>
                  <a:gd name="T30" fmla="*/ 514 w 3954"/>
                  <a:gd name="T31" fmla="*/ 3294 h 3954"/>
                  <a:gd name="T32" fmla="*/ 3649 w 3954"/>
                  <a:gd name="T33" fmla="*/ 3034 h 3954"/>
                  <a:gd name="T34" fmla="*/ 232 w 3954"/>
                  <a:gd name="T35" fmla="*/ 2888 h 3954"/>
                  <a:gd name="T36" fmla="*/ 3852 w 3954"/>
                  <a:gd name="T37" fmla="*/ 2573 h 3954"/>
                  <a:gd name="T38" fmla="*/ 3864 w 3954"/>
                  <a:gd name="T39" fmla="*/ 2533 h 3954"/>
                  <a:gd name="T40" fmla="*/ 3861 w 3954"/>
                  <a:gd name="T41" fmla="*/ 2562 h 3954"/>
                  <a:gd name="T42" fmla="*/ 3885 w 3954"/>
                  <a:gd name="T43" fmla="*/ 2495 h 3954"/>
                  <a:gd name="T44" fmla="*/ 62 w 3954"/>
                  <a:gd name="T45" fmla="*/ 2437 h 3954"/>
                  <a:gd name="T46" fmla="*/ 3950 w 3954"/>
                  <a:gd name="T47" fmla="*/ 2104 h 3954"/>
                  <a:gd name="T48" fmla="*/ 3949 w 3954"/>
                  <a:gd name="T49" fmla="*/ 2029 h 3954"/>
                  <a:gd name="T50" fmla="*/ 3954 w 3954"/>
                  <a:gd name="T51" fmla="*/ 1998 h 3954"/>
                  <a:gd name="T52" fmla="*/ 10 w 3954"/>
                  <a:gd name="T53" fmla="*/ 1896 h 3954"/>
                  <a:gd name="T54" fmla="*/ 8 w 3954"/>
                  <a:gd name="T55" fmla="*/ 1933 h 3954"/>
                  <a:gd name="T56" fmla="*/ 3 w 3954"/>
                  <a:gd name="T57" fmla="*/ 1905 h 3954"/>
                  <a:gd name="T58" fmla="*/ 11 w 3954"/>
                  <a:gd name="T59" fmla="*/ 1878 h 3954"/>
                  <a:gd name="T60" fmla="*/ 3900 w 3954"/>
                  <a:gd name="T61" fmla="*/ 1517 h 3954"/>
                  <a:gd name="T62" fmla="*/ 66 w 3954"/>
                  <a:gd name="T63" fmla="*/ 1467 h 3954"/>
                  <a:gd name="T64" fmla="*/ 87 w 3954"/>
                  <a:gd name="T65" fmla="*/ 1416 h 3954"/>
                  <a:gd name="T66" fmla="*/ 96 w 3954"/>
                  <a:gd name="T67" fmla="*/ 1387 h 3954"/>
                  <a:gd name="T68" fmla="*/ 94 w 3954"/>
                  <a:gd name="T69" fmla="*/ 1369 h 3954"/>
                  <a:gd name="T70" fmla="*/ 3725 w 3954"/>
                  <a:gd name="T71" fmla="*/ 1072 h 3954"/>
                  <a:gd name="T72" fmla="*/ 318 w 3954"/>
                  <a:gd name="T73" fmla="*/ 915 h 3954"/>
                  <a:gd name="T74" fmla="*/ 3448 w 3954"/>
                  <a:gd name="T75" fmla="*/ 654 h 3954"/>
                  <a:gd name="T76" fmla="*/ 3409 w 3954"/>
                  <a:gd name="T77" fmla="*/ 620 h 3954"/>
                  <a:gd name="T78" fmla="*/ 3405 w 3954"/>
                  <a:gd name="T79" fmla="*/ 620 h 3954"/>
                  <a:gd name="T80" fmla="*/ 3375 w 3954"/>
                  <a:gd name="T81" fmla="*/ 589 h 3954"/>
                  <a:gd name="T82" fmla="*/ 610 w 3954"/>
                  <a:gd name="T83" fmla="*/ 547 h 3954"/>
                  <a:gd name="T84" fmla="*/ 3067 w 3954"/>
                  <a:gd name="T85" fmla="*/ 337 h 3954"/>
                  <a:gd name="T86" fmla="*/ 3029 w 3954"/>
                  <a:gd name="T87" fmla="*/ 311 h 3954"/>
                  <a:gd name="T88" fmla="*/ 3006 w 3954"/>
                  <a:gd name="T89" fmla="*/ 294 h 3954"/>
                  <a:gd name="T90" fmla="*/ 2981 w 3954"/>
                  <a:gd name="T91" fmla="*/ 271 h 3954"/>
                  <a:gd name="T92" fmla="*/ 1013 w 3954"/>
                  <a:gd name="T93" fmla="*/ 250 h 3954"/>
                  <a:gd name="T94" fmla="*/ 1045 w 3954"/>
                  <a:gd name="T95" fmla="*/ 236 h 3954"/>
                  <a:gd name="T96" fmla="*/ 1100 w 3954"/>
                  <a:gd name="T97" fmla="*/ 203 h 3954"/>
                  <a:gd name="T98" fmla="*/ 2527 w 3954"/>
                  <a:gd name="T99" fmla="*/ 86 h 3954"/>
                  <a:gd name="T100" fmla="*/ 1452 w 3954"/>
                  <a:gd name="T101" fmla="*/ 69 h 3954"/>
                  <a:gd name="T102" fmla="*/ 1523 w 3954"/>
                  <a:gd name="T103" fmla="*/ 60 h 3954"/>
                  <a:gd name="T104" fmla="*/ 1558 w 3954"/>
                  <a:gd name="T105" fmla="*/ 52 h 3954"/>
                  <a:gd name="T106" fmla="*/ 2061 w 3954"/>
                  <a:gd name="T107" fmla="*/ 0 h 3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54" h="3954">
                    <a:moveTo>
                      <a:pt x="1886" y="3944"/>
                    </a:moveTo>
                    <a:lnTo>
                      <a:pt x="1893" y="3944"/>
                    </a:lnTo>
                    <a:lnTo>
                      <a:pt x="1897" y="3954"/>
                    </a:lnTo>
                    <a:lnTo>
                      <a:pt x="1890" y="3952"/>
                    </a:lnTo>
                    <a:lnTo>
                      <a:pt x="1886" y="3944"/>
                    </a:lnTo>
                    <a:close/>
                    <a:moveTo>
                      <a:pt x="2396" y="3900"/>
                    </a:moveTo>
                    <a:lnTo>
                      <a:pt x="2386" y="3911"/>
                    </a:lnTo>
                    <a:lnTo>
                      <a:pt x="2375" y="3914"/>
                    </a:lnTo>
                    <a:lnTo>
                      <a:pt x="2385" y="3903"/>
                    </a:lnTo>
                    <a:lnTo>
                      <a:pt x="2396" y="3900"/>
                    </a:lnTo>
                    <a:close/>
                    <a:moveTo>
                      <a:pt x="2430" y="3893"/>
                    </a:moveTo>
                    <a:lnTo>
                      <a:pt x="2426" y="3896"/>
                    </a:lnTo>
                    <a:lnTo>
                      <a:pt x="2416" y="3899"/>
                    </a:lnTo>
                    <a:lnTo>
                      <a:pt x="2410" y="3897"/>
                    </a:lnTo>
                    <a:lnTo>
                      <a:pt x="2409" y="3897"/>
                    </a:lnTo>
                    <a:lnTo>
                      <a:pt x="2430" y="3893"/>
                    </a:lnTo>
                    <a:close/>
                    <a:moveTo>
                      <a:pt x="2476" y="3882"/>
                    </a:moveTo>
                    <a:lnTo>
                      <a:pt x="2496" y="3884"/>
                    </a:lnTo>
                    <a:lnTo>
                      <a:pt x="2482" y="3889"/>
                    </a:lnTo>
                    <a:lnTo>
                      <a:pt x="2461" y="3886"/>
                    </a:lnTo>
                    <a:lnTo>
                      <a:pt x="2476" y="3882"/>
                    </a:lnTo>
                    <a:close/>
                    <a:moveTo>
                      <a:pt x="1417" y="3863"/>
                    </a:moveTo>
                    <a:lnTo>
                      <a:pt x="1424" y="3866"/>
                    </a:lnTo>
                    <a:lnTo>
                      <a:pt x="1418" y="3873"/>
                    </a:lnTo>
                    <a:lnTo>
                      <a:pt x="1411" y="3872"/>
                    </a:lnTo>
                    <a:lnTo>
                      <a:pt x="1417" y="3863"/>
                    </a:lnTo>
                    <a:close/>
                    <a:moveTo>
                      <a:pt x="2869" y="3732"/>
                    </a:moveTo>
                    <a:lnTo>
                      <a:pt x="2855" y="3749"/>
                    </a:lnTo>
                    <a:lnTo>
                      <a:pt x="2838" y="3756"/>
                    </a:lnTo>
                    <a:lnTo>
                      <a:pt x="2852" y="3739"/>
                    </a:lnTo>
                    <a:lnTo>
                      <a:pt x="2869" y="3732"/>
                    </a:lnTo>
                    <a:close/>
                    <a:moveTo>
                      <a:pt x="2920" y="3704"/>
                    </a:moveTo>
                    <a:lnTo>
                      <a:pt x="2916" y="3711"/>
                    </a:lnTo>
                    <a:lnTo>
                      <a:pt x="2907" y="3716"/>
                    </a:lnTo>
                    <a:lnTo>
                      <a:pt x="2897" y="3718"/>
                    </a:lnTo>
                    <a:lnTo>
                      <a:pt x="2895" y="3718"/>
                    </a:lnTo>
                    <a:lnTo>
                      <a:pt x="2920" y="3704"/>
                    </a:lnTo>
                    <a:close/>
                    <a:moveTo>
                      <a:pt x="2934" y="3697"/>
                    </a:moveTo>
                    <a:lnTo>
                      <a:pt x="2948" y="3698"/>
                    </a:lnTo>
                    <a:lnTo>
                      <a:pt x="2938" y="3705"/>
                    </a:lnTo>
                    <a:lnTo>
                      <a:pt x="2924" y="3702"/>
                    </a:lnTo>
                    <a:lnTo>
                      <a:pt x="2934" y="3697"/>
                    </a:lnTo>
                    <a:close/>
                    <a:moveTo>
                      <a:pt x="956" y="3661"/>
                    </a:moveTo>
                    <a:lnTo>
                      <a:pt x="966" y="3665"/>
                    </a:lnTo>
                    <a:lnTo>
                      <a:pt x="970" y="3680"/>
                    </a:lnTo>
                    <a:lnTo>
                      <a:pt x="962" y="3674"/>
                    </a:lnTo>
                    <a:lnTo>
                      <a:pt x="956" y="3661"/>
                    </a:lnTo>
                    <a:close/>
                    <a:moveTo>
                      <a:pt x="925" y="3641"/>
                    </a:moveTo>
                    <a:lnTo>
                      <a:pt x="941" y="3651"/>
                    </a:lnTo>
                    <a:lnTo>
                      <a:pt x="949" y="3657"/>
                    </a:lnTo>
                    <a:lnTo>
                      <a:pt x="948" y="3657"/>
                    </a:lnTo>
                    <a:lnTo>
                      <a:pt x="944" y="3657"/>
                    </a:lnTo>
                    <a:lnTo>
                      <a:pt x="932" y="3651"/>
                    </a:lnTo>
                    <a:lnTo>
                      <a:pt x="925" y="3641"/>
                    </a:lnTo>
                    <a:lnTo>
                      <a:pt x="925" y="3641"/>
                    </a:lnTo>
                    <a:close/>
                    <a:moveTo>
                      <a:pt x="866" y="3613"/>
                    </a:moveTo>
                    <a:lnTo>
                      <a:pt x="888" y="3616"/>
                    </a:lnTo>
                    <a:lnTo>
                      <a:pt x="901" y="3626"/>
                    </a:lnTo>
                    <a:lnTo>
                      <a:pt x="880" y="3622"/>
                    </a:lnTo>
                    <a:lnTo>
                      <a:pt x="866" y="3613"/>
                    </a:lnTo>
                    <a:close/>
                    <a:moveTo>
                      <a:pt x="3338" y="3398"/>
                    </a:moveTo>
                    <a:lnTo>
                      <a:pt x="3342" y="3407"/>
                    </a:lnTo>
                    <a:lnTo>
                      <a:pt x="3335" y="3412"/>
                    </a:lnTo>
                    <a:lnTo>
                      <a:pt x="3333" y="3404"/>
                    </a:lnTo>
                    <a:lnTo>
                      <a:pt x="3338" y="3398"/>
                    </a:lnTo>
                    <a:close/>
                    <a:moveTo>
                      <a:pt x="564" y="3346"/>
                    </a:moveTo>
                    <a:lnTo>
                      <a:pt x="576" y="3360"/>
                    </a:lnTo>
                    <a:lnTo>
                      <a:pt x="585" y="3381"/>
                    </a:lnTo>
                    <a:lnTo>
                      <a:pt x="576" y="3373"/>
                    </a:lnTo>
                    <a:lnTo>
                      <a:pt x="572" y="3369"/>
                    </a:lnTo>
                    <a:lnTo>
                      <a:pt x="564" y="3346"/>
                    </a:lnTo>
                    <a:close/>
                    <a:moveTo>
                      <a:pt x="524" y="3305"/>
                    </a:moveTo>
                    <a:lnTo>
                      <a:pt x="549" y="3331"/>
                    </a:lnTo>
                    <a:lnTo>
                      <a:pt x="548" y="3331"/>
                    </a:lnTo>
                    <a:lnTo>
                      <a:pt x="545" y="3331"/>
                    </a:lnTo>
                    <a:lnTo>
                      <a:pt x="534" y="3326"/>
                    </a:lnTo>
                    <a:lnTo>
                      <a:pt x="527" y="3316"/>
                    </a:lnTo>
                    <a:lnTo>
                      <a:pt x="524" y="3305"/>
                    </a:lnTo>
                    <a:close/>
                    <a:moveTo>
                      <a:pt x="500" y="3292"/>
                    </a:moveTo>
                    <a:lnTo>
                      <a:pt x="514" y="3294"/>
                    </a:lnTo>
                    <a:lnTo>
                      <a:pt x="523" y="3304"/>
                    </a:lnTo>
                    <a:lnTo>
                      <a:pt x="508" y="3301"/>
                    </a:lnTo>
                    <a:lnTo>
                      <a:pt x="500" y="3292"/>
                    </a:lnTo>
                    <a:close/>
                    <a:moveTo>
                      <a:pt x="3639" y="3032"/>
                    </a:moveTo>
                    <a:lnTo>
                      <a:pt x="3649" y="3034"/>
                    </a:lnTo>
                    <a:lnTo>
                      <a:pt x="3645" y="3039"/>
                    </a:lnTo>
                    <a:lnTo>
                      <a:pt x="3635" y="3038"/>
                    </a:lnTo>
                    <a:lnTo>
                      <a:pt x="3639" y="3032"/>
                    </a:lnTo>
                    <a:close/>
                    <a:moveTo>
                      <a:pt x="227" y="2881"/>
                    </a:moveTo>
                    <a:lnTo>
                      <a:pt x="232" y="2888"/>
                    </a:lnTo>
                    <a:lnTo>
                      <a:pt x="224" y="2895"/>
                    </a:lnTo>
                    <a:lnTo>
                      <a:pt x="224" y="2892"/>
                    </a:lnTo>
                    <a:lnTo>
                      <a:pt x="222" y="2888"/>
                    </a:lnTo>
                    <a:lnTo>
                      <a:pt x="227" y="2881"/>
                    </a:lnTo>
                    <a:close/>
                    <a:moveTo>
                      <a:pt x="3852" y="2573"/>
                    </a:moveTo>
                    <a:lnTo>
                      <a:pt x="3858" y="2587"/>
                    </a:lnTo>
                    <a:lnTo>
                      <a:pt x="3855" y="2596"/>
                    </a:lnTo>
                    <a:lnTo>
                      <a:pt x="3850" y="2582"/>
                    </a:lnTo>
                    <a:lnTo>
                      <a:pt x="3852" y="2573"/>
                    </a:lnTo>
                    <a:close/>
                    <a:moveTo>
                      <a:pt x="3864" y="2533"/>
                    </a:moveTo>
                    <a:lnTo>
                      <a:pt x="3865" y="2538"/>
                    </a:lnTo>
                    <a:lnTo>
                      <a:pt x="3867" y="2543"/>
                    </a:lnTo>
                    <a:lnTo>
                      <a:pt x="3867" y="2549"/>
                    </a:lnTo>
                    <a:lnTo>
                      <a:pt x="3865" y="2556"/>
                    </a:lnTo>
                    <a:lnTo>
                      <a:pt x="3861" y="2562"/>
                    </a:lnTo>
                    <a:lnTo>
                      <a:pt x="3857" y="2566"/>
                    </a:lnTo>
                    <a:lnTo>
                      <a:pt x="3854" y="2567"/>
                    </a:lnTo>
                    <a:lnTo>
                      <a:pt x="3864" y="2533"/>
                    </a:lnTo>
                    <a:close/>
                    <a:moveTo>
                      <a:pt x="3889" y="2483"/>
                    </a:moveTo>
                    <a:lnTo>
                      <a:pt x="3885" y="2495"/>
                    </a:lnTo>
                    <a:lnTo>
                      <a:pt x="3871" y="2514"/>
                    </a:lnTo>
                    <a:lnTo>
                      <a:pt x="3875" y="2498"/>
                    </a:lnTo>
                    <a:lnTo>
                      <a:pt x="3889" y="2483"/>
                    </a:lnTo>
                    <a:close/>
                    <a:moveTo>
                      <a:pt x="54" y="2435"/>
                    </a:moveTo>
                    <a:lnTo>
                      <a:pt x="62" y="2437"/>
                    </a:lnTo>
                    <a:lnTo>
                      <a:pt x="63" y="2444"/>
                    </a:lnTo>
                    <a:lnTo>
                      <a:pt x="55" y="2442"/>
                    </a:lnTo>
                    <a:lnTo>
                      <a:pt x="54" y="2435"/>
                    </a:lnTo>
                    <a:close/>
                    <a:moveTo>
                      <a:pt x="3943" y="2083"/>
                    </a:moveTo>
                    <a:lnTo>
                      <a:pt x="3950" y="2104"/>
                    </a:lnTo>
                    <a:lnTo>
                      <a:pt x="3949" y="2115"/>
                    </a:lnTo>
                    <a:lnTo>
                      <a:pt x="3941" y="2095"/>
                    </a:lnTo>
                    <a:lnTo>
                      <a:pt x="3943" y="2083"/>
                    </a:lnTo>
                    <a:close/>
                    <a:moveTo>
                      <a:pt x="3944" y="2022"/>
                    </a:moveTo>
                    <a:lnTo>
                      <a:pt x="3949" y="2029"/>
                    </a:lnTo>
                    <a:lnTo>
                      <a:pt x="3950" y="2042"/>
                    </a:lnTo>
                    <a:lnTo>
                      <a:pt x="3947" y="2047"/>
                    </a:lnTo>
                    <a:lnTo>
                      <a:pt x="3944" y="2053"/>
                    </a:lnTo>
                    <a:lnTo>
                      <a:pt x="3944" y="2022"/>
                    </a:lnTo>
                    <a:close/>
                    <a:moveTo>
                      <a:pt x="3954" y="1998"/>
                    </a:moveTo>
                    <a:lnTo>
                      <a:pt x="3954" y="2005"/>
                    </a:lnTo>
                    <a:lnTo>
                      <a:pt x="3944" y="2015"/>
                    </a:lnTo>
                    <a:lnTo>
                      <a:pt x="3944" y="2009"/>
                    </a:lnTo>
                    <a:lnTo>
                      <a:pt x="3954" y="1998"/>
                    </a:lnTo>
                    <a:close/>
                    <a:moveTo>
                      <a:pt x="10" y="1896"/>
                    </a:moveTo>
                    <a:lnTo>
                      <a:pt x="10" y="1898"/>
                    </a:lnTo>
                    <a:lnTo>
                      <a:pt x="8" y="1941"/>
                    </a:lnTo>
                    <a:lnTo>
                      <a:pt x="0" y="1953"/>
                    </a:lnTo>
                    <a:lnTo>
                      <a:pt x="0" y="1943"/>
                    </a:lnTo>
                    <a:lnTo>
                      <a:pt x="8" y="1933"/>
                    </a:lnTo>
                    <a:lnTo>
                      <a:pt x="4" y="1927"/>
                    </a:lnTo>
                    <a:lnTo>
                      <a:pt x="3" y="1923"/>
                    </a:lnTo>
                    <a:lnTo>
                      <a:pt x="1" y="1917"/>
                    </a:lnTo>
                    <a:lnTo>
                      <a:pt x="1" y="1910"/>
                    </a:lnTo>
                    <a:lnTo>
                      <a:pt x="3" y="1905"/>
                    </a:lnTo>
                    <a:lnTo>
                      <a:pt x="7" y="1899"/>
                    </a:lnTo>
                    <a:lnTo>
                      <a:pt x="10" y="1896"/>
                    </a:lnTo>
                    <a:close/>
                    <a:moveTo>
                      <a:pt x="4" y="1841"/>
                    </a:moveTo>
                    <a:lnTo>
                      <a:pt x="11" y="1862"/>
                    </a:lnTo>
                    <a:lnTo>
                      <a:pt x="11" y="1878"/>
                    </a:lnTo>
                    <a:lnTo>
                      <a:pt x="3" y="1858"/>
                    </a:lnTo>
                    <a:lnTo>
                      <a:pt x="4" y="1841"/>
                    </a:lnTo>
                    <a:close/>
                    <a:moveTo>
                      <a:pt x="3889" y="1509"/>
                    </a:moveTo>
                    <a:lnTo>
                      <a:pt x="3899" y="1510"/>
                    </a:lnTo>
                    <a:lnTo>
                      <a:pt x="3900" y="1517"/>
                    </a:lnTo>
                    <a:lnTo>
                      <a:pt x="3891" y="1516"/>
                    </a:lnTo>
                    <a:lnTo>
                      <a:pt x="3889" y="1509"/>
                    </a:lnTo>
                    <a:close/>
                    <a:moveTo>
                      <a:pt x="83" y="1437"/>
                    </a:moveTo>
                    <a:lnTo>
                      <a:pt x="79" y="1450"/>
                    </a:lnTo>
                    <a:lnTo>
                      <a:pt x="66" y="1467"/>
                    </a:lnTo>
                    <a:lnTo>
                      <a:pt x="69" y="1455"/>
                    </a:lnTo>
                    <a:lnTo>
                      <a:pt x="83" y="1437"/>
                    </a:lnTo>
                    <a:close/>
                    <a:moveTo>
                      <a:pt x="99" y="1386"/>
                    </a:moveTo>
                    <a:lnTo>
                      <a:pt x="89" y="1420"/>
                    </a:lnTo>
                    <a:lnTo>
                      <a:pt x="87" y="1416"/>
                    </a:lnTo>
                    <a:lnTo>
                      <a:pt x="86" y="1410"/>
                    </a:lnTo>
                    <a:lnTo>
                      <a:pt x="86" y="1404"/>
                    </a:lnTo>
                    <a:lnTo>
                      <a:pt x="89" y="1397"/>
                    </a:lnTo>
                    <a:lnTo>
                      <a:pt x="92" y="1393"/>
                    </a:lnTo>
                    <a:lnTo>
                      <a:pt x="96" y="1387"/>
                    </a:lnTo>
                    <a:lnTo>
                      <a:pt x="99" y="1386"/>
                    </a:lnTo>
                    <a:close/>
                    <a:moveTo>
                      <a:pt x="97" y="1359"/>
                    </a:moveTo>
                    <a:lnTo>
                      <a:pt x="103" y="1372"/>
                    </a:lnTo>
                    <a:lnTo>
                      <a:pt x="100" y="1383"/>
                    </a:lnTo>
                    <a:lnTo>
                      <a:pt x="94" y="1369"/>
                    </a:lnTo>
                    <a:lnTo>
                      <a:pt x="97" y="1359"/>
                    </a:lnTo>
                    <a:close/>
                    <a:moveTo>
                      <a:pt x="3728" y="1055"/>
                    </a:moveTo>
                    <a:lnTo>
                      <a:pt x="3730" y="1060"/>
                    </a:lnTo>
                    <a:lnTo>
                      <a:pt x="3732" y="1064"/>
                    </a:lnTo>
                    <a:lnTo>
                      <a:pt x="3725" y="1072"/>
                    </a:lnTo>
                    <a:lnTo>
                      <a:pt x="3721" y="1064"/>
                    </a:lnTo>
                    <a:lnTo>
                      <a:pt x="3721" y="1062"/>
                    </a:lnTo>
                    <a:lnTo>
                      <a:pt x="3728" y="1055"/>
                    </a:lnTo>
                    <a:close/>
                    <a:moveTo>
                      <a:pt x="309" y="913"/>
                    </a:moveTo>
                    <a:lnTo>
                      <a:pt x="318" y="915"/>
                    </a:lnTo>
                    <a:lnTo>
                      <a:pt x="315" y="921"/>
                    </a:lnTo>
                    <a:lnTo>
                      <a:pt x="305" y="920"/>
                    </a:lnTo>
                    <a:lnTo>
                      <a:pt x="309" y="913"/>
                    </a:lnTo>
                    <a:close/>
                    <a:moveTo>
                      <a:pt x="3433" y="651"/>
                    </a:moveTo>
                    <a:lnTo>
                      <a:pt x="3448" y="654"/>
                    </a:lnTo>
                    <a:lnTo>
                      <a:pt x="3455" y="662"/>
                    </a:lnTo>
                    <a:lnTo>
                      <a:pt x="3441" y="660"/>
                    </a:lnTo>
                    <a:lnTo>
                      <a:pt x="3433" y="651"/>
                    </a:lnTo>
                    <a:close/>
                    <a:moveTo>
                      <a:pt x="3405" y="620"/>
                    </a:moveTo>
                    <a:lnTo>
                      <a:pt x="3409" y="620"/>
                    </a:lnTo>
                    <a:lnTo>
                      <a:pt x="3422" y="626"/>
                    </a:lnTo>
                    <a:lnTo>
                      <a:pt x="3429" y="637"/>
                    </a:lnTo>
                    <a:lnTo>
                      <a:pt x="3430" y="648"/>
                    </a:lnTo>
                    <a:lnTo>
                      <a:pt x="3405" y="620"/>
                    </a:lnTo>
                    <a:lnTo>
                      <a:pt x="3405" y="620"/>
                    </a:lnTo>
                    <a:close/>
                    <a:moveTo>
                      <a:pt x="3368" y="569"/>
                    </a:moveTo>
                    <a:lnTo>
                      <a:pt x="3378" y="579"/>
                    </a:lnTo>
                    <a:lnTo>
                      <a:pt x="3379" y="581"/>
                    </a:lnTo>
                    <a:lnTo>
                      <a:pt x="3386" y="602"/>
                    </a:lnTo>
                    <a:lnTo>
                      <a:pt x="3375" y="589"/>
                    </a:lnTo>
                    <a:lnTo>
                      <a:pt x="3368" y="569"/>
                    </a:lnTo>
                    <a:close/>
                    <a:moveTo>
                      <a:pt x="617" y="541"/>
                    </a:moveTo>
                    <a:lnTo>
                      <a:pt x="620" y="549"/>
                    </a:lnTo>
                    <a:lnTo>
                      <a:pt x="614" y="555"/>
                    </a:lnTo>
                    <a:lnTo>
                      <a:pt x="610" y="547"/>
                    </a:lnTo>
                    <a:lnTo>
                      <a:pt x="617" y="541"/>
                    </a:lnTo>
                    <a:close/>
                    <a:moveTo>
                      <a:pt x="3054" y="328"/>
                    </a:moveTo>
                    <a:lnTo>
                      <a:pt x="3075" y="332"/>
                    </a:lnTo>
                    <a:lnTo>
                      <a:pt x="3090" y="340"/>
                    </a:lnTo>
                    <a:lnTo>
                      <a:pt x="3067" y="337"/>
                    </a:lnTo>
                    <a:lnTo>
                      <a:pt x="3054" y="328"/>
                    </a:lnTo>
                    <a:close/>
                    <a:moveTo>
                      <a:pt x="3006" y="294"/>
                    </a:moveTo>
                    <a:lnTo>
                      <a:pt x="3009" y="294"/>
                    </a:lnTo>
                    <a:lnTo>
                      <a:pt x="3022" y="299"/>
                    </a:lnTo>
                    <a:lnTo>
                      <a:pt x="3029" y="311"/>
                    </a:lnTo>
                    <a:lnTo>
                      <a:pt x="3029" y="312"/>
                    </a:lnTo>
                    <a:lnTo>
                      <a:pt x="3012" y="301"/>
                    </a:lnTo>
                    <a:lnTo>
                      <a:pt x="3001" y="294"/>
                    </a:lnTo>
                    <a:lnTo>
                      <a:pt x="3001" y="294"/>
                    </a:lnTo>
                    <a:lnTo>
                      <a:pt x="3006" y="294"/>
                    </a:lnTo>
                    <a:close/>
                    <a:moveTo>
                      <a:pt x="2981" y="271"/>
                    </a:moveTo>
                    <a:lnTo>
                      <a:pt x="2988" y="277"/>
                    </a:lnTo>
                    <a:lnTo>
                      <a:pt x="2993" y="289"/>
                    </a:lnTo>
                    <a:lnTo>
                      <a:pt x="2985" y="285"/>
                    </a:lnTo>
                    <a:lnTo>
                      <a:pt x="2981" y="271"/>
                    </a:lnTo>
                    <a:close/>
                    <a:moveTo>
                      <a:pt x="1013" y="250"/>
                    </a:moveTo>
                    <a:lnTo>
                      <a:pt x="1027" y="251"/>
                    </a:lnTo>
                    <a:lnTo>
                      <a:pt x="1020" y="255"/>
                    </a:lnTo>
                    <a:lnTo>
                      <a:pt x="1006" y="253"/>
                    </a:lnTo>
                    <a:lnTo>
                      <a:pt x="1013" y="250"/>
                    </a:lnTo>
                    <a:close/>
                    <a:moveTo>
                      <a:pt x="1057" y="233"/>
                    </a:moveTo>
                    <a:lnTo>
                      <a:pt x="1059" y="234"/>
                    </a:lnTo>
                    <a:lnTo>
                      <a:pt x="1034" y="247"/>
                    </a:lnTo>
                    <a:lnTo>
                      <a:pt x="1037" y="243"/>
                    </a:lnTo>
                    <a:lnTo>
                      <a:pt x="1045" y="236"/>
                    </a:lnTo>
                    <a:lnTo>
                      <a:pt x="1057" y="233"/>
                    </a:lnTo>
                    <a:close/>
                    <a:moveTo>
                      <a:pt x="1113" y="196"/>
                    </a:moveTo>
                    <a:lnTo>
                      <a:pt x="1099" y="213"/>
                    </a:lnTo>
                    <a:lnTo>
                      <a:pt x="1088" y="220"/>
                    </a:lnTo>
                    <a:lnTo>
                      <a:pt x="1100" y="203"/>
                    </a:lnTo>
                    <a:lnTo>
                      <a:pt x="1113" y="196"/>
                    </a:lnTo>
                    <a:close/>
                    <a:moveTo>
                      <a:pt x="2534" y="79"/>
                    </a:moveTo>
                    <a:lnTo>
                      <a:pt x="2541" y="80"/>
                    </a:lnTo>
                    <a:lnTo>
                      <a:pt x="2534" y="89"/>
                    </a:lnTo>
                    <a:lnTo>
                      <a:pt x="2527" y="86"/>
                    </a:lnTo>
                    <a:lnTo>
                      <a:pt x="2534" y="79"/>
                    </a:lnTo>
                    <a:close/>
                    <a:moveTo>
                      <a:pt x="1466" y="65"/>
                    </a:moveTo>
                    <a:lnTo>
                      <a:pt x="1487" y="68"/>
                    </a:lnTo>
                    <a:lnTo>
                      <a:pt x="1473" y="72"/>
                    </a:lnTo>
                    <a:lnTo>
                      <a:pt x="1452" y="69"/>
                    </a:lnTo>
                    <a:lnTo>
                      <a:pt x="1466" y="65"/>
                    </a:lnTo>
                    <a:close/>
                    <a:moveTo>
                      <a:pt x="1538" y="53"/>
                    </a:moveTo>
                    <a:lnTo>
                      <a:pt x="1544" y="53"/>
                    </a:lnTo>
                    <a:lnTo>
                      <a:pt x="1547" y="55"/>
                    </a:lnTo>
                    <a:lnTo>
                      <a:pt x="1523" y="60"/>
                    </a:lnTo>
                    <a:lnTo>
                      <a:pt x="1528" y="56"/>
                    </a:lnTo>
                    <a:lnTo>
                      <a:pt x="1538" y="53"/>
                    </a:lnTo>
                    <a:close/>
                    <a:moveTo>
                      <a:pt x="1575" y="39"/>
                    </a:moveTo>
                    <a:lnTo>
                      <a:pt x="1567" y="51"/>
                    </a:lnTo>
                    <a:lnTo>
                      <a:pt x="1558" y="52"/>
                    </a:lnTo>
                    <a:lnTo>
                      <a:pt x="1568" y="41"/>
                    </a:lnTo>
                    <a:lnTo>
                      <a:pt x="1575" y="39"/>
                    </a:lnTo>
                    <a:close/>
                    <a:moveTo>
                      <a:pt x="2054" y="0"/>
                    </a:moveTo>
                    <a:lnTo>
                      <a:pt x="2055" y="0"/>
                    </a:lnTo>
                    <a:lnTo>
                      <a:pt x="2061" y="0"/>
                    </a:lnTo>
                    <a:lnTo>
                      <a:pt x="2065" y="8"/>
                    </a:lnTo>
                    <a:lnTo>
                      <a:pt x="2058" y="8"/>
                    </a:lnTo>
                    <a:lnTo>
                      <a:pt x="20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1" name="Freeform 756"/>
              <p:cNvSpPr>
                <a:spLocks noEditPoints="1"/>
              </p:cNvSpPr>
              <p:nvPr/>
            </p:nvSpPr>
            <p:spPr bwMode="auto">
              <a:xfrm>
                <a:off x="5129" y="558"/>
                <a:ext cx="3973" cy="3972"/>
              </a:xfrm>
              <a:custGeom>
                <a:avLst/>
                <a:gdLst>
                  <a:gd name="T0" fmla="*/ 1910 w 3973"/>
                  <a:gd name="T1" fmla="*/ 3972 h 3972"/>
                  <a:gd name="T2" fmla="*/ 1900 w 3973"/>
                  <a:gd name="T3" fmla="*/ 3962 h 3972"/>
                  <a:gd name="T4" fmla="*/ 2376 w 3973"/>
                  <a:gd name="T5" fmla="*/ 3935 h 3972"/>
                  <a:gd name="T6" fmla="*/ 2506 w 3973"/>
                  <a:gd name="T7" fmla="*/ 3894 h 3972"/>
                  <a:gd name="T8" fmla="*/ 2492 w 3973"/>
                  <a:gd name="T9" fmla="*/ 3899 h 3972"/>
                  <a:gd name="T10" fmla="*/ 1428 w 3973"/>
                  <a:gd name="T11" fmla="*/ 3883 h 3972"/>
                  <a:gd name="T12" fmla="*/ 1421 w 3973"/>
                  <a:gd name="T13" fmla="*/ 3882 h 3972"/>
                  <a:gd name="T14" fmla="*/ 2835 w 3973"/>
                  <a:gd name="T15" fmla="*/ 3783 h 3972"/>
                  <a:gd name="T16" fmla="*/ 2958 w 3973"/>
                  <a:gd name="T17" fmla="*/ 3708 h 3972"/>
                  <a:gd name="T18" fmla="*/ 2948 w 3973"/>
                  <a:gd name="T19" fmla="*/ 3715 h 3972"/>
                  <a:gd name="T20" fmla="*/ 980 w 3973"/>
                  <a:gd name="T21" fmla="*/ 3690 h 3972"/>
                  <a:gd name="T22" fmla="*/ 972 w 3973"/>
                  <a:gd name="T23" fmla="*/ 3684 h 3972"/>
                  <a:gd name="T24" fmla="*/ 890 w 3973"/>
                  <a:gd name="T25" fmla="*/ 3632 h 3972"/>
                  <a:gd name="T26" fmla="*/ 3352 w 3973"/>
                  <a:gd name="T27" fmla="*/ 3417 h 3972"/>
                  <a:gd name="T28" fmla="*/ 3345 w 3973"/>
                  <a:gd name="T29" fmla="*/ 3422 h 3972"/>
                  <a:gd name="T30" fmla="*/ 586 w 3973"/>
                  <a:gd name="T31" fmla="*/ 3383 h 3972"/>
                  <a:gd name="T32" fmla="*/ 589 w 3973"/>
                  <a:gd name="T33" fmla="*/ 3398 h 3972"/>
                  <a:gd name="T34" fmla="*/ 510 w 3973"/>
                  <a:gd name="T35" fmla="*/ 3302 h 3972"/>
                  <a:gd name="T36" fmla="*/ 499 w 3973"/>
                  <a:gd name="T37" fmla="*/ 3302 h 3972"/>
                  <a:gd name="T38" fmla="*/ 3669 w 3973"/>
                  <a:gd name="T39" fmla="*/ 3045 h 3972"/>
                  <a:gd name="T40" fmla="*/ 3659 w 3973"/>
                  <a:gd name="T41" fmla="*/ 3044 h 3972"/>
                  <a:gd name="T42" fmla="*/ 234 w 3973"/>
                  <a:gd name="T43" fmla="*/ 2905 h 3972"/>
                  <a:gd name="T44" fmla="*/ 226 w 3973"/>
                  <a:gd name="T45" fmla="*/ 2905 h 3972"/>
                  <a:gd name="T46" fmla="*/ 3872 w 3973"/>
                  <a:gd name="T47" fmla="*/ 2610 h 3972"/>
                  <a:gd name="T48" fmla="*/ 3868 w 3973"/>
                  <a:gd name="T49" fmla="*/ 2597 h 3972"/>
                  <a:gd name="T50" fmla="*/ 3895 w 3973"/>
                  <a:gd name="T51" fmla="*/ 2505 h 3972"/>
                  <a:gd name="T52" fmla="*/ 54 w 3973"/>
                  <a:gd name="T53" fmla="*/ 2443 h 3972"/>
                  <a:gd name="T54" fmla="*/ 55 w 3973"/>
                  <a:gd name="T55" fmla="*/ 2450 h 3972"/>
                  <a:gd name="T56" fmla="*/ 3967 w 3973"/>
                  <a:gd name="T57" fmla="*/ 2134 h 3972"/>
                  <a:gd name="T58" fmla="*/ 3960 w 3973"/>
                  <a:gd name="T59" fmla="*/ 2114 h 3972"/>
                  <a:gd name="T60" fmla="*/ 3964 w 3973"/>
                  <a:gd name="T61" fmla="*/ 2015 h 3972"/>
                  <a:gd name="T62" fmla="*/ 10 w 3973"/>
                  <a:gd name="T63" fmla="*/ 1953 h 3972"/>
                  <a:gd name="T64" fmla="*/ 1 w 3973"/>
                  <a:gd name="T65" fmla="*/ 1964 h 3972"/>
                  <a:gd name="T66" fmla="*/ 14 w 3973"/>
                  <a:gd name="T67" fmla="*/ 1851 h 3972"/>
                  <a:gd name="T68" fmla="*/ 7 w 3973"/>
                  <a:gd name="T69" fmla="*/ 1831 h 3972"/>
                  <a:gd name="T70" fmla="*/ 3920 w 3973"/>
                  <a:gd name="T71" fmla="*/ 1530 h 3972"/>
                  <a:gd name="T72" fmla="*/ 79 w 3973"/>
                  <a:gd name="T73" fmla="*/ 1465 h 3972"/>
                  <a:gd name="T74" fmla="*/ 65 w 3973"/>
                  <a:gd name="T75" fmla="*/ 1481 h 3972"/>
                  <a:gd name="T76" fmla="*/ 107 w 3973"/>
                  <a:gd name="T77" fmla="*/ 1369 h 3972"/>
                  <a:gd name="T78" fmla="*/ 103 w 3973"/>
                  <a:gd name="T79" fmla="*/ 1355 h 3972"/>
                  <a:gd name="T80" fmla="*/ 3748 w 3973"/>
                  <a:gd name="T81" fmla="*/ 1067 h 3972"/>
                  <a:gd name="T82" fmla="*/ 3738 w 3973"/>
                  <a:gd name="T83" fmla="*/ 1065 h 3972"/>
                  <a:gd name="T84" fmla="*/ 319 w 3973"/>
                  <a:gd name="T85" fmla="*/ 923 h 3972"/>
                  <a:gd name="T86" fmla="*/ 309 w 3973"/>
                  <a:gd name="T87" fmla="*/ 921 h 3972"/>
                  <a:gd name="T88" fmla="*/ 3475 w 3973"/>
                  <a:gd name="T89" fmla="*/ 670 h 3972"/>
                  <a:gd name="T90" fmla="*/ 3458 w 3973"/>
                  <a:gd name="T91" fmla="*/ 664 h 3972"/>
                  <a:gd name="T92" fmla="*/ 3389 w 3973"/>
                  <a:gd name="T93" fmla="*/ 591 h 3972"/>
                  <a:gd name="T94" fmla="*/ 3371 w 3973"/>
                  <a:gd name="T95" fmla="*/ 561 h 3972"/>
                  <a:gd name="T96" fmla="*/ 620 w 3973"/>
                  <a:gd name="T97" fmla="*/ 557 h 3972"/>
                  <a:gd name="T98" fmla="*/ 3085 w 3973"/>
                  <a:gd name="T99" fmla="*/ 342 h 3972"/>
                  <a:gd name="T100" fmla="*/ 3100 w 3973"/>
                  <a:gd name="T101" fmla="*/ 350 h 3972"/>
                  <a:gd name="T102" fmla="*/ 2994 w 3973"/>
                  <a:gd name="T103" fmla="*/ 273 h 3972"/>
                  <a:gd name="T104" fmla="*/ 2985 w 3973"/>
                  <a:gd name="T105" fmla="*/ 268 h 3972"/>
                  <a:gd name="T106" fmla="*/ 1016 w 3973"/>
                  <a:gd name="T107" fmla="*/ 263 h 3972"/>
                  <a:gd name="T108" fmla="*/ 1137 w 3973"/>
                  <a:gd name="T109" fmla="*/ 191 h 3972"/>
                  <a:gd name="T110" fmla="*/ 1125 w 3973"/>
                  <a:gd name="T111" fmla="*/ 196 h 3972"/>
                  <a:gd name="T112" fmla="*/ 2557 w 3973"/>
                  <a:gd name="T113" fmla="*/ 83 h 3972"/>
                  <a:gd name="T114" fmla="*/ 2550 w 3973"/>
                  <a:gd name="T115" fmla="*/ 80 h 3972"/>
                  <a:gd name="T116" fmla="*/ 1462 w 3973"/>
                  <a:gd name="T117" fmla="*/ 79 h 3972"/>
                  <a:gd name="T118" fmla="*/ 1595 w 3973"/>
                  <a:gd name="T119" fmla="*/ 38 h 3972"/>
                  <a:gd name="T120" fmla="*/ 1586 w 3973"/>
                  <a:gd name="T121" fmla="*/ 39 h 3972"/>
                  <a:gd name="T122" fmla="*/ 2067 w 3973"/>
                  <a:gd name="T123" fmla="*/ 0 h 3972"/>
                  <a:gd name="T124" fmla="*/ 2065 w 3973"/>
                  <a:gd name="T125" fmla="*/ 10 h 3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73" h="3972">
                    <a:moveTo>
                      <a:pt x="1900" y="3962"/>
                    </a:moveTo>
                    <a:lnTo>
                      <a:pt x="1907" y="3964"/>
                    </a:lnTo>
                    <a:lnTo>
                      <a:pt x="1910" y="3972"/>
                    </a:lnTo>
                    <a:lnTo>
                      <a:pt x="1907" y="3972"/>
                    </a:lnTo>
                    <a:lnTo>
                      <a:pt x="1903" y="3972"/>
                    </a:lnTo>
                    <a:lnTo>
                      <a:pt x="1900" y="3962"/>
                    </a:lnTo>
                    <a:close/>
                    <a:moveTo>
                      <a:pt x="2396" y="3921"/>
                    </a:moveTo>
                    <a:lnTo>
                      <a:pt x="2388" y="3933"/>
                    </a:lnTo>
                    <a:lnTo>
                      <a:pt x="2376" y="3935"/>
                    </a:lnTo>
                    <a:lnTo>
                      <a:pt x="2385" y="3924"/>
                    </a:lnTo>
                    <a:lnTo>
                      <a:pt x="2396" y="3921"/>
                    </a:lnTo>
                    <a:close/>
                    <a:moveTo>
                      <a:pt x="2506" y="3894"/>
                    </a:moveTo>
                    <a:lnTo>
                      <a:pt x="2527" y="3899"/>
                    </a:lnTo>
                    <a:lnTo>
                      <a:pt x="2512" y="3903"/>
                    </a:lnTo>
                    <a:lnTo>
                      <a:pt x="2492" y="3899"/>
                    </a:lnTo>
                    <a:lnTo>
                      <a:pt x="2506" y="3894"/>
                    </a:lnTo>
                    <a:close/>
                    <a:moveTo>
                      <a:pt x="1421" y="3882"/>
                    </a:moveTo>
                    <a:lnTo>
                      <a:pt x="1428" y="3883"/>
                    </a:lnTo>
                    <a:lnTo>
                      <a:pt x="1423" y="3890"/>
                    </a:lnTo>
                    <a:lnTo>
                      <a:pt x="1416" y="3889"/>
                    </a:lnTo>
                    <a:lnTo>
                      <a:pt x="1421" y="3882"/>
                    </a:lnTo>
                    <a:close/>
                    <a:moveTo>
                      <a:pt x="2865" y="3759"/>
                    </a:moveTo>
                    <a:lnTo>
                      <a:pt x="2851" y="3774"/>
                    </a:lnTo>
                    <a:lnTo>
                      <a:pt x="2835" y="3783"/>
                    </a:lnTo>
                    <a:lnTo>
                      <a:pt x="2848" y="3766"/>
                    </a:lnTo>
                    <a:lnTo>
                      <a:pt x="2865" y="3759"/>
                    </a:lnTo>
                    <a:close/>
                    <a:moveTo>
                      <a:pt x="2958" y="3708"/>
                    </a:moveTo>
                    <a:lnTo>
                      <a:pt x="2972" y="3711"/>
                    </a:lnTo>
                    <a:lnTo>
                      <a:pt x="2963" y="3716"/>
                    </a:lnTo>
                    <a:lnTo>
                      <a:pt x="2948" y="3715"/>
                    </a:lnTo>
                    <a:lnTo>
                      <a:pt x="2958" y="3708"/>
                    </a:lnTo>
                    <a:close/>
                    <a:moveTo>
                      <a:pt x="972" y="3684"/>
                    </a:moveTo>
                    <a:lnTo>
                      <a:pt x="980" y="3690"/>
                    </a:lnTo>
                    <a:lnTo>
                      <a:pt x="986" y="3702"/>
                    </a:lnTo>
                    <a:lnTo>
                      <a:pt x="976" y="3697"/>
                    </a:lnTo>
                    <a:lnTo>
                      <a:pt x="972" y="3684"/>
                    </a:lnTo>
                    <a:close/>
                    <a:moveTo>
                      <a:pt x="855" y="3619"/>
                    </a:moveTo>
                    <a:lnTo>
                      <a:pt x="876" y="3623"/>
                    </a:lnTo>
                    <a:lnTo>
                      <a:pt x="890" y="3632"/>
                    </a:lnTo>
                    <a:lnTo>
                      <a:pt x="869" y="3629"/>
                    </a:lnTo>
                    <a:lnTo>
                      <a:pt x="855" y="3619"/>
                    </a:lnTo>
                    <a:close/>
                    <a:moveTo>
                      <a:pt x="3352" y="3417"/>
                    </a:moveTo>
                    <a:lnTo>
                      <a:pt x="3355" y="3427"/>
                    </a:lnTo>
                    <a:lnTo>
                      <a:pt x="3348" y="3432"/>
                    </a:lnTo>
                    <a:lnTo>
                      <a:pt x="3345" y="3422"/>
                    </a:lnTo>
                    <a:lnTo>
                      <a:pt x="3352" y="3417"/>
                    </a:lnTo>
                    <a:close/>
                    <a:moveTo>
                      <a:pt x="582" y="3379"/>
                    </a:moveTo>
                    <a:lnTo>
                      <a:pt x="586" y="3383"/>
                    </a:lnTo>
                    <a:lnTo>
                      <a:pt x="595" y="3391"/>
                    </a:lnTo>
                    <a:lnTo>
                      <a:pt x="602" y="3410"/>
                    </a:lnTo>
                    <a:lnTo>
                      <a:pt x="589" y="3398"/>
                    </a:lnTo>
                    <a:lnTo>
                      <a:pt x="582" y="3379"/>
                    </a:lnTo>
                    <a:close/>
                    <a:moveTo>
                      <a:pt x="496" y="3300"/>
                    </a:moveTo>
                    <a:lnTo>
                      <a:pt x="510" y="3302"/>
                    </a:lnTo>
                    <a:lnTo>
                      <a:pt x="518" y="3311"/>
                    </a:lnTo>
                    <a:lnTo>
                      <a:pt x="503" y="3308"/>
                    </a:lnTo>
                    <a:lnTo>
                      <a:pt x="499" y="3302"/>
                    </a:lnTo>
                    <a:lnTo>
                      <a:pt x="496" y="3300"/>
                    </a:lnTo>
                    <a:close/>
                    <a:moveTo>
                      <a:pt x="3659" y="3044"/>
                    </a:moveTo>
                    <a:lnTo>
                      <a:pt x="3669" y="3045"/>
                    </a:lnTo>
                    <a:lnTo>
                      <a:pt x="3665" y="3051"/>
                    </a:lnTo>
                    <a:lnTo>
                      <a:pt x="3655" y="3049"/>
                    </a:lnTo>
                    <a:lnTo>
                      <a:pt x="3659" y="3044"/>
                    </a:lnTo>
                    <a:close/>
                    <a:moveTo>
                      <a:pt x="232" y="2898"/>
                    </a:moveTo>
                    <a:lnTo>
                      <a:pt x="234" y="2902"/>
                    </a:lnTo>
                    <a:lnTo>
                      <a:pt x="234" y="2905"/>
                    </a:lnTo>
                    <a:lnTo>
                      <a:pt x="229" y="2912"/>
                    </a:lnTo>
                    <a:lnTo>
                      <a:pt x="226" y="2907"/>
                    </a:lnTo>
                    <a:lnTo>
                      <a:pt x="226" y="2905"/>
                    </a:lnTo>
                    <a:lnTo>
                      <a:pt x="232" y="2898"/>
                    </a:lnTo>
                    <a:close/>
                    <a:moveTo>
                      <a:pt x="3868" y="2597"/>
                    </a:moveTo>
                    <a:lnTo>
                      <a:pt x="3872" y="2610"/>
                    </a:lnTo>
                    <a:lnTo>
                      <a:pt x="3870" y="2620"/>
                    </a:lnTo>
                    <a:lnTo>
                      <a:pt x="3865" y="2606"/>
                    </a:lnTo>
                    <a:lnTo>
                      <a:pt x="3868" y="2597"/>
                    </a:lnTo>
                    <a:close/>
                    <a:moveTo>
                      <a:pt x="3912" y="2476"/>
                    </a:moveTo>
                    <a:lnTo>
                      <a:pt x="3909" y="2490"/>
                    </a:lnTo>
                    <a:lnTo>
                      <a:pt x="3895" y="2505"/>
                    </a:lnTo>
                    <a:lnTo>
                      <a:pt x="3899" y="2493"/>
                    </a:lnTo>
                    <a:lnTo>
                      <a:pt x="3912" y="2476"/>
                    </a:lnTo>
                    <a:close/>
                    <a:moveTo>
                      <a:pt x="54" y="2443"/>
                    </a:moveTo>
                    <a:lnTo>
                      <a:pt x="64" y="2445"/>
                    </a:lnTo>
                    <a:lnTo>
                      <a:pt x="65" y="2452"/>
                    </a:lnTo>
                    <a:lnTo>
                      <a:pt x="55" y="2450"/>
                    </a:lnTo>
                    <a:lnTo>
                      <a:pt x="54" y="2443"/>
                    </a:lnTo>
                    <a:close/>
                    <a:moveTo>
                      <a:pt x="3960" y="2114"/>
                    </a:moveTo>
                    <a:lnTo>
                      <a:pt x="3967" y="2134"/>
                    </a:lnTo>
                    <a:lnTo>
                      <a:pt x="3967" y="2145"/>
                    </a:lnTo>
                    <a:lnTo>
                      <a:pt x="3959" y="2125"/>
                    </a:lnTo>
                    <a:lnTo>
                      <a:pt x="3960" y="2114"/>
                    </a:lnTo>
                    <a:close/>
                    <a:moveTo>
                      <a:pt x="3973" y="1997"/>
                    </a:moveTo>
                    <a:lnTo>
                      <a:pt x="3973" y="2004"/>
                    </a:lnTo>
                    <a:lnTo>
                      <a:pt x="3964" y="2015"/>
                    </a:lnTo>
                    <a:lnTo>
                      <a:pt x="3964" y="2008"/>
                    </a:lnTo>
                    <a:lnTo>
                      <a:pt x="3973" y="1997"/>
                    </a:lnTo>
                    <a:close/>
                    <a:moveTo>
                      <a:pt x="10" y="1953"/>
                    </a:moveTo>
                    <a:lnTo>
                      <a:pt x="10" y="1963"/>
                    </a:lnTo>
                    <a:lnTo>
                      <a:pt x="0" y="1974"/>
                    </a:lnTo>
                    <a:lnTo>
                      <a:pt x="1" y="1964"/>
                    </a:lnTo>
                    <a:lnTo>
                      <a:pt x="10" y="1953"/>
                    </a:lnTo>
                    <a:close/>
                    <a:moveTo>
                      <a:pt x="7" y="1831"/>
                    </a:moveTo>
                    <a:lnTo>
                      <a:pt x="14" y="1851"/>
                    </a:lnTo>
                    <a:lnTo>
                      <a:pt x="13" y="1868"/>
                    </a:lnTo>
                    <a:lnTo>
                      <a:pt x="6" y="1847"/>
                    </a:lnTo>
                    <a:lnTo>
                      <a:pt x="7" y="1831"/>
                    </a:lnTo>
                    <a:close/>
                    <a:moveTo>
                      <a:pt x="3909" y="1520"/>
                    </a:moveTo>
                    <a:lnTo>
                      <a:pt x="3919" y="1522"/>
                    </a:lnTo>
                    <a:lnTo>
                      <a:pt x="3920" y="1530"/>
                    </a:lnTo>
                    <a:lnTo>
                      <a:pt x="3910" y="1527"/>
                    </a:lnTo>
                    <a:lnTo>
                      <a:pt x="3909" y="1520"/>
                    </a:lnTo>
                    <a:close/>
                    <a:moveTo>
                      <a:pt x="79" y="1465"/>
                    </a:moveTo>
                    <a:lnTo>
                      <a:pt x="76" y="1477"/>
                    </a:lnTo>
                    <a:lnTo>
                      <a:pt x="62" y="1494"/>
                    </a:lnTo>
                    <a:lnTo>
                      <a:pt x="65" y="1481"/>
                    </a:lnTo>
                    <a:lnTo>
                      <a:pt x="79" y="1465"/>
                    </a:lnTo>
                    <a:close/>
                    <a:moveTo>
                      <a:pt x="103" y="1355"/>
                    </a:moveTo>
                    <a:lnTo>
                      <a:pt x="107" y="1369"/>
                    </a:lnTo>
                    <a:lnTo>
                      <a:pt x="104" y="1379"/>
                    </a:lnTo>
                    <a:lnTo>
                      <a:pt x="100" y="1365"/>
                    </a:lnTo>
                    <a:lnTo>
                      <a:pt x="103" y="1355"/>
                    </a:lnTo>
                    <a:close/>
                    <a:moveTo>
                      <a:pt x="3744" y="1058"/>
                    </a:moveTo>
                    <a:lnTo>
                      <a:pt x="3748" y="1065"/>
                    </a:lnTo>
                    <a:lnTo>
                      <a:pt x="3748" y="1067"/>
                    </a:lnTo>
                    <a:lnTo>
                      <a:pt x="3742" y="1074"/>
                    </a:lnTo>
                    <a:lnTo>
                      <a:pt x="3740" y="1070"/>
                    </a:lnTo>
                    <a:lnTo>
                      <a:pt x="3738" y="1065"/>
                    </a:lnTo>
                    <a:lnTo>
                      <a:pt x="3744" y="1058"/>
                    </a:lnTo>
                    <a:close/>
                    <a:moveTo>
                      <a:pt x="309" y="921"/>
                    </a:moveTo>
                    <a:lnTo>
                      <a:pt x="319" y="923"/>
                    </a:lnTo>
                    <a:lnTo>
                      <a:pt x="315" y="930"/>
                    </a:lnTo>
                    <a:lnTo>
                      <a:pt x="305" y="928"/>
                    </a:lnTo>
                    <a:lnTo>
                      <a:pt x="309" y="921"/>
                    </a:lnTo>
                    <a:close/>
                    <a:moveTo>
                      <a:pt x="3458" y="664"/>
                    </a:moveTo>
                    <a:lnTo>
                      <a:pt x="3473" y="667"/>
                    </a:lnTo>
                    <a:lnTo>
                      <a:pt x="3475" y="670"/>
                    </a:lnTo>
                    <a:lnTo>
                      <a:pt x="3480" y="674"/>
                    </a:lnTo>
                    <a:lnTo>
                      <a:pt x="3465" y="672"/>
                    </a:lnTo>
                    <a:lnTo>
                      <a:pt x="3458" y="664"/>
                    </a:lnTo>
                    <a:close/>
                    <a:moveTo>
                      <a:pt x="3371" y="561"/>
                    </a:moveTo>
                    <a:lnTo>
                      <a:pt x="3381" y="571"/>
                    </a:lnTo>
                    <a:lnTo>
                      <a:pt x="3389" y="591"/>
                    </a:lnTo>
                    <a:lnTo>
                      <a:pt x="3388" y="589"/>
                    </a:lnTo>
                    <a:lnTo>
                      <a:pt x="3378" y="579"/>
                    </a:lnTo>
                    <a:lnTo>
                      <a:pt x="3371" y="561"/>
                    </a:lnTo>
                    <a:close/>
                    <a:moveTo>
                      <a:pt x="623" y="541"/>
                    </a:moveTo>
                    <a:lnTo>
                      <a:pt x="627" y="551"/>
                    </a:lnTo>
                    <a:lnTo>
                      <a:pt x="620" y="557"/>
                    </a:lnTo>
                    <a:lnTo>
                      <a:pt x="617" y="547"/>
                    </a:lnTo>
                    <a:lnTo>
                      <a:pt x="623" y="541"/>
                    </a:lnTo>
                    <a:close/>
                    <a:moveTo>
                      <a:pt x="3085" y="342"/>
                    </a:moveTo>
                    <a:lnTo>
                      <a:pt x="3107" y="345"/>
                    </a:lnTo>
                    <a:lnTo>
                      <a:pt x="3121" y="355"/>
                    </a:lnTo>
                    <a:lnTo>
                      <a:pt x="3100" y="350"/>
                    </a:lnTo>
                    <a:lnTo>
                      <a:pt x="3085" y="342"/>
                    </a:lnTo>
                    <a:close/>
                    <a:moveTo>
                      <a:pt x="2985" y="268"/>
                    </a:moveTo>
                    <a:lnTo>
                      <a:pt x="2994" y="273"/>
                    </a:lnTo>
                    <a:lnTo>
                      <a:pt x="2998" y="287"/>
                    </a:lnTo>
                    <a:lnTo>
                      <a:pt x="2991" y="281"/>
                    </a:lnTo>
                    <a:lnTo>
                      <a:pt x="2985" y="268"/>
                    </a:lnTo>
                    <a:close/>
                    <a:moveTo>
                      <a:pt x="1009" y="257"/>
                    </a:moveTo>
                    <a:lnTo>
                      <a:pt x="1023" y="260"/>
                    </a:lnTo>
                    <a:lnTo>
                      <a:pt x="1016" y="263"/>
                    </a:lnTo>
                    <a:lnTo>
                      <a:pt x="1002" y="261"/>
                    </a:lnTo>
                    <a:lnTo>
                      <a:pt x="1009" y="257"/>
                    </a:lnTo>
                    <a:close/>
                    <a:moveTo>
                      <a:pt x="1137" y="191"/>
                    </a:moveTo>
                    <a:lnTo>
                      <a:pt x="1123" y="206"/>
                    </a:lnTo>
                    <a:lnTo>
                      <a:pt x="1110" y="213"/>
                    </a:lnTo>
                    <a:lnTo>
                      <a:pt x="1125" y="196"/>
                    </a:lnTo>
                    <a:lnTo>
                      <a:pt x="1137" y="191"/>
                    </a:lnTo>
                    <a:close/>
                    <a:moveTo>
                      <a:pt x="2550" y="80"/>
                    </a:moveTo>
                    <a:lnTo>
                      <a:pt x="2557" y="83"/>
                    </a:lnTo>
                    <a:lnTo>
                      <a:pt x="2551" y="90"/>
                    </a:lnTo>
                    <a:lnTo>
                      <a:pt x="2544" y="89"/>
                    </a:lnTo>
                    <a:lnTo>
                      <a:pt x="2550" y="80"/>
                    </a:lnTo>
                    <a:close/>
                    <a:moveTo>
                      <a:pt x="1457" y="72"/>
                    </a:moveTo>
                    <a:lnTo>
                      <a:pt x="1476" y="75"/>
                    </a:lnTo>
                    <a:lnTo>
                      <a:pt x="1462" y="79"/>
                    </a:lnTo>
                    <a:lnTo>
                      <a:pt x="1441" y="75"/>
                    </a:lnTo>
                    <a:lnTo>
                      <a:pt x="1457" y="72"/>
                    </a:lnTo>
                    <a:close/>
                    <a:moveTo>
                      <a:pt x="1595" y="38"/>
                    </a:moveTo>
                    <a:lnTo>
                      <a:pt x="1585" y="49"/>
                    </a:lnTo>
                    <a:lnTo>
                      <a:pt x="1578" y="51"/>
                    </a:lnTo>
                    <a:lnTo>
                      <a:pt x="1586" y="39"/>
                    </a:lnTo>
                    <a:lnTo>
                      <a:pt x="1595" y="38"/>
                    </a:lnTo>
                    <a:close/>
                    <a:moveTo>
                      <a:pt x="2061" y="0"/>
                    </a:moveTo>
                    <a:lnTo>
                      <a:pt x="2067" y="0"/>
                    </a:lnTo>
                    <a:lnTo>
                      <a:pt x="2068" y="0"/>
                    </a:lnTo>
                    <a:lnTo>
                      <a:pt x="2071" y="10"/>
                    </a:lnTo>
                    <a:lnTo>
                      <a:pt x="2065" y="10"/>
                    </a:lnTo>
                    <a:lnTo>
                      <a:pt x="2064" y="10"/>
                    </a:lnTo>
                    <a:lnTo>
                      <a:pt x="20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2" name="Freeform 757"/>
              <p:cNvSpPr>
                <a:spLocks noEditPoints="1"/>
              </p:cNvSpPr>
              <p:nvPr/>
            </p:nvSpPr>
            <p:spPr bwMode="auto">
              <a:xfrm>
                <a:off x="5120" y="549"/>
                <a:ext cx="3992" cy="3990"/>
              </a:xfrm>
              <a:custGeom>
                <a:avLst/>
                <a:gdLst>
                  <a:gd name="T0" fmla="*/ 1919 w 3992"/>
                  <a:gd name="T1" fmla="*/ 3981 h 3990"/>
                  <a:gd name="T2" fmla="*/ 1912 w 3992"/>
                  <a:gd name="T3" fmla="*/ 3981 h 3990"/>
                  <a:gd name="T4" fmla="*/ 2375 w 3992"/>
                  <a:gd name="T5" fmla="*/ 3956 h 3990"/>
                  <a:gd name="T6" fmla="*/ 2536 w 3992"/>
                  <a:gd name="T7" fmla="*/ 3908 h 3990"/>
                  <a:gd name="T8" fmla="*/ 2521 w 3992"/>
                  <a:gd name="T9" fmla="*/ 3912 h 3990"/>
                  <a:gd name="T10" fmla="*/ 1432 w 3992"/>
                  <a:gd name="T11" fmla="*/ 3899 h 3990"/>
                  <a:gd name="T12" fmla="*/ 1425 w 3992"/>
                  <a:gd name="T13" fmla="*/ 3898 h 3990"/>
                  <a:gd name="T14" fmla="*/ 2830 w 3992"/>
                  <a:gd name="T15" fmla="*/ 3809 h 3990"/>
                  <a:gd name="T16" fmla="*/ 2981 w 3992"/>
                  <a:gd name="T17" fmla="*/ 3720 h 3990"/>
                  <a:gd name="T18" fmla="*/ 2972 w 3992"/>
                  <a:gd name="T19" fmla="*/ 3725 h 3990"/>
                  <a:gd name="T20" fmla="*/ 995 w 3992"/>
                  <a:gd name="T21" fmla="*/ 3711 h 3990"/>
                  <a:gd name="T22" fmla="*/ 985 w 3992"/>
                  <a:gd name="T23" fmla="*/ 3706 h 3990"/>
                  <a:gd name="T24" fmla="*/ 878 w 3992"/>
                  <a:gd name="T25" fmla="*/ 3638 h 3990"/>
                  <a:gd name="T26" fmla="*/ 842 w 3992"/>
                  <a:gd name="T27" fmla="*/ 3625 h 3990"/>
                  <a:gd name="T28" fmla="*/ 3361 w 3992"/>
                  <a:gd name="T29" fmla="*/ 3450 h 3990"/>
                  <a:gd name="T30" fmla="*/ 598 w 3992"/>
                  <a:gd name="T31" fmla="*/ 3407 h 3990"/>
                  <a:gd name="T32" fmla="*/ 605 w 3992"/>
                  <a:gd name="T33" fmla="*/ 3427 h 3990"/>
                  <a:gd name="T34" fmla="*/ 505 w 3992"/>
                  <a:gd name="T35" fmla="*/ 3309 h 3990"/>
                  <a:gd name="T36" fmla="*/ 498 w 3992"/>
                  <a:gd name="T37" fmla="*/ 3314 h 3990"/>
                  <a:gd name="T38" fmla="*/ 3686 w 3992"/>
                  <a:gd name="T39" fmla="*/ 3056 h 3990"/>
                  <a:gd name="T40" fmla="*/ 3678 w 3992"/>
                  <a:gd name="T41" fmla="*/ 3054 h 3990"/>
                  <a:gd name="T42" fmla="*/ 238 w 3992"/>
                  <a:gd name="T43" fmla="*/ 2921 h 3990"/>
                  <a:gd name="T44" fmla="*/ 235 w 3992"/>
                  <a:gd name="T45" fmla="*/ 2914 h 3990"/>
                  <a:gd name="T46" fmla="*/ 3884 w 3992"/>
                  <a:gd name="T47" fmla="*/ 2642 h 3990"/>
                  <a:gd name="T48" fmla="*/ 3934 w 3992"/>
                  <a:gd name="T49" fmla="*/ 2469 h 3990"/>
                  <a:gd name="T50" fmla="*/ 3921 w 3992"/>
                  <a:gd name="T51" fmla="*/ 2485 h 3990"/>
                  <a:gd name="T52" fmla="*/ 63 w 3992"/>
                  <a:gd name="T53" fmla="*/ 2452 h 3990"/>
                  <a:gd name="T54" fmla="*/ 53 w 3992"/>
                  <a:gd name="T55" fmla="*/ 2451 h 3990"/>
                  <a:gd name="T56" fmla="*/ 3983 w 3992"/>
                  <a:gd name="T57" fmla="*/ 2175 h 3990"/>
                  <a:gd name="T58" fmla="*/ 3992 w 3992"/>
                  <a:gd name="T59" fmla="*/ 1994 h 3990"/>
                  <a:gd name="T60" fmla="*/ 3982 w 3992"/>
                  <a:gd name="T61" fmla="*/ 2006 h 3990"/>
                  <a:gd name="T62" fmla="*/ 9 w 3992"/>
                  <a:gd name="T63" fmla="*/ 1983 h 3990"/>
                  <a:gd name="T64" fmla="*/ 10 w 3992"/>
                  <a:gd name="T65" fmla="*/ 1973 h 3990"/>
                  <a:gd name="T66" fmla="*/ 15 w 3992"/>
                  <a:gd name="T67" fmla="*/ 1856 h 3990"/>
                  <a:gd name="T68" fmla="*/ 3928 w 3992"/>
                  <a:gd name="T69" fmla="*/ 1531 h 3990"/>
                  <a:gd name="T70" fmla="*/ 3929 w 3992"/>
                  <a:gd name="T71" fmla="*/ 1539 h 3990"/>
                  <a:gd name="T72" fmla="*/ 71 w 3992"/>
                  <a:gd name="T73" fmla="*/ 1503 h 3990"/>
                  <a:gd name="T74" fmla="*/ 74 w 3992"/>
                  <a:gd name="T75" fmla="*/ 1490 h 3990"/>
                  <a:gd name="T76" fmla="*/ 109 w 3992"/>
                  <a:gd name="T77" fmla="*/ 1374 h 3990"/>
                  <a:gd name="T78" fmla="*/ 106 w 3992"/>
                  <a:gd name="T79" fmla="*/ 1350 h 3990"/>
                  <a:gd name="T80" fmla="*/ 3757 w 3992"/>
                  <a:gd name="T81" fmla="*/ 1076 h 3990"/>
                  <a:gd name="T82" fmla="*/ 3758 w 3992"/>
                  <a:gd name="T83" fmla="*/ 1060 h 3990"/>
                  <a:gd name="T84" fmla="*/ 314 w 3992"/>
                  <a:gd name="T85" fmla="*/ 937 h 3990"/>
                  <a:gd name="T86" fmla="*/ 3482 w 3992"/>
                  <a:gd name="T87" fmla="*/ 676 h 3990"/>
                  <a:gd name="T88" fmla="*/ 3489 w 3992"/>
                  <a:gd name="T89" fmla="*/ 683 h 3990"/>
                  <a:gd name="T90" fmla="*/ 3373 w 3992"/>
                  <a:gd name="T91" fmla="*/ 550 h 3990"/>
                  <a:gd name="T92" fmla="*/ 3380 w 3992"/>
                  <a:gd name="T93" fmla="*/ 570 h 3990"/>
                  <a:gd name="T94" fmla="*/ 632 w 3992"/>
                  <a:gd name="T95" fmla="*/ 550 h 3990"/>
                  <a:gd name="T96" fmla="*/ 629 w 3992"/>
                  <a:gd name="T97" fmla="*/ 542 h 3990"/>
                  <a:gd name="T98" fmla="*/ 3142 w 3992"/>
                  <a:gd name="T99" fmla="*/ 359 h 3990"/>
                  <a:gd name="T100" fmla="*/ 3116 w 3992"/>
                  <a:gd name="T101" fmla="*/ 354 h 3990"/>
                  <a:gd name="T102" fmla="*/ 3003 w 3992"/>
                  <a:gd name="T103" fmla="*/ 282 h 3990"/>
                  <a:gd name="T104" fmla="*/ 1004 w 3992"/>
                  <a:gd name="T105" fmla="*/ 263 h 3990"/>
                  <a:gd name="T106" fmla="*/ 996 w 3992"/>
                  <a:gd name="T107" fmla="*/ 267 h 3990"/>
                  <a:gd name="T108" fmla="*/ 1146 w 3992"/>
                  <a:gd name="T109" fmla="*/ 200 h 3990"/>
                  <a:gd name="T110" fmla="*/ 1160 w 3992"/>
                  <a:gd name="T111" fmla="*/ 183 h 3990"/>
                  <a:gd name="T112" fmla="*/ 2566 w 3992"/>
                  <a:gd name="T113" fmla="*/ 92 h 3990"/>
                  <a:gd name="T114" fmla="*/ 1444 w 3992"/>
                  <a:gd name="T115" fmla="*/ 77 h 3990"/>
                  <a:gd name="T116" fmla="*/ 1429 w 3992"/>
                  <a:gd name="T117" fmla="*/ 81 h 3990"/>
                  <a:gd name="T118" fmla="*/ 1604 w 3992"/>
                  <a:gd name="T119" fmla="*/ 47 h 3990"/>
                  <a:gd name="T120" fmla="*/ 1612 w 3992"/>
                  <a:gd name="T121" fmla="*/ 36 h 3990"/>
                  <a:gd name="T122" fmla="*/ 2077 w 3992"/>
                  <a:gd name="T123" fmla="*/ 9 h 3990"/>
                  <a:gd name="T124" fmla="*/ 2067 w 3992"/>
                  <a:gd name="T125" fmla="*/ 0 h 3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92" h="3990">
                    <a:moveTo>
                      <a:pt x="1912" y="3981"/>
                    </a:moveTo>
                    <a:lnTo>
                      <a:pt x="1916" y="3981"/>
                    </a:lnTo>
                    <a:lnTo>
                      <a:pt x="1919" y="3981"/>
                    </a:lnTo>
                    <a:lnTo>
                      <a:pt x="1923" y="3990"/>
                    </a:lnTo>
                    <a:lnTo>
                      <a:pt x="1916" y="3990"/>
                    </a:lnTo>
                    <a:lnTo>
                      <a:pt x="1912" y="3981"/>
                    </a:lnTo>
                    <a:close/>
                    <a:moveTo>
                      <a:pt x="2397" y="3942"/>
                    </a:moveTo>
                    <a:lnTo>
                      <a:pt x="2387" y="3953"/>
                    </a:lnTo>
                    <a:lnTo>
                      <a:pt x="2375" y="3956"/>
                    </a:lnTo>
                    <a:lnTo>
                      <a:pt x="2385" y="3944"/>
                    </a:lnTo>
                    <a:lnTo>
                      <a:pt x="2397" y="3942"/>
                    </a:lnTo>
                    <a:close/>
                    <a:moveTo>
                      <a:pt x="2536" y="3908"/>
                    </a:moveTo>
                    <a:lnTo>
                      <a:pt x="2558" y="3911"/>
                    </a:lnTo>
                    <a:lnTo>
                      <a:pt x="2542" y="3915"/>
                    </a:lnTo>
                    <a:lnTo>
                      <a:pt x="2521" y="3912"/>
                    </a:lnTo>
                    <a:lnTo>
                      <a:pt x="2536" y="3908"/>
                    </a:lnTo>
                    <a:close/>
                    <a:moveTo>
                      <a:pt x="1425" y="3898"/>
                    </a:moveTo>
                    <a:lnTo>
                      <a:pt x="1432" y="3899"/>
                    </a:lnTo>
                    <a:lnTo>
                      <a:pt x="1425" y="3908"/>
                    </a:lnTo>
                    <a:lnTo>
                      <a:pt x="1417" y="3905"/>
                    </a:lnTo>
                    <a:lnTo>
                      <a:pt x="1425" y="3898"/>
                    </a:lnTo>
                    <a:close/>
                    <a:moveTo>
                      <a:pt x="2860" y="3783"/>
                    </a:moveTo>
                    <a:lnTo>
                      <a:pt x="2846" y="3800"/>
                    </a:lnTo>
                    <a:lnTo>
                      <a:pt x="2830" y="3809"/>
                    </a:lnTo>
                    <a:lnTo>
                      <a:pt x="2844" y="3792"/>
                    </a:lnTo>
                    <a:lnTo>
                      <a:pt x="2860" y="3783"/>
                    </a:lnTo>
                    <a:close/>
                    <a:moveTo>
                      <a:pt x="2981" y="3720"/>
                    </a:moveTo>
                    <a:lnTo>
                      <a:pt x="2996" y="3723"/>
                    </a:lnTo>
                    <a:lnTo>
                      <a:pt x="2986" y="3728"/>
                    </a:lnTo>
                    <a:lnTo>
                      <a:pt x="2972" y="3725"/>
                    </a:lnTo>
                    <a:lnTo>
                      <a:pt x="2981" y="3720"/>
                    </a:lnTo>
                    <a:close/>
                    <a:moveTo>
                      <a:pt x="985" y="3706"/>
                    </a:moveTo>
                    <a:lnTo>
                      <a:pt x="995" y="3711"/>
                    </a:lnTo>
                    <a:lnTo>
                      <a:pt x="999" y="3724"/>
                    </a:lnTo>
                    <a:lnTo>
                      <a:pt x="991" y="3720"/>
                    </a:lnTo>
                    <a:lnTo>
                      <a:pt x="985" y="3706"/>
                    </a:lnTo>
                    <a:close/>
                    <a:moveTo>
                      <a:pt x="842" y="3625"/>
                    </a:moveTo>
                    <a:lnTo>
                      <a:pt x="864" y="3628"/>
                    </a:lnTo>
                    <a:lnTo>
                      <a:pt x="878" y="3638"/>
                    </a:lnTo>
                    <a:lnTo>
                      <a:pt x="855" y="3634"/>
                    </a:lnTo>
                    <a:lnTo>
                      <a:pt x="850" y="3631"/>
                    </a:lnTo>
                    <a:lnTo>
                      <a:pt x="842" y="3625"/>
                    </a:lnTo>
                    <a:close/>
                    <a:moveTo>
                      <a:pt x="3364" y="3436"/>
                    </a:moveTo>
                    <a:lnTo>
                      <a:pt x="3367" y="3444"/>
                    </a:lnTo>
                    <a:lnTo>
                      <a:pt x="3361" y="3450"/>
                    </a:lnTo>
                    <a:lnTo>
                      <a:pt x="3357" y="3441"/>
                    </a:lnTo>
                    <a:lnTo>
                      <a:pt x="3364" y="3436"/>
                    </a:lnTo>
                    <a:close/>
                    <a:moveTo>
                      <a:pt x="598" y="3407"/>
                    </a:moveTo>
                    <a:lnTo>
                      <a:pt x="611" y="3419"/>
                    </a:lnTo>
                    <a:lnTo>
                      <a:pt x="618" y="3439"/>
                    </a:lnTo>
                    <a:lnTo>
                      <a:pt x="605" y="3427"/>
                    </a:lnTo>
                    <a:lnTo>
                      <a:pt x="598" y="3407"/>
                    </a:lnTo>
                    <a:close/>
                    <a:moveTo>
                      <a:pt x="491" y="3306"/>
                    </a:moveTo>
                    <a:lnTo>
                      <a:pt x="505" y="3309"/>
                    </a:lnTo>
                    <a:lnTo>
                      <a:pt x="508" y="3311"/>
                    </a:lnTo>
                    <a:lnTo>
                      <a:pt x="512" y="3317"/>
                    </a:lnTo>
                    <a:lnTo>
                      <a:pt x="498" y="3314"/>
                    </a:lnTo>
                    <a:lnTo>
                      <a:pt x="491" y="3306"/>
                    </a:lnTo>
                    <a:close/>
                    <a:moveTo>
                      <a:pt x="3678" y="3054"/>
                    </a:moveTo>
                    <a:lnTo>
                      <a:pt x="3686" y="3056"/>
                    </a:lnTo>
                    <a:lnTo>
                      <a:pt x="3684" y="3061"/>
                    </a:lnTo>
                    <a:lnTo>
                      <a:pt x="3674" y="3060"/>
                    </a:lnTo>
                    <a:lnTo>
                      <a:pt x="3678" y="3054"/>
                    </a:lnTo>
                    <a:close/>
                    <a:moveTo>
                      <a:pt x="235" y="2914"/>
                    </a:moveTo>
                    <a:lnTo>
                      <a:pt x="235" y="2916"/>
                    </a:lnTo>
                    <a:lnTo>
                      <a:pt x="238" y="2921"/>
                    </a:lnTo>
                    <a:lnTo>
                      <a:pt x="232" y="2928"/>
                    </a:lnTo>
                    <a:lnTo>
                      <a:pt x="228" y="2923"/>
                    </a:lnTo>
                    <a:lnTo>
                      <a:pt x="235" y="2914"/>
                    </a:lnTo>
                    <a:close/>
                    <a:moveTo>
                      <a:pt x="3881" y="2619"/>
                    </a:moveTo>
                    <a:lnTo>
                      <a:pt x="3887" y="2633"/>
                    </a:lnTo>
                    <a:lnTo>
                      <a:pt x="3884" y="2642"/>
                    </a:lnTo>
                    <a:lnTo>
                      <a:pt x="3879" y="2629"/>
                    </a:lnTo>
                    <a:lnTo>
                      <a:pt x="3881" y="2619"/>
                    </a:lnTo>
                    <a:close/>
                    <a:moveTo>
                      <a:pt x="3934" y="2469"/>
                    </a:moveTo>
                    <a:lnTo>
                      <a:pt x="3931" y="2482"/>
                    </a:lnTo>
                    <a:lnTo>
                      <a:pt x="3918" y="2499"/>
                    </a:lnTo>
                    <a:lnTo>
                      <a:pt x="3921" y="2485"/>
                    </a:lnTo>
                    <a:lnTo>
                      <a:pt x="3934" y="2469"/>
                    </a:lnTo>
                    <a:close/>
                    <a:moveTo>
                      <a:pt x="53" y="2451"/>
                    </a:moveTo>
                    <a:lnTo>
                      <a:pt x="63" y="2452"/>
                    </a:lnTo>
                    <a:lnTo>
                      <a:pt x="64" y="2459"/>
                    </a:lnTo>
                    <a:lnTo>
                      <a:pt x="54" y="2458"/>
                    </a:lnTo>
                    <a:lnTo>
                      <a:pt x="53" y="2451"/>
                    </a:lnTo>
                    <a:close/>
                    <a:moveTo>
                      <a:pt x="3976" y="2143"/>
                    </a:moveTo>
                    <a:lnTo>
                      <a:pt x="3984" y="2162"/>
                    </a:lnTo>
                    <a:lnTo>
                      <a:pt x="3983" y="2175"/>
                    </a:lnTo>
                    <a:lnTo>
                      <a:pt x="3976" y="2154"/>
                    </a:lnTo>
                    <a:lnTo>
                      <a:pt x="3976" y="2143"/>
                    </a:lnTo>
                    <a:close/>
                    <a:moveTo>
                      <a:pt x="3992" y="1994"/>
                    </a:moveTo>
                    <a:lnTo>
                      <a:pt x="3992" y="2001"/>
                    </a:lnTo>
                    <a:lnTo>
                      <a:pt x="3982" y="2013"/>
                    </a:lnTo>
                    <a:lnTo>
                      <a:pt x="3982" y="2006"/>
                    </a:lnTo>
                    <a:lnTo>
                      <a:pt x="3992" y="1994"/>
                    </a:lnTo>
                    <a:close/>
                    <a:moveTo>
                      <a:pt x="10" y="1973"/>
                    </a:moveTo>
                    <a:lnTo>
                      <a:pt x="9" y="1983"/>
                    </a:lnTo>
                    <a:lnTo>
                      <a:pt x="0" y="1993"/>
                    </a:lnTo>
                    <a:lnTo>
                      <a:pt x="0" y="1983"/>
                    </a:lnTo>
                    <a:lnTo>
                      <a:pt x="10" y="1973"/>
                    </a:lnTo>
                    <a:close/>
                    <a:moveTo>
                      <a:pt x="8" y="1820"/>
                    </a:moveTo>
                    <a:lnTo>
                      <a:pt x="16" y="1840"/>
                    </a:lnTo>
                    <a:lnTo>
                      <a:pt x="15" y="1856"/>
                    </a:lnTo>
                    <a:lnTo>
                      <a:pt x="8" y="1836"/>
                    </a:lnTo>
                    <a:lnTo>
                      <a:pt x="8" y="1820"/>
                    </a:lnTo>
                    <a:close/>
                    <a:moveTo>
                      <a:pt x="3928" y="1531"/>
                    </a:moveTo>
                    <a:lnTo>
                      <a:pt x="3938" y="1532"/>
                    </a:lnTo>
                    <a:lnTo>
                      <a:pt x="3939" y="1541"/>
                    </a:lnTo>
                    <a:lnTo>
                      <a:pt x="3929" y="1539"/>
                    </a:lnTo>
                    <a:lnTo>
                      <a:pt x="3928" y="1531"/>
                    </a:lnTo>
                    <a:close/>
                    <a:moveTo>
                      <a:pt x="74" y="1490"/>
                    </a:moveTo>
                    <a:lnTo>
                      <a:pt x="71" y="1503"/>
                    </a:lnTo>
                    <a:lnTo>
                      <a:pt x="58" y="1518"/>
                    </a:lnTo>
                    <a:lnTo>
                      <a:pt x="61" y="1507"/>
                    </a:lnTo>
                    <a:lnTo>
                      <a:pt x="74" y="1490"/>
                    </a:lnTo>
                    <a:close/>
                    <a:moveTo>
                      <a:pt x="106" y="1350"/>
                    </a:moveTo>
                    <a:lnTo>
                      <a:pt x="112" y="1364"/>
                    </a:lnTo>
                    <a:lnTo>
                      <a:pt x="109" y="1374"/>
                    </a:lnTo>
                    <a:lnTo>
                      <a:pt x="104" y="1360"/>
                    </a:lnTo>
                    <a:lnTo>
                      <a:pt x="104" y="1358"/>
                    </a:lnTo>
                    <a:lnTo>
                      <a:pt x="106" y="1350"/>
                    </a:lnTo>
                    <a:close/>
                    <a:moveTo>
                      <a:pt x="3758" y="1060"/>
                    </a:moveTo>
                    <a:lnTo>
                      <a:pt x="3764" y="1067"/>
                    </a:lnTo>
                    <a:lnTo>
                      <a:pt x="3757" y="1076"/>
                    </a:lnTo>
                    <a:lnTo>
                      <a:pt x="3757" y="1074"/>
                    </a:lnTo>
                    <a:lnTo>
                      <a:pt x="3753" y="1067"/>
                    </a:lnTo>
                    <a:lnTo>
                      <a:pt x="3758" y="1060"/>
                    </a:lnTo>
                    <a:close/>
                    <a:moveTo>
                      <a:pt x="308" y="929"/>
                    </a:moveTo>
                    <a:lnTo>
                      <a:pt x="318" y="930"/>
                    </a:lnTo>
                    <a:lnTo>
                      <a:pt x="314" y="937"/>
                    </a:lnTo>
                    <a:lnTo>
                      <a:pt x="304" y="934"/>
                    </a:lnTo>
                    <a:lnTo>
                      <a:pt x="308" y="929"/>
                    </a:lnTo>
                    <a:close/>
                    <a:moveTo>
                      <a:pt x="3482" y="676"/>
                    </a:moveTo>
                    <a:lnTo>
                      <a:pt x="3496" y="677"/>
                    </a:lnTo>
                    <a:lnTo>
                      <a:pt x="3501" y="686"/>
                    </a:lnTo>
                    <a:lnTo>
                      <a:pt x="3489" y="683"/>
                    </a:lnTo>
                    <a:lnTo>
                      <a:pt x="3484" y="679"/>
                    </a:lnTo>
                    <a:lnTo>
                      <a:pt x="3482" y="676"/>
                    </a:lnTo>
                    <a:close/>
                    <a:moveTo>
                      <a:pt x="3373" y="550"/>
                    </a:moveTo>
                    <a:lnTo>
                      <a:pt x="3383" y="560"/>
                    </a:lnTo>
                    <a:lnTo>
                      <a:pt x="3390" y="580"/>
                    </a:lnTo>
                    <a:lnTo>
                      <a:pt x="3380" y="570"/>
                    </a:lnTo>
                    <a:lnTo>
                      <a:pt x="3373" y="550"/>
                    </a:lnTo>
                    <a:close/>
                    <a:moveTo>
                      <a:pt x="629" y="542"/>
                    </a:moveTo>
                    <a:lnTo>
                      <a:pt x="632" y="550"/>
                    </a:lnTo>
                    <a:lnTo>
                      <a:pt x="626" y="556"/>
                    </a:lnTo>
                    <a:lnTo>
                      <a:pt x="624" y="547"/>
                    </a:lnTo>
                    <a:lnTo>
                      <a:pt x="629" y="542"/>
                    </a:lnTo>
                    <a:close/>
                    <a:moveTo>
                      <a:pt x="3116" y="354"/>
                    </a:moveTo>
                    <a:lnTo>
                      <a:pt x="3138" y="358"/>
                    </a:lnTo>
                    <a:lnTo>
                      <a:pt x="3142" y="359"/>
                    </a:lnTo>
                    <a:lnTo>
                      <a:pt x="3151" y="366"/>
                    </a:lnTo>
                    <a:lnTo>
                      <a:pt x="3130" y="364"/>
                    </a:lnTo>
                    <a:lnTo>
                      <a:pt x="3116" y="354"/>
                    </a:lnTo>
                    <a:close/>
                    <a:moveTo>
                      <a:pt x="2990" y="265"/>
                    </a:moveTo>
                    <a:lnTo>
                      <a:pt x="2997" y="269"/>
                    </a:lnTo>
                    <a:lnTo>
                      <a:pt x="3003" y="282"/>
                    </a:lnTo>
                    <a:lnTo>
                      <a:pt x="2994" y="277"/>
                    </a:lnTo>
                    <a:lnTo>
                      <a:pt x="2990" y="265"/>
                    </a:lnTo>
                    <a:close/>
                    <a:moveTo>
                      <a:pt x="1004" y="263"/>
                    </a:moveTo>
                    <a:lnTo>
                      <a:pt x="1018" y="266"/>
                    </a:lnTo>
                    <a:lnTo>
                      <a:pt x="1011" y="270"/>
                    </a:lnTo>
                    <a:lnTo>
                      <a:pt x="996" y="267"/>
                    </a:lnTo>
                    <a:lnTo>
                      <a:pt x="1004" y="263"/>
                    </a:lnTo>
                    <a:close/>
                    <a:moveTo>
                      <a:pt x="1160" y="183"/>
                    </a:moveTo>
                    <a:lnTo>
                      <a:pt x="1146" y="200"/>
                    </a:lnTo>
                    <a:lnTo>
                      <a:pt x="1134" y="205"/>
                    </a:lnTo>
                    <a:lnTo>
                      <a:pt x="1148" y="188"/>
                    </a:lnTo>
                    <a:lnTo>
                      <a:pt x="1160" y="183"/>
                    </a:lnTo>
                    <a:close/>
                    <a:moveTo>
                      <a:pt x="2565" y="82"/>
                    </a:moveTo>
                    <a:lnTo>
                      <a:pt x="2572" y="85"/>
                    </a:lnTo>
                    <a:lnTo>
                      <a:pt x="2566" y="92"/>
                    </a:lnTo>
                    <a:lnTo>
                      <a:pt x="2559" y="89"/>
                    </a:lnTo>
                    <a:lnTo>
                      <a:pt x="2565" y="82"/>
                    </a:lnTo>
                    <a:close/>
                    <a:moveTo>
                      <a:pt x="1444" y="77"/>
                    </a:moveTo>
                    <a:lnTo>
                      <a:pt x="1466" y="81"/>
                    </a:lnTo>
                    <a:lnTo>
                      <a:pt x="1450" y="84"/>
                    </a:lnTo>
                    <a:lnTo>
                      <a:pt x="1429" y="81"/>
                    </a:lnTo>
                    <a:lnTo>
                      <a:pt x="1444" y="77"/>
                    </a:lnTo>
                    <a:close/>
                    <a:moveTo>
                      <a:pt x="1612" y="36"/>
                    </a:moveTo>
                    <a:lnTo>
                      <a:pt x="1604" y="47"/>
                    </a:lnTo>
                    <a:lnTo>
                      <a:pt x="1595" y="48"/>
                    </a:lnTo>
                    <a:lnTo>
                      <a:pt x="1605" y="37"/>
                    </a:lnTo>
                    <a:lnTo>
                      <a:pt x="1612" y="36"/>
                    </a:lnTo>
                    <a:close/>
                    <a:moveTo>
                      <a:pt x="2067" y="0"/>
                    </a:moveTo>
                    <a:lnTo>
                      <a:pt x="2073" y="0"/>
                    </a:lnTo>
                    <a:lnTo>
                      <a:pt x="2077" y="9"/>
                    </a:lnTo>
                    <a:lnTo>
                      <a:pt x="2076" y="9"/>
                    </a:lnTo>
                    <a:lnTo>
                      <a:pt x="2070" y="9"/>
                    </a:lnTo>
                    <a:lnTo>
                      <a:pt x="20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3" name="Freeform 758"/>
              <p:cNvSpPr>
                <a:spLocks noEditPoints="1"/>
              </p:cNvSpPr>
              <p:nvPr/>
            </p:nvSpPr>
            <p:spPr bwMode="auto">
              <a:xfrm>
                <a:off x="5111" y="539"/>
                <a:ext cx="4009" cy="4010"/>
              </a:xfrm>
              <a:custGeom>
                <a:avLst/>
                <a:gdLst>
                  <a:gd name="T0" fmla="*/ 1935 w 4009"/>
                  <a:gd name="T1" fmla="*/ 4010 h 4010"/>
                  <a:gd name="T2" fmla="*/ 2396 w 4009"/>
                  <a:gd name="T3" fmla="*/ 3963 h 4010"/>
                  <a:gd name="T4" fmla="*/ 2376 w 4009"/>
                  <a:gd name="T5" fmla="*/ 3976 h 4010"/>
                  <a:gd name="T6" fmla="*/ 2567 w 4009"/>
                  <a:gd name="T7" fmla="*/ 3921 h 4010"/>
                  <a:gd name="T8" fmla="*/ 2551 w 4009"/>
                  <a:gd name="T9" fmla="*/ 3925 h 4010"/>
                  <a:gd name="T10" fmla="*/ 1434 w 4009"/>
                  <a:gd name="T11" fmla="*/ 3918 h 4010"/>
                  <a:gd name="T12" fmla="*/ 1426 w 4009"/>
                  <a:gd name="T13" fmla="*/ 3915 h 4010"/>
                  <a:gd name="T14" fmla="*/ 2827 w 4009"/>
                  <a:gd name="T15" fmla="*/ 3834 h 4010"/>
                  <a:gd name="T16" fmla="*/ 2855 w 4009"/>
                  <a:gd name="T17" fmla="*/ 3810 h 4010"/>
                  <a:gd name="T18" fmla="*/ 3009 w 4009"/>
                  <a:gd name="T19" fmla="*/ 3741 h 4010"/>
                  <a:gd name="T20" fmla="*/ 1000 w 4009"/>
                  <a:gd name="T21" fmla="*/ 3730 h 4010"/>
                  <a:gd name="T22" fmla="*/ 1004 w 4009"/>
                  <a:gd name="T23" fmla="*/ 3742 h 4010"/>
                  <a:gd name="T24" fmla="*/ 851 w 4009"/>
                  <a:gd name="T25" fmla="*/ 3635 h 4010"/>
                  <a:gd name="T26" fmla="*/ 844 w 4009"/>
                  <a:gd name="T27" fmla="*/ 3641 h 4010"/>
                  <a:gd name="T28" fmla="*/ 3380 w 4009"/>
                  <a:gd name="T29" fmla="*/ 3464 h 4010"/>
                  <a:gd name="T30" fmla="*/ 3376 w 4009"/>
                  <a:gd name="T31" fmla="*/ 3454 h 4010"/>
                  <a:gd name="T32" fmla="*/ 634 w 4009"/>
                  <a:gd name="T33" fmla="*/ 3467 h 4010"/>
                  <a:gd name="T34" fmla="*/ 487 w 4009"/>
                  <a:gd name="T35" fmla="*/ 3314 h 4010"/>
                  <a:gd name="T36" fmla="*/ 494 w 4009"/>
                  <a:gd name="T37" fmla="*/ 3323 h 4010"/>
                  <a:gd name="T38" fmla="*/ 3705 w 4009"/>
                  <a:gd name="T39" fmla="*/ 3067 h 4010"/>
                  <a:gd name="T40" fmla="*/ 3695 w 4009"/>
                  <a:gd name="T41" fmla="*/ 3066 h 4010"/>
                  <a:gd name="T42" fmla="*/ 234 w 4009"/>
                  <a:gd name="T43" fmla="*/ 2947 h 4010"/>
                  <a:gd name="T44" fmla="*/ 3896 w 4009"/>
                  <a:gd name="T45" fmla="*/ 2643 h 4010"/>
                  <a:gd name="T46" fmla="*/ 3893 w 4009"/>
                  <a:gd name="T47" fmla="*/ 2652 h 4010"/>
                  <a:gd name="T48" fmla="*/ 3952 w 4009"/>
                  <a:gd name="T49" fmla="*/ 2476 h 4010"/>
                  <a:gd name="T50" fmla="*/ 3955 w 4009"/>
                  <a:gd name="T51" fmla="*/ 2464 h 4010"/>
                  <a:gd name="T52" fmla="*/ 63 w 4009"/>
                  <a:gd name="T53" fmla="*/ 2468 h 4010"/>
                  <a:gd name="T54" fmla="*/ 3993 w 4009"/>
                  <a:gd name="T55" fmla="*/ 2172 h 4010"/>
                  <a:gd name="T56" fmla="*/ 3999 w 4009"/>
                  <a:gd name="T57" fmla="*/ 2205 h 4010"/>
                  <a:gd name="T58" fmla="*/ 9 w 4009"/>
                  <a:gd name="T59" fmla="*/ 1993 h 4010"/>
                  <a:gd name="T60" fmla="*/ 1 w 4009"/>
                  <a:gd name="T61" fmla="*/ 2004 h 4010"/>
                  <a:gd name="T62" fmla="*/ 4009 w 4009"/>
                  <a:gd name="T63" fmla="*/ 2000 h 4010"/>
                  <a:gd name="T64" fmla="*/ 4009 w 4009"/>
                  <a:gd name="T65" fmla="*/ 1993 h 4010"/>
                  <a:gd name="T66" fmla="*/ 17 w 4009"/>
                  <a:gd name="T67" fmla="*/ 1846 h 4010"/>
                  <a:gd name="T68" fmla="*/ 9 w 4009"/>
                  <a:gd name="T69" fmla="*/ 1811 h 4010"/>
                  <a:gd name="T70" fmla="*/ 3958 w 4009"/>
                  <a:gd name="T71" fmla="*/ 1552 h 4010"/>
                  <a:gd name="T72" fmla="*/ 70 w 4009"/>
                  <a:gd name="T73" fmla="*/ 1517 h 4010"/>
                  <a:gd name="T74" fmla="*/ 58 w 4009"/>
                  <a:gd name="T75" fmla="*/ 1532 h 4010"/>
                  <a:gd name="T76" fmla="*/ 115 w 4009"/>
                  <a:gd name="T77" fmla="*/ 1360 h 4010"/>
                  <a:gd name="T78" fmla="*/ 107 w 4009"/>
                  <a:gd name="T79" fmla="*/ 1357 h 4010"/>
                  <a:gd name="T80" fmla="*/ 3779 w 4009"/>
                  <a:gd name="T81" fmla="*/ 1070 h 4010"/>
                  <a:gd name="T82" fmla="*/ 3774 w 4009"/>
                  <a:gd name="T83" fmla="*/ 1062 h 4010"/>
                  <a:gd name="T84" fmla="*/ 313 w 4009"/>
                  <a:gd name="T85" fmla="*/ 944 h 4010"/>
                  <a:gd name="T86" fmla="*/ 3505 w 4009"/>
                  <a:gd name="T87" fmla="*/ 687 h 4010"/>
                  <a:gd name="T88" fmla="*/ 3510 w 4009"/>
                  <a:gd name="T89" fmla="*/ 696 h 4010"/>
                  <a:gd name="T90" fmla="*/ 638 w 4009"/>
                  <a:gd name="T91" fmla="*/ 552 h 4010"/>
                  <a:gd name="T92" fmla="*/ 634 w 4009"/>
                  <a:gd name="T93" fmla="*/ 542 h 4010"/>
                  <a:gd name="T94" fmla="*/ 3392 w 4009"/>
                  <a:gd name="T95" fmla="*/ 570 h 4010"/>
                  <a:gd name="T96" fmla="*/ 3147 w 4009"/>
                  <a:gd name="T97" fmla="*/ 368 h 4010"/>
                  <a:gd name="T98" fmla="*/ 3160 w 4009"/>
                  <a:gd name="T99" fmla="*/ 376 h 4010"/>
                  <a:gd name="T100" fmla="*/ 998 w 4009"/>
                  <a:gd name="T101" fmla="*/ 272 h 4010"/>
                  <a:gd name="T102" fmla="*/ 991 w 4009"/>
                  <a:gd name="T103" fmla="*/ 276 h 4010"/>
                  <a:gd name="T104" fmla="*/ 3002 w 4009"/>
                  <a:gd name="T105" fmla="*/ 266 h 4010"/>
                  <a:gd name="T106" fmla="*/ 2993 w 4009"/>
                  <a:gd name="T107" fmla="*/ 260 h 4010"/>
                  <a:gd name="T108" fmla="*/ 1157 w 4009"/>
                  <a:gd name="T109" fmla="*/ 198 h 4010"/>
                  <a:gd name="T110" fmla="*/ 1183 w 4009"/>
                  <a:gd name="T111" fmla="*/ 176 h 4010"/>
                  <a:gd name="T112" fmla="*/ 2581 w 4009"/>
                  <a:gd name="T113" fmla="*/ 95 h 4010"/>
                  <a:gd name="T114" fmla="*/ 1432 w 4009"/>
                  <a:gd name="T115" fmla="*/ 84 h 4010"/>
                  <a:gd name="T116" fmla="*/ 1418 w 4009"/>
                  <a:gd name="T117" fmla="*/ 88 h 4010"/>
                  <a:gd name="T118" fmla="*/ 1621 w 4009"/>
                  <a:gd name="T119" fmla="*/ 46 h 4010"/>
                  <a:gd name="T120" fmla="*/ 1628 w 4009"/>
                  <a:gd name="T121" fmla="*/ 34 h 4010"/>
                  <a:gd name="T122" fmla="*/ 2079 w 4009"/>
                  <a:gd name="T123" fmla="*/ 0 h 4010"/>
                  <a:gd name="T124" fmla="*/ 2072 w 4009"/>
                  <a:gd name="T125" fmla="*/ 0 h 4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09" h="4010">
                    <a:moveTo>
                      <a:pt x="1925" y="4000"/>
                    </a:moveTo>
                    <a:lnTo>
                      <a:pt x="1932" y="4000"/>
                    </a:lnTo>
                    <a:lnTo>
                      <a:pt x="1935" y="4010"/>
                    </a:lnTo>
                    <a:lnTo>
                      <a:pt x="1928" y="4010"/>
                    </a:lnTo>
                    <a:lnTo>
                      <a:pt x="1925" y="4000"/>
                    </a:lnTo>
                    <a:close/>
                    <a:moveTo>
                      <a:pt x="2396" y="3963"/>
                    </a:moveTo>
                    <a:lnTo>
                      <a:pt x="2387" y="3974"/>
                    </a:lnTo>
                    <a:lnTo>
                      <a:pt x="2382" y="3976"/>
                    </a:lnTo>
                    <a:lnTo>
                      <a:pt x="2376" y="3976"/>
                    </a:lnTo>
                    <a:lnTo>
                      <a:pt x="2384" y="3966"/>
                    </a:lnTo>
                    <a:lnTo>
                      <a:pt x="2396" y="3963"/>
                    </a:lnTo>
                    <a:close/>
                    <a:moveTo>
                      <a:pt x="2567" y="3921"/>
                    </a:moveTo>
                    <a:lnTo>
                      <a:pt x="2588" y="3923"/>
                    </a:lnTo>
                    <a:lnTo>
                      <a:pt x="2572" y="3929"/>
                    </a:lnTo>
                    <a:lnTo>
                      <a:pt x="2551" y="3925"/>
                    </a:lnTo>
                    <a:lnTo>
                      <a:pt x="2567" y="3921"/>
                    </a:lnTo>
                    <a:close/>
                    <a:moveTo>
                      <a:pt x="1426" y="3915"/>
                    </a:moveTo>
                    <a:lnTo>
                      <a:pt x="1434" y="3918"/>
                    </a:lnTo>
                    <a:lnTo>
                      <a:pt x="1428" y="3925"/>
                    </a:lnTo>
                    <a:lnTo>
                      <a:pt x="1421" y="3923"/>
                    </a:lnTo>
                    <a:lnTo>
                      <a:pt x="1426" y="3915"/>
                    </a:lnTo>
                    <a:close/>
                    <a:moveTo>
                      <a:pt x="2855" y="3810"/>
                    </a:moveTo>
                    <a:lnTo>
                      <a:pt x="2842" y="3827"/>
                    </a:lnTo>
                    <a:lnTo>
                      <a:pt x="2827" y="3834"/>
                    </a:lnTo>
                    <a:lnTo>
                      <a:pt x="2825" y="3834"/>
                    </a:lnTo>
                    <a:lnTo>
                      <a:pt x="2839" y="3819"/>
                    </a:lnTo>
                    <a:lnTo>
                      <a:pt x="2855" y="3810"/>
                    </a:lnTo>
                    <a:close/>
                    <a:moveTo>
                      <a:pt x="3005" y="3733"/>
                    </a:moveTo>
                    <a:lnTo>
                      <a:pt x="3019" y="3734"/>
                    </a:lnTo>
                    <a:lnTo>
                      <a:pt x="3009" y="3741"/>
                    </a:lnTo>
                    <a:lnTo>
                      <a:pt x="2995" y="3738"/>
                    </a:lnTo>
                    <a:lnTo>
                      <a:pt x="3005" y="3733"/>
                    </a:lnTo>
                    <a:close/>
                    <a:moveTo>
                      <a:pt x="1000" y="3730"/>
                    </a:moveTo>
                    <a:lnTo>
                      <a:pt x="1008" y="3734"/>
                    </a:lnTo>
                    <a:lnTo>
                      <a:pt x="1014" y="3748"/>
                    </a:lnTo>
                    <a:lnTo>
                      <a:pt x="1004" y="3742"/>
                    </a:lnTo>
                    <a:lnTo>
                      <a:pt x="1000" y="3730"/>
                    </a:lnTo>
                    <a:close/>
                    <a:moveTo>
                      <a:pt x="832" y="3631"/>
                    </a:moveTo>
                    <a:lnTo>
                      <a:pt x="851" y="3635"/>
                    </a:lnTo>
                    <a:lnTo>
                      <a:pt x="859" y="3641"/>
                    </a:lnTo>
                    <a:lnTo>
                      <a:pt x="864" y="3644"/>
                    </a:lnTo>
                    <a:lnTo>
                      <a:pt x="844" y="3641"/>
                    </a:lnTo>
                    <a:lnTo>
                      <a:pt x="832" y="3631"/>
                    </a:lnTo>
                    <a:close/>
                    <a:moveTo>
                      <a:pt x="3376" y="3454"/>
                    </a:moveTo>
                    <a:lnTo>
                      <a:pt x="3380" y="3464"/>
                    </a:lnTo>
                    <a:lnTo>
                      <a:pt x="3373" y="3470"/>
                    </a:lnTo>
                    <a:lnTo>
                      <a:pt x="3370" y="3460"/>
                    </a:lnTo>
                    <a:lnTo>
                      <a:pt x="3376" y="3454"/>
                    </a:lnTo>
                    <a:close/>
                    <a:moveTo>
                      <a:pt x="614" y="3437"/>
                    </a:moveTo>
                    <a:lnTo>
                      <a:pt x="627" y="3449"/>
                    </a:lnTo>
                    <a:lnTo>
                      <a:pt x="634" y="3467"/>
                    </a:lnTo>
                    <a:lnTo>
                      <a:pt x="621" y="3456"/>
                    </a:lnTo>
                    <a:lnTo>
                      <a:pt x="614" y="3437"/>
                    </a:lnTo>
                    <a:close/>
                    <a:moveTo>
                      <a:pt x="487" y="3314"/>
                    </a:moveTo>
                    <a:lnTo>
                      <a:pt x="500" y="3316"/>
                    </a:lnTo>
                    <a:lnTo>
                      <a:pt x="507" y="3324"/>
                    </a:lnTo>
                    <a:lnTo>
                      <a:pt x="494" y="3323"/>
                    </a:lnTo>
                    <a:lnTo>
                      <a:pt x="487" y="3314"/>
                    </a:lnTo>
                    <a:close/>
                    <a:moveTo>
                      <a:pt x="3695" y="3066"/>
                    </a:moveTo>
                    <a:lnTo>
                      <a:pt x="3705" y="3067"/>
                    </a:lnTo>
                    <a:lnTo>
                      <a:pt x="3702" y="3073"/>
                    </a:lnTo>
                    <a:lnTo>
                      <a:pt x="3693" y="3071"/>
                    </a:lnTo>
                    <a:lnTo>
                      <a:pt x="3695" y="3066"/>
                    </a:lnTo>
                    <a:close/>
                    <a:moveTo>
                      <a:pt x="237" y="2933"/>
                    </a:moveTo>
                    <a:lnTo>
                      <a:pt x="241" y="2938"/>
                    </a:lnTo>
                    <a:lnTo>
                      <a:pt x="234" y="2947"/>
                    </a:lnTo>
                    <a:lnTo>
                      <a:pt x="231" y="2940"/>
                    </a:lnTo>
                    <a:lnTo>
                      <a:pt x="237" y="2933"/>
                    </a:lnTo>
                    <a:close/>
                    <a:moveTo>
                      <a:pt x="3896" y="2643"/>
                    </a:moveTo>
                    <a:lnTo>
                      <a:pt x="3900" y="2656"/>
                    </a:lnTo>
                    <a:lnTo>
                      <a:pt x="3897" y="2664"/>
                    </a:lnTo>
                    <a:lnTo>
                      <a:pt x="3893" y="2652"/>
                    </a:lnTo>
                    <a:lnTo>
                      <a:pt x="3896" y="2643"/>
                    </a:lnTo>
                    <a:close/>
                    <a:moveTo>
                      <a:pt x="3955" y="2464"/>
                    </a:moveTo>
                    <a:lnTo>
                      <a:pt x="3952" y="2476"/>
                    </a:lnTo>
                    <a:lnTo>
                      <a:pt x="3940" y="2492"/>
                    </a:lnTo>
                    <a:lnTo>
                      <a:pt x="3943" y="2479"/>
                    </a:lnTo>
                    <a:lnTo>
                      <a:pt x="3955" y="2464"/>
                    </a:lnTo>
                    <a:close/>
                    <a:moveTo>
                      <a:pt x="52" y="2459"/>
                    </a:moveTo>
                    <a:lnTo>
                      <a:pt x="62" y="2461"/>
                    </a:lnTo>
                    <a:lnTo>
                      <a:pt x="63" y="2468"/>
                    </a:lnTo>
                    <a:lnTo>
                      <a:pt x="53" y="2466"/>
                    </a:lnTo>
                    <a:lnTo>
                      <a:pt x="52" y="2459"/>
                    </a:lnTo>
                    <a:close/>
                    <a:moveTo>
                      <a:pt x="3993" y="2172"/>
                    </a:moveTo>
                    <a:lnTo>
                      <a:pt x="4001" y="2194"/>
                    </a:lnTo>
                    <a:lnTo>
                      <a:pt x="4001" y="2199"/>
                    </a:lnTo>
                    <a:lnTo>
                      <a:pt x="3999" y="2205"/>
                    </a:lnTo>
                    <a:lnTo>
                      <a:pt x="3992" y="2185"/>
                    </a:lnTo>
                    <a:lnTo>
                      <a:pt x="3993" y="2172"/>
                    </a:lnTo>
                    <a:close/>
                    <a:moveTo>
                      <a:pt x="9" y="1993"/>
                    </a:moveTo>
                    <a:lnTo>
                      <a:pt x="9" y="2003"/>
                    </a:lnTo>
                    <a:lnTo>
                      <a:pt x="0" y="2016"/>
                    </a:lnTo>
                    <a:lnTo>
                      <a:pt x="1" y="2004"/>
                    </a:lnTo>
                    <a:lnTo>
                      <a:pt x="9" y="1993"/>
                    </a:lnTo>
                    <a:close/>
                    <a:moveTo>
                      <a:pt x="4009" y="1993"/>
                    </a:moveTo>
                    <a:lnTo>
                      <a:pt x="4009" y="2000"/>
                    </a:lnTo>
                    <a:lnTo>
                      <a:pt x="4001" y="2011"/>
                    </a:lnTo>
                    <a:lnTo>
                      <a:pt x="4001" y="2004"/>
                    </a:lnTo>
                    <a:lnTo>
                      <a:pt x="4009" y="1993"/>
                    </a:lnTo>
                    <a:close/>
                    <a:moveTo>
                      <a:pt x="9" y="1811"/>
                    </a:moveTo>
                    <a:lnTo>
                      <a:pt x="17" y="1830"/>
                    </a:lnTo>
                    <a:lnTo>
                      <a:pt x="17" y="1846"/>
                    </a:lnTo>
                    <a:lnTo>
                      <a:pt x="8" y="1826"/>
                    </a:lnTo>
                    <a:lnTo>
                      <a:pt x="9" y="1811"/>
                    </a:lnTo>
                    <a:lnTo>
                      <a:pt x="9" y="1811"/>
                    </a:lnTo>
                    <a:close/>
                    <a:moveTo>
                      <a:pt x="3947" y="1542"/>
                    </a:moveTo>
                    <a:lnTo>
                      <a:pt x="3955" y="1545"/>
                    </a:lnTo>
                    <a:lnTo>
                      <a:pt x="3958" y="1552"/>
                    </a:lnTo>
                    <a:lnTo>
                      <a:pt x="3948" y="1551"/>
                    </a:lnTo>
                    <a:lnTo>
                      <a:pt x="3947" y="1542"/>
                    </a:lnTo>
                    <a:close/>
                    <a:moveTo>
                      <a:pt x="70" y="1517"/>
                    </a:moveTo>
                    <a:lnTo>
                      <a:pt x="67" y="1528"/>
                    </a:lnTo>
                    <a:lnTo>
                      <a:pt x="55" y="1544"/>
                    </a:lnTo>
                    <a:lnTo>
                      <a:pt x="58" y="1532"/>
                    </a:lnTo>
                    <a:lnTo>
                      <a:pt x="70" y="1517"/>
                    </a:lnTo>
                    <a:close/>
                    <a:moveTo>
                      <a:pt x="111" y="1347"/>
                    </a:moveTo>
                    <a:lnTo>
                      <a:pt x="115" y="1360"/>
                    </a:lnTo>
                    <a:lnTo>
                      <a:pt x="113" y="1368"/>
                    </a:lnTo>
                    <a:lnTo>
                      <a:pt x="113" y="1370"/>
                    </a:lnTo>
                    <a:lnTo>
                      <a:pt x="107" y="1357"/>
                    </a:lnTo>
                    <a:lnTo>
                      <a:pt x="111" y="1347"/>
                    </a:lnTo>
                    <a:close/>
                    <a:moveTo>
                      <a:pt x="3774" y="1062"/>
                    </a:moveTo>
                    <a:lnTo>
                      <a:pt x="3779" y="1070"/>
                    </a:lnTo>
                    <a:lnTo>
                      <a:pt x="3773" y="1077"/>
                    </a:lnTo>
                    <a:lnTo>
                      <a:pt x="3767" y="1070"/>
                    </a:lnTo>
                    <a:lnTo>
                      <a:pt x="3774" y="1062"/>
                    </a:lnTo>
                    <a:close/>
                    <a:moveTo>
                      <a:pt x="308" y="937"/>
                    </a:moveTo>
                    <a:lnTo>
                      <a:pt x="317" y="939"/>
                    </a:lnTo>
                    <a:lnTo>
                      <a:pt x="313" y="944"/>
                    </a:lnTo>
                    <a:lnTo>
                      <a:pt x="303" y="943"/>
                    </a:lnTo>
                    <a:lnTo>
                      <a:pt x="308" y="937"/>
                    </a:lnTo>
                    <a:close/>
                    <a:moveTo>
                      <a:pt x="3505" y="687"/>
                    </a:moveTo>
                    <a:lnTo>
                      <a:pt x="3517" y="690"/>
                    </a:lnTo>
                    <a:lnTo>
                      <a:pt x="3524" y="697"/>
                    </a:lnTo>
                    <a:lnTo>
                      <a:pt x="3510" y="696"/>
                    </a:lnTo>
                    <a:lnTo>
                      <a:pt x="3505" y="687"/>
                    </a:lnTo>
                    <a:close/>
                    <a:moveTo>
                      <a:pt x="634" y="542"/>
                    </a:moveTo>
                    <a:lnTo>
                      <a:pt x="638" y="552"/>
                    </a:lnTo>
                    <a:lnTo>
                      <a:pt x="633" y="557"/>
                    </a:lnTo>
                    <a:lnTo>
                      <a:pt x="628" y="547"/>
                    </a:lnTo>
                    <a:lnTo>
                      <a:pt x="634" y="542"/>
                    </a:lnTo>
                    <a:close/>
                    <a:moveTo>
                      <a:pt x="3375" y="542"/>
                    </a:moveTo>
                    <a:lnTo>
                      <a:pt x="3385" y="552"/>
                    </a:lnTo>
                    <a:lnTo>
                      <a:pt x="3392" y="570"/>
                    </a:lnTo>
                    <a:lnTo>
                      <a:pt x="3382" y="560"/>
                    </a:lnTo>
                    <a:lnTo>
                      <a:pt x="3375" y="542"/>
                    </a:lnTo>
                    <a:close/>
                    <a:moveTo>
                      <a:pt x="3147" y="368"/>
                    </a:moveTo>
                    <a:lnTo>
                      <a:pt x="3167" y="371"/>
                    </a:lnTo>
                    <a:lnTo>
                      <a:pt x="3178" y="379"/>
                    </a:lnTo>
                    <a:lnTo>
                      <a:pt x="3160" y="376"/>
                    </a:lnTo>
                    <a:lnTo>
                      <a:pt x="3151" y="369"/>
                    </a:lnTo>
                    <a:lnTo>
                      <a:pt x="3147" y="368"/>
                    </a:lnTo>
                    <a:close/>
                    <a:moveTo>
                      <a:pt x="998" y="272"/>
                    </a:moveTo>
                    <a:lnTo>
                      <a:pt x="1013" y="273"/>
                    </a:lnTo>
                    <a:lnTo>
                      <a:pt x="1005" y="277"/>
                    </a:lnTo>
                    <a:lnTo>
                      <a:pt x="991" y="276"/>
                    </a:lnTo>
                    <a:lnTo>
                      <a:pt x="998" y="272"/>
                    </a:lnTo>
                    <a:close/>
                    <a:moveTo>
                      <a:pt x="2993" y="260"/>
                    </a:moveTo>
                    <a:lnTo>
                      <a:pt x="3002" y="266"/>
                    </a:lnTo>
                    <a:lnTo>
                      <a:pt x="3006" y="279"/>
                    </a:lnTo>
                    <a:lnTo>
                      <a:pt x="2999" y="275"/>
                    </a:lnTo>
                    <a:lnTo>
                      <a:pt x="2993" y="260"/>
                    </a:lnTo>
                    <a:close/>
                    <a:moveTo>
                      <a:pt x="1183" y="176"/>
                    </a:moveTo>
                    <a:lnTo>
                      <a:pt x="1169" y="193"/>
                    </a:lnTo>
                    <a:lnTo>
                      <a:pt x="1157" y="198"/>
                    </a:lnTo>
                    <a:lnTo>
                      <a:pt x="1169" y="181"/>
                    </a:lnTo>
                    <a:lnTo>
                      <a:pt x="1183" y="176"/>
                    </a:lnTo>
                    <a:lnTo>
                      <a:pt x="1183" y="176"/>
                    </a:lnTo>
                    <a:close/>
                    <a:moveTo>
                      <a:pt x="2581" y="85"/>
                    </a:moveTo>
                    <a:lnTo>
                      <a:pt x="2588" y="87"/>
                    </a:lnTo>
                    <a:lnTo>
                      <a:pt x="2581" y="95"/>
                    </a:lnTo>
                    <a:lnTo>
                      <a:pt x="2574" y="92"/>
                    </a:lnTo>
                    <a:lnTo>
                      <a:pt x="2581" y="85"/>
                    </a:lnTo>
                    <a:close/>
                    <a:moveTo>
                      <a:pt x="1432" y="84"/>
                    </a:moveTo>
                    <a:lnTo>
                      <a:pt x="1453" y="87"/>
                    </a:lnTo>
                    <a:lnTo>
                      <a:pt x="1438" y="91"/>
                    </a:lnTo>
                    <a:lnTo>
                      <a:pt x="1418" y="88"/>
                    </a:lnTo>
                    <a:lnTo>
                      <a:pt x="1432" y="84"/>
                    </a:lnTo>
                    <a:close/>
                    <a:moveTo>
                      <a:pt x="1631" y="34"/>
                    </a:moveTo>
                    <a:lnTo>
                      <a:pt x="1621" y="46"/>
                    </a:lnTo>
                    <a:lnTo>
                      <a:pt x="1614" y="47"/>
                    </a:lnTo>
                    <a:lnTo>
                      <a:pt x="1623" y="36"/>
                    </a:lnTo>
                    <a:lnTo>
                      <a:pt x="1628" y="34"/>
                    </a:lnTo>
                    <a:lnTo>
                      <a:pt x="1631" y="34"/>
                    </a:lnTo>
                    <a:close/>
                    <a:moveTo>
                      <a:pt x="2072" y="0"/>
                    </a:moveTo>
                    <a:lnTo>
                      <a:pt x="2079" y="0"/>
                    </a:lnTo>
                    <a:lnTo>
                      <a:pt x="2082" y="10"/>
                    </a:lnTo>
                    <a:lnTo>
                      <a:pt x="2076" y="10"/>
                    </a:lnTo>
                    <a:lnTo>
                      <a:pt x="207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4" name="Freeform 759"/>
              <p:cNvSpPr>
                <a:spLocks noEditPoints="1"/>
              </p:cNvSpPr>
              <p:nvPr/>
            </p:nvSpPr>
            <p:spPr bwMode="auto">
              <a:xfrm>
                <a:off x="5102" y="531"/>
                <a:ext cx="4028" cy="4026"/>
              </a:xfrm>
              <a:custGeom>
                <a:avLst/>
                <a:gdLst>
                  <a:gd name="T0" fmla="*/ 1947 w 4028"/>
                  <a:gd name="T1" fmla="*/ 4026 h 4026"/>
                  <a:gd name="T2" fmla="*/ 2396 w 4028"/>
                  <a:gd name="T3" fmla="*/ 3982 h 4026"/>
                  <a:gd name="T4" fmla="*/ 2385 w 4028"/>
                  <a:gd name="T5" fmla="*/ 3984 h 4026"/>
                  <a:gd name="T6" fmla="*/ 2597 w 4028"/>
                  <a:gd name="T7" fmla="*/ 3931 h 4026"/>
                  <a:gd name="T8" fmla="*/ 2581 w 4028"/>
                  <a:gd name="T9" fmla="*/ 3937 h 4026"/>
                  <a:gd name="T10" fmla="*/ 1437 w 4028"/>
                  <a:gd name="T11" fmla="*/ 3933 h 4026"/>
                  <a:gd name="T12" fmla="*/ 1430 w 4028"/>
                  <a:gd name="T13" fmla="*/ 3931 h 4026"/>
                  <a:gd name="T14" fmla="*/ 2823 w 4028"/>
                  <a:gd name="T15" fmla="*/ 3858 h 4026"/>
                  <a:gd name="T16" fmla="*/ 2851 w 4028"/>
                  <a:gd name="T17" fmla="*/ 3835 h 4026"/>
                  <a:gd name="T18" fmla="*/ 1027 w 4028"/>
                  <a:gd name="T19" fmla="*/ 3769 h 4026"/>
                  <a:gd name="T20" fmla="*/ 3028 w 4028"/>
                  <a:gd name="T21" fmla="*/ 3742 h 4026"/>
                  <a:gd name="T22" fmla="*/ 3018 w 4028"/>
                  <a:gd name="T23" fmla="*/ 3749 h 4026"/>
                  <a:gd name="T24" fmla="*/ 841 w 4028"/>
                  <a:gd name="T25" fmla="*/ 3639 h 4026"/>
                  <a:gd name="T26" fmla="*/ 821 w 4028"/>
                  <a:gd name="T27" fmla="*/ 3636 h 4026"/>
                  <a:gd name="T28" fmla="*/ 3386 w 4028"/>
                  <a:gd name="T29" fmla="*/ 3486 h 4026"/>
                  <a:gd name="T30" fmla="*/ 630 w 4028"/>
                  <a:gd name="T31" fmla="*/ 3464 h 4026"/>
                  <a:gd name="T32" fmla="*/ 637 w 4028"/>
                  <a:gd name="T33" fmla="*/ 3483 h 4026"/>
                  <a:gd name="T34" fmla="*/ 496 w 4028"/>
                  <a:gd name="T35" fmla="*/ 3322 h 4026"/>
                  <a:gd name="T36" fmla="*/ 482 w 4028"/>
                  <a:gd name="T37" fmla="*/ 3319 h 4026"/>
                  <a:gd name="T38" fmla="*/ 3720 w 4028"/>
                  <a:gd name="T39" fmla="*/ 3083 h 4026"/>
                  <a:gd name="T40" fmla="*/ 240 w 4028"/>
                  <a:gd name="T41" fmla="*/ 2948 h 4026"/>
                  <a:gd name="T42" fmla="*/ 233 w 4028"/>
                  <a:gd name="T43" fmla="*/ 2955 h 4026"/>
                  <a:gd name="T44" fmla="*/ 3915 w 4028"/>
                  <a:gd name="T45" fmla="*/ 2676 h 4026"/>
                  <a:gd name="T46" fmla="*/ 3909 w 4028"/>
                  <a:gd name="T47" fmla="*/ 2664 h 4026"/>
                  <a:gd name="T48" fmla="*/ 62 w 4028"/>
                  <a:gd name="T49" fmla="*/ 2474 h 4026"/>
                  <a:gd name="T50" fmla="*/ 3978 w 4028"/>
                  <a:gd name="T51" fmla="*/ 2455 h 4026"/>
                  <a:gd name="T52" fmla="*/ 3964 w 4028"/>
                  <a:gd name="T53" fmla="*/ 2472 h 4026"/>
                  <a:gd name="T54" fmla="*/ 4017 w 4028"/>
                  <a:gd name="T55" fmla="*/ 2220 h 4026"/>
                  <a:gd name="T56" fmla="*/ 4010 w 4028"/>
                  <a:gd name="T57" fmla="*/ 2207 h 4026"/>
                  <a:gd name="T58" fmla="*/ 9 w 4028"/>
                  <a:gd name="T59" fmla="*/ 2024 h 4026"/>
                  <a:gd name="T60" fmla="*/ 10 w 4028"/>
                  <a:gd name="T61" fmla="*/ 2012 h 4026"/>
                  <a:gd name="T62" fmla="*/ 4018 w 4028"/>
                  <a:gd name="T63" fmla="*/ 2008 h 4026"/>
                  <a:gd name="T64" fmla="*/ 11 w 4028"/>
                  <a:gd name="T65" fmla="*/ 1800 h 4026"/>
                  <a:gd name="T66" fmla="*/ 17 w 4028"/>
                  <a:gd name="T67" fmla="*/ 1834 h 4026"/>
                  <a:gd name="T68" fmla="*/ 3964 w 4028"/>
                  <a:gd name="T69" fmla="*/ 1553 h 4026"/>
                  <a:gd name="T70" fmla="*/ 3967 w 4028"/>
                  <a:gd name="T71" fmla="*/ 1560 h 4026"/>
                  <a:gd name="T72" fmla="*/ 64 w 4028"/>
                  <a:gd name="T73" fmla="*/ 1552 h 4026"/>
                  <a:gd name="T74" fmla="*/ 67 w 4028"/>
                  <a:gd name="T75" fmla="*/ 1540 h 4026"/>
                  <a:gd name="T76" fmla="*/ 116 w 4028"/>
                  <a:gd name="T77" fmla="*/ 1365 h 4026"/>
                  <a:gd name="T78" fmla="*/ 3789 w 4028"/>
                  <a:gd name="T79" fmla="*/ 1063 h 4026"/>
                  <a:gd name="T80" fmla="*/ 3783 w 4028"/>
                  <a:gd name="T81" fmla="*/ 1070 h 4026"/>
                  <a:gd name="T82" fmla="*/ 317 w 4028"/>
                  <a:gd name="T83" fmla="*/ 945 h 4026"/>
                  <a:gd name="T84" fmla="*/ 307 w 4028"/>
                  <a:gd name="T85" fmla="*/ 944 h 4026"/>
                  <a:gd name="T86" fmla="*/ 3546 w 4028"/>
                  <a:gd name="T87" fmla="*/ 708 h 4026"/>
                  <a:gd name="T88" fmla="*/ 640 w 4028"/>
                  <a:gd name="T89" fmla="*/ 541 h 4026"/>
                  <a:gd name="T90" fmla="*/ 634 w 4028"/>
                  <a:gd name="T91" fmla="*/ 547 h 4026"/>
                  <a:gd name="T92" fmla="*/ 3386 w 4028"/>
                  <a:gd name="T93" fmla="*/ 540 h 4026"/>
                  <a:gd name="T94" fmla="*/ 3377 w 4028"/>
                  <a:gd name="T95" fmla="*/ 530 h 4026"/>
                  <a:gd name="T96" fmla="*/ 3207 w 4028"/>
                  <a:gd name="T97" fmla="*/ 391 h 4026"/>
                  <a:gd name="T98" fmla="*/ 993 w 4028"/>
                  <a:gd name="T99" fmla="*/ 277 h 4026"/>
                  <a:gd name="T100" fmla="*/ 986 w 4028"/>
                  <a:gd name="T101" fmla="*/ 281 h 4026"/>
                  <a:gd name="T102" fmla="*/ 3005 w 4028"/>
                  <a:gd name="T103" fmla="*/ 260 h 4026"/>
                  <a:gd name="T104" fmla="*/ 2998 w 4028"/>
                  <a:gd name="T105" fmla="*/ 256 h 4026"/>
                  <a:gd name="T106" fmla="*/ 1192 w 4028"/>
                  <a:gd name="T107" fmla="*/ 184 h 4026"/>
                  <a:gd name="T108" fmla="*/ 1205 w 4028"/>
                  <a:gd name="T109" fmla="*/ 168 h 4026"/>
                  <a:gd name="T110" fmla="*/ 1427 w 4028"/>
                  <a:gd name="T111" fmla="*/ 96 h 4026"/>
                  <a:gd name="T112" fmla="*/ 1420 w 4028"/>
                  <a:gd name="T113" fmla="*/ 88 h 4026"/>
                  <a:gd name="T114" fmla="*/ 2597 w 4028"/>
                  <a:gd name="T115" fmla="*/ 95 h 4026"/>
                  <a:gd name="T116" fmla="*/ 1649 w 4028"/>
                  <a:gd name="T117" fmla="*/ 32 h 4026"/>
                  <a:gd name="T118" fmla="*/ 1632 w 4028"/>
                  <a:gd name="T119" fmla="*/ 44 h 4026"/>
                  <a:gd name="T120" fmla="*/ 2078 w 4028"/>
                  <a:gd name="T121" fmla="*/ 0 h 4026"/>
                  <a:gd name="T122" fmla="*/ 2081 w 4028"/>
                  <a:gd name="T123" fmla="*/ 8 h 4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28" h="4026">
                    <a:moveTo>
                      <a:pt x="1937" y="4018"/>
                    </a:moveTo>
                    <a:lnTo>
                      <a:pt x="1944" y="4018"/>
                    </a:lnTo>
                    <a:lnTo>
                      <a:pt x="1947" y="4026"/>
                    </a:lnTo>
                    <a:lnTo>
                      <a:pt x="1941" y="4026"/>
                    </a:lnTo>
                    <a:lnTo>
                      <a:pt x="1937" y="4018"/>
                    </a:lnTo>
                    <a:close/>
                    <a:moveTo>
                      <a:pt x="2396" y="3982"/>
                    </a:moveTo>
                    <a:lnTo>
                      <a:pt x="2386" y="3994"/>
                    </a:lnTo>
                    <a:lnTo>
                      <a:pt x="2376" y="3995"/>
                    </a:lnTo>
                    <a:lnTo>
                      <a:pt x="2385" y="3984"/>
                    </a:lnTo>
                    <a:lnTo>
                      <a:pt x="2391" y="3984"/>
                    </a:lnTo>
                    <a:lnTo>
                      <a:pt x="2396" y="3982"/>
                    </a:lnTo>
                    <a:close/>
                    <a:moveTo>
                      <a:pt x="2597" y="3931"/>
                    </a:moveTo>
                    <a:lnTo>
                      <a:pt x="2618" y="3936"/>
                    </a:lnTo>
                    <a:lnTo>
                      <a:pt x="2602" y="3940"/>
                    </a:lnTo>
                    <a:lnTo>
                      <a:pt x="2581" y="3937"/>
                    </a:lnTo>
                    <a:lnTo>
                      <a:pt x="2597" y="3931"/>
                    </a:lnTo>
                    <a:close/>
                    <a:moveTo>
                      <a:pt x="1430" y="3931"/>
                    </a:moveTo>
                    <a:lnTo>
                      <a:pt x="1437" y="3933"/>
                    </a:lnTo>
                    <a:lnTo>
                      <a:pt x="1430" y="3940"/>
                    </a:lnTo>
                    <a:lnTo>
                      <a:pt x="1423" y="3938"/>
                    </a:lnTo>
                    <a:lnTo>
                      <a:pt x="1430" y="3931"/>
                    </a:lnTo>
                    <a:close/>
                    <a:moveTo>
                      <a:pt x="2851" y="3835"/>
                    </a:moveTo>
                    <a:lnTo>
                      <a:pt x="2837" y="3852"/>
                    </a:lnTo>
                    <a:lnTo>
                      <a:pt x="2823" y="3858"/>
                    </a:lnTo>
                    <a:lnTo>
                      <a:pt x="2834" y="3842"/>
                    </a:lnTo>
                    <a:lnTo>
                      <a:pt x="2836" y="3842"/>
                    </a:lnTo>
                    <a:lnTo>
                      <a:pt x="2851" y="3835"/>
                    </a:lnTo>
                    <a:close/>
                    <a:moveTo>
                      <a:pt x="1013" y="3750"/>
                    </a:moveTo>
                    <a:lnTo>
                      <a:pt x="1023" y="3756"/>
                    </a:lnTo>
                    <a:lnTo>
                      <a:pt x="1027" y="3769"/>
                    </a:lnTo>
                    <a:lnTo>
                      <a:pt x="1019" y="3765"/>
                    </a:lnTo>
                    <a:lnTo>
                      <a:pt x="1013" y="3750"/>
                    </a:lnTo>
                    <a:close/>
                    <a:moveTo>
                      <a:pt x="3028" y="3742"/>
                    </a:moveTo>
                    <a:lnTo>
                      <a:pt x="3042" y="3745"/>
                    </a:lnTo>
                    <a:lnTo>
                      <a:pt x="3032" y="3750"/>
                    </a:lnTo>
                    <a:lnTo>
                      <a:pt x="3018" y="3749"/>
                    </a:lnTo>
                    <a:lnTo>
                      <a:pt x="3028" y="3742"/>
                    </a:lnTo>
                    <a:close/>
                    <a:moveTo>
                      <a:pt x="821" y="3636"/>
                    </a:moveTo>
                    <a:lnTo>
                      <a:pt x="841" y="3639"/>
                    </a:lnTo>
                    <a:lnTo>
                      <a:pt x="853" y="3649"/>
                    </a:lnTo>
                    <a:lnTo>
                      <a:pt x="834" y="3646"/>
                    </a:lnTo>
                    <a:lnTo>
                      <a:pt x="821" y="3636"/>
                    </a:lnTo>
                    <a:close/>
                    <a:moveTo>
                      <a:pt x="3389" y="3472"/>
                    </a:moveTo>
                    <a:lnTo>
                      <a:pt x="3392" y="3481"/>
                    </a:lnTo>
                    <a:lnTo>
                      <a:pt x="3386" y="3486"/>
                    </a:lnTo>
                    <a:lnTo>
                      <a:pt x="3382" y="3478"/>
                    </a:lnTo>
                    <a:lnTo>
                      <a:pt x="3389" y="3472"/>
                    </a:lnTo>
                    <a:close/>
                    <a:moveTo>
                      <a:pt x="630" y="3464"/>
                    </a:moveTo>
                    <a:lnTo>
                      <a:pt x="643" y="3475"/>
                    </a:lnTo>
                    <a:lnTo>
                      <a:pt x="650" y="3495"/>
                    </a:lnTo>
                    <a:lnTo>
                      <a:pt x="637" y="3483"/>
                    </a:lnTo>
                    <a:lnTo>
                      <a:pt x="630" y="3464"/>
                    </a:lnTo>
                    <a:close/>
                    <a:moveTo>
                      <a:pt x="482" y="3319"/>
                    </a:moveTo>
                    <a:lnTo>
                      <a:pt x="496" y="3322"/>
                    </a:lnTo>
                    <a:lnTo>
                      <a:pt x="503" y="3331"/>
                    </a:lnTo>
                    <a:lnTo>
                      <a:pt x="489" y="3328"/>
                    </a:lnTo>
                    <a:lnTo>
                      <a:pt x="482" y="3319"/>
                    </a:lnTo>
                    <a:close/>
                    <a:moveTo>
                      <a:pt x="3714" y="3075"/>
                    </a:moveTo>
                    <a:lnTo>
                      <a:pt x="3724" y="3076"/>
                    </a:lnTo>
                    <a:lnTo>
                      <a:pt x="3720" y="3083"/>
                    </a:lnTo>
                    <a:lnTo>
                      <a:pt x="3711" y="3081"/>
                    </a:lnTo>
                    <a:lnTo>
                      <a:pt x="3714" y="3075"/>
                    </a:lnTo>
                    <a:close/>
                    <a:moveTo>
                      <a:pt x="240" y="2948"/>
                    </a:moveTo>
                    <a:lnTo>
                      <a:pt x="243" y="2955"/>
                    </a:lnTo>
                    <a:lnTo>
                      <a:pt x="237" y="2962"/>
                    </a:lnTo>
                    <a:lnTo>
                      <a:pt x="233" y="2955"/>
                    </a:lnTo>
                    <a:lnTo>
                      <a:pt x="240" y="2948"/>
                    </a:lnTo>
                    <a:close/>
                    <a:moveTo>
                      <a:pt x="3909" y="2664"/>
                    </a:moveTo>
                    <a:lnTo>
                      <a:pt x="3915" y="2676"/>
                    </a:lnTo>
                    <a:lnTo>
                      <a:pt x="3912" y="2685"/>
                    </a:lnTo>
                    <a:lnTo>
                      <a:pt x="3906" y="2672"/>
                    </a:lnTo>
                    <a:lnTo>
                      <a:pt x="3909" y="2664"/>
                    </a:lnTo>
                    <a:close/>
                    <a:moveTo>
                      <a:pt x="52" y="2466"/>
                    </a:moveTo>
                    <a:lnTo>
                      <a:pt x="61" y="2467"/>
                    </a:lnTo>
                    <a:lnTo>
                      <a:pt x="62" y="2474"/>
                    </a:lnTo>
                    <a:lnTo>
                      <a:pt x="54" y="2473"/>
                    </a:lnTo>
                    <a:lnTo>
                      <a:pt x="52" y="2466"/>
                    </a:lnTo>
                    <a:close/>
                    <a:moveTo>
                      <a:pt x="3978" y="2455"/>
                    </a:moveTo>
                    <a:lnTo>
                      <a:pt x="3976" y="2467"/>
                    </a:lnTo>
                    <a:lnTo>
                      <a:pt x="3961" y="2484"/>
                    </a:lnTo>
                    <a:lnTo>
                      <a:pt x="3964" y="2472"/>
                    </a:lnTo>
                    <a:lnTo>
                      <a:pt x="3978" y="2455"/>
                    </a:lnTo>
                    <a:close/>
                    <a:moveTo>
                      <a:pt x="4010" y="2202"/>
                    </a:moveTo>
                    <a:lnTo>
                      <a:pt x="4017" y="2220"/>
                    </a:lnTo>
                    <a:lnTo>
                      <a:pt x="4015" y="2230"/>
                    </a:lnTo>
                    <a:lnTo>
                      <a:pt x="4008" y="2213"/>
                    </a:lnTo>
                    <a:lnTo>
                      <a:pt x="4010" y="2207"/>
                    </a:lnTo>
                    <a:lnTo>
                      <a:pt x="4010" y="2202"/>
                    </a:lnTo>
                    <a:close/>
                    <a:moveTo>
                      <a:pt x="10" y="2012"/>
                    </a:moveTo>
                    <a:lnTo>
                      <a:pt x="9" y="2024"/>
                    </a:lnTo>
                    <a:lnTo>
                      <a:pt x="0" y="2035"/>
                    </a:lnTo>
                    <a:lnTo>
                      <a:pt x="0" y="2024"/>
                    </a:lnTo>
                    <a:lnTo>
                      <a:pt x="10" y="2012"/>
                    </a:lnTo>
                    <a:close/>
                    <a:moveTo>
                      <a:pt x="4028" y="1990"/>
                    </a:moveTo>
                    <a:lnTo>
                      <a:pt x="4028" y="1997"/>
                    </a:lnTo>
                    <a:lnTo>
                      <a:pt x="4018" y="2008"/>
                    </a:lnTo>
                    <a:lnTo>
                      <a:pt x="4018" y="2001"/>
                    </a:lnTo>
                    <a:lnTo>
                      <a:pt x="4028" y="1990"/>
                    </a:lnTo>
                    <a:close/>
                    <a:moveTo>
                      <a:pt x="11" y="1800"/>
                    </a:moveTo>
                    <a:lnTo>
                      <a:pt x="18" y="1819"/>
                    </a:lnTo>
                    <a:lnTo>
                      <a:pt x="18" y="1819"/>
                    </a:lnTo>
                    <a:lnTo>
                      <a:pt x="17" y="1834"/>
                    </a:lnTo>
                    <a:lnTo>
                      <a:pt x="10" y="1814"/>
                    </a:lnTo>
                    <a:lnTo>
                      <a:pt x="11" y="1800"/>
                    </a:lnTo>
                    <a:close/>
                    <a:moveTo>
                      <a:pt x="3964" y="1553"/>
                    </a:moveTo>
                    <a:lnTo>
                      <a:pt x="3974" y="1554"/>
                    </a:lnTo>
                    <a:lnTo>
                      <a:pt x="3976" y="1561"/>
                    </a:lnTo>
                    <a:lnTo>
                      <a:pt x="3967" y="1560"/>
                    </a:lnTo>
                    <a:lnTo>
                      <a:pt x="3964" y="1553"/>
                    </a:lnTo>
                    <a:close/>
                    <a:moveTo>
                      <a:pt x="67" y="1540"/>
                    </a:moveTo>
                    <a:lnTo>
                      <a:pt x="64" y="1552"/>
                    </a:lnTo>
                    <a:lnTo>
                      <a:pt x="50" y="1569"/>
                    </a:lnTo>
                    <a:lnTo>
                      <a:pt x="54" y="1556"/>
                    </a:lnTo>
                    <a:lnTo>
                      <a:pt x="67" y="1540"/>
                    </a:lnTo>
                    <a:close/>
                    <a:moveTo>
                      <a:pt x="115" y="1342"/>
                    </a:moveTo>
                    <a:lnTo>
                      <a:pt x="120" y="1355"/>
                    </a:lnTo>
                    <a:lnTo>
                      <a:pt x="116" y="1365"/>
                    </a:lnTo>
                    <a:lnTo>
                      <a:pt x="112" y="1352"/>
                    </a:lnTo>
                    <a:lnTo>
                      <a:pt x="115" y="1342"/>
                    </a:lnTo>
                    <a:close/>
                    <a:moveTo>
                      <a:pt x="3789" y="1063"/>
                    </a:moveTo>
                    <a:lnTo>
                      <a:pt x="3793" y="1071"/>
                    </a:lnTo>
                    <a:lnTo>
                      <a:pt x="3788" y="1078"/>
                    </a:lnTo>
                    <a:lnTo>
                      <a:pt x="3783" y="1070"/>
                    </a:lnTo>
                    <a:lnTo>
                      <a:pt x="3789" y="1063"/>
                    </a:lnTo>
                    <a:close/>
                    <a:moveTo>
                      <a:pt x="307" y="944"/>
                    </a:moveTo>
                    <a:lnTo>
                      <a:pt x="317" y="945"/>
                    </a:lnTo>
                    <a:lnTo>
                      <a:pt x="312" y="951"/>
                    </a:lnTo>
                    <a:lnTo>
                      <a:pt x="302" y="950"/>
                    </a:lnTo>
                    <a:lnTo>
                      <a:pt x="307" y="944"/>
                    </a:lnTo>
                    <a:close/>
                    <a:moveTo>
                      <a:pt x="3526" y="698"/>
                    </a:moveTo>
                    <a:lnTo>
                      <a:pt x="3540" y="701"/>
                    </a:lnTo>
                    <a:lnTo>
                      <a:pt x="3546" y="708"/>
                    </a:lnTo>
                    <a:lnTo>
                      <a:pt x="3533" y="705"/>
                    </a:lnTo>
                    <a:lnTo>
                      <a:pt x="3526" y="698"/>
                    </a:lnTo>
                    <a:close/>
                    <a:moveTo>
                      <a:pt x="640" y="541"/>
                    </a:moveTo>
                    <a:lnTo>
                      <a:pt x="643" y="550"/>
                    </a:lnTo>
                    <a:lnTo>
                      <a:pt x="637" y="555"/>
                    </a:lnTo>
                    <a:lnTo>
                      <a:pt x="634" y="547"/>
                    </a:lnTo>
                    <a:lnTo>
                      <a:pt x="640" y="541"/>
                    </a:lnTo>
                    <a:close/>
                    <a:moveTo>
                      <a:pt x="3377" y="530"/>
                    </a:moveTo>
                    <a:lnTo>
                      <a:pt x="3386" y="540"/>
                    </a:lnTo>
                    <a:lnTo>
                      <a:pt x="3394" y="560"/>
                    </a:lnTo>
                    <a:lnTo>
                      <a:pt x="3384" y="550"/>
                    </a:lnTo>
                    <a:lnTo>
                      <a:pt x="3377" y="530"/>
                    </a:lnTo>
                    <a:close/>
                    <a:moveTo>
                      <a:pt x="3176" y="379"/>
                    </a:moveTo>
                    <a:lnTo>
                      <a:pt x="3196" y="382"/>
                    </a:lnTo>
                    <a:lnTo>
                      <a:pt x="3207" y="391"/>
                    </a:lnTo>
                    <a:lnTo>
                      <a:pt x="3187" y="387"/>
                    </a:lnTo>
                    <a:lnTo>
                      <a:pt x="3176" y="379"/>
                    </a:lnTo>
                    <a:close/>
                    <a:moveTo>
                      <a:pt x="993" y="277"/>
                    </a:moveTo>
                    <a:lnTo>
                      <a:pt x="1007" y="280"/>
                    </a:lnTo>
                    <a:lnTo>
                      <a:pt x="1000" y="284"/>
                    </a:lnTo>
                    <a:lnTo>
                      <a:pt x="986" y="281"/>
                    </a:lnTo>
                    <a:lnTo>
                      <a:pt x="993" y="277"/>
                    </a:lnTo>
                    <a:close/>
                    <a:moveTo>
                      <a:pt x="2998" y="256"/>
                    </a:moveTo>
                    <a:lnTo>
                      <a:pt x="3005" y="260"/>
                    </a:lnTo>
                    <a:lnTo>
                      <a:pt x="3011" y="274"/>
                    </a:lnTo>
                    <a:lnTo>
                      <a:pt x="3002" y="268"/>
                    </a:lnTo>
                    <a:lnTo>
                      <a:pt x="2998" y="256"/>
                    </a:lnTo>
                    <a:close/>
                    <a:moveTo>
                      <a:pt x="1205" y="168"/>
                    </a:moveTo>
                    <a:lnTo>
                      <a:pt x="1192" y="184"/>
                    </a:lnTo>
                    <a:lnTo>
                      <a:pt x="1192" y="184"/>
                    </a:lnTo>
                    <a:lnTo>
                      <a:pt x="1178" y="189"/>
                    </a:lnTo>
                    <a:lnTo>
                      <a:pt x="1192" y="174"/>
                    </a:lnTo>
                    <a:lnTo>
                      <a:pt x="1205" y="168"/>
                    </a:lnTo>
                    <a:close/>
                    <a:moveTo>
                      <a:pt x="1420" y="88"/>
                    </a:moveTo>
                    <a:lnTo>
                      <a:pt x="1441" y="92"/>
                    </a:lnTo>
                    <a:lnTo>
                      <a:pt x="1427" y="96"/>
                    </a:lnTo>
                    <a:lnTo>
                      <a:pt x="1406" y="92"/>
                    </a:lnTo>
                    <a:lnTo>
                      <a:pt x="1409" y="90"/>
                    </a:lnTo>
                    <a:lnTo>
                      <a:pt x="1420" y="88"/>
                    </a:lnTo>
                    <a:close/>
                    <a:moveTo>
                      <a:pt x="2595" y="85"/>
                    </a:moveTo>
                    <a:lnTo>
                      <a:pt x="2602" y="88"/>
                    </a:lnTo>
                    <a:lnTo>
                      <a:pt x="2597" y="95"/>
                    </a:lnTo>
                    <a:lnTo>
                      <a:pt x="2590" y="93"/>
                    </a:lnTo>
                    <a:lnTo>
                      <a:pt x="2595" y="85"/>
                    </a:lnTo>
                    <a:close/>
                    <a:moveTo>
                      <a:pt x="1649" y="32"/>
                    </a:moveTo>
                    <a:lnTo>
                      <a:pt x="1640" y="42"/>
                    </a:lnTo>
                    <a:lnTo>
                      <a:pt x="1637" y="42"/>
                    </a:lnTo>
                    <a:lnTo>
                      <a:pt x="1632" y="44"/>
                    </a:lnTo>
                    <a:lnTo>
                      <a:pt x="1642" y="32"/>
                    </a:lnTo>
                    <a:lnTo>
                      <a:pt x="1649" y="32"/>
                    </a:lnTo>
                    <a:close/>
                    <a:moveTo>
                      <a:pt x="2078" y="0"/>
                    </a:moveTo>
                    <a:lnTo>
                      <a:pt x="2085" y="0"/>
                    </a:lnTo>
                    <a:lnTo>
                      <a:pt x="2088" y="8"/>
                    </a:lnTo>
                    <a:lnTo>
                      <a:pt x="2081" y="8"/>
                    </a:lnTo>
                    <a:lnTo>
                      <a:pt x="20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5" name="Freeform 760"/>
              <p:cNvSpPr>
                <a:spLocks noEditPoints="1"/>
              </p:cNvSpPr>
              <p:nvPr/>
            </p:nvSpPr>
            <p:spPr bwMode="auto">
              <a:xfrm>
                <a:off x="5094" y="522"/>
                <a:ext cx="4044" cy="4044"/>
              </a:xfrm>
              <a:custGeom>
                <a:avLst/>
                <a:gdLst>
                  <a:gd name="T0" fmla="*/ 1959 w 4044"/>
                  <a:gd name="T1" fmla="*/ 4044 h 4044"/>
                  <a:gd name="T2" fmla="*/ 2394 w 4044"/>
                  <a:gd name="T3" fmla="*/ 4003 h 4044"/>
                  <a:gd name="T4" fmla="*/ 2384 w 4044"/>
                  <a:gd name="T5" fmla="*/ 4004 h 4044"/>
                  <a:gd name="T6" fmla="*/ 1438 w 4044"/>
                  <a:gd name="T7" fmla="*/ 3949 h 4044"/>
                  <a:gd name="T8" fmla="*/ 1431 w 4044"/>
                  <a:gd name="T9" fmla="*/ 3947 h 4044"/>
                  <a:gd name="T10" fmla="*/ 2630 w 4044"/>
                  <a:gd name="T11" fmla="*/ 3952 h 4044"/>
                  <a:gd name="T12" fmla="*/ 2845 w 4044"/>
                  <a:gd name="T13" fmla="*/ 3861 h 4044"/>
                  <a:gd name="T14" fmla="*/ 2831 w 4044"/>
                  <a:gd name="T15" fmla="*/ 3867 h 4044"/>
                  <a:gd name="T16" fmla="*/ 1035 w 4044"/>
                  <a:gd name="T17" fmla="*/ 3778 h 4044"/>
                  <a:gd name="T18" fmla="*/ 1027 w 4044"/>
                  <a:gd name="T19" fmla="*/ 3774 h 4044"/>
                  <a:gd name="T20" fmla="*/ 3054 w 4044"/>
                  <a:gd name="T21" fmla="*/ 3762 h 4044"/>
                  <a:gd name="T22" fmla="*/ 811 w 4044"/>
                  <a:gd name="T23" fmla="*/ 3642 h 4044"/>
                  <a:gd name="T24" fmla="*/ 823 w 4044"/>
                  <a:gd name="T25" fmla="*/ 3651 h 4044"/>
                  <a:gd name="T26" fmla="*/ 658 w 4044"/>
                  <a:gd name="T27" fmla="*/ 3504 h 4044"/>
                  <a:gd name="T28" fmla="*/ 645 w 4044"/>
                  <a:gd name="T29" fmla="*/ 3492 h 4044"/>
                  <a:gd name="T30" fmla="*/ 3397 w 4044"/>
                  <a:gd name="T31" fmla="*/ 3505 h 4044"/>
                  <a:gd name="T32" fmla="*/ 476 w 4044"/>
                  <a:gd name="T33" fmla="*/ 3327 h 4044"/>
                  <a:gd name="T34" fmla="*/ 483 w 4044"/>
                  <a:gd name="T35" fmla="*/ 3336 h 4044"/>
                  <a:gd name="T36" fmla="*/ 3742 w 4044"/>
                  <a:gd name="T37" fmla="*/ 3087 h 4044"/>
                  <a:gd name="T38" fmla="*/ 3732 w 4044"/>
                  <a:gd name="T39" fmla="*/ 3085 h 4044"/>
                  <a:gd name="T40" fmla="*/ 240 w 4044"/>
                  <a:gd name="T41" fmla="*/ 2978 h 4044"/>
                  <a:gd name="T42" fmla="*/ 3923 w 4044"/>
                  <a:gd name="T43" fmla="*/ 2685 h 4044"/>
                  <a:gd name="T44" fmla="*/ 3920 w 4044"/>
                  <a:gd name="T45" fmla="*/ 2694 h 4044"/>
                  <a:gd name="T46" fmla="*/ 60 w 4044"/>
                  <a:gd name="T47" fmla="*/ 2475 h 4044"/>
                  <a:gd name="T48" fmla="*/ 50 w 4044"/>
                  <a:gd name="T49" fmla="*/ 2474 h 4044"/>
                  <a:gd name="T50" fmla="*/ 3984 w 4044"/>
                  <a:gd name="T51" fmla="*/ 2476 h 4044"/>
                  <a:gd name="T52" fmla="*/ 4025 w 4044"/>
                  <a:gd name="T53" fmla="*/ 2229 h 4044"/>
                  <a:gd name="T54" fmla="*/ 4023 w 4044"/>
                  <a:gd name="T55" fmla="*/ 2239 h 4044"/>
                  <a:gd name="T56" fmla="*/ 8 w 4044"/>
                  <a:gd name="T57" fmla="*/ 2044 h 4044"/>
                  <a:gd name="T58" fmla="*/ 8 w 4044"/>
                  <a:gd name="T59" fmla="*/ 2033 h 4044"/>
                  <a:gd name="T60" fmla="*/ 4036 w 4044"/>
                  <a:gd name="T61" fmla="*/ 2006 h 4044"/>
                  <a:gd name="T62" fmla="*/ 12 w 4044"/>
                  <a:gd name="T63" fmla="*/ 1791 h 4044"/>
                  <a:gd name="T64" fmla="*/ 11 w 4044"/>
                  <a:gd name="T65" fmla="*/ 1805 h 4044"/>
                  <a:gd name="T66" fmla="*/ 58 w 4044"/>
                  <a:gd name="T67" fmla="*/ 1578 h 4044"/>
                  <a:gd name="T68" fmla="*/ 62 w 4044"/>
                  <a:gd name="T69" fmla="*/ 1565 h 4044"/>
                  <a:gd name="T70" fmla="*/ 3994 w 4044"/>
                  <a:gd name="T71" fmla="*/ 1572 h 4044"/>
                  <a:gd name="T72" fmla="*/ 118 w 4044"/>
                  <a:gd name="T73" fmla="*/ 1339 h 4044"/>
                  <a:gd name="T74" fmla="*/ 115 w 4044"/>
                  <a:gd name="T75" fmla="*/ 1349 h 4044"/>
                  <a:gd name="T76" fmla="*/ 3808 w 4044"/>
                  <a:gd name="T77" fmla="*/ 1073 h 4044"/>
                  <a:gd name="T78" fmla="*/ 3803 w 4044"/>
                  <a:gd name="T79" fmla="*/ 1065 h 4044"/>
                  <a:gd name="T80" fmla="*/ 310 w 4044"/>
                  <a:gd name="T81" fmla="*/ 959 h 4044"/>
                  <a:gd name="T82" fmla="*/ 3548 w 4044"/>
                  <a:gd name="T83" fmla="*/ 710 h 4044"/>
                  <a:gd name="T84" fmla="*/ 3554 w 4044"/>
                  <a:gd name="T85" fmla="*/ 717 h 4044"/>
                  <a:gd name="T86" fmla="*/ 648 w 4044"/>
                  <a:gd name="T87" fmla="*/ 550 h 4044"/>
                  <a:gd name="T88" fmla="*/ 645 w 4044"/>
                  <a:gd name="T89" fmla="*/ 540 h 4044"/>
                  <a:gd name="T90" fmla="*/ 3394 w 4044"/>
                  <a:gd name="T91" fmla="*/ 549 h 4044"/>
                  <a:gd name="T92" fmla="*/ 3204 w 4044"/>
                  <a:gd name="T93" fmla="*/ 391 h 4044"/>
                  <a:gd name="T94" fmla="*/ 3215 w 4044"/>
                  <a:gd name="T95" fmla="*/ 400 h 4044"/>
                  <a:gd name="T96" fmla="*/ 1001 w 4044"/>
                  <a:gd name="T97" fmla="*/ 286 h 4044"/>
                  <a:gd name="T98" fmla="*/ 987 w 4044"/>
                  <a:gd name="T99" fmla="*/ 283 h 4044"/>
                  <a:gd name="T100" fmla="*/ 3013 w 4044"/>
                  <a:gd name="T101" fmla="*/ 269 h 4044"/>
                  <a:gd name="T102" fmla="*/ 1224 w 4044"/>
                  <a:gd name="T103" fmla="*/ 163 h 4044"/>
                  <a:gd name="T104" fmla="*/ 1212 w 4044"/>
                  <a:gd name="T105" fmla="*/ 167 h 4044"/>
                  <a:gd name="T106" fmla="*/ 1428 w 4044"/>
                  <a:gd name="T107" fmla="*/ 97 h 4044"/>
                  <a:gd name="T108" fmla="*/ 1395 w 4044"/>
                  <a:gd name="T109" fmla="*/ 98 h 4044"/>
                  <a:gd name="T110" fmla="*/ 2616 w 4044"/>
                  <a:gd name="T111" fmla="*/ 90 h 4044"/>
                  <a:gd name="T112" fmla="*/ 2610 w 4044"/>
                  <a:gd name="T113" fmla="*/ 87 h 4044"/>
                  <a:gd name="T114" fmla="*/ 1650 w 4044"/>
                  <a:gd name="T115" fmla="*/ 41 h 4044"/>
                  <a:gd name="T116" fmla="*/ 2082 w 4044"/>
                  <a:gd name="T117" fmla="*/ 0 h 4044"/>
                  <a:gd name="T118" fmla="*/ 2086 w 4044"/>
                  <a:gd name="T119" fmla="*/ 9 h 4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44" h="4044">
                    <a:moveTo>
                      <a:pt x="1949" y="4035"/>
                    </a:moveTo>
                    <a:lnTo>
                      <a:pt x="1955" y="4035"/>
                    </a:lnTo>
                    <a:lnTo>
                      <a:pt x="1959" y="4044"/>
                    </a:lnTo>
                    <a:lnTo>
                      <a:pt x="1952" y="4044"/>
                    </a:lnTo>
                    <a:lnTo>
                      <a:pt x="1949" y="4035"/>
                    </a:lnTo>
                    <a:close/>
                    <a:moveTo>
                      <a:pt x="2394" y="4003"/>
                    </a:moveTo>
                    <a:lnTo>
                      <a:pt x="2386" y="4012"/>
                    </a:lnTo>
                    <a:lnTo>
                      <a:pt x="2376" y="4014"/>
                    </a:lnTo>
                    <a:lnTo>
                      <a:pt x="2384" y="4004"/>
                    </a:lnTo>
                    <a:lnTo>
                      <a:pt x="2394" y="4003"/>
                    </a:lnTo>
                    <a:close/>
                    <a:moveTo>
                      <a:pt x="1431" y="3947"/>
                    </a:moveTo>
                    <a:lnTo>
                      <a:pt x="1438" y="3949"/>
                    </a:lnTo>
                    <a:lnTo>
                      <a:pt x="1432" y="3957"/>
                    </a:lnTo>
                    <a:lnTo>
                      <a:pt x="1425" y="3954"/>
                    </a:lnTo>
                    <a:lnTo>
                      <a:pt x="1431" y="3947"/>
                    </a:lnTo>
                    <a:close/>
                    <a:moveTo>
                      <a:pt x="2626" y="3945"/>
                    </a:moveTo>
                    <a:lnTo>
                      <a:pt x="2644" y="3947"/>
                    </a:lnTo>
                    <a:lnTo>
                      <a:pt x="2630" y="3952"/>
                    </a:lnTo>
                    <a:lnTo>
                      <a:pt x="2610" y="3949"/>
                    </a:lnTo>
                    <a:lnTo>
                      <a:pt x="2626" y="3945"/>
                    </a:lnTo>
                    <a:close/>
                    <a:moveTo>
                      <a:pt x="2845" y="3861"/>
                    </a:moveTo>
                    <a:lnTo>
                      <a:pt x="2832" y="3875"/>
                    </a:lnTo>
                    <a:lnTo>
                      <a:pt x="2818" y="3881"/>
                    </a:lnTo>
                    <a:lnTo>
                      <a:pt x="2831" y="3867"/>
                    </a:lnTo>
                    <a:lnTo>
                      <a:pt x="2845" y="3861"/>
                    </a:lnTo>
                    <a:close/>
                    <a:moveTo>
                      <a:pt x="1027" y="3774"/>
                    </a:moveTo>
                    <a:lnTo>
                      <a:pt x="1035" y="3778"/>
                    </a:lnTo>
                    <a:lnTo>
                      <a:pt x="1041" y="3792"/>
                    </a:lnTo>
                    <a:lnTo>
                      <a:pt x="1031" y="3786"/>
                    </a:lnTo>
                    <a:lnTo>
                      <a:pt x="1027" y="3774"/>
                    </a:lnTo>
                    <a:close/>
                    <a:moveTo>
                      <a:pt x="3050" y="3754"/>
                    </a:moveTo>
                    <a:lnTo>
                      <a:pt x="3064" y="3757"/>
                    </a:lnTo>
                    <a:lnTo>
                      <a:pt x="3054" y="3762"/>
                    </a:lnTo>
                    <a:lnTo>
                      <a:pt x="3040" y="3759"/>
                    </a:lnTo>
                    <a:lnTo>
                      <a:pt x="3050" y="3754"/>
                    </a:lnTo>
                    <a:close/>
                    <a:moveTo>
                      <a:pt x="811" y="3642"/>
                    </a:moveTo>
                    <a:lnTo>
                      <a:pt x="829" y="3645"/>
                    </a:lnTo>
                    <a:lnTo>
                      <a:pt x="842" y="3655"/>
                    </a:lnTo>
                    <a:lnTo>
                      <a:pt x="823" y="3651"/>
                    </a:lnTo>
                    <a:lnTo>
                      <a:pt x="811" y="3642"/>
                    </a:lnTo>
                    <a:close/>
                    <a:moveTo>
                      <a:pt x="645" y="3492"/>
                    </a:moveTo>
                    <a:lnTo>
                      <a:pt x="658" y="3504"/>
                    </a:lnTo>
                    <a:lnTo>
                      <a:pt x="665" y="3522"/>
                    </a:lnTo>
                    <a:lnTo>
                      <a:pt x="652" y="3511"/>
                    </a:lnTo>
                    <a:lnTo>
                      <a:pt x="645" y="3492"/>
                    </a:lnTo>
                    <a:close/>
                    <a:moveTo>
                      <a:pt x="3400" y="3490"/>
                    </a:moveTo>
                    <a:lnTo>
                      <a:pt x="3404" y="3498"/>
                    </a:lnTo>
                    <a:lnTo>
                      <a:pt x="3397" y="3505"/>
                    </a:lnTo>
                    <a:lnTo>
                      <a:pt x="3394" y="3495"/>
                    </a:lnTo>
                    <a:lnTo>
                      <a:pt x="3400" y="3490"/>
                    </a:lnTo>
                    <a:close/>
                    <a:moveTo>
                      <a:pt x="476" y="3327"/>
                    </a:moveTo>
                    <a:lnTo>
                      <a:pt x="490" y="3328"/>
                    </a:lnTo>
                    <a:lnTo>
                      <a:pt x="497" y="3337"/>
                    </a:lnTo>
                    <a:lnTo>
                      <a:pt x="483" y="3336"/>
                    </a:lnTo>
                    <a:lnTo>
                      <a:pt x="476" y="3327"/>
                    </a:lnTo>
                    <a:close/>
                    <a:moveTo>
                      <a:pt x="3732" y="3085"/>
                    </a:moveTo>
                    <a:lnTo>
                      <a:pt x="3742" y="3087"/>
                    </a:lnTo>
                    <a:lnTo>
                      <a:pt x="3738" y="3094"/>
                    </a:lnTo>
                    <a:lnTo>
                      <a:pt x="3728" y="3092"/>
                    </a:lnTo>
                    <a:lnTo>
                      <a:pt x="3732" y="3085"/>
                    </a:lnTo>
                    <a:close/>
                    <a:moveTo>
                      <a:pt x="241" y="2964"/>
                    </a:moveTo>
                    <a:lnTo>
                      <a:pt x="245" y="2971"/>
                    </a:lnTo>
                    <a:lnTo>
                      <a:pt x="240" y="2978"/>
                    </a:lnTo>
                    <a:lnTo>
                      <a:pt x="236" y="2972"/>
                    </a:lnTo>
                    <a:lnTo>
                      <a:pt x="241" y="2964"/>
                    </a:lnTo>
                    <a:close/>
                    <a:moveTo>
                      <a:pt x="3923" y="2685"/>
                    </a:moveTo>
                    <a:lnTo>
                      <a:pt x="3927" y="2698"/>
                    </a:lnTo>
                    <a:lnTo>
                      <a:pt x="3924" y="2707"/>
                    </a:lnTo>
                    <a:lnTo>
                      <a:pt x="3920" y="2694"/>
                    </a:lnTo>
                    <a:lnTo>
                      <a:pt x="3923" y="2685"/>
                    </a:lnTo>
                    <a:close/>
                    <a:moveTo>
                      <a:pt x="50" y="2474"/>
                    </a:moveTo>
                    <a:lnTo>
                      <a:pt x="60" y="2475"/>
                    </a:lnTo>
                    <a:lnTo>
                      <a:pt x="62" y="2482"/>
                    </a:lnTo>
                    <a:lnTo>
                      <a:pt x="52" y="2481"/>
                    </a:lnTo>
                    <a:lnTo>
                      <a:pt x="50" y="2474"/>
                    </a:lnTo>
                    <a:close/>
                    <a:moveTo>
                      <a:pt x="3999" y="2448"/>
                    </a:moveTo>
                    <a:lnTo>
                      <a:pt x="3996" y="2461"/>
                    </a:lnTo>
                    <a:lnTo>
                      <a:pt x="3984" y="2476"/>
                    </a:lnTo>
                    <a:lnTo>
                      <a:pt x="3986" y="2464"/>
                    </a:lnTo>
                    <a:lnTo>
                      <a:pt x="3999" y="2448"/>
                    </a:lnTo>
                    <a:close/>
                    <a:moveTo>
                      <a:pt x="4025" y="2229"/>
                    </a:moveTo>
                    <a:lnTo>
                      <a:pt x="4032" y="2247"/>
                    </a:lnTo>
                    <a:lnTo>
                      <a:pt x="4030" y="2257"/>
                    </a:lnTo>
                    <a:lnTo>
                      <a:pt x="4023" y="2239"/>
                    </a:lnTo>
                    <a:lnTo>
                      <a:pt x="4025" y="2229"/>
                    </a:lnTo>
                    <a:close/>
                    <a:moveTo>
                      <a:pt x="8" y="2033"/>
                    </a:moveTo>
                    <a:lnTo>
                      <a:pt x="8" y="2044"/>
                    </a:lnTo>
                    <a:lnTo>
                      <a:pt x="0" y="2054"/>
                    </a:lnTo>
                    <a:lnTo>
                      <a:pt x="0" y="2044"/>
                    </a:lnTo>
                    <a:lnTo>
                      <a:pt x="8" y="2033"/>
                    </a:lnTo>
                    <a:close/>
                    <a:moveTo>
                      <a:pt x="4044" y="1989"/>
                    </a:moveTo>
                    <a:lnTo>
                      <a:pt x="4044" y="1994"/>
                    </a:lnTo>
                    <a:lnTo>
                      <a:pt x="4036" y="2006"/>
                    </a:lnTo>
                    <a:lnTo>
                      <a:pt x="4036" y="1999"/>
                    </a:lnTo>
                    <a:lnTo>
                      <a:pt x="4044" y="1989"/>
                    </a:lnTo>
                    <a:close/>
                    <a:moveTo>
                      <a:pt x="12" y="1791"/>
                    </a:moveTo>
                    <a:lnTo>
                      <a:pt x="19" y="1809"/>
                    </a:lnTo>
                    <a:lnTo>
                      <a:pt x="18" y="1823"/>
                    </a:lnTo>
                    <a:lnTo>
                      <a:pt x="11" y="1805"/>
                    </a:lnTo>
                    <a:lnTo>
                      <a:pt x="12" y="1791"/>
                    </a:lnTo>
                    <a:close/>
                    <a:moveTo>
                      <a:pt x="62" y="1565"/>
                    </a:moveTo>
                    <a:lnTo>
                      <a:pt x="58" y="1578"/>
                    </a:lnTo>
                    <a:lnTo>
                      <a:pt x="45" y="1593"/>
                    </a:lnTo>
                    <a:lnTo>
                      <a:pt x="48" y="1580"/>
                    </a:lnTo>
                    <a:lnTo>
                      <a:pt x="62" y="1565"/>
                    </a:lnTo>
                    <a:close/>
                    <a:moveTo>
                      <a:pt x="3982" y="1563"/>
                    </a:moveTo>
                    <a:lnTo>
                      <a:pt x="3992" y="1565"/>
                    </a:lnTo>
                    <a:lnTo>
                      <a:pt x="3994" y="1572"/>
                    </a:lnTo>
                    <a:lnTo>
                      <a:pt x="3984" y="1570"/>
                    </a:lnTo>
                    <a:lnTo>
                      <a:pt x="3982" y="1563"/>
                    </a:lnTo>
                    <a:close/>
                    <a:moveTo>
                      <a:pt x="118" y="1339"/>
                    </a:moveTo>
                    <a:lnTo>
                      <a:pt x="123" y="1351"/>
                    </a:lnTo>
                    <a:lnTo>
                      <a:pt x="120" y="1361"/>
                    </a:lnTo>
                    <a:lnTo>
                      <a:pt x="115" y="1349"/>
                    </a:lnTo>
                    <a:lnTo>
                      <a:pt x="118" y="1339"/>
                    </a:lnTo>
                    <a:close/>
                    <a:moveTo>
                      <a:pt x="3803" y="1065"/>
                    </a:moveTo>
                    <a:lnTo>
                      <a:pt x="3808" y="1073"/>
                    </a:lnTo>
                    <a:lnTo>
                      <a:pt x="3801" y="1080"/>
                    </a:lnTo>
                    <a:lnTo>
                      <a:pt x="3797" y="1072"/>
                    </a:lnTo>
                    <a:lnTo>
                      <a:pt x="3803" y="1065"/>
                    </a:lnTo>
                    <a:close/>
                    <a:moveTo>
                      <a:pt x="305" y="952"/>
                    </a:moveTo>
                    <a:lnTo>
                      <a:pt x="315" y="953"/>
                    </a:lnTo>
                    <a:lnTo>
                      <a:pt x="310" y="959"/>
                    </a:lnTo>
                    <a:lnTo>
                      <a:pt x="301" y="957"/>
                    </a:lnTo>
                    <a:lnTo>
                      <a:pt x="305" y="952"/>
                    </a:lnTo>
                    <a:close/>
                    <a:moveTo>
                      <a:pt x="3548" y="710"/>
                    </a:moveTo>
                    <a:lnTo>
                      <a:pt x="3563" y="711"/>
                    </a:lnTo>
                    <a:lnTo>
                      <a:pt x="3568" y="718"/>
                    </a:lnTo>
                    <a:lnTo>
                      <a:pt x="3554" y="717"/>
                    </a:lnTo>
                    <a:lnTo>
                      <a:pt x="3548" y="710"/>
                    </a:lnTo>
                    <a:close/>
                    <a:moveTo>
                      <a:pt x="645" y="540"/>
                    </a:moveTo>
                    <a:lnTo>
                      <a:pt x="648" y="550"/>
                    </a:lnTo>
                    <a:lnTo>
                      <a:pt x="642" y="556"/>
                    </a:lnTo>
                    <a:lnTo>
                      <a:pt x="638" y="546"/>
                    </a:lnTo>
                    <a:lnTo>
                      <a:pt x="645" y="540"/>
                    </a:lnTo>
                    <a:close/>
                    <a:moveTo>
                      <a:pt x="3376" y="519"/>
                    </a:moveTo>
                    <a:lnTo>
                      <a:pt x="3387" y="529"/>
                    </a:lnTo>
                    <a:lnTo>
                      <a:pt x="3394" y="549"/>
                    </a:lnTo>
                    <a:lnTo>
                      <a:pt x="3385" y="539"/>
                    </a:lnTo>
                    <a:lnTo>
                      <a:pt x="3376" y="519"/>
                    </a:lnTo>
                    <a:close/>
                    <a:moveTo>
                      <a:pt x="3204" y="391"/>
                    </a:moveTo>
                    <a:lnTo>
                      <a:pt x="3222" y="395"/>
                    </a:lnTo>
                    <a:lnTo>
                      <a:pt x="3235" y="403"/>
                    </a:lnTo>
                    <a:lnTo>
                      <a:pt x="3215" y="400"/>
                    </a:lnTo>
                    <a:lnTo>
                      <a:pt x="3204" y="391"/>
                    </a:lnTo>
                    <a:close/>
                    <a:moveTo>
                      <a:pt x="987" y="283"/>
                    </a:moveTo>
                    <a:lnTo>
                      <a:pt x="1001" y="286"/>
                    </a:lnTo>
                    <a:lnTo>
                      <a:pt x="994" y="290"/>
                    </a:lnTo>
                    <a:lnTo>
                      <a:pt x="980" y="287"/>
                    </a:lnTo>
                    <a:lnTo>
                      <a:pt x="987" y="283"/>
                    </a:lnTo>
                    <a:close/>
                    <a:moveTo>
                      <a:pt x="3000" y="252"/>
                    </a:moveTo>
                    <a:lnTo>
                      <a:pt x="3009" y="256"/>
                    </a:lnTo>
                    <a:lnTo>
                      <a:pt x="3013" y="269"/>
                    </a:lnTo>
                    <a:lnTo>
                      <a:pt x="3006" y="265"/>
                    </a:lnTo>
                    <a:lnTo>
                      <a:pt x="3000" y="252"/>
                    </a:lnTo>
                    <a:close/>
                    <a:moveTo>
                      <a:pt x="1224" y="163"/>
                    </a:moveTo>
                    <a:lnTo>
                      <a:pt x="1213" y="177"/>
                    </a:lnTo>
                    <a:lnTo>
                      <a:pt x="1200" y="183"/>
                    </a:lnTo>
                    <a:lnTo>
                      <a:pt x="1212" y="167"/>
                    </a:lnTo>
                    <a:lnTo>
                      <a:pt x="1224" y="163"/>
                    </a:lnTo>
                    <a:close/>
                    <a:moveTo>
                      <a:pt x="1408" y="94"/>
                    </a:moveTo>
                    <a:lnTo>
                      <a:pt x="1428" y="97"/>
                    </a:lnTo>
                    <a:lnTo>
                      <a:pt x="1417" y="99"/>
                    </a:lnTo>
                    <a:lnTo>
                      <a:pt x="1414" y="101"/>
                    </a:lnTo>
                    <a:lnTo>
                      <a:pt x="1395" y="98"/>
                    </a:lnTo>
                    <a:lnTo>
                      <a:pt x="1408" y="94"/>
                    </a:lnTo>
                    <a:close/>
                    <a:moveTo>
                      <a:pt x="2610" y="87"/>
                    </a:moveTo>
                    <a:lnTo>
                      <a:pt x="2616" y="90"/>
                    </a:lnTo>
                    <a:lnTo>
                      <a:pt x="2610" y="97"/>
                    </a:lnTo>
                    <a:lnTo>
                      <a:pt x="2603" y="94"/>
                    </a:lnTo>
                    <a:lnTo>
                      <a:pt x="2610" y="87"/>
                    </a:lnTo>
                    <a:close/>
                    <a:moveTo>
                      <a:pt x="1665" y="30"/>
                    </a:moveTo>
                    <a:lnTo>
                      <a:pt x="1657" y="41"/>
                    </a:lnTo>
                    <a:lnTo>
                      <a:pt x="1650" y="41"/>
                    </a:lnTo>
                    <a:lnTo>
                      <a:pt x="1658" y="32"/>
                    </a:lnTo>
                    <a:lnTo>
                      <a:pt x="1665" y="30"/>
                    </a:lnTo>
                    <a:close/>
                    <a:moveTo>
                      <a:pt x="2082" y="0"/>
                    </a:moveTo>
                    <a:lnTo>
                      <a:pt x="2089" y="0"/>
                    </a:lnTo>
                    <a:lnTo>
                      <a:pt x="2093" y="9"/>
                    </a:lnTo>
                    <a:lnTo>
                      <a:pt x="2086" y="9"/>
                    </a:lnTo>
                    <a:lnTo>
                      <a:pt x="20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6" name="Freeform 761"/>
              <p:cNvSpPr>
                <a:spLocks noEditPoints="1"/>
              </p:cNvSpPr>
              <p:nvPr/>
            </p:nvSpPr>
            <p:spPr bwMode="auto">
              <a:xfrm>
                <a:off x="5084" y="513"/>
                <a:ext cx="4063" cy="4062"/>
              </a:xfrm>
              <a:custGeom>
                <a:avLst/>
                <a:gdLst>
                  <a:gd name="T0" fmla="*/ 1972 w 4063"/>
                  <a:gd name="T1" fmla="*/ 4062 h 4062"/>
                  <a:gd name="T2" fmla="*/ 2396 w 4063"/>
                  <a:gd name="T3" fmla="*/ 4021 h 4062"/>
                  <a:gd name="T4" fmla="*/ 2386 w 4063"/>
                  <a:gd name="T5" fmla="*/ 4023 h 4062"/>
                  <a:gd name="T6" fmla="*/ 1442 w 4063"/>
                  <a:gd name="T7" fmla="*/ 3966 h 4062"/>
                  <a:gd name="T8" fmla="*/ 1435 w 4063"/>
                  <a:gd name="T9" fmla="*/ 3963 h 4062"/>
                  <a:gd name="T10" fmla="*/ 2659 w 4063"/>
                  <a:gd name="T11" fmla="*/ 3965 h 4062"/>
                  <a:gd name="T12" fmla="*/ 2842 w 4063"/>
                  <a:gd name="T13" fmla="*/ 3884 h 4062"/>
                  <a:gd name="T14" fmla="*/ 2828 w 4063"/>
                  <a:gd name="T15" fmla="*/ 3890 h 4062"/>
                  <a:gd name="T16" fmla="*/ 1051 w 4063"/>
                  <a:gd name="T17" fmla="*/ 3801 h 4062"/>
                  <a:gd name="T18" fmla="*/ 1041 w 4063"/>
                  <a:gd name="T19" fmla="*/ 3795 h 4062"/>
                  <a:gd name="T20" fmla="*/ 3080 w 4063"/>
                  <a:gd name="T21" fmla="*/ 3773 h 4062"/>
                  <a:gd name="T22" fmla="*/ 3074 w 4063"/>
                  <a:gd name="T23" fmla="*/ 3766 h 4062"/>
                  <a:gd name="T24" fmla="*/ 833 w 4063"/>
                  <a:gd name="T25" fmla="*/ 3660 h 4062"/>
                  <a:gd name="T26" fmla="*/ 662 w 4063"/>
                  <a:gd name="T27" fmla="*/ 3520 h 4062"/>
                  <a:gd name="T28" fmla="*/ 679 w 4063"/>
                  <a:gd name="T29" fmla="*/ 3548 h 4062"/>
                  <a:gd name="T30" fmla="*/ 3414 w 4063"/>
                  <a:gd name="T31" fmla="*/ 3507 h 4062"/>
                  <a:gd name="T32" fmla="*/ 3407 w 4063"/>
                  <a:gd name="T33" fmla="*/ 3514 h 4062"/>
                  <a:gd name="T34" fmla="*/ 486 w 4063"/>
                  <a:gd name="T35" fmla="*/ 3336 h 4062"/>
                  <a:gd name="T36" fmla="*/ 473 w 4063"/>
                  <a:gd name="T37" fmla="*/ 3333 h 4062"/>
                  <a:gd name="T38" fmla="*/ 3761 w 4063"/>
                  <a:gd name="T39" fmla="*/ 3100 h 4062"/>
                  <a:gd name="T40" fmla="*/ 3752 w 4063"/>
                  <a:gd name="T41" fmla="*/ 3096 h 4062"/>
                  <a:gd name="T42" fmla="*/ 243 w 4063"/>
                  <a:gd name="T43" fmla="*/ 2995 h 4062"/>
                  <a:gd name="T44" fmla="*/ 3937 w 4063"/>
                  <a:gd name="T45" fmla="*/ 2707 h 4062"/>
                  <a:gd name="T46" fmla="*/ 3934 w 4063"/>
                  <a:gd name="T47" fmla="*/ 2716 h 4062"/>
                  <a:gd name="T48" fmla="*/ 60 w 4063"/>
                  <a:gd name="T49" fmla="*/ 2483 h 4062"/>
                  <a:gd name="T50" fmla="*/ 51 w 4063"/>
                  <a:gd name="T51" fmla="*/ 2481 h 4062"/>
                  <a:gd name="T52" fmla="*/ 4006 w 4063"/>
                  <a:gd name="T53" fmla="*/ 2470 h 4062"/>
                  <a:gd name="T54" fmla="*/ 4042 w 4063"/>
                  <a:gd name="T55" fmla="*/ 2256 h 4062"/>
                  <a:gd name="T56" fmla="*/ 4040 w 4063"/>
                  <a:gd name="T57" fmla="*/ 2266 h 4062"/>
                  <a:gd name="T58" fmla="*/ 10 w 4063"/>
                  <a:gd name="T59" fmla="*/ 2063 h 4062"/>
                  <a:gd name="T60" fmla="*/ 0 w 4063"/>
                  <a:gd name="T61" fmla="*/ 2064 h 4062"/>
                  <a:gd name="T62" fmla="*/ 4063 w 4063"/>
                  <a:gd name="T63" fmla="*/ 1994 h 4062"/>
                  <a:gd name="T64" fmla="*/ 4063 w 4063"/>
                  <a:gd name="T65" fmla="*/ 1986 h 4062"/>
                  <a:gd name="T66" fmla="*/ 21 w 4063"/>
                  <a:gd name="T67" fmla="*/ 1814 h 4062"/>
                  <a:gd name="T68" fmla="*/ 58 w 4063"/>
                  <a:gd name="T69" fmla="*/ 1589 h 4062"/>
                  <a:gd name="T70" fmla="*/ 45 w 4063"/>
                  <a:gd name="T71" fmla="*/ 1606 h 4062"/>
                  <a:gd name="T72" fmla="*/ 4012 w 4063"/>
                  <a:gd name="T73" fmla="*/ 1575 h 4062"/>
                  <a:gd name="T74" fmla="*/ 4002 w 4063"/>
                  <a:gd name="T75" fmla="*/ 1574 h 4062"/>
                  <a:gd name="T76" fmla="*/ 125 w 4063"/>
                  <a:gd name="T77" fmla="*/ 1358 h 4062"/>
                  <a:gd name="T78" fmla="*/ 3820 w 4063"/>
                  <a:gd name="T79" fmla="*/ 1067 h 4062"/>
                  <a:gd name="T80" fmla="*/ 3813 w 4063"/>
                  <a:gd name="T81" fmla="*/ 1074 h 4062"/>
                  <a:gd name="T82" fmla="*/ 315 w 4063"/>
                  <a:gd name="T83" fmla="*/ 961 h 4062"/>
                  <a:gd name="T84" fmla="*/ 303 w 4063"/>
                  <a:gd name="T85" fmla="*/ 962 h 4062"/>
                  <a:gd name="T86" fmla="*/ 3585 w 4063"/>
                  <a:gd name="T87" fmla="*/ 723 h 4062"/>
                  <a:gd name="T88" fmla="*/ 3573 w 4063"/>
                  <a:gd name="T89" fmla="*/ 720 h 4062"/>
                  <a:gd name="T90" fmla="*/ 648 w 4063"/>
                  <a:gd name="T91" fmla="*/ 555 h 4062"/>
                  <a:gd name="T92" fmla="*/ 3380 w 4063"/>
                  <a:gd name="T93" fmla="*/ 510 h 4062"/>
                  <a:gd name="T94" fmla="*/ 3397 w 4063"/>
                  <a:gd name="T95" fmla="*/ 538 h 4062"/>
                  <a:gd name="T96" fmla="*/ 3232 w 4063"/>
                  <a:gd name="T97" fmla="*/ 404 h 4062"/>
                  <a:gd name="T98" fmla="*/ 3245 w 4063"/>
                  <a:gd name="T99" fmla="*/ 412 h 4062"/>
                  <a:gd name="T100" fmla="*/ 997 w 4063"/>
                  <a:gd name="T101" fmla="*/ 292 h 4062"/>
                  <a:gd name="T102" fmla="*/ 983 w 4063"/>
                  <a:gd name="T103" fmla="*/ 291 h 4062"/>
                  <a:gd name="T104" fmla="*/ 3019 w 4063"/>
                  <a:gd name="T105" fmla="*/ 265 h 4062"/>
                  <a:gd name="T106" fmla="*/ 1247 w 4063"/>
                  <a:gd name="T107" fmla="*/ 156 h 4062"/>
                  <a:gd name="T108" fmla="*/ 1234 w 4063"/>
                  <a:gd name="T109" fmla="*/ 162 h 4062"/>
                  <a:gd name="T110" fmla="*/ 1418 w 4063"/>
                  <a:gd name="T111" fmla="*/ 103 h 4062"/>
                  <a:gd name="T112" fmla="*/ 1400 w 4063"/>
                  <a:gd name="T113" fmla="*/ 100 h 4062"/>
                  <a:gd name="T114" fmla="*/ 2626 w 4063"/>
                  <a:gd name="T115" fmla="*/ 99 h 4062"/>
                  <a:gd name="T116" fmla="*/ 1684 w 4063"/>
                  <a:gd name="T117" fmla="*/ 29 h 4062"/>
                  <a:gd name="T118" fmla="*/ 1677 w 4063"/>
                  <a:gd name="T119" fmla="*/ 31 h 4062"/>
                  <a:gd name="T120" fmla="*/ 2096 w 4063"/>
                  <a:gd name="T121" fmla="*/ 0 h 4062"/>
                  <a:gd name="T122" fmla="*/ 2089 w 4063"/>
                  <a:gd name="T123" fmla="*/ 0 h 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63" h="4062">
                    <a:moveTo>
                      <a:pt x="1962" y="4053"/>
                    </a:moveTo>
                    <a:lnTo>
                      <a:pt x="1969" y="4053"/>
                    </a:lnTo>
                    <a:lnTo>
                      <a:pt x="1972" y="4062"/>
                    </a:lnTo>
                    <a:lnTo>
                      <a:pt x="1965" y="4062"/>
                    </a:lnTo>
                    <a:lnTo>
                      <a:pt x="1962" y="4053"/>
                    </a:lnTo>
                    <a:close/>
                    <a:moveTo>
                      <a:pt x="2396" y="4021"/>
                    </a:moveTo>
                    <a:lnTo>
                      <a:pt x="2387" y="4031"/>
                    </a:lnTo>
                    <a:lnTo>
                      <a:pt x="2376" y="4034"/>
                    </a:lnTo>
                    <a:lnTo>
                      <a:pt x="2386" y="4023"/>
                    </a:lnTo>
                    <a:lnTo>
                      <a:pt x="2396" y="4021"/>
                    </a:lnTo>
                    <a:close/>
                    <a:moveTo>
                      <a:pt x="1435" y="3963"/>
                    </a:moveTo>
                    <a:lnTo>
                      <a:pt x="1442" y="3966"/>
                    </a:lnTo>
                    <a:lnTo>
                      <a:pt x="1437" y="3973"/>
                    </a:lnTo>
                    <a:lnTo>
                      <a:pt x="1429" y="3972"/>
                    </a:lnTo>
                    <a:lnTo>
                      <a:pt x="1435" y="3963"/>
                    </a:lnTo>
                    <a:close/>
                    <a:moveTo>
                      <a:pt x="2654" y="3956"/>
                    </a:moveTo>
                    <a:lnTo>
                      <a:pt x="2673" y="3959"/>
                    </a:lnTo>
                    <a:lnTo>
                      <a:pt x="2659" y="3965"/>
                    </a:lnTo>
                    <a:lnTo>
                      <a:pt x="2640" y="3961"/>
                    </a:lnTo>
                    <a:lnTo>
                      <a:pt x="2654" y="3956"/>
                    </a:lnTo>
                    <a:close/>
                    <a:moveTo>
                      <a:pt x="2842" y="3884"/>
                    </a:moveTo>
                    <a:lnTo>
                      <a:pt x="2831" y="3900"/>
                    </a:lnTo>
                    <a:lnTo>
                      <a:pt x="2817" y="3906"/>
                    </a:lnTo>
                    <a:lnTo>
                      <a:pt x="2828" y="3890"/>
                    </a:lnTo>
                    <a:lnTo>
                      <a:pt x="2842" y="3884"/>
                    </a:lnTo>
                    <a:close/>
                    <a:moveTo>
                      <a:pt x="1041" y="3795"/>
                    </a:moveTo>
                    <a:lnTo>
                      <a:pt x="1051" y="3801"/>
                    </a:lnTo>
                    <a:lnTo>
                      <a:pt x="1055" y="3814"/>
                    </a:lnTo>
                    <a:lnTo>
                      <a:pt x="1047" y="3808"/>
                    </a:lnTo>
                    <a:lnTo>
                      <a:pt x="1041" y="3795"/>
                    </a:lnTo>
                    <a:close/>
                    <a:moveTo>
                      <a:pt x="3074" y="3766"/>
                    </a:moveTo>
                    <a:lnTo>
                      <a:pt x="3087" y="3767"/>
                    </a:lnTo>
                    <a:lnTo>
                      <a:pt x="3080" y="3773"/>
                    </a:lnTo>
                    <a:lnTo>
                      <a:pt x="3078" y="3774"/>
                    </a:lnTo>
                    <a:lnTo>
                      <a:pt x="3064" y="3771"/>
                    </a:lnTo>
                    <a:lnTo>
                      <a:pt x="3074" y="3766"/>
                    </a:lnTo>
                    <a:close/>
                    <a:moveTo>
                      <a:pt x="801" y="3648"/>
                    </a:moveTo>
                    <a:lnTo>
                      <a:pt x="821" y="3651"/>
                    </a:lnTo>
                    <a:lnTo>
                      <a:pt x="833" y="3660"/>
                    </a:lnTo>
                    <a:lnTo>
                      <a:pt x="813" y="3657"/>
                    </a:lnTo>
                    <a:lnTo>
                      <a:pt x="801" y="3648"/>
                    </a:lnTo>
                    <a:close/>
                    <a:moveTo>
                      <a:pt x="662" y="3520"/>
                    </a:moveTo>
                    <a:lnTo>
                      <a:pt x="675" y="3531"/>
                    </a:lnTo>
                    <a:lnTo>
                      <a:pt x="682" y="3551"/>
                    </a:lnTo>
                    <a:lnTo>
                      <a:pt x="679" y="3548"/>
                    </a:lnTo>
                    <a:lnTo>
                      <a:pt x="669" y="3540"/>
                    </a:lnTo>
                    <a:lnTo>
                      <a:pt x="662" y="3520"/>
                    </a:lnTo>
                    <a:close/>
                    <a:moveTo>
                      <a:pt x="3414" y="3507"/>
                    </a:moveTo>
                    <a:lnTo>
                      <a:pt x="3417" y="3517"/>
                    </a:lnTo>
                    <a:lnTo>
                      <a:pt x="3412" y="3523"/>
                    </a:lnTo>
                    <a:lnTo>
                      <a:pt x="3407" y="3514"/>
                    </a:lnTo>
                    <a:lnTo>
                      <a:pt x="3414" y="3507"/>
                    </a:lnTo>
                    <a:close/>
                    <a:moveTo>
                      <a:pt x="473" y="3333"/>
                    </a:moveTo>
                    <a:lnTo>
                      <a:pt x="486" y="3336"/>
                    </a:lnTo>
                    <a:lnTo>
                      <a:pt x="493" y="3345"/>
                    </a:lnTo>
                    <a:lnTo>
                      <a:pt x="480" y="3342"/>
                    </a:lnTo>
                    <a:lnTo>
                      <a:pt x="473" y="3333"/>
                    </a:lnTo>
                    <a:close/>
                    <a:moveTo>
                      <a:pt x="3752" y="3096"/>
                    </a:moveTo>
                    <a:lnTo>
                      <a:pt x="3762" y="3099"/>
                    </a:lnTo>
                    <a:lnTo>
                      <a:pt x="3761" y="3100"/>
                    </a:lnTo>
                    <a:lnTo>
                      <a:pt x="3758" y="3104"/>
                    </a:lnTo>
                    <a:lnTo>
                      <a:pt x="3748" y="3103"/>
                    </a:lnTo>
                    <a:lnTo>
                      <a:pt x="3752" y="3096"/>
                    </a:lnTo>
                    <a:close/>
                    <a:moveTo>
                      <a:pt x="246" y="2981"/>
                    </a:moveTo>
                    <a:lnTo>
                      <a:pt x="250" y="2987"/>
                    </a:lnTo>
                    <a:lnTo>
                      <a:pt x="243" y="2995"/>
                    </a:lnTo>
                    <a:lnTo>
                      <a:pt x="240" y="2988"/>
                    </a:lnTo>
                    <a:lnTo>
                      <a:pt x="246" y="2981"/>
                    </a:lnTo>
                    <a:close/>
                    <a:moveTo>
                      <a:pt x="3937" y="2707"/>
                    </a:moveTo>
                    <a:lnTo>
                      <a:pt x="3943" y="2721"/>
                    </a:lnTo>
                    <a:lnTo>
                      <a:pt x="3940" y="2728"/>
                    </a:lnTo>
                    <a:lnTo>
                      <a:pt x="3934" y="2716"/>
                    </a:lnTo>
                    <a:lnTo>
                      <a:pt x="3937" y="2707"/>
                    </a:lnTo>
                    <a:close/>
                    <a:moveTo>
                      <a:pt x="51" y="2481"/>
                    </a:moveTo>
                    <a:lnTo>
                      <a:pt x="60" y="2483"/>
                    </a:lnTo>
                    <a:lnTo>
                      <a:pt x="62" y="2490"/>
                    </a:lnTo>
                    <a:lnTo>
                      <a:pt x="52" y="2488"/>
                    </a:lnTo>
                    <a:lnTo>
                      <a:pt x="51" y="2481"/>
                    </a:lnTo>
                    <a:close/>
                    <a:moveTo>
                      <a:pt x="4022" y="2443"/>
                    </a:moveTo>
                    <a:lnTo>
                      <a:pt x="4019" y="2453"/>
                    </a:lnTo>
                    <a:lnTo>
                      <a:pt x="4006" y="2470"/>
                    </a:lnTo>
                    <a:lnTo>
                      <a:pt x="4009" y="2457"/>
                    </a:lnTo>
                    <a:lnTo>
                      <a:pt x="4022" y="2443"/>
                    </a:lnTo>
                    <a:close/>
                    <a:moveTo>
                      <a:pt x="4042" y="2256"/>
                    </a:moveTo>
                    <a:lnTo>
                      <a:pt x="4049" y="2273"/>
                    </a:lnTo>
                    <a:lnTo>
                      <a:pt x="4047" y="2285"/>
                    </a:lnTo>
                    <a:lnTo>
                      <a:pt x="4040" y="2266"/>
                    </a:lnTo>
                    <a:lnTo>
                      <a:pt x="4042" y="2256"/>
                    </a:lnTo>
                    <a:close/>
                    <a:moveTo>
                      <a:pt x="10" y="2053"/>
                    </a:moveTo>
                    <a:lnTo>
                      <a:pt x="10" y="2063"/>
                    </a:lnTo>
                    <a:lnTo>
                      <a:pt x="0" y="2074"/>
                    </a:lnTo>
                    <a:lnTo>
                      <a:pt x="0" y="2066"/>
                    </a:lnTo>
                    <a:lnTo>
                      <a:pt x="0" y="2064"/>
                    </a:lnTo>
                    <a:lnTo>
                      <a:pt x="10" y="2053"/>
                    </a:lnTo>
                    <a:close/>
                    <a:moveTo>
                      <a:pt x="4063" y="1986"/>
                    </a:moveTo>
                    <a:lnTo>
                      <a:pt x="4063" y="1994"/>
                    </a:lnTo>
                    <a:lnTo>
                      <a:pt x="4054" y="2003"/>
                    </a:lnTo>
                    <a:lnTo>
                      <a:pt x="4054" y="1998"/>
                    </a:lnTo>
                    <a:lnTo>
                      <a:pt x="4063" y="1986"/>
                    </a:lnTo>
                    <a:close/>
                    <a:moveTo>
                      <a:pt x="17" y="1782"/>
                    </a:moveTo>
                    <a:lnTo>
                      <a:pt x="22" y="1800"/>
                    </a:lnTo>
                    <a:lnTo>
                      <a:pt x="21" y="1814"/>
                    </a:lnTo>
                    <a:lnTo>
                      <a:pt x="14" y="1796"/>
                    </a:lnTo>
                    <a:lnTo>
                      <a:pt x="17" y="1782"/>
                    </a:lnTo>
                    <a:close/>
                    <a:moveTo>
                      <a:pt x="58" y="1589"/>
                    </a:moveTo>
                    <a:lnTo>
                      <a:pt x="55" y="1602"/>
                    </a:lnTo>
                    <a:lnTo>
                      <a:pt x="44" y="1618"/>
                    </a:lnTo>
                    <a:lnTo>
                      <a:pt x="45" y="1606"/>
                    </a:lnTo>
                    <a:lnTo>
                      <a:pt x="58" y="1589"/>
                    </a:lnTo>
                    <a:close/>
                    <a:moveTo>
                      <a:pt x="4002" y="1574"/>
                    </a:moveTo>
                    <a:lnTo>
                      <a:pt x="4012" y="1575"/>
                    </a:lnTo>
                    <a:lnTo>
                      <a:pt x="4013" y="1582"/>
                    </a:lnTo>
                    <a:lnTo>
                      <a:pt x="4004" y="1581"/>
                    </a:lnTo>
                    <a:lnTo>
                      <a:pt x="4002" y="1574"/>
                    </a:lnTo>
                    <a:close/>
                    <a:moveTo>
                      <a:pt x="124" y="1335"/>
                    </a:moveTo>
                    <a:lnTo>
                      <a:pt x="128" y="1348"/>
                    </a:lnTo>
                    <a:lnTo>
                      <a:pt x="125" y="1358"/>
                    </a:lnTo>
                    <a:lnTo>
                      <a:pt x="120" y="1345"/>
                    </a:lnTo>
                    <a:lnTo>
                      <a:pt x="124" y="1335"/>
                    </a:lnTo>
                    <a:close/>
                    <a:moveTo>
                      <a:pt x="3820" y="1067"/>
                    </a:moveTo>
                    <a:lnTo>
                      <a:pt x="3824" y="1074"/>
                    </a:lnTo>
                    <a:lnTo>
                      <a:pt x="3818" y="1082"/>
                    </a:lnTo>
                    <a:lnTo>
                      <a:pt x="3813" y="1074"/>
                    </a:lnTo>
                    <a:lnTo>
                      <a:pt x="3820" y="1067"/>
                    </a:lnTo>
                    <a:close/>
                    <a:moveTo>
                      <a:pt x="305" y="959"/>
                    </a:moveTo>
                    <a:lnTo>
                      <a:pt x="315" y="961"/>
                    </a:lnTo>
                    <a:lnTo>
                      <a:pt x="311" y="966"/>
                    </a:lnTo>
                    <a:lnTo>
                      <a:pt x="302" y="965"/>
                    </a:lnTo>
                    <a:lnTo>
                      <a:pt x="303" y="962"/>
                    </a:lnTo>
                    <a:lnTo>
                      <a:pt x="305" y="959"/>
                    </a:lnTo>
                    <a:close/>
                    <a:moveTo>
                      <a:pt x="3573" y="720"/>
                    </a:moveTo>
                    <a:lnTo>
                      <a:pt x="3585" y="723"/>
                    </a:lnTo>
                    <a:lnTo>
                      <a:pt x="3592" y="730"/>
                    </a:lnTo>
                    <a:lnTo>
                      <a:pt x="3578" y="727"/>
                    </a:lnTo>
                    <a:lnTo>
                      <a:pt x="3573" y="720"/>
                    </a:lnTo>
                    <a:close/>
                    <a:moveTo>
                      <a:pt x="651" y="541"/>
                    </a:moveTo>
                    <a:lnTo>
                      <a:pt x="655" y="549"/>
                    </a:lnTo>
                    <a:lnTo>
                      <a:pt x="648" y="555"/>
                    </a:lnTo>
                    <a:lnTo>
                      <a:pt x="645" y="546"/>
                    </a:lnTo>
                    <a:lnTo>
                      <a:pt x="651" y="541"/>
                    </a:lnTo>
                    <a:close/>
                    <a:moveTo>
                      <a:pt x="3380" y="510"/>
                    </a:moveTo>
                    <a:lnTo>
                      <a:pt x="3385" y="514"/>
                    </a:lnTo>
                    <a:lnTo>
                      <a:pt x="3390" y="520"/>
                    </a:lnTo>
                    <a:lnTo>
                      <a:pt x="3397" y="538"/>
                    </a:lnTo>
                    <a:lnTo>
                      <a:pt x="3386" y="528"/>
                    </a:lnTo>
                    <a:lnTo>
                      <a:pt x="3380" y="510"/>
                    </a:lnTo>
                    <a:close/>
                    <a:moveTo>
                      <a:pt x="3232" y="404"/>
                    </a:moveTo>
                    <a:lnTo>
                      <a:pt x="3252" y="407"/>
                    </a:lnTo>
                    <a:lnTo>
                      <a:pt x="3263" y="415"/>
                    </a:lnTo>
                    <a:lnTo>
                      <a:pt x="3245" y="412"/>
                    </a:lnTo>
                    <a:lnTo>
                      <a:pt x="3232" y="404"/>
                    </a:lnTo>
                    <a:close/>
                    <a:moveTo>
                      <a:pt x="983" y="291"/>
                    </a:moveTo>
                    <a:lnTo>
                      <a:pt x="997" y="292"/>
                    </a:lnTo>
                    <a:lnTo>
                      <a:pt x="990" y="296"/>
                    </a:lnTo>
                    <a:lnTo>
                      <a:pt x="977" y="295"/>
                    </a:lnTo>
                    <a:lnTo>
                      <a:pt x="983" y="291"/>
                    </a:lnTo>
                    <a:close/>
                    <a:moveTo>
                      <a:pt x="3006" y="247"/>
                    </a:moveTo>
                    <a:lnTo>
                      <a:pt x="3013" y="251"/>
                    </a:lnTo>
                    <a:lnTo>
                      <a:pt x="3019" y="265"/>
                    </a:lnTo>
                    <a:lnTo>
                      <a:pt x="3010" y="261"/>
                    </a:lnTo>
                    <a:lnTo>
                      <a:pt x="3006" y="247"/>
                    </a:lnTo>
                    <a:close/>
                    <a:moveTo>
                      <a:pt x="1247" y="156"/>
                    </a:moveTo>
                    <a:lnTo>
                      <a:pt x="1234" y="172"/>
                    </a:lnTo>
                    <a:lnTo>
                      <a:pt x="1222" y="176"/>
                    </a:lnTo>
                    <a:lnTo>
                      <a:pt x="1234" y="162"/>
                    </a:lnTo>
                    <a:lnTo>
                      <a:pt x="1247" y="156"/>
                    </a:lnTo>
                    <a:close/>
                    <a:moveTo>
                      <a:pt x="1400" y="100"/>
                    </a:moveTo>
                    <a:lnTo>
                      <a:pt x="1418" y="103"/>
                    </a:lnTo>
                    <a:lnTo>
                      <a:pt x="1405" y="107"/>
                    </a:lnTo>
                    <a:lnTo>
                      <a:pt x="1387" y="104"/>
                    </a:lnTo>
                    <a:lnTo>
                      <a:pt x="1400" y="100"/>
                    </a:lnTo>
                    <a:close/>
                    <a:moveTo>
                      <a:pt x="2626" y="89"/>
                    </a:moveTo>
                    <a:lnTo>
                      <a:pt x="2633" y="90"/>
                    </a:lnTo>
                    <a:lnTo>
                      <a:pt x="2626" y="99"/>
                    </a:lnTo>
                    <a:lnTo>
                      <a:pt x="2620" y="96"/>
                    </a:lnTo>
                    <a:lnTo>
                      <a:pt x="2626" y="89"/>
                    </a:lnTo>
                    <a:close/>
                    <a:moveTo>
                      <a:pt x="1684" y="29"/>
                    </a:moveTo>
                    <a:lnTo>
                      <a:pt x="1675" y="39"/>
                    </a:lnTo>
                    <a:lnTo>
                      <a:pt x="1668" y="41"/>
                    </a:lnTo>
                    <a:lnTo>
                      <a:pt x="1677" y="31"/>
                    </a:lnTo>
                    <a:lnTo>
                      <a:pt x="1684" y="29"/>
                    </a:lnTo>
                    <a:close/>
                    <a:moveTo>
                      <a:pt x="2089" y="0"/>
                    </a:moveTo>
                    <a:lnTo>
                      <a:pt x="2096" y="0"/>
                    </a:lnTo>
                    <a:lnTo>
                      <a:pt x="2099" y="9"/>
                    </a:lnTo>
                    <a:lnTo>
                      <a:pt x="2092" y="9"/>
                    </a:lnTo>
                    <a:lnTo>
                      <a:pt x="20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7" name="Freeform 762"/>
              <p:cNvSpPr>
                <a:spLocks noEditPoints="1"/>
              </p:cNvSpPr>
              <p:nvPr/>
            </p:nvSpPr>
            <p:spPr bwMode="auto">
              <a:xfrm>
                <a:off x="5075" y="504"/>
                <a:ext cx="4080" cy="4080"/>
              </a:xfrm>
              <a:custGeom>
                <a:avLst/>
                <a:gdLst>
                  <a:gd name="T0" fmla="*/ 1985 w 4080"/>
                  <a:gd name="T1" fmla="*/ 4080 h 4080"/>
                  <a:gd name="T2" fmla="*/ 2396 w 4080"/>
                  <a:gd name="T3" fmla="*/ 4040 h 4080"/>
                  <a:gd name="T4" fmla="*/ 2385 w 4080"/>
                  <a:gd name="T5" fmla="*/ 4043 h 4080"/>
                  <a:gd name="T6" fmla="*/ 1446 w 4080"/>
                  <a:gd name="T7" fmla="*/ 3982 h 4080"/>
                  <a:gd name="T8" fmla="*/ 1438 w 4080"/>
                  <a:gd name="T9" fmla="*/ 3981 h 4080"/>
                  <a:gd name="T10" fmla="*/ 2686 w 4080"/>
                  <a:gd name="T11" fmla="*/ 3977 h 4080"/>
                  <a:gd name="T12" fmla="*/ 2840 w 4080"/>
                  <a:gd name="T13" fmla="*/ 3909 h 4080"/>
                  <a:gd name="T14" fmla="*/ 2826 w 4080"/>
                  <a:gd name="T15" fmla="*/ 3915 h 4080"/>
                  <a:gd name="T16" fmla="*/ 1064 w 4080"/>
                  <a:gd name="T17" fmla="*/ 3823 h 4080"/>
                  <a:gd name="T18" fmla="*/ 1060 w 4080"/>
                  <a:gd name="T19" fmla="*/ 3831 h 4080"/>
                  <a:gd name="T20" fmla="*/ 3110 w 4080"/>
                  <a:gd name="T21" fmla="*/ 3779 h 4080"/>
                  <a:gd name="T22" fmla="*/ 3089 w 4080"/>
                  <a:gd name="T23" fmla="*/ 3782 h 4080"/>
                  <a:gd name="T24" fmla="*/ 810 w 4080"/>
                  <a:gd name="T25" fmla="*/ 3657 h 4080"/>
                  <a:gd name="T26" fmla="*/ 790 w 4080"/>
                  <a:gd name="T27" fmla="*/ 3653 h 4080"/>
                  <a:gd name="T28" fmla="*/ 691 w 4080"/>
                  <a:gd name="T29" fmla="*/ 3560 h 4080"/>
                  <a:gd name="T30" fmla="*/ 678 w 4080"/>
                  <a:gd name="T31" fmla="*/ 3549 h 4080"/>
                  <a:gd name="T32" fmla="*/ 3423 w 4080"/>
                  <a:gd name="T33" fmla="*/ 3541 h 4080"/>
                  <a:gd name="T34" fmla="*/ 468 w 4080"/>
                  <a:gd name="T35" fmla="*/ 3339 h 4080"/>
                  <a:gd name="T36" fmla="*/ 475 w 4080"/>
                  <a:gd name="T37" fmla="*/ 3348 h 4080"/>
                  <a:gd name="T38" fmla="*/ 3779 w 4080"/>
                  <a:gd name="T39" fmla="*/ 3109 h 4080"/>
                  <a:gd name="T40" fmla="*/ 3767 w 4080"/>
                  <a:gd name="T41" fmla="*/ 3113 h 4080"/>
                  <a:gd name="T42" fmla="*/ 249 w 4080"/>
                  <a:gd name="T43" fmla="*/ 2997 h 4080"/>
                  <a:gd name="T44" fmla="*/ 242 w 4080"/>
                  <a:gd name="T45" fmla="*/ 3004 h 4080"/>
                  <a:gd name="T46" fmla="*/ 3956 w 4080"/>
                  <a:gd name="T47" fmla="*/ 2743 h 4080"/>
                  <a:gd name="T48" fmla="*/ 3952 w 4080"/>
                  <a:gd name="T49" fmla="*/ 2730 h 4080"/>
                  <a:gd name="T50" fmla="*/ 61 w 4080"/>
                  <a:gd name="T51" fmla="*/ 2497 h 4080"/>
                  <a:gd name="T52" fmla="*/ 4042 w 4080"/>
                  <a:gd name="T53" fmla="*/ 2436 h 4080"/>
                  <a:gd name="T54" fmla="*/ 4031 w 4080"/>
                  <a:gd name="T55" fmla="*/ 2452 h 4080"/>
                  <a:gd name="T56" fmla="*/ 4063 w 4080"/>
                  <a:gd name="T57" fmla="*/ 2301 h 4080"/>
                  <a:gd name="T58" fmla="*/ 4058 w 4080"/>
                  <a:gd name="T59" fmla="*/ 2282 h 4080"/>
                  <a:gd name="T60" fmla="*/ 9 w 4080"/>
                  <a:gd name="T61" fmla="*/ 2083 h 4080"/>
                  <a:gd name="T62" fmla="*/ 9 w 4080"/>
                  <a:gd name="T63" fmla="*/ 2073 h 4080"/>
                  <a:gd name="T64" fmla="*/ 4072 w 4080"/>
                  <a:gd name="T65" fmla="*/ 2003 h 4080"/>
                  <a:gd name="T66" fmla="*/ 19 w 4080"/>
                  <a:gd name="T67" fmla="*/ 1772 h 4080"/>
                  <a:gd name="T68" fmla="*/ 16 w 4080"/>
                  <a:gd name="T69" fmla="*/ 1786 h 4080"/>
                  <a:gd name="T70" fmla="*/ 53 w 4080"/>
                  <a:gd name="T71" fmla="*/ 1627 h 4080"/>
                  <a:gd name="T72" fmla="*/ 54 w 4080"/>
                  <a:gd name="T73" fmla="*/ 1615 h 4080"/>
                  <a:gd name="T74" fmla="*/ 4032 w 4080"/>
                  <a:gd name="T75" fmla="*/ 1593 h 4080"/>
                  <a:gd name="T76" fmla="*/ 127 w 4080"/>
                  <a:gd name="T77" fmla="*/ 1331 h 4080"/>
                  <a:gd name="T78" fmla="*/ 125 w 4080"/>
                  <a:gd name="T79" fmla="*/ 1340 h 4080"/>
                  <a:gd name="T80" fmla="*/ 3839 w 4080"/>
                  <a:gd name="T81" fmla="*/ 1076 h 4080"/>
                  <a:gd name="T82" fmla="*/ 3835 w 4080"/>
                  <a:gd name="T83" fmla="*/ 1067 h 4080"/>
                  <a:gd name="T84" fmla="*/ 312 w 4080"/>
                  <a:gd name="T85" fmla="*/ 971 h 4080"/>
                  <a:gd name="T86" fmla="*/ 304 w 4080"/>
                  <a:gd name="T87" fmla="*/ 967 h 4080"/>
                  <a:gd name="T88" fmla="*/ 3608 w 4080"/>
                  <a:gd name="T89" fmla="*/ 734 h 4080"/>
                  <a:gd name="T90" fmla="*/ 3594 w 4080"/>
                  <a:gd name="T91" fmla="*/ 732 h 4080"/>
                  <a:gd name="T92" fmla="*/ 654 w 4080"/>
                  <a:gd name="T93" fmla="*/ 555 h 4080"/>
                  <a:gd name="T94" fmla="*/ 3382 w 4080"/>
                  <a:gd name="T95" fmla="*/ 502 h 4080"/>
                  <a:gd name="T96" fmla="*/ 3394 w 4080"/>
                  <a:gd name="T97" fmla="*/ 523 h 4080"/>
                  <a:gd name="T98" fmla="*/ 3261 w 4080"/>
                  <a:gd name="T99" fmla="*/ 416 h 4080"/>
                  <a:gd name="T100" fmla="*/ 3272 w 4080"/>
                  <a:gd name="T101" fmla="*/ 424 h 4080"/>
                  <a:gd name="T102" fmla="*/ 992 w 4080"/>
                  <a:gd name="T103" fmla="*/ 300 h 4080"/>
                  <a:gd name="T104" fmla="*/ 979 w 4080"/>
                  <a:gd name="T105" fmla="*/ 297 h 4080"/>
                  <a:gd name="T106" fmla="*/ 3018 w 4080"/>
                  <a:gd name="T107" fmla="*/ 247 h 4080"/>
                  <a:gd name="T108" fmla="*/ 3009 w 4080"/>
                  <a:gd name="T109" fmla="*/ 243 h 4080"/>
                  <a:gd name="T110" fmla="*/ 1243 w 4080"/>
                  <a:gd name="T111" fmla="*/ 171 h 4080"/>
                  <a:gd name="T112" fmla="*/ 1390 w 4080"/>
                  <a:gd name="T113" fmla="*/ 105 h 4080"/>
                  <a:gd name="T114" fmla="*/ 1378 w 4080"/>
                  <a:gd name="T115" fmla="*/ 110 h 4080"/>
                  <a:gd name="T116" fmla="*/ 2648 w 4080"/>
                  <a:gd name="T117" fmla="*/ 92 h 4080"/>
                  <a:gd name="T118" fmla="*/ 2641 w 4080"/>
                  <a:gd name="T119" fmla="*/ 91 h 4080"/>
                  <a:gd name="T120" fmla="*/ 1686 w 4080"/>
                  <a:gd name="T121" fmla="*/ 40 h 4080"/>
                  <a:gd name="T122" fmla="*/ 2095 w 4080"/>
                  <a:gd name="T123" fmla="*/ 0 h 4080"/>
                  <a:gd name="T124" fmla="*/ 2098 w 4080"/>
                  <a:gd name="T125" fmla="*/ 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80" h="4080">
                    <a:moveTo>
                      <a:pt x="1974" y="4071"/>
                    </a:moveTo>
                    <a:lnTo>
                      <a:pt x="1981" y="4071"/>
                    </a:lnTo>
                    <a:lnTo>
                      <a:pt x="1985" y="4080"/>
                    </a:lnTo>
                    <a:lnTo>
                      <a:pt x="1978" y="4080"/>
                    </a:lnTo>
                    <a:lnTo>
                      <a:pt x="1974" y="4071"/>
                    </a:lnTo>
                    <a:close/>
                    <a:moveTo>
                      <a:pt x="2396" y="4040"/>
                    </a:moveTo>
                    <a:lnTo>
                      <a:pt x="2388" y="4052"/>
                    </a:lnTo>
                    <a:lnTo>
                      <a:pt x="2377" y="4053"/>
                    </a:lnTo>
                    <a:lnTo>
                      <a:pt x="2385" y="4043"/>
                    </a:lnTo>
                    <a:lnTo>
                      <a:pt x="2396" y="4040"/>
                    </a:lnTo>
                    <a:close/>
                    <a:moveTo>
                      <a:pt x="1438" y="3981"/>
                    </a:moveTo>
                    <a:lnTo>
                      <a:pt x="1446" y="3982"/>
                    </a:lnTo>
                    <a:lnTo>
                      <a:pt x="1438" y="3989"/>
                    </a:lnTo>
                    <a:lnTo>
                      <a:pt x="1431" y="3988"/>
                    </a:lnTo>
                    <a:lnTo>
                      <a:pt x="1438" y="3981"/>
                    </a:lnTo>
                    <a:close/>
                    <a:moveTo>
                      <a:pt x="2682" y="3968"/>
                    </a:moveTo>
                    <a:lnTo>
                      <a:pt x="2701" y="3971"/>
                    </a:lnTo>
                    <a:lnTo>
                      <a:pt x="2686" y="3977"/>
                    </a:lnTo>
                    <a:lnTo>
                      <a:pt x="2668" y="3974"/>
                    </a:lnTo>
                    <a:lnTo>
                      <a:pt x="2682" y="3968"/>
                    </a:lnTo>
                    <a:close/>
                    <a:moveTo>
                      <a:pt x="2840" y="3909"/>
                    </a:moveTo>
                    <a:lnTo>
                      <a:pt x="2827" y="3923"/>
                    </a:lnTo>
                    <a:lnTo>
                      <a:pt x="2813" y="3929"/>
                    </a:lnTo>
                    <a:lnTo>
                      <a:pt x="2826" y="3915"/>
                    </a:lnTo>
                    <a:lnTo>
                      <a:pt x="2840" y="3909"/>
                    </a:lnTo>
                    <a:close/>
                    <a:moveTo>
                      <a:pt x="1056" y="3817"/>
                    </a:moveTo>
                    <a:lnTo>
                      <a:pt x="1064" y="3823"/>
                    </a:lnTo>
                    <a:lnTo>
                      <a:pt x="1070" y="3835"/>
                    </a:lnTo>
                    <a:lnTo>
                      <a:pt x="1070" y="3835"/>
                    </a:lnTo>
                    <a:lnTo>
                      <a:pt x="1060" y="3831"/>
                    </a:lnTo>
                    <a:lnTo>
                      <a:pt x="1056" y="3817"/>
                    </a:lnTo>
                    <a:close/>
                    <a:moveTo>
                      <a:pt x="3096" y="3776"/>
                    </a:moveTo>
                    <a:lnTo>
                      <a:pt x="3110" y="3779"/>
                    </a:lnTo>
                    <a:lnTo>
                      <a:pt x="3100" y="3785"/>
                    </a:lnTo>
                    <a:lnTo>
                      <a:pt x="3087" y="3783"/>
                    </a:lnTo>
                    <a:lnTo>
                      <a:pt x="3089" y="3782"/>
                    </a:lnTo>
                    <a:lnTo>
                      <a:pt x="3096" y="3776"/>
                    </a:lnTo>
                    <a:close/>
                    <a:moveTo>
                      <a:pt x="790" y="3653"/>
                    </a:moveTo>
                    <a:lnTo>
                      <a:pt x="810" y="3657"/>
                    </a:lnTo>
                    <a:lnTo>
                      <a:pt x="822" y="3666"/>
                    </a:lnTo>
                    <a:lnTo>
                      <a:pt x="803" y="3663"/>
                    </a:lnTo>
                    <a:lnTo>
                      <a:pt x="790" y="3653"/>
                    </a:lnTo>
                    <a:close/>
                    <a:moveTo>
                      <a:pt x="678" y="3549"/>
                    </a:moveTo>
                    <a:lnTo>
                      <a:pt x="688" y="3557"/>
                    </a:lnTo>
                    <a:lnTo>
                      <a:pt x="691" y="3560"/>
                    </a:lnTo>
                    <a:lnTo>
                      <a:pt x="697" y="3577"/>
                    </a:lnTo>
                    <a:lnTo>
                      <a:pt x="685" y="3567"/>
                    </a:lnTo>
                    <a:lnTo>
                      <a:pt x="678" y="3549"/>
                    </a:lnTo>
                    <a:close/>
                    <a:moveTo>
                      <a:pt x="3426" y="3526"/>
                    </a:moveTo>
                    <a:lnTo>
                      <a:pt x="3429" y="3534"/>
                    </a:lnTo>
                    <a:lnTo>
                      <a:pt x="3423" y="3541"/>
                    </a:lnTo>
                    <a:lnTo>
                      <a:pt x="3421" y="3532"/>
                    </a:lnTo>
                    <a:lnTo>
                      <a:pt x="3426" y="3526"/>
                    </a:lnTo>
                    <a:close/>
                    <a:moveTo>
                      <a:pt x="468" y="3339"/>
                    </a:moveTo>
                    <a:lnTo>
                      <a:pt x="482" y="3342"/>
                    </a:lnTo>
                    <a:lnTo>
                      <a:pt x="489" y="3351"/>
                    </a:lnTo>
                    <a:lnTo>
                      <a:pt x="475" y="3348"/>
                    </a:lnTo>
                    <a:lnTo>
                      <a:pt x="468" y="3339"/>
                    </a:lnTo>
                    <a:close/>
                    <a:moveTo>
                      <a:pt x="3771" y="3108"/>
                    </a:moveTo>
                    <a:lnTo>
                      <a:pt x="3779" y="3109"/>
                    </a:lnTo>
                    <a:lnTo>
                      <a:pt x="3777" y="3113"/>
                    </a:lnTo>
                    <a:lnTo>
                      <a:pt x="3777" y="3115"/>
                    </a:lnTo>
                    <a:lnTo>
                      <a:pt x="3767" y="3113"/>
                    </a:lnTo>
                    <a:lnTo>
                      <a:pt x="3770" y="3109"/>
                    </a:lnTo>
                    <a:lnTo>
                      <a:pt x="3771" y="3108"/>
                    </a:lnTo>
                    <a:close/>
                    <a:moveTo>
                      <a:pt x="249" y="2997"/>
                    </a:moveTo>
                    <a:lnTo>
                      <a:pt x="252" y="3004"/>
                    </a:lnTo>
                    <a:lnTo>
                      <a:pt x="246" y="3012"/>
                    </a:lnTo>
                    <a:lnTo>
                      <a:pt x="242" y="3004"/>
                    </a:lnTo>
                    <a:lnTo>
                      <a:pt x="249" y="2997"/>
                    </a:lnTo>
                    <a:close/>
                    <a:moveTo>
                      <a:pt x="3952" y="2730"/>
                    </a:moveTo>
                    <a:lnTo>
                      <a:pt x="3956" y="2743"/>
                    </a:lnTo>
                    <a:lnTo>
                      <a:pt x="3953" y="2750"/>
                    </a:lnTo>
                    <a:lnTo>
                      <a:pt x="3949" y="2737"/>
                    </a:lnTo>
                    <a:lnTo>
                      <a:pt x="3952" y="2730"/>
                    </a:lnTo>
                    <a:close/>
                    <a:moveTo>
                      <a:pt x="50" y="2489"/>
                    </a:moveTo>
                    <a:lnTo>
                      <a:pt x="60" y="2490"/>
                    </a:lnTo>
                    <a:lnTo>
                      <a:pt x="61" y="2497"/>
                    </a:lnTo>
                    <a:lnTo>
                      <a:pt x="51" y="2494"/>
                    </a:lnTo>
                    <a:lnTo>
                      <a:pt x="50" y="2489"/>
                    </a:lnTo>
                    <a:close/>
                    <a:moveTo>
                      <a:pt x="4042" y="2436"/>
                    </a:moveTo>
                    <a:lnTo>
                      <a:pt x="4039" y="2448"/>
                    </a:lnTo>
                    <a:lnTo>
                      <a:pt x="4028" y="2462"/>
                    </a:lnTo>
                    <a:lnTo>
                      <a:pt x="4031" y="2452"/>
                    </a:lnTo>
                    <a:lnTo>
                      <a:pt x="4042" y="2436"/>
                    </a:lnTo>
                    <a:close/>
                    <a:moveTo>
                      <a:pt x="4058" y="2282"/>
                    </a:moveTo>
                    <a:lnTo>
                      <a:pt x="4063" y="2301"/>
                    </a:lnTo>
                    <a:lnTo>
                      <a:pt x="4063" y="2312"/>
                    </a:lnTo>
                    <a:lnTo>
                      <a:pt x="4056" y="2294"/>
                    </a:lnTo>
                    <a:lnTo>
                      <a:pt x="4058" y="2282"/>
                    </a:lnTo>
                    <a:close/>
                    <a:moveTo>
                      <a:pt x="9" y="2073"/>
                    </a:moveTo>
                    <a:lnTo>
                      <a:pt x="9" y="2075"/>
                    </a:lnTo>
                    <a:lnTo>
                      <a:pt x="9" y="2083"/>
                    </a:lnTo>
                    <a:lnTo>
                      <a:pt x="0" y="2093"/>
                    </a:lnTo>
                    <a:lnTo>
                      <a:pt x="0" y="2083"/>
                    </a:lnTo>
                    <a:lnTo>
                      <a:pt x="9" y="2073"/>
                    </a:lnTo>
                    <a:close/>
                    <a:moveTo>
                      <a:pt x="4080" y="1986"/>
                    </a:moveTo>
                    <a:lnTo>
                      <a:pt x="4080" y="1991"/>
                    </a:lnTo>
                    <a:lnTo>
                      <a:pt x="4072" y="2003"/>
                    </a:lnTo>
                    <a:lnTo>
                      <a:pt x="4072" y="1995"/>
                    </a:lnTo>
                    <a:lnTo>
                      <a:pt x="4080" y="1986"/>
                    </a:lnTo>
                    <a:close/>
                    <a:moveTo>
                      <a:pt x="19" y="1772"/>
                    </a:moveTo>
                    <a:lnTo>
                      <a:pt x="26" y="1791"/>
                    </a:lnTo>
                    <a:lnTo>
                      <a:pt x="23" y="1805"/>
                    </a:lnTo>
                    <a:lnTo>
                      <a:pt x="16" y="1786"/>
                    </a:lnTo>
                    <a:lnTo>
                      <a:pt x="19" y="1772"/>
                    </a:lnTo>
                    <a:close/>
                    <a:moveTo>
                      <a:pt x="54" y="1615"/>
                    </a:moveTo>
                    <a:lnTo>
                      <a:pt x="53" y="1627"/>
                    </a:lnTo>
                    <a:lnTo>
                      <a:pt x="40" y="1641"/>
                    </a:lnTo>
                    <a:lnTo>
                      <a:pt x="43" y="1629"/>
                    </a:lnTo>
                    <a:lnTo>
                      <a:pt x="54" y="1615"/>
                    </a:lnTo>
                    <a:close/>
                    <a:moveTo>
                      <a:pt x="4021" y="1584"/>
                    </a:moveTo>
                    <a:lnTo>
                      <a:pt x="4029" y="1586"/>
                    </a:lnTo>
                    <a:lnTo>
                      <a:pt x="4032" y="1593"/>
                    </a:lnTo>
                    <a:lnTo>
                      <a:pt x="4022" y="1591"/>
                    </a:lnTo>
                    <a:lnTo>
                      <a:pt x="4021" y="1584"/>
                    </a:lnTo>
                    <a:close/>
                    <a:moveTo>
                      <a:pt x="127" y="1331"/>
                    </a:moveTo>
                    <a:lnTo>
                      <a:pt x="133" y="1344"/>
                    </a:lnTo>
                    <a:lnTo>
                      <a:pt x="129" y="1354"/>
                    </a:lnTo>
                    <a:lnTo>
                      <a:pt x="125" y="1340"/>
                    </a:lnTo>
                    <a:lnTo>
                      <a:pt x="127" y="1331"/>
                    </a:lnTo>
                    <a:close/>
                    <a:moveTo>
                      <a:pt x="3835" y="1067"/>
                    </a:moveTo>
                    <a:lnTo>
                      <a:pt x="3839" y="1076"/>
                    </a:lnTo>
                    <a:lnTo>
                      <a:pt x="3833" y="1083"/>
                    </a:lnTo>
                    <a:lnTo>
                      <a:pt x="3829" y="1076"/>
                    </a:lnTo>
                    <a:lnTo>
                      <a:pt x="3835" y="1067"/>
                    </a:lnTo>
                    <a:close/>
                    <a:moveTo>
                      <a:pt x="305" y="965"/>
                    </a:moveTo>
                    <a:lnTo>
                      <a:pt x="314" y="968"/>
                    </a:lnTo>
                    <a:lnTo>
                      <a:pt x="312" y="971"/>
                    </a:lnTo>
                    <a:lnTo>
                      <a:pt x="311" y="974"/>
                    </a:lnTo>
                    <a:lnTo>
                      <a:pt x="301" y="972"/>
                    </a:lnTo>
                    <a:lnTo>
                      <a:pt x="304" y="967"/>
                    </a:lnTo>
                    <a:lnTo>
                      <a:pt x="305" y="965"/>
                    </a:lnTo>
                    <a:close/>
                    <a:moveTo>
                      <a:pt x="3594" y="732"/>
                    </a:moveTo>
                    <a:lnTo>
                      <a:pt x="3608" y="734"/>
                    </a:lnTo>
                    <a:lnTo>
                      <a:pt x="3614" y="742"/>
                    </a:lnTo>
                    <a:lnTo>
                      <a:pt x="3601" y="739"/>
                    </a:lnTo>
                    <a:lnTo>
                      <a:pt x="3594" y="732"/>
                    </a:lnTo>
                    <a:close/>
                    <a:moveTo>
                      <a:pt x="657" y="540"/>
                    </a:moveTo>
                    <a:lnTo>
                      <a:pt x="660" y="550"/>
                    </a:lnTo>
                    <a:lnTo>
                      <a:pt x="654" y="555"/>
                    </a:lnTo>
                    <a:lnTo>
                      <a:pt x="652" y="546"/>
                    </a:lnTo>
                    <a:lnTo>
                      <a:pt x="657" y="540"/>
                    </a:lnTo>
                    <a:close/>
                    <a:moveTo>
                      <a:pt x="3382" y="502"/>
                    </a:moveTo>
                    <a:lnTo>
                      <a:pt x="3392" y="510"/>
                    </a:lnTo>
                    <a:lnTo>
                      <a:pt x="3399" y="529"/>
                    </a:lnTo>
                    <a:lnTo>
                      <a:pt x="3394" y="523"/>
                    </a:lnTo>
                    <a:lnTo>
                      <a:pt x="3389" y="519"/>
                    </a:lnTo>
                    <a:lnTo>
                      <a:pt x="3382" y="502"/>
                    </a:lnTo>
                    <a:close/>
                    <a:moveTo>
                      <a:pt x="3261" y="416"/>
                    </a:moveTo>
                    <a:lnTo>
                      <a:pt x="3281" y="418"/>
                    </a:lnTo>
                    <a:lnTo>
                      <a:pt x="3292" y="427"/>
                    </a:lnTo>
                    <a:lnTo>
                      <a:pt x="3272" y="424"/>
                    </a:lnTo>
                    <a:lnTo>
                      <a:pt x="3261" y="416"/>
                    </a:lnTo>
                    <a:close/>
                    <a:moveTo>
                      <a:pt x="979" y="297"/>
                    </a:moveTo>
                    <a:lnTo>
                      <a:pt x="992" y="300"/>
                    </a:lnTo>
                    <a:lnTo>
                      <a:pt x="986" y="304"/>
                    </a:lnTo>
                    <a:lnTo>
                      <a:pt x="972" y="301"/>
                    </a:lnTo>
                    <a:lnTo>
                      <a:pt x="979" y="297"/>
                    </a:lnTo>
                    <a:close/>
                    <a:moveTo>
                      <a:pt x="3009" y="243"/>
                    </a:moveTo>
                    <a:lnTo>
                      <a:pt x="3012" y="245"/>
                    </a:lnTo>
                    <a:lnTo>
                      <a:pt x="3018" y="247"/>
                    </a:lnTo>
                    <a:lnTo>
                      <a:pt x="3022" y="260"/>
                    </a:lnTo>
                    <a:lnTo>
                      <a:pt x="3015" y="256"/>
                    </a:lnTo>
                    <a:lnTo>
                      <a:pt x="3009" y="243"/>
                    </a:lnTo>
                    <a:close/>
                    <a:moveTo>
                      <a:pt x="1269" y="151"/>
                    </a:moveTo>
                    <a:lnTo>
                      <a:pt x="1256" y="165"/>
                    </a:lnTo>
                    <a:lnTo>
                      <a:pt x="1243" y="171"/>
                    </a:lnTo>
                    <a:lnTo>
                      <a:pt x="1256" y="157"/>
                    </a:lnTo>
                    <a:lnTo>
                      <a:pt x="1269" y="151"/>
                    </a:lnTo>
                    <a:close/>
                    <a:moveTo>
                      <a:pt x="1390" y="105"/>
                    </a:moveTo>
                    <a:lnTo>
                      <a:pt x="1409" y="109"/>
                    </a:lnTo>
                    <a:lnTo>
                      <a:pt x="1396" y="113"/>
                    </a:lnTo>
                    <a:lnTo>
                      <a:pt x="1378" y="110"/>
                    </a:lnTo>
                    <a:lnTo>
                      <a:pt x="1390" y="105"/>
                    </a:lnTo>
                    <a:close/>
                    <a:moveTo>
                      <a:pt x="2641" y="91"/>
                    </a:moveTo>
                    <a:lnTo>
                      <a:pt x="2648" y="92"/>
                    </a:lnTo>
                    <a:lnTo>
                      <a:pt x="2642" y="99"/>
                    </a:lnTo>
                    <a:lnTo>
                      <a:pt x="2635" y="98"/>
                    </a:lnTo>
                    <a:lnTo>
                      <a:pt x="2641" y="91"/>
                    </a:lnTo>
                    <a:close/>
                    <a:moveTo>
                      <a:pt x="1701" y="27"/>
                    </a:moveTo>
                    <a:lnTo>
                      <a:pt x="1693" y="38"/>
                    </a:lnTo>
                    <a:lnTo>
                      <a:pt x="1686" y="40"/>
                    </a:lnTo>
                    <a:lnTo>
                      <a:pt x="1694" y="28"/>
                    </a:lnTo>
                    <a:lnTo>
                      <a:pt x="1701" y="27"/>
                    </a:lnTo>
                    <a:close/>
                    <a:moveTo>
                      <a:pt x="2095" y="0"/>
                    </a:moveTo>
                    <a:lnTo>
                      <a:pt x="2101" y="0"/>
                    </a:lnTo>
                    <a:lnTo>
                      <a:pt x="2105" y="9"/>
                    </a:lnTo>
                    <a:lnTo>
                      <a:pt x="2098" y="9"/>
                    </a:lnTo>
                    <a:lnTo>
                      <a:pt x="20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34" name="Freeform 764"/>
            <p:cNvSpPr>
              <a:spLocks noEditPoints="1"/>
            </p:cNvSpPr>
            <p:nvPr/>
          </p:nvSpPr>
          <p:spPr bwMode="auto">
            <a:xfrm>
              <a:off x="5067" y="494"/>
              <a:ext cx="4097" cy="4100"/>
            </a:xfrm>
            <a:custGeom>
              <a:avLst/>
              <a:gdLst>
                <a:gd name="T0" fmla="*/ 2002 w 4097"/>
                <a:gd name="T1" fmla="*/ 4097 h 4100"/>
                <a:gd name="T2" fmla="*/ 1989 w 4097"/>
                <a:gd name="T3" fmla="*/ 4100 h 4100"/>
                <a:gd name="T4" fmla="*/ 2376 w 4097"/>
                <a:gd name="T5" fmla="*/ 4074 h 4100"/>
                <a:gd name="T6" fmla="*/ 1446 w 4097"/>
                <a:gd name="T7" fmla="*/ 3999 h 4100"/>
                <a:gd name="T8" fmla="*/ 2709 w 4097"/>
                <a:gd name="T9" fmla="*/ 3981 h 4100"/>
                <a:gd name="T10" fmla="*/ 2709 w 4097"/>
                <a:gd name="T11" fmla="*/ 3981 h 4100"/>
                <a:gd name="T12" fmla="*/ 2770 w 4097"/>
                <a:gd name="T13" fmla="*/ 3970 h 4100"/>
                <a:gd name="T14" fmla="*/ 2821 w 4097"/>
                <a:gd name="T15" fmla="*/ 3939 h 4100"/>
                <a:gd name="T16" fmla="*/ 1078 w 4097"/>
                <a:gd name="T17" fmla="*/ 3845 h 4100"/>
                <a:gd name="T18" fmla="*/ 3118 w 4097"/>
                <a:gd name="T19" fmla="*/ 3789 h 4100"/>
                <a:gd name="T20" fmla="*/ 3118 w 4097"/>
                <a:gd name="T21" fmla="*/ 3789 h 4100"/>
                <a:gd name="T22" fmla="*/ 792 w 4097"/>
                <a:gd name="T23" fmla="*/ 3670 h 4100"/>
                <a:gd name="T24" fmla="*/ 712 w 4097"/>
                <a:gd name="T25" fmla="*/ 3604 h 4100"/>
                <a:gd name="T26" fmla="*/ 3441 w 4097"/>
                <a:gd name="T27" fmla="*/ 3554 h 4100"/>
                <a:gd name="T28" fmla="*/ 463 w 4097"/>
                <a:gd name="T29" fmla="*/ 3348 h 4100"/>
                <a:gd name="T30" fmla="*/ 463 w 4097"/>
                <a:gd name="T31" fmla="*/ 3348 h 4100"/>
                <a:gd name="T32" fmla="*/ 3785 w 4097"/>
                <a:gd name="T33" fmla="*/ 3125 h 4100"/>
                <a:gd name="T34" fmla="*/ 254 w 4097"/>
                <a:gd name="T35" fmla="*/ 3022 h 4100"/>
                <a:gd name="T36" fmla="*/ 3964 w 4097"/>
                <a:gd name="T37" fmla="*/ 2753 h 4100"/>
                <a:gd name="T38" fmla="*/ 3964 w 4097"/>
                <a:gd name="T39" fmla="*/ 2753 h 4100"/>
                <a:gd name="T40" fmla="*/ 51 w 4097"/>
                <a:gd name="T41" fmla="*/ 2503 h 4100"/>
                <a:gd name="T42" fmla="*/ 4047 w 4097"/>
                <a:gd name="T43" fmla="*/ 2458 h 4100"/>
                <a:gd name="T44" fmla="*/ 4078 w 4097"/>
                <a:gd name="T45" fmla="*/ 2329 h 4100"/>
                <a:gd name="T46" fmla="*/ 8 w 4097"/>
                <a:gd name="T47" fmla="*/ 2093 h 4100"/>
                <a:gd name="T48" fmla="*/ 8 w 4097"/>
                <a:gd name="T49" fmla="*/ 2093 h 4100"/>
                <a:gd name="T50" fmla="*/ 4088 w 4097"/>
                <a:gd name="T51" fmla="*/ 1996 h 4100"/>
                <a:gd name="T52" fmla="*/ 24 w 4097"/>
                <a:gd name="T53" fmla="*/ 1796 h 4100"/>
                <a:gd name="T54" fmla="*/ 48 w 4097"/>
                <a:gd name="T55" fmla="*/ 1651 h 4100"/>
                <a:gd name="T56" fmla="*/ 4037 w 4097"/>
                <a:gd name="T57" fmla="*/ 1596 h 4100"/>
                <a:gd name="T58" fmla="*/ 4037 w 4097"/>
                <a:gd name="T59" fmla="*/ 1596 h 4100"/>
                <a:gd name="T60" fmla="*/ 127 w 4097"/>
                <a:gd name="T61" fmla="*/ 1337 h 4100"/>
                <a:gd name="T62" fmla="*/ 3847 w 4097"/>
                <a:gd name="T63" fmla="*/ 1086 h 4100"/>
                <a:gd name="T64" fmla="*/ 313 w 4097"/>
                <a:gd name="T65" fmla="*/ 975 h 4100"/>
                <a:gd name="T66" fmla="*/ 304 w 4097"/>
                <a:gd name="T67" fmla="*/ 974 h 4100"/>
                <a:gd name="T68" fmla="*/ 3622 w 4097"/>
                <a:gd name="T69" fmla="*/ 752 h 4100"/>
                <a:gd name="T70" fmla="*/ 660 w 4097"/>
                <a:gd name="T71" fmla="*/ 556 h 4100"/>
                <a:gd name="T72" fmla="*/ 3393 w 4097"/>
                <a:gd name="T73" fmla="*/ 503 h 4100"/>
                <a:gd name="T74" fmla="*/ 3289 w 4097"/>
                <a:gd name="T75" fmla="*/ 428 h 4100"/>
                <a:gd name="T76" fmla="*/ 3289 w 4097"/>
                <a:gd name="T77" fmla="*/ 428 h 4100"/>
                <a:gd name="T78" fmla="*/ 968 w 4097"/>
                <a:gd name="T79" fmla="*/ 310 h 4100"/>
                <a:gd name="T80" fmla="*/ 3026 w 4097"/>
                <a:gd name="T81" fmla="*/ 257 h 4100"/>
                <a:gd name="T82" fmla="*/ 1288 w 4097"/>
                <a:gd name="T83" fmla="*/ 146 h 4100"/>
                <a:gd name="T84" fmla="*/ 1288 w 4097"/>
                <a:gd name="T85" fmla="*/ 146 h 4100"/>
                <a:gd name="T86" fmla="*/ 1367 w 4097"/>
                <a:gd name="T87" fmla="*/ 116 h 4100"/>
                <a:gd name="T88" fmla="*/ 2656 w 4097"/>
                <a:gd name="T89" fmla="*/ 102 h 4100"/>
                <a:gd name="T90" fmla="*/ 1709 w 4097"/>
                <a:gd name="T91" fmla="*/ 37 h 4100"/>
                <a:gd name="T92" fmla="*/ 2099 w 4097"/>
                <a:gd name="T93" fmla="*/ 0 h 4100"/>
                <a:gd name="T94" fmla="*/ 2099 w 4097"/>
                <a:gd name="T95" fmla="*/ 0 h 4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97" h="4100">
                  <a:moveTo>
                    <a:pt x="1986" y="4090"/>
                  </a:moveTo>
                  <a:lnTo>
                    <a:pt x="1993" y="4090"/>
                  </a:lnTo>
                  <a:lnTo>
                    <a:pt x="1996" y="4098"/>
                  </a:lnTo>
                  <a:lnTo>
                    <a:pt x="2002" y="4097"/>
                  </a:lnTo>
                  <a:lnTo>
                    <a:pt x="2007" y="4097"/>
                  </a:lnTo>
                  <a:lnTo>
                    <a:pt x="2010" y="4097"/>
                  </a:lnTo>
                  <a:lnTo>
                    <a:pt x="2016" y="4100"/>
                  </a:lnTo>
                  <a:lnTo>
                    <a:pt x="1989" y="4100"/>
                  </a:lnTo>
                  <a:lnTo>
                    <a:pt x="1986" y="4090"/>
                  </a:lnTo>
                  <a:close/>
                  <a:moveTo>
                    <a:pt x="2396" y="4062"/>
                  </a:moveTo>
                  <a:lnTo>
                    <a:pt x="2387" y="4072"/>
                  </a:lnTo>
                  <a:lnTo>
                    <a:pt x="2376" y="4074"/>
                  </a:lnTo>
                  <a:lnTo>
                    <a:pt x="2385" y="4063"/>
                  </a:lnTo>
                  <a:lnTo>
                    <a:pt x="2396" y="4062"/>
                  </a:lnTo>
                  <a:close/>
                  <a:moveTo>
                    <a:pt x="1439" y="3998"/>
                  </a:moveTo>
                  <a:lnTo>
                    <a:pt x="1446" y="3999"/>
                  </a:lnTo>
                  <a:lnTo>
                    <a:pt x="1441" y="4008"/>
                  </a:lnTo>
                  <a:lnTo>
                    <a:pt x="1434" y="4005"/>
                  </a:lnTo>
                  <a:lnTo>
                    <a:pt x="1439" y="3998"/>
                  </a:lnTo>
                  <a:close/>
                  <a:moveTo>
                    <a:pt x="2709" y="3981"/>
                  </a:moveTo>
                  <a:lnTo>
                    <a:pt x="2728" y="3984"/>
                  </a:lnTo>
                  <a:lnTo>
                    <a:pt x="2712" y="3990"/>
                  </a:lnTo>
                  <a:lnTo>
                    <a:pt x="2694" y="3987"/>
                  </a:lnTo>
                  <a:lnTo>
                    <a:pt x="2709" y="3981"/>
                  </a:lnTo>
                  <a:close/>
                  <a:moveTo>
                    <a:pt x="2770" y="3970"/>
                  </a:moveTo>
                  <a:lnTo>
                    <a:pt x="2770" y="3970"/>
                  </a:lnTo>
                  <a:lnTo>
                    <a:pt x="2770" y="3970"/>
                  </a:lnTo>
                  <a:lnTo>
                    <a:pt x="2770" y="3970"/>
                  </a:lnTo>
                  <a:close/>
                  <a:moveTo>
                    <a:pt x="2835" y="3933"/>
                  </a:moveTo>
                  <a:lnTo>
                    <a:pt x="2822" y="3949"/>
                  </a:lnTo>
                  <a:lnTo>
                    <a:pt x="2808" y="3954"/>
                  </a:lnTo>
                  <a:lnTo>
                    <a:pt x="2821" y="3939"/>
                  </a:lnTo>
                  <a:lnTo>
                    <a:pt x="2835" y="3933"/>
                  </a:lnTo>
                  <a:close/>
                  <a:moveTo>
                    <a:pt x="1068" y="3841"/>
                  </a:moveTo>
                  <a:lnTo>
                    <a:pt x="1078" y="3845"/>
                  </a:lnTo>
                  <a:lnTo>
                    <a:pt x="1078" y="3845"/>
                  </a:lnTo>
                  <a:lnTo>
                    <a:pt x="1082" y="3858"/>
                  </a:lnTo>
                  <a:lnTo>
                    <a:pt x="1073" y="3854"/>
                  </a:lnTo>
                  <a:lnTo>
                    <a:pt x="1068" y="3841"/>
                  </a:lnTo>
                  <a:close/>
                  <a:moveTo>
                    <a:pt x="3118" y="3789"/>
                  </a:moveTo>
                  <a:lnTo>
                    <a:pt x="3130" y="3792"/>
                  </a:lnTo>
                  <a:lnTo>
                    <a:pt x="3122" y="3797"/>
                  </a:lnTo>
                  <a:lnTo>
                    <a:pt x="3108" y="3795"/>
                  </a:lnTo>
                  <a:lnTo>
                    <a:pt x="3118" y="3789"/>
                  </a:lnTo>
                  <a:close/>
                  <a:moveTo>
                    <a:pt x="780" y="3660"/>
                  </a:moveTo>
                  <a:lnTo>
                    <a:pt x="798" y="3663"/>
                  </a:lnTo>
                  <a:lnTo>
                    <a:pt x="811" y="3673"/>
                  </a:lnTo>
                  <a:lnTo>
                    <a:pt x="792" y="3670"/>
                  </a:lnTo>
                  <a:lnTo>
                    <a:pt x="780" y="3660"/>
                  </a:lnTo>
                  <a:close/>
                  <a:moveTo>
                    <a:pt x="693" y="3577"/>
                  </a:moveTo>
                  <a:lnTo>
                    <a:pt x="705" y="3587"/>
                  </a:lnTo>
                  <a:lnTo>
                    <a:pt x="712" y="3604"/>
                  </a:lnTo>
                  <a:lnTo>
                    <a:pt x="701" y="3594"/>
                  </a:lnTo>
                  <a:lnTo>
                    <a:pt x="693" y="3577"/>
                  </a:lnTo>
                  <a:close/>
                  <a:moveTo>
                    <a:pt x="3437" y="3544"/>
                  </a:moveTo>
                  <a:lnTo>
                    <a:pt x="3441" y="3554"/>
                  </a:lnTo>
                  <a:lnTo>
                    <a:pt x="3434" y="3560"/>
                  </a:lnTo>
                  <a:lnTo>
                    <a:pt x="3431" y="3551"/>
                  </a:lnTo>
                  <a:lnTo>
                    <a:pt x="3437" y="3544"/>
                  </a:lnTo>
                  <a:close/>
                  <a:moveTo>
                    <a:pt x="463" y="3348"/>
                  </a:moveTo>
                  <a:lnTo>
                    <a:pt x="476" y="3349"/>
                  </a:lnTo>
                  <a:lnTo>
                    <a:pt x="483" y="3358"/>
                  </a:lnTo>
                  <a:lnTo>
                    <a:pt x="470" y="3356"/>
                  </a:lnTo>
                  <a:lnTo>
                    <a:pt x="463" y="3348"/>
                  </a:lnTo>
                  <a:close/>
                  <a:moveTo>
                    <a:pt x="3787" y="3119"/>
                  </a:moveTo>
                  <a:lnTo>
                    <a:pt x="3797" y="3120"/>
                  </a:lnTo>
                  <a:lnTo>
                    <a:pt x="3794" y="3126"/>
                  </a:lnTo>
                  <a:lnTo>
                    <a:pt x="3785" y="3125"/>
                  </a:lnTo>
                  <a:lnTo>
                    <a:pt x="3785" y="3123"/>
                  </a:lnTo>
                  <a:lnTo>
                    <a:pt x="3787" y="3119"/>
                  </a:lnTo>
                  <a:close/>
                  <a:moveTo>
                    <a:pt x="250" y="3014"/>
                  </a:moveTo>
                  <a:lnTo>
                    <a:pt x="254" y="3022"/>
                  </a:lnTo>
                  <a:lnTo>
                    <a:pt x="248" y="3029"/>
                  </a:lnTo>
                  <a:lnTo>
                    <a:pt x="244" y="3022"/>
                  </a:lnTo>
                  <a:lnTo>
                    <a:pt x="250" y="3014"/>
                  </a:lnTo>
                  <a:close/>
                  <a:moveTo>
                    <a:pt x="3964" y="2753"/>
                  </a:moveTo>
                  <a:lnTo>
                    <a:pt x="3970" y="2766"/>
                  </a:lnTo>
                  <a:lnTo>
                    <a:pt x="3965" y="2774"/>
                  </a:lnTo>
                  <a:lnTo>
                    <a:pt x="3961" y="2760"/>
                  </a:lnTo>
                  <a:lnTo>
                    <a:pt x="3964" y="2753"/>
                  </a:lnTo>
                  <a:close/>
                  <a:moveTo>
                    <a:pt x="48" y="2496"/>
                  </a:moveTo>
                  <a:lnTo>
                    <a:pt x="58" y="2499"/>
                  </a:lnTo>
                  <a:lnTo>
                    <a:pt x="59" y="2504"/>
                  </a:lnTo>
                  <a:lnTo>
                    <a:pt x="51" y="2503"/>
                  </a:lnTo>
                  <a:lnTo>
                    <a:pt x="48" y="2496"/>
                  </a:lnTo>
                  <a:close/>
                  <a:moveTo>
                    <a:pt x="4061" y="2432"/>
                  </a:moveTo>
                  <a:lnTo>
                    <a:pt x="4060" y="2444"/>
                  </a:lnTo>
                  <a:lnTo>
                    <a:pt x="4047" y="2458"/>
                  </a:lnTo>
                  <a:lnTo>
                    <a:pt x="4050" y="2446"/>
                  </a:lnTo>
                  <a:lnTo>
                    <a:pt x="4061" y="2432"/>
                  </a:lnTo>
                  <a:close/>
                  <a:moveTo>
                    <a:pt x="4071" y="2311"/>
                  </a:moveTo>
                  <a:lnTo>
                    <a:pt x="4078" y="2329"/>
                  </a:lnTo>
                  <a:lnTo>
                    <a:pt x="4077" y="2340"/>
                  </a:lnTo>
                  <a:lnTo>
                    <a:pt x="4071" y="2322"/>
                  </a:lnTo>
                  <a:lnTo>
                    <a:pt x="4071" y="2311"/>
                  </a:lnTo>
                  <a:close/>
                  <a:moveTo>
                    <a:pt x="8" y="2093"/>
                  </a:moveTo>
                  <a:lnTo>
                    <a:pt x="8" y="2103"/>
                  </a:lnTo>
                  <a:lnTo>
                    <a:pt x="0" y="2114"/>
                  </a:lnTo>
                  <a:lnTo>
                    <a:pt x="0" y="2103"/>
                  </a:lnTo>
                  <a:lnTo>
                    <a:pt x="8" y="2093"/>
                  </a:lnTo>
                  <a:close/>
                  <a:moveTo>
                    <a:pt x="4097" y="1986"/>
                  </a:moveTo>
                  <a:lnTo>
                    <a:pt x="4097" y="1991"/>
                  </a:lnTo>
                  <a:lnTo>
                    <a:pt x="4088" y="2001"/>
                  </a:lnTo>
                  <a:lnTo>
                    <a:pt x="4088" y="1996"/>
                  </a:lnTo>
                  <a:lnTo>
                    <a:pt x="4097" y="1986"/>
                  </a:lnTo>
                  <a:close/>
                  <a:moveTo>
                    <a:pt x="20" y="1765"/>
                  </a:moveTo>
                  <a:lnTo>
                    <a:pt x="27" y="1782"/>
                  </a:lnTo>
                  <a:lnTo>
                    <a:pt x="24" y="1796"/>
                  </a:lnTo>
                  <a:lnTo>
                    <a:pt x="18" y="1779"/>
                  </a:lnTo>
                  <a:lnTo>
                    <a:pt x="20" y="1765"/>
                  </a:lnTo>
                  <a:close/>
                  <a:moveTo>
                    <a:pt x="51" y="1639"/>
                  </a:moveTo>
                  <a:lnTo>
                    <a:pt x="48" y="1651"/>
                  </a:lnTo>
                  <a:lnTo>
                    <a:pt x="37" y="1665"/>
                  </a:lnTo>
                  <a:lnTo>
                    <a:pt x="38" y="1654"/>
                  </a:lnTo>
                  <a:lnTo>
                    <a:pt x="51" y="1639"/>
                  </a:lnTo>
                  <a:close/>
                  <a:moveTo>
                    <a:pt x="4037" y="1596"/>
                  </a:moveTo>
                  <a:lnTo>
                    <a:pt x="4047" y="1597"/>
                  </a:lnTo>
                  <a:lnTo>
                    <a:pt x="4049" y="1604"/>
                  </a:lnTo>
                  <a:lnTo>
                    <a:pt x="4040" y="1603"/>
                  </a:lnTo>
                  <a:lnTo>
                    <a:pt x="4037" y="1596"/>
                  </a:lnTo>
                  <a:close/>
                  <a:moveTo>
                    <a:pt x="131" y="1329"/>
                  </a:moveTo>
                  <a:lnTo>
                    <a:pt x="135" y="1341"/>
                  </a:lnTo>
                  <a:lnTo>
                    <a:pt x="133" y="1350"/>
                  </a:lnTo>
                  <a:lnTo>
                    <a:pt x="127" y="1337"/>
                  </a:lnTo>
                  <a:lnTo>
                    <a:pt x="131" y="1329"/>
                  </a:lnTo>
                  <a:close/>
                  <a:moveTo>
                    <a:pt x="3848" y="1070"/>
                  </a:moveTo>
                  <a:lnTo>
                    <a:pt x="3854" y="1078"/>
                  </a:lnTo>
                  <a:lnTo>
                    <a:pt x="3847" y="1086"/>
                  </a:lnTo>
                  <a:lnTo>
                    <a:pt x="3843" y="1077"/>
                  </a:lnTo>
                  <a:lnTo>
                    <a:pt x="3848" y="1070"/>
                  </a:lnTo>
                  <a:close/>
                  <a:moveTo>
                    <a:pt x="304" y="974"/>
                  </a:moveTo>
                  <a:lnTo>
                    <a:pt x="313" y="975"/>
                  </a:lnTo>
                  <a:lnTo>
                    <a:pt x="312" y="977"/>
                  </a:lnTo>
                  <a:lnTo>
                    <a:pt x="309" y="982"/>
                  </a:lnTo>
                  <a:lnTo>
                    <a:pt x="299" y="981"/>
                  </a:lnTo>
                  <a:lnTo>
                    <a:pt x="304" y="974"/>
                  </a:lnTo>
                  <a:close/>
                  <a:moveTo>
                    <a:pt x="3616" y="744"/>
                  </a:moveTo>
                  <a:lnTo>
                    <a:pt x="3629" y="746"/>
                  </a:lnTo>
                  <a:lnTo>
                    <a:pt x="3636" y="753"/>
                  </a:lnTo>
                  <a:lnTo>
                    <a:pt x="3622" y="752"/>
                  </a:lnTo>
                  <a:lnTo>
                    <a:pt x="3616" y="744"/>
                  </a:lnTo>
                  <a:close/>
                  <a:moveTo>
                    <a:pt x="661" y="541"/>
                  </a:moveTo>
                  <a:lnTo>
                    <a:pt x="665" y="550"/>
                  </a:lnTo>
                  <a:lnTo>
                    <a:pt x="660" y="556"/>
                  </a:lnTo>
                  <a:lnTo>
                    <a:pt x="655" y="547"/>
                  </a:lnTo>
                  <a:lnTo>
                    <a:pt x="661" y="541"/>
                  </a:lnTo>
                  <a:close/>
                  <a:moveTo>
                    <a:pt x="3383" y="495"/>
                  </a:moveTo>
                  <a:lnTo>
                    <a:pt x="3393" y="503"/>
                  </a:lnTo>
                  <a:lnTo>
                    <a:pt x="3400" y="520"/>
                  </a:lnTo>
                  <a:lnTo>
                    <a:pt x="3390" y="512"/>
                  </a:lnTo>
                  <a:lnTo>
                    <a:pt x="3383" y="495"/>
                  </a:lnTo>
                  <a:close/>
                  <a:moveTo>
                    <a:pt x="3289" y="428"/>
                  </a:moveTo>
                  <a:lnTo>
                    <a:pt x="3307" y="431"/>
                  </a:lnTo>
                  <a:lnTo>
                    <a:pt x="3320" y="441"/>
                  </a:lnTo>
                  <a:lnTo>
                    <a:pt x="3300" y="437"/>
                  </a:lnTo>
                  <a:lnTo>
                    <a:pt x="3289" y="428"/>
                  </a:lnTo>
                  <a:close/>
                  <a:moveTo>
                    <a:pt x="973" y="305"/>
                  </a:moveTo>
                  <a:lnTo>
                    <a:pt x="987" y="307"/>
                  </a:lnTo>
                  <a:lnTo>
                    <a:pt x="980" y="311"/>
                  </a:lnTo>
                  <a:lnTo>
                    <a:pt x="968" y="310"/>
                  </a:lnTo>
                  <a:lnTo>
                    <a:pt x="973" y="305"/>
                  </a:lnTo>
                  <a:close/>
                  <a:moveTo>
                    <a:pt x="3013" y="240"/>
                  </a:moveTo>
                  <a:lnTo>
                    <a:pt x="3020" y="245"/>
                  </a:lnTo>
                  <a:lnTo>
                    <a:pt x="3026" y="257"/>
                  </a:lnTo>
                  <a:lnTo>
                    <a:pt x="3020" y="255"/>
                  </a:lnTo>
                  <a:lnTo>
                    <a:pt x="3017" y="253"/>
                  </a:lnTo>
                  <a:lnTo>
                    <a:pt x="3013" y="240"/>
                  </a:lnTo>
                  <a:close/>
                  <a:moveTo>
                    <a:pt x="1288" y="146"/>
                  </a:moveTo>
                  <a:lnTo>
                    <a:pt x="1277" y="161"/>
                  </a:lnTo>
                  <a:lnTo>
                    <a:pt x="1264" y="167"/>
                  </a:lnTo>
                  <a:lnTo>
                    <a:pt x="1276" y="151"/>
                  </a:lnTo>
                  <a:lnTo>
                    <a:pt x="1288" y="146"/>
                  </a:lnTo>
                  <a:close/>
                  <a:moveTo>
                    <a:pt x="1380" y="112"/>
                  </a:moveTo>
                  <a:lnTo>
                    <a:pt x="1398" y="115"/>
                  </a:lnTo>
                  <a:lnTo>
                    <a:pt x="1386" y="120"/>
                  </a:lnTo>
                  <a:lnTo>
                    <a:pt x="1367" y="116"/>
                  </a:lnTo>
                  <a:lnTo>
                    <a:pt x="1380" y="112"/>
                  </a:lnTo>
                  <a:close/>
                  <a:moveTo>
                    <a:pt x="2656" y="92"/>
                  </a:moveTo>
                  <a:lnTo>
                    <a:pt x="2663" y="95"/>
                  </a:lnTo>
                  <a:lnTo>
                    <a:pt x="2656" y="102"/>
                  </a:lnTo>
                  <a:lnTo>
                    <a:pt x="2649" y="101"/>
                  </a:lnTo>
                  <a:lnTo>
                    <a:pt x="2656" y="92"/>
                  </a:lnTo>
                  <a:close/>
                  <a:moveTo>
                    <a:pt x="1718" y="27"/>
                  </a:moveTo>
                  <a:lnTo>
                    <a:pt x="1709" y="37"/>
                  </a:lnTo>
                  <a:lnTo>
                    <a:pt x="1702" y="38"/>
                  </a:lnTo>
                  <a:lnTo>
                    <a:pt x="1711" y="28"/>
                  </a:lnTo>
                  <a:lnTo>
                    <a:pt x="1718" y="27"/>
                  </a:lnTo>
                  <a:close/>
                  <a:moveTo>
                    <a:pt x="2099" y="0"/>
                  </a:moveTo>
                  <a:lnTo>
                    <a:pt x="2106" y="2"/>
                  </a:lnTo>
                  <a:lnTo>
                    <a:pt x="2109" y="10"/>
                  </a:lnTo>
                  <a:lnTo>
                    <a:pt x="2103" y="10"/>
                  </a:lnTo>
                  <a:lnTo>
                    <a:pt x="2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5" name="Freeform 765"/>
            <p:cNvSpPr>
              <a:spLocks noEditPoints="1"/>
            </p:cNvSpPr>
            <p:nvPr/>
          </p:nvSpPr>
          <p:spPr bwMode="auto">
            <a:xfrm>
              <a:off x="5058" y="486"/>
              <a:ext cx="4114" cy="4116"/>
            </a:xfrm>
            <a:custGeom>
              <a:avLst/>
              <a:gdLst>
                <a:gd name="T0" fmla="*/ 1994 w 4114"/>
                <a:gd name="T1" fmla="*/ 4116 h 4116"/>
                <a:gd name="T2" fmla="*/ 2388 w 4114"/>
                <a:gd name="T3" fmla="*/ 4091 h 4116"/>
                <a:gd name="T4" fmla="*/ 1431 w 4114"/>
                <a:gd name="T5" fmla="*/ 4010 h 4116"/>
                <a:gd name="T6" fmla="*/ 1446 w 4114"/>
                <a:gd name="T7" fmla="*/ 4020 h 4116"/>
                <a:gd name="T8" fmla="*/ 1427 w 4114"/>
                <a:gd name="T9" fmla="*/ 4010 h 4116"/>
                <a:gd name="T10" fmla="*/ 2737 w 4114"/>
                <a:gd name="T11" fmla="*/ 3992 h 4116"/>
                <a:gd name="T12" fmla="*/ 2789 w 4114"/>
                <a:gd name="T13" fmla="*/ 3983 h 4116"/>
                <a:gd name="T14" fmla="*/ 2791 w 4114"/>
                <a:gd name="T15" fmla="*/ 3975 h 4116"/>
                <a:gd name="T16" fmla="*/ 2831 w 4114"/>
                <a:gd name="T17" fmla="*/ 3957 h 4116"/>
                <a:gd name="T18" fmla="*/ 1082 w 4114"/>
                <a:gd name="T19" fmla="*/ 3862 h 4116"/>
                <a:gd name="T20" fmla="*/ 3139 w 4114"/>
                <a:gd name="T21" fmla="*/ 3800 h 4116"/>
                <a:gd name="T22" fmla="*/ 780 w 4114"/>
                <a:gd name="T23" fmla="*/ 3674 h 4116"/>
                <a:gd name="T24" fmla="*/ 759 w 4114"/>
                <a:gd name="T25" fmla="*/ 3651 h 4116"/>
                <a:gd name="T26" fmla="*/ 726 w 4114"/>
                <a:gd name="T27" fmla="*/ 3629 h 4116"/>
                <a:gd name="T28" fmla="*/ 3456 w 4114"/>
                <a:gd name="T29" fmla="*/ 3567 h 4116"/>
                <a:gd name="T30" fmla="*/ 3438 w 4114"/>
                <a:gd name="T31" fmla="*/ 3578 h 4116"/>
                <a:gd name="T32" fmla="*/ 458 w 4114"/>
                <a:gd name="T33" fmla="*/ 3353 h 4116"/>
                <a:gd name="T34" fmla="*/ 3827 w 4114"/>
                <a:gd name="T35" fmla="*/ 3110 h 4116"/>
                <a:gd name="T36" fmla="*/ 3812 w 4114"/>
                <a:gd name="T37" fmla="*/ 3128 h 4116"/>
                <a:gd name="T38" fmla="*/ 257 w 4114"/>
                <a:gd name="T39" fmla="*/ 3037 h 4116"/>
                <a:gd name="T40" fmla="*/ 248 w 4114"/>
                <a:gd name="T41" fmla="*/ 3037 h 4116"/>
                <a:gd name="T42" fmla="*/ 3974 w 4114"/>
                <a:gd name="T43" fmla="*/ 2782 h 4116"/>
                <a:gd name="T44" fmla="*/ 57 w 4114"/>
                <a:gd name="T45" fmla="*/ 2504 h 4116"/>
                <a:gd name="T46" fmla="*/ 4083 w 4114"/>
                <a:gd name="T47" fmla="*/ 2426 h 4116"/>
                <a:gd name="T48" fmla="*/ 4092 w 4114"/>
                <a:gd name="T49" fmla="*/ 2378 h 4116"/>
                <a:gd name="T50" fmla="*/ 4087 w 4114"/>
                <a:gd name="T51" fmla="*/ 2382 h 4116"/>
                <a:gd name="T52" fmla="*/ 4086 w 4114"/>
                <a:gd name="T53" fmla="*/ 2348 h 4116"/>
                <a:gd name="T54" fmla="*/ 0 w 4114"/>
                <a:gd name="T55" fmla="*/ 2122 h 4116"/>
                <a:gd name="T56" fmla="*/ 4106 w 4114"/>
                <a:gd name="T57" fmla="*/ 1994 h 4116"/>
                <a:gd name="T58" fmla="*/ 20 w 4114"/>
                <a:gd name="T59" fmla="*/ 1769 h 4116"/>
                <a:gd name="T60" fmla="*/ 30 w 4114"/>
                <a:gd name="T61" fmla="*/ 1729 h 4116"/>
                <a:gd name="T62" fmla="*/ 46 w 4114"/>
                <a:gd name="T63" fmla="*/ 1673 h 4116"/>
                <a:gd name="T64" fmla="*/ 4066 w 4114"/>
                <a:gd name="T65" fmla="*/ 1606 h 4116"/>
                <a:gd name="T66" fmla="*/ 4058 w 4114"/>
                <a:gd name="T67" fmla="*/ 1612 h 4116"/>
                <a:gd name="T68" fmla="*/ 132 w 4114"/>
                <a:gd name="T69" fmla="*/ 1332 h 4116"/>
                <a:gd name="T70" fmla="*/ 3857 w 4114"/>
                <a:gd name="T71" fmla="*/ 1078 h 4116"/>
                <a:gd name="T72" fmla="*/ 3854 w 4114"/>
                <a:gd name="T73" fmla="*/ 1054 h 4116"/>
                <a:gd name="T74" fmla="*/ 304 w 4114"/>
                <a:gd name="T75" fmla="*/ 988 h 4116"/>
                <a:gd name="T76" fmla="*/ 3638 w 4114"/>
                <a:gd name="T77" fmla="*/ 754 h 4116"/>
                <a:gd name="T78" fmla="*/ 683 w 4114"/>
                <a:gd name="T79" fmla="*/ 525 h 4116"/>
                <a:gd name="T80" fmla="*/ 669 w 4114"/>
                <a:gd name="T81" fmla="*/ 545 h 4116"/>
                <a:gd name="T82" fmla="*/ 683 w 4114"/>
                <a:gd name="T83" fmla="*/ 525 h 4116"/>
                <a:gd name="T84" fmla="*/ 3387 w 4114"/>
                <a:gd name="T85" fmla="*/ 486 h 4116"/>
                <a:gd name="T86" fmla="*/ 3357 w 4114"/>
                <a:gd name="T87" fmla="*/ 463 h 4116"/>
                <a:gd name="T88" fmla="*/ 3346 w 4114"/>
                <a:gd name="T89" fmla="*/ 452 h 4116"/>
                <a:gd name="T90" fmla="*/ 977 w 4114"/>
                <a:gd name="T91" fmla="*/ 318 h 4116"/>
                <a:gd name="T92" fmla="*/ 3029 w 4114"/>
                <a:gd name="T93" fmla="*/ 253 h 4116"/>
                <a:gd name="T94" fmla="*/ 1285 w 4114"/>
                <a:gd name="T95" fmla="*/ 159 h 4116"/>
                <a:gd name="T96" fmla="*/ 1338 w 4114"/>
                <a:gd name="T97" fmla="*/ 138 h 4116"/>
                <a:gd name="T98" fmla="*/ 1316 w 4114"/>
                <a:gd name="T99" fmla="*/ 137 h 4116"/>
                <a:gd name="T100" fmla="*/ 1376 w 4114"/>
                <a:gd name="T101" fmla="*/ 124 h 4116"/>
                <a:gd name="T102" fmla="*/ 2689 w 4114"/>
                <a:gd name="T103" fmla="*/ 100 h 4116"/>
                <a:gd name="T104" fmla="*/ 2665 w 4114"/>
                <a:gd name="T105" fmla="*/ 100 h 4116"/>
                <a:gd name="T106" fmla="*/ 1728 w 4114"/>
                <a:gd name="T107" fmla="*/ 25 h 4116"/>
                <a:gd name="T108" fmla="*/ 2115 w 4114"/>
                <a:gd name="T109" fmla="*/ 10 h 4116"/>
                <a:gd name="T110" fmla="*/ 2097 w 4114"/>
                <a:gd name="T111" fmla="*/ 5 h 4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14" h="4116">
                  <a:moveTo>
                    <a:pt x="1998" y="4108"/>
                  </a:moveTo>
                  <a:lnTo>
                    <a:pt x="2025" y="4108"/>
                  </a:lnTo>
                  <a:lnTo>
                    <a:pt x="2032" y="4111"/>
                  </a:lnTo>
                  <a:lnTo>
                    <a:pt x="2036" y="4116"/>
                  </a:lnTo>
                  <a:lnTo>
                    <a:pt x="1994" y="4116"/>
                  </a:lnTo>
                  <a:lnTo>
                    <a:pt x="1995" y="4115"/>
                  </a:lnTo>
                  <a:lnTo>
                    <a:pt x="1999" y="4111"/>
                  </a:lnTo>
                  <a:lnTo>
                    <a:pt x="1998" y="4108"/>
                  </a:lnTo>
                  <a:close/>
                  <a:moveTo>
                    <a:pt x="2396" y="4080"/>
                  </a:moveTo>
                  <a:lnTo>
                    <a:pt x="2388" y="4091"/>
                  </a:lnTo>
                  <a:lnTo>
                    <a:pt x="2377" y="4092"/>
                  </a:lnTo>
                  <a:lnTo>
                    <a:pt x="2385" y="4082"/>
                  </a:lnTo>
                  <a:lnTo>
                    <a:pt x="2396" y="4080"/>
                  </a:lnTo>
                  <a:close/>
                  <a:moveTo>
                    <a:pt x="1427" y="4010"/>
                  </a:moveTo>
                  <a:lnTo>
                    <a:pt x="1431" y="4010"/>
                  </a:lnTo>
                  <a:lnTo>
                    <a:pt x="1437" y="4012"/>
                  </a:lnTo>
                  <a:lnTo>
                    <a:pt x="1441" y="4015"/>
                  </a:lnTo>
                  <a:lnTo>
                    <a:pt x="1443" y="4013"/>
                  </a:lnTo>
                  <a:lnTo>
                    <a:pt x="1450" y="4016"/>
                  </a:lnTo>
                  <a:lnTo>
                    <a:pt x="1446" y="4020"/>
                  </a:lnTo>
                  <a:lnTo>
                    <a:pt x="1450" y="4024"/>
                  </a:lnTo>
                  <a:lnTo>
                    <a:pt x="1450" y="4024"/>
                  </a:lnTo>
                  <a:lnTo>
                    <a:pt x="1414" y="4015"/>
                  </a:lnTo>
                  <a:lnTo>
                    <a:pt x="1416" y="4013"/>
                  </a:lnTo>
                  <a:lnTo>
                    <a:pt x="1427" y="4010"/>
                  </a:lnTo>
                  <a:close/>
                  <a:moveTo>
                    <a:pt x="2737" y="3992"/>
                  </a:moveTo>
                  <a:lnTo>
                    <a:pt x="2755" y="3995"/>
                  </a:lnTo>
                  <a:lnTo>
                    <a:pt x="2740" y="4000"/>
                  </a:lnTo>
                  <a:lnTo>
                    <a:pt x="2721" y="3998"/>
                  </a:lnTo>
                  <a:lnTo>
                    <a:pt x="2737" y="3992"/>
                  </a:lnTo>
                  <a:close/>
                  <a:moveTo>
                    <a:pt x="2791" y="3975"/>
                  </a:moveTo>
                  <a:lnTo>
                    <a:pt x="2795" y="3975"/>
                  </a:lnTo>
                  <a:lnTo>
                    <a:pt x="2800" y="3976"/>
                  </a:lnTo>
                  <a:lnTo>
                    <a:pt x="2803" y="3978"/>
                  </a:lnTo>
                  <a:lnTo>
                    <a:pt x="2789" y="3983"/>
                  </a:lnTo>
                  <a:lnTo>
                    <a:pt x="2767" y="3992"/>
                  </a:lnTo>
                  <a:lnTo>
                    <a:pt x="2769" y="3985"/>
                  </a:lnTo>
                  <a:lnTo>
                    <a:pt x="2779" y="3978"/>
                  </a:lnTo>
                  <a:lnTo>
                    <a:pt x="2779" y="3978"/>
                  </a:lnTo>
                  <a:lnTo>
                    <a:pt x="2791" y="3975"/>
                  </a:lnTo>
                  <a:close/>
                  <a:moveTo>
                    <a:pt x="2831" y="3957"/>
                  </a:moveTo>
                  <a:lnTo>
                    <a:pt x="2820" y="3971"/>
                  </a:lnTo>
                  <a:lnTo>
                    <a:pt x="2806" y="3976"/>
                  </a:lnTo>
                  <a:lnTo>
                    <a:pt x="2817" y="3962"/>
                  </a:lnTo>
                  <a:lnTo>
                    <a:pt x="2831" y="3957"/>
                  </a:lnTo>
                  <a:close/>
                  <a:moveTo>
                    <a:pt x="1082" y="3862"/>
                  </a:moveTo>
                  <a:lnTo>
                    <a:pt x="1091" y="3866"/>
                  </a:lnTo>
                  <a:lnTo>
                    <a:pt x="1095" y="3879"/>
                  </a:lnTo>
                  <a:lnTo>
                    <a:pt x="1087" y="3875"/>
                  </a:lnTo>
                  <a:lnTo>
                    <a:pt x="1082" y="3862"/>
                  </a:lnTo>
                  <a:close/>
                  <a:moveTo>
                    <a:pt x="3139" y="3800"/>
                  </a:moveTo>
                  <a:lnTo>
                    <a:pt x="3152" y="3801"/>
                  </a:lnTo>
                  <a:lnTo>
                    <a:pt x="3144" y="3807"/>
                  </a:lnTo>
                  <a:lnTo>
                    <a:pt x="3131" y="3805"/>
                  </a:lnTo>
                  <a:lnTo>
                    <a:pt x="3139" y="3800"/>
                  </a:lnTo>
                  <a:close/>
                  <a:moveTo>
                    <a:pt x="770" y="3665"/>
                  </a:moveTo>
                  <a:lnTo>
                    <a:pt x="789" y="3668"/>
                  </a:lnTo>
                  <a:lnTo>
                    <a:pt x="801" y="3678"/>
                  </a:lnTo>
                  <a:lnTo>
                    <a:pt x="782" y="3674"/>
                  </a:lnTo>
                  <a:lnTo>
                    <a:pt x="780" y="3674"/>
                  </a:lnTo>
                  <a:lnTo>
                    <a:pt x="770" y="3665"/>
                  </a:lnTo>
                  <a:close/>
                  <a:moveTo>
                    <a:pt x="736" y="3636"/>
                  </a:moveTo>
                  <a:lnTo>
                    <a:pt x="739" y="3637"/>
                  </a:lnTo>
                  <a:lnTo>
                    <a:pt x="750" y="3641"/>
                  </a:lnTo>
                  <a:lnTo>
                    <a:pt x="759" y="3651"/>
                  </a:lnTo>
                  <a:lnTo>
                    <a:pt x="759" y="3657"/>
                  </a:lnTo>
                  <a:lnTo>
                    <a:pt x="736" y="3636"/>
                  </a:lnTo>
                  <a:close/>
                  <a:moveTo>
                    <a:pt x="710" y="3602"/>
                  </a:moveTo>
                  <a:lnTo>
                    <a:pt x="721" y="3612"/>
                  </a:lnTo>
                  <a:lnTo>
                    <a:pt x="726" y="3629"/>
                  </a:lnTo>
                  <a:lnTo>
                    <a:pt x="715" y="3619"/>
                  </a:lnTo>
                  <a:lnTo>
                    <a:pt x="710" y="3602"/>
                  </a:lnTo>
                  <a:close/>
                  <a:moveTo>
                    <a:pt x="3450" y="3562"/>
                  </a:moveTo>
                  <a:lnTo>
                    <a:pt x="3452" y="3567"/>
                  </a:lnTo>
                  <a:lnTo>
                    <a:pt x="3456" y="3567"/>
                  </a:lnTo>
                  <a:lnTo>
                    <a:pt x="3459" y="3565"/>
                  </a:lnTo>
                  <a:lnTo>
                    <a:pt x="3433" y="3591"/>
                  </a:lnTo>
                  <a:lnTo>
                    <a:pt x="3433" y="3588"/>
                  </a:lnTo>
                  <a:lnTo>
                    <a:pt x="3435" y="3582"/>
                  </a:lnTo>
                  <a:lnTo>
                    <a:pt x="3438" y="3578"/>
                  </a:lnTo>
                  <a:lnTo>
                    <a:pt x="3440" y="3574"/>
                  </a:lnTo>
                  <a:lnTo>
                    <a:pt x="3445" y="3571"/>
                  </a:lnTo>
                  <a:lnTo>
                    <a:pt x="3443" y="3568"/>
                  </a:lnTo>
                  <a:lnTo>
                    <a:pt x="3450" y="3562"/>
                  </a:lnTo>
                  <a:close/>
                  <a:moveTo>
                    <a:pt x="458" y="3353"/>
                  </a:moveTo>
                  <a:lnTo>
                    <a:pt x="472" y="3356"/>
                  </a:lnTo>
                  <a:lnTo>
                    <a:pt x="479" y="3364"/>
                  </a:lnTo>
                  <a:lnTo>
                    <a:pt x="465" y="3362"/>
                  </a:lnTo>
                  <a:lnTo>
                    <a:pt x="458" y="3353"/>
                  </a:lnTo>
                  <a:close/>
                  <a:moveTo>
                    <a:pt x="3827" y="3110"/>
                  </a:moveTo>
                  <a:lnTo>
                    <a:pt x="3812" y="3137"/>
                  </a:lnTo>
                  <a:lnTo>
                    <a:pt x="3811" y="3136"/>
                  </a:lnTo>
                  <a:lnTo>
                    <a:pt x="3803" y="3134"/>
                  </a:lnTo>
                  <a:lnTo>
                    <a:pt x="3806" y="3128"/>
                  </a:lnTo>
                  <a:lnTo>
                    <a:pt x="3812" y="3128"/>
                  </a:lnTo>
                  <a:lnTo>
                    <a:pt x="3816" y="3119"/>
                  </a:lnTo>
                  <a:lnTo>
                    <a:pt x="3826" y="3112"/>
                  </a:lnTo>
                  <a:lnTo>
                    <a:pt x="3827" y="3110"/>
                  </a:lnTo>
                  <a:close/>
                  <a:moveTo>
                    <a:pt x="253" y="3030"/>
                  </a:moveTo>
                  <a:lnTo>
                    <a:pt x="257" y="3037"/>
                  </a:lnTo>
                  <a:lnTo>
                    <a:pt x="253" y="3041"/>
                  </a:lnTo>
                  <a:lnTo>
                    <a:pt x="260" y="3052"/>
                  </a:lnTo>
                  <a:lnTo>
                    <a:pt x="260" y="3061"/>
                  </a:lnTo>
                  <a:lnTo>
                    <a:pt x="248" y="3037"/>
                  </a:lnTo>
                  <a:lnTo>
                    <a:pt x="248" y="3037"/>
                  </a:lnTo>
                  <a:lnTo>
                    <a:pt x="253" y="3030"/>
                  </a:lnTo>
                  <a:close/>
                  <a:moveTo>
                    <a:pt x="3979" y="2774"/>
                  </a:moveTo>
                  <a:lnTo>
                    <a:pt x="3983" y="2786"/>
                  </a:lnTo>
                  <a:lnTo>
                    <a:pt x="3980" y="2795"/>
                  </a:lnTo>
                  <a:lnTo>
                    <a:pt x="3974" y="2782"/>
                  </a:lnTo>
                  <a:lnTo>
                    <a:pt x="3979" y="2774"/>
                  </a:lnTo>
                  <a:close/>
                  <a:moveTo>
                    <a:pt x="44" y="2485"/>
                  </a:moveTo>
                  <a:lnTo>
                    <a:pt x="50" y="2491"/>
                  </a:lnTo>
                  <a:lnTo>
                    <a:pt x="51" y="2504"/>
                  </a:lnTo>
                  <a:lnTo>
                    <a:pt x="57" y="2504"/>
                  </a:lnTo>
                  <a:lnTo>
                    <a:pt x="60" y="2511"/>
                  </a:lnTo>
                  <a:lnTo>
                    <a:pt x="51" y="2511"/>
                  </a:lnTo>
                  <a:lnTo>
                    <a:pt x="50" y="2514"/>
                  </a:lnTo>
                  <a:lnTo>
                    <a:pt x="44" y="2485"/>
                  </a:lnTo>
                  <a:close/>
                  <a:moveTo>
                    <a:pt x="4083" y="2426"/>
                  </a:moveTo>
                  <a:lnTo>
                    <a:pt x="4080" y="2437"/>
                  </a:lnTo>
                  <a:lnTo>
                    <a:pt x="4069" y="2452"/>
                  </a:lnTo>
                  <a:lnTo>
                    <a:pt x="4070" y="2440"/>
                  </a:lnTo>
                  <a:lnTo>
                    <a:pt x="4083" y="2426"/>
                  </a:lnTo>
                  <a:close/>
                  <a:moveTo>
                    <a:pt x="4092" y="2378"/>
                  </a:moveTo>
                  <a:lnTo>
                    <a:pt x="4086" y="2408"/>
                  </a:lnTo>
                  <a:lnTo>
                    <a:pt x="4085" y="2406"/>
                  </a:lnTo>
                  <a:lnTo>
                    <a:pt x="4083" y="2394"/>
                  </a:lnTo>
                  <a:lnTo>
                    <a:pt x="4085" y="2388"/>
                  </a:lnTo>
                  <a:lnTo>
                    <a:pt x="4087" y="2382"/>
                  </a:lnTo>
                  <a:lnTo>
                    <a:pt x="4092" y="2378"/>
                  </a:lnTo>
                  <a:close/>
                  <a:moveTo>
                    <a:pt x="4087" y="2337"/>
                  </a:moveTo>
                  <a:lnTo>
                    <a:pt x="4094" y="2355"/>
                  </a:lnTo>
                  <a:lnTo>
                    <a:pt x="4093" y="2365"/>
                  </a:lnTo>
                  <a:lnTo>
                    <a:pt x="4086" y="2348"/>
                  </a:lnTo>
                  <a:lnTo>
                    <a:pt x="4087" y="2337"/>
                  </a:lnTo>
                  <a:close/>
                  <a:moveTo>
                    <a:pt x="9" y="2111"/>
                  </a:moveTo>
                  <a:lnTo>
                    <a:pt x="9" y="2122"/>
                  </a:lnTo>
                  <a:lnTo>
                    <a:pt x="0" y="2132"/>
                  </a:lnTo>
                  <a:lnTo>
                    <a:pt x="0" y="2122"/>
                  </a:lnTo>
                  <a:lnTo>
                    <a:pt x="9" y="2111"/>
                  </a:lnTo>
                  <a:close/>
                  <a:moveTo>
                    <a:pt x="4114" y="1982"/>
                  </a:moveTo>
                  <a:lnTo>
                    <a:pt x="4114" y="1989"/>
                  </a:lnTo>
                  <a:lnTo>
                    <a:pt x="4106" y="1999"/>
                  </a:lnTo>
                  <a:lnTo>
                    <a:pt x="4106" y="1994"/>
                  </a:lnTo>
                  <a:lnTo>
                    <a:pt x="4114" y="1982"/>
                  </a:lnTo>
                  <a:close/>
                  <a:moveTo>
                    <a:pt x="22" y="1755"/>
                  </a:moveTo>
                  <a:lnTo>
                    <a:pt x="29" y="1773"/>
                  </a:lnTo>
                  <a:lnTo>
                    <a:pt x="27" y="1787"/>
                  </a:lnTo>
                  <a:lnTo>
                    <a:pt x="20" y="1769"/>
                  </a:lnTo>
                  <a:lnTo>
                    <a:pt x="22" y="1755"/>
                  </a:lnTo>
                  <a:close/>
                  <a:moveTo>
                    <a:pt x="30" y="1708"/>
                  </a:moveTo>
                  <a:lnTo>
                    <a:pt x="31" y="1710"/>
                  </a:lnTo>
                  <a:lnTo>
                    <a:pt x="31" y="1722"/>
                  </a:lnTo>
                  <a:lnTo>
                    <a:pt x="30" y="1729"/>
                  </a:lnTo>
                  <a:lnTo>
                    <a:pt x="27" y="1735"/>
                  </a:lnTo>
                  <a:lnTo>
                    <a:pt x="24" y="1737"/>
                  </a:lnTo>
                  <a:lnTo>
                    <a:pt x="30" y="1708"/>
                  </a:lnTo>
                  <a:close/>
                  <a:moveTo>
                    <a:pt x="47" y="1662"/>
                  </a:moveTo>
                  <a:lnTo>
                    <a:pt x="46" y="1673"/>
                  </a:lnTo>
                  <a:lnTo>
                    <a:pt x="33" y="1687"/>
                  </a:lnTo>
                  <a:lnTo>
                    <a:pt x="36" y="1676"/>
                  </a:lnTo>
                  <a:lnTo>
                    <a:pt x="47" y="1662"/>
                  </a:lnTo>
                  <a:close/>
                  <a:moveTo>
                    <a:pt x="4056" y="1605"/>
                  </a:moveTo>
                  <a:lnTo>
                    <a:pt x="4066" y="1606"/>
                  </a:lnTo>
                  <a:lnTo>
                    <a:pt x="4066" y="1606"/>
                  </a:lnTo>
                  <a:lnTo>
                    <a:pt x="4072" y="1631"/>
                  </a:lnTo>
                  <a:lnTo>
                    <a:pt x="4066" y="1625"/>
                  </a:lnTo>
                  <a:lnTo>
                    <a:pt x="4063" y="1614"/>
                  </a:lnTo>
                  <a:lnTo>
                    <a:pt x="4058" y="1612"/>
                  </a:lnTo>
                  <a:lnTo>
                    <a:pt x="4056" y="1605"/>
                  </a:lnTo>
                  <a:close/>
                  <a:moveTo>
                    <a:pt x="135" y="1324"/>
                  </a:moveTo>
                  <a:lnTo>
                    <a:pt x="140" y="1337"/>
                  </a:lnTo>
                  <a:lnTo>
                    <a:pt x="136" y="1345"/>
                  </a:lnTo>
                  <a:lnTo>
                    <a:pt x="132" y="1332"/>
                  </a:lnTo>
                  <a:lnTo>
                    <a:pt x="135" y="1324"/>
                  </a:lnTo>
                  <a:close/>
                  <a:moveTo>
                    <a:pt x="3854" y="1054"/>
                  </a:moveTo>
                  <a:lnTo>
                    <a:pt x="3868" y="1079"/>
                  </a:lnTo>
                  <a:lnTo>
                    <a:pt x="3863" y="1086"/>
                  </a:lnTo>
                  <a:lnTo>
                    <a:pt x="3857" y="1078"/>
                  </a:lnTo>
                  <a:lnTo>
                    <a:pt x="3861" y="1074"/>
                  </a:lnTo>
                  <a:lnTo>
                    <a:pt x="3857" y="1068"/>
                  </a:lnTo>
                  <a:lnTo>
                    <a:pt x="3856" y="1064"/>
                  </a:lnTo>
                  <a:lnTo>
                    <a:pt x="3854" y="1057"/>
                  </a:lnTo>
                  <a:lnTo>
                    <a:pt x="3854" y="1054"/>
                  </a:lnTo>
                  <a:close/>
                  <a:moveTo>
                    <a:pt x="304" y="979"/>
                  </a:moveTo>
                  <a:lnTo>
                    <a:pt x="304" y="980"/>
                  </a:lnTo>
                  <a:lnTo>
                    <a:pt x="313" y="982"/>
                  </a:lnTo>
                  <a:lnTo>
                    <a:pt x="308" y="989"/>
                  </a:lnTo>
                  <a:lnTo>
                    <a:pt x="304" y="988"/>
                  </a:lnTo>
                  <a:lnTo>
                    <a:pt x="298" y="999"/>
                  </a:lnTo>
                  <a:lnTo>
                    <a:pt x="289" y="1006"/>
                  </a:lnTo>
                  <a:lnTo>
                    <a:pt x="289" y="1006"/>
                  </a:lnTo>
                  <a:lnTo>
                    <a:pt x="304" y="979"/>
                  </a:lnTo>
                  <a:close/>
                  <a:moveTo>
                    <a:pt x="3638" y="754"/>
                  </a:moveTo>
                  <a:lnTo>
                    <a:pt x="3652" y="757"/>
                  </a:lnTo>
                  <a:lnTo>
                    <a:pt x="3658" y="764"/>
                  </a:lnTo>
                  <a:lnTo>
                    <a:pt x="3645" y="761"/>
                  </a:lnTo>
                  <a:lnTo>
                    <a:pt x="3638" y="754"/>
                  </a:lnTo>
                  <a:close/>
                  <a:moveTo>
                    <a:pt x="683" y="525"/>
                  </a:moveTo>
                  <a:lnTo>
                    <a:pt x="683" y="527"/>
                  </a:lnTo>
                  <a:lnTo>
                    <a:pt x="680" y="532"/>
                  </a:lnTo>
                  <a:lnTo>
                    <a:pt x="677" y="538"/>
                  </a:lnTo>
                  <a:lnTo>
                    <a:pt x="674" y="542"/>
                  </a:lnTo>
                  <a:lnTo>
                    <a:pt x="669" y="545"/>
                  </a:lnTo>
                  <a:lnTo>
                    <a:pt x="670" y="549"/>
                  </a:lnTo>
                  <a:lnTo>
                    <a:pt x="664" y="555"/>
                  </a:lnTo>
                  <a:lnTo>
                    <a:pt x="661" y="547"/>
                  </a:lnTo>
                  <a:lnTo>
                    <a:pt x="660" y="547"/>
                  </a:lnTo>
                  <a:lnTo>
                    <a:pt x="683" y="525"/>
                  </a:lnTo>
                  <a:close/>
                  <a:moveTo>
                    <a:pt x="3387" y="486"/>
                  </a:moveTo>
                  <a:lnTo>
                    <a:pt x="3397" y="493"/>
                  </a:lnTo>
                  <a:lnTo>
                    <a:pt x="3402" y="511"/>
                  </a:lnTo>
                  <a:lnTo>
                    <a:pt x="3392" y="503"/>
                  </a:lnTo>
                  <a:lnTo>
                    <a:pt x="3387" y="486"/>
                  </a:lnTo>
                  <a:close/>
                  <a:moveTo>
                    <a:pt x="3356" y="460"/>
                  </a:moveTo>
                  <a:lnTo>
                    <a:pt x="3377" y="477"/>
                  </a:lnTo>
                  <a:lnTo>
                    <a:pt x="3375" y="477"/>
                  </a:lnTo>
                  <a:lnTo>
                    <a:pt x="3364" y="472"/>
                  </a:lnTo>
                  <a:lnTo>
                    <a:pt x="3357" y="463"/>
                  </a:lnTo>
                  <a:lnTo>
                    <a:pt x="3356" y="460"/>
                  </a:lnTo>
                  <a:close/>
                  <a:moveTo>
                    <a:pt x="3316" y="439"/>
                  </a:moveTo>
                  <a:lnTo>
                    <a:pt x="3336" y="443"/>
                  </a:lnTo>
                  <a:lnTo>
                    <a:pt x="3336" y="443"/>
                  </a:lnTo>
                  <a:lnTo>
                    <a:pt x="3346" y="452"/>
                  </a:lnTo>
                  <a:lnTo>
                    <a:pt x="3329" y="449"/>
                  </a:lnTo>
                  <a:lnTo>
                    <a:pt x="3316" y="439"/>
                  </a:lnTo>
                  <a:close/>
                  <a:moveTo>
                    <a:pt x="969" y="311"/>
                  </a:moveTo>
                  <a:lnTo>
                    <a:pt x="982" y="313"/>
                  </a:lnTo>
                  <a:lnTo>
                    <a:pt x="977" y="318"/>
                  </a:lnTo>
                  <a:lnTo>
                    <a:pt x="964" y="315"/>
                  </a:lnTo>
                  <a:lnTo>
                    <a:pt x="969" y="311"/>
                  </a:lnTo>
                  <a:close/>
                  <a:moveTo>
                    <a:pt x="3018" y="236"/>
                  </a:moveTo>
                  <a:lnTo>
                    <a:pt x="3025" y="240"/>
                  </a:lnTo>
                  <a:lnTo>
                    <a:pt x="3029" y="253"/>
                  </a:lnTo>
                  <a:lnTo>
                    <a:pt x="3022" y="248"/>
                  </a:lnTo>
                  <a:lnTo>
                    <a:pt x="3018" y="236"/>
                  </a:lnTo>
                  <a:close/>
                  <a:moveTo>
                    <a:pt x="1310" y="140"/>
                  </a:moveTo>
                  <a:lnTo>
                    <a:pt x="1297" y="154"/>
                  </a:lnTo>
                  <a:lnTo>
                    <a:pt x="1285" y="159"/>
                  </a:lnTo>
                  <a:lnTo>
                    <a:pt x="1297" y="145"/>
                  </a:lnTo>
                  <a:lnTo>
                    <a:pt x="1310" y="140"/>
                  </a:lnTo>
                  <a:close/>
                  <a:moveTo>
                    <a:pt x="1351" y="124"/>
                  </a:moveTo>
                  <a:lnTo>
                    <a:pt x="1347" y="131"/>
                  </a:lnTo>
                  <a:lnTo>
                    <a:pt x="1338" y="138"/>
                  </a:lnTo>
                  <a:lnTo>
                    <a:pt x="1327" y="140"/>
                  </a:lnTo>
                  <a:lnTo>
                    <a:pt x="1323" y="140"/>
                  </a:lnTo>
                  <a:lnTo>
                    <a:pt x="1320" y="140"/>
                  </a:lnTo>
                  <a:lnTo>
                    <a:pt x="1316" y="138"/>
                  </a:lnTo>
                  <a:lnTo>
                    <a:pt x="1316" y="137"/>
                  </a:lnTo>
                  <a:lnTo>
                    <a:pt x="1325" y="133"/>
                  </a:lnTo>
                  <a:lnTo>
                    <a:pt x="1351" y="124"/>
                  </a:lnTo>
                  <a:close/>
                  <a:moveTo>
                    <a:pt x="1371" y="117"/>
                  </a:moveTo>
                  <a:lnTo>
                    <a:pt x="1389" y="120"/>
                  </a:lnTo>
                  <a:lnTo>
                    <a:pt x="1376" y="124"/>
                  </a:lnTo>
                  <a:lnTo>
                    <a:pt x="1358" y="121"/>
                  </a:lnTo>
                  <a:lnTo>
                    <a:pt x="1371" y="117"/>
                  </a:lnTo>
                  <a:close/>
                  <a:moveTo>
                    <a:pt x="2670" y="93"/>
                  </a:moveTo>
                  <a:lnTo>
                    <a:pt x="2692" y="99"/>
                  </a:lnTo>
                  <a:lnTo>
                    <a:pt x="2689" y="100"/>
                  </a:lnTo>
                  <a:lnTo>
                    <a:pt x="2685" y="99"/>
                  </a:lnTo>
                  <a:lnTo>
                    <a:pt x="2680" y="99"/>
                  </a:lnTo>
                  <a:lnTo>
                    <a:pt x="2676" y="96"/>
                  </a:lnTo>
                  <a:lnTo>
                    <a:pt x="2672" y="103"/>
                  </a:lnTo>
                  <a:lnTo>
                    <a:pt x="2665" y="100"/>
                  </a:lnTo>
                  <a:lnTo>
                    <a:pt x="2670" y="93"/>
                  </a:lnTo>
                  <a:close/>
                  <a:moveTo>
                    <a:pt x="1737" y="24"/>
                  </a:moveTo>
                  <a:lnTo>
                    <a:pt x="1727" y="35"/>
                  </a:lnTo>
                  <a:lnTo>
                    <a:pt x="1720" y="36"/>
                  </a:lnTo>
                  <a:lnTo>
                    <a:pt x="1728" y="25"/>
                  </a:lnTo>
                  <a:lnTo>
                    <a:pt x="1737" y="24"/>
                  </a:lnTo>
                  <a:close/>
                  <a:moveTo>
                    <a:pt x="2086" y="0"/>
                  </a:moveTo>
                  <a:lnTo>
                    <a:pt x="2118" y="0"/>
                  </a:lnTo>
                  <a:lnTo>
                    <a:pt x="2112" y="3"/>
                  </a:lnTo>
                  <a:lnTo>
                    <a:pt x="2115" y="10"/>
                  </a:lnTo>
                  <a:lnTo>
                    <a:pt x="2108" y="8"/>
                  </a:lnTo>
                  <a:lnTo>
                    <a:pt x="2107" y="4"/>
                  </a:lnTo>
                  <a:lnTo>
                    <a:pt x="2104" y="5"/>
                  </a:lnTo>
                  <a:lnTo>
                    <a:pt x="2100" y="5"/>
                  </a:lnTo>
                  <a:lnTo>
                    <a:pt x="2097" y="5"/>
                  </a:lnTo>
                  <a:lnTo>
                    <a:pt x="2086" y="0"/>
                  </a:lnTo>
                  <a:lnTo>
                    <a:pt x="20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4" name="Freeform 766"/>
            <p:cNvSpPr>
              <a:spLocks noEditPoints="1"/>
            </p:cNvSpPr>
            <p:nvPr/>
          </p:nvSpPr>
          <p:spPr bwMode="auto">
            <a:xfrm>
              <a:off x="5050" y="476"/>
              <a:ext cx="4132" cy="4136"/>
            </a:xfrm>
            <a:custGeom>
              <a:avLst/>
              <a:gdLst>
                <a:gd name="T0" fmla="*/ 2048 w 4132"/>
                <a:gd name="T1" fmla="*/ 4136 h 4136"/>
                <a:gd name="T2" fmla="*/ 2396 w 4132"/>
                <a:gd name="T3" fmla="*/ 4101 h 4136"/>
                <a:gd name="T4" fmla="*/ 2396 w 4132"/>
                <a:gd name="T5" fmla="*/ 4101 h 4136"/>
                <a:gd name="T6" fmla="*/ 1462 w 4132"/>
                <a:gd name="T7" fmla="*/ 4046 h 4136"/>
                <a:gd name="T8" fmla="*/ 2828 w 4132"/>
                <a:gd name="T9" fmla="*/ 3981 h 4136"/>
                <a:gd name="T10" fmla="*/ 2767 w 4132"/>
                <a:gd name="T11" fmla="*/ 4013 h 4136"/>
                <a:gd name="T12" fmla="*/ 2775 w 4132"/>
                <a:gd name="T13" fmla="*/ 4002 h 4136"/>
                <a:gd name="T14" fmla="*/ 2814 w 4132"/>
                <a:gd name="T15" fmla="*/ 3986 h 4136"/>
                <a:gd name="T16" fmla="*/ 1109 w 4132"/>
                <a:gd name="T17" fmla="*/ 3902 h 4136"/>
                <a:gd name="T18" fmla="*/ 3174 w 4132"/>
                <a:gd name="T19" fmla="*/ 3814 h 4136"/>
                <a:gd name="T20" fmla="*/ 723 w 4132"/>
                <a:gd name="T21" fmla="*/ 3629 h 4136"/>
                <a:gd name="T22" fmla="*/ 744 w 4132"/>
                <a:gd name="T23" fmla="*/ 3646 h 4136"/>
                <a:gd name="T24" fmla="*/ 788 w 4132"/>
                <a:gd name="T25" fmla="*/ 3684 h 4136"/>
                <a:gd name="T26" fmla="*/ 723 w 4132"/>
                <a:gd name="T27" fmla="*/ 3629 h 4136"/>
                <a:gd name="T28" fmla="*/ 3443 w 4132"/>
                <a:gd name="T29" fmla="*/ 3612 h 4136"/>
                <a:gd name="T30" fmla="*/ 3467 w 4132"/>
                <a:gd name="T31" fmla="*/ 3575 h 4136"/>
                <a:gd name="T32" fmla="*/ 473 w 4132"/>
                <a:gd name="T33" fmla="*/ 3372 h 4136"/>
                <a:gd name="T34" fmla="*/ 3847 w 4132"/>
                <a:gd name="T35" fmla="*/ 3119 h 4136"/>
                <a:gd name="T36" fmla="*/ 3820 w 4132"/>
                <a:gd name="T37" fmla="*/ 3147 h 4136"/>
                <a:gd name="T38" fmla="*/ 247 w 4132"/>
                <a:gd name="T39" fmla="*/ 3044 h 4136"/>
                <a:gd name="T40" fmla="*/ 268 w 4132"/>
                <a:gd name="T41" fmla="*/ 3075 h 4136"/>
                <a:gd name="T42" fmla="*/ 3991 w 4132"/>
                <a:gd name="T43" fmla="*/ 2796 h 4136"/>
                <a:gd name="T44" fmla="*/ 3991 w 4132"/>
                <a:gd name="T45" fmla="*/ 2796 h 4136"/>
                <a:gd name="T46" fmla="*/ 58 w 4132"/>
                <a:gd name="T47" fmla="*/ 2524 h 4136"/>
                <a:gd name="T48" fmla="*/ 4102 w 4132"/>
                <a:gd name="T49" fmla="*/ 2365 h 4136"/>
                <a:gd name="T50" fmla="*/ 4101 w 4132"/>
                <a:gd name="T51" fmla="*/ 2432 h 4136"/>
                <a:gd name="T52" fmla="*/ 4094 w 4132"/>
                <a:gd name="T53" fmla="*/ 2418 h 4136"/>
                <a:gd name="T54" fmla="*/ 4101 w 4132"/>
                <a:gd name="T55" fmla="*/ 2375 h 4136"/>
                <a:gd name="T56" fmla="*/ 0 w 4132"/>
                <a:gd name="T57" fmla="*/ 2152 h 4136"/>
                <a:gd name="T58" fmla="*/ 4132 w 4132"/>
                <a:gd name="T59" fmla="*/ 1988 h 4136"/>
                <a:gd name="T60" fmla="*/ 44 w 4132"/>
                <a:gd name="T61" fmla="*/ 1686 h 4136"/>
                <a:gd name="T62" fmla="*/ 32 w 4132"/>
                <a:gd name="T63" fmla="*/ 1747 h 4136"/>
                <a:gd name="T64" fmla="*/ 28 w 4132"/>
                <a:gd name="T65" fmla="*/ 1779 h 4136"/>
                <a:gd name="T66" fmla="*/ 44 w 4132"/>
                <a:gd name="T67" fmla="*/ 1686 h 4136"/>
                <a:gd name="T68" fmla="*/ 4080 w 4132"/>
                <a:gd name="T69" fmla="*/ 1641 h 4136"/>
                <a:gd name="T70" fmla="*/ 138 w 4132"/>
                <a:gd name="T71" fmla="*/ 1320 h 4136"/>
                <a:gd name="T72" fmla="*/ 138 w 4132"/>
                <a:gd name="T73" fmla="*/ 1320 h 4136"/>
                <a:gd name="T74" fmla="*/ 3881 w 4132"/>
                <a:gd name="T75" fmla="*/ 1091 h 4136"/>
                <a:gd name="T76" fmla="*/ 3862 w 4132"/>
                <a:gd name="T77" fmla="*/ 1061 h 4136"/>
                <a:gd name="T78" fmla="*/ 309 w 4132"/>
                <a:gd name="T79" fmla="*/ 979 h 4136"/>
                <a:gd name="T80" fmla="*/ 285 w 4132"/>
                <a:gd name="T81" fmla="*/ 1019 h 4136"/>
                <a:gd name="T82" fmla="*/ 3674 w 4132"/>
                <a:gd name="T83" fmla="*/ 769 h 4136"/>
                <a:gd name="T84" fmla="*/ 689 w 4132"/>
                <a:gd name="T85" fmla="*/ 524 h 4136"/>
                <a:gd name="T86" fmla="*/ 665 w 4132"/>
                <a:gd name="T87" fmla="*/ 558 h 4136"/>
                <a:gd name="T88" fmla="*/ 689 w 4132"/>
                <a:gd name="T89" fmla="*/ 524 h 4136"/>
                <a:gd name="T90" fmla="*/ 3398 w 4132"/>
                <a:gd name="T91" fmla="*/ 486 h 4136"/>
                <a:gd name="T92" fmla="*/ 3388 w 4132"/>
                <a:gd name="T93" fmla="*/ 487 h 4136"/>
                <a:gd name="T94" fmla="*/ 3354 w 4132"/>
                <a:gd name="T95" fmla="*/ 462 h 4136"/>
                <a:gd name="T96" fmla="*/ 977 w 4132"/>
                <a:gd name="T97" fmla="*/ 321 h 4136"/>
                <a:gd name="T98" fmla="*/ 3022 w 4132"/>
                <a:gd name="T99" fmla="*/ 234 h 4136"/>
                <a:gd name="T100" fmla="*/ 3022 w 4132"/>
                <a:gd name="T101" fmla="*/ 234 h 4136"/>
                <a:gd name="T102" fmla="*/ 1366 w 4132"/>
                <a:gd name="T103" fmla="*/ 131 h 4136"/>
                <a:gd name="T104" fmla="*/ 1324 w 4132"/>
                <a:gd name="T105" fmla="*/ 147 h 4136"/>
                <a:gd name="T106" fmla="*/ 1317 w 4132"/>
                <a:gd name="T107" fmla="*/ 141 h 4136"/>
                <a:gd name="T108" fmla="*/ 2671 w 4132"/>
                <a:gd name="T109" fmla="*/ 92 h 4136"/>
                <a:gd name="T110" fmla="*/ 2678 w 4132"/>
                <a:gd name="T111" fmla="*/ 103 h 4136"/>
                <a:gd name="T112" fmla="*/ 1753 w 4132"/>
                <a:gd name="T113" fmla="*/ 24 h 4136"/>
                <a:gd name="T114" fmla="*/ 1753 w 4132"/>
                <a:gd name="T115" fmla="*/ 24 h 4136"/>
                <a:gd name="T116" fmla="*/ 2126 w 4132"/>
                <a:gd name="T117" fmla="*/ 10 h 4136"/>
                <a:gd name="T118" fmla="*/ 2086 w 4132"/>
                <a:gd name="T119" fmla="*/ 0 h 4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32" h="4136">
                  <a:moveTo>
                    <a:pt x="2002" y="4126"/>
                  </a:moveTo>
                  <a:lnTo>
                    <a:pt x="2044" y="4126"/>
                  </a:lnTo>
                  <a:lnTo>
                    <a:pt x="2048" y="4132"/>
                  </a:lnTo>
                  <a:lnTo>
                    <a:pt x="2048" y="4136"/>
                  </a:lnTo>
                  <a:lnTo>
                    <a:pt x="1997" y="4135"/>
                  </a:lnTo>
                  <a:lnTo>
                    <a:pt x="1999" y="4131"/>
                  </a:lnTo>
                  <a:lnTo>
                    <a:pt x="2002" y="4126"/>
                  </a:lnTo>
                  <a:close/>
                  <a:moveTo>
                    <a:pt x="2396" y="4101"/>
                  </a:moveTo>
                  <a:lnTo>
                    <a:pt x="2387" y="4111"/>
                  </a:lnTo>
                  <a:lnTo>
                    <a:pt x="2376" y="4112"/>
                  </a:lnTo>
                  <a:lnTo>
                    <a:pt x="2385" y="4102"/>
                  </a:lnTo>
                  <a:lnTo>
                    <a:pt x="2396" y="4101"/>
                  </a:lnTo>
                  <a:close/>
                  <a:moveTo>
                    <a:pt x="1422" y="4025"/>
                  </a:moveTo>
                  <a:lnTo>
                    <a:pt x="1458" y="4034"/>
                  </a:lnTo>
                  <a:lnTo>
                    <a:pt x="1461" y="4040"/>
                  </a:lnTo>
                  <a:lnTo>
                    <a:pt x="1462" y="4046"/>
                  </a:lnTo>
                  <a:lnTo>
                    <a:pt x="1414" y="4032"/>
                  </a:lnTo>
                  <a:lnTo>
                    <a:pt x="1415" y="4030"/>
                  </a:lnTo>
                  <a:lnTo>
                    <a:pt x="1422" y="4025"/>
                  </a:lnTo>
                  <a:close/>
                  <a:moveTo>
                    <a:pt x="2828" y="3981"/>
                  </a:moveTo>
                  <a:lnTo>
                    <a:pt x="2817" y="3995"/>
                  </a:lnTo>
                  <a:lnTo>
                    <a:pt x="2817" y="3995"/>
                  </a:lnTo>
                  <a:lnTo>
                    <a:pt x="2801" y="4002"/>
                  </a:lnTo>
                  <a:lnTo>
                    <a:pt x="2767" y="4013"/>
                  </a:lnTo>
                  <a:lnTo>
                    <a:pt x="2748" y="4010"/>
                  </a:lnTo>
                  <a:lnTo>
                    <a:pt x="2763" y="4005"/>
                  </a:lnTo>
                  <a:lnTo>
                    <a:pt x="2773" y="4008"/>
                  </a:lnTo>
                  <a:lnTo>
                    <a:pt x="2775" y="4002"/>
                  </a:lnTo>
                  <a:lnTo>
                    <a:pt x="2797" y="3993"/>
                  </a:lnTo>
                  <a:lnTo>
                    <a:pt x="2811" y="3988"/>
                  </a:lnTo>
                  <a:lnTo>
                    <a:pt x="2813" y="3989"/>
                  </a:lnTo>
                  <a:lnTo>
                    <a:pt x="2814" y="3986"/>
                  </a:lnTo>
                  <a:lnTo>
                    <a:pt x="2828" y="3981"/>
                  </a:lnTo>
                  <a:close/>
                  <a:moveTo>
                    <a:pt x="1095" y="3885"/>
                  </a:moveTo>
                  <a:lnTo>
                    <a:pt x="1103" y="3889"/>
                  </a:lnTo>
                  <a:lnTo>
                    <a:pt x="1109" y="3902"/>
                  </a:lnTo>
                  <a:lnTo>
                    <a:pt x="1100" y="3897"/>
                  </a:lnTo>
                  <a:lnTo>
                    <a:pt x="1095" y="3885"/>
                  </a:lnTo>
                  <a:close/>
                  <a:moveTo>
                    <a:pt x="3160" y="3811"/>
                  </a:moveTo>
                  <a:lnTo>
                    <a:pt x="3174" y="3814"/>
                  </a:lnTo>
                  <a:lnTo>
                    <a:pt x="3164" y="3820"/>
                  </a:lnTo>
                  <a:lnTo>
                    <a:pt x="3152" y="3817"/>
                  </a:lnTo>
                  <a:lnTo>
                    <a:pt x="3160" y="3811"/>
                  </a:lnTo>
                  <a:close/>
                  <a:moveTo>
                    <a:pt x="723" y="3629"/>
                  </a:moveTo>
                  <a:lnTo>
                    <a:pt x="734" y="3639"/>
                  </a:lnTo>
                  <a:lnTo>
                    <a:pt x="737" y="3647"/>
                  </a:lnTo>
                  <a:lnTo>
                    <a:pt x="743" y="3646"/>
                  </a:lnTo>
                  <a:lnTo>
                    <a:pt x="744" y="3646"/>
                  </a:lnTo>
                  <a:lnTo>
                    <a:pt x="767" y="3667"/>
                  </a:lnTo>
                  <a:lnTo>
                    <a:pt x="768" y="3674"/>
                  </a:lnTo>
                  <a:lnTo>
                    <a:pt x="778" y="3675"/>
                  </a:lnTo>
                  <a:lnTo>
                    <a:pt x="788" y="3684"/>
                  </a:lnTo>
                  <a:lnTo>
                    <a:pt x="790" y="3684"/>
                  </a:lnTo>
                  <a:lnTo>
                    <a:pt x="771" y="3681"/>
                  </a:lnTo>
                  <a:lnTo>
                    <a:pt x="730" y="3646"/>
                  </a:lnTo>
                  <a:lnTo>
                    <a:pt x="723" y="3629"/>
                  </a:lnTo>
                  <a:close/>
                  <a:moveTo>
                    <a:pt x="3468" y="3575"/>
                  </a:moveTo>
                  <a:lnTo>
                    <a:pt x="3472" y="3577"/>
                  </a:lnTo>
                  <a:lnTo>
                    <a:pt x="3478" y="3578"/>
                  </a:lnTo>
                  <a:lnTo>
                    <a:pt x="3443" y="3612"/>
                  </a:lnTo>
                  <a:lnTo>
                    <a:pt x="3443" y="3610"/>
                  </a:lnTo>
                  <a:lnTo>
                    <a:pt x="3441" y="3605"/>
                  </a:lnTo>
                  <a:lnTo>
                    <a:pt x="3441" y="3601"/>
                  </a:lnTo>
                  <a:lnTo>
                    <a:pt x="3467" y="3575"/>
                  </a:lnTo>
                  <a:lnTo>
                    <a:pt x="3468" y="3575"/>
                  </a:lnTo>
                  <a:close/>
                  <a:moveTo>
                    <a:pt x="452" y="3362"/>
                  </a:moveTo>
                  <a:lnTo>
                    <a:pt x="466" y="3363"/>
                  </a:lnTo>
                  <a:lnTo>
                    <a:pt x="473" y="3372"/>
                  </a:lnTo>
                  <a:lnTo>
                    <a:pt x="459" y="3370"/>
                  </a:lnTo>
                  <a:lnTo>
                    <a:pt x="452" y="3362"/>
                  </a:lnTo>
                  <a:close/>
                  <a:moveTo>
                    <a:pt x="3845" y="3119"/>
                  </a:moveTo>
                  <a:lnTo>
                    <a:pt x="3847" y="3119"/>
                  </a:lnTo>
                  <a:lnTo>
                    <a:pt x="3826" y="3155"/>
                  </a:lnTo>
                  <a:lnTo>
                    <a:pt x="3823" y="3158"/>
                  </a:lnTo>
                  <a:lnTo>
                    <a:pt x="3823" y="3157"/>
                  </a:lnTo>
                  <a:lnTo>
                    <a:pt x="3820" y="3147"/>
                  </a:lnTo>
                  <a:lnTo>
                    <a:pt x="3835" y="3120"/>
                  </a:lnTo>
                  <a:lnTo>
                    <a:pt x="3845" y="3119"/>
                  </a:lnTo>
                  <a:close/>
                  <a:moveTo>
                    <a:pt x="243" y="3044"/>
                  </a:moveTo>
                  <a:lnTo>
                    <a:pt x="247" y="3044"/>
                  </a:lnTo>
                  <a:lnTo>
                    <a:pt x="251" y="3045"/>
                  </a:lnTo>
                  <a:lnTo>
                    <a:pt x="256" y="3047"/>
                  </a:lnTo>
                  <a:lnTo>
                    <a:pt x="268" y="3071"/>
                  </a:lnTo>
                  <a:lnTo>
                    <a:pt x="268" y="3075"/>
                  </a:lnTo>
                  <a:lnTo>
                    <a:pt x="267" y="3079"/>
                  </a:lnTo>
                  <a:lnTo>
                    <a:pt x="265" y="3083"/>
                  </a:lnTo>
                  <a:lnTo>
                    <a:pt x="243" y="3044"/>
                  </a:lnTo>
                  <a:close/>
                  <a:moveTo>
                    <a:pt x="3991" y="2796"/>
                  </a:moveTo>
                  <a:lnTo>
                    <a:pt x="3995" y="2809"/>
                  </a:lnTo>
                  <a:lnTo>
                    <a:pt x="3992" y="2818"/>
                  </a:lnTo>
                  <a:lnTo>
                    <a:pt x="3988" y="2805"/>
                  </a:lnTo>
                  <a:lnTo>
                    <a:pt x="3991" y="2796"/>
                  </a:lnTo>
                  <a:close/>
                  <a:moveTo>
                    <a:pt x="41" y="2488"/>
                  </a:moveTo>
                  <a:lnTo>
                    <a:pt x="49" y="2493"/>
                  </a:lnTo>
                  <a:lnTo>
                    <a:pt x="52" y="2495"/>
                  </a:lnTo>
                  <a:lnTo>
                    <a:pt x="58" y="2524"/>
                  </a:lnTo>
                  <a:lnTo>
                    <a:pt x="55" y="2531"/>
                  </a:lnTo>
                  <a:lnTo>
                    <a:pt x="51" y="2534"/>
                  </a:lnTo>
                  <a:lnTo>
                    <a:pt x="41" y="2488"/>
                  </a:lnTo>
                  <a:close/>
                  <a:moveTo>
                    <a:pt x="4102" y="2365"/>
                  </a:moveTo>
                  <a:lnTo>
                    <a:pt x="4108" y="2381"/>
                  </a:lnTo>
                  <a:lnTo>
                    <a:pt x="4110" y="2381"/>
                  </a:lnTo>
                  <a:lnTo>
                    <a:pt x="4110" y="2385"/>
                  </a:lnTo>
                  <a:lnTo>
                    <a:pt x="4101" y="2432"/>
                  </a:lnTo>
                  <a:lnTo>
                    <a:pt x="4088" y="2447"/>
                  </a:lnTo>
                  <a:lnTo>
                    <a:pt x="4091" y="2436"/>
                  </a:lnTo>
                  <a:lnTo>
                    <a:pt x="4100" y="2426"/>
                  </a:lnTo>
                  <a:lnTo>
                    <a:pt x="4094" y="2418"/>
                  </a:lnTo>
                  <a:lnTo>
                    <a:pt x="4100" y="2388"/>
                  </a:lnTo>
                  <a:lnTo>
                    <a:pt x="4100" y="2388"/>
                  </a:lnTo>
                  <a:lnTo>
                    <a:pt x="4104" y="2385"/>
                  </a:lnTo>
                  <a:lnTo>
                    <a:pt x="4101" y="2375"/>
                  </a:lnTo>
                  <a:lnTo>
                    <a:pt x="4102" y="2365"/>
                  </a:lnTo>
                  <a:close/>
                  <a:moveTo>
                    <a:pt x="8" y="2132"/>
                  </a:moveTo>
                  <a:lnTo>
                    <a:pt x="8" y="2142"/>
                  </a:lnTo>
                  <a:lnTo>
                    <a:pt x="0" y="2152"/>
                  </a:lnTo>
                  <a:lnTo>
                    <a:pt x="0" y="2142"/>
                  </a:lnTo>
                  <a:lnTo>
                    <a:pt x="8" y="2132"/>
                  </a:lnTo>
                  <a:close/>
                  <a:moveTo>
                    <a:pt x="4131" y="1983"/>
                  </a:moveTo>
                  <a:lnTo>
                    <a:pt x="4132" y="1988"/>
                  </a:lnTo>
                  <a:lnTo>
                    <a:pt x="4122" y="1999"/>
                  </a:lnTo>
                  <a:lnTo>
                    <a:pt x="4122" y="1992"/>
                  </a:lnTo>
                  <a:lnTo>
                    <a:pt x="4131" y="1983"/>
                  </a:lnTo>
                  <a:close/>
                  <a:moveTo>
                    <a:pt x="44" y="1686"/>
                  </a:moveTo>
                  <a:lnTo>
                    <a:pt x="41" y="1697"/>
                  </a:lnTo>
                  <a:lnTo>
                    <a:pt x="31" y="1710"/>
                  </a:lnTo>
                  <a:lnTo>
                    <a:pt x="38" y="1718"/>
                  </a:lnTo>
                  <a:lnTo>
                    <a:pt x="32" y="1747"/>
                  </a:lnTo>
                  <a:lnTo>
                    <a:pt x="31" y="1749"/>
                  </a:lnTo>
                  <a:lnTo>
                    <a:pt x="25" y="1752"/>
                  </a:lnTo>
                  <a:lnTo>
                    <a:pt x="30" y="1765"/>
                  </a:lnTo>
                  <a:lnTo>
                    <a:pt x="28" y="1779"/>
                  </a:lnTo>
                  <a:lnTo>
                    <a:pt x="21" y="1761"/>
                  </a:lnTo>
                  <a:lnTo>
                    <a:pt x="22" y="1751"/>
                  </a:lnTo>
                  <a:lnTo>
                    <a:pt x="32" y="1700"/>
                  </a:lnTo>
                  <a:lnTo>
                    <a:pt x="44" y="1686"/>
                  </a:lnTo>
                  <a:close/>
                  <a:moveTo>
                    <a:pt x="4081" y="1605"/>
                  </a:moveTo>
                  <a:lnTo>
                    <a:pt x="4090" y="1648"/>
                  </a:lnTo>
                  <a:lnTo>
                    <a:pt x="4083" y="1645"/>
                  </a:lnTo>
                  <a:lnTo>
                    <a:pt x="4080" y="1641"/>
                  </a:lnTo>
                  <a:lnTo>
                    <a:pt x="4074" y="1616"/>
                  </a:lnTo>
                  <a:lnTo>
                    <a:pt x="4078" y="1607"/>
                  </a:lnTo>
                  <a:lnTo>
                    <a:pt x="4081" y="1605"/>
                  </a:lnTo>
                  <a:close/>
                  <a:moveTo>
                    <a:pt x="138" y="1320"/>
                  </a:moveTo>
                  <a:lnTo>
                    <a:pt x="143" y="1334"/>
                  </a:lnTo>
                  <a:lnTo>
                    <a:pt x="140" y="1342"/>
                  </a:lnTo>
                  <a:lnTo>
                    <a:pt x="134" y="1330"/>
                  </a:lnTo>
                  <a:lnTo>
                    <a:pt x="138" y="1320"/>
                  </a:lnTo>
                  <a:close/>
                  <a:moveTo>
                    <a:pt x="3867" y="1053"/>
                  </a:moveTo>
                  <a:lnTo>
                    <a:pt x="3889" y="1092"/>
                  </a:lnTo>
                  <a:lnTo>
                    <a:pt x="3885" y="1092"/>
                  </a:lnTo>
                  <a:lnTo>
                    <a:pt x="3881" y="1091"/>
                  </a:lnTo>
                  <a:lnTo>
                    <a:pt x="3876" y="1089"/>
                  </a:lnTo>
                  <a:lnTo>
                    <a:pt x="3876" y="1089"/>
                  </a:lnTo>
                  <a:lnTo>
                    <a:pt x="3862" y="1064"/>
                  </a:lnTo>
                  <a:lnTo>
                    <a:pt x="3862" y="1061"/>
                  </a:lnTo>
                  <a:lnTo>
                    <a:pt x="3864" y="1055"/>
                  </a:lnTo>
                  <a:lnTo>
                    <a:pt x="3867" y="1053"/>
                  </a:lnTo>
                  <a:close/>
                  <a:moveTo>
                    <a:pt x="308" y="978"/>
                  </a:moveTo>
                  <a:lnTo>
                    <a:pt x="309" y="979"/>
                  </a:lnTo>
                  <a:lnTo>
                    <a:pt x="312" y="989"/>
                  </a:lnTo>
                  <a:lnTo>
                    <a:pt x="297" y="1016"/>
                  </a:lnTo>
                  <a:lnTo>
                    <a:pt x="285" y="1019"/>
                  </a:lnTo>
                  <a:lnTo>
                    <a:pt x="285" y="1019"/>
                  </a:lnTo>
                  <a:lnTo>
                    <a:pt x="306" y="981"/>
                  </a:lnTo>
                  <a:lnTo>
                    <a:pt x="308" y="978"/>
                  </a:lnTo>
                  <a:close/>
                  <a:moveTo>
                    <a:pt x="3660" y="767"/>
                  </a:moveTo>
                  <a:lnTo>
                    <a:pt x="3674" y="769"/>
                  </a:lnTo>
                  <a:lnTo>
                    <a:pt x="3680" y="776"/>
                  </a:lnTo>
                  <a:lnTo>
                    <a:pt x="3666" y="774"/>
                  </a:lnTo>
                  <a:lnTo>
                    <a:pt x="3660" y="767"/>
                  </a:lnTo>
                  <a:close/>
                  <a:moveTo>
                    <a:pt x="689" y="524"/>
                  </a:moveTo>
                  <a:lnTo>
                    <a:pt x="689" y="524"/>
                  </a:lnTo>
                  <a:lnTo>
                    <a:pt x="691" y="535"/>
                  </a:lnTo>
                  <a:lnTo>
                    <a:pt x="668" y="557"/>
                  </a:lnTo>
                  <a:lnTo>
                    <a:pt x="665" y="558"/>
                  </a:lnTo>
                  <a:lnTo>
                    <a:pt x="662" y="558"/>
                  </a:lnTo>
                  <a:lnTo>
                    <a:pt x="660" y="558"/>
                  </a:lnTo>
                  <a:lnTo>
                    <a:pt x="655" y="557"/>
                  </a:lnTo>
                  <a:lnTo>
                    <a:pt x="689" y="524"/>
                  </a:lnTo>
                  <a:close/>
                  <a:moveTo>
                    <a:pt x="3344" y="453"/>
                  </a:moveTo>
                  <a:lnTo>
                    <a:pt x="3361" y="455"/>
                  </a:lnTo>
                  <a:lnTo>
                    <a:pt x="3361" y="455"/>
                  </a:lnTo>
                  <a:lnTo>
                    <a:pt x="3398" y="486"/>
                  </a:lnTo>
                  <a:lnTo>
                    <a:pt x="3405" y="503"/>
                  </a:lnTo>
                  <a:lnTo>
                    <a:pt x="3395" y="496"/>
                  </a:lnTo>
                  <a:lnTo>
                    <a:pt x="3390" y="486"/>
                  </a:lnTo>
                  <a:lnTo>
                    <a:pt x="3388" y="487"/>
                  </a:lnTo>
                  <a:lnTo>
                    <a:pt x="3385" y="487"/>
                  </a:lnTo>
                  <a:lnTo>
                    <a:pt x="3364" y="470"/>
                  </a:lnTo>
                  <a:lnTo>
                    <a:pt x="3362" y="463"/>
                  </a:lnTo>
                  <a:lnTo>
                    <a:pt x="3354" y="462"/>
                  </a:lnTo>
                  <a:lnTo>
                    <a:pt x="3344" y="453"/>
                  </a:lnTo>
                  <a:lnTo>
                    <a:pt x="3344" y="453"/>
                  </a:lnTo>
                  <a:close/>
                  <a:moveTo>
                    <a:pt x="965" y="319"/>
                  </a:moveTo>
                  <a:lnTo>
                    <a:pt x="977" y="321"/>
                  </a:lnTo>
                  <a:lnTo>
                    <a:pt x="972" y="325"/>
                  </a:lnTo>
                  <a:lnTo>
                    <a:pt x="958" y="322"/>
                  </a:lnTo>
                  <a:lnTo>
                    <a:pt x="965" y="319"/>
                  </a:lnTo>
                  <a:close/>
                  <a:moveTo>
                    <a:pt x="3022" y="234"/>
                  </a:moveTo>
                  <a:lnTo>
                    <a:pt x="3029" y="237"/>
                  </a:lnTo>
                  <a:lnTo>
                    <a:pt x="3033" y="250"/>
                  </a:lnTo>
                  <a:lnTo>
                    <a:pt x="3026" y="246"/>
                  </a:lnTo>
                  <a:lnTo>
                    <a:pt x="3022" y="234"/>
                  </a:lnTo>
                  <a:close/>
                  <a:moveTo>
                    <a:pt x="1362" y="124"/>
                  </a:moveTo>
                  <a:lnTo>
                    <a:pt x="1362" y="124"/>
                  </a:lnTo>
                  <a:lnTo>
                    <a:pt x="1379" y="127"/>
                  </a:lnTo>
                  <a:lnTo>
                    <a:pt x="1366" y="131"/>
                  </a:lnTo>
                  <a:lnTo>
                    <a:pt x="1360" y="131"/>
                  </a:lnTo>
                  <a:lnTo>
                    <a:pt x="1359" y="134"/>
                  </a:lnTo>
                  <a:lnTo>
                    <a:pt x="1333" y="143"/>
                  </a:lnTo>
                  <a:lnTo>
                    <a:pt x="1324" y="147"/>
                  </a:lnTo>
                  <a:lnTo>
                    <a:pt x="1321" y="145"/>
                  </a:lnTo>
                  <a:lnTo>
                    <a:pt x="1318" y="150"/>
                  </a:lnTo>
                  <a:lnTo>
                    <a:pt x="1305" y="155"/>
                  </a:lnTo>
                  <a:lnTo>
                    <a:pt x="1317" y="141"/>
                  </a:lnTo>
                  <a:lnTo>
                    <a:pt x="1315" y="141"/>
                  </a:lnTo>
                  <a:lnTo>
                    <a:pt x="1331" y="134"/>
                  </a:lnTo>
                  <a:lnTo>
                    <a:pt x="1362" y="124"/>
                  </a:lnTo>
                  <a:close/>
                  <a:moveTo>
                    <a:pt x="2671" y="92"/>
                  </a:moveTo>
                  <a:lnTo>
                    <a:pt x="2714" y="104"/>
                  </a:lnTo>
                  <a:lnTo>
                    <a:pt x="2707" y="107"/>
                  </a:lnTo>
                  <a:lnTo>
                    <a:pt x="2700" y="109"/>
                  </a:lnTo>
                  <a:lnTo>
                    <a:pt x="2678" y="103"/>
                  </a:lnTo>
                  <a:lnTo>
                    <a:pt x="2678" y="103"/>
                  </a:lnTo>
                  <a:lnTo>
                    <a:pt x="2671" y="92"/>
                  </a:lnTo>
                  <a:lnTo>
                    <a:pt x="2671" y="92"/>
                  </a:lnTo>
                  <a:close/>
                  <a:moveTo>
                    <a:pt x="1753" y="24"/>
                  </a:moveTo>
                  <a:lnTo>
                    <a:pt x="1745" y="34"/>
                  </a:lnTo>
                  <a:lnTo>
                    <a:pt x="1736" y="35"/>
                  </a:lnTo>
                  <a:lnTo>
                    <a:pt x="1745" y="25"/>
                  </a:lnTo>
                  <a:lnTo>
                    <a:pt x="1753" y="24"/>
                  </a:lnTo>
                  <a:close/>
                  <a:moveTo>
                    <a:pt x="2086" y="0"/>
                  </a:moveTo>
                  <a:lnTo>
                    <a:pt x="2133" y="1"/>
                  </a:lnTo>
                  <a:lnTo>
                    <a:pt x="2130" y="5"/>
                  </a:lnTo>
                  <a:lnTo>
                    <a:pt x="2126" y="10"/>
                  </a:lnTo>
                  <a:lnTo>
                    <a:pt x="2126" y="10"/>
                  </a:lnTo>
                  <a:lnTo>
                    <a:pt x="2094" y="10"/>
                  </a:lnTo>
                  <a:lnTo>
                    <a:pt x="2086" y="1"/>
                  </a:lnTo>
                  <a:lnTo>
                    <a:pt x="20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5" name="Freeform 767"/>
            <p:cNvSpPr>
              <a:spLocks noEditPoints="1"/>
            </p:cNvSpPr>
            <p:nvPr/>
          </p:nvSpPr>
          <p:spPr bwMode="auto">
            <a:xfrm>
              <a:off x="5041" y="467"/>
              <a:ext cx="4150" cy="4154"/>
            </a:xfrm>
            <a:custGeom>
              <a:avLst/>
              <a:gdLst>
                <a:gd name="T0" fmla="*/ 2006 w 4150"/>
                <a:gd name="T1" fmla="*/ 4154 h 4154"/>
                <a:gd name="T2" fmla="*/ 2387 w 4150"/>
                <a:gd name="T3" fmla="*/ 4131 h 4154"/>
                <a:gd name="T4" fmla="*/ 1423 w 4150"/>
                <a:gd name="T5" fmla="*/ 4041 h 4154"/>
                <a:gd name="T6" fmla="*/ 1470 w 4150"/>
                <a:gd name="T7" fmla="*/ 4063 h 4154"/>
                <a:gd name="T8" fmla="*/ 2832 w 4150"/>
                <a:gd name="T9" fmla="*/ 4012 h 4154"/>
                <a:gd name="T10" fmla="*/ 2776 w 4150"/>
                <a:gd name="T11" fmla="*/ 4022 h 4154"/>
                <a:gd name="T12" fmla="*/ 1118 w 4150"/>
                <a:gd name="T13" fmla="*/ 3911 h 4154"/>
                <a:gd name="T14" fmla="*/ 3183 w 4150"/>
                <a:gd name="T15" fmla="*/ 3823 h 4154"/>
                <a:gd name="T16" fmla="*/ 3183 w 4150"/>
                <a:gd name="T17" fmla="*/ 3823 h 4154"/>
                <a:gd name="T18" fmla="*/ 773 w 4150"/>
                <a:gd name="T19" fmla="*/ 3696 h 4154"/>
                <a:gd name="T20" fmla="*/ 739 w 4150"/>
                <a:gd name="T21" fmla="*/ 3655 h 4154"/>
                <a:gd name="T22" fmla="*/ 3456 w 4150"/>
                <a:gd name="T23" fmla="*/ 3628 h 4154"/>
                <a:gd name="T24" fmla="*/ 448 w 4150"/>
                <a:gd name="T25" fmla="*/ 3368 h 4154"/>
                <a:gd name="T26" fmla="*/ 448 w 4150"/>
                <a:gd name="T27" fmla="*/ 3368 h 4154"/>
                <a:gd name="T28" fmla="*/ 3866 w 4150"/>
                <a:gd name="T29" fmla="*/ 3129 h 4154"/>
                <a:gd name="T30" fmla="*/ 3835 w 4150"/>
                <a:gd name="T31" fmla="*/ 3164 h 4154"/>
                <a:gd name="T32" fmla="*/ 274 w 4150"/>
                <a:gd name="T33" fmla="*/ 3092 h 4154"/>
                <a:gd name="T34" fmla="*/ 242 w 4150"/>
                <a:gd name="T35" fmla="*/ 3054 h 4154"/>
                <a:gd name="T36" fmla="*/ 4007 w 4150"/>
                <a:gd name="T37" fmla="*/ 2839 h 4154"/>
                <a:gd name="T38" fmla="*/ 47 w 4150"/>
                <a:gd name="T39" fmla="*/ 2496 h 4154"/>
                <a:gd name="T40" fmla="*/ 53 w 4150"/>
                <a:gd name="T41" fmla="*/ 2548 h 4154"/>
                <a:gd name="T42" fmla="*/ 4128 w 4150"/>
                <a:gd name="T43" fmla="*/ 2389 h 4154"/>
                <a:gd name="T44" fmla="*/ 4111 w 4150"/>
                <a:gd name="T45" fmla="*/ 2438 h 4154"/>
                <a:gd name="T46" fmla="*/ 4121 w 4150"/>
                <a:gd name="T47" fmla="*/ 2389 h 4154"/>
                <a:gd name="T48" fmla="*/ 0 w 4150"/>
                <a:gd name="T49" fmla="*/ 2172 h 4154"/>
                <a:gd name="T50" fmla="*/ 4150 w 4150"/>
                <a:gd name="T51" fmla="*/ 1987 h 4154"/>
                <a:gd name="T52" fmla="*/ 41 w 4150"/>
                <a:gd name="T53" fmla="*/ 1709 h 4154"/>
                <a:gd name="T54" fmla="*/ 24 w 4150"/>
                <a:gd name="T55" fmla="*/ 1764 h 4154"/>
                <a:gd name="T56" fmla="*/ 31 w 4150"/>
                <a:gd name="T57" fmla="*/ 1713 h 4154"/>
                <a:gd name="T58" fmla="*/ 4109 w 4150"/>
                <a:gd name="T59" fmla="*/ 1658 h 4154"/>
                <a:gd name="T60" fmla="*/ 4090 w 4150"/>
                <a:gd name="T61" fmla="*/ 1614 h 4154"/>
                <a:gd name="T62" fmla="*/ 147 w 4150"/>
                <a:gd name="T63" fmla="*/ 1329 h 4154"/>
                <a:gd name="T64" fmla="*/ 3881 w 4150"/>
                <a:gd name="T65" fmla="*/ 1053 h 4154"/>
                <a:gd name="T66" fmla="*/ 3876 w 4150"/>
                <a:gd name="T67" fmla="*/ 1062 h 4154"/>
                <a:gd name="T68" fmla="*/ 311 w 4150"/>
                <a:gd name="T69" fmla="*/ 980 h 4154"/>
                <a:gd name="T70" fmla="*/ 291 w 4150"/>
                <a:gd name="T71" fmla="*/ 1026 h 4154"/>
                <a:gd name="T72" fmla="*/ 311 w 4150"/>
                <a:gd name="T73" fmla="*/ 980 h 4154"/>
                <a:gd name="T74" fmla="*/ 3689 w 4150"/>
                <a:gd name="T75" fmla="*/ 785 h 4154"/>
                <a:gd name="T76" fmla="*/ 664 w 4150"/>
                <a:gd name="T77" fmla="*/ 566 h 4154"/>
                <a:gd name="T78" fmla="*/ 3374 w 4150"/>
                <a:gd name="T79" fmla="*/ 455 h 4154"/>
                <a:gd name="T80" fmla="*/ 3407 w 4150"/>
                <a:gd name="T81" fmla="*/ 495 h 4154"/>
                <a:gd name="T82" fmla="*/ 974 w 4150"/>
                <a:gd name="T83" fmla="*/ 328 h 4154"/>
                <a:gd name="T84" fmla="*/ 3025 w 4150"/>
                <a:gd name="T85" fmla="*/ 231 h 4154"/>
                <a:gd name="T86" fmla="*/ 3025 w 4150"/>
                <a:gd name="T87" fmla="*/ 231 h 4154"/>
                <a:gd name="T88" fmla="*/ 1324 w 4150"/>
                <a:gd name="T89" fmla="*/ 150 h 4154"/>
                <a:gd name="T90" fmla="*/ 1368 w 4150"/>
                <a:gd name="T91" fmla="*/ 123 h 4154"/>
                <a:gd name="T92" fmla="*/ 2723 w 4150"/>
                <a:gd name="T93" fmla="*/ 113 h 4154"/>
                <a:gd name="T94" fmla="*/ 1762 w 4150"/>
                <a:gd name="T95" fmla="*/ 33 h 4154"/>
                <a:gd name="T96" fmla="*/ 2093 w 4150"/>
                <a:gd name="T97" fmla="*/ 0 h 4154"/>
                <a:gd name="T98" fmla="*/ 2142 w 4150"/>
                <a:gd name="T99" fmla="*/ 10 h 4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50" h="4154">
                  <a:moveTo>
                    <a:pt x="2006" y="4144"/>
                  </a:moveTo>
                  <a:lnTo>
                    <a:pt x="2057" y="4145"/>
                  </a:lnTo>
                  <a:lnTo>
                    <a:pt x="2059" y="4154"/>
                  </a:lnTo>
                  <a:lnTo>
                    <a:pt x="2006" y="4154"/>
                  </a:lnTo>
                  <a:lnTo>
                    <a:pt x="2005" y="4147"/>
                  </a:lnTo>
                  <a:lnTo>
                    <a:pt x="2006" y="4144"/>
                  </a:lnTo>
                  <a:close/>
                  <a:moveTo>
                    <a:pt x="2396" y="4120"/>
                  </a:moveTo>
                  <a:lnTo>
                    <a:pt x="2387" y="4131"/>
                  </a:lnTo>
                  <a:lnTo>
                    <a:pt x="2377" y="4132"/>
                  </a:lnTo>
                  <a:lnTo>
                    <a:pt x="2385" y="4121"/>
                  </a:lnTo>
                  <a:lnTo>
                    <a:pt x="2396" y="4120"/>
                  </a:lnTo>
                  <a:close/>
                  <a:moveTo>
                    <a:pt x="1423" y="4041"/>
                  </a:moveTo>
                  <a:lnTo>
                    <a:pt x="1471" y="4055"/>
                  </a:lnTo>
                  <a:lnTo>
                    <a:pt x="1471" y="4055"/>
                  </a:lnTo>
                  <a:lnTo>
                    <a:pt x="1471" y="4060"/>
                  </a:lnTo>
                  <a:lnTo>
                    <a:pt x="1470" y="4063"/>
                  </a:lnTo>
                  <a:lnTo>
                    <a:pt x="1419" y="4048"/>
                  </a:lnTo>
                  <a:lnTo>
                    <a:pt x="1423" y="4041"/>
                  </a:lnTo>
                  <a:close/>
                  <a:moveTo>
                    <a:pt x="2826" y="4004"/>
                  </a:moveTo>
                  <a:lnTo>
                    <a:pt x="2832" y="4012"/>
                  </a:lnTo>
                  <a:lnTo>
                    <a:pt x="2813" y="4019"/>
                  </a:lnTo>
                  <a:lnTo>
                    <a:pt x="2784" y="4029"/>
                  </a:lnTo>
                  <a:lnTo>
                    <a:pt x="2782" y="4024"/>
                  </a:lnTo>
                  <a:lnTo>
                    <a:pt x="2776" y="4022"/>
                  </a:lnTo>
                  <a:lnTo>
                    <a:pt x="2810" y="4011"/>
                  </a:lnTo>
                  <a:lnTo>
                    <a:pt x="2826" y="4004"/>
                  </a:lnTo>
                  <a:close/>
                  <a:moveTo>
                    <a:pt x="1109" y="3906"/>
                  </a:moveTo>
                  <a:lnTo>
                    <a:pt x="1118" y="3911"/>
                  </a:lnTo>
                  <a:lnTo>
                    <a:pt x="1122" y="3922"/>
                  </a:lnTo>
                  <a:lnTo>
                    <a:pt x="1114" y="3918"/>
                  </a:lnTo>
                  <a:lnTo>
                    <a:pt x="1109" y="3906"/>
                  </a:lnTo>
                  <a:close/>
                  <a:moveTo>
                    <a:pt x="3183" y="3823"/>
                  </a:moveTo>
                  <a:lnTo>
                    <a:pt x="3196" y="3824"/>
                  </a:lnTo>
                  <a:lnTo>
                    <a:pt x="3188" y="3830"/>
                  </a:lnTo>
                  <a:lnTo>
                    <a:pt x="3173" y="3829"/>
                  </a:lnTo>
                  <a:lnTo>
                    <a:pt x="3183" y="3823"/>
                  </a:lnTo>
                  <a:close/>
                  <a:moveTo>
                    <a:pt x="739" y="3655"/>
                  </a:moveTo>
                  <a:lnTo>
                    <a:pt x="780" y="3690"/>
                  </a:lnTo>
                  <a:lnTo>
                    <a:pt x="777" y="3690"/>
                  </a:lnTo>
                  <a:lnTo>
                    <a:pt x="773" y="3696"/>
                  </a:lnTo>
                  <a:lnTo>
                    <a:pt x="734" y="3663"/>
                  </a:lnTo>
                  <a:lnTo>
                    <a:pt x="735" y="3663"/>
                  </a:lnTo>
                  <a:lnTo>
                    <a:pt x="741" y="3659"/>
                  </a:lnTo>
                  <a:lnTo>
                    <a:pt x="739" y="3655"/>
                  </a:lnTo>
                  <a:close/>
                  <a:moveTo>
                    <a:pt x="3487" y="3587"/>
                  </a:moveTo>
                  <a:lnTo>
                    <a:pt x="3494" y="3591"/>
                  </a:lnTo>
                  <a:lnTo>
                    <a:pt x="3494" y="3593"/>
                  </a:lnTo>
                  <a:lnTo>
                    <a:pt x="3456" y="3628"/>
                  </a:lnTo>
                  <a:lnTo>
                    <a:pt x="3453" y="3625"/>
                  </a:lnTo>
                  <a:lnTo>
                    <a:pt x="3452" y="3621"/>
                  </a:lnTo>
                  <a:lnTo>
                    <a:pt x="3487" y="3587"/>
                  </a:lnTo>
                  <a:close/>
                  <a:moveTo>
                    <a:pt x="448" y="3368"/>
                  </a:moveTo>
                  <a:lnTo>
                    <a:pt x="461" y="3371"/>
                  </a:lnTo>
                  <a:lnTo>
                    <a:pt x="468" y="3379"/>
                  </a:lnTo>
                  <a:lnTo>
                    <a:pt x="455" y="3376"/>
                  </a:lnTo>
                  <a:lnTo>
                    <a:pt x="448" y="3368"/>
                  </a:lnTo>
                  <a:close/>
                  <a:moveTo>
                    <a:pt x="3856" y="3128"/>
                  </a:moveTo>
                  <a:lnTo>
                    <a:pt x="3859" y="3128"/>
                  </a:lnTo>
                  <a:lnTo>
                    <a:pt x="3864" y="3129"/>
                  </a:lnTo>
                  <a:lnTo>
                    <a:pt x="3866" y="3129"/>
                  </a:lnTo>
                  <a:lnTo>
                    <a:pt x="3842" y="3170"/>
                  </a:lnTo>
                  <a:lnTo>
                    <a:pt x="3839" y="3174"/>
                  </a:lnTo>
                  <a:lnTo>
                    <a:pt x="3832" y="3167"/>
                  </a:lnTo>
                  <a:lnTo>
                    <a:pt x="3835" y="3164"/>
                  </a:lnTo>
                  <a:lnTo>
                    <a:pt x="3856" y="3128"/>
                  </a:lnTo>
                  <a:close/>
                  <a:moveTo>
                    <a:pt x="252" y="3053"/>
                  </a:moveTo>
                  <a:lnTo>
                    <a:pt x="252" y="3053"/>
                  </a:lnTo>
                  <a:lnTo>
                    <a:pt x="274" y="3092"/>
                  </a:lnTo>
                  <a:lnTo>
                    <a:pt x="273" y="3094"/>
                  </a:lnTo>
                  <a:lnTo>
                    <a:pt x="269" y="3098"/>
                  </a:lnTo>
                  <a:lnTo>
                    <a:pt x="267" y="3099"/>
                  </a:lnTo>
                  <a:lnTo>
                    <a:pt x="242" y="3054"/>
                  </a:lnTo>
                  <a:lnTo>
                    <a:pt x="252" y="3053"/>
                  </a:lnTo>
                  <a:close/>
                  <a:moveTo>
                    <a:pt x="4004" y="2818"/>
                  </a:moveTo>
                  <a:lnTo>
                    <a:pt x="4010" y="2831"/>
                  </a:lnTo>
                  <a:lnTo>
                    <a:pt x="4007" y="2839"/>
                  </a:lnTo>
                  <a:lnTo>
                    <a:pt x="4001" y="2827"/>
                  </a:lnTo>
                  <a:lnTo>
                    <a:pt x="4004" y="2818"/>
                  </a:lnTo>
                  <a:close/>
                  <a:moveTo>
                    <a:pt x="43" y="2496"/>
                  </a:moveTo>
                  <a:lnTo>
                    <a:pt x="47" y="2496"/>
                  </a:lnTo>
                  <a:lnTo>
                    <a:pt x="50" y="2497"/>
                  </a:lnTo>
                  <a:lnTo>
                    <a:pt x="60" y="2543"/>
                  </a:lnTo>
                  <a:lnTo>
                    <a:pt x="54" y="2547"/>
                  </a:lnTo>
                  <a:lnTo>
                    <a:pt x="53" y="2548"/>
                  </a:lnTo>
                  <a:lnTo>
                    <a:pt x="41" y="2496"/>
                  </a:lnTo>
                  <a:lnTo>
                    <a:pt x="43" y="2496"/>
                  </a:lnTo>
                  <a:close/>
                  <a:moveTo>
                    <a:pt x="4124" y="2389"/>
                  </a:moveTo>
                  <a:lnTo>
                    <a:pt x="4128" y="2389"/>
                  </a:lnTo>
                  <a:lnTo>
                    <a:pt x="4127" y="2396"/>
                  </a:lnTo>
                  <a:lnTo>
                    <a:pt x="4119" y="2441"/>
                  </a:lnTo>
                  <a:lnTo>
                    <a:pt x="4116" y="2441"/>
                  </a:lnTo>
                  <a:lnTo>
                    <a:pt x="4111" y="2438"/>
                  </a:lnTo>
                  <a:lnTo>
                    <a:pt x="4110" y="2441"/>
                  </a:lnTo>
                  <a:lnTo>
                    <a:pt x="4119" y="2394"/>
                  </a:lnTo>
                  <a:lnTo>
                    <a:pt x="4119" y="2390"/>
                  </a:lnTo>
                  <a:lnTo>
                    <a:pt x="4121" y="2389"/>
                  </a:lnTo>
                  <a:lnTo>
                    <a:pt x="4124" y="2389"/>
                  </a:lnTo>
                  <a:close/>
                  <a:moveTo>
                    <a:pt x="9" y="2151"/>
                  </a:moveTo>
                  <a:lnTo>
                    <a:pt x="9" y="2161"/>
                  </a:lnTo>
                  <a:lnTo>
                    <a:pt x="0" y="2172"/>
                  </a:lnTo>
                  <a:lnTo>
                    <a:pt x="0" y="2161"/>
                  </a:lnTo>
                  <a:lnTo>
                    <a:pt x="9" y="2151"/>
                  </a:lnTo>
                  <a:close/>
                  <a:moveTo>
                    <a:pt x="4148" y="1982"/>
                  </a:moveTo>
                  <a:lnTo>
                    <a:pt x="4150" y="1987"/>
                  </a:lnTo>
                  <a:lnTo>
                    <a:pt x="4141" y="1997"/>
                  </a:lnTo>
                  <a:lnTo>
                    <a:pt x="4140" y="1992"/>
                  </a:lnTo>
                  <a:lnTo>
                    <a:pt x="4148" y="1982"/>
                  </a:lnTo>
                  <a:close/>
                  <a:moveTo>
                    <a:pt x="41" y="1709"/>
                  </a:moveTo>
                  <a:lnTo>
                    <a:pt x="31" y="1760"/>
                  </a:lnTo>
                  <a:lnTo>
                    <a:pt x="30" y="1770"/>
                  </a:lnTo>
                  <a:lnTo>
                    <a:pt x="29" y="1764"/>
                  </a:lnTo>
                  <a:lnTo>
                    <a:pt x="24" y="1764"/>
                  </a:lnTo>
                  <a:lnTo>
                    <a:pt x="22" y="1765"/>
                  </a:lnTo>
                  <a:lnTo>
                    <a:pt x="23" y="1758"/>
                  </a:lnTo>
                  <a:lnTo>
                    <a:pt x="31" y="1713"/>
                  </a:lnTo>
                  <a:lnTo>
                    <a:pt x="31" y="1713"/>
                  </a:lnTo>
                  <a:lnTo>
                    <a:pt x="36" y="1716"/>
                  </a:lnTo>
                  <a:lnTo>
                    <a:pt x="41" y="1709"/>
                  </a:lnTo>
                  <a:close/>
                  <a:moveTo>
                    <a:pt x="4097" y="1607"/>
                  </a:moveTo>
                  <a:lnTo>
                    <a:pt x="4109" y="1658"/>
                  </a:lnTo>
                  <a:lnTo>
                    <a:pt x="4106" y="1658"/>
                  </a:lnTo>
                  <a:lnTo>
                    <a:pt x="4103" y="1658"/>
                  </a:lnTo>
                  <a:lnTo>
                    <a:pt x="4099" y="1657"/>
                  </a:lnTo>
                  <a:lnTo>
                    <a:pt x="4090" y="1614"/>
                  </a:lnTo>
                  <a:lnTo>
                    <a:pt x="4097" y="1607"/>
                  </a:lnTo>
                  <a:lnTo>
                    <a:pt x="4097" y="1607"/>
                  </a:lnTo>
                  <a:close/>
                  <a:moveTo>
                    <a:pt x="143" y="1316"/>
                  </a:moveTo>
                  <a:lnTo>
                    <a:pt x="147" y="1329"/>
                  </a:lnTo>
                  <a:lnTo>
                    <a:pt x="143" y="1339"/>
                  </a:lnTo>
                  <a:lnTo>
                    <a:pt x="139" y="1326"/>
                  </a:lnTo>
                  <a:lnTo>
                    <a:pt x="143" y="1316"/>
                  </a:lnTo>
                  <a:close/>
                  <a:moveTo>
                    <a:pt x="3881" y="1053"/>
                  </a:moveTo>
                  <a:lnTo>
                    <a:pt x="3907" y="1100"/>
                  </a:lnTo>
                  <a:lnTo>
                    <a:pt x="3900" y="1101"/>
                  </a:lnTo>
                  <a:lnTo>
                    <a:pt x="3898" y="1101"/>
                  </a:lnTo>
                  <a:lnTo>
                    <a:pt x="3876" y="1062"/>
                  </a:lnTo>
                  <a:lnTo>
                    <a:pt x="3876" y="1060"/>
                  </a:lnTo>
                  <a:lnTo>
                    <a:pt x="3878" y="1056"/>
                  </a:lnTo>
                  <a:lnTo>
                    <a:pt x="3881" y="1053"/>
                  </a:lnTo>
                  <a:close/>
                  <a:moveTo>
                    <a:pt x="311" y="980"/>
                  </a:moveTo>
                  <a:lnTo>
                    <a:pt x="317" y="987"/>
                  </a:lnTo>
                  <a:lnTo>
                    <a:pt x="315" y="990"/>
                  </a:lnTo>
                  <a:lnTo>
                    <a:pt x="294" y="1028"/>
                  </a:lnTo>
                  <a:lnTo>
                    <a:pt x="291" y="1026"/>
                  </a:lnTo>
                  <a:lnTo>
                    <a:pt x="284" y="1025"/>
                  </a:lnTo>
                  <a:lnTo>
                    <a:pt x="284" y="1025"/>
                  </a:lnTo>
                  <a:lnTo>
                    <a:pt x="308" y="984"/>
                  </a:lnTo>
                  <a:lnTo>
                    <a:pt x="311" y="980"/>
                  </a:lnTo>
                  <a:close/>
                  <a:moveTo>
                    <a:pt x="3683" y="778"/>
                  </a:moveTo>
                  <a:lnTo>
                    <a:pt x="3696" y="780"/>
                  </a:lnTo>
                  <a:lnTo>
                    <a:pt x="3703" y="787"/>
                  </a:lnTo>
                  <a:lnTo>
                    <a:pt x="3689" y="785"/>
                  </a:lnTo>
                  <a:lnTo>
                    <a:pt x="3683" y="778"/>
                  </a:lnTo>
                  <a:close/>
                  <a:moveTo>
                    <a:pt x="694" y="526"/>
                  </a:moveTo>
                  <a:lnTo>
                    <a:pt x="698" y="533"/>
                  </a:lnTo>
                  <a:lnTo>
                    <a:pt x="664" y="566"/>
                  </a:lnTo>
                  <a:lnTo>
                    <a:pt x="656" y="561"/>
                  </a:lnTo>
                  <a:lnTo>
                    <a:pt x="656" y="561"/>
                  </a:lnTo>
                  <a:lnTo>
                    <a:pt x="694" y="526"/>
                  </a:lnTo>
                  <a:close/>
                  <a:moveTo>
                    <a:pt x="3374" y="455"/>
                  </a:moveTo>
                  <a:lnTo>
                    <a:pt x="3414" y="489"/>
                  </a:lnTo>
                  <a:lnTo>
                    <a:pt x="3412" y="491"/>
                  </a:lnTo>
                  <a:lnTo>
                    <a:pt x="3407" y="494"/>
                  </a:lnTo>
                  <a:lnTo>
                    <a:pt x="3407" y="495"/>
                  </a:lnTo>
                  <a:lnTo>
                    <a:pt x="3370" y="464"/>
                  </a:lnTo>
                  <a:lnTo>
                    <a:pt x="3374" y="455"/>
                  </a:lnTo>
                  <a:close/>
                  <a:moveTo>
                    <a:pt x="960" y="325"/>
                  </a:moveTo>
                  <a:lnTo>
                    <a:pt x="974" y="328"/>
                  </a:lnTo>
                  <a:lnTo>
                    <a:pt x="967" y="331"/>
                  </a:lnTo>
                  <a:lnTo>
                    <a:pt x="954" y="330"/>
                  </a:lnTo>
                  <a:lnTo>
                    <a:pt x="960" y="325"/>
                  </a:lnTo>
                  <a:close/>
                  <a:moveTo>
                    <a:pt x="3025" y="231"/>
                  </a:moveTo>
                  <a:lnTo>
                    <a:pt x="3034" y="235"/>
                  </a:lnTo>
                  <a:lnTo>
                    <a:pt x="3038" y="246"/>
                  </a:lnTo>
                  <a:lnTo>
                    <a:pt x="3031" y="243"/>
                  </a:lnTo>
                  <a:lnTo>
                    <a:pt x="3025" y="231"/>
                  </a:lnTo>
                  <a:close/>
                  <a:moveTo>
                    <a:pt x="1368" y="123"/>
                  </a:moveTo>
                  <a:lnTo>
                    <a:pt x="1371" y="133"/>
                  </a:lnTo>
                  <a:lnTo>
                    <a:pt x="1340" y="143"/>
                  </a:lnTo>
                  <a:lnTo>
                    <a:pt x="1324" y="150"/>
                  </a:lnTo>
                  <a:lnTo>
                    <a:pt x="1321" y="146"/>
                  </a:lnTo>
                  <a:lnTo>
                    <a:pt x="1320" y="142"/>
                  </a:lnTo>
                  <a:lnTo>
                    <a:pt x="1337" y="135"/>
                  </a:lnTo>
                  <a:lnTo>
                    <a:pt x="1368" y="123"/>
                  </a:lnTo>
                  <a:close/>
                  <a:moveTo>
                    <a:pt x="2680" y="91"/>
                  </a:moveTo>
                  <a:lnTo>
                    <a:pt x="2728" y="105"/>
                  </a:lnTo>
                  <a:lnTo>
                    <a:pt x="2724" y="112"/>
                  </a:lnTo>
                  <a:lnTo>
                    <a:pt x="2723" y="113"/>
                  </a:lnTo>
                  <a:lnTo>
                    <a:pt x="2680" y="101"/>
                  </a:lnTo>
                  <a:lnTo>
                    <a:pt x="2680" y="91"/>
                  </a:lnTo>
                  <a:close/>
                  <a:moveTo>
                    <a:pt x="1771" y="23"/>
                  </a:moveTo>
                  <a:lnTo>
                    <a:pt x="1762" y="33"/>
                  </a:lnTo>
                  <a:lnTo>
                    <a:pt x="1754" y="34"/>
                  </a:lnTo>
                  <a:lnTo>
                    <a:pt x="1762" y="23"/>
                  </a:lnTo>
                  <a:lnTo>
                    <a:pt x="1771" y="23"/>
                  </a:lnTo>
                  <a:close/>
                  <a:moveTo>
                    <a:pt x="2093" y="0"/>
                  </a:moveTo>
                  <a:lnTo>
                    <a:pt x="2145" y="2"/>
                  </a:lnTo>
                  <a:lnTo>
                    <a:pt x="2145" y="2"/>
                  </a:lnTo>
                  <a:lnTo>
                    <a:pt x="2144" y="9"/>
                  </a:lnTo>
                  <a:lnTo>
                    <a:pt x="2142" y="10"/>
                  </a:lnTo>
                  <a:lnTo>
                    <a:pt x="2095" y="9"/>
                  </a:lnTo>
                  <a:lnTo>
                    <a:pt x="20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6" name="Freeform 768"/>
            <p:cNvSpPr>
              <a:spLocks noEditPoints="1"/>
            </p:cNvSpPr>
            <p:nvPr/>
          </p:nvSpPr>
          <p:spPr bwMode="auto">
            <a:xfrm>
              <a:off x="5033" y="457"/>
              <a:ext cx="4166" cy="4174"/>
            </a:xfrm>
            <a:custGeom>
              <a:avLst/>
              <a:gdLst>
                <a:gd name="T0" fmla="*/ 2067 w 4166"/>
                <a:gd name="T1" fmla="*/ 4165 h 4174"/>
                <a:gd name="T2" fmla="*/ 2014 w 4166"/>
                <a:gd name="T3" fmla="*/ 4169 h 4174"/>
                <a:gd name="T4" fmla="*/ 2376 w 4166"/>
                <a:gd name="T5" fmla="*/ 4152 h 4174"/>
                <a:gd name="T6" fmla="*/ 1427 w 4166"/>
                <a:gd name="T7" fmla="*/ 4060 h 4174"/>
                <a:gd name="T8" fmla="*/ 1473 w 4166"/>
                <a:gd name="T9" fmla="*/ 4082 h 4174"/>
                <a:gd name="T10" fmla="*/ 2841 w 4166"/>
                <a:gd name="T11" fmla="*/ 4024 h 4174"/>
                <a:gd name="T12" fmla="*/ 2793 w 4166"/>
                <a:gd name="T13" fmla="*/ 4045 h 4174"/>
                <a:gd name="T14" fmla="*/ 1122 w 4166"/>
                <a:gd name="T15" fmla="*/ 3928 h 4174"/>
                <a:gd name="T16" fmla="*/ 1122 w 4166"/>
                <a:gd name="T17" fmla="*/ 3928 h 4174"/>
                <a:gd name="T18" fmla="*/ 3196 w 4166"/>
                <a:gd name="T19" fmla="*/ 3840 h 4174"/>
                <a:gd name="T20" fmla="*/ 780 w 4166"/>
                <a:gd name="T21" fmla="*/ 3710 h 4174"/>
                <a:gd name="T22" fmla="*/ 742 w 4166"/>
                <a:gd name="T23" fmla="*/ 3673 h 4174"/>
                <a:gd name="T24" fmla="*/ 3470 w 4166"/>
                <a:gd name="T25" fmla="*/ 3644 h 4174"/>
                <a:gd name="T26" fmla="*/ 3464 w 4166"/>
                <a:gd name="T27" fmla="*/ 3638 h 4174"/>
                <a:gd name="T28" fmla="*/ 463 w 4166"/>
                <a:gd name="T29" fmla="*/ 3386 h 4174"/>
                <a:gd name="T30" fmla="*/ 3857 w 4166"/>
                <a:gd name="T31" fmla="*/ 3184 h 4174"/>
                <a:gd name="T32" fmla="*/ 3850 w 4166"/>
                <a:gd name="T33" fmla="*/ 3180 h 4174"/>
                <a:gd name="T34" fmla="*/ 250 w 4166"/>
                <a:gd name="T35" fmla="*/ 3064 h 4174"/>
                <a:gd name="T36" fmla="*/ 243 w 4166"/>
                <a:gd name="T37" fmla="*/ 3070 h 4174"/>
                <a:gd name="T38" fmla="*/ 4022 w 4166"/>
                <a:gd name="T39" fmla="*/ 2854 h 4174"/>
                <a:gd name="T40" fmla="*/ 34 w 4166"/>
                <a:gd name="T41" fmla="*/ 2478 h 4174"/>
                <a:gd name="T42" fmla="*/ 52 w 4166"/>
                <a:gd name="T43" fmla="*/ 2560 h 4174"/>
                <a:gd name="T44" fmla="*/ 4138 w 4166"/>
                <a:gd name="T45" fmla="*/ 2400 h 4174"/>
                <a:gd name="T46" fmla="*/ 4134 w 4166"/>
                <a:gd name="T47" fmla="*/ 2452 h 4174"/>
                <a:gd name="T48" fmla="*/ 4136 w 4166"/>
                <a:gd name="T49" fmla="*/ 2399 h 4174"/>
                <a:gd name="T50" fmla="*/ 0 w 4166"/>
                <a:gd name="T51" fmla="*/ 2182 h 4174"/>
                <a:gd name="T52" fmla="*/ 4158 w 4166"/>
                <a:gd name="T53" fmla="*/ 1997 h 4174"/>
                <a:gd name="T54" fmla="*/ 35 w 4166"/>
                <a:gd name="T55" fmla="*/ 1722 h 4174"/>
                <a:gd name="T56" fmla="*/ 30 w 4166"/>
                <a:gd name="T57" fmla="*/ 1775 h 4174"/>
                <a:gd name="T58" fmla="*/ 30 w 4166"/>
                <a:gd name="T59" fmla="*/ 1722 h 4174"/>
                <a:gd name="T60" fmla="*/ 4124 w 4166"/>
                <a:gd name="T61" fmla="*/ 1664 h 4174"/>
                <a:gd name="T62" fmla="*/ 4119 w 4166"/>
                <a:gd name="T63" fmla="*/ 1667 h 4174"/>
                <a:gd name="T64" fmla="*/ 145 w 4166"/>
                <a:gd name="T65" fmla="*/ 1313 h 4174"/>
                <a:gd name="T66" fmla="*/ 145 w 4166"/>
                <a:gd name="T67" fmla="*/ 1313 h 4174"/>
                <a:gd name="T68" fmla="*/ 3898 w 4166"/>
                <a:gd name="T69" fmla="*/ 1060 h 4174"/>
                <a:gd name="T70" fmla="*/ 3889 w 4166"/>
                <a:gd name="T71" fmla="*/ 1063 h 4174"/>
                <a:gd name="T72" fmla="*/ 318 w 4166"/>
                <a:gd name="T73" fmla="*/ 988 h 4174"/>
                <a:gd name="T74" fmla="*/ 288 w 4166"/>
                <a:gd name="T75" fmla="*/ 1032 h 4174"/>
                <a:gd name="T76" fmla="*/ 3704 w 4166"/>
                <a:gd name="T77" fmla="*/ 790 h 4174"/>
                <a:gd name="T78" fmla="*/ 3704 w 4166"/>
                <a:gd name="T79" fmla="*/ 790 h 4174"/>
                <a:gd name="T80" fmla="*/ 664 w 4166"/>
                <a:gd name="T81" fmla="*/ 571 h 4174"/>
                <a:gd name="T82" fmla="*/ 702 w 4166"/>
                <a:gd name="T83" fmla="*/ 523 h 4174"/>
                <a:gd name="T84" fmla="*/ 3424 w 4166"/>
                <a:gd name="T85" fmla="*/ 496 h 4174"/>
                <a:gd name="T86" fmla="*/ 3388 w 4166"/>
                <a:gd name="T87" fmla="*/ 460 h 4174"/>
                <a:gd name="T88" fmla="*/ 949 w 4166"/>
                <a:gd name="T89" fmla="*/ 337 h 4174"/>
                <a:gd name="T90" fmla="*/ 3042 w 4166"/>
                <a:gd name="T91" fmla="*/ 245 h 4174"/>
                <a:gd name="T92" fmla="*/ 1376 w 4166"/>
                <a:gd name="T93" fmla="*/ 130 h 4174"/>
                <a:gd name="T94" fmla="*/ 1326 w 4166"/>
                <a:gd name="T95" fmla="*/ 150 h 4174"/>
                <a:gd name="T96" fmla="*/ 1372 w 4166"/>
                <a:gd name="T97" fmla="*/ 126 h 4174"/>
                <a:gd name="T98" fmla="*/ 2739 w 4166"/>
                <a:gd name="T99" fmla="*/ 109 h 4174"/>
                <a:gd name="T100" fmla="*/ 2738 w 4166"/>
                <a:gd name="T101" fmla="*/ 114 h 4174"/>
                <a:gd name="T102" fmla="*/ 2690 w 4166"/>
                <a:gd name="T103" fmla="*/ 92 h 4174"/>
                <a:gd name="T104" fmla="*/ 1779 w 4166"/>
                <a:gd name="T105" fmla="*/ 23 h 4174"/>
                <a:gd name="T106" fmla="*/ 2101 w 4166"/>
                <a:gd name="T107" fmla="*/ 3 h 4174"/>
                <a:gd name="T108" fmla="*/ 2153 w 4166"/>
                <a:gd name="T109" fmla="*/ 12 h 4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66" h="4174">
                  <a:moveTo>
                    <a:pt x="2014" y="4164"/>
                  </a:moveTo>
                  <a:lnTo>
                    <a:pt x="2067" y="4164"/>
                  </a:lnTo>
                  <a:lnTo>
                    <a:pt x="2067" y="4165"/>
                  </a:lnTo>
                  <a:lnTo>
                    <a:pt x="2067" y="4165"/>
                  </a:lnTo>
                  <a:lnTo>
                    <a:pt x="2065" y="4165"/>
                  </a:lnTo>
                  <a:lnTo>
                    <a:pt x="2111" y="4174"/>
                  </a:lnTo>
                  <a:lnTo>
                    <a:pt x="2016" y="4172"/>
                  </a:lnTo>
                  <a:lnTo>
                    <a:pt x="2014" y="4169"/>
                  </a:lnTo>
                  <a:lnTo>
                    <a:pt x="2014" y="4164"/>
                  </a:lnTo>
                  <a:close/>
                  <a:moveTo>
                    <a:pt x="2395" y="4141"/>
                  </a:moveTo>
                  <a:lnTo>
                    <a:pt x="2386" y="4151"/>
                  </a:lnTo>
                  <a:lnTo>
                    <a:pt x="2376" y="4152"/>
                  </a:lnTo>
                  <a:lnTo>
                    <a:pt x="2385" y="4142"/>
                  </a:lnTo>
                  <a:lnTo>
                    <a:pt x="2395" y="4141"/>
                  </a:lnTo>
                  <a:close/>
                  <a:moveTo>
                    <a:pt x="1387" y="4053"/>
                  </a:moveTo>
                  <a:lnTo>
                    <a:pt x="1427" y="4060"/>
                  </a:lnTo>
                  <a:lnTo>
                    <a:pt x="1427" y="4058"/>
                  </a:lnTo>
                  <a:lnTo>
                    <a:pt x="1478" y="4073"/>
                  </a:lnTo>
                  <a:lnTo>
                    <a:pt x="1476" y="4077"/>
                  </a:lnTo>
                  <a:lnTo>
                    <a:pt x="1473" y="4082"/>
                  </a:lnTo>
                  <a:lnTo>
                    <a:pt x="1417" y="4065"/>
                  </a:lnTo>
                  <a:lnTo>
                    <a:pt x="1387" y="4053"/>
                  </a:lnTo>
                  <a:close/>
                  <a:moveTo>
                    <a:pt x="2840" y="4022"/>
                  </a:moveTo>
                  <a:lnTo>
                    <a:pt x="2841" y="4024"/>
                  </a:lnTo>
                  <a:lnTo>
                    <a:pt x="2841" y="4031"/>
                  </a:lnTo>
                  <a:lnTo>
                    <a:pt x="2824" y="4038"/>
                  </a:lnTo>
                  <a:lnTo>
                    <a:pt x="2796" y="4048"/>
                  </a:lnTo>
                  <a:lnTo>
                    <a:pt x="2793" y="4045"/>
                  </a:lnTo>
                  <a:lnTo>
                    <a:pt x="2792" y="4039"/>
                  </a:lnTo>
                  <a:lnTo>
                    <a:pt x="2821" y="4029"/>
                  </a:lnTo>
                  <a:lnTo>
                    <a:pt x="2840" y="4022"/>
                  </a:lnTo>
                  <a:close/>
                  <a:moveTo>
                    <a:pt x="1122" y="3928"/>
                  </a:moveTo>
                  <a:lnTo>
                    <a:pt x="1130" y="3932"/>
                  </a:lnTo>
                  <a:lnTo>
                    <a:pt x="1134" y="3945"/>
                  </a:lnTo>
                  <a:lnTo>
                    <a:pt x="1126" y="3940"/>
                  </a:lnTo>
                  <a:lnTo>
                    <a:pt x="1122" y="3928"/>
                  </a:lnTo>
                  <a:close/>
                  <a:moveTo>
                    <a:pt x="3204" y="3834"/>
                  </a:moveTo>
                  <a:lnTo>
                    <a:pt x="3217" y="3837"/>
                  </a:lnTo>
                  <a:lnTo>
                    <a:pt x="3208" y="3843"/>
                  </a:lnTo>
                  <a:lnTo>
                    <a:pt x="3196" y="3840"/>
                  </a:lnTo>
                  <a:lnTo>
                    <a:pt x="3204" y="3834"/>
                  </a:lnTo>
                  <a:close/>
                  <a:moveTo>
                    <a:pt x="742" y="3673"/>
                  </a:moveTo>
                  <a:lnTo>
                    <a:pt x="781" y="3706"/>
                  </a:lnTo>
                  <a:lnTo>
                    <a:pt x="780" y="3710"/>
                  </a:lnTo>
                  <a:lnTo>
                    <a:pt x="775" y="3713"/>
                  </a:lnTo>
                  <a:lnTo>
                    <a:pt x="736" y="3680"/>
                  </a:lnTo>
                  <a:lnTo>
                    <a:pt x="739" y="3678"/>
                  </a:lnTo>
                  <a:lnTo>
                    <a:pt x="742" y="3673"/>
                  </a:lnTo>
                  <a:close/>
                  <a:moveTo>
                    <a:pt x="3502" y="3603"/>
                  </a:moveTo>
                  <a:lnTo>
                    <a:pt x="3508" y="3610"/>
                  </a:lnTo>
                  <a:lnTo>
                    <a:pt x="3471" y="3645"/>
                  </a:lnTo>
                  <a:lnTo>
                    <a:pt x="3470" y="3644"/>
                  </a:lnTo>
                  <a:lnTo>
                    <a:pt x="3464" y="3651"/>
                  </a:lnTo>
                  <a:lnTo>
                    <a:pt x="3439" y="3672"/>
                  </a:lnTo>
                  <a:lnTo>
                    <a:pt x="3465" y="3639"/>
                  </a:lnTo>
                  <a:lnTo>
                    <a:pt x="3464" y="3638"/>
                  </a:lnTo>
                  <a:lnTo>
                    <a:pt x="3502" y="3603"/>
                  </a:lnTo>
                  <a:close/>
                  <a:moveTo>
                    <a:pt x="442" y="3377"/>
                  </a:moveTo>
                  <a:lnTo>
                    <a:pt x="456" y="3378"/>
                  </a:lnTo>
                  <a:lnTo>
                    <a:pt x="463" y="3386"/>
                  </a:lnTo>
                  <a:lnTo>
                    <a:pt x="449" y="3384"/>
                  </a:lnTo>
                  <a:lnTo>
                    <a:pt x="442" y="3377"/>
                  </a:lnTo>
                  <a:close/>
                  <a:moveTo>
                    <a:pt x="3895" y="3121"/>
                  </a:moveTo>
                  <a:lnTo>
                    <a:pt x="3857" y="3184"/>
                  </a:lnTo>
                  <a:lnTo>
                    <a:pt x="3855" y="3189"/>
                  </a:lnTo>
                  <a:lnTo>
                    <a:pt x="3847" y="3184"/>
                  </a:lnTo>
                  <a:lnTo>
                    <a:pt x="3847" y="3184"/>
                  </a:lnTo>
                  <a:lnTo>
                    <a:pt x="3850" y="3180"/>
                  </a:lnTo>
                  <a:lnTo>
                    <a:pt x="3874" y="3139"/>
                  </a:lnTo>
                  <a:lnTo>
                    <a:pt x="3878" y="3141"/>
                  </a:lnTo>
                  <a:lnTo>
                    <a:pt x="3895" y="3121"/>
                  </a:lnTo>
                  <a:close/>
                  <a:moveTo>
                    <a:pt x="250" y="3064"/>
                  </a:moveTo>
                  <a:lnTo>
                    <a:pt x="275" y="3109"/>
                  </a:lnTo>
                  <a:lnTo>
                    <a:pt x="273" y="3111"/>
                  </a:lnTo>
                  <a:lnTo>
                    <a:pt x="284" y="3142"/>
                  </a:lnTo>
                  <a:lnTo>
                    <a:pt x="243" y="3070"/>
                  </a:lnTo>
                  <a:lnTo>
                    <a:pt x="249" y="3066"/>
                  </a:lnTo>
                  <a:lnTo>
                    <a:pt x="250" y="3064"/>
                  </a:lnTo>
                  <a:close/>
                  <a:moveTo>
                    <a:pt x="4018" y="2841"/>
                  </a:moveTo>
                  <a:lnTo>
                    <a:pt x="4022" y="2854"/>
                  </a:lnTo>
                  <a:lnTo>
                    <a:pt x="4019" y="2862"/>
                  </a:lnTo>
                  <a:lnTo>
                    <a:pt x="4015" y="2849"/>
                  </a:lnTo>
                  <a:lnTo>
                    <a:pt x="4018" y="2841"/>
                  </a:lnTo>
                  <a:close/>
                  <a:moveTo>
                    <a:pt x="34" y="2478"/>
                  </a:moveTo>
                  <a:lnTo>
                    <a:pt x="45" y="2507"/>
                  </a:lnTo>
                  <a:lnTo>
                    <a:pt x="49" y="2506"/>
                  </a:lnTo>
                  <a:lnTo>
                    <a:pt x="61" y="2558"/>
                  </a:lnTo>
                  <a:lnTo>
                    <a:pt x="52" y="2560"/>
                  </a:lnTo>
                  <a:lnTo>
                    <a:pt x="34" y="2479"/>
                  </a:lnTo>
                  <a:lnTo>
                    <a:pt x="34" y="2478"/>
                  </a:lnTo>
                  <a:close/>
                  <a:moveTo>
                    <a:pt x="4136" y="2399"/>
                  </a:moveTo>
                  <a:lnTo>
                    <a:pt x="4138" y="2400"/>
                  </a:lnTo>
                  <a:lnTo>
                    <a:pt x="4145" y="2403"/>
                  </a:lnTo>
                  <a:lnTo>
                    <a:pt x="4144" y="2407"/>
                  </a:lnTo>
                  <a:lnTo>
                    <a:pt x="4135" y="2452"/>
                  </a:lnTo>
                  <a:lnTo>
                    <a:pt x="4134" y="2452"/>
                  </a:lnTo>
                  <a:lnTo>
                    <a:pt x="4129" y="2452"/>
                  </a:lnTo>
                  <a:lnTo>
                    <a:pt x="4127" y="2451"/>
                  </a:lnTo>
                  <a:lnTo>
                    <a:pt x="4135" y="2406"/>
                  </a:lnTo>
                  <a:lnTo>
                    <a:pt x="4136" y="2399"/>
                  </a:lnTo>
                  <a:close/>
                  <a:moveTo>
                    <a:pt x="8" y="2171"/>
                  </a:moveTo>
                  <a:lnTo>
                    <a:pt x="8" y="2182"/>
                  </a:lnTo>
                  <a:lnTo>
                    <a:pt x="0" y="2192"/>
                  </a:lnTo>
                  <a:lnTo>
                    <a:pt x="0" y="2182"/>
                  </a:lnTo>
                  <a:lnTo>
                    <a:pt x="8" y="2171"/>
                  </a:lnTo>
                  <a:close/>
                  <a:moveTo>
                    <a:pt x="4165" y="1980"/>
                  </a:moveTo>
                  <a:lnTo>
                    <a:pt x="4166" y="1987"/>
                  </a:lnTo>
                  <a:lnTo>
                    <a:pt x="4158" y="1997"/>
                  </a:lnTo>
                  <a:lnTo>
                    <a:pt x="4156" y="1992"/>
                  </a:lnTo>
                  <a:lnTo>
                    <a:pt x="4165" y="1980"/>
                  </a:lnTo>
                  <a:close/>
                  <a:moveTo>
                    <a:pt x="31" y="1722"/>
                  </a:moveTo>
                  <a:lnTo>
                    <a:pt x="35" y="1722"/>
                  </a:lnTo>
                  <a:lnTo>
                    <a:pt x="39" y="1723"/>
                  </a:lnTo>
                  <a:lnTo>
                    <a:pt x="31" y="1768"/>
                  </a:lnTo>
                  <a:lnTo>
                    <a:pt x="30" y="1775"/>
                  </a:lnTo>
                  <a:lnTo>
                    <a:pt x="30" y="1775"/>
                  </a:lnTo>
                  <a:lnTo>
                    <a:pt x="25" y="1774"/>
                  </a:lnTo>
                  <a:lnTo>
                    <a:pt x="21" y="1773"/>
                  </a:lnTo>
                  <a:lnTo>
                    <a:pt x="21" y="1767"/>
                  </a:lnTo>
                  <a:lnTo>
                    <a:pt x="30" y="1722"/>
                  </a:lnTo>
                  <a:lnTo>
                    <a:pt x="31" y="1722"/>
                  </a:lnTo>
                  <a:close/>
                  <a:moveTo>
                    <a:pt x="4114" y="1616"/>
                  </a:moveTo>
                  <a:lnTo>
                    <a:pt x="4125" y="1664"/>
                  </a:lnTo>
                  <a:lnTo>
                    <a:pt x="4124" y="1664"/>
                  </a:lnTo>
                  <a:lnTo>
                    <a:pt x="4127" y="1672"/>
                  </a:lnTo>
                  <a:lnTo>
                    <a:pt x="4132" y="1695"/>
                  </a:lnTo>
                  <a:lnTo>
                    <a:pt x="4134" y="1703"/>
                  </a:lnTo>
                  <a:lnTo>
                    <a:pt x="4119" y="1667"/>
                  </a:lnTo>
                  <a:lnTo>
                    <a:pt x="4117" y="1668"/>
                  </a:lnTo>
                  <a:lnTo>
                    <a:pt x="4105" y="1617"/>
                  </a:lnTo>
                  <a:lnTo>
                    <a:pt x="4114" y="1616"/>
                  </a:lnTo>
                  <a:close/>
                  <a:moveTo>
                    <a:pt x="145" y="1313"/>
                  </a:moveTo>
                  <a:lnTo>
                    <a:pt x="151" y="1326"/>
                  </a:lnTo>
                  <a:lnTo>
                    <a:pt x="147" y="1336"/>
                  </a:lnTo>
                  <a:lnTo>
                    <a:pt x="143" y="1323"/>
                  </a:lnTo>
                  <a:lnTo>
                    <a:pt x="145" y="1313"/>
                  </a:lnTo>
                  <a:close/>
                  <a:moveTo>
                    <a:pt x="3877" y="1022"/>
                  </a:moveTo>
                  <a:lnTo>
                    <a:pt x="3896" y="1058"/>
                  </a:lnTo>
                  <a:lnTo>
                    <a:pt x="3898" y="1060"/>
                  </a:lnTo>
                  <a:lnTo>
                    <a:pt x="3898" y="1060"/>
                  </a:lnTo>
                  <a:lnTo>
                    <a:pt x="3923" y="1106"/>
                  </a:lnTo>
                  <a:lnTo>
                    <a:pt x="3917" y="1110"/>
                  </a:lnTo>
                  <a:lnTo>
                    <a:pt x="3915" y="1110"/>
                  </a:lnTo>
                  <a:lnTo>
                    <a:pt x="3889" y="1063"/>
                  </a:lnTo>
                  <a:lnTo>
                    <a:pt x="3891" y="1062"/>
                  </a:lnTo>
                  <a:lnTo>
                    <a:pt x="3877" y="1022"/>
                  </a:lnTo>
                  <a:close/>
                  <a:moveTo>
                    <a:pt x="311" y="985"/>
                  </a:moveTo>
                  <a:lnTo>
                    <a:pt x="318" y="988"/>
                  </a:lnTo>
                  <a:lnTo>
                    <a:pt x="319" y="990"/>
                  </a:lnTo>
                  <a:lnTo>
                    <a:pt x="316" y="994"/>
                  </a:lnTo>
                  <a:lnTo>
                    <a:pt x="292" y="1035"/>
                  </a:lnTo>
                  <a:lnTo>
                    <a:pt x="288" y="1032"/>
                  </a:lnTo>
                  <a:lnTo>
                    <a:pt x="274" y="1050"/>
                  </a:lnTo>
                  <a:lnTo>
                    <a:pt x="308" y="990"/>
                  </a:lnTo>
                  <a:lnTo>
                    <a:pt x="311" y="985"/>
                  </a:lnTo>
                  <a:close/>
                  <a:moveTo>
                    <a:pt x="3704" y="790"/>
                  </a:moveTo>
                  <a:lnTo>
                    <a:pt x="3718" y="792"/>
                  </a:lnTo>
                  <a:lnTo>
                    <a:pt x="3724" y="800"/>
                  </a:lnTo>
                  <a:lnTo>
                    <a:pt x="3711" y="797"/>
                  </a:lnTo>
                  <a:lnTo>
                    <a:pt x="3704" y="790"/>
                  </a:lnTo>
                  <a:close/>
                  <a:moveTo>
                    <a:pt x="722" y="506"/>
                  </a:moveTo>
                  <a:lnTo>
                    <a:pt x="701" y="533"/>
                  </a:lnTo>
                  <a:lnTo>
                    <a:pt x="702" y="536"/>
                  </a:lnTo>
                  <a:lnTo>
                    <a:pt x="664" y="571"/>
                  </a:lnTo>
                  <a:lnTo>
                    <a:pt x="658" y="564"/>
                  </a:lnTo>
                  <a:lnTo>
                    <a:pt x="695" y="530"/>
                  </a:lnTo>
                  <a:lnTo>
                    <a:pt x="696" y="530"/>
                  </a:lnTo>
                  <a:lnTo>
                    <a:pt x="702" y="523"/>
                  </a:lnTo>
                  <a:lnTo>
                    <a:pt x="722" y="506"/>
                  </a:lnTo>
                  <a:close/>
                  <a:moveTo>
                    <a:pt x="3388" y="460"/>
                  </a:moveTo>
                  <a:lnTo>
                    <a:pt x="3427" y="492"/>
                  </a:lnTo>
                  <a:lnTo>
                    <a:pt x="3424" y="496"/>
                  </a:lnTo>
                  <a:lnTo>
                    <a:pt x="3422" y="499"/>
                  </a:lnTo>
                  <a:lnTo>
                    <a:pt x="3382" y="465"/>
                  </a:lnTo>
                  <a:lnTo>
                    <a:pt x="3382" y="463"/>
                  </a:lnTo>
                  <a:lnTo>
                    <a:pt x="3388" y="460"/>
                  </a:lnTo>
                  <a:close/>
                  <a:moveTo>
                    <a:pt x="955" y="333"/>
                  </a:moveTo>
                  <a:lnTo>
                    <a:pt x="968" y="335"/>
                  </a:lnTo>
                  <a:lnTo>
                    <a:pt x="962" y="340"/>
                  </a:lnTo>
                  <a:lnTo>
                    <a:pt x="949" y="337"/>
                  </a:lnTo>
                  <a:lnTo>
                    <a:pt x="955" y="333"/>
                  </a:lnTo>
                  <a:close/>
                  <a:moveTo>
                    <a:pt x="3029" y="228"/>
                  </a:moveTo>
                  <a:lnTo>
                    <a:pt x="3036" y="232"/>
                  </a:lnTo>
                  <a:lnTo>
                    <a:pt x="3042" y="245"/>
                  </a:lnTo>
                  <a:lnTo>
                    <a:pt x="3033" y="241"/>
                  </a:lnTo>
                  <a:lnTo>
                    <a:pt x="3029" y="228"/>
                  </a:lnTo>
                  <a:close/>
                  <a:moveTo>
                    <a:pt x="1372" y="126"/>
                  </a:moveTo>
                  <a:lnTo>
                    <a:pt x="1376" y="130"/>
                  </a:lnTo>
                  <a:lnTo>
                    <a:pt x="1376" y="133"/>
                  </a:lnTo>
                  <a:lnTo>
                    <a:pt x="1345" y="145"/>
                  </a:lnTo>
                  <a:lnTo>
                    <a:pt x="1328" y="152"/>
                  </a:lnTo>
                  <a:lnTo>
                    <a:pt x="1326" y="150"/>
                  </a:lnTo>
                  <a:lnTo>
                    <a:pt x="1326" y="145"/>
                  </a:lnTo>
                  <a:lnTo>
                    <a:pt x="1326" y="143"/>
                  </a:lnTo>
                  <a:lnTo>
                    <a:pt x="1341" y="136"/>
                  </a:lnTo>
                  <a:lnTo>
                    <a:pt x="1372" y="126"/>
                  </a:lnTo>
                  <a:close/>
                  <a:moveTo>
                    <a:pt x="2690" y="92"/>
                  </a:moveTo>
                  <a:lnTo>
                    <a:pt x="2739" y="106"/>
                  </a:lnTo>
                  <a:lnTo>
                    <a:pt x="2739" y="108"/>
                  </a:lnTo>
                  <a:lnTo>
                    <a:pt x="2739" y="109"/>
                  </a:lnTo>
                  <a:lnTo>
                    <a:pt x="2739" y="109"/>
                  </a:lnTo>
                  <a:lnTo>
                    <a:pt x="2756" y="112"/>
                  </a:lnTo>
                  <a:lnTo>
                    <a:pt x="2777" y="121"/>
                  </a:lnTo>
                  <a:lnTo>
                    <a:pt x="2738" y="114"/>
                  </a:lnTo>
                  <a:lnTo>
                    <a:pt x="2736" y="115"/>
                  </a:lnTo>
                  <a:lnTo>
                    <a:pt x="2688" y="101"/>
                  </a:lnTo>
                  <a:lnTo>
                    <a:pt x="2688" y="98"/>
                  </a:lnTo>
                  <a:lnTo>
                    <a:pt x="2690" y="92"/>
                  </a:lnTo>
                  <a:close/>
                  <a:moveTo>
                    <a:pt x="1787" y="22"/>
                  </a:moveTo>
                  <a:lnTo>
                    <a:pt x="1779" y="33"/>
                  </a:lnTo>
                  <a:lnTo>
                    <a:pt x="1770" y="33"/>
                  </a:lnTo>
                  <a:lnTo>
                    <a:pt x="1779" y="23"/>
                  </a:lnTo>
                  <a:lnTo>
                    <a:pt x="1787" y="22"/>
                  </a:lnTo>
                  <a:close/>
                  <a:moveTo>
                    <a:pt x="2060" y="0"/>
                  </a:moveTo>
                  <a:lnTo>
                    <a:pt x="2092" y="2"/>
                  </a:lnTo>
                  <a:lnTo>
                    <a:pt x="2101" y="3"/>
                  </a:lnTo>
                  <a:lnTo>
                    <a:pt x="2101" y="2"/>
                  </a:lnTo>
                  <a:lnTo>
                    <a:pt x="2152" y="2"/>
                  </a:lnTo>
                  <a:lnTo>
                    <a:pt x="2153" y="6"/>
                  </a:lnTo>
                  <a:lnTo>
                    <a:pt x="2153" y="12"/>
                  </a:lnTo>
                  <a:lnTo>
                    <a:pt x="2101" y="10"/>
                  </a:lnTo>
                  <a:lnTo>
                    <a:pt x="2101" y="8"/>
                  </a:lnTo>
                  <a:lnTo>
                    <a:pt x="20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7" name="Freeform 769"/>
            <p:cNvSpPr>
              <a:spLocks noEditPoints="1"/>
            </p:cNvSpPr>
            <p:nvPr/>
          </p:nvSpPr>
          <p:spPr bwMode="auto">
            <a:xfrm>
              <a:off x="5024" y="449"/>
              <a:ext cx="4184" cy="4190"/>
            </a:xfrm>
            <a:custGeom>
              <a:avLst/>
              <a:gdLst>
                <a:gd name="T0" fmla="*/ 2073 w 4184"/>
                <a:gd name="T1" fmla="*/ 4182 h 4190"/>
                <a:gd name="T2" fmla="*/ 2025 w 4184"/>
                <a:gd name="T3" fmla="*/ 4180 h 4190"/>
                <a:gd name="T4" fmla="*/ 2395 w 4184"/>
                <a:gd name="T5" fmla="*/ 4159 h 4190"/>
                <a:gd name="T6" fmla="*/ 1482 w 4184"/>
                <a:gd name="T7" fmla="*/ 4090 h 4190"/>
                <a:gd name="T8" fmla="*/ 1385 w 4184"/>
                <a:gd name="T9" fmla="*/ 4067 h 4190"/>
                <a:gd name="T10" fmla="*/ 2836 w 4184"/>
                <a:gd name="T11" fmla="*/ 4054 h 4190"/>
                <a:gd name="T12" fmla="*/ 2850 w 4184"/>
                <a:gd name="T13" fmla="*/ 4039 h 4190"/>
                <a:gd name="T14" fmla="*/ 1135 w 4184"/>
                <a:gd name="T15" fmla="*/ 3948 h 4190"/>
                <a:gd name="T16" fmla="*/ 3226 w 4184"/>
                <a:gd name="T17" fmla="*/ 3845 h 4190"/>
                <a:gd name="T18" fmla="*/ 742 w 4184"/>
                <a:gd name="T19" fmla="*/ 3697 h 4190"/>
                <a:gd name="T20" fmla="*/ 3442 w 4184"/>
                <a:gd name="T21" fmla="*/ 3695 h 4190"/>
                <a:gd name="T22" fmla="*/ 3518 w 4184"/>
                <a:gd name="T23" fmla="*/ 3619 h 4190"/>
                <a:gd name="T24" fmla="*/ 3480 w 4184"/>
                <a:gd name="T25" fmla="*/ 3653 h 4190"/>
                <a:gd name="T26" fmla="*/ 445 w 4184"/>
                <a:gd name="T27" fmla="*/ 3390 h 4190"/>
                <a:gd name="T28" fmla="*/ 3921 w 4184"/>
                <a:gd name="T29" fmla="*/ 3117 h 4190"/>
                <a:gd name="T30" fmla="*/ 3874 w 4184"/>
                <a:gd name="T31" fmla="*/ 3198 h 4190"/>
                <a:gd name="T32" fmla="*/ 3904 w 4184"/>
                <a:gd name="T33" fmla="*/ 3129 h 4190"/>
                <a:gd name="T34" fmla="*/ 297 w 4184"/>
                <a:gd name="T35" fmla="*/ 3177 h 4190"/>
                <a:gd name="T36" fmla="*/ 246 w 4184"/>
                <a:gd name="T37" fmla="*/ 3085 h 4190"/>
                <a:gd name="T38" fmla="*/ 4037 w 4184"/>
                <a:gd name="T39" fmla="*/ 2876 h 4190"/>
                <a:gd name="T40" fmla="*/ 43 w 4184"/>
                <a:gd name="T41" fmla="*/ 2486 h 4190"/>
                <a:gd name="T42" fmla="*/ 51 w 4184"/>
                <a:gd name="T43" fmla="*/ 2566 h 4190"/>
                <a:gd name="T44" fmla="*/ 26 w 4184"/>
                <a:gd name="T45" fmla="*/ 2443 h 4190"/>
                <a:gd name="T46" fmla="*/ 4144 w 4184"/>
                <a:gd name="T47" fmla="*/ 2460 h 4190"/>
                <a:gd name="T48" fmla="*/ 0 w 4184"/>
                <a:gd name="T49" fmla="*/ 2210 h 4190"/>
                <a:gd name="T50" fmla="*/ 4175 w 4184"/>
                <a:gd name="T51" fmla="*/ 1995 h 4190"/>
                <a:gd name="T52" fmla="*/ 30 w 4184"/>
                <a:gd name="T53" fmla="*/ 1781 h 4190"/>
                <a:gd name="T54" fmla="*/ 39 w 4184"/>
                <a:gd name="T55" fmla="*/ 1730 h 4190"/>
                <a:gd name="T56" fmla="*/ 4141 w 4184"/>
                <a:gd name="T57" fmla="*/ 1703 h 4190"/>
                <a:gd name="T58" fmla="*/ 4141 w 4184"/>
                <a:gd name="T59" fmla="*/ 1666 h 4190"/>
                <a:gd name="T60" fmla="*/ 150 w 4184"/>
                <a:gd name="T61" fmla="*/ 1309 h 4190"/>
                <a:gd name="T62" fmla="*/ 150 w 4184"/>
                <a:gd name="T63" fmla="*/ 1309 h 4190"/>
                <a:gd name="T64" fmla="*/ 3907 w 4184"/>
                <a:gd name="T65" fmla="*/ 1068 h 4190"/>
                <a:gd name="T66" fmla="*/ 320 w 4184"/>
                <a:gd name="T67" fmla="*/ 993 h 4190"/>
                <a:gd name="T68" fmla="*/ 263 w 4184"/>
                <a:gd name="T69" fmla="*/ 1073 h 4190"/>
                <a:gd name="T70" fmla="*/ 310 w 4184"/>
                <a:gd name="T71" fmla="*/ 992 h 4190"/>
                <a:gd name="T72" fmla="*/ 3886 w 4184"/>
                <a:gd name="T73" fmla="*/ 1030 h 4190"/>
                <a:gd name="T74" fmla="*/ 3746 w 4184"/>
                <a:gd name="T75" fmla="*/ 810 h 4190"/>
                <a:gd name="T76" fmla="*/ 700 w 4184"/>
                <a:gd name="T77" fmla="*/ 537 h 4190"/>
                <a:gd name="T78" fmla="*/ 694 w 4184"/>
                <a:gd name="T79" fmla="*/ 534 h 4190"/>
                <a:gd name="T80" fmla="*/ 760 w 4184"/>
                <a:gd name="T81" fmla="*/ 478 h 4190"/>
                <a:gd name="T82" fmla="*/ 3397 w 4184"/>
                <a:gd name="T83" fmla="*/ 468 h 4190"/>
                <a:gd name="T84" fmla="*/ 958 w 4184"/>
                <a:gd name="T85" fmla="*/ 345 h 4190"/>
                <a:gd name="T86" fmla="*/ 3045 w 4184"/>
                <a:gd name="T87" fmla="*/ 240 h 4190"/>
                <a:gd name="T88" fmla="*/ 1381 w 4184"/>
                <a:gd name="T89" fmla="*/ 134 h 4190"/>
                <a:gd name="T90" fmla="*/ 1347 w 4184"/>
                <a:gd name="T91" fmla="*/ 136 h 4190"/>
                <a:gd name="T92" fmla="*/ 2786 w 4184"/>
                <a:gd name="T93" fmla="*/ 129 h 4190"/>
                <a:gd name="T94" fmla="*/ 2699 w 4184"/>
                <a:gd name="T95" fmla="*/ 100 h 4190"/>
                <a:gd name="T96" fmla="*/ 1796 w 4184"/>
                <a:gd name="T97" fmla="*/ 30 h 4190"/>
                <a:gd name="T98" fmla="*/ 2156 w 4184"/>
                <a:gd name="T99" fmla="*/ 1 h 4190"/>
                <a:gd name="T100" fmla="*/ 2115 w 4184"/>
                <a:gd name="T101" fmla="*/ 0 h 4190"/>
                <a:gd name="T102" fmla="*/ 2046 w 4184"/>
                <a:gd name="T103" fmla="*/ 0 h 4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84" h="4190">
                  <a:moveTo>
                    <a:pt x="2025" y="4180"/>
                  </a:moveTo>
                  <a:lnTo>
                    <a:pt x="2120" y="4182"/>
                  </a:lnTo>
                  <a:lnTo>
                    <a:pt x="2163" y="4189"/>
                  </a:lnTo>
                  <a:lnTo>
                    <a:pt x="2129" y="4190"/>
                  </a:lnTo>
                  <a:lnTo>
                    <a:pt x="2073" y="4182"/>
                  </a:lnTo>
                  <a:lnTo>
                    <a:pt x="2067" y="4189"/>
                  </a:lnTo>
                  <a:lnTo>
                    <a:pt x="2066" y="4190"/>
                  </a:lnTo>
                  <a:lnTo>
                    <a:pt x="2029" y="4189"/>
                  </a:lnTo>
                  <a:lnTo>
                    <a:pt x="2031" y="4187"/>
                  </a:lnTo>
                  <a:lnTo>
                    <a:pt x="2025" y="4180"/>
                  </a:lnTo>
                  <a:close/>
                  <a:moveTo>
                    <a:pt x="2395" y="4159"/>
                  </a:moveTo>
                  <a:lnTo>
                    <a:pt x="2387" y="4170"/>
                  </a:lnTo>
                  <a:lnTo>
                    <a:pt x="2377" y="4172"/>
                  </a:lnTo>
                  <a:lnTo>
                    <a:pt x="2385" y="4160"/>
                  </a:lnTo>
                  <a:lnTo>
                    <a:pt x="2395" y="4159"/>
                  </a:lnTo>
                  <a:close/>
                  <a:moveTo>
                    <a:pt x="1350" y="4054"/>
                  </a:moveTo>
                  <a:lnTo>
                    <a:pt x="1396" y="4061"/>
                  </a:lnTo>
                  <a:lnTo>
                    <a:pt x="1426" y="4073"/>
                  </a:lnTo>
                  <a:lnTo>
                    <a:pt x="1482" y="4090"/>
                  </a:lnTo>
                  <a:lnTo>
                    <a:pt x="1482" y="4090"/>
                  </a:lnTo>
                  <a:lnTo>
                    <a:pt x="1478" y="4095"/>
                  </a:lnTo>
                  <a:lnTo>
                    <a:pt x="1475" y="4097"/>
                  </a:lnTo>
                  <a:lnTo>
                    <a:pt x="1437" y="4085"/>
                  </a:lnTo>
                  <a:lnTo>
                    <a:pt x="1436" y="4076"/>
                  </a:lnTo>
                  <a:lnTo>
                    <a:pt x="1385" y="4067"/>
                  </a:lnTo>
                  <a:lnTo>
                    <a:pt x="1350" y="4054"/>
                  </a:lnTo>
                  <a:close/>
                  <a:moveTo>
                    <a:pt x="2850" y="4039"/>
                  </a:moveTo>
                  <a:lnTo>
                    <a:pt x="2851" y="4044"/>
                  </a:lnTo>
                  <a:lnTo>
                    <a:pt x="2849" y="4049"/>
                  </a:lnTo>
                  <a:lnTo>
                    <a:pt x="2836" y="4054"/>
                  </a:lnTo>
                  <a:lnTo>
                    <a:pt x="2812" y="4063"/>
                  </a:lnTo>
                  <a:lnTo>
                    <a:pt x="2809" y="4061"/>
                  </a:lnTo>
                  <a:lnTo>
                    <a:pt x="2805" y="4056"/>
                  </a:lnTo>
                  <a:lnTo>
                    <a:pt x="2833" y="4046"/>
                  </a:lnTo>
                  <a:lnTo>
                    <a:pt x="2850" y="4039"/>
                  </a:lnTo>
                  <a:close/>
                  <a:moveTo>
                    <a:pt x="1135" y="3948"/>
                  </a:moveTo>
                  <a:lnTo>
                    <a:pt x="1143" y="3953"/>
                  </a:lnTo>
                  <a:lnTo>
                    <a:pt x="1149" y="3965"/>
                  </a:lnTo>
                  <a:lnTo>
                    <a:pt x="1141" y="3961"/>
                  </a:lnTo>
                  <a:lnTo>
                    <a:pt x="1135" y="3948"/>
                  </a:lnTo>
                  <a:close/>
                  <a:moveTo>
                    <a:pt x="3226" y="3845"/>
                  </a:moveTo>
                  <a:lnTo>
                    <a:pt x="3240" y="3847"/>
                  </a:lnTo>
                  <a:lnTo>
                    <a:pt x="3230" y="3852"/>
                  </a:lnTo>
                  <a:lnTo>
                    <a:pt x="3217" y="3851"/>
                  </a:lnTo>
                  <a:lnTo>
                    <a:pt x="3226" y="3845"/>
                  </a:lnTo>
                  <a:close/>
                  <a:moveTo>
                    <a:pt x="745" y="3688"/>
                  </a:moveTo>
                  <a:lnTo>
                    <a:pt x="784" y="3721"/>
                  </a:lnTo>
                  <a:lnTo>
                    <a:pt x="779" y="3725"/>
                  </a:lnTo>
                  <a:lnTo>
                    <a:pt x="776" y="3725"/>
                  </a:lnTo>
                  <a:lnTo>
                    <a:pt x="742" y="3697"/>
                  </a:lnTo>
                  <a:lnTo>
                    <a:pt x="742" y="3697"/>
                  </a:lnTo>
                  <a:lnTo>
                    <a:pt x="744" y="3690"/>
                  </a:lnTo>
                  <a:lnTo>
                    <a:pt x="745" y="3688"/>
                  </a:lnTo>
                  <a:close/>
                  <a:moveTo>
                    <a:pt x="3473" y="3659"/>
                  </a:moveTo>
                  <a:lnTo>
                    <a:pt x="3442" y="3695"/>
                  </a:lnTo>
                  <a:lnTo>
                    <a:pt x="3416" y="3717"/>
                  </a:lnTo>
                  <a:lnTo>
                    <a:pt x="3448" y="3680"/>
                  </a:lnTo>
                  <a:lnTo>
                    <a:pt x="3473" y="3659"/>
                  </a:lnTo>
                  <a:close/>
                  <a:moveTo>
                    <a:pt x="3517" y="3618"/>
                  </a:moveTo>
                  <a:lnTo>
                    <a:pt x="3518" y="3619"/>
                  </a:lnTo>
                  <a:lnTo>
                    <a:pt x="3520" y="3628"/>
                  </a:lnTo>
                  <a:lnTo>
                    <a:pt x="3489" y="3656"/>
                  </a:lnTo>
                  <a:lnTo>
                    <a:pt x="3486" y="3656"/>
                  </a:lnTo>
                  <a:lnTo>
                    <a:pt x="3481" y="3654"/>
                  </a:lnTo>
                  <a:lnTo>
                    <a:pt x="3480" y="3653"/>
                  </a:lnTo>
                  <a:lnTo>
                    <a:pt x="3517" y="3618"/>
                  </a:lnTo>
                  <a:close/>
                  <a:moveTo>
                    <a:pt x="438" y="3382"/>
                  </a:moveTo>
                  <a:lnTo>
                    <a:pt x="451" y="3385"/>
                  </a:lnTo>
                  <a:lnTo>
                    <a:pt x="458" y="3392"/>
                  </a:lnTo>
                  <a:lnTo>
                    <a:pt x="445" y="3390"/>
                  </a:lnTo>
                  <a:lnTo>
                    <a:pt x="443" y="3386"/>
                  </a:lnTo>
                  <a:lnTo>
                    <a:pt x="438" y="3382"/>
                  </a:lnTo>
                  <a:close/>
                  <a:moveTo>
                    <a:pt x="3936" y="3088"/>
                  </a:moveTo>
                  <a:lnTo>
                    <a:pt x="3935" y="3092"/>
                  </a:lnTo>
                  <a:lnTo>
                    <a:pt x="3921" y="3117"/>
                  </a:lnTo>
                  <a:lnTo>
                    <a:pt x="3890" y="3154"/>
                  </a:lnTo>
                  <a:lnTo>
                    <a:pt x="3894" y="3158"/>
                  </a:lnTo>
                  <a:lnTo>
                    <a:pt x="3895" y="3161"/>
                  </a:lnTo>
                  <a:lnTo>
                    <a:pt x="3874" y="3197"/>
                  </a:lnTo>
                  <a:lnTo>
                    <a:pt x="3874" y="3198"/>
                  </a:lnTo>
                  <a:lnTo>
                    <a:pt x="3871" y="3198"/>
                  </a:lnTo>
                  <a:lnTo>
                    <a:pt x="3867" y="3198"/>
                  </a:lnTo>
                  <a:lnTo>
                    <a:pt x="3864" y="3197"/>
                  </a:lnTo>
                  <a:lnTo>
                    <a:pt x="3866" y="3192"/>
                  </a:lnTo>
                  <a:lnTo>
                    <a:pt x="3904" y="3129"/>
                  </a:lnTo>
                  <a:lnTo>
                    <a:pt x="3936" y="3088"/>
                  </a:lnTo>
                  <a:close/>
                  <a:moveTo>
                    <a:pt x="252" y="3078"/>
                  </a:moveTo>
                  <a:lnTo>
                    <a:pt x="293" y="3150"/>
                  </a:lnTo>
                  <a:lnTo>
                    <a:pt x="310" y="3197"/>
                  </a:lnTo>
                  <a:lnTo>
                    <a:pt x="297" y="3177"/>
                  </a:lnTo>
                  <a:lnTo>
                    <a:pt x="291" y="3167"/>
                  </a:lnTo>
                  <a:lnTo>
                    <a:pt x="276" y="3123"/>
                  </a:lnTo>
                  <a:lnTo>
                    <a:pt x="272" y="3124"/>
                  </a:lnTo>
                  <a:lnTo>
                    <a:pt x="267" y="3124"/>
                  </a:lnTo>
                  <a:lnTo>
                    <a:pt x="246" y="3085"/>
                  </a:lnTo>
                  <a:lnTo>
                    <a:pt x="249" y="3079"/>
                  </a:lnTo>
                  <a:lnTo>
                    <a:pt x="252" y="3078"/>
                  </a:lnTo>
                  <a:close/>
                  <a:moveTo>
                    <a:pt x="4031" y="2862"/>
                  </a:moveTo>
                  <a:lnTo>
                    <a:pt x="4037" y="2874"/>
                  </a:lnTo>
                  <a:lnTo>
                    <a:pt x="4037" y="2876"/>
                  </a:lnTo>
                  <a:lnTo>
                    <a:pt x="4032" y="2883"/>
                  </a:lnTo>
                  <a:lnTo>
                    <a:pt x="4028" y="2870"/>
                  </a:lnTo>
                  <a:lnTo>
                    <a:pt x="4031" y="2862"/>
                  </a:lnTo>
                  <a:close/>
                  <a:moveTo>
                    <a:pt x="26" y="2443"/>
                  </a:moveTo>
                  <a:lnTo>
                    <a:pt x="43" y="2486"/>
                  </a:lnTo>
                  <a:lnTo>
                    <a:pt x="43" y="2487"/>
                  </a:lnTo>
                  <a:lnTo>
                    <a:pt x="61" y="2568"/>
                  </a:lnTo>
                  <a:lnTo>
                    <a:pt x="60" y="2568"/>
                  </a:lnTo>
                  <a:lnTo>
                    <a:pt x="56" y="2568"/>
                  </a:lnTo>
                  <a:lnTo>
                    <a:pt x="51" y="2566"/>
                  </a:lnTo>
                  <a:lnTo>
                    <a:pt x="41" y="2522"/>
                  </a:lnTo>
                  <a:lnTo>
                    <a:pt x="41" y="2521"/>
                  </a:lnTo>
                  <a:lnTo>
                    <a:pt x="47" y="2518"/>
                  </a:lnTo>
                  <a:lnTo>
                    <a:pt x="31" y="2479"/>
                  </a:lnTo>
                  <a:lnTo>
                    <a:pt x="26" y="2443"/>
                  </a:lnTo>
                  <a:close/>
                  <a:moveTo>
                    <a:pt x="4154" y="2411"/>
                  </a:moveTo>
                  <a:lnTo>
                    <a:pt x="4160" y="2414"/>
                  </a:lnTo>
                  <a:lnTo>
                    <a:pt x="4162" y="2416"/>
                  </a:lnTo>
                  <a:lnTo>
                    <a:pt x="4154" y="2457"/>
                  </a:lnTo>
                  <a:lnTo>
                    <a:pt x="4144" y="2460"/>
                  </a:lnTo>
                  <a:lnTo>
                    <a:pt x="4153" y="2415"/>
                  </a:lnTo>
                  <a:lnTo>
                    <a:pt x="4154" y="2411"/>
                  </a:lnTo>
                  <a:close/>
                  <a:moveTo>
                    <a:pt x="9" y="2190"/>
                  </a:moveTo>
                  <a:lnTo>
                    <a:pt x="9" y="2200"/>
                  </a:lnTo>
                  <a:lnTo>
                    <a:pt x="0" y="2210"/>
                  </a:lnTo>
                  <a:lnTo>
                    <a:pt x="0" y="2200"/>
                  </a:lnTo>
                  <a:lnTo>
                    <a:pt x="9" y="2190"/>
                  </a:lnTo>
                  <a:close/>
                  <a:moveTo>
                    <a:pt x="4182" y="1978"/>
                  </a:moveTo>
                  <a:lnTo>
                    <a:pt x="4184" y="1984"/>
                  </a:lnTo>
                  <a:lnTo>
                    <a:pt x="4175" y="1995"/>
                  </a:lnTo>
                  <a:lnTo>
                    <a:pt x="4174" y="1988"/>
                  </a:lnTo>
                  <a:lnTo>
                    <a:pt x="4182" y="1978"/>
                  </a:lnTo>
                  <a:close/>
                  <a:moveTo>
                    <a:pt x="39" y="1730"/>
                  </a:moveTo>
                  <a:lnTo>
                    <a:pt x="30" y="1775"/>
                  </a:lnTo>
                  <a:lnTo>
                    <a:pt x="30" y="1781"/>
                  </a:lnTo>
                  <a:lnTo>
                    <a:pt x="22" y="1776"/>
                  </a:lnTo>
                  <a:lnTo>
                    <a:pt x="22" y="1776"/>
                  </a:lnTo>
                  <a:lnTo>
                    <a:pt x="22" y="1774"/>
                  </a:lnTo>
                  <a:lnTo>
                    <a:pt x="30" y="1733"/>
                  </a:lnTo>
                  <a:lnTo>
                    <a:pt x="39" y="1730"/>
                  </a:lnTo>
                  <a:close/>
                  <a:moveTo>
                    <a:pt x="4136" y="1680"/>
                  </a:moveTo>
                  <a:lnTo>
                    <a:pt x="4154" y="1728"/>
                  </a:lnTo>
                  <a:lnTo>
                    <a:pt x="4158" y="1754"/>
                  </a:lnTo>
                  <a:lnTo>
                    <a:pt x="4143" y="1711"/>
                  </a:lnTo>
                  <a:lnTo>
                    <a:pt x="4141" y="1703"/>
                  </a:lnTo>
                  <a:lnTo>
                    <a:pt x="4136" y="1680"/>
                  </a:lnTo>
                  <a:close/>
                  <a:moveTo>
                    <a:pt x="4126" y="1622"/>
                  </a:moveTo>
                  <a:lnTo>
                    <a:pt x="4130" y="1622"/>
                  </a:lnTo>
                  <a:lnTo>
                    <a:pt x="4133" y="1624"/>
                  </a:lnTo>
                  <a:lnTo>
                    <a:pt x="4141" y="1666"/>
                  </a:lnTo>
                  <a:lnTo>
                    <a:pt x="4138" y="1669"/>
                  </a:lnTo>
                  <a:lnTo>
                    <a:pt x="4134" y="1672"/>
                  </a:lnTo>
                  <a:lnTo>
                    <a:pt x="4123" y="1624"/>
                  </a:lnTo>
                  <a:lnTo>
                    <a:pt x="4126" y="1622"/>
                  </a:lnTo>
                  <a:close/>
                  <a:moveTo>
                    <a:pt x="150" y="1309"/>
                  </a:moveTo>
                  <a:lnTo>
                    <a:pt x="154" y="1321"/>
                  </a:lnTo>
                  <a:lnTo>
                    <a:pt x="152" y="1331"/>
                  </a:lnTo>
                  <a:lnTo>
                    <a:pt x="146" y="1318"/>
                  </a:lnTo>
                  <a:lnTo>
                    <a:pt x="147" y="1314"/>
                  </a:lnTo>
                  <a:lnTo>
                    <a:pt x="150" y="1309"/>
                  </a:lnTo>
                  <a:close/>
                  <a:moveTo>
                    <a:pt x="3915" y="1067"/>
                  </a:moveTo>
                  <a:lnTo>
                    <a:pt x="3938" y="1106"/>
                  </a:lnTo>
                  <a:lnTo>
                    <a:pt x="3935" y="1112"/>
                  </a:lnTo>
                  <a:lnTo>
                    <a:pt x="3932" y="1114"/>
                  </a:lnTo>
                  <a:lnTo>
                    <a:pt x="3907" y="1068"/>
                  </a:lnTo>
                  <a:lnTo>
                    <a:pt x="3911" y="1067"/>
                  </a:lnTo>
                  <a:lnTo>
                    <a:pt x="3915" y="1067"/>
                  </a:lnTo>
                  <a:close/>
                  <a:moveTo>
                    <a:pt x="313" y="991"/>
                  </a:moveTo>
                  <a:lnTo>
                    <a:pt x="317" y="992"/>
                  </a:lnTo>
                  <a:lnTo>
                    <a:pt x="320" y="993"/>
                  </a:lnTo>
                  <a:lnTo>
                    <a:pt x="317" y="998"/>
                  </a:lnTo>
                  <a:lnTo>
                    <a:pt x="283" y="1058"/>
                  </a:lnTo>
                  <a:lnTo>
                    <a:pt x="248" y="1099"/>
                  </a:lnTo>
                  <a:lnTo>
                    <a:pt x="249" y="1098"/>
                  </a:lnTo>
                  <a:lnTo>
                    <a:pt x="263" y="1073"/>
                  </a:lnTo>
                  <a:lnTo>
                    <a:pt x="293" y="1037"/>
                  </a:lnTo>
                  <a:lnTo>
                    <a:pt x="290" y="1033"/>
                  </a:lnTo>
                  <a:lnTo>
                    <a:pt x="289" y="1030"/>
                  </a:lnTo>
                  <a:lnTo>
                    <a:pt x="310" y="993"/>
                  </a:lnTo>
                  <a:lnTo>
                    <a:pt x="310" y="992"/>
                  </a:lnTo>
                  <a:lnTo>
                    <a:pt x="313" y="991"/>
                  </a:lnTo>
                  <a:close/>
                  <a:moveTo>
                    <a:pt x="3869" y="986"/>
                  </a:moveTo>
                  <a:lnTo>
                    <a:pt x="3886" y="1012"/>
                  </a:lnTo>
                  <a:lnTo>
                    <a:pt x="3905" y="1066"/>
                  </a:lnTo>
                  <a:lnTo>
                    <a:pt x="3886" y="1030"/>
                  </a:lnTo>
                  <a:lnTo>
                    <a:pt x="3869" y="986"/>
                  </a:lnTo>
                  <a:close/>
                  <a:moveTo>
                    <a:pt x="3727" y="800"/>
                  </a:moveTo>
                  <a:lnTo>
                    <a:pt x="3740" y="803"/>
                  </a:lnTo>
                  <a:lnTo>
                    <a:pt x="3741" y="804"/>
                  </a:lnTo>
                  <a:lnTo>
                    <a:pt x="3746" y="810"/>
                  </a:lnTo>
                  <a:lnTo>
                    <a:pt x="3733" y="808"/>
                  </a:lnTo>
                  <a:lnTo>
                    <a:pt x="3727" y="800"/>
                  </a:lnTo>
                  <a:close/>
                  <a:moveTo>
                    <a:pt x="694" y="534"/>
                  </a:moveTo>
                  <a:lnTo>
                    <a:pt x="695" y="534"/>
                  </a:lnTo>
                  <a:lnTo>
                    <a:pt x="700" y="537"/>
                  </a:lnTo>
                  <a:lnTo>
                    <a:pt x="704" y="538"/>
                  </a:lnTo>
                  <a:lnTo>
                    <a:pt x="667" y="572"/>
                  </a:lnTo>
                  <a:lnTo>
                    <a:pt x="666" y="569"/>
                  </a:lnTo>
                  <a:lnTo>
                    <a:pt x="664" y="562"/>
                  </a:lnTo>
                  <a:lnTo>
                    <a:pt x="694" y="534"/>
                  </a:lnTo>
                  <a:close/>
                  <a:moveTo>
                    <a:pt x="760" y="478"/>
                  </a:moveTo>
                  <a:lnTo>
                    <a:pt x="731" y="514"/>
                  </a:lnTo>
                  <a:lnTo>
                    <a:pt x="711" y="531"/>
                  </a:lnTo>
                  <a:lnTo>
                    <a:pt x="741" y="495"/>
                  </a:lnTo>
                  <a:lnTo>
                    <a:pt x="760" y="478"/>
                  </a:lnTo>
                  <a:close/>
                  <a:moveTo>
                    <a:pt x="3405" y="462"/>
                  </a:moveTo>
                  <a:lnTo>
                    <a:pt x="3440" y="492"/>
                  </a:lnTo>
                  <a:lnTo>
                    <a:pt x="3438" y="499"/>
                  </a:lnTo>
                  <a:lnTo>
                    <a:pt x="3436" y="500"/>
                  </a:lnTo>
                  <a:lnTo>
                    <a:pt x="3397" y="468"/>
                  </a:lnTo>
                  <a:lnTo>
                    <a:pt x="3401" y="464"/>
                  </a:lnTo>
                  <a:lnTo>
                    <a:pt x="3405" y="462"/>
                  </a:lnTo>
                  <a:close/>
                  <a:moveTo>
                    <a:pt x="951" y="339"/>
                  </a:moveTo>
                  <a:lnTo>
                    <a:pt x="964" y="341"/>
                  </a:lnTo>
                  <a:lnTo>
                    <a:pt x="958" y="345"/>
                  </a:lnTo>
                  <a:lnTo>
                    <a:pt x="944" y="343"/>
                  </a:lnTo>
                  <a:lnTo>
                    <a:pt x="951" y="339"/>
                  </a:lnTo>
                  <a:close/>
                  <a:moveTo>
                    <a:pt x="3034" y="223"/>
                  </a:moveTo>
                  <a:lnTo>
                    <a:pt x="3041" y="228"/>
                  </a:lnTo>
                  <a:lnTo>
                    <a:pt x="3045" y="240"/>
                  </a:lnTo>
                  <a:lnTo>
                    <a:pt x="3038" y="236"/>
                  </a:lnTo>
                  <a:lnTo>
                    <a:pt x="3034" y="223"/>
                  </a:lnTo>
                  <a:close/>
                  <a:moveTo>
                    <a:pt x="1372" y="127"/>
                  </a:moveTo>
                  <a:lnTo>
                    <a:pt x="1378" y="130"/>
                  </a:lnTo>
                  <a:lnTo>
                    <a:pt x="1381" y="134"/>
                  </a:lnTo>
                  <a:lnTo>
                    <a:pt x="1350" y="144"/>
                  </a:lnTo>
                  <a:lnTo>
                    <a:pt x="1335" y="151"/>
                  </a:lnTo>
                  <a:lnTo>
                    <a:pt x="1335" y="146"/>
                  </a:lnTo>
                  <a:lnTo>
                    <a:pt x="1337" y="140"/>
                  </a:lnTo>
                  <a:lnTo>
                    <a:pt x="1347" y="136"/>
                  </a:lnTo>
                  <a:lnTo>
                    <a:pt x="1372" y="127"/>
                  </a:lnTo>
                  <a:close/>
                  <a:moveTo>
                    <a:pt x="2765" y="120"/>
                  </a:moveTo>
                  <a:lnTo>
                    <a:pt x="2813" y="129"/>
                  </a:lnTo>
                  <a:lnTo>
                    <a:pt x="2834" y="136"/>
                  </a:lnTo>
                  <a:lnTo>
                    <a:pt x="2786" y="129"/>
                  </a:lnTo>
                  <a:lnTo>
                    <a:pt x="2765" y="120"/>
                  </a:lnTo>
                  <a:close/>
                  <a:moveTo>
                    <a:pt x="2704" y="92"/>
                  </a:moveTo>
                  <a:lnTo>
                    <a:pt x="2747" y="105"/>
                  </a:lnTo>
                  <a:lnTo>
                    <a:pt x="2748" y="114"/>
                  </a:lnTo>
                  <a:lnTo>
                    <a:pt x="2699" y="100"/>
                  </a:lnTo>
                  <a:lnTo>
                    <a:pt x="2699" y="99"/>
                  </a:lnTo>
                  <a:lnTo>
                    <a:pt x="2703" y="93"/>
                  </a:lnTo>
                  <a:lnTo>
                    <a:pt x="2704" y="92"/>
                  </a:lnTo>
                  <a:close/>
                  <a:moveTo>
                    <a:pt x="1805" y="20"/>
                  </a:moveTo>
                  <a:lnTo>
                    <a:pt x="1796" y="30"/>
                  </a:lnTo>
                  <a:lnTo>
                    <a:pt x="1788" y="31"/>
                  </a:lnTo>
                  <a:lnTo>
                    <a:pt x="1796" y="21"/>
                  </a:lnTo>
                  <a:lnTo>
                    <a:pt x="1805" y="20"/>
                  </a:lnTo>
                  <a:close/>
                  <a:moveTo>
                    <a:pt x="2115" y="0"/>
                  </a:moveTo>
                  <a:lnTo>
                    <a:pt x="2156" y="1"/>
                  </a:lnTo>
                  <a:lnTo>
                    <a:pt x="2158" y="3"/>
                  </a:lnTo>
                  <a:lnTo>
                    <a:pt x="2161" y="8"/>
                  </a:lnTo>
                  <a:lnTo>
                    <a:pt x="2161" y="10"/>
                  </a:lnTo>
                  <a:lnTo>
                    <a:pt x="2110" y="10"/>
                  </a:lnTo>
                  <a:lnTo>
                    <a:pt x="2115" y="0"/>
                  </a:lnTo>
                  <a:close/>
                  <a:moveTo>
                    <a:pt x="2046" y="0"/>
                  </a:moveTo>
                  <a:lnTo>
                    <a:pt x="2101" y="10"/>
                  </a:lnTo>
                  <a:lnTo>
                    <a:pt x="2069" y="8"/>
                  </a:lnTo>
                  <a:lnTo>
                    <a:pt x="2023" y="1"/>
                  </a:lnTo>
                  <a:lnTo>
                    <a:pt x="20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8" name="Freeform 770"/>
            <p:cNvSpPr>
              <a:spLocks noEditPoints="1"/>
            </p:cNvSpPr>
            <p:nvPr/>
          </p:nvSpPr>
          <p:spPr bwMode="auto">
            <a:xfrm>
              <a:off x="5016" y="441"/>
              <a:ext cx="4200" cy="4206"/>
            </a:xfrm>
            <a:custGeom>
              <a:avLst/>
              <a:gdLst>
                <a:gd name="T0" fmla="*/ 2054 w 4200"/>
                <a:gd name="T1" fmla="*/ 4204 h 4206"/>
                <a:gd name="T2" fmla="*/ 2037 w 4200"/>
                <a:gd name="T3" fmla="*/ 4197 h 4206"/>
                <a:gd name="T4" fmla="*/ 2171 w 4200"/>
                <a:gd name="T5" fmla="*/ 4197 h 4206"/>
                <a:gd name="T6" fmla="*/ 2385 w 4200"/>
                <a:gd name="T7" fmla="*/ 4180 h 4206"/>
                <a:gd name="T8" fmla="*/ 1483 w 4200"/>
                <a:gd name="T9" fmla="*/ 4115 h 4206"/>
                <a:gd name="T10" fmla="*/ 1454 w 4200"/>
                <a:gd name="T11" fmla="*/ 4105 h 4206"/>
                <a:gd name="T12" fmla="*/ 2845 w 4200"/>
                <a:gd name="T13" fmla="*/ 4071 h 4206"/>
                <a:gd name="T14" fmla="*/ 2857 w 4200"/>
                <a:gd name="T15" fmla="*/ 4057 h 4206"/>
                <a:gd name="T16" fmla="*/ 1317 w 4200"/>
                <a:gd name="T17" fmla="*/ 4057 h 4206"/>
                <a:gd name="T18" fmla="*/ 1153 w 4200"/>
                <a:gd name="T19" fmla="*/ 3982 h 4206"/>
                <a:gd name="T20" fmla="*/ 3238 w 4200"/>
                <a:gd name="T21" fmla="*/ 3860 h 4206"/>
                <a:gd name="T22" fmla="*/ 773 w 4200"/>
                <a:gd name="T23" fmla="*/ 3734 h 4206"/>
                <a:gd name="T24" fmla="*/ 3450 w 4200"/>
                <a:gd name="T25" fmla="*/ 3703 h 4206"/>
                <a:gd name="T26" fmla="*/ 3450 w 4200"/>
                <a:gd name="T27" fmla="*/ 3703 h 4206"/>
                <a:gd name="T28" fmla="*/ 3526 w 4200"/>
                <a:gd name="T29" fmla="*/ 3647 h 4206"/>
                <a:gd name="T30" fmla="*/ 3497 w 4200"/>
                <a:gd name="T31" fmla="*/ 3664 h 4206"/>
                <a:gd name="T32" fmla="*/ 451 w 4200"/>
                <a:gd name="T33" fmla="*/ 3394 h 4206"/>
                <a:gd name="T34" fmla="*/ 305 w 4200"/>
                <a:gd name="T35" fmla="*/ 3185 h 4206"/>
                <a:gd name="T36" fmla="*/ 3903 w 4200"/>
                <a:gd name="T37" fmla="*/ 3169 h 4206"/>
                <a:gd name="T38" fmla="*/ 3895 w 4200"/>
                <a:gd name="T39" fmla="*/ 3200 h 4206"/>
                <a:gd name="T40" fmla="*/ 3884 w 4200"/>
                <a:gd name="T41" fmla="*/ 3205 h 4206"/>
                <a:gd name="T42" fmla="*/ 275 w 4200"/>
                <a:gd name="T43" fmla="*/ 3132 h 4206"/>
                <a:gd name="T44" fmla="*/ 250 w 4200"/>
                <a:gd name="T45" fmla="*/ 3103 h 4206"/>
                <a:gd name="T46" fmla="*/ 3971 w 4200"/>
                <a:gd name="T47" fmla="*/ 3063 h 4206"/>
                <a:gd name="T48" fmla="*/ 3971 w 4200"/>
                <a:gd name="T49" fmla="*/ 3063 h 4206"/>
                <a:gd name="T50" fmla="*/ 4045 w 4200"/>
                <a:gd name="T51" fmla="*/ 2884 h 4206"/>
                <a:gd name="T52" fmla="*/ 54 w 4200"/>
                <a:gd name="T53" fmla="*/ 2571 h 4206"/>
                <a:gd name="T54" fmla="*/ 49 w 4200"/>
                <a:gd name="T55" fmla="*/ 2530 h 4206"/>
                <a:gd name="T56" fmla="*/ 4172 w 4200"/>
                <a:gd name="T57" fmla="*/ 2457 h 4206"/>
                <a:gd name="T58" fmla="*/ 34 w 4200"/>
                <a:gd name="T59" fmla="*/ 2451 h 4206"/>
                <a:gd name="T60" fmla="*/ 8 w 4200"/>
                <a:gd name="T61" fmla="*/ 2218 h 4206"/>
                <a:gd name="T62" fmla="*/ 4200 w 4200"/>
                <a:gd name="T63" fmla="*/ 1982 h 4206"/>
                <a:gd name="T64" fmla="*/ 30 w 4200"/>
                <a:gd name="T65" fmla="*/ 1782 h 4206"/>
                <a:gd name="T66" fmla="*/ 35 w 4200"/>
                <a:gd name="T67" fmla="*/ 1741 h 4206"/>
                <a:gd name="T68" fmla="*/ 4166 w 4200"/>
                <a:gd name="T69" fmla="*/ 1762 h 4206"/>
                <a:gd name="T70" fmla="*/ 4151 w 4200"/>
                <a:gd name="T71" fmla="*/ 1633 h 4206"/>
                <a:gd name="T72" fmla="*/ 4155 w 4200"/>
                <a:gd name="T73" fmla="*/ 1667 h 4206"/>
                <a:gd name="T74" fmla="*/ 158 w 4200"/>
                <a:gd name="T75" fmla="*/ 1317 h 4206"/>
                <a:gd name="T76" fmla="*/ 271 w 4200"/>
                <a:gd name="T77" fmla="*/ 1081 h 4206"/>
                <a:gd name="T78" fmla="*/ 271 w 4200"/>
                <a:gd name="T79" fmla="*/ 1081 h 4206"/>
                <a:gd name="T80" fmla="*/ 3950 w 4200"/>
                <a:gd name="T81" fmla="*/ 1105 h 4206"/>
                <a:gd name="T82" fmla="*/ 3923 w 4200"/>
                <a:gd name="T83" fmla="*/ 1075 h 4206"/>
                <a:gd name="T84" fmla="*/ 318 w 4200"/>
                <a:gd name="T85" fmla="*/ 1001 h 4206"/>
                <a:gd name="T86" fmla="*/ 304 w 4200"/>
                <a:gd name="T87" fmla="*/ 1009 h 4206"/>
                <a:gd name="T88" fmla="*/ 311 w 4200"/>
                <a:gd name="T89" fmla="*/ 994 h 4206"/>
                <a:gd name="T90" fmla="*/ 3862 w 4200"/>
                <a:gd name="T91" fmla="*/ 955 h 4206"/>
                <a:gd name="T92" fmla="*/ 3749 w 4200"/>
                <a:gd name="T93" fmla="*/ 812 h 4206"/>
                <a:gd name="T94" fmla="*/ 671 w 4200"/>
                <a:gd name="T95" fmla="*/ 563 h 4206"/>
                <a:gd name="T96" fmla="*/ 688 w 4200"/>
                <a:gd name="T97" fmla="*/ 545 h 4206"/>
                <a:gd name="T98" fmla="*/ 3448 w 4200"/>
                <a:gd name="T99" fmla="*/ 500 h 4206"/>
                <a:gd name="T100" fmla="*/ 768 w 4200"/>
                <a:gd name="T101" fmla="*/ 486 h 4206"/>
                <a:gd name="T102" fmla="*/ 959 w 4200"/>
                <a:gd name="T103" fmla="*/ 347 h 4206"/>
                <a:gd name="T104" fmla="*/ 3044 w 4200"/>
                <a:gd name="T105" fmla="*/ 223 h 4206"/>
                <a:gd name="T106" fmla="*/ 2868 w 4200"/>
                <a:gd name="T107" fmla="*/ 145 h 4206"/>
                <a:gd name="T108" fmla="*/ 1369 w 4200"/>
                <a:gd name="T109" fmla="*/ 132 h 4206"/>
                <a:gd name="T110" fmla="*/ 1348 w 4200"/>
                <a:gd name="T111" fmla="*/ 142 h 4206"/>
                <a:gd name="T112" fmla="*/ 2721 w 4200"/>
                <a:gd name="T113" fmla="*/ 96 h 4206"/>
                <a:gd name="T114" fmla="*/ 2712 w 4200"/>
                <a:gd name="T115" fmla="*/ 100 h 4206"/>
                <a:gd name="T116" fmla="*/ 1804 w 4200"/>
                <a:gd name="T117" fmla="*/ 29 h 4206"/>
                <a:gd name="T118" fmla="*/ 2031 w 4200"/>
                <a:gd name="T119" fmla="*/ 9 h 4206"/>
                <a:gd name="T120" fmla="*/ 2153 w 4200"/>
                <a:gd name="T121" fmla="*/ 0 h 4206"/>
                <a:gd name="T122" fmla="*/ 2164 w 4200"/>
                <a:gd name="T123" fmla="*/ 9 h 4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00" h="4206">
                  <a:moveTo>
                    <a:pt x="2037" y="4197"/>
                  </a:moveTo>
                  <a:lnTo>
                    <a:pt x="2074" y="4198"/>
                  </a:lnTo>
                  <a:lnTo>
                    <a:pt x="2067" y="4202"/>
                  </a:lnTo>
                  <a:lnTo>
                    <a:pt x="2057" y="4204"/>
                  </a:lnTo>
                  <a:lnTo>
                    <a:pt x="2054" y="4204"/>
                  </a:lnTo>
                  <a:lnTo>
                    <a:pt x="2048" y="4202"/>
                  </a:lnTo>
                  <a:lnTo>
                    <a:pt x="2044" y="4199"/>
                  </a:lnTo>
                  <a:lnTo>
                    <a:pt x="2039" y="4206"/>
                  </a:lnTo>
                  <a:lnTo>
                    <a:pt x="2030" y="4206"/>
                  </a:lnTo>
                  <a:lnTo>
                    <a:pt x="2037" y="4197"/>
                  </a:lnTo>
                  <a:close/>
                  <a:moveTo>
                    <a:pt x="2171" y="4197"/>
                  </a:moveTo>
                  <a:lnTo>
                    <a:pt x="2214" y="4204"/>
                  </a:lnTo>
                  <a:lnTo>
                    <a:pt x="2181" y="4205"/>
                  </a:lnTo>
                  <a:lnTo>
                    <a:pt x="2137" y="4198"/>
                  </a:lnTo>
                  <a:lnTo>
                    <a:pt x="2171" y="4197"/>
                  </a:lnTo>
                  <a:close/>
                  <a:moveTo>
                    <a:pt x="2395" y="4178"/>
                  </a:moveTo>
                  <a:lnTo>
                    <a:pt x="2386" y="4188"/>
                  </a:lnTo>
                  <a:lnTo>
                    <a:pt x="2375" y="4190"/>
                  </a:lnTo>
                  <a:lnTo>
                    <a:pt x="2375" y="4190"/>
                  </a:lnTo>
                  <a:lnTo>
                    <a:pt x="2385" y="4180"/>
                  </a:lnTo>
                  <a:lnTo>
                    <a:pt x="2395" y="4178"/>
                  </a:lnTo>
                  <a:close/>
                  <a:moveTo>
                    <a:pt x="1445" y="4093"/>
                  </a:moveTo>
                  <a:lnTo>
                    <a:pt x="1483" y="4105"/>
                  </a:lnTo>
                  <a:lnTo>
                    <a:pt x="1481" y="4106"/>
                  </a:lnTo>
                  <a:lnTo>
                    <a:pt x="1483" y="4115"/>
                  </a:lnTo>
                  <a:lnTo>
                    <a:pt x="1475" y="4112"/>
                  </a:lnTo>
                  <a:lnTo>
                    <a:pt x="1475" y="4110"/>
                  </a:lnTo>
                  <a:lnTo>
                    <a:pt x="1469" y="4110"/>
                  </a:lnTo>
                  <a:lnTo>
                    <a:pt x="1456" y="4106"/>
                  </a:lnTo>
                  <a:lnTo>
                    <a:pt x="1454" y="4105"/>
                  </a:lnTo>
                  <a:lnTo>
                    <a:pt x="1447" y="4095"/>
                  </a:lnTo>
                  <a:lnTo>
                    <a:pt x="1445" y="4093"/>
                  </a:lnTo>
                  <a:close/>
                  <a:moveTo>
                    <a:pt x="2857" y="4057"/>
                  </a:moveTo>
                  <a:lnTo>
                    <a:pt x="2854" y="4064"/>
                  </a:lnTo>
                  <a:lnTo>
                    <a:pt x="2845" y="4071"/>
                  </a:lnTo>
                  <a:lnTo>
                    <a:pt x="2833" y="4074"/>
                  </a:lnTo>
                  <a:lnTo>
                    <a:pt x="2828" y="4074"/>
                  </a:lnTo>
                  <a:lnTo>
                    <a:pt x="2820" y="4071"/>
                  </a:lnTo>
                  <a:lnTo>
                    <a:pt x="2844" y="4062"/>
                  </a:lnTo>
                  <a:lnTo>
                    <a:pt x="2857" y="4057"/>
                  </a:lnTo>
                  <a:close/>
                  <a:moveTo>
                    <a:pt x="1311" y="4054"/>
                  </a:moveTo>
                  <a:lnTo>
                    <a:pt x="1358" y="4062"/>
                  </a:lnTo>
                  <a:lnTo>
                    <a:pt x="1393" y="4075"/>
                  </a:lnTo>
                  <a:lnTo>
                    <a:pt x="1346" y="4067"/>
                  </a:lnTo>
                  <a:lnTo>
                    <a:pt x="1317" y="4057"/>
                  </a:lnTo>
                  <a:lnTo>
                    <a:pt x="1311" y="4054"/>
                  </a:lnTo>
                  <a:close/>
                  <a:moveTo>
                    <a:pt x="1149" y="3969"/>
                  </a:moveTo>
                  <a:lnTo>
                    <a:pt x="1157" y="3973"/>
                  </a:lnTo>
                  <a:lnTo>
                    <a:pt x="1161" y="3986"/>
                  </a:lnTo>
                  <a:lnTo>
                    <a:pt x="1153" y="3982"/>
                  </a:lnTo>
                  <a:lnTo>
                    <a:pt x="1149" y="3969"/>
                  </a:lnTo>
                  <a:close/>
                  <a:moveTo>
                    <a:pt x="3248" y="3855"/>
                  </a:moveTo>
                  <a:lnTo>
                    <a:pt x="3261" y="3857"/>
                  </a:lnTo>
                  <a:lnTo>
                    <a:pt x="3252" y="3863"/>
                  </a:lnTo>
                  <a:lnTo>
                    <a:pt x="3238" y="3860"/>
                  </a:lnTo>
                  <a:lnTo>
                    <a:pt x="3248" y="3855"/>
                  </a:lnTo>
                  <a:close/>
                  <a:moveTo>
                    <a:pt x="750" y="3705"/>
                  </a:moveTo>
                  <a:lnTo>
                    <a:pt x="784" y="3733"/>
                  </a:lnTo>
                  <a:lnTo>
                    <a:pt x="776" y="3736"/>
                  </a:lnTo>
                  <a:lnTo>
                    <a:pt x="773" y="3734"/>
                  </a:lnTo>
                  <a:lnTo>
                    <a:pt x="771" y="3734"/>
                  </a:lnTo>
                  <a:lnTo>
                    <a:pt x="753" y="3719"/>
                  </a:lnTo>
                  <a:lnTo>
                    <a:pt x="750" y="3715"/>
                  </a:lnTo>
                  <a:lnTo>
                    <a:pt x="750" y="3705"/>
                  </a:lnTo>
                  <a:close/>
                  <a:moveTo>
                    <a:pt x="3450" y="3703"/>
                  </a:moveTo>
                  <a:lnTo>
                    <a:pt x="3420" y="3740"/>
                  </a:lnTo>
                  <a:lnTo>
                    <a:pt x="3396" y="3760"/>
                  </a:lnTo>
                  <a:lnTo>
                    <a:pt x="3395" y="3761"/>
                  </a:lnTo>
                  <a:lnTo>
                    <a:pt x="3424" y="3725"/>
                  </a:lnTo>
                  <a:lnTo>
                    <a:pt x="3450" y="3703"/>
                  </a:lnTo>
                  <a:close/>
                  <a:moveTo>
                    <a:pt x="3528" y="3636"/>
                  </a:moveTo>
                  <a:lnTo>
                    <a:pt x="3528" y="3641"/>
                  </a:lnTo>
                  <a:lnTo>
                    <a:pt x="3533" y="3641"/>
                  </a:lnTo>
                  <a:lnTo>
                    <a:pt x="3528" y="3648"/>
                  </a:lnTo>
                  <a:lnTo>
                    <a:pt x="3526" y="3647"/>
                  </a:lnTo>
                  <a:lnTo>
                    <a:pt x="3523" y="3653"/>
                  </a:lnTo>
                  <a:lnTo>
                    <a:pt x="3512" y="3662"/>
                  </a:lnTo>
                  <a:lnTo>
                    <a:pt x="3512" y="3662"/>
                  </a:lnTo>
                  <a:lnTo>
                    <a:pt x="3502" y="3665"/>
                  </a:lnTo>
                  <a:lnTo>
                    <a:pt x="3497" y="3664"/>
                  </a:lnTo>
                  <a:lnTo>
                    <a:pt x="3497" y="3664"/>
                  </a:lnTo>
                  <a:lnTo>
                    <a:pt x="3528" y="3636"/>
                  </a:lnTo>
                  <a:close/>
                  <a:moveTo>
                    <a:pt x="434" y="3387"/>
                  </a:moveTo>
                  <a:lnTo>
                    <a:pt x="446" y="3390"/>
                  </a:lnTo>
                  <a:lnTo>
                    <a:pt x="451" y="3394"/>
                  </a:lnTo>
                  <a:lnTo>
                    <a:pt x="453" y="3398"/>
                  </a:lnTo>
                  <a:lnTo>
                    <a:pt x="439" y="3395"/>
                  </a:lnTo>
                  <a:lnTo>
                    <a:pt x="434" y="3387"/>
                  </a:lnTo>
                  <a:close/>
                  <a:moveTo>
                    <a:pt x="299" y="3175"/>
                  </a:moveTo>
                  <a:lnTo>
                    <a:pt x="305" y="3185"/>
                  </a:lnTo>
                  <a:lnTo>
                    <a:pt x="318" y="3205"/>
                  </a:lnTo>
                  <a:lnTo>
                    <a:pt x="333" y="3243"/>
                  </a:lnTo>
                  <a:lnTo>
                    <a:pt x="316" y="3217"/>
                  </a:lnTo>
                  <a:lnTo>
                    <a:pt x="299" y="3175"/>
                  </a:lnTo>
                  <a:close/>
                  <a:moveTo>
                    <a:pt x="3903" y="3169"/>
                  </a:moveTo>
                  <a:lnTo>
                    <a:pt x="3905" y="3172"/>
                  </a:lnTo>
                  <a:lnTo>
                    <a:pt x="3905" y="3178"/>
                  </a:lnTo>
                  <a:lnTo>
                    <a:pt x="3905" y="3183"/>
                  </a:lnTo>
                  <a:lnTo>
                    <a:pt x="3896" y="3199"/>
                  </a:lnTo>
                  <a:lnTo>
                    <a:pt x="3895" y="3200"/>
                  </a:lnTo>
                  <a:lnTo>
                    <a:pt x="3889" y="3205"/>
                  </a:lnTo>
                  <a:lnTo>
                    <a:pt x="3891" y="3209"/>
                  </a:lnTo>
                  <a:lnTo>
                    <a:pt x="3889" y="3210"/>
                  </a:lnTo>
                  <a:lnTo>
                    <a:pt x="3888" y="3213"/>
                  </a:lnTo>
                  <a:lnTo>
                    <a:pt x="3884" y="3205"/>
                  </a:lnTo>
                  <a:lnTo>
                    <a:pt x="3882" y="3206"/>
                  </a:lnTo>
                  <a:lnTo>
                    <a:pt x="3882" y="3205"/>
                  </a:lnTo>
                  <a:lnTo>
                    <a:pt x="3903" y="3169"/>
                  </a:lnTo>
                  <a:close/>
                  <a:moveTo>
                    <a:pt x="254" y="3093"/>
                  </a:moveTo>
                  <a:lnTo>
                    <a:pt x="275" y="3132"/>
                  </a:lnTo>
                  <a:lnTo>
                    <a:pt x="275" y="3132"/>
                  </a:lnTo>
                  <a:lnTo>
                    <a:pt x="273" y="3132"/>
                  </a:lnTo>
                  <a:lnTo>
                    <a:pt x="264" y="3128"/>
                  </a:lnTo>
                  <a:lnTo>
                    <a:pt x="250" y="3104"/>
                  </a:lnTo>
                  <a:lnTo>
                    <a:pt x="250" y="3103"/>
                  </a:lnTo>
                  <a:lnTo>
                    <a:pt x="250" y="3103"/>
                  </a:lnTo>
                  <a:lnTo>
                    <a:pt x="244" y="3096"/>
                  </a:lnTo>
                  <a:lnTo>
                    <a:pt x="251" y="3097"/>
                  </a:lnTo>
                  <a:lnTo>
                    <a:pt x="254" y="3093"/>
                  </a:lnTo>
                  <a:close/>
                  <a:moveTo>
                    <a:pt x="3971" y="3063"/>
                  </a:moveTo>
                  <a:lnTo>
                    <a:pt x="3958" y="3087"/>
                  </a:lnTo>
                  <a:lnTo>
                    <a:pt x="3929" y="3125"/>
                  </a:lnTo>
                  <a:lnTo>
                    <a:pt x="3943" y="3100"/>
                  </a:lnTo>
                  <a:lnTo>
                    <a:pt x="3944" y="3096"/>
                  </a:lnTo>
                  <a:lnTo>
                    <a:pt x="3971" y="3063"/>
                  </a:lnTo>
                  <a:close/>
                  <a:moveTo>
                    <a:pt x="4045" y="2882"/>
                  </a:moveTo>
                  <a:lnTo>
                    <a:pt x="4049" y="2895"/>
                  </a:lnTo>
                  <a:lnTo>
                    <a:pt x="4046" y="2902"/>
                  </a:lnTo>
                  <a:lnTo>
                    <a:pt x="4040" y="2891"/>
                  </a:lnTo>
                  <a:lnTo>
                    <a:pt x="4045" y="2884"/>
                  </a:lnTo>
                  <a:lnTo>
                    <a:pt x="4045" y="2882"/>
                  </a:lnTo>
                  <a:close/>
                  <a:moveTo>
                    <a:pt x="49" y="2530"/>
                  </a:moveTo>
                  <a:lnTo>
                    <a:pt x="59" y="2574"/>
                  </a:lnTo>
                  <a:lnTo>
                    <a:pt x="58" y="2574"/>
                  </a:lnTo>
                  <a:lnTo>
                    <a:pt x="54" y="2571"/>
                  </a:lnTo>
                  <a:lnTo>
                    <a:pt x="49" y="2576"/>
                  </a:lnTo>
                  <a:lnTo>
                    <a:pt x="42" y="2540"/>
                  </a:lnTo>
                  <a:lnTo>
                    <a:pt x="42" y="2539"/>
                  </a:lnTo>
                  <a:lnTo>
                    <a:pt x="45" y="2533"/>
                  </a:lnTo>
                  <a:lnTo>
                    <a:pt x="49" y="2530"/>
                  </a:lnTo>
                  <a:close/>
                  <a:moveTo>
                    <a:pt x="4170" y="2424"/>
                  </a:moveTo>
                  <a:lnTo>
                    <a:pt x="4176" y="2432"/>
                  </a:lnTo>
                  <a:lnTo>
                    <a:pt x="4176" y="2439"/>
                  </a:lnTo>
                  <a:lnTo>
                    <a:pt x="4173" y="2454"/>
                  </a:lnTo>
                  <a:lnTo>
                    <a:pt x="4172" y="2457"/>
                  </a:lnTo>
                  <a:lnTo>
                    <a:pt x="4162" y="2465"/>
                  </a:lnTo>
                  <a:lnTo>
                    <a:pt x="4162" y="2465"/>
                  </a:lnTo>
                  <a:lnTo>
                    <a:pt x="4170" y="2424"/>
                  </a:lnTo>
                  <a:close/>
                  <a:moveTo>
                    <a:pt x="18" y="2409"/>
                  </a:moveTo>
                  <a:lnTo>
                    <a:pt x="34" y="2451"/>
                  </a:lnTo>
                  <a:lnTo>
                    <a:pt x="39" y="2487"/>
                  </a:lnTo>
                  <a:lnTo>
                    <a:pt x="24" y="2444"/>
                  </a:lnTo>
                  <a:lnTo>
                    <a:pt x="18" y="2409"/>
                  </a:lnTo>
                  <a:close/>
                  <a:moveTo>
                    <a:pt x="8" y="2208"/>
                  </a:moveTo>
                  <a:lnTo>
                    <a:pt x="8" y="2218"/>
                  </a:lnTo>
                  <a:lnTo>
                    <a:pt x="0" y="2229"/>
                  </a:lnTo>
                  <a:lnTo>
                    <a:pt x="0" y="2218"/>
                  </a:lnTo>
                  <a:lnTo>
                    <a:pt x="8" y="2208"/>
                  </a:lnTo>
                  <a:close/>
                  <a:moveTo>
                    <a:pt x="4199" y="1977"/>
                  </a:moveTo>
                  <a:lnTo>
                    <a:pt x="4200" y="1982"/>
                  </a:lnTo>
                  <a:lnTo>
                    <a:pt x="4192" y="1992"/>
                  </a:lnTo>
                  <a:lnTo>
                    <a:pt x="4190" y="1986"/>
                  </a:lnTo>
                  <a:lnTo>
                    <a:pt x="4199" y="1977"/>
                  </a:lnTo>
                  <a:close/>
                  <a:moveTo>
                    <a:pt x="38" y="1741"/>
                  </a:moveTo>
                  <a:lnTo>
                    <a:pt x="30" y="1782"/>
                  </a:lnTo>
                  <a:lnTo>
                    <a:pt x="30" y="1784"/>
                  </a:lnTo>
                  <a:lnTo>
                    <a:pt x="23" y="1774"/>
                  </a:lnTo>
                  <a:lnTo>
                    <a:pt x="23" y="1773"/>
                  </a:lnTo>
                  <a:lnTo>
                    <a:pt x="27" y="1748"/>
                  </a:lnTo>
                  <a:lnTo>
                    <a:pt x="35" y="1741"/>
                  </a:lnTo>
                  <a:lnTo>
                    <a:pt x="38" y="1741"/>
                  </a:lnTo>
                  <a:close/>
                  <a:moveTo>
                    <a:pt x="4162" y="1736"/>
                  </a:moveTo>
                  <a:lnTo>
                    <a:pt x="4177" y="1779"/>
                  </a:lnTo>
                  <a:lnTo>
                    <a:pt x="4182" y="1804"/>
                  </a:lnTo>
                  <a:lnTo>
                    <a:pt x="4166" y="1762"/>
                  </a:lnTo>
                  <a:lnTo>
                    <a:pt x="4162" y="1736"/>
                  </a:lnTo>
                  <a:close/>
                  <a:moveTo>
                    <a:pt x="4141" y="1632"/>
                  </a:moveTo>
                  <a:lnTo>
                    <a:pt x="4144" y="1632"/>
                  </a:lnTo>
                  <a:lnTo>
                    <a:pt x="4148" y="1635"/>
                  </a:lnTo>
                  <a:lnTo>
                    <a:pt x="4151" y="1633"/>
                  </a:lnTo>
                  <a:lnTo>
                    <a:pt x="4151" y="1637"/>
                  </a:lnTo>
                  <a:lnTo>
                    <a:pt x="4149" y="1639"/>
                  </a:lnTo>
                  <a:lnTo>
                    <a:pt x="4152" y="1640"/>
                  </a:lnTo>
                  <a:lnTo>
                    <a:pt x="4156" y="1663"/>
                  </a:lnTo>
                  <a:lnTo>
                    <a:pt x="4155" y="1667"/>
                  </a:lnTo>
                  <a:lnTo>
                    <a:pt x="4152" y="1673"/>
                  </a:lnTo>
                  <a:lnTo>
                    <a:pt x="4149" y="1674"/>
                  </a:lnTo>
                  <a:lnTo>
                    <a:pt x="4141" y="1632"/>
                  </a:lnTo>
                  <a:close/>
                  <a:moveTo>
                    <a:pt x="154" y="1305"/>
                  </a:moveTo>
                  <a:lnTo>
                    <a:pt x="158" y="1317"/>
                  </a:lnTo>
                  <a:lnTo>
                    <a:pt x="155" y="1322"/>
                  </a:lnTo>
                  <a:lnTo>
                    <a:pt x="154" y="1326"/>
                  </a:lnTo>
                  <a:lnTo>
                    <a:pt x="150" y="1314"/>
                  </a:lnTo>
                  <a:lnTo>
                    <a:pt x="154" y="1305"/>
                  </a:lnTo>
                  <a:close/>
                  <a:moveTo>
                    <a:pt x="271" y="1081"/>
                  </a:moveTo>
                  <a:lnTo>
                    <a:pt x="257" y="1106"/>
                  </a:lnTo>
                  <a:lnTo>
                    <a:pt x="256" y="1107"/>
                  </a:lnTo>
                  <a:lnTo>
                    <a:pt x="230" y="1140"/>
                  </a:lnTo>
                  <a:lnTo>
                    <a:pt x="240" y="1119"/>
                  </a:lnTo>
                  <a:lnTo>
                    <a:pt x="271" y="1081"/>
                  </a:lnTo>
                  <a:close/>
                  <a:moveTo>
                    <a:pt x="3925" y="1075"/>
                  </a:moveTo>
                  <a:lnTo>
                    <a:pt x="3927" y="1075"/>
                  </a:lnTo>
                  <a:lnTo>
                    <a:pt x="3936" y="1079"/>
                  </a:lnTo>
                  <a:lnTo>
                    <a:pt x="3949" y="1100"/>
                  </a:lnTo>
                  <a:lnTo>
                    <a:pt x="3950" y="1105"/>
                  </a:lnTo>
                  <a:lnTo>
                    <a:pt x="3951" y="1105"/>
                  </a:lnTo>
                  <a:lnTo>
                    <a:pt x="3956" y="1112"/>
                  </a:lnTo>
                  <a:lnTo>
                    <a:pt x="3949" y="1110"/>
                  </a:lnTo>
                  <a:lnTo>
                    <a:pt x="3946" y="1114"/>
                  </a:lnTo>
                  <a:lnTo>
                    <a:pt x="3923" y="1075"/>
                  </a:lnTo>
                  <a:lnTo>
                    <a:pt x="3925" y="1075"/>
                  </a:lnTo>
                  <a:close/>
                  <a:moveTo>
                    <a:pt x="311" y="994"/>
                  </a:moveTo>
                  <a:lnTo>
                    <a:pt x="314" y="1000"/>
                  </a:lnTo>
                  <a:lnTo>
                    <a:pt x="318" y="1000"/>
                  </a:lnTo>
                  <a:lnTo>
                    <a:pt x="318" y="1001"/>
                  </a:lnTo>
                  <a:lnTo>
                    <a:pt x="297" y="1038"/>
                  </a:lnTo>
                  <a:lnTo>
                    <a:pt x="295" y="1035"/>
                  </a:lnTo>
                  <a:lnTo>
                    <a:pt x="294" y="1030"/>
                  </a:lnTo>
                  <a:lnTo>
                    <a:pt x="294" y="1024"/>
                  </a:lnTo>
                  <a:lnTo>
                    <a:pt x="304" y="1009"/>
                  </a:lnTo>
                  <a:lnTo>
                    <a:pt x="304" y="1007"/>
                  </a:lnTo>
                  <a:lnTo>
                    <a:pt x="308" y="1004"/>
                  </a:lnTo>
                  <a:lnTo>
                    <a:pt x="308" y="1001"/>
                  </a:lnTo>
                  <a:lnTo>
                    <a:pt x="309" y="996"/>
                  </a:lnTo>
                  <a:lnTo>
                    <a:pt x="311" y="994"/>
                  </a:lnTo>
                  <a:close/>
                  <a:moveTo>
                    <a:pt x="3862" y="955"/>
                  </a:moveTo>
                  <a:lnTo>
                    <a:pt x="3878" y="980"/>
                  </a:lnTo>
                  <a:lnTo>
                    <a:pt x="3894" y="1020"/>
                  </a:lnTo>
                  <a:lnTo>
                    <a:pt x="3877" y="994"/>
                  </a:lnTo>
                  <a:lnTo>
                    <a:pt x="3862" y="955"/>
                  </a:lnTo>
                  <a:close/>
                  <a:moveTo>
                    <a:pt x="3748" y="811"/>
                  </a:moveTo>
                  <a:lnTo>
                    <a:pt x="3762" y="813"/>
                  </a:lnTo>
                  <a:lnTo>
                    <a:pt x="3766" y="821"/>
                  </a:lnTo>
                  <a:lnTo>
                    <a:pt x="3754" y="818"/>
                  </a:lnTo>
                  <a:lnTo>
                    <a:pt x="3749" y="812"/>
                  </a:lnTo>
                  <a:lnTo>
                    <a:pt x="3748" y="811"/>
                  </a:lnTo>
                  <a:close/>
                  <a:moveTo>
                    <a:pt x="699" y="542"/>
                  </a:moveTo>
                  <a:lnTo>
                    <a:pt x="702" y="542"/>
                  </a:lnTo>
                  <a:lnTo>
                    <a:pt x="672" y="570"/>
                  </a:lnTo>
                  <a:lnTo>
                    <a:pt x="671" y="563"/>
                  </a:lnTo>
                  <a:lnTo>
                    <a:pt x="667" y="563"/>
                  </a:lnTo>
                  <a:lnTo>
                    <a:pt x="670" y="561"/>
                  </a:lnTo>
                  <a:lnTo>
                    <a:pt x="674" y="561"/>
                  </a:lnTo>
                  <a:lnTo>
                    <a:pt x="679" y="551"/>
                  </a:lnTo>
                  <a:lnTo>
                    <a:pt x="688" y="545"/>
                  </a:lnTo>
                  <a:lnTo>
                    <a:pt x="699" y="542"/>
                  </a:lnTo>
                  <a:close/>
                  <a:moveTo>
                    <a:pt x="3422" y="469"/>
                  </a:moveTo>
                  <a:lnTo>
                    <a:pt x="3424" y="469"/>
                  </a:lnTo>
                  <a:lnTo>
                    <a:pt x="3447" y="487"/>
                  </a:lnTo>
                  <a:lnTo>
                    <a:pt x="3448" y="500"/>
                  </a:lnTo>
                  <a:lnTo>
                    <a:pt x="3448" y="500"/>
                  </a:lnTo>
                  <a:lnTo>
                    <a:pt x="3413" y="470"/>
                  </a:lnTo>
                  <a:lnTo>
                    <a:pt x="3422" y="469"/>
                  </a:lnTo>
                  <a:close/>
                  <a:moveTo>
                    <a:pt x="798" y="450"/>
                  </a:moveTo>
                  <a:lnTo>
                    <a:pt x="768" y="486"/>
                  </a:lnTo>
                  <a:lnTo>
                    <a:pt x="749" y="503"/>
                  </a:lnTo>
                  <a:lnTo>
                    <a:pt x="780" y="466"/>
                  </a:lnTo>
                  <a:lnTo>
                    <a:pt x="798" y="450"/>
                  </a:lnTo>
                  <a:close/>
                  <a:moveTo>
                    <a:pt x="945" y="344"/>
                  </a:moveTo>
                  <a:lnTo>
                    <a:pt x="959" y="347"/>
                  </a:lnTo>
                  <a:lnTo>
                    <a:pt x="952" y="351"/>
                  </a:lnTo>
                  <a:lnTo>
                    <a:pt x="939" y="349"/>
                  </a:lnTo>
                  <a:lnTo>
                    <a:pt x="945" y="344"/>
                  </a:lnTo>
                  <a:close/>
                  <a:moveTo>
                    <a:pt x="3036" y="220"/>
                  </a:moveTo>
                  <a:lnTo>
                    <a:pt x="3044" y="223"/>
                  </a:lnTo>
                  <a:lnTo>
                    <a:pt x="3049" y="236"/>
                  </a:lnTo>
                  <a:lnTo>
                    <a:pt x="3042" y="231"/>
                  </a:lnTo>
                  <a:lnTo>
                    <a:pt x="3036" y="220"/>
                  </a:lnTo>
                  <a:close/>
                  <a:moveTo>
                    <a:pt x="2821" y="137"/>
                  </a:moveTo>
                  <a:lnTo>
                    <a:pt x="2868" y="145"/>
                  </a:lnTo>
                  <a:lnTo>
                    <a:pt x="2883" y="149"/>
                  </a:lnTo>
                  <a:lnTo>
                    <a:pt x="2888" y="152"/>
                  </a:lnTo>
                  <a:lnTo>
                    <a:pt x="2842" y="144"/>
                  </a:lnTo>
                  <a:lnTo>
                    <a:pt x="2821" y="137"/>
                  </a:lnTo>
                  <a:close/>
                  <a:moveTo>
                    <a:pt x="1369" y="132"/>
                  </a:moveTo>
                  <a:lnTo>
                    <a:pt x="1373" y="132"/>
                  </a:lnTo>
                  <a:lnTo>
                    <a:pt x="1380" y="135"/>
                  </a:lnTo>
                  <a:lnTo>
                    <a:pt x="1355" y="144"/>
                  </a:lnTo>
                  <a:lnTo>
                    <a:pt x="1345" y="148"/>
                  </a:lnTo>
                  <a:lnTo>
                    <a:pt x="1348" y="142"/>
                  </a:lnTo>
                  <a:lnTo>
                    <a:pt x="1356" y="135"/>
                  </a:lnTo>
                  <a:lnTo>
                    <a:pt x="1369" y="132"/>
                  </a:lnTo>
                  <a:close/>
                  <a:moveTo>
                    <a:pt x="2714" y="91"/>
                  </a:moveTo>
                  <a:lnTo>
                    <a:pt x="2719" y="93"/>
                  </a:lnTo>
                  <a:lnTo>
                    <a:pt x="2721" y="96"/>
                  </a:lnTo>
                  <a:lnTo>
                    <a:pt x="2724" y="94"/>
                  </a:lnTo>
                  <a:lnTo>
                    <a:pt x="2749" y="101"/>
                  </a:lnTo>
                  <a:lnTo>
                    <a:pt x="2755" y="111"/>
                  </a:lnTo>
                  <a:lnTo>
                    <a:pt x="2755" y="113"/>
                  </a:lnTo>
                  <a:lnTo>
                    <a:pt x="2712" y="100"/>
                  </a:lnTo>
                  <a:lnTo>
                    <a:pt x="2715" y="97"/>
                  </a:lnTo>
                  <a:lnTo>
                    <a:pt x="2714" y="91"/>
                  </a:lnTo>
                  <a:close/>
                  <a:moveTo>
                    <a:pt x="1821" y="16"/>
                  </a:moveTo>
                  <a:lnTo>
                    <a:pt x="1813" y="28"/>
                  </a:lnTo>
                  <a:lnTo>
                    <a:pt x="1804" y="29"/>
                  </a:lnTo>
                  <a:lnTo>
                    <a:pt x="1814" y="18"/>
                  </a:lnTo>
                  <a:lnTo>
                    <a:pt x="1821" y="16"/>
                  </a:lnTo>
                  <a:close/>
                  <a:moveTo>
                    <a:pt x="2012" y="1"/>
                  </a:moveTo>
                  <a:lnTo>
                    <a:pt x="2054" y="8"/>
                  </a:lnTo>
                  <a:lnTo>
                    <a:pt x="2031" y="9"/>
                  </a:lnTo>
                  <a:lnTo>
                    <a:pt x="1988" y="2"/>
                  </a:lnTo>
                  <a:lnTo>
                    <a:pt x="2012" y="1"/>
                  </a:lnTo>
                  <a:close/>
                  <a:moveTo>
                    <a:pt x="2137" y="0"/>
                  </a:moveTo>
                  <a:lnTo>
                    <a:pt x="2152" y="0"/>
                  </a:lnTo>
                  <a:lnTo>
                    <a:pt x="2153" y="0"/>
                  </a:lnTo>
                  <a:lnTo>
                    <a:pt x="2157" y="4"/>
                  </a:lnTo>
                  <a:lnTo>
                    <a:pt x="2160" y="0"/>
                  </a:lnTo>
                  <a:lnTo>
                    <a:pt x="2167" y="0"/>
                  </a:lnTo>
                  <a:lnTo>
                    <a:pt x="2163" y="7"/>
                  </a:lnTo>
                  <a:lnTo>
                    <a:pt x="2164" y="9"/>
                  </a:lnTo>
                  <a:lnTo>
                    <a:pt x="2123" y="8"/>
                  </a:lnTo>
                  <a:lnTo>
                    <a:pt x="2123" y="8"/>
                  </a:lnTo>
                  <a:lnTo>
                    <a:pt x="2132" y="1"/>
                  </a:lnTo>
                  <a:lnTo>
                    <a:pt x="2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9" name="Freeform 771"/>
            <p:cNvSpPr>
              <a:spLocks noEditPoints="1"/>
            </p:cNvSpPr>
            <p:nvPr/>
          </p:nvSpPr>
          <p:spPr bwMode="auto">
            <a:xfrm>
              <a:off x="5007" y="432"/>
              <a:ext cx="4218" cy="4224"/>
            </a:xfrm>
            <a:custGeom>
              <a:avLst/>
              <a:gdLst>
                <a:gd name="T0" fmla="*/ 2039 w 4218"/>
                <a:gd name="T1" fmla="*/ 4215 h 4224"/>
                <a:gd name="T2" fmla="*/ 2223 w 4218"/>
                <a:gd name="T3" fmla="*/ 4213 h 4224"/>
                <a:gd name="T4" fmla="*/ 2360 w 4218"/>
                <a:gd name="T5" fmla="*/ 4208 h 4224"/>
                <a:gd name="T6" fmla="*/ 2384 w 4218"/>
                <a:gd name="T7" fmla="*/ 4199 h 4224"/>
                <a:gd name="T8" fmla="*/ 1497 w 4218"/>
                <a:gd name="T9" fmla="*/ 4134 h 4224"/>
                <a:gd name="T10" fmla="*/ 1478 w 4218"/>
                <a:gd name="T11" fmla="*/ 4119 h 4224"/>
                <a:gd name="T12" fmla="*/ 1326 w 4218"/>
                <a:gd name="T13" fmla="*/ 4066 h 4224"/>
                <a:gd name="T14" fmla="*/ 1170 w 4218"/>
                <a:gd name="T15" fmla="*/ 3995 h 4224"/>
                <a:gd name="T16" fmla="*/ 3282 w 4218"/>
                <a:gd name="T17" fmla="*/ 3868 h 4224"/>
                <a:gd name="T18" fmla="*/ 3401 w 4218"/>
                <a:gd name="T19" fmla="*/ 3783 h 4224"/>
                <a:gd name="T20" fmla="*/ 762 w 4218"/>
                <a:gd name="T21" fmla="*/ 3728 h 4224"/>
                <a:gd name="T22" fmla="*/ 3532 w 4218"/>
                <a:gd name="T23" fmla="*/ 3662 h 4224"/>
                <a:gd name="T24" fmla="*/ 3554 w 4218"/>
                <a:gd name="T25" fmla="*/ 3653 h 4224"/>
                <a:gd name="T26" fmla="*/ 443 w 4218"/>
                <a:gd name="T27" fmla="*/ 3396 h 4224"/>
                <a:gd name="T28" fmla="*/ 342 w 4218"/>
                <a:gd name="T29" fmla="*/ 3252 h 4224"/>
                <a:gd name="T30" fmla="*/ 3904 w 4218"/>
                <a:gd name="T31" fmla="*/ 3228 h 4224"/>
                <a:gd name="T32" fmla="*/ 3914 w 4218"/>
                <a:gd name="T33" fmla="*/ 3192 h 4224"/>
                <a:gd name="T34" fmla="*/ 3914 w 4218"/>
                <a:gd name="T35" fmla="*/ 3192 h 4224"/>
                <a:gd name="T36" fmla="*/ 259 w 4218"/>
                <a:gd name="T37" fmla="*/ 3113 h 4224"/>
                <a:gd name="T38" fmla="*/ 242 w 4218"/>
                <a:gd name="T39" fmla="*/ 3102 h 4224"/>
                <a:gd name="T40" fmla="*/ 4006 w 4218"/>
                <a:gd name="T41" fmla="*/ 3041 h 4224"/>
                <a:gd name="T42" fmla="*/ 4058 w 4218"/>
                <a:gd name="T43" fmla="*/ 2904 h 4224"/>
                <a:gd name="T44" fmla="*/ 56 w 4218"/>
                <a:gd name="T45" fmla="*/ 2576 h 4224"/>
                <a:gd name="T46" fmla="*/ 51 w 4218"/>
                <a:gd name="T47" fmla="*/ 2549 h 4224"/>
                <a:gd name="T48" fmla="*/ 13 w 4218"/>
                <a:gd name="T49" fmla="*/ 2378 h 4224"/>
                <a:gd name="T50" fmla="*/ 13 w 4218"/>
                <a:gd name="T51" fmla="*/ 2378 h 4224"/>
                <a:gd name="T52" fmla="*/ 9 w 4218"/>
                <a:gd name="T53" fmla="*/ 2227 h 4224"/>
                <a:gd name="T54" fmla="*/ 4218 w 4218"/>
                <a:gd name="T55" fmla="*/ 1974 h 4224"/>
                <a:gd name="T56" fmla="*/ 4191 w 4218"/>
                <a:gd name="T57" fmla="*/ 1813 h 4224"/>
                <a:gd name="T58" fmla="*/ 36 w 4218"/>
                <a:gd name="T59" fmla="*/ 1758 h 4224"/>
                <a:gd name="T60" fmla="*/ 4167 w 4218"/>
                <a:gd name="T61" fmla="*/ 1663 h 4224"/>
                <a:gd name="T62" fmla="*/ 4167 w 4218"/>
                <a:gd name="T63" fmla="*/ 1636 h 4224"/>
                <a:gd name="T64" fmla="*/ 163 w 4218"/>
                <a:gd name="T65" fmla="*/ 1314 h 4224"/>
                <a:gd name="T66" fmla="*/ 239 w 4218"/>
                <a:gd name="T67" fmla="*/ 1149 h 4224"/>
                <a:gd name="T68" fmla="*/ 3972 w 4218"/>
                <a:gd name="T69" fmla="*/ 1116 h 4224"/>
                <a:gd name="T70" fmla="*/ 3949 w 4218"/>
                <a:gd name="T71" fmla="*/ 1090 h 4224"/>
                <a:gd name="T72" fmla="*/ 303 w 4218"/>
                <a:gd name="T73" fmla="*/ 1033 h 4224"/>
                <a:gd name="T74" fmla="*/ 317 w 4218"/>
                <a:gd name="T75" fmla="*/ 993 h 4224"/>
                <a:gd name="T76" fmla="*/ 317 w 4218"/>
                <a:gd name="T77" fmla="*/ 993 h 4224"/>
                <a:gd name="T78" fmla="*/ 3856 w 4218"/>
                <a:gd name="T79" fmla="*/ 924 h 4224"/>
                <a:gd name="T80" fmla="*/ 3771 w 4218"/>
                <a:gd name="T81" fmla="*/ 822 h 4224"/>
                <a:gd name="T82" fmla="*/ 667 w 4218"/>
                <a:gd name="T83" fmla="*/ 567 h 4224"/>
                <a:gd name="T84" fmla="*/ 3456 w 4218"/>
                <a:gd name="T85" fmla="*/ 496 h 4224"/>
                <a:gd name="T86" fmla="*/ 817 w 4218"/>
                <a:gd name="T87" fmla="*/ 441 h 4224"/>
                <a:gd name="T88" fmla="*/ 936 w 4218"/>
                <a:gd name="T89" fmla="*/ 356 h 4224"/>
                <a:gd name="T90" fmla="*/ 3045 w 4218"/>
                <a:gd name="T91" fmla="*/ 229 h 4224"/>
                <a:gd name="T92" fmla="*/ 2897 w 4218"/>
                <a:gd name="T93" fmla="*/ 161 h 4224"/>
                <a:gd name="T94" fmla="*/ 2757 w 4218"/>
                <a:gd name="T95" fmla="*/ 109 h 4224"/>
                <a:gd name="T96" fmla="*/ 2719 w 4218"/>
                <a:gd name="T97" fmla="*/ 89 h 4224"/>
                <a:gd name="T98" fmla="*/ 1838 w 4218"/>
                <a:gd name="T99" fmla="*/ 16 h 4224"/>
                <a:gd name="T100" fmla="*/ 1838 w 4218"/>
                <a:gd name="T101" fmla="*/ 16 h 4224"/>
                <a:gd name="T102" fmla="*/ 2154 w 4218"/>
                <a:gd name="T103" fmla="*/ 7 h 4224"/>
                <a:gd name="T104" fmla="*/ 1978 w 4218"/>
                <a:gd name="T105" fmla="*/ 3 h 4224"/>
                <a:gd name="T106" fmla="*/ 2176 w 4218"/>
                <a:gd name="T107" fmla="*/ 0 h 4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18" h="4224">
                  <a:moveTo>
                    <a:pt x="2039" y="4215"/>
                  </a:moveTo>
                  <a:lnTo>
                    <a:pt x="2048" y="4215"/>
                  </a:lnTo>
                  <a:lnTo>
                    <a:pt x="2040" y="4224"/>
                  </a:lnTo>
                  <a:lnTo>
                    <a:pt x="2032" y="4224"/>
                  </a:lnTo>
                  <a:lnTo>
                    <a:pt x="2039" y="4215"/>
                  </a:lnTo>
                  <a:close/>
                  <a:moveTo>
                    <a:pt x="2223" y="4213"/>
                  </a:moveTo>
                  <a:lnTo>
                    <a:pt x="2265" y="4220"/>
                  </a:lnTo>
                  <a:lnTo>
                    <a:pt x="2233" y="4221"/>
                  </a:lnTo>
                  <a:lnTo>
                    <a:pt x="2190" y="4214"/>
                  </a:lnTo>
                  <a:lnTo>
                    <a:pt x="2223" y="4213"/>
                  </a:lnTo>
                  <a:close/>
                  <a:moveTo>
                    <a:pt x="2360" y="4208"/>
                  </a:moveTo>
                  <a:lnTo>
                    <a:pt x="2363" y="4210"/>
                  </a:lnTo>
                  <a:lnTo>
                    <a:pt x="2365" y="4210"/>
                  </a:lnTo>
                  <a:lnTo>
                    <a:pt x="2350" y="4211"/>
                  </a:lnTo>
                  <a:lnTo>
                    <a:pt x="2360" y="4208"/>
                  </a:lnTo>
                  <a:close/>
                  <a:moveTo>
                    <a:pt x="2395" y="4197"/>
                  </a:moveTo>
                  <a:lnTo>
                    <a:pt x="2387" y="4207"/>
                  </a:lnTo>
                  <a:lnTo>
                    <a:pt x="2385" y="4207"/>
                  </a:lnTo>
                  <a:lnTo>
                    <a:pt x="2377" y="4208"/>
                  </a:lnTo>
                  <a:lnTo>
                    <a:pt x="2384" y="4199"/>
                  </a:lnTo>
                  <a:lnTo>
                    <a:pt x="2384" y="4199"/>
                  </a:lnTo>
                  <a:lnTo>
                    <a:pt x="2395" y="4197"/>
                  </a:lnTo>
                  <a:close/>
                  <a:moveTo>
                    <a:pt x="1484" y="4121"/>
                  </a:moveTo>
                  <a:lnTo>
                    <a:pt x="1492" y="4124"/>
                  </a:lnTo>
                  <a:lnTo>
                    <a:pt x="1497" y="4134"/>
                  </a:lnTo>
                  <a:lnTo>
                    <a:pt x="1488" y="4131"/>
                  </a:lnTo>
                  <a:lnTo>
                    <a:pt x="1484" y="4121"/>
                  </a:lnTo>
                  <a:close/>
                  <a:moveTo>
                    <a:pt x="1465" y="4115"/>
                  </a:moveTo>
                  <a:lnTo>
                    <a:pt x="1478" y="4119"/>
                  </a:lnTo>
                  <a:lnTo>
                    <a:pt x="1478" y="4119"/>
                  </a:lnTo>
                  <a:lnTo>
                    <a:pt x="1474" y="4119"/>
                  </a:lnTo>
                  <a:lnTo>
                    <a:pt x="1465" y="4115"/>
                  </a:lnTo>
                  <a:close/>
                  <a:moveTo>
                    <a:pt x="1283" y="4057"/>
                  </a:moveTo>
                  <a:lnTo>
                    <a:pt x="1320" y="4063"/>
                  </a:lnTo>
                  <a:lnTo>
                    <a:pt x="1326" y="4066"/>
                  </a:lnTo>
                  <a:lnTo>
                    <a:pt x="1355" y="4076"/>
                  </a:lnTo>
                  <a:lnTo>
                    <a:pt x="1311" y="4069"/>
                  </a:lnTo>
                  <a:lnTo>
                    <a:pt x="1283" y="4057"/>
                  </a:lnTo>
                  <a:close/>
                  <a:moveTo>
                    <a:pt x="1162" y="3991"/>
                  </a:moveTo>
                  <a:lnTo>
                    <a:pt x="1170" y="3995"/>
                  </a:lnTo>
                  <a:lnTo>
                    <a:pt x="1174" y="4008"/>
                  </a:lnTo>
                  <a:lnTo>
                    <a:pt x="1166" y="4004"/>
                  </a:lnTo>
                  <a:lnTo>
                    <a:pt x="1162" y="3991"/>
                  </a:lnTo>
                  <a:close/>
                  <a:moveTo>
                    <a:pt x="3270" y="3866"/>
                  </a:moveTo>
                  <a:lnTo>
                    <a:pt x="3282" y="3868"/>
                  </a:lnTo>
                  <a:lnTo>
                    <a:pt x="3274" y="3873"/>
                  </a:lnTo>
                  <a:lnTo>
                    <a:pt x="3261" y="3872"/>
                  </a:lnTo>
                  <a:lnTo>
                    <a:pt x="3270" y="3866"/>
                  </a:lnTo>
                  <a:close/>
                  <a:moveTo>
                    <a:pt x="3429" y="3749"/>
                  </a:moveTo>
                  <a:lnTo>
                    <a:pt x="3401" y="3783"/>
                  </a:lnTo>
                  <a:lnTo>
                    <a:pt x="3381" y="3799"/>
                  </a:lnTo>
                  <a:lnTo>
                    <a:pt x="3404" y="3770"/>
                  </a:lnTo>
                  <a:lnTo>
                    <a:pt x="3405" y="3769"/>
                  </a:lnTo>
                  <a:lnTo>
                    <a:pt x="3429" y="3749"/>
                  </a:lnTo>
                  <a:close/>
                  <a:moveTo>
                    <a:pt x="762" y="3728"/>
                  </a:moveTo>
                  <a:lnTo>
                    <a:pt x="780" y="3743"/>
                  </a:lnTo>
                  <a:lnTo>
                    <a:pt x="772" y="3741"/>
                  </a:lnTo>
                  <a:lnTo>
                    <a:pt x="763" y="3734"/>
                  </a:lnTo>
                  <a:lnTo>
                    <a:pt x="762" y="3728"/>
                  </a:lnTo>
                  <a:close/>
                  <a:moveTo>
                    <a:pt x="3532" y="3662"/>
                  </a:moveTo>
                  <a:lnTo>
                    <a:pt x="3530" y="3666"/>
                  </a:lnTo>
                  <a:lnTo>
                    <a:pt x="3521" y="3671"/>
                  </a:lnTo>
                  <a:lnTo>
                    <a:pt x="3532" y="3662"/>
                  </a:lnTo>
                  <a:close/>
                  <a:moveTo>
                    <a:pt x="3542" y="3650"/>
                  </a:moveTo>
                  <a:lnTo>
                    <a:pt x="3554" y="3653"/>
                  </a:lnTo>
                  <a:lnTo>
                    <a:pt x="3548" y="3659"/>
                  </a:lnTo>
                  <a:lnTo>
                    <a:pt x="3537" y="3657"/>
                  </a:lnTo>
                  <a:lnTo>
                    <a:pt x="3542" y="3650"/>
                  </a:lnTo>
                  <a:close/>
                  <a:moveTo>
                    <a:pt x="430" y="3394"/>
                  </a:moveTo>
                  <a:lnTo>
                    <a:pt x="443" y="3396"/>
                  </a:lnTo>
                  <a:lnTo>
                    <a:pt x="448" y="3404"/>
                  </a:lnTo>
                  <a:lnTo>
                    <a:pt x="436" y="3403"/>
                  </a:lnTo>
                  <a:lnTo>
                    <a:pt x="430" y="3394"/>
                  </a:lnTo>
                  <a:close/>
                  <a:moveTo>
                    <a:pt x="325" y="3226"/>
                  </a:moveTo>
                  <a:lnTo>
                    <a:pt x="342" y="3252"/>
                  </a:lnTo>
                  <a:lnTo>
                    <a:pt x="356" y="3291"/>
                  </a:lnTo>
                  <a:lnTo>
                    <a:pt x="340" y="3266"/>
                  </a:lnTo>
                  <a:lnTo>
                    <a:pt x="325" y="3226"/>
                  </a:lnTo>
                  <a:close/>
                  <a:moveTo>
                    <a:pt x="3900" y="3218"/>
                  </a:moveTo>
                  <a:lnTo>
                    <a:pt x="3904" y="3228"/>
                  </a:lnTo>
                  <a:lnTo>
                    <a:pt x="3900" y="3233"/>
                  </a:lnTo>
                  <a:lnTo>
                    <a:pt x="3897" y="3222"/>
                  </a:lnTo>
                  <a:lnTo>
                    <a:pt x="3898" y="3219"/>
                  </a:lnTo>
                  <a:lnTo>
                    <a:pt x="3900" y="3218"/>
                  </a:lnTo>
                  <a:close/>
                  <a:moveTo>
                    <a:pt x="3914" y="3192"/>
                  </a:moveTo>
                  <a:lnTo>
                    <a:pt x="3914" y="3194"/>
                  </a:lnTo>
                  <a:lnTo>
                    <a:pt x="3912" y="3199"/>
                  </a:lnTo>
                  <a:lnTo>
                    <a:pt x="3908" y="3205"/>
                  </a:lnTo>
                  <a:lnTo>
                    <a:pt x="3905" y="3208"/>
                  </a:lnTo>
                  <a:lnTo>
                    <a:pt x="3914" y="3192"/>
                  </a:lnTo>
                  <a:close/>
                  <a:moveTo>
                    <a:pt x="259" y="3113"/>
                  </a:moveTo>
                  <a:lnTo>
                    <a:pt x="273" y="3137"/>
                  </a:lnTo>
                  <a:lnTo>
                    <a:pt x="269" y="3136"/>
                  </a:lnTo>
                  <a:lnTo>
                    <a:pt x="260" y="3126"/>
                  </a:lnTo>
                  <a:lnTo>
                    <a:pt x="259" y="3113"/>
                  </a:lnTo>
                  <a:close/>
                  <a:moveTo>
                    <a:pt x="242" y="3102"/>
                  </a:moveTo>
                  <a:lnTo>
                    <a:pt x="253" y="3105"/>
                  </a:lnTo>
                  <a:lnTo>
                    <a:pt x="259" y="3112"/>
                  </a:lnTo>
                  <a:lnTo>
                    <a:pt x="246" y="3110"/>
                  </a:lnTo>
                  <a:lnTo>
                    <a:pt x="242" y="3102"/>
                  </a:lnTo>
                  <a:close/>
                  <a:moveTo>
                    <a:pt x="4006" y="3041"/>
                  </a:moveTo>
                  <a:lnTo>
                    <a:pt x="3994" y="3065"/>
                  </a:lnTo>
                  <a:lnTo>
                    <a:pt x="3967" y="3096"/>
                  </a:lnTo>
                  <a:lnTo>
                    <a:pt x="3980" y="3072"/>
                  </a:lnTo>
                  <a:lnTo>
                    <a:pt x="4006" y="3041"/>
                  </a:lnTo>
                  <a:close/>
                  <a:moveTo>
                    <a:pt x="4058" y="2904"/>
                  </a:moveTo>
                  <a:lnTo>
                    <a:pt x="4062" y="2917"/>
                  </a:lnTo>
                  <a:lnTo>
                    <a:pt x="4059" y="2924"/>
                  </a:lnTo>
                  <a:lnTo>
                    <a:pt x="4055" y="2911"/>
                  </a:lnTo>
                  <a:lnTo>
                    <a:pt x="4058" y="2904"/>
                  </a:lnTo>
                  <a:close/>
                  <a:moveTo>
                    <a:pt x="51" y="2549"/>
                  </a:moveTo>
                  <a:lnTo>
                    <a:pt x="58" y="2585"/>
                  </a:lnTo>
                  <a:lnTo>
                    <a:pt x="51" y="2593"/>
                  </a:lnTo>
                  <a:lnTo>
                    <a:pt x="50" y="2583"/>
                  </a:lnTo>
                  <a:lnTo>
                    <a:pt x="56" y="2576"/>
                  </a:lnTo>
                  <a:lnTo>
                    <a:pt x="53" y="2571"/>
                  </a:lnTo>
                  <a:lnTo>
                    <a:pt x="50" y="2566"/>
                  </a:lnTo>
                  <a:lnTo>
                    <a:pt x="50" y="2561"/>
                  </a:lnTo>
                  <a:lnTo>
                    <a:pt x="50" y="2554"/>
                  </a:lnTo>
                  <a:lnTo>
                    <a:pt x="51" y="2549"/>
                  </a:lnTo>
                  <a:close/>
                  <a:moveTo>
                    <a:pt x="4185" y="2448"/>
                  </a:moveTo>
                  <a:lnTo>
                    <a:pt x="4186" y="2455"/>
                  </a:lnTo>
                  <a:lnTo>
                    <a:pt x="4182" y="2463"/>
                  </a:lnTo>
                  <a:lnTo>
                    <a:pt x="4185" y="2448"/>
                  </a:lnTo>
                  <a:close/>
                  <a:moveTo>
                    <a:pt x="13" y="2378"/>
                  </a:moveTo>
                  <a:lnTo>
                    <a:pt x="27" y="2418"/>
                  </a:lnTo>
                  <a:lnTo>
                    <a:pt x="33" y="2453"/>
                  </a:lnTo>
                  <a:lnTo>
                    <a:pt x="17" y="2411"/>
                  </a:lnTo>
                  <a:lnTo>
                    <a:pt x="13" y="2390"/>
                  </a:lnTo>
                  <a:lnTo>
                    <a:pt x="13" y="2378"/>
                  </a:lnTo>
                  <a:close/>
                  <a:moveTo>
                    <a:pt x="9" y="2227"/>
                  </a:moveTo>
                  <a:lnTo>
                    <a:pt x="9" y="2238"/>
                  </a:lnTo>
                  <a:lnTo>
                    <a:pt x="0" y="2248"/>
                  </a:lnTo>
                  <a:lnTo>
                    <a:pt x="0" y="2238"/>
                  </a:lnTo>
                  <a:lnTo>
                    <a:pt x="9" y="2227"/>
                  </a:lnTo>
                  <a:close/>
                  <a:moveTo>
                    <a:pt x="4218" y="1974"/>
                  </a:moveTo>
                  <a:lnTo>
                    <a:pt x="4218" y="1981"/>
                  </a:lnTo>
                  <a:lnTo>
                    <a:pt x="4209" y="1991"/>
                  </a:lnTo>
                  <a:lnTo>
                    <a:pt x="4208" y="1986"/>
                  </a:lnTo>
                  <a:lnTo>
                    <a:pt x="4218" y="1974"/>
                  </a:lnTo>
                  <a:close/>
                  <a:moveTo>
                    <a:pt x="4186" y="1788"/>
                  </a:moveTo>
                  <a:lnTo>
                    <a:pt x="4203" y="1830"/>
                  </a:lnTo>
                  <a:lnTo>
                    <a:pt x="4203" y="1836"/>
                  </a:lnTo>
                  <a:lnTo>
                    <a:pt x="4205" y="1851"/>
                  </a:lnTo>
                  <a:lnTo>
                    <a:pt x="4191" y="1813"/>
                  </a:lnTo>
                  <a:lnTo>
                    <a:pt x="4186" y="1788"/>
                  </a:lnTo>
                  <a:close/>
                  <a:moveTo>
                    <a:pt x="36" y="1757"/>
                  </a:moveTo>
                  <a:lnTo>
                    <a:pt x="32" y="1782"/>
                  </a:lnTo>
                  <a:lnTo>
                    <a:pt x="30" y="1769"/>
                  </a:lnTo>
                  <a:lnTo>
                    <a:pt x="36" y="1758"/>
                  </a:lnTo>
                  <a:lnTo>
                    <a:pt x="36" y="1757"/>
                  </a:lnTo>
                  <a:close/>
                  <a:moveTo>
                    <a:pt x="4161" y="1649"/>
                  </a:moveTo>
                  <a:lnTo>
                    <a:pt x="4162" y="1652"/>
                  </a:lnTo>
                  <a:lnTo>
                    <a:pt x="4165" y="1658"/>
                  </a:lnTo>
                  <a:lnTo>
                    <a:pt x="4167" y="1663"/>
                  </a:lnTo>
                  <a:lnTo>
                    <a:pt x="4167" y="1669"/>
                  </a:lnTo>
                  <a:lnTo>
                    <a:pt x="4165" y="1672"/>
                  </a:lnTo>
                  <a:lnTo>
                    <a:pt x="4161" y="1649"/>
                  </a:lnTo>
                  <a:close/>
                  <a:moveTo>
                    <a:pt x="4167" y="1632"/>
                  </a:moveTo>
                  <a:lnTo>
                    <a:pt x="4167" y="1636"/>
                  </a:lnTo>
                  <a:lnTo>
                    <a:pt x="4160" y="1646"/>
                  </a:lnTo>
                  <a:lnTo>
                    <a:pt x="4160" y="1642"/>
                  </a:lnTo>
                  <a:lnTo>
                    <a:pt x="4167" y="1632"/>
                  </a:lnTo>
                  <a:close/>
                  <a:moveTo>
                    <a:pt x="157" y="1302"/>
                  </a:moveTo>
                  <a:lnTo>
                    <a:pt x="163" y="1314"/>
                  </a:lnTo>
                  <a:lnTo>
                    <a:pt x="159" y="1323"/>
                  </a:lnTo>
                  <a:lnTo>
                    <a:pt x="154" y="1310"/>
                  </a:lnTo>
                  <a:lnTo>
                    <a:pt x="157" y="1302"/>
                  </a:lnTo>
                  <a:close/>
                  <a:moveTo>
                    <a:pt x="249" y="1128"/>
                  </a:moveTo>
                  <a:lnTo>
                    <a:pt x="239" y="1149"/>
                  </a:lnTo>
                  <a:lnTo>
                    <a:pt x="212" y="1180"/>
                  </a:lnTo>
                  <a:lnTo>
                    <a:pt x="224" y="1159"/>
                  </a:lnTo>
                  <a:lnTo>
                    <a:pt x="249" y="1128"/>
                  </a:lnTo>
                  <a:close/>
                  <a:moveTo>
                    <a:pt x="3960" y="1114"/>
                  </a:moveTo>
                  <a:lnTo>
                    <a:pt x="3972" y="1116"/>
                  </a:lnTo>
                  <a:lnTo>
                    <a:pt x="3976" y="1122"/>
                  </a:lnTo>
                  <a:lnTo>
                    <a:pt x="3965" y="1121"/>
                  </a:lnTo>
                  <a:lnTo>
                    <a:pt x="3960" y="1114"/>
                  </a:lnTo>
                  <a:close/>
                  <a:moveTo>
                    <a:pt x="3945" y="1088"/>
                  </a:moveTo>
                  <a:lnTo>
                    <a:pt x="3949" y="1090"/>
                  </a:lnTo>
                  <a:lnTo>
                    <a:pt x="3956" y="1099"/>
                  </a:lnTo>
                  <a:lnTo>
                    <a:pt x="3958" y="1109"/>
                  </a:lnTo>
                  <a:lnTo>
                    <a:pt x="3945" y="1088"/>
                  </a:lnTo>
                  <a:close/>
                  <a:moveTo>
                    <a:pt x="313" y="1018"/>
                  </a:moveTo>
                  <a:lnTo>
                    <a:pt x="303" y="1033"/>
                  </a:lnTo>
                  <a:lnTo>
                    <a:pt x="303" y="1032"/>
                  </a:lnTo>
                  <a:lnTo>
                    <a:pt x="306" y="1026"/>
                  </a:lnTo>
                  <a:lnTo>
                    <a:pt x="308" y="1020"/>
                  </a:lnTo>
                  <a:lnTo>
                    <a:pt x="313" y="1018"/>
                  </a:lnTo>
                  <a:close/>
                  <a:moveTo>
                    <a:pt x="317" y="993"/>
                  </a:moveTo>
                  <a:lnTo>
                    <a:pt x="320" y="1003"/>
                  </a:lnTo>
                  <a:lnTo>
                    <a:pt x="318" y="1005"/>
                  </a:lnTo>
                  <a:lnTo>
                    <a:pt x="317" y="1010"/>
                  </a:lnTo>
                  <a:lnTo>
                    <a:pt x="313" y="999"/>
                  </a:lnTo>
                  <a:lnTo>
                    <a:pt x="317" y="993"/>
                  </a:lnTo>
                  <a:close/>
                  <a:moveTo>
                    <a:pt x="3856" y="924"/>
                  </a:moveTo>
                  <a:lnTo>
                    <a:pt x="3873" y="950"/>
                  </a:lnTo>
                  <a:lnTo>
                    <a:pt x="3887" y="989"/>
                  </a:lnTo>
                  <a:lnTo>
                    <a:pt x="3871" y="964"/>
                  </a:lnTo>
                  <a:lnTo>
                    <a:pt x="3856" y="924"/>
                  </a:lnTo>
                  <a:close/>
                  <a:moveTo>
                    <a:pt x="3771" y="822"/>
                  </a:moveTo>
                  <a:lnTo>
                    <a:pt x="3784" y="824"/>
                  </a:lnTo>
                  <a:lnTo>
                    <a:pt x="3788" y="831"/>
                  </a:lnTo>
                  <a:lnTo>
                    <a:pt x="3775" y="830"/>
                  </a:lnTo>
                  <a:lnTo>
                    <a:pt x="3771" y="822"/>
                  </a:lnTo>
                  <a:close/>
                  <a:moveTo>
                    <a:pt x="667" y="567"/>
                  </a:moveTo>
                  <a:lnTo>
                    <a:pt x="679" y="570"/>
                  </a:lnTo>
                  <a:lnTo>
                    <a:pt x="676" y="572"/>
                  </a:lnTo>
                  <a:lnTo>
                    <a:pt x="664" y="571"/>
                  </a:lnTo>
                  <a:lnTo>
                    <a:pt x="667" y="567"/>
                  </a:lnTo>
                  <a:close/>
                  <a:moveTo>
                    <a:pt x="3433" y="478"/>
                  </a:moveTo>
                  <a:lnTo>
                    <a:pt x="3435" y="478"/>
                  </a:lnTo>
                  <a:lnTo>
                    <a:pt x="3448" y="483"/>
                  </a:lnTo>
                  <a:lnTo>
                    <a:pt x="3456" y="495"/>
                  </a:lnTo>
                  <a:lnTo>
                    <a:pt x="3456" y="496"/>
                  </a:lnTo>
                  <a:lnTo>
                    <a:pt x="3433" y="478"/>
                  </a:lnTo>
                  <a:close/>
                  <a:moveTo>
                    <a:pt x="831" y="430"/>
                  </a:moveTo>
                  <a:lnTo>
                    <a:pt x="807" y="459"/>
                  </a:lnTo>
                  <a:lnTo>
                    <a:pt x="789" y="475"/>
                  </a:lnTo>
                  <a:lnTo>
                    <a:pt x="817" y="441"/>
                  </a:lnTo>
                  <a:lnTo>
                    <a:pt x="831" y="430"/>
                  </a:lnTo>
                  <a:close/>
                  <a:moveTo>
                    <a:pt x="941" y="352"/>
                  </a:moveTo>
                  <a:lnTo>
                    <a:pt x="954" y="353"/>
                  </a:lnTo>
                  <a:lnTo>
                    <a:pt x="948" y="358"/>
                  </a:lnTo>
                  <a:lnTo>
                    <a:pt x="936" y="356"/>
                  </a:lnTo>
                  <a:lnTo>
                    <a:pt x="941" y="352"/>
                  </a:lnTo>
                  <a:close/>
                  <a:moveTo>
                    <a:pt x="3041" y="216"/>
                  </a:moveTo>
                  <a:lnTo>
                    <a:pt x="3048" y="219"/>
                  </a:lnTo>
                  <a:lnTo>
                    <a:pt x="3053" y="232"/>
                  </a:lnTo>
                  <a:lnTo>
                    <a:pt x="3045" y="229"/>
                  </a:lnTo>
                  <a:lnTo>
                    <a:pt x="3041" y="216"/>
                  </a:lnTo>
                  <a:close/>
                  <a:moveTo>
                    <a:pt x="2877" y="154"/>
                  </a:moveTo>
                  <a:lnTo>
                    <a:pt x="2918" y="160"/>
                  </a:lnTo>
                  <a:lnTo>
                    <a:pt x="2933" y="167"/>
                  </a:lnTo>
                  <a:lnTo>
                    <a:pt x="2897" y="161"/>
                  </a:lnTo>
                  <a:lnTo>
                    <a:pt x="2892" y="158"/>
                  </a:lnTo>
                  <a:lnTo>
                    <a:pt x="2877" y="154"/>
                  </a:lnTo>
                  <a:close/>
                  <a:moveTo>
                    <a:pt x="2740" y="102"/>
                  </a:moveTo>
                  <a:lnTo>
                    <a:pt x="2744" y="103"/>
                  </a:lnTo>
                  <a:lnTo>
                    <a:pt x="2757" y="109"/>
                  </a:lnTo>
                  <a:lnTo>
                    <a:pt x="2758" y="110"/>
                  </a:lnTo>
                  <a:lnTo>
                    <a:pt x="2733" y="103"/>
                  </a:lnTo>
                  <a:lnTo>
                    <a:pt x="2734" y="103"/>
                  </a:lnTo>
                  <a:lnTo>
                    <a:pt x="2740" y="102"/>
                  </a:lnTo>
                  <a:close/>
                  <a:moveTo>
                    <a:pt x="2719" y="89"/>
                  </a:moveTo>
                  <a:lnTo>
                    <a:pt x="2724" y="92"/>
                  </a:lnTo>
                  <a:lnTo>
                    <a:pt x="2728" y="102"/>
                  </a:lnTo>
                  <a:lnTo>
                    <a:pt x="2723" y="100"/>
                  </a:lnTo>
                  <a:lnTo>
                    <a:pt x="2719" y="89"/>
                  </a:lnTo>
                  <a:close/>
                  <a:moveTo>
                    <a:pt x="1838" y="16"/>
                  </a:moveTo>
                  <a:lnTo>
                    <a:pt x="1830" y="25"/>
                  </a:lnTo>
                  <a:lnTo>
                    <a:pt x="1823" y="27"/>
                  </a:lnTo>
                  <a:lnTo>
                    <a:pt x="1831" y="17"/>
                  </a:lnTo>
                  <a:lnTo>
                    <a:pt x="1831" y="17"/>
                  </a:lnTo>
                  <a:lnTo>
                    <a:pt x="1838" y="16"/>
                  </a:lnTo>
                  <a:close/>
                  <a:moveTo>
                    <a:pt x="2154" y="7"/>
                  </a:moveTo>
                  <a:lnTo>
                    <a:pt x="2156" y="7"/>
                  </a:lnTo>
                  <a:lnTo>
                    <a:pt x="2161" y="9"/>
                  </a:lnTo>
                  <a:lnTo>
                    <a:pt x="2146" y="9"/>
                  </a:lnTo>
                  <a:lnTo>
                    <a:pt x="2154" y="7"/>
                  </a:lnTo>
                  <a:close/>
                  <a:moveTo>
                    <a:pt x="1978" y="3"/>
                  </a:moveTo>
                  <a:lnTo>
                    <a:pt x="2021" y="10"/>
                  </a:lnTo>
                  <a:lnTo>
                    <a:pt x="1997" y="11"/>
                  </a:lnTo>
                  <a:lnTo>
                    <a:pt x="1954" y="4"/>
                  </a:lnTo>
                  <a:lnTo>
                    <a:pt x="1978" y="3"/>
                  </a:lnTo>
                  <a:close/>
                  <a:moveTo>
                    <a:pt x="2176" y="0"/>
                  </a:moveTo>
                  <a:lnTo>
                    <a:pt x="2185" y="0"/>
                  </a:lnTo>
                  <a:lnTo>
                    <a:pt x="2176" y="9"/>
                  </a:lnTo>
                  <a:lnTo>
                    <a:pt x="2169" y="9"/>
                  </a:lnTo>
                  <a:lnTo>
                    <a:pt x="2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0" name="Freeform 772"/>
            <p:cNvSpPr>
              <a:spLocks noEditPoints="1"/>
            </p:cNvSpPr>
            <p:nvPr/>
          </p:nvSpPr>
          <p:spPr bwMode="auto">
            <a:xfrm>
              <a:off x="4999" y="424"/>
              <a:ext cx="4234" cy="4240"/>
            </a:xfrm>
            <a:custGeom>
              <a:avLst/>
              <a:gdLst>
                <a:gd name="T0" fmla="*/ 2040 w 4234"/>
                <a:gd name="T1" fmla="*/ 4232 h 4240"/>
                <a:gd name="T2" fmla="*/ 2273 w 4234"/>
                <a:gd name="T3" fmla="*/ 4228 h 4240"/>
                <a:gd name="T4" fmla="*/ 2355 w 4234"/>
                <a:gd name="T5" fmla="*/ 4221 h 4240"/>
                <a:gd name="T6" fmla="*/ 2385 w 4234"/>
                <a:gd name="T7" fmla="*/ 4216 h 4240"/>
                <a:gd name="T8" fmla="*/ 1509 w 4234"/>
                <a:gd name="T9" fmla="*/ 4153 h 4240"/>
                <a:gd name="T10" fmla="*/ 1291 w 4234"/>
                <a:gd name="T11" fmla="*/ 4065 h 4240"/>
                <a:gd name="T12" fmla="*/ 1182 w 4234"/>
                <a:gd name="T13" fmla="*/ 4016 h 4240"/>
                <a:gd name="T14" fmla="*/ 1216 w 4234"/>
                <a:gd name="T15" fmla="*/ 4040 h 4240"/>
                <a:gd name="T16" fmla="*/ 3290 w 4234"/>
                <a:gd name="T17" fmla="*/ 3876 h 4240"/>
                <a:gd name="T18" fmla="*/ 3331 w 4234"/>
                <a:gd name="T19" fmla="*/ 3857 h 4240"/>
                <a:gd name="T20" fmla="*/ 3320 w 4234"/>
                <a:gd name="T21" fmla="*/ 3860 h 4240"/>
                <a:gd name="T22" fmla="*/ 3389 w 4234"/>
                <a:gd name="T23" fmla="*/ 3807 h 4240"/>
                <a:gd name="T24" fmla="*/ 3556 w 4234"/>
                <a:gd name="T25" fmla="*/ 3667 h 4240"/>
                <a:gd name="T26" fmla="*/ 431 w 4234"/>
                <a:gd name="T27" fmla="*/ 3408 h 4240"/>
                <a:gd name="T28" fmla="*/ 422 w 4234"/>
                <a:gd name="T29" fmla="*/ 3395 h 4240"/>
                <a:gd name="T30" fmla="*/ 369 w 4234"/>
                <a:gd name="T31" fmla="*/ 3323 h 4240"/>
                <a:gd name="T32" fmla="*/ 3912 w 4234"/>
                <a:gd name="T33" fmla="*/ 3251 h 4240"/>
                <a:gd name="T34" fmla="*/ 254 w 4234"/>
                <a:gd name="T35" fmla="*/ 3118 h 4240"/>
                <a:gd name="T36" fmla="*/ 4028 w 4234"/>
                <a:gd name="T37" fmla="*/ 3041 h 4240"/>
                <a:gd name="T38" fmla="*/ 4076 w 4234"/>
                <a:gd name="T39" fmla="*/ 2936 h 4240"/>
                <a:gd name="T40" fmla="*/ 4063 w 4234"/>
                <a:gd name="T41" fmla="*/ 2952 h 4240"/>
                <a:gd name="T42" fmla="*/ 58 w 4234"/>
                <a:gd name="T43" fmla="*/ 2591 h 4240"/>
                <a:gd name="T44" fmla="*/ 8 w 4234"/>
                <a:gd name="T45" fmla="*/ 2352 h 4240"/>
                <a:gd name="T46" fmla="*/ 8 w 4234"/>
                <a:gd name="T47" fmla="*/ 2352 h 4240"/>
                <a:gd name="T48" fmla="*/ 3 w 4234"/>
                <a:gd name="T49" fmla="*/ 2302 h 4240"/>
                <a:gd name="T50" fmla="*/ 0 w 4234"/>
                <a:gd name="T51" fmla="*/ 2256 h 4240"/>
                <a:gd name="T52" fmla="*/ 4226 w 4234"/>
                <a:gd name="T53" fmla="*/ 1982 h 4240"/>
                <a:gd name="T54" fmla="*/ 4227 w 4234"/>
                <a:gd name="T55" fmla="*/ 1948 h 4240"/>
                <a:gd name="T56" fmla="*/ 4226 w 4234"/>
                <a:gd name="T57" fmla="*/ 1893 h 4240"/>
                <a:gd name="T58" fmla="*/ 4182 w 4234"/>
                <a:gd name="T59" fmla="*/ 1636 h 4240"/>
                <a:gd name="T60" fmla="*/ 165 w 4234"/>
                <a:gd name="T61" fmla="*/ 1310 h 4240"/>
                <a:gd name="T62" fmla="*/ 175 w 4234"/>
                <a:gd name="T63" fmla="*/ 1277 h 4240"/>
                <a:gd name="T64" fmla="*/ 164 w 4234"/>
                <a:gd name="T65" fmla="*/ 1290 h 4240"/>
                <a:gd name="T66" fmla="*/ 205 w 4234"/>
                <a:gd name="T67" fmla="*/ 1199 h 4240"/>
                <a:gd name="T68" fmla="*/ 3995 w 4234"/>
                <a:gd name="T69" fmla="*/ 1133 h 4240"/>
                <a:gd name="T70" fmla="*/ 321 w 4234"/>
                <a:gd name="T71" fmla="*/ 1007 h 4240"/>
                <a:gd name="T72" fmla="*/ 3865 w 4234"/>
                <a:gd name="T73" fmla="*/ 918 h 4240"/>
                <a:gd name="T74" fmla="*/ 3824 w 4234"/>
                <a:gd name="T75" fmla="*/ 862 h 4240"/>
                <a:gd name="T76" fmla="*/ 3805 w 4234"/>
                <a:gd name="T77" fmla="*/ 835 h 4240"/>
                <a:gd name="T78" fmla="*/ 675 w 4234"/>
                <a:gd name="T79" fmla="*/ 575 h 4240"/>
                <a:gd name="T80" fmla="*/ 839 w 4234"/>
                <a:gd name="T81" fmla="*/ 438 h 4240"/>
                <a:gd name="T82" fmla="*/ 923 w 4234"/>
                <a:gd name="T83" fmla="*/ 371 h 4240"/>
                <a:gd name="T84" fmla="*/ 914 w 4234"/>
                <a:gd name="T85" fmla="*/ 373 h 4240"/>
                <a:gd name="T86" fmla="*/ 930 w 4234"/>
                <a:gd name="T87" fmla="*/ 361 h 4240"/>
                <a:gd name="T88" fmla="*/ 3049 w 4234"/>
                <a:gd name="T89" fmla="*/ 224 h 4240"/>
                <a:gd name="T90" fmla="*/ 3039 w 4234"/>
                <a:gd name="T91" fmla="*/ 210 h 4240"/>
                <a:gd name="T92" fmla="*/ 2964 w 4234"/>
                <a:gd name="T93" fmla="*/ 175 h 4240"/>
                <a:gd name="T94" fmla="*/ 2728 w 4234"/>
                <a:gd name="T95" fmla="*/ 87 h 4240"/>
                <a:gd name="T96" fmla="*/ 1885 w 4234"/>
                <a:gd name="T97" fmla="*/ 11 h 4240"/>
                <a:gd name="T98" fmla="*/ 1854 w 4234"/>
                <a:gd name="T99" fmla="*/ 15 h 4240"/>
                <a:gd name="T100" fmla="*/ 1885 w 4234"/>
                <a:gd name="T101" fmla="*/ 11 h 4240"/>
                <a:gd name="T102" fmla="*/ 1948 w 4234"/>
                <a:gd name="T103" fmla="*/ 5 h 4240"/>
                <a:gd name="T104" fmla="*/ 2191 w 4234"/>
                <a:gd name="T105" fmla="*/ 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34" h="4240">
                  <a:moveTo>
                    <a:pt x="2040" y="4232"/>
                  </a:moveTo>
                  <a:lnTo>
                    <a:pt x="2048" y="4232"/>
                  </a:lnTo>
                  <a:lnTo>
                    <a:pt x="2041" y="4240"/>
                  </a:lnTo>
                  <a:lnTo>
                    <a:pt x="2033" y="4240"/>
                  </a:lnTo>
                  <a:lnTo>
                    <a:pt x="2040" y="4232"/>
                  </a:lnTo>
                  <a:close/>
                  <a:moveTo>
                    <a:pt x="2273" y="4228"/>
                  </a:moveTo>
                  <a:lnTo>
                    <a:pt x="2308" y="4233"/>
                  </a:lnTo>
                  <a:lnTo>
                    <a:pt x="2279" y="4236"/>
                  </a:lnTo>
                  <a:lnTo>
                    <a:pt x="2241" y="4229"/>
                  </a:lnTo>
                  <a:lnTo>
                    <a:pt x="2273" y="4228"/>
                  </a:lnTo>
                  <a:close/>
                  <a:moveTo>
                    <a:pt x="2395" y="4215"/>
                  </a:moveTo>
                  <a:lnTo>
                    <a:pt x="2386" y="4225"/>
                  </a:lnTo>
                  <a:lnTo>
                    <a:pt x="2345" y="4231"/>
                  </a:lnTo>
                  <a:lnTo>
                    <a:pt x="2345" y="4228"/>
                  </a:lnTo>
                  <a:lnTo>
                    <a:pt x="2355" y="4221"/>
                  </a:lnTo>
                  <a:lnTo>
                    <a:pt x="2358" y="4219"/>
                  </a:lnTo>
                  <a:lnTo>
                    <a:pt x="2373" y="4218"/>
                  </a:lnTo>
                  <a:lnTo>
                    <a:pt x="2376" y="4219"/>
                  </a:lnTo>
                  <a:lnTo>
                    <a:pt x="2380" y="4221"/>
                  </a:lnTo>
                  <a:lnTo>
                    <a:pt x="2385" y="4216"/>
                  </a:lnTo>
                  <a:lnTo>
                    <a:pt x="2393" y="4215"/>
                  </a:lnTo>
                  <a:lnTo>
                    <a:pt x="2395" y="4215"/>
                  </a:lnTo>
                  <a:close/>
                  <a:moveTo>
                    <a:pt x="1496" y="4139"/>
                  </a:moveTo>
                  <a:lnTo>
                    <a:pt x="1505" y="4142"/>
                  </a:lnTo>
                  <a:lnTo>
                    <a:pt x="1509" y="4153"/>
                  </a:lnTo>
                  <a:lnTo>
                    <a:pt x="1506" y="4153"/>
                  </a:lnTo>
                  <a:lnTo>
                    <a:pt x="1500" y="4151"/>
                  </a:lnTo>
                  <a:lnTo>
                    <a:pt x="1496" y="4139"/>
                  </a:lnTo>
                  <a:close/>
                  <a:moveTo>
                    <a:pt x="1255" y="4060"/>
                  </a:moveTo>
                  <a:lnTo>
                    <a:pt x="1291" y="4065"/>
                  </a:lnTo>
                  <a:lnTo>
                    <a:pt x="1319" y="4077"/>
                  </a:lnTo>
                  <a:lnTo>
                    <a:pt x="1280" y="4071"/>
                  </a:lnTo>
                  <a:lnTo>
                    <a:pt x="1255" y="4060"/>
                  </a:lnTo>
                  <a:close/>
                  <a:moveTo>
                    <a:pt x="1174" y="4012"/>
                  </a:moveTo>
                  <a:lnTo>
                    <a:pt x="1182" y="4016"/>
                  </a:lnTo>
                  <a:lnTo>
                    <a:pt x="1187" y="4026"/>
                  </a:lnTo>
                  <a:lnTo>
                    <a:pt x="1192" y="4026"/>
                  </a:lnTo>
                  <a:lnTo>
                    <a:pt x="1197" y="4026"/>
                  </a:lnTo>
                  <a:lnTo>
                    <a:pt x="1208" y="4030"/>
                  </a:lnTo>
                  <a:lnTo>
                    <a:pt x="1216" y="4040"/>
                  </a:lnTo>
                  <a:lnTo>
                    <a:pt x="1216" y="4041"/>
                  </a:lnTo>
                  <a:lnTo>
                    <a:pt x="1180" y="4024"/>
                  </a:lnTo>
                  <a:lnTo>
                    <a:pt x="1180" y="4024"/>
                  </a:lnTo>
                  <a:lnTo>
                    <a:pt x="1174" y="4012"/>
                  </a:lnTo>
                  <a:close/>
                  <a:moveTo>
                    <a:pt x="3290" y="3876"/>
                  </a:moveTo>
                  <a:lnTo>
                    <a:pt x="3304" y="3879"/>
                  </a:lnTo>
                  <a:lnTo>
                    <a:pt x="3295" y="3884"/>
                  </a:lnTo>
                  <a:lnTo>
                    <a:pt x="3282" y="3881"/>
                  </a:lnTo>
                  <a:lnTo>
                    <a:pt x="3290" y="3876"/>
                  </a:lnTo>
                  <a:close/>
                  <a:moveTo>
                    <a:pt x="3331" y="3857"/>
                  </a:moveTo>
                  <a:lnTo>
                    <a:pt x="3334" y="3857"/>
                  </a:lnTo>
                  <a:lnTo>
                    <a:pt x="3320" y="3867"/>
                  </a:lnTo>
                  <a:lnTo>
                    <a:pt x="3306" y="3877"/>
                  </a:lnTo>
                  <a:lnTo>
                    <a:pt x="3310" y="3867"/>
                  </a:lnTo>
                  <a:lnTo>
                    <a:pt x="3320" y="3860"/>
                  </a:lnTo>
                  <a:lnTo>
                    <a:pt x="3331" y="3857"/>
                  </a:lnTo>
                  <a:close/>
                  <a:moveTo>
                    <a:pt x="3409" y="3791"/>
                  </a:moveTo>
                  <a:lnTo>
                    <a:pt x="3386" y="3819"/>
                  </a:lnTo>
                  <a:lnTo>
                    <a:pt x="3365" y="3835"/>
                  </a:lnTo>
                  <a:lnTo>
                    <a:pt x="3389" y="3807"/>
                  </a:lnTo>
                  <a:lnTo>
                    <a:pt x="3409" y="3791"/>
                  </a:lnTo>
                  <a:close/>
                  <a:moveTo>
                    <a:pt x="3562" y="3661"/>
                  </a:moveTo>
                  <a:lnTo>
                    <a:pt x="3573" y="3662"/>
                  </a:lnTo>
                  <a:lnTo>
                    <a:pt x="3567" y="3668"/>
                  </a:lnTo>
                  <a:lnTo>
                    <a:pt x="3556" y="3667"/>
                  </a:lnTo>
                  <a:lnTo>
                    <a:pt x="3562" y="3661"/>
                  </a:lnTo>
                  <a:close/>
                  <a:moveTo>
                    <a:pt x="425" y="3400"/>
                  </a:moveTo>
                  <a:lnTo>
                    <a:pt x="438" y="3402"/>
                  </a:lnTo>
                  <a:lnTo>
                    <a:pt x="444" y="3411"/>
                  </a:lnTo>
                  <a:lnTo>
                    <a:pt x="431" y="3408"/>
                  </a:lnTo>
                  <a:lnTo>
                    <a:pt x="425" y="3400"/>
                  </a:lnTo>
                  <a:close/>
                  <a:moveTo>
                    <a:pt x="408" y="3377"/>
                  </a:moveTo>
                  <a:lnTo>
                    <a:pt x="413" y="3378"/>
                  </a:lnTo>
                  <a:lnTo>
                    <a:pt x="420" y="3388"/>
                  </a:lnTo>
                  <a:lnTo>
                    <a:pt x="422" y="3395"/>
                  </a:lnTo>
                  <a:lnTo>
                    <a:pt x="408" y="3377"/>
                  </a:lnTo>
                  <a:close/>
                  <a:moveTo>
                    <a:pt x="348" y="3274"/>
                  </a:moveTo>
                  <a:lnTo>
                    <a:pt x="364" y="3299"/>
                  </a:lnTo>
                  <a:lnTo>
                    <a:pt x="377" y="3336"/>
                  </a:lnTo>
                  <a:lnTo>
                    <a:pt x="369" y="3323"/>
                  </a:lnTo>
                  <a:lnTo>
                    <a:pt x="363" y="3313"/>
                  </a:lnTo>
                  <a:lnTo>
                    <a:pt x="348" y="3274"/>
                  </a:lnTo>
                  <a:close/>
                  <a:moveTo>
                    <a:pt x="3912" y="3236"/>
                  </a:moveTo>
                  <a:lnTo>
                    <a:pt x="3915" y="3246"/>
                  </a:lnTo>
                  <a:lnTo>
                    <a:pt x="3912" y="3251"/>
                  </a:lnTo>
                  <a:lnTo>
                    <a:pt x="3908" y="3241"/>
                  </a:lnTo>
                  <a:lnTo>
                    <a:pt x="3912" y="3236"/>
                  </a:lnTo>
                  <a:close/>
                  <a:moveTo>
                    <a:pt x="239" y="3109"/>
                  </a:moveTo>
                  <a:lnTo>
                    <a:pt x="250" y="3110"/>
                  </a:lnTo>
                  <a:lnTo>
                    <a:pt x="254" y="3118"/>
                  </a:lnTo>
                  <a:lnTo>
                    <a:pt x="243" y="3116"/>
                  </a:lnTo>
                  <a:lnTo>
                    <a:pt x="240" y="3111"/>
                  </a:lnTo>
                  <a:lnTo>
                    <a:pt x="239" y="3109"/>
                  </a:lnTo>
                  <a:close/>
                  <a:moveTo>
                    <a:pt x="4038" y="3021"/>
                  </a:moveTo>
                  <a:lnTo>
                    <a:pt x="4028" y="3041"/>
                  </a:lnTo>
                  <a:lnTo>
                    <a:pt x="4002" y="3073"/>
                  </a:lnTo>
                  <a:lnTo>
                    <a:pt x="4014" y="3049"/>
                  </a:lnTo>
                  <a:lnTo>
                    <a:pt x="4038" y="3021"/>
                  </a:lnTo>
                  <a:close/>
                  <a:moveTo>
                    <a:pt x="4070" y="2925"/>
                  </a:moveTo>
                  <a:lnTo>
                    <a:pt x="4076" y="2936"/>
                  </a:lnTo>
                  <a:lnTo>
                    <a:pt x="4070" y="2950"/>
                  </a:lnTo>
                  <a:lnTo>
                    <a:pt x="4059" y="2973"/>
                  </a:lnTo>
                  <a:lnTo>
                    <a:pt x="4059" y="2963"/>
                  </a:lnTo>
                  <a:lnTo>
                    <a:pt x="4060" y="2956"/>
                  </a:lnTo>
                  <a:lnTo>
                    <a:pt x="4063" y="2952"/>
                  </a:lnTo>
                  <a:lnTo>
                    <a:pt x="4067" y="2947"/>
                  </a:lnTo>
                  <a:lnTo>
                    <a:pt x="4072" y="2943"/>
                  </a:lnTo>
                  <a:lnTo>
                    <a:pt x="4067" y="2932"/>
                  </a:lnTo>
                  <a:lnTo>
                    <a:pt x="4070" y="2925"/>
                  </a:lnTo>
                  <a:close/>
                  <a:moveTo>
                    <a:pt x="58" y="2591"/>
                  </a:moveTo>
                  <a:lnTo>
                    <a:pt x="59" y="2601"/>
                  </a:lnTo>
                  <a:lnTo>
                    <a:pt x="52" y="2610"/>
                  </a:lnTo>
                  <a:lnTo>
                    <a:pt x="51" y="2600"/>
                  </a:lnTo>
                  <a:lnTo>
                    <a:pt x="58" y="2591"/>
                  </a:lnTo>
                  <a:close/>
                  <a:moveTo>
                    <a:pt x="8" y="2352"/>
                  </a:moveTo>
                  <a:lnTo>
                    <a:pt x="21" y="2386"/>
                  </a:lnTo>
                  <a:lnTo>
                    <a:pt x="21" y="2398"/>
                  </a:lnTo>
                  <a:lnTo>
                    <a:pt x="25" y="2419"/>
                  </a:lnTo>
                  <a:lnTo>
                    <a:pt x="11" y="2382"/>
                  </a:lnTo>
                  <a:lnTo>
                    <a:pt x="8" y="2352"/>
                  </a:lnTo>
                  <a:close/>
                  <a:moveTo>
                    <a:pt x="1" y="2272"/>
                  </a:moveTo>
                  <a:lnTo>
                    <a:pt x="6" y="2279"/>
                  </a:lnTo>
                  <a:lnTo>
                    <a:pt x="7" y="2292"/>
                  </a:lnTo>
                  <a:lnTo>
                    <a:pt x="6" y="2297"/>
                  </a:lnTo>
                  <a:lnTo>
                    <a:pt x="3" y="2302"/>
                  </a:lnTo>
                  <a:lnTo>
                    <a:pt x="1" y="2272"/>
                  </a:lnTo>
                  <a:close/>
                  <a:moveTo>
                    <a:pt x="8" y="2246"/>
                  </a:moveTo>
                  <a:lnTo>
                    <a:pt x="8" y="2256"/>
                  </a:lnTo>
                  <a:lnTo>
                    <a:pt x="0" y="2266"/>
                  </a:lnTo>
                  <a:lnTo>
                    <a:pt x="0" y="2256"/>
                  </a:lnTo>
                  <a:lnTo>
                    <a:pt x="8" y="2246"/>
                  </a:lnTo>
                  <a:close/>
                  <a:moveTo>
                    <a:pt x="4233" y="1972"/>
                  </a:moveTo>
                  <a:lnTo>
                    <a:pt x="4234" y="1979"/>
                  </a:lnTo>
                  <a:lnTo>
                    <a:pt x="4226" y="1989"/>
                  </a:lnTo>
                  <a:lnTo>
                    <a:pt x="4226" y="1982"/>
                  </a:lnTo>
                  <a:lnTo>
                    <a:pt x="4233" y="1972"/>
                  </a:lnTo>
                  <a:close/>
                  <a:moveTo>
                    <a:pt x="4231" y="1938"/>
                  </a:moveTo>
                  <a:lnTo>
                    <a:pt x="4233" y="1968"/>
                  </a:lnTo>
                  <a:lnTo>
                    <a:pt x="4228" y="1961"/>
                  </a:lnTo>
                  <a:lnTo>
                    <a:pt x="4227" y="1948"/>
                  </a:lnTo>
                  <a:lnTo>
                    <a:pt x="4228" y="1943"/>
                  </a:lnTo>
                  <a:lnTo>
                    <a:pt x="4231" y="1938"/>
                  </a:lnTo>
                  <a:close/>
                  <a:moveTo>
                    <a:pt x="4211" y="1838"/>
                  </a:moveTo>
                  <a:lnTo>
                    <a:pt x="4224" y="1872"/>
                  </a:lnTo>
                  <a:lnTo>
                    <a:pt x="4226" y="1893"/>
                  </a:lnTo>
                  <a:lnTo>
                    <a:pt x="4213" y="1859"/>
                  </a:lnTo>
                  <a:lnTo>
                    <a:pt x="4211" y="1844"/>
                  </a:lnTo>
                  <a:lnTo>
                    <a:pt x="4211" y="1838"/>
                  </a:lnTo>
                  <a:close/>
                  <a:moveTo>
                    <a:pt x="4182" y="1632"/>
                  </a:moveTo>
                  <a:lnTo>
                    <a:pt x="4182" y="1636"/>
                  </a:lnTo>
                  <a:lnTo>
                    <a:pt x="4175" y="1644"/>
                  </a:lnTo>
                  <a:lnTo>
                    <a:pt x="4175" y="1640"/>
                  </a:lnTo>
                  <a:lnTo>
                    <a:pt x="4182" y="1632"/>
                  </a:lnTo>
                  <a:close/>
                  <a:moveTo>
                    <a:pt x="161" y="1297"/>
                  </a:moveTo>
                  <a:lnTo>
                    <a:pt x="165" y="1310"/>
                  </a:lnTo>
                  <a:lnTo>
                    <a:pt x="162" y="1318"/>
                  </a:lnTo>
                  <a:lnTo>
                    <a:pt x="157" y="1307"/>
                  </a:lnTo>
                  <a:lnTo>
                    <a:pt x="161" y="1297"/>
                  </a:lnTo>
                  <a:close/>
                  <a:moveTo>
                    <a:pt x="175" y="1266"/>
                  </a:moveTo>
                  <a:lnTo>
                    <a:pt x="175" y="1277"/>
                  </a:lnTo>
                  <a:lnTo>
                    <a:pt x="174" y="1283"/>
                  </a:lnTo>
                  <a:lnTo>
                    <a:pt x="171" y="1288"/>
                  </a:lnTo>
                  <a:lnTo>
                    <a:pt x="167" y="1293"/>
                  </a:lnTo>
                  <a:lnTo>
                    <a:pt x="161" y="1295"/>
                  </a:lnTo>
                  <a:lnTo>
                    <a:pt x="164" y="1290"/>
                  </a:lnTo>
                  <a:lnTo>
                    <a:pt x="175" y="1266"/>
                  </a:lnTo>
                  <a:close/>
                  <a:moveTo>
                    <a:pt x="232" y="1167"/>
                  </a:moveTo>
                  <a:lnTo>
                    <a:pt x="220" y="1188"/>
                  </a:lnTo>
                  <a:lnTo>
                    <a:pt x="196" y="1218"/>
                  </a:lnTo>
                  <a:lnTo>
                    <a:pt x="205" y="1199"/>
                  </a:lnTo>
                  <a:lnTo>
                    <a:pt x="232" y="1167"/>
                  </a:lnTo>
                  <a:close/>
                  <a:moveTo>
                    <a:pt x="3980" y="1124"/>
                  </a:moveTo>
                  <a:lnTo>
                    <a:pt x="3991" y="1126"/>
                  </a:lnTo>
                  <a:lnTo>
                    <a:pt x="3992" y="1129"/>
                  </a:lnTo>
                  <a:lnTo>
                    <a:pt x="3995" y="1133"/>
                  </a:lnTo>
                  <a:lnTo>
                    <a:pt x="3984" y="1130"/>
                  </a:lnTo>
                  <a:lnTo>
                    <a:pt x="3980" y="1124"/>
                  </a:lnTo>
                  <a:close/>
                  <a:moveTo>
                    <a:pt x="321" y="990"/>
                  </a:moveTo>
                  <a:lnTo>
                    <a:pt x="325" y="1001"/>
                  </a:lnTo>
                  <a:lnTo>
                    <a:pt x="321" y="1007"/>
                  </a:lnTo>
                  <a:lnTo>
                    <a:pt x="316" y="997"/>
                  </a:lnTo>
                  <a:lnTo>
                    <a:pt x="321" y="990"/>
                  </a:lnTo>
                  <a:close/>
                  <a:moveTo>
                    <a:pt x="3851" y="898"/>
                  </a:moveTo>
                  <a:lnTo>
                    <a:pt x="3864" y="917"/>
                  </a:lnTo>
                  <a:lnTo>
                    <a:pt x="3865" y="918"/>
                  </a:lnTo>
                  <a:lnTo>
                    <a:pt x="3881" y="958"/>
                  </a:lnTo>
                  <a:lnTo>
                    <a:pt x="3864" y="932"/>
                  </a:lnTo>
                  <a:lnTo>
                    <a:pt x="3851" y="898"/>
                  </a:lnTo>
                  <a:close/>
                  <a:moveTo>
                    <a:pt x="3810" y="843"/>
                  </a:moveTo>
                  <a:lnTo>
                    <a:pt x="3824" y="862"/>
                  </a:lnTo>
                  <a:lnTo>
                    <a:pt x="3821" y="860"/>
                  </a:lnTo>
                  <a:lnTo>
                    <a:pt x="3813" y="852"/>
                  </a:lnTo>
                  <a:lnTo>
                    <a:pt x="3810" y="843"/>
                  </a:lnTo>
                  <a:close/>
                  <a:moveTo>
                    <a:pt x="3792" y="832"/>
                  </a:moveTo>
                  <a:lnTo>
                    <a:pt x="3805" y="835"/>
                  </a:lnTo>
                  <a:lnTo>
                    <a:pt x="3809" y="842"/>
                  </a:lnTo>
                  <a:lnTo>
                    <a:pt x="3796" y="839"/>
                  </a:lnTo>
                  <a:lnTo>
                    <a:pt x="3792" y="832"/>
                  </a:lnTo>
                  <a:close/>
                  <a:moveTo>
                    <a:pt x="664" y="573"/>
                  </a:moveTo>
                  <a:lnTo>
                    <a:pt x="675" y="575"/>
                  </a:lnTo>
                  <a:lnTo>
                    <a:pt x="672" y="579"/>
                  </a:lnTo>
                  <a:lnTo>
                    <a:pt x="661" y="576"/>
                  </a:lnTo>
                  <a:lnTo>
                    <a:pt x="664" y="573"/>
                  </a:lnTo>
                  <a:close/>
                  <a:moveTo>
                    <a:pt x="862" y="409"/>
                  </a:moveTo>
                  <a:lnTo>
                    <a:pt x="839" y="438"/>
                  </a:lnTo>
                  <a:lnTo>
                    <a:pt x="825" y="449"/>
                  </a:lnTo>
                  <a:lnTo>
                    <a:pt x="848" y="421"/>
                  </a:lnTo>
                  <a:lnTo>
                    <a:pt x="862" y="409"/>
                  </a:lnTo>
                  <a:close/>
                  <a:moveTo>
                    <a:pt x="927" y="364"/>
                  </a:moveTo>
                  <a:lnTo>
                    <a:pt x="923" y="371"/>
                  </a:lnTo>
                  <a:lnTo>
                    <a:pt x="915" y="375"/>
                  </a:lnTo>
                  <a:lnTo>
                    <a:pt x="914" y="378"/>
                  </a:lnTo>
                  <a:lnTo>
                    <a:pt x="903" y="380"/>
                  </a:lnTo>
                  <a:lnTo>
                    <a:pt x="903" y="380"/>
                  </a:lnTo>
                  <a:lnTo>
                    <a:pt x="914" y="373"/>
                  </a:lnTo>
                  <a:lnTo>
                    <a:pt x="927" y="364"/>
                  </a:lnTo>
                  <a:close/>
                  <a:moveTo>
                    <a:pt x="937" y="357"/>
                  </a:moveTo>
                  <a:lnTo>
                    <a:pt x="949" y="360"/>
                  </a:lnTo>
                  <a:lnTo>
                    <a:pt x="944" y="364"/>
                  </a:lnTo>
                  <a:lnTo>
                    <a:pt x="930" y="361"/>
                  </a:lnTo>
                  <a:lnTo>
                    <a:pt x="937" y="357"/>
                  </a:lnTo>
                  <a:close/>
                  <a:moveTo>
                    <a:pt x="3044" y="212"/>
                  </a:moveTo>
                  <a:lnTo>
                    <a:pt x="3052" y="214"/>
                  </a:lnTo>
                  <a:lnTo>
                    <a:pt x="3056" y="227"/>
                  </a:lnTo>
                  <a:lnTo>
                    <a:pt x="3049" y="224"/>
                  </a:lnTo>
                  <a:lnTo>
                    <a:pt x="3044" y="212"/>
                  </a:lnTo>
                  <a:close/>
                  <a:moveTo>
                    <a:pt x="3022" y="202"/>
                  </a:moveTo>
                  <a:lnTo>
                    <a:pt x="3042" y="210"/>
                  </a:lnTo>
                  <a:lnTo>
                    <a:pt x="3042" y="210"/>
                  </a:lnTo>
                  <a:lnTo>
                    <a:pt x="3039" y="210"/>
                  </a:lnTo>
                  <a:lnTo>
                    <a:pt x="3037" y="210"/>
                  </a:lnTo>
                  <a:lnTo>
                    <a:pt x="3026" y="206"/>
                  </a:lnTo>
                  <a:lnTo>
                    <a:pt x="3022" y="202"/>
                  </a:lnTo>
                  <a:close/>
                  <a:moveTo>
                    <a:pt x="2926" y="168"/>
                  </a:moveTo>
                  <a:lnTo>
                    <a:pt x="2964" y="175"/>
                  </a:lnTo>
                  <a:lnTo>
                    <a:pt x="2978" y="180"/>
                  </a:lnTo>
                  <a:lnTo>
                    <a:pt x="2941" y="175"/>
                  </a:lnTo>
                  <a:lnTo>
                    <a:pt x="2926" y="168"/>
                  </a:lnTo>
                  <a:close/>
                  <a:moveTo>
                    <a:pt x="2722" y="86"/>
                  </a:moveTo>
                  <a:lnTo>
                    <a:pt x="2728" y="87"/>
                  </a:lnTo>
                  <a:lnTo>
                    <a:pt x="2728" y="87"/>
                  </a:lnTo>
                  <a:lnTo>
                    <a:pt x="2732" y="100"/>
                  </a:lnTo>
                  <a:lnTo>
                    <a:pt x="2727" y="97"/>
                  </a:lnTo>
                  <a:lnTo>
                    <a:pt x="2722" y="86"/>
                  </a:lnTo>
                  <a:close/>
                  <a:moveTo>
                    <a:pt x="1885" y="11"/>
                  </a:moveTo>
                  <a:lnTo>
                    <a:pt x="1878" y="17"/>
                  </a:lnTo>
                  <a:lnTo>
                    <a:pt x="1866" y="19"/>
                  </a:lnTo>
                  <a:lnTo>
                    <a:pt x="1863" y="18"/>
                  </a:lnTo>
                  <a:lnTo>
                    <a:pt x="1858" y="17"/>
                  </a:lnTo>
                  <a:lnTo>
                    <a:pt x="1854" y="15"/>
                  </a:lnTo>
                  <a:lnTo>
                    <a:pt x="1846" y="24"/>
                  </a:lnTo>
                  <a:lnTo>
                    <a:pt x="1839" y="25"/>
                  </a:lnTo>
                  <a:lnTo>
                    <a:pt x="1839" y="25"/>
                  </a:lnTo>
                  <a:lnTo>
                    <a:pt x="1846" y="15"/>
                  </a:lnTo>
                  <a:lnTo>
                    <a:pt x="1885" y="11"/>
                  </a:lnTo>
                  <a:close/>
                  <a:moveTo>
                    <a:pt x="1948" y="5"/>
                  </a:moveTo>
                  <a:lnTo>
                    <a:pt x="1986" y="11"/>
                  </a:lnTo>
                  <a:lnTo>
                    <a:pt x="1962" y="12"/>
                  </a:lnTo>
                  <a:lnTo>
                    <a:pt x="1926" y="7"/>
                  </a:lnTo>
                  <a:lnTo>
                    <a:pt x="1948" y="5"/>
                  </a:lnTo>
                  <a:close/>
                  <a:moveTo>
                    <a:pt x="2191" y="0"/>
                  </a:moveTo>
                  <a:lnTo>
                    <a:pt x="2198" y="0"/>
                  </a:lnTo>
                  <a:lnTo>
                    <a:pt x="2193" y="8"/>
                  </a:lnTo>
                  <a:lnTo>
                    <a:pt x="2184" y="8"/>
                  </a:lnTo>
                  <a:lnTo>
                    <a:pt x="21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1" name="Freeform 773"/>
            <p:cNvSpPr>
              <a:spLocks noEditPoints="1"/>
            </p:cNvSpPr>
            <p:nvPr/>
          </p:nvSpPr>
          <p:spPr bwMode="auto">
            <a:xfrm>
              <a:off x="4990" y="415"/>
              <a:ext cx="4252" cy="4258"/>
            </a:xfrm>
            <a:custGeom>
              <a:avLst/>
              <a:gdLst>
                <a:gd name="T0" fmla="*/ 2035 w 4252"/>
                <a:gd name="T1" fmla="*/ 4258 h 4258"/>
                <a:gd name="T2" fmla="*/ 2327 w 4252"/>
                <a:gd name="T3" fmla="*/ 4251 h 4258"/>
                <a:gd name="T4" fmla="*/ 2395 w 4252"/>
                <a:gd name="T5" fmla="*/ 4235 h 4258"/>
                <a:gd name="T6" fmla="*/ 2395 w 4252"/>
                <a:gd name="T7" fmla="*/ 4234 h 4258"/>
                <a:gd name="T8" fmla="*/ 1522 w 4252"/>
                <a:gd name="T9" fmla="*/ 4173 h 4258"/>
                <a:gd name="T10" fmla="*/ 1264 w 4252"/>
                <a:gd name="T11" fmla="*/ 4069 h 4258"/>
                <a:gd name="T12" fmla="*/ 1189 w 4252"/>
                <a:gd name="T13" fmla="*/ 4033 h 4258"/>
                <a:gd name="T14" fmla="*/ 1184 w 4252"/>
                <a:gd name="T15" fmla="*/ 4042 h 4258"/>
                <a:gd name="T16" fmla="*/ 3395 w 4252"/>
                <a:gd name="T17" fmla="*/ 3828 h 4258"/>
                <a:gd name="T18" fmla="*/ 3313 w 4252"/>
                <a:gd name="T19" fmla="*/ 3895 h 4258"/>
                <a:gd name="T20" fmla="*/ 3315 w 4252"/>
                <a:gd name="T21" fmla="*/ 3886 h 4258"/>
                <a:gd name="T22" fmla="*/ 3349 w 4252"/>
                <a:gd name="T23" fmla="*/ 3868 h 4258"/>
                <a:gd name="T24" fmla="*/ 3582 w 4252"/>
                <a:gd name="T25" fmla="*/ 3671 h 4258"/>
                <a:gd name="T26" fmla="*/ 3582 w 4252"/>
                <a:gd name="T27" fmla="*/ 3671 h 4258"/>
                <a:gd name="T28" fmla="*/ 431 w 4252"/>
                <a:gd name="T29" fmla="*/ 3404 h 4258"/>
                <a:gd name="T30" fmla="*/ 431 w 4252"/>
                <a:gd name="T31" fmla="*/ 3416 h 4258"/>
                <a:gd name="T32" fmla="*/ 406 w 4252"/>
                <a:gd name="T33" fmla="*/ 3382 h 4258"/>
                <a:gd name="T34" fmla="*/ 399 w 4252"/>
                <a:gd name="T35" fmla="*/ 3375 h 4258"/>
                <a:gd name="T36" fmla="*/ 3928 w 4252"/>
                <a:gd name="T37" fmla="*/ 3266 h 4258"/>
                <a:gd name="T38" fmla="*/ 238 w 4252"/>
                <a:gd name="T39" fmla="*/ 3116 h 4258"/>
                <a:gd name="T40" fmla="*/ 241 w 4252"/>
                <a:gd name="T41" fmla="*/ 3123 h 4258"/>
                <a:gd name="T42" fmla="*/ 4037 w 4252"/>
                <a:gd name="T43" fmla="*/ 3050 h 4258"/>
                <a:gd name="T44" fmla="*/ 4086 w 4252"/>
                <a:gd name="T45" fmla="*/ 2951 h 4258"/>
                <a:gd name="T46" fmla="*/ 4073 w 4252"/>
                <a:gd name="T47" fmla="*/ 2992 h 4258"/>
                <a:gd name="T48" fmla="*/ 4085 w 4252"/>
                <a:gd name="T49" fmla="*/ 2945 h 4258"/>
                <a:gd name="T50" fmla="*/ 53 w 4252"/>
                <a:gd name="T51" fmla="*/ 2619 h 4258"/>
                <a:gd name="T52" fmla="*/ 20 w 4252"/>
                <a:gd name="T53" fmla="*/ 2391 h 4258"/>
                <a:gd name="T54" fmla="*/ 9 w 4252"/>
                <a:gd name="T55" fmla="*/ 2265 h 4258"/>
                <a:gd name="T56" fmla="*/ 12 w 4252"/>
                <a:gd name="T57" fmla="*/ 2311 h 4258"/>
                <a:gd name="T58" fmla="*/ 0 w 4252"/>
                <a:gd name="T59" fmla="*/ 2274 h 4258"/>
                <a:gd name="T60" fmla="*/ 4252 w 4252"/>
                <a:gd name="T61" fmla="*/ 1986 h 4258"/>
                <a:gd name="T62" fmla="*/ 4242 w 4252"/>
                <a:gd name="T63" fmla="*/ 1981 h 4258"/>
                <a:gd name="T64" fmla="*/ 4240 w 4252"/>
                <a:gd name="T65" fmla="*/ 1946 h 4258"/>
                <a:gd name="T66" fmla="*/ 4246 w 4252"/>
                <a:gd name="T67" fmla="*/ 1916 h 4258"/>
                <a:gd name="T68" fmla="*/ 4233 w 4252"/>
                <a:gd name="T69" fmla="*/ 1881 h 4258"/>
                <a:gd name="T70" fmla="*/ 4191 w 4252"/>
                <a:gd name="T71" fmla="*/ 1641 h 4258"/>
                <a:gd name="T72" fmla="*/ 184 w 4252"/>
                <a:gd name="T73" fmla="*/ 1275 h 4258"/>
                <a:gd name="T74" fmla="*/ 170 w 4252"/>
                <a:gd name="T75" fmla="*/ 1306 h 4258"/>
                <a:gd name="T76" fmla="*/ 159 w 4252"/>
                <a:gd name="T77" fmla="*/ 1310 h 4258"/>
                <a:gd name="T78" fmla="*/ 205 w 4252"/>
                <a:gd name="T79" fmla="*/ 1227 h 4258"/>
                <a:gd name="T80" fmla="*/ 4000 w 4252"/>
                <a:gd name="T81" fmla="*/ 1135 h 4258"/>
                <a:gd name="T82" fmla="*/ 4001 w 4252"/>
                <a:gd name="T83" fmla="*/ 1138 h 4258"/>
                <a:gd name="T84" fmla="*/ 325 w 4252"/>
                <a:gd name="T85" fmla="*/ 1006 h 4258"/>
                <a:gd name="T86" fmla="*/ 3863 w 4252"/>
                <a:gd name="T87" fmla="*/ 896 h 4258"/>
                <a:gd name="T88" fmla="*/ 3849 w 4252"/>
                <a:gd name="T89" fmla="*/ 876 h 4258"/>
                <a:gd name="T90" fmla="*/ 3843 w 4252"/>
                <a:gd name="T91" fmla="*/ 875 h 4258"/>
                <a:gd name="T92" fmla="*/ 3819 w 4252"/>
                <a:gd name="T93" fmla="*/ 851 h 4258"/>
                <a:gd name="T94" fmla="*/ 3822 w 4252"/>
                <a:gd name="T95" fmla="*/ 839 h 4258"/>
                <a:gd name="T96" fmla="*/ 659 w 4252"/>
                <a:gd name="T97" fmla="*/ 584 h 4258"/>
                <a:gd name="T98" fmla="*/ 857 w 4252"/>
                <a:gd name="T99" fmla="*/ 430 h 4258"/>
                <a:gd name="T100" fmla="*/ 939 w 4252"/>
                <a:gd name="T101" fmla="*/ 365 h 4258"/>
                <a:gd name="T102" fmla="*/ 936 w 4252"/>
                <a:gd name="T103" fmla="*/ 373 h 4258"/>
                <a:gd name="T104" fmla="*/ 902 w 4252"/>
                <a:gd name="T105" fmla="*/ 387 h 4258"/>
                <a:gd name="T106" fmla="*/ 3025 w 4252"/>
                <a:gd name="T107" fmla="*/ 198 h 4258"/>
                <a:gd name="T108" fmla="*/ 3061 w 4252"/>
                <a:gd name="T109" fmla="*/ 223 h 4258"/>
                <a:gd name="T110" fmla="*/ 3031 w 4252"/>
                <a:gd name="T111" fmla="*/ 211 h 4258"/>
                <a:gd name="T112" fmla="*/ 3007 w 4252"/>
                <a:gd name="T113" fmla="*/ 189 h 4258"/>
                <a:gd name="T114" fmla="*/ 2727 w 4252"/>
                <a:gd name="T115" fmla="*/ 85 h 4258"/>
                <a:gd name="T116" fmla="*/ 2731 w 4252"/>
                <a:gd name="T117" fmla="*/ 95 h 4258"/>
                <a:gd name="T118" fmla="*/ 1894 w 4252"/>
                <a:gd name="T119" fmla="*/ 20 h 4258"/>
                <a:gd name="T120" fmla="*/ 1901 w 4252"/>
                <a:gd name="T121" fmla="*/ 10 h 4258"/>
                <a:gd name="T122" fmla="*/ 1902 w 4252"/>
                <a:gd name="T123" fmla="*/ 10 h 4258"/>
                <a:gd name="T124" fmla="*/ 2207 w 4252"/>
                <a:gd name="T125" fmla="*/ 9 h 4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52" h="4258">
                  <a:moveTo>
                    <a:pt x="2042" y="4249"/>
                  </a:moveTo>
                  <a:lnTo>
                    <a:pt x="2050" y="4249"/>
                  </a:lnTo>
                  <a:lnTo>
                    <a:pt x="2043" y="4258"/>
                  </a:lnTo>
                  <a:lnTo>
                    <a:pt x="2035" y="4258"/>
                  </a:lnTo>
                  <a:lnTo>
                    <a:pt x="2042" y="4249"/>
                  </a:lnTo>
                  <a:close/>
                  <a:moveTo>
                    <a:pt x="2317" y="4242"/>
                  </a:moveTo>
                  <a:lnTo>
                    <a:pt x="2349" y="4248"/>
                  </a:lnTo>
                  <a:lnTo>
                    <a:pt x="2327" y="4251"/>
                  </a:lnTo>
                  <a:lnTo>
                    <a:pt x="2288" y="4245"/>
                  </a:lnTo>
                  <a:lnTo>
                    <a:pt x="2317" y="4242"/>
                  </a:lnTo>
                  <a:close/>
                  <a:moveTo>
                    <a:pt x="2395" y="4234"/>
                  </a:moveTo>
                  <a:lnTo>
                    <a:pt x="2395" y="4235"/>
                  </a:lnTo>
                  <a:lnTo>
                    <a:pt x="2399" y="4242"/>
                  </a:lnTo>
                  <a:lnTo>
                    <a:pt x="2350" y="4248"/>
                  </a:lnTo>
                  <a:lnTo>
                    <a:pt x="2354" y="4240"/>
                  </a:lnTo>
                  <a:lnTo>
                    <a:pt x="2395" y="4234"/>
                  </a:lnTo>
                  <a:close/>
                  <a:moveTo>
                    <a:pt x="1509" y="4160"/>
                  </a:moveTo>
                  <a:lnTo>
                    <a:pt x="1515" y="4162"/>
                  </a:lnTo>
                  <a:lnTo>
                    <a:pt x="1518" y="4162"/>
                  </a:lnTo>
                  <a:lnTo>
                    <a:pt x="1522" y="4173"/>
                  </a:lnTo>
                  <a:lnTo>
                    <a:pt x="1514" y="4170"/>
                  </a:lnTo>
                  <a:lnTo>
                    <a:pt x="1509" y="4160"/>
                  </a:lnTo>
                  <a:close/>
                  <a:moveTo>
                    <a:pt x="1230" y="4063"/>
                  </a:moveTo>
                  <a:lnTo>
                    <a:pt x="1264" y="4069"/>
                  </a:lnTo>
                  <a:lnTo>
                    <a:pt x="1289" y="4080"/>
                  </a:lnTo>
                  <a:lnTo>
                    <a:pt x="1255" y="4074"/>
                  </a:lnTo>
                  <a:lnTo>
                    <a:pt x="1230" y="4063"/>
                  </a:lnTo>
                  <a:close/>
                  <a:moveTo>
                    <a:pt x="1189" y="4033"/>
                  </a:moveTo>
                  <a:lnTo>
                    <a:pt x="1189" y="4033"/>
                  </a:lnTo>
                  <a:lnTo>
                    <a:pt x="1225" y="4050"/>
                  </a:lnTo>
                  <a:lnTo>
                    <a:pt x="1227" y="4061"/>
                  </a:lnTo>
                  <a:lnTo>
                    <a:pt x="1184" y="4042"/>
                  </a:lnTo>
                  <a:lnTo>
                    <a:pt x="1184" y="4042"/>
                  </a:lnTo>
                  <a:lnTo>
                    <a:pt x="1190" y="4039"/>
                  </a:lnTo>
                  <a:lnTo>
                    <a:pt x="1189" y="4033"/>
                  </a:lnTo>
                  <a:close/>
                  <a:moveTo>
                    <a:pt x="3395" y="3828"/>
                  </a:moveTo>
                  <a:lnTo>
                    <a:pt x="3373" y="3857"/>
                  </a:lnTo>
                  <a:lnTo>
                    <a:pt x="3335" y="3885"/>
                  </a:lnTo>
                  <a:lnTo>
                    <a:pt x="3315" y="3898"/>
                  </a:lnTo>
                  <a:lnTo>
                    <a:pt x="3313" y="3895"/>
                  </a:lnTo>
                  <a:lnTo>
                    <a:pt x="3304" y="3893"/>
                  </a:lnTo>
                  <a:lnTo>
                    <a:pt x="3313" y="3888"/>
                  </a:lnTo>
                  <a:lnTo>
                    <a:pt x="3313" y="3888"/>
                  </a:lnTo>
                  <a:lnTo>
                    <a:pt x="3315" y="3886"/>
                  </a:lnTo>
                  <a:lnTo>
                    <a:pt x="3329" y="3876"/>
                  </a:lnTo>
                  <a:lnTo>
                    <a:pt x="3343" y="3866"/>
                  </a:lnTo>
                  <a:lnTo>
                    <a:pt x="3345" y="3866"/>
                  </a:lnTo>
                  <a:lnTo>
                    <a:pt x="3349" y="3868"/>
                  </a:lnTo>
                  <a:lnTo>
                    <a:pt x="3353" y="3871"/>
                  </a:lnTo>
                  <a:lnTo>
                    <a:pt x="3374" y="3844"/>
                  </a:lnTo>
                  <a:lnTo>
                    <a:pt x="3395" y="3828"/>
                  </a:lnTo>
                  <a:close/>
                  <a:moveTo>
                    <a:pt x="3582" y="3671"/>
                  </a:moveTo>
                  <a:lnTo>
                    <a:pt x="3593" y="3673"/>
                  </a:lnTo>
                  <a:lnTo>
                    <a:pt x="3588" y="3680"/>
                  </a:lnTo>
                  <a:lnTo>
                    <a:pt x="3576" y="3677"/>
                  </a:lnTo>
                  <a:lnTo>
                    <a:pt x="3582" y="3671"/>
                  </a:lnTo>
                  <a:close/>
                  <a:moveTo>
                    <a:pt x="406" y="3382"/>
                  </a:moveTo>
                  <a:lnTo>
                    <a:pt x="410" y="3382"/>
                  </a:lnTo>
                  <a:lnTo>
                    <a:pt x="417" y="3386"/>
                  </a:lnTo>
                  <a:lnTo>
                    <a:pt x="431" y="3404"/>
                  </a:lnTo>
                  <a:lnTo>
                    <a:pt x="431" y="3409"/>
                  </a:lnTo>
                  <a:lnTo>
                    <a:pt x="434" y="3409"/>
                  </a:lnTo>
                  <a:lnTo>
                    <a:pt x="440" y="3417"/>
                  </a:lnTo>
                  <a:lnTo>
                    <a:pt x="431" y="3416"/>
                  </a:lnTo>
                  <a:lnTo>
                    <a:pt x="430" y="3419"/>
                  </a:lnTo>
                  <a:lnTo>
                    <a:pt x="403" y="3382"/>
                  </a:lnTo>
                  <a:lnTo>
                    <a:pt x="403" y="3382"/>
                  </a:lnTo>
                  <a:lnTo>
                    <a:pt x="406" y="3382"/>
                  </a:lnTo>
                  <a:close/>
                  <a:moveTo>
                    <a:pt x="372" y="3322"/>
                  </a:moveTo>
                  <a:lnTo>
                    <a:pt x="378" y="3332"/>
                  </a:lnTo>
                  <a:lnTo>
                    <a:pt x="386" y="3345"/>
                  </a:lnTo>
                  <a:lnTo>
                    <a:pt x="399" y="3375"/>
                  </a:lnTo>
                  <a:lnTo>
                    <a:pt x="385" y="3356"/>
                  </a:lnTo>
                  <a:lnTo>
                    <a:pt x="372" y="3322"/>
                  </a:lnTo>
                  <a:close/>
                  <a:moveTo>
                    <a:pt x="3924" y="3255"/>
                  </a:moveTo>
                  <a:lnTo>
                    <a:pt x="3928" y="3266"/>
                  </a:lnTo>
                  <a:lnTo>
                    <a:pt x="3925" y="3272"/>
                  </a:lnTo>
                  <a:lnTo>
                    <a:pt x="3921" y="3260"/>
                  </a:lnTo>
                  <a:lnTo>
                    <a:pt x="3924" y="3255"/>
                  </a:lnTo>
                  <a:close/>
                  <a:moveTo>
                    <a:pt x="238" y="3116"/>
                  </a:moveTo>
                  <a:lnTo>
                    <a:pt x="248" y="3118"/>
                  </a:lnTo>
                  <a:lnTo>
                    <a:pt x="249" y="3120"/>
                  </a:lnTo>
                  <a:lnTo>
                    <a:pt x="252" y="3125"/>
                  </a:lnTo>
                  <a:lnTo>
                    <a:pt x="241" y="3123"/>
                  </a:lnTo>
                  <a:lnTo>
                    <a:pt x="238" y="3116"/>
                  </a:lnTo>
                  <a:close/>
                  <a:moveTo>
                    <a:pt x="4069" y="3002"/>
                  </a:moveTo>
                  <a:lnTo>
                    <a:pt x="4059" y="3023"/>
                  </a:lnTo>
                  <a:lnTo>
                    <a:pt x="4037" y="3050"/>
                  </a:lnTo>
                  <a:lnTo>
                    <a:pt x="4047" y="3030"/>
                  </a:lnTo>
                  <a:lnTo>
                    <a:pt x="4069" y="3002"/>
                  </a:lnTo>
                  <a:close/>
                  <a:moveTo>
                    <a:pt x="4085" y="2945"/>
                  </a:moveTo>
                  <a:lnTo>
                    <a:pt x="4086" y="2951"/>
                  </a:lnTo>
                  <a:lnTo>
                    <a:pt x="4089" y="2949"/>
                  </a:lnTo>
                  <a:lnTo>
                    <a:pt x="4092" y="2949"/>
                  </a:lnTo>
                  <a:lnTo>
                    <a:pt x="4086" y="2963"/>
                  </a:lnTo>
                  <a:lnTo>
                    <a:pt x="4073" y="2992"/>
                  </a:lnTo>
                  <a:lnTo>
                    <a:pt x="4068" y="2985"/>
                  </a:lnTo>
                  <a:lnTo>
                    <a:pt x="4068" y="2982"/>
                  </a:lnTo>
                  <a:lnTo>
                    <a:pt x="4079" y="2959"/>
                  </a:lnTo>
                  <a:lnTo>
                    <a:pt x="4085" y="2945"/>
                  </a:lnTo>
                  <a:close/>
                  <a:moveTo>
                    <a:pt x="60" y="2609"/>
                  </a:moveTo>
                  <a:lnTo>
                    <a:pt x="61" y="2619"/>
                  </a:lnTo>
                  <a:lnTo>
                    <a:pt x="54" y="2627"/>
                  </a:lnTo>
                  <a:lnTo>
                    <a:pt x="53" y="2619"/>
                  </a:lnTo>
                  <a:lnTo>
                    <a:pt x="60" y="2609"/>
                  </a:lnTo>
                  <a:close/>
                  <a:moveTo>
                    <a:pt x="3" y="2326"/>
                  </a:moveTo>
                  <a:lnTo>
                    <a:pt x="17" y="2361"/>
                  </a:lnTo>
                  <a:lnTo>
                    <a:pt x="20" y="2391"/>
                  </a:lnTo>
                  <a:lnTo>
                    <a:pt x="8" y="2356"/>
                  </a:lnTo>
                  <a:lnTo>
                    <a:pt x="3" y="2326"/>
                  </a:lnTo>
                  <a:lnTo>
                    <a:pt x="3" y="2326"/>
                  </a:lnTo>
                  <a:close/>
                  <a:moveTo>
                    <a:pt x="9" y="2265"/>
                  </a:moveTo>
                  <a:lnTo>
                    <a:pt x="9" y="2275"/>
                  </a:lnTo>
                  <a:lnTo>
                    <a:pt x="8" y="2278"/>
                  </a:lnTo>
                  <a:lnTo>
                    <a:pt x="10" y="2281"/>
                  </a:lnTo>
                  <a:lnTo>
                    <a:pt x="12" y="2311"/>
                  </a:lnTo>
                  <a:lnTo>
                    <a:pt x="10" y="2312"/>
                  </a:lnTo>
                  <a:lnTo>
                    <a:pt x="6" y="2316"/>
                  </a:lnTo>
                  <a:lnTo>
                    <a:pt x="3" y="2319"/>
                  </a:lnTo>
                  <a:lnTo>
                    <a:pt x="0" y="2274"/>
                  </a:lnTo>
                  <a:lnTo>
                    <a:pt x="2" y="2274"/>
                  </a:lnTo>
                  <a:lnTo>
                    <a:pt x="9" y="2265"/>
                  </a:lnTo>
                  <a:close/>
                  <a:moveTo>
                    <a:pt x="4249" y="1939"/>
                  </a:moveTo>
                  <a:lnTo>
                    <a:pt x="4252" y="1986"/>
                  </a:lnTo>
                  <a:lnTo>
                    <a:pt x="4250" y="1986"/>
                  </a:lnTo>
                  <a:lnTo>
                    <a:pt x="4247" y="1983"/>
                  </a:lnTo>
                  <a:lnTo>
                    <a:pt x="4243" y="1988"/>
                  </a:lnTo>
                  <a:lnTo>
                    <a:pt x="4242" y="1981"/>
                  </a:lnTo>
                  <a:lnTo>
                    <a:pt x="4243" y="1980"/>
                  </a:lnTo>
                  <a:lnTo>
                    <a:pt x="4242" y="1977"/>
                  </a:lnTo>
                  <a:lnTo>
                    <a:pt x="4240" y="1947"/>
                  </a:lnTo>
                  <a:lnTo>
                    <a:pt x="4240" y="1946"/>
                  </a:lnTo>
                  <a:lnTo>
                    <a:pt x="4244" y="1942"/>
                  </a:lnTo>
                  <a:lnTo>
                    <a:pt x="4249" y="1939"/>
                  </a:lnTo>
                  <a:close/>
                  <a:moveTo>
                    <a:pt x="4233" y="1881"/>
                  </a:moveTo>
                  <a:lnTo>
                    <a:pt x="4246" y="1916"/>
                  </a:lnTo>
                  <a:lnTo>
                    <a:pt x="4247" y="1932"/>
                  </a:lnTo>
                  <a:lnTo>
                    <a:pt x="4249" y="1938"/>
                  </a:lnTo>
                  <a:lnTo>
                    <a:pt x="4235" y="1902"/>
                  </a:lnTo>
                  <a:lnTo>
                    <a:pt x="4233" y="1881"/>
                  </a:lnTo>
                  <a:close/>
                  <a:moveTo>
                    <a:pt x="4198" y="1632"/>
                  </a:moveTo>
                  <a:lnTo>
                    <a:pt x="4199" y="1637"/>
                  </a:lnTo>
                  <a:lnTo>
                    <a:pt x="4191" y="1645"/>
                  </a:lnTo>
                  <a:lnTo>
                    <a:pt x="4191" y="1641"/>
                  </a:lnTo>
                  <a:lnTo>
                    <a:pt x="4198" y="1632"/>
                  </a:lnTo>
                  <a:close/>
                  <a:moveTo>
                    <a:pt x="179" y="1265"/>
                  </a:moveTo>
                  <a:lnTo>
                    <a:pt x="184" y="1273"/>
                  </a:lnTo>
                  <a:lnTo>
                    <a:pt x="184" y="1275"/>
                  </a:lnTo>
                  <a:lnTo>
                    <a:pt x="173" y="1299"/>
                  </a:lnTo>
                  <a:lnTo>
                    <a:pt x="170" y="1304"/>
                  </a:lnTo>
                  <a:lnTo>
                    <a:pt x="170" y="1306"/>
                  </a:lnTo>
                  <a:lnTo>
                    <a:pt x="170" y="1306"/>
                  </a:lnTo>
                  <a:lnTo>
                    <a:pt x="166" y="1316"/>
                  </a:lnTo>
                  <a:lnTo>
                    <a:pt x="164" y="1310"/>
                  </a:lnTo>
                  <a:lnTo>
                    <a:pt x="159" y="1310"/>
                  </a:lnTo>
                  <a:lnTo>
                    <a:pt x="159" y="1310"/>
                  </a:lnTo>
                  <a:lnTo>
                    <a:pt x="164" y="1295"/>
                  </a:lnTo>
                  <a:lnTo>
                    <a:pt x="179" y="1265"/>
                  </a:lnTo>
                  <a:close/>
                  <a:moveTo>
                    <a:pt x="214" y="1208"/>
                  </a:moveTo>
                  <a:lnTo>
                    <a:pt x="205" y="1227"/>
                  </a:lnTo>
                  <a:lnTo>
                    <a:pt x="184" y="1254"/>
                  </a:lnTo>
                  <a:lnTo>
                    <a:pt x="193" y="1235"/>
                  </a:lnTo>
                  <a:lnTo>
                    <a:pt x="214" y="1208"/>
                  </a:lnTo>
                  <a:close/>
                  <a:moveTo>
                    <a:pt x="4000" y="1135"/>
                  </a:moveTo>
                  <a:lnTo>
                    <a:pt x="4011" y="1136"/>
                  </a:lnTo>
                  <a:lnTo>
                    <a:pt x="4014" y="1143"/>
                  </a:lnTo>
                  <a:lnTo>
                    <a:pt x="4004" y="1142"/>
                  </a:lnTo>
                  <a:lnTo>
                    <a:pt x="4001" y="1138"/>
                  </a:lnTo>
                  <a:lnTo>
                    <a:pt x="4000" y="1135"/>
                  </a:lnTo>
                  <a:close/>
                  <a:moveTo>
                    <a:pt x="325" y="989"/>
                  </a:moveTo>
                  <a:lnTo>
                    <a:pt x="330" y="999"/>
                  </a:lnTo>
                  <a:lnTo>
                    <a:pt x="325" y="1006"/>
                  </a:lnTo>
                  <a:lnTo>
                    <a:pt x="321" y="995"/>
                  </a:lnTo>
                  <a:lnTo>
                    <a:pt x="325" y="989"/>
                  </a:lnTo>
                  <a:close/>
                  <a:moveTo>
                    <a:pt x="3849" y="876"/>
                  </a:moveTo>
                  <a:lnTo>
                    <a:pt x="3863" y="896"/>
                  </a:lnTo>
                  <a:lnTo>
                    <a:pt x="3874" y="927"/>
                  </a:lnTo>
                  <a:lnTo>
                    <a:pt x="3873" y="926"/>
                  </a:lnTo>
                  <a:lnTo>
                    <a:pt x="3860" y="907"/>
                  </a:lnTo>
                  <a:lnTo>
                    <a:pt x="3849" y="876"/>
                  </a:lnTo>
                  <a:close/>
                  <a:moveTo>
                    <a:pt x="3822" y="839"/>
                  </a:moveTo>
                  <a:lnTo>
                    <a:pt x="3847" y="875"/>
                  </a:lnTo>
                  <a:lnTo>
                    <a:pt x="3846" y="875"/>
                  </a:lnTo>
                  <a:lnTo>
                    <a:pt x="3843" y="875"/>
                  </a:lnTo>
                  <a:lnTo>
                    <a:pt x="3840" y="875"/>
                  </a:lnTo>
                  <a:lnTo>
                    <a:pt x="3833" y="871"/>
                  </a:lnTo>
                  <a:lnTo>
                    <a:pt x="3819" y="852"/>
                  </a:lnTo>
                  <a:lnTo>
                    <a:pt x="3819" y="851"/>
                  </a:lnTo>
                  <a:lnTo>
                    <a:pt x="3818" y="851"/>
                  </a:lnTo>
                  <a:lnTo>
                    <a:pt x="3814" y="844"/>
                  </a:lnTo>
                  <a:lnTo>
                    <a:pt x="3821" y="844"/>
                  </a:lnTo>
                  <a:lnTo>
                    <a:pt x="3822" y="839"/>
                  </a:lnTo>
                  <a:close/>
                  <a:moveTo>
                    <a:pt x="663" y="581"/>
                  </a:moveTo>
                  <a:lnTo>
                    <a:pt x="673" y="582"/>
                  </a:lnTo>
                  <a:lnTo>
                    <a:pt x="670" y="585"/>
                  </a:lnTo>
                  <a:lnTo>
                    <a:pt x="659" y="584"/>
                  </a:lnTo>
                  <a:lnTo>
                    <a:pt x="663" y="581"/>
                  </a:lnTo>
                  <a:close/>
                  <a:moveTo>
                    <a:pt x="893" y="392"/>
                  </a:moveTo>
                  <a:lnTo>
                    <a:pt x="871" y="418"/>
                  </a:lnTo>
                  <a:lnTo>
                    <a:pt x="857" y="430"/>
                  </a:lnTo>
                  <a:lnTo>
                    <a:pt x="879" y="401"/>
                  </a:lnTo>
                  <a:lnTo>
                    <a:pt x="893" y="392"/>
                  </a:lnTo>
                  <a:close/>
                  <a:moveTo>
                    <a:pt x="937" y="360"/>
                  </a:moveTo>
                  <a:lnTo>
                    <a:pt x="939" y="365"/>
                  </a:lnTo>
                  <a:lnTo>
                    <a:pt x="946" y="366"/>
                  </a:lnTo>
                  <a:lnTo>
                    <a:pt x="939" y="370"/>
                  </a:lnTo>
                  <a:lnTo>
                    <a:pt x="937" y="370"/>
                  </a:lnTo>
                  <a:lnTo>
                    <a:pt x="936" y="373"/>
                  </a:lnTo>
                  <a:lnTo>
                    <a:pt x="923" y="382"/>
                  </a:lnTo>
                  <a:lnTo>
                    <a:pt x="912" y="389"/>
                  </a:lnTo>
                  <a:lnTo>
                    <a:pt x="907" y="389"/>
                  </a:lnTo>
                  <a:lnTo>
                    <a:pt x="902" y="387"/>
                  </a:lnTo>
                  <a:lnTo>
                    <a:pt x="900" y="386"/>
                  </a:lnTo>
                  <a:lnTo>
                    <a:pt x="917" y="373"/>
                  </a:lnTo>
                  <a:lnTo>
                    <a:pt x="937" y="360"/>
                  </a:lnTo>
                  <a:close/>
                  <a:moveTo>
                    <a:pt x="3025" y="198"/>
                  </a:moveTo>
                  <a:lnTo>
                    <a:pt x="3065" y="216"/>
                  </a:lnTo>
                  <a:lnTo>
                    <a:pt x="3065" y="216"/>
                  </a:lnTo>
                  <a:lnTo>
                    <a:pt x="3059" y="219"/>
                  </a:lnTo>
                  <a:lnTo>
                    <a:pt x="3061" y="223"/>
                  </a:lnTo>
                  <a:lnTo>
                    <a:pt x="3053" y="221"/>
                  </a:lnTo>
                  <a:lnTo>
                    <a:pt x="3052" y="219"/>
                  </a:lnTo>
                  <a:lnTo>
                    <a:pt x="3051" y="219"/>
                  </a:lnTo>
                  <a:lnTo>
                    <a:pt x="3031" y="211"/>
                  </a:lnTo>
                  <a:lnTo>
                    <a:pt x="3028" y="206"/>
                  </a:lnTo>
                  <a:lnTo>
                    <a:pt x="3025" y="198"/>
                  </a:lnTo>
                  <a:close/>
                  <a:moveTo>
                    <a:pt x="2973" y="184"/>
                  </a:moveTo>
                  <a:lnTo>
                    <a:pt x="3007" y="189"/>
                  </a:lnTo>
                  <a:lnTo>
                    <a:pt x="3021" y="195"/>
                  </a:lnTo>
                  <a:lnTo>
                    <a:pt x="2987" y="189"/>
                  </a:lnTo>
                  <a:lnTo>
                    <a:pt x="2973" y="184"/>
                  </a:lnTo>
                  <a:close/>
                  <a:moveTo>
                    <a:pt x="2727" y="85"/>
                  </a:moveTo>
                  <a:lnTo>
                    <a:pt x="2733" y="86"/>
                  </a:lnTo>
                  <a:lnTo>
                    <a:pt x="2737" y="96"/>
                  </a:lnTo>
                  <a:lnTo>
                    <a:pt x="2737" y="96"/>
                  </a:lnTo>
                  <a:lnTo>
                    <a:pt x="2731" y="95"/>
                  </a:lnTo>
                  <a:lnTo>
                    <a:pt x="2727" y="85"/>
                  </a:lnTo>
                  <a:close/>
                  <a:moveTo>
                    <a:pt x="1901" y="10"/>
                  </a:moveTo>
                  <a:lnTo>
                    <a:pt x="1895" y="18"/>
                  </a:lnTo>
                  <a:lnTo>
                    <a:pt x="1894" y="20"/>
                  </a:lnTo>
                  <a:lnTo>
                    <a:pt x="1855" y="24"/>
                  </a:lnTo>
                  <a:lnTo>
                    <a:pt x="1858" y="21"/>
                  </a:lnTo>
                  <a:lnTo>
                    <a:pt x="1854" y="16"/>
                  </a:lnTo>
                  <a:lnTo>
                    <a:pt x="1901" y="10"/>
                  </a:lnTo>
                  <a:close/>
                  <a:moveTo>
                    <a:pt x="1920" y="7"/>
                  </a:moveTo>
                  <a:lnTo>
                    <a:pt x="1957" y="14"/>
                  </a:lnTo>
                  <a:lnTo>
                    <a:pt x="1935" y="16"/>
                  </a:lnTo>
                  <a:lnTo>
                    <a:pt x="1902" y="10"/>
                  </a:lnTo>
                  <a:lnTo>
                    <a:pt x="1920" y="7"/>
                  </a:lnTo>
                  <a:close/>
                  <a:moveTo>
                    <a:pt x="2207" y="0"/>
                  </a:moveTo>
                  <a:lnTo>
                    <a:pt x="2214" y="0"/>
                  </a:lnTo>
                  <a:lnTo>
                    <a:pt x="2207" y="9"/>
                  </a:lnTo>
                  <a:lnTo>
                    <a:pt x="2200" y="9"/>
                  </a:lnTo>
                  <a:lnTo>
                    <a:pt x="22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2" name="Freeform 774"/>
            <p:cNvSpPr>
              <a:spLocks noEditPoints="1"/>
            </p:cNvSpPr>
            <p:nvPr/>
          </p:nvSpPr>
          <p:spPr bwMode="auto">
            <a:xfrm>
              <a:off x="4981" y="407"/>
              <a:ext cx="4269" cy="4274"/>
            </a:xfrm>
            <a:custGeom>
              <a:avLst/>
              <a:gdLst>
                <a:gd name="T0" fmla="*/ 2037 w 4269"/>
                <a:gd name="T1" fmla="*/ 4274 h 4274"/>
                <a:gd name="T2" fmla="*/ 2411 w 4269"/>
                <a:gd name="T3" fmla="*/ 4259 h 4274"/>
                <a:gd name="T4" fmla="*/ 2358 w 4269"/>
                <a:gd name="T5" fmla="*/ 4256 h 4274"/>
                <a:gd name="T6" fmla="*/ 1523 w 4269"/>
                <a:gd name="T7" fmla="*/ 4178 h 4274"/>
                <a:gd name="T8" fmla="*/ 1523 w 4269"/>
                <a:gd name="T9" fmla="*/ 4178 h 4274"/>
                <a:gd name="T10" fmla="*/ 1236 w 4269"/>
                <a:gd name="T11" fmla="*/ 4069 h 4274"/>
                <a:gd name="T12" fmla="*/ 1234 w 4269"/>
                <a:gd name="T13" fmla="*/ 4078 h 4274"/>
                <a:gd name="T14" fmla="*/ 1193 w 4269"/>
                <a:gd name="T15" fmla="*/ 4050 h 4274"/>
                <a:gd name="T16" fmla="*/ 3368 w 4269"/>
                <a:gd name="T17" fmla="*/ 3886 h 4274"/>
                <a:gd name="T18" fmla="*/ 3324 w 4269"/>
                <a:gd name="T19" fmla="*/ 3906 h 4274"/>
                <a:gd name="T20" fmla="*/ 3613 w 4269"/>
                <a:gd name="T21" fmla="*/ 3684 h 4274"/>
                <a:gd name="T22" fmla="*/ 394 w 4269"/>
                <a:gd name="T23" fmla="*/ 3364 h 4274"/>
                <a:gd name="T24" fmla="*/ 439 w 4269"/>
                <a:gd name="T25" fmla="*/ 3427 h 4274"/>
                <a:gd name="T26" fmla="*/ 404 w 4269"/>
                <a:gd name="T27" fmla="*/ 3394 h 4274"/>
                <a:gd name="T28" fmla="*/ 3938 w 4269"/>
                <a:gd name="T29" fmla="*/ 3289 h 4274"/>
                <a:gd name="T30" fmla="*/ 236 w 4269"/>
                <a:gd name="T31" fmla="*/ 3123 h 4274"/>
                <a:gd name="T32" fmla="*/ 236 w 4269"/>
                <a:gd name="T33" fmla="*/ 3123 h 4274"/>
                <a:gd name="T34" fmla="*/ 4104 w 4269"/>
                <a:gd name="T35" fmla="*/ 2974 h 4274"/>
                <a:gd name="T36" fmla="*/ 4078 w 4269"/>
                <a:gd name="T37" fmla="*/ 3010 h 4274"/>
                <a:gd name="T38" fmla="*/ 4101 w 4269"/>
                <a:gd name="T39" fmla="*/ 2957 h 4274"/>
                <a:gd name="T40" fmla="*/ 56 w 4269"/>
                <a:gd name="T41" fmla="*/ 2644 h 4274"/>
                <a:gd name="T42" fmla="*/ 2 w 4269"/>
                <a:gd name="T43" fmla="*/ 2279 h 4274"/>
                <a:gd name="T44" fmla="*/ 11 w 4269"/>
                <a:gd name="T45" fmla="*/ 2328 h 4274"/>
                <a:gd name="T46" fmla="*/ 4 w 4269"/>
                <a:gd name="T47" fmla="*/ 2331 h 4274"/>
                <a:gd name="T48" fmla="*/ 4262 w 4269"/>
                <a:gd name="T49" fmla="*/ 1943 h 4274"/>
                <a:gd name="T50" fmla="*/ 4269 w 4269"/>
                <a:gd name="T51" fmla="*/ 1995 h 4274"/>
                <a:gd name="T52" fmla="*/ 4258 w 4269"/>
                <a:gd name="T53" fmla="*/ 1947 h 4274"/>
                <a:gd name="T54" fmla="*/ 4214 w 4269"/>
                <a:gd name="T55" fmla="*/ 1632 h 4274"/>
                <a:gd name="T56" fmla="*/ 4214 w 4269"/>
                <a:gd name="T57" fmla="*/ 1632 h 4274"/>
                <a:gd name="T58" fmla="*/ 188 w 4269"/>
                <a:gd name="T59" fmla="*/ 1273 h 4274"/>
                <a:gd name="T60" fmla="*/ 159 w 4269"/>
                <a:gd name="T61" fmla="*/ 1317 h 4274"/>
                <a:gd name="T62" fmla="*/ 202 w 4269"/>
                <a:gd name="T63" fmla="*/ 1243 h 4274"/>
                <a:gd name="T64" fmla="*/ 4023 w 4269"/>
                <a:gd name="T65" fmla="*/ 1151 h 4274"/>
                <a:gd name="T66" fmla="*/ 330 w 4269"/>
                <a:gd name="T67" fmla="*/ 1003 h 4274"/>
                <a:gd name="T68" fmla="*/ 3865 w 4269"/>
                <a:gd name="T69" fmla="*/ 880 h 4274"/>
                <a:gd name="T70" fmla="*/ 3856 w 4269"/>
                <a:gd name="T71" fmla="*/ 883 h 4274"/>
                <a:gd name="T72" fmla="*/ 3835 w 4269"/>
                <a:gd name="T73" fmla="*/ 839 h 4274"/>
                <a:gd name="T74" fmla="*/ 657 w 4269"/>
                <a:gd name="T75" fmla="*/ 590 h 4274"/>
                <a:gd name="T76" fmla="*/ 946 w 4269"/>
                <a:gd name="T77" fmla="*/ 368 h 4274"/>
                <a:gd name="T78" fmla="*/ 902 w 4269"/>
                <a:gd name="T79" fmla="*/ 400 h 4274"/>
                <a:gd name="T80" fmla="*/ 921 w 4269"/>
                <a:gd name="T81" fmla="*/ 374 h 4274"/>
                <a:gd name="T82" fmla="*/ 3081 w 4269"/>
                <a:gd name="T83" fmla="*/ 217 h 4274"/>
                <a:gd name="T84" fmla="*/ 3033 w 4269"/>
                <a:gd name="T85" fmla="*/ 205 h 4274"/>
                <a:gd name="T86" fmla="*/ 3033 w 4269"/>
                <a:gd name="T87" fmla="*/ 197 h 4274"/>
                <a:gd name="T88" fmla="*/ 2742 w 4269"/>
                <a:gd name="T89" fmla="*/ 94 h 4274"/>
                <a:gd name="T90" fmla="*/ 1911 w 4269"/>
                <a:gd name="T91" fmla="*/ 12 h 4274"/>
                <a:gd name="T92" fmla="*/ 1910 w 4269"/>
                <a:gd name="T93" fmla="*/ 18 h 4274"/>
                <a:gd name="T94" fmla="*/ 1911 w 4269"/>
                <a:gd name="T95" fmla="*/ 8 h 4274"/>
                <a:gd name="T96" fmla="*/ 2216 w 4269"/>
                <a:gd name="T97" fmla="*/ 8 h 4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69" h="4274">
                  <a:moveTo>
                    <a:pt x="2044" y="4266"/>
                  </a:moveTo>
                  <a:lnTo>
                    <a:pt x="2052" y="4266"/>
                  </a:lnTo>
                  <a:lnTo>
                    <a:pt x="2045" y="4274"/>
                  </a:lnTo>
                  <a:lnTo>
                    <a:pt x="2037" y="4274"/>
                  </a:lnTo>
                  <a:lnTo>
                    <a:pt x="2044" y="4266"/>
                  </a:lnTo>
                  <a:close/>
                  <a:moveTo>
                    <a:pt x="2408" y="4250"/>
                  </a:moveTo>
                  <a:lnTo>
                    <a:pt x="2411" y="4253"/>
                  </a:lnTo>
                  <a:lnTo>
                    <a:pt x="2411" y="4259"/>
                  </a:lnTo>
                  <a:lnTo>
                    <a:pt x="2360" y="4266"/>
                  </a:lnTo>
                  <a:lnTo>
                    <a:pt x="2360" y="4263"/>
                  </a:lnTo>
                  <a:lnTo>
                    <a:pt x="2336" y="4259"/>
                  </a:lnTo>
                  <a:lnTo>
                    <a:pt x="2358" y="4256"/>
                  </a:lnTo>
                  <a:lnTo>
                    <a:pt x="2359" y="4256"/>
                  </a:lnTo>
                  <a:lnTo>
                    <a:pt x="2359" y="4256"/>
                  </a:lnTo>
                  <a:lnTo>
                    <a:pt x="2408" y="4250"/>
                  </a:lnTo>
                  <a:close/>
                  <a:moveTo>
                    <a:pt x="1523" y="4178"/>
                  </a:moveTo>
                  <a:lnTo>
                    <a:pt x="1531" y="4181"/>
                  </a:lnTo>
                  <a:lnTo>
                    <a:pt x="1534" y="4191"/>
                  </a:lnTo>
                  <a:lnTo>
                    <a:pt x="1527" y="4190"/>
                  </a:lnTo>
                  <a:lnTo>
                    <a:pt x="1523" y="4178"/>
                  </a:lnTo>
                  <a:close/>
                  <a:moveTo>
                    <a:pt x="1193" y="4050"/>
                  </a:moveTo>
                  <a:lnTo>
                    <a:pt x="1193" y="4050"/>
                  </a:lnTo>
                  <a:lnTo>
                    <a:pt x="1236" y="4069"/>
                  </a:lnTo>
                  <a:lnTo>
                    <a:pt x="1236" y="4069"/>
                  </a:lnTo>
                  <a:lnTo>
                    <a:pt x="1239" y="4071"/>
                  </a:lnTo>
                  <a:lnTo>
                    <a:pt x="1264" y="4082"/>
                  </a:lnTo>
                  <a:lnTo>
                    <a:pt x="1236" y="4077"/>
                  </a:lnTo>
                  <a:lnTo>
                    <a:pt x="1234" y="4078"/>
                  </a:lnTo>
                  <a:lnTo>
                    <a:pt x="1191" y="4058"/>
                  </a:lnTo>
                  <a:lnTo>
                    <a:pt x="1188" y="4057"/>
                  </a:lnTo>
                  <a:lnTo>
                    <a:pt x="1189" y="4054"/>
                  </a:lnTo>
                  <a:lnTo>
                    <a:pt x="1193" y="4050"/>
                  </a:lnTo>
                  <a:lnTo>
                    <a:pt x="1193" y="4050"/>
                  </a:lnTo>
                  <a:close/>
                  <a:moveTo>
                    <a:pt x="3382" y="3865"/>
                  </a:moveTo>
                  <a:lnTo>
                    <a:pt x="3366" y="3883"/>
                  </a:lnTo>
                  <a:lnTo>
                    <a:pt x="3368" y="3886"/>
                  </a:lnTo>
                  <a:lnTo>
                    <a:pt x="3348" y="3900"/>
                  </a:lnTo>
                  <a:lnTo>
                    <a:pt x="3325" y="3914"/>
                  </a:lnTo>
                  <a:lnTo>
                    <a:pt x="3325" y="3914"/>
                  </a:lnTo>
                  <a:lnTo>
                    <a:pt x="3324" y="3906"/>
                  </a:lnTo>
                  <a:lnTo>
                    <a:pt x="3344" y="3893"/>
                  </a:lnTo>
                  <a:lnTo>
                    <a:pt x="3382" y="3865"/>
                  </a:lnTo>
                  <a:close/>
                  <a:moveTo>
                    <a:pt x="3602" y="3681"/>
                  </a:moveTo>
                  <a:lnTo>
                    <a:pt x="3613" y="3684"/>
                  </a:lnTo>
                  <a:lnTo>
                    <a:pt x="3608" y="3689"/>
                  </a:lnTo>
                  <a:lnTo>
                    <a:pt x="3597" y="3688"/>
                  </a:lnTo>
                  <a:lnTo>
                    <a:pt x="3602" y="3681"/>
                  </a:lnTo>
                  <a:close/>
                  <a:moveTo>
                    <a:pt x="394" y="3364"/>
                  </a:moveTo>
                  <a:lnTo>
                    <a:pt x="408" y="3383"/>
                  </a:lnTo>
                  <a:lnTo>
                    <a:pt x="411" y="3391"/>
                  </a:lnTo>
                  <a:lnTo>
                    <a:pt x="412" y="3390"/>
                  </a:lnTo>
                  <a:lnTo>
                    <a:pt x="439" y="3427"/>
                  </a:lnTo>
                  <a:lnTo>
                    <a:pt x="435" y="3435"/>
                  </a:lnTo>
                  <a:lnTo>
                    <a:pt x="435" y="3435"/>
                  </a:lnTo>
                  <a:lnTo>
                    <a:pt x="404" y="3394"/>
                  </a:lnTo>
                  <a:lnTo>
                    <a:pt x="404" y="3394"/>
                  </a:lnTo>
                  <a:lnTo>
                    <a:pt x="394" y="3364"/>
                  </a:lnTo>
                  <a:close/>
                  <a:moveTo>
                    <a:pt x="3937" y="3274"/>
                  </a:moveTo>
                  <a:lnTo>
                    <a:pt x="3941" y="3285"/>
                  </a:lnTo>
                  <a:lnTo>
                    <a:pt x="3938" y="3289"/>
                  </a:lnTo>
                  <a:lnTo>
                    <a:pt x="3938" y="3289"/>
                  </a:lnTo>
                  <a:lnTo>
                    <a:pt x="3934" y="3280"/>
                  </a:lnTo>
                  <a:lnTo>
                    <a:pt x="3937" y="3274"/>
                  </a:lnTo>
                  <a:close/>
                  <a:moveTo>
                    <a:pt x="236" y="3123"/>
                  </a:moveTo>
                  <a:lnTo>
                    <a:pt x="247" y="3124"/>
                  </a:lnTo>
                  <a:lnTo>
                    <a:pt x="250" y="3131"/>
                  </a:lnTo>
                  <a:lnTo>
                    <a:pt x="238" y="3130"/>
                  </a:lnTo>
                  <a:lnTo>
                    <a:pt x="236" y="3123"/>
                  </a:lnTo>
                  <a:close/>
                  <a:moveTo>
                    <a:pt x="4102" y="2957"/>
                  </a:moveTo>
                  <a:lnTo>
                    <a:pt x="4107" y="2957"/>
                  </a:lnTo>
                  <a:lnTo>
                    <a:pt x="4111" y="2959"/>
                  </a:lnTo>
                  <a:lnTo>
                    <a:pt x="4104" y="2974"/>
                  </a:lnTo>
                  <a:lnTo>
                    <a:pt x="4090" y="3007"/>
                  </a:lnTo>
                  <a:lnTo>
                    <a:pt x="4088" y="3007"/>
                  </a:lnTo>
                  <a:lnTo>
                    <a:pt x="4068" y="3031"/>
                  </a:lnTo>
                  <a:lnTo>
                    <a:pt x="4078" y="3010"/>
                  </a:lnTo>
                  <a:lnTo>
                    <a:pt x="4084" y="3003"/>
                  </a:lnTo>
                  <a:lnTo>
                    <a:pt x="4082" y="3000"/>
                  </a:lnTo>
                  <a:lnTo>
                    <a:pt x="4095" y="2971"/>
                  </a:lnTo>
                  <a:lnTo>
                    <a:pt x="4101" y="2957"/>
                  </a:lnTo>
                  <a:lnTo>
                    <a:pt x="4102" y="2957"/>
                  </a:lnTo>
                  <a:close/>
                  <a:moveTo>
                    <a:pt x="62" y="2627"/>
                  </a:moveTo>
                  <a:lnTo>
                    <a:pt x="63" y="2635"/>
                  </a:lnTo>
                  <a:lnTo>
                    <a:pt x="56" y="2644"/>
                  </a:lnTo>
                  <a:lnTo>
                    <a:pt x="53" y="2635"/>
                  </a:lnTo>
                  <a:lnTo>
                    <a:pt x="62" y="2627"/>
                  </a:lnTo>
                  <a:close/>
                  <a:moveTo>
                    <a:pt x="0" y="2279"/>
                  </a:moveTo>
                  <a:lnTo>
                    <a:pt x="2" y="2279"/>
                  </a:lnTo>
                  <a:lnTo>
                    <a:pt x="7" y="2280"/>
                  </a:lnTo>
                  <a:lnTo>
                    <a:pt x="9" y="2282"/>
                  </a:lnTo>
                  <a:lnTo>
                    <a:pt x="12" y="2327"/>
                  </a:lnTo>
                  <a:lnTo>
                    <a:pt x="11" y="2328"/>
                  </a:lnTo>
                  <a:lnTo>
                    <a:pt x="12" y="2334"/>
                  </a:lnTo>
                  <a:lnTo>
                    <a:pt x="12" y="2334"/>
                  </a:lnTo>
                  <a:lnTo>
                    <a:pt x="17" y="2364"/>
                  </a:lnTo>
                  <a:lnTo>
                    <a:pt x="4" y="2331"/>
                  </a:lnTo>
                  <a:lnTo>
                    <a:pt x="4" y="2331"/>
                  </a:lnTo>
                  <a:lnTo>
                    <a:pt x="0" y="2279"/>
                  </a:lnTo>
                  <a:close/>
                  <a:moveTo>
                    <a:pt x="4255" y="1924"/>
                  </a:moveTo>
                  <a:lnTo>
                    <a:pt x="4262" y="1943"/>
                  </a:lnTo>
                  <a:lnTo>
                    <a:pt x="4265" y="1941"/>
                  </a:lnTo>
                  <a:lnTo>
                    <a:pt x="4266" y="1941"/>
                  </a:lnTo>
                  <a:lnTo>
                    <a:pt x="4269" y="1995"/>
                  </a:lnTo>
                  <a:lnTo>
                    <a:pt x="4269" y="1995"/>
                  </a:lnTo>
                  <a:lnTo>
                    <a:pt x="4265" y="1995"/>
                  </a:lnTo>
                  <a:lnTo>
                    <a:pt x="4261" y="1994"/>
                  </a:lnTo>
                  <a:lnTo>
                    <a:pt x="4258" y="1947"/>
                  </a:lnTo>
                  <a:lnTo>
                    <a:pt x="4258" y="1947"/>
                  </a:lnTo>
                  <a:lnTo>
                    <a:pt x="4258" y="1946"/>
                  </a:lnTo>
                  <a:lnTo>
                    <a:pt x="4256" y="1940"/>
                  </a:lnTo>
                  <a:lnTo>
                    <a:pt x="4255" y="1924"/>
                  </a:lnTo>
                  <a:close/>
                  <a:moveTo>
                    <a:pt x="4214" y="1632"/>
                  </a:moveTo>
                  <a:lnTo>
                    <a:pt x="4215" y="1636"/>
                  </a:lnTo>
                  <a:lnTo>
                    <a:pt x="4208" y="1645"/>
                  </a:lnTo>
                  <a:lnTo>
                    <a:pt x="4207" y="1640"/>
                  </a:lnTo>
                  <a:lnTo>
                    <a:pt x="4214" y="1632"/>
                  </a:lnTo>
                  <a:close/>
                  <a:moveTo>
                    <a:pt x="202" y="1243"/>
                  </a:moveTo>
                  <a:lnTo>
                    <a:pt x="193" y="1262"/>
                  </a:lnTo>
                  <a:lnTo>
                    <a:pt x="185" y="1270"/>
                  </a:lnTo>
                  <a:lnTo>
                    <a:pt x="188" y="1273"/>
                  </a:lnTo>
                  <a:lnTo>
                    <a:pt x="173" y="1303"/>
                  </a:lnTo>
                  <a:lnTo>
                    <a:pt x="168" y="1318"/>
                  </a:lnTo>
                  <a:lnTo>
                    <a:pt x="163" y="1318"/>
                  </a:lnTo>
                  <a:lnTo>
                    <a:pt x="159" y="1317"/>
                  </a:lnTo>
                  <a:lnTo>
                    <a:pt x="165" y="1300"/>
                  </a:lnTo>
                  <a:lnTo>
                    <a:pt x="180" y="1269"/>
                  </a:lnTo>
                  <a:lnTo>
                    <a:pt x="180" y="1269"/>
                  </a:lnTo>
                  <a:lnTo>
                    <a:pt x="202" y="1243"/>
                  </a:lnTo>
                  <a:close/>
                  <a:moveTo>
                    <a:pt x="4020" y="1144"/>
                  </a:moveTo>
                  <a:lnTo>
                    <a:pt x="4032" y="1146"/>
                  </a:lnTo>
                  <a:lnTo>
                    <a:pt x="4034" y="1153"/>
                  </a:lnTo>
                  <a:lnTo>
                    <a:pt x="4023" y="1151"/>
                  </a:lnTo>
                  <a:lnTo>
                    <a:pt x="4020" y="1144"/>
                  </a:lnTo>
                  <a:close/>
                  <a:moveTo>
                    <a:pt x="330" y="986"/>
                  </a:moveTo>
                  <a:lnTo>
                    <a:pt x="334" y="997"/>
                  </a:lnTo>
                  <a:lnTo>
                    <a:pt x="330" y="1003"/>
                  </a:lnTo>
                  <a:lnTo>
                    <a:pt x="326" y="993"/>
                  </a:lnTo>
                  <a:lnTo>
                    <a:pt x="330" y="986"/>
                  </a:lnTo>
                  <a:close/>
                  <a:moveTo>
                    <a:pt x="3835" y="839"/>
                  </a:moveTo>
                  <a:lnTo>
                    <a:pt x="3865" y="880"/>
                  </a:lnTo>
                  <a:lnTo>
                    <a:pt x="3864" y="881"/>
                  </a:lnTo>
                  <a:lnTo>
                    <a:pt x="3872" y="904"/>
                  </a:lnTo>
                  <a:lnTo>
                    <a:pt x="3858" y="884"/>
                  </a:lnTo>
                  <a:lnTo>
                    <a:pt x="3856" y="883"/>
                  </a:lnTo>
                  <a:lnTo>
                    <a:pt x="3856" y="883"/>
                  </a:lnTo>
                  <a:lnTo>
                    <a:pt x="3831" y="847"/>
                  </a:lnTo>
                  <a:lnTo>
                    <a:pt x="3834" y="840"/>
                  </a:lnTo>
                  <a:lnTo>
                    <a:pt x="3835" y="839"/>
                  </a:lnTo>
                  <a:close/>
                  <a:moveTo>
                    <a:pt x="661" y="586"/>
                  </a:moveTo>
                  <a:lnTo>
                    <a:pt x="672" y="589"/>
                  </a:lnTo>
                  <a:lnTo>
                    <a:pt x="668" y="592"/>
                  </a:lnTo>
                  <a:lnTo>
                    <a:pt x="657" y="590"/>
                  </a:lnTo>
                  <a:lnTo>
                    <a:pt x="661" y="586"/>
                  </a:lnTo>
                  <a:close/>
                  <a:moveTo>
                    <a:pt x="945" y="360"/>
                  </a:moveTo>
                  <a:lnTo>
                    <a:pt x="945" y="361"/>
                  </a:lnTo>
                  <a:lnTo>
                    <a:pt x="946" y="368"/>
                  </a:lnTo>
                  <a:lnTo>
                    <a:pt x="926" y="381"/>
                  </a:lnTo>
                  <a:lnTo>
                    <a:pt x="909" y="394"/>
                  </a:lnTo>
                  <a:lnTo>
                    <a:pt x="907" y="394"/>
                  </a:lnTo>
                  <a:lnTo>
                    <a:pt x="902" y="400"/>
                  </a:lnTo>
                  <a:lnTo>
                    <a:pt x="888" y="409"/>
                  </a:lnTo>
                  <a:lnTo>
                    <a:pt x="904" y="391"/>
                  </a:lnTo>
                  <a:lnTo>
                    <a:pt x="901" y="388"/>
                  </a:lnTo>
                  <a:lnTo>
                    <a:pt x="921" y="374"/>
                  </a:lnTo>
                  <a:lnTo>
                    <a:pt x="945" y="360"/>
                  </a:lnTo>
                  <a:close/>
                  <a:moveTo>
                    <a:pt x="3033" y="195"/>
                  </a:moveTo>
                  <a:lnTo>
                    <a:pt x="3079" y="216"/>
                  </a:lnTo>
                  <a:lnTo>
                    <a:pt x="3081" y="217"/>
                  </a:lnTo>
                  <a:lnTo>
                    <a:pt x="3079" y="219"/>
                  </a:lnTo>
                  <a:lnTo>
                    <a:pt x="3074" y="224"/>
                  </a:lnTo>
                  <a:lnTo>
                    <a:pt x="3034" y="206"/>
                  </a:lnTo>
                  <a:lnTo>
                    <a:pt x="3033" y="205"/>
                  </a:lnTo>
                  <a:lnTo>
                    <a:pt x="3030" y="203"/>
                  </a:lnTo>
                  <a:lnTo>
                    <a:pt x="3016" y="197"/>
                  </a:lnTo>
                  <a:lnTo>
                    <a:pt x="3033" y="200"/>
                  </a:lnTo>
                  <a:lnTo>
                    <a:pt x="3033" y="197"/>
                  </a:lnTo>
                  <a:lnTo>
                    <a:pt x="3033" y="195"/>
                  </a:lnTo>
                  <a:close/>
                  <a:moveTo>
                    <a:pt x="2733" y="83"/>
                  </a:moveTo>
                  <a:lnTo>
                    <a:pt x="2739" y="84"/>
                  </a:lnTo>
                  <a:lnTo>
                    <a:pt x="2742" y="94"/>
                  </a:lnTo>
                  <a:lnTo>
                    <a:pt x="2736" y="93"/>
                  </a:lnTo>
                  <a:lnTo>
                    <a:pt x="2733" y="83"/>
                  </a:lnTo>
                  <a:close/>
                  <a:moveTo>
                    <a:pt x="1911" y="8"/>
                  </a:moveTo>
                  <a:lnTo>
                    <a:pt x="1911" y="12"/>
                  </a:lnTo>
                  <a:lnTo>
                    <a:pt x="1929" y="15"/>
                  </a:lnTo>
                  <a:lnTo>
                    <a:pt x="1911" y="18"/>
                  </a:lnTo>
                  <a:lnTo>
                    <a:pt x="1910" y="18"/>
                  </a:lnTo>
                  <a:lnTo>
                    <a:pt x="1910" y="18"/>
                  </a:lnTo>
                  <a:lnTo>
                    <a:pt x="1863" y="24"/>
                  </a:lnTo>
                  <a:lnTo>
                    <a:pt x="1860" y="19"/>
                  </a:lnTo>
                  <a:lnTo>
                    <a:pt x="1860" y="15"/>
                  </a:lnTo>
                  <a:lnTo>
                    <a:pt x="1911" y="8"/>
                  </a:lnTo>
                  <a:close/>
                  <a:moveTo>
                    <a:pt x="2223" y="0"/>
                  </a:moveTo>
                  <a:lnTo>
                    <a:pt x="2230" y="0"/>
                  </a:lnTo>
                  <a:lnTo>
                    <a:pt x="2223" y="8"/>
                  </a:lnTo>
                  <a:lnTo>
                    <a:pt x="2216" y="8"/>
                  </a:lnTo>
                  <a:lnTo>
                    <a:pt x="22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" name="Freeform 775"/>
            <p:cNvSpPr>
              <a:spLocks noEditPoints="1"/>
            </p:cNvSpPr>
            <p:nvPr/>
          </p:nvSpPr>
          <p:spPr bwMode="auto">
            <a:xfrm>
              <a:off x="4972" y="398"/>
              <a:ext cx="4286" cy="4292"/>
            </a:xfrm>
            <a:custGeom>
              <a:avLst/>
              <a:gdLst>
                <a:gd name="T0" fmla="*/ 2047 w 4286"/>
                <a:gd name="T1" fmla="*/ 4292 h 4292"/>
                <a:gd name="T2" fmla="*/ 2420 w 4286"/>
                <a:gd name="T3" fmla="*/ 4268 h 4292"/>
                <a:gd name="T4" fmla="*/ 2372 w 4286"/>
                <a:gd name="T5" fmla="*/ 4283 h 4292"/>
                <a:gd name="T6" fmla="*/ 1536 w 4286"/>
                <a:gd name="T7" fmla="*/ 4199 h 4292"/>
                <a:gd name="T8" fmla="*/ 1539 w 4286"/>
                <a:gd name="T9" fmla="*/ 4209 h 4292"/>
                <a:gd name="T10" fmla="*/ 1200 w 4286"/>
                <a:gd name="T11" fmla="*/ 4067 h 4292"/>
                <a:gd name="T12" fmla="*/ 1195 w 4286"/>
                <a:gd name="T13" fmla="*/ 4076 h 4292"/>
                <a:gd name="T14" fmla="*/ 1197 w 4286"/>
                <a:gd name="T15" fmla="*/ 4066 h 4292"/>
                <a:gd name="T16" fmla="*/ 3363 w 4286"/>
                <a:gd name="T17" fmla="*/ 3916 h 4292"/>
                <a:gd name="T18" fmla="*/ 3357 w 4286"/>
                <a:gd name="T19" fmla="*/ 3909 h 4292"/>
                <a:gd name="T20" fmla="*/ 3634 w 4286"/>
                <a:gd name="T21" fmla="*/ 3694 h 4292"/>
                <a:gd name="T22" fmla="*/ 3622 w 4286"/>
                <a:gd name="T23" fmla="*/ 3693 h 4292"/>
                <a:gd name="T24" fmla="*/ 437 w 4286"/>
                <a:gd name="T25" fmla="*/ 3450 h 4292"/>
                <a:gd name="T26" fmla="*/ 413 w 4286"/>
                <a:gd name="T27" fmla="*/ 3403 h 4292"/>
                <a:gd name="T28" fmla="*/ 3952 w 4286"/>
                <a:gd name="T29" fmla="*/ 3310 h 4292"/>
                <a:gd name="T30" fmla="*/ 3950 w 4286"/>
                <a:gd name="T31" fmla="*/ 3294 h 4292"/>
                <a:gd name="T32" fmla="*/ 247 w 4286"/>
                <a:gd name="T33" fmla="*/ 3139 h 4292"/>
                <a:gd name="T34" fmla="*/ 4120 w 4286"/>
                <a:gd name="T35" fmla="*/ 2968 h 4292"/>
                <a:gd name="T36" fmla="*/ 4107 w 4286"/>
                <a:gd name="T37" fmla="*/ 3020 h 4292"/>
                <a:gd name="T38" fmla="*/ 4113 w 4286"/>
                <a:gd name="T39" fmla="*/ 2983 h 4292"/>
                <a:gd name="T40" fmla="*/ 65 w 4286"/>
                <a:gd name="T41" fmla="*/ 2653 h 4292"/>
                <a:gd name="T42" fmla="*/ 62 w 4286"/>
                <a:gd name="T43" fmla="*/ 2644 h 4292"/>
                <a:gd name="T44" fmla="*/ 13 w 4286"/>
                <a:gd name="T45" fmla="*/ 2340 h 4292"/>
                <a:gd name="T46" fmla="*/ 3 w 4286"/>
                <a:gd name="T47" fmla="*/ 2340 h 4292"/>
                <a:gd name="T48" fmla="*/ 4278 w 4286"/>
                <a:gd name="T49" fmla="*/ 1950 h 4292"/>
                <a:gd name="T50" fmla="*/ 4286 w 4286"/>
                <a:gd name="T51" fmla="*/ 2001 h 4292"/>
                <a:gd name="T52" fmla="*/ 4278 w 4286"/>
                <a:gd name="T53" fmla="*/ 1950 h 4292"/>
                <a:gd name="T54" fmla="*/ 4224 w 4286"/>
                <a:gd name="T55" fmla="*/ 1645 h 4292"/>
                <a:gd name="T56" fmla="*/ 180 w 4286"/>
                <a:gd name="T57" fmla="*/ 1275 h 4292"/>
                <a:gd name="T58" fmla="*/ 189 w 4286"/>
                <a:gd name="T59" fmla="*/ 1278 h 4292"/>
                <a:gd name="T60" fmla="*/ 160 w 4286"/>
                <a:gd name="T61" fmla="*/ 1321 h 4292"/>
                <a:gd name="T62" fmla="*/ 4041 w 4286"/>
                <a:gd name="T63" fmla="*/ 1155 h 4292"/>
                <a:gd name="T64" fmla="*/ 4043 w 4286"/>
                <a:gd name="T65" fmla="*/ 1162 h 4292"/>
                <a:gd name="T66" fmla="*/ 339 w 4286"/>
                <a:gd name="T67" fmla="*/ 995 h 4292"/>
                <a:gd name="T68" fmla="*/ 332 w 4286"/>
                <a:gd name="T69" fmla="*/ 989 h 4292"/>
                <a:gd name="T70" fmla="*/ 3882 w 4286"/>
                <a:gd name="T71" fmla="*/ 885 h 4292"/>
                <a:gd name="T72" fmla="*/ 3874 w 4286"/>
                <a:gd name="T73" fmla="*/ 889 h 4292"/>
                <a:gd name="T74" fmla="*/ 658 w 4286"/>
                <a:gd name="T75" fmla="*/ 594 h 4292"/>
                <a:gd name="T76" fmla="*/ 654 w 4286"/>
                <a:gd name="T77" fmla="*/ 596 h 4292"/>
                <a:gd name="T78" fmla="*/ 954 w 4286"/>
                <a:gd name="T79" fmla="*/ 369 h 4292"/>
                <a:gd name="T80" fmla="*/ 906 w 4286"/>
                <a:gd name="T81" fmla="*/ 390 h 4292"/>
                <a:gd name="T82" fmla="*/ 3046 w 4286"/>
                <a:gd name="T83" fmla="*/ 197 h 4292"/>
                <a:gd name="T84" fmla="*/ 3091 w 4286"/>
                <a:gd name="T85" fmla="*/ 222 h 4292"/>
                <a:gd name="T86" fmla="*/ 3042 w 4286"/>
                <a:gd name="T87" fmla="*/ 204 h 4292"/>
                <a:gd name="T88" fmla="*/ 2744 w 4286"/>
                <a:gd name="T89" fmla="*/ 82 h 4292"/>
                <a:gd name="T90" fmla="*/ 2738 w 4286"/>
                <a:gd name="T91" fmla="*/ 81 h 4292"/>
                <a:gd name="T92" fmla="*/ 1869 w 4286"/>
                <a:gd name="T93" fmla="*/ 24 h 4292"/>
                <a:gd name="T94" fmla="*/ 1919 w 4286"/>
                <a:gd name="T95" fmla="*/ 9 h 4292"/>
                <a:gd name="T96" fmla="*/ 2239 w 4286"/>
                <a:gd name="T97" fmla="*/ 9 h 4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86" h="4292">
                  <a:moveTo>
                    <a:pt x="2046" y="4283"/>
                  </a:moveTo>
                  <a:lnTo>
                    <a:pt x="2054" y="4283"/>
                  </a:lnTo>
                  <a:lnTo>
                    <a:pt x="2047" y="4292"/>
                  </a:lnTo>
                  <a:lnTo>
                    <a:pt x="2039" y="4292"/>
                  </a:lnTo>
                  <a:lnTo>
                    <a:pt x="2046" y="4283"/>
                  </a:lnTo>
                  <a:close/>
                  <a:moveTo>
                    <a:pt x="2420" y="4268"/>
                  </a:moveTo>
                  <a:lnTo>
                    <a:pt x="2420" y="4275"/>
                  </a:lnTo>
                  <a:lnTo>
                    <a:pt x="2420" y="4278"/>
                  </a:lnTo>
                  <a:lnTo>
                    <a:pt x="2372" y="4283"/>
                  </a:lnTo>
                  <a:lnTo>
                    <a:pt x="2369" y="4275"/>
                  </a:lnTo>
                  <a:lnTo>
                    <a:pt x="2420" y="4268"/>
                  </a:lnTo>
                  <a:close/>
                  <a:moveTo>
                    <a:pt x="1536" y="4199"/>
                  </a:moveTo>
                  <a:lnTo>
                    <a:pt x="1543" y="4200"/>
                  </a:lnTo>
                  <a:lnTo>
                    <a:pt x="1547" y="4210"/>
                  </a:lnTo>
                  <a:lnTo>
                    <a:pt x="1539" y="4209"/>
                  </a:lnTo>
                  <a:lnTo>
                    <a:pt x="1536" y="4199"/>
                  </a:lnTo>
                  <a:close/>
                  <a:moveTo>
                    <a:pt x="1197" y="4066"/>
                  </a:moveTo>
                  <a:lnTo>
                    <a:pt x="1200" y="4067"/>
                  </a:lnTo>
                  <a:lnTo>
                    <a:pt x="1243" y="4087"/>
                  </a:lnTo>
                  <a:lnTo>
                    <a:pt x="1239" y="4095"/>
                  </a:lnTo>
                  <a:lnTo>
                    <a:pt x="1195" y="4076"/>
                  </a:lnTo>
                  <a:lnTo>
                    <a:pt x="1194" y="4074"/>
                  </a:lnTo>
                  <a:lnTo>
                    <a:pt x="1195" y="4069"/>
                  </a:lnTo>
                  <a:lnTo>
                    <a:pt x="1197" y="4066"/>
                  </a:lnTo>
                  <a:close/>
                  <a:moveTo>
                    <a:pt x="3377" y="3895"/>
                  </a:moveTo>
                  <a:lnTo>
                    <a:pt x="3382" y="3902"/>
                  </a:lnTo>
                  <a:lnTo>
                    <a:pt x="3363" y="3916"/>
                  </a:lnTo>
                  <a:lnTo>
                    <a:pt x="3341" y="3930"/>
                  </a:lnTo>
                  <a:lnTo>
                    <a:pt x="3334" y="3923"/>
                  </a:lnTo>
                  <a:lnTo>
                    <a:pt x="3357" y="3909"/>
                  </a:lnTo>
                  <a:lnTo>
                    <a:pt x="3377" y="3895"/>
                  </a:lnTo>
                  <a:close/>
                  <a:moveTo>
                    <a:pt x="3622" y="3693"/>
                  </a:moveTo>
                  <a:lnTo>
                    <a:pt x="3634" y="3694"/>
                  </a:lnTo>
                  <a:lnTo>
                    <a:pt x="3628" y="3700"/>
                  </a:lnTo>
                  <a:lnTo>
                    <a:pt x="3617" y="3698"/>
                  </a:lnTo>
                  <a:lnTo>
                    <a:pt x="3622" y="3693"/>
                  </a:lnTo>
                  <a:close/>
                  <a:moveTo>
                    <a:pt x="413" y="3403"/>
                  </a:moveTo>
                  <a:lnTo>
                    <a:pt x="444" y="3444"/>
                  </a:lnTo>
                  <a:lnTo>
                    <a:pt x="437" y="3450"/>
                  </a:lnTo>
                  <a:lnTo>
                    <a:pt x="406" y="3409"/>
                  </a:lnTo>
                  <a:lnTo>
                    <a:pt x="408" y="3406"/>
                  </a:lnTo>
                  <a:lnTo>
                    <a:pt x="413" y="3403"/>
                  </a:lnTo>
                  <a:close/>
                  <a:moveTo>
                    <a:pt x="3950" y="3294"/>
                  </a:moveTo>
                  <a:lnTo>
                    <a:pt x="3954" y="3304"/>
                  </a:lnTo>
                  <a:lnTo>
                    <a:pt x="3952" y="3310"/>
                  </a:lnTo>
                  <a:lnTo>
                    <a:pt x="3947" y="3298"/>
                  </a:lnTo>
                  <a:lnTo>
                    <a:pt x="3947" y="3298"/>
                  </a:lnTo>
                  <a:lnTo>
                    <a:pt x="3950" y="3294"/>
                  </a:lnTo>
                  <a:close/>
                  <a:moveTo>
                    <a:pt x="233" y="3129"/>
                  </a:moveTo>
                  <a:lnTo>
                    <a:pt x="245" y="3132"/>
                  </a:lnTo>
                  <a:lnTo>
                    <a:pt x="247" y="3139"/>
                  </a:lnTo>
                  <a:lnTo>
                    <a:pt x="237" y="3137"/>
                  </a:lnTo>
                  <a:lnTo>
                    <a:pt x="233" y="3129"/>
                  </a:lnTo>
                  <a:close/>
                  <a:moveTo>
                    <a:pt x="4120" y="2968"/>
                  </a:moveTo>
                  <a:lnTo>
                    <a:pt x="4127" y="2972"/>
                  </a:lnTo>
                  <a:lnTo>
                    <a:pt x="4121" y="2988"/>
                  </a:lnTo>
                  <a:lnTo>
                    <a:pt x="4107" y="3020"/>
                  </a:lnTo>
                  <a:lnTo>
                    <a:pt x="4101" y="3019"/>
                  </a:lnTo>
                  <a:lnTo>
                    <a:pt x="4099" y="3016"/>
                  </a:lnTo>
                  <a:lnTo>
                    <a:pt x="4113" y="2983"/>
                  </a:lnTo>
                  <a:lnTo>
                    <a:pt x="4120" y="2968"/>
                  </a:lnTo>
                  <a:close/>
                  <a:moveTo>
                    <a:pt x="62" y="2644"/>
                  </a:moveTo>
                  <a:lnTo>
                    <a:pt x="65" y="2653"/>
                  </a:lnTo>
                  <a:lnTo>
                    <a:pt x="58" y="2661"/>
                  </a:lnTo>
                  <a:lnTo>
                    <a:pt x="55" y="2653"/>
                  </a:lnTo>
                  <a:lnTo>
                    <a:pt x="62" y="2644"/>
                  </a:lnTo>
                  <a:close/>
                  <a:moveTo>
                    <a:pt x="7" y="2288"/>
                  </a:moveTo>
                  <a:lnTo>
                    <a:pt x="9" y="2288"/>
                  </a:lnTo>
                  <a:lnTo>
                    <a:pt x="13" y="2340"/>
                  </a:lnTo>
                  <a:lnTo>
                    <a:pt x="10" y="2340"/>
                  </a:lnTo>
                  <a:lnTo>
                    <a:pt x="9" y="2340"/>
                  </a:lnTo>
                  <a:lnTo>
                    <a:pt x="3" y="2340"/>
                  </a:lnTo>
                  <a:lnTo>
                    <a:pt x="0" y="2289"/>
                  </a:lnTo>
                  <a:lnTo>
                    <a:pt x="7" y="2288"/>
                  </a:lnTo>
                  <a:close/>
                  <a:moveTo>
                    <a:pt x="4278" y="1950"/>
                  </a:moveTo>
                  <a:lnTo>
                    <a:pt x="4282" y="1952"/>
                  </a:lnTo>
                  <a:lnTo>
                    <a:pt x="4284" y="1952"/>
                  </a:lnTo>
                  <a:lnTo>
                    <a:pt x="4286" y="2001"/>
                  </a:lnTo>
                  <a:lnTo>
                    <a:pt x="4278" y="2004"/>
                  </a:lnTo>
                  <a:lnTo>
                    <a:pt x="4275" y="1950"/>
                  </a:lnTo>
                  <a:lnTo>
                    <a:pt x="4278" y="1950"/>
                  </a:lnTo>
                  <a:close/>
                  <a:moveTo>
                    <a:pt x="4230" y="1632"/>
                  </a:moveTo>
                  <a:lnTo>
                    <a:pt x="4231" y="1637"/>
                  </a:lnTo>
                  <a:lnTo>
                    <a:pt x="4224" y="1645"/>
                  </a:lnTo>
                  <a:lnTo>
                    <a:pt x="4223" y="1641"/>
                  </a:lnTo>
                  <a:lnTo>
                    <a:pt x="4230" y="1632"/>
                  </a:lnTo>
                  <a:close/>
                  <a:moveTo>
                    <a:pt x="180" y="1275"/>
                  </a:moveTo>
                  <a:lnTo>
                    <a:pt x="181" y="1275"/>
                  </a:lnTo>
                  <a:lnTo>
                    <a:pt x="185" y="1275"/>
                  </a:lnTo>
                  <a:lnTo>
                    <a:pt x="189" y="1278"/>
                  </a:lnTo>
                  <a:lnTo>
                    <a:pt x="174" y="1309"/>
                  </a:lnTo>
                  <a:lnTo>
                    <a:pt x="168" y="1326"/>
                  </a:lnTo>
                  <a:lnTo>
                    <a:pt x="160" y="1321"/>
                  </a:lnTo>
                  <a:lnTo>
                    <a:pt x="167" y="1304"/>
                  </a:lnTo>
                  <a:lnTo>
                    <a:pt x="180" y="1275"/>
                  </a:lnTo>
                  <a:close/>
                  <a:moveTo>
                    <a:pt x="4041" y="1155"/>
                  </a:moveTo>
                  <a:lnTo>
                    <a:pt x="4052" y="1157"/>
                  </a:lnTo>
                  <a:lnTo>
                    <a:pt x="4055" y="1165"/>
                  </a:lnTo>
                  <a:lnTo>
                    <a:pt x="4043" y="1162"/>
                  </a:lnTo>
                  <a:lnTo>
                    <a:pt x="4041" y="1155"/>
                  </a:lnTo>
                  <a:close/>
                  <a:moveTo>
                    <a:pt x="335" y="985"/>
                  </a:moveTo>
                  <a:lnTo>
                    <a:pt x="339" y="995"/>
                  </a:lnTo>
                  <a:lnTo>
                    <a:pt x="335" y="1002"/>
                  </a:lnTo>
                  <a:lnTo>
                    <a:pt x="331" y="991"/>
                  </a:lnTo>
                  <a:lnTo>
                    <a:pt x="332" y="989"/>
                  </a:lnTo>
                  <a:lnTo>
                    <a:pt x="335" y="985"/>
                  </a:lnTo>
                  <a:close/>
                  <a:moveTo>
                    <a:pt x="3851" y="842"/>
                  </a:moveTo>
                  <a:lnTo>
                    <a:pt x="3882" y="885"/>
                  </a:lnTo>
                  <a:lnTo>
                    <a:pt x="3882" y="885"/>
                  </a:lnTo>
                  <a:lnTo>
                    <a:pt x="3877" y="888"/>
                  </a:lnTo>
                  <a:lnTo>
                    <a:pt x="3874" y="889"/>
                  </a:lnTo>
                  <a:lnTo>
                    <a:pt x="3844" y="848"/>
                  </a:lnTo>
                  <a:lnTo>
                    <a:pt x="3851" y="842"/>
                  </a:lnTo>
                  <a:close/>
                  <a:moveTo>
                    <a:pt x="658" y="594"/>
                  </a:moveTo>
                  <a:lnTo>
                    <a:pt x="670" y="595"/>
                  </a:lnTo>
                  <a:lnTo>
                    <a:pt x="666" y="599"/>
                  </a:lnTo>
                  <a:lnTo>
                    <a:pt x="654" y="596"/>
                  </a:lnTo>
                  <a:lnTo>
                    <a:pt x="658" y="594"/>
                  </a:lnTo>
                  <a:close/>
                  <a:moveTo>
                    <a:pt x="948" y="362"/>
                  </a:moveTo>
                  <a:lnTo>
                    <a:pt x="954" y="369"/>
                  </a:lnTo>
                  <a:lnTo>
                    <a:pt x="930" y="383"/>
                  </a:lnTo>
                  <a:lnTo>
                    <a:pt x="910" y="397"/>
                  </a:lnTo>
                  <a:lnTo>
                    <a:pt x="906" y="390"/>
                  </a:lnTo>
                  <a:lnTo>
                    <a:pt x="925" y="376"/>
                  </a:lnTo>
                  <a:lnTo>
                    <a:pt x="948" y="362"/>
                  </a:lnTo>
                  <a:close/>
                  <a:moveTo>
                    <a:pt x="3046" y="197"/>
                  </a:moveTo>
                  <a:lnTo>
                    <a:pt x="3093" y="218"/>
                  </a:lnTo>
                  <a:lnTo>
                    <a:pt x="3093" y="218"/>
                  </a:lnTo>
                  <a:lnTo>
                    <a:pt x="3091" y="222"/>
                  </a:lnTo>
                  <a:lnTo>
                    <a:pt x="3090" y="226"/>
                  </a:lnTo>
                  <a:lnTo>
                    <a:pt x="3088" y="225"/>
                  </a:lnTo>
                  <a:lnTo>
                    <a:pt x="3042" y="204"/>
                  </a:lnTo>
                  <a:lnTo>
                    <a:pt x="3046" y="197"/>
                  </a:lnTo>
                  <a:close/>
                  <a:moveTo>
                    <a:pt x="2738" y="81"/>
                  </a:moveTo>
                  <a:lnTo>
                    <a:pt x="2744" y="82"/>
                  </a:lnTo>
                  <a:lnTo>
                    <a:pt x="2748" y="93"/>
                  </a:lnTo>
                  <a:lnTo>
                    <a:pt x="2742" y="92"/>
                  </a:lnTo>
                  <a:lnTo>
                    <a:pt x="2738" y="81"/>
                  </a:lnTo>
                  <a:close/>
                  <a:moveTo>
                    <a:pt x="1919" y="9"/>
                  </a:moveTo>
                  <a:lnTo>
                    <a:pt x="1920" y="17"/>
                  </a:lnTo>
                  <a:lnTo>
                    <a:pt x="1869" y="24"/>
                  </a:lnTo>
                  <a:lnTo>
                    <a:pt x="1868" y="16"/>
                  </a:lnTo>
                  <a:lnTo>
                    <a:pt x="1868" y="14"/>
                  </a:lnTo>
                  <a:lnTo>
                    <a:pt x="1919" y="9"/>
                  </a:lnTo>
                  <a:close/>
                  <a:moveTo>
                    <a:pt x="2239" y="0"/>
                  </a:moveTo>
                  <a:lnTo>
                    <a:pt x="2246" y="0"/>
                  </a:lnTo>
                  <a:lnTo>
                    <a:pt x="2239" y="9"/>
                  </a:lnTo>
                  <a:lnTo>
                    <a:pt x="2232" y="9"/>
                  </a:lnTo>
                  <a:lnTo>
                    <a:pt x="22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4" name="Freeform 776"/>
            <p:cNvSpPr>
              <a:spLocks noEditPoints="1"/>
            </p:cNvSpPr>
            <p:nvPr/>
          </p:nvSpPr>
          <p:spPr bwMode="auto">
            <a:xfrm>
              <a:off x="4964" y="390"/>
              <a:ext cx="4304" cy="4310"/>
            </a:xfrm>
            <a:custGeom>
              <a:avLst/>
              <a:gdLst>
                <a:gd name="T0" fmla="*/ 2048 w 4304"/>
                <a:gd name="T1" fmla="*/ 4310 h 4310"/>
                <a:gd name="T2" fmla="*/ 2428 w 4304"/>
                <a:gd name="T3" fmla="*/ 4286 h 4310"/>
                <a:gd name="T4" fmla="*/ 2387 w 4304"/>
                <a:gd name="T5" fmla="*/ 4300 h 4310"/>
                <a:gd name="T6" fmla="*/ 2428 w 4304"/>
                <a:gd name="T7" fmla="*/ 4286 h 4310"/>
                <a:gd name="T8" fmla="*/ 1559 w 4304"/>
                <a:gd name="T9" fmla="*/ 4229 h 4310"/>
                <a:gd name="T10" fmla="*/ 1202 w 4304"/>
                <a:gd name="T11" fmla="*/ 4082 h 4310"/>
                <a:gd name="T12" fmla="*/ 1247 w 4304"/>
                <a:gd name="T13" fmla="*/ 4105 h 4310"/>
                <a:gd name="T14" fmla="*/ 1202 w 4304"/>
                <a:gd name="T15" fmla="*/ 4082 h 4310"/>
                <a:gd name="T16" fmla="*/ 3390 w 4304"/>
                <a:gd name="T17" fmla="*/ 3910 h 4310"/>
                <a:gd name="T18" fmla="*/ 3358 w 4304"/>
                <a:gd name="T19" fmla="*/ 3944 h 4310"/>
                <a:gd name="T20" fmla="*/ 3371 w 4304"/>
                <a:gd name="T21" fmla="*/ 3924 h 4310"/>
                <a:gd name="T22" fmla="*/ 3653 w 4304"/>
                <a:gd name="T23" fmla="*/ 3704 h 4310"/>
                <a:gd name="T24" fmla="*/ 3642 w 4304"/>
                <a:gd name="T25" fmla="*/ 3702 h 4310"/>
                <a:gd name="T26" fmla="*/ 443 w 4304"/>
                <a:gd name="T27" fmla="*/ 3459 h 4310"/>
                <a:gd name="T28" fmla="*/ 409 w 4304"/>
                <a:gd name="T29" fmla="*/ 3421 h 4310"/>
                <a:gd name="T30" fmla="*/ 3962 w 4304"/>
                <a:gd name="T31" fmla="*/ 3312 h 4310"/>
                <a:gd name="T32" fmla="*/ 3960 w 4304"/>
                <a:gd name="T33" fmla="*/ 3318 h 4310"/>
                <a:gd name="T34" fmla="*/ 241 w 4304"/>
                <a:gd name="T35" fmla="*/ 3137 h 4310"/>
                <a:gd name="T36" fmla="*/ 230 w 4304"/>
                <a:gd name="T37" fmla="*/ 3135 h 4310"/>
                <a:gd name="T38" fmla="*/ 4142 w 4304"/>
                <a:gd name="T39" fmla="*/ 2988 h 4310"/>
                <a:gd name="T40" fmla="*/ 4119 w 4304"/>
                <a:gd name="T41" fmla="*/ 3028 h 4310"/>
                <a:gd name="T42" fmla="*/ 4129 w 4304"/>
                <a:gd name="T43" fmla="*/ 2996 h 4310"/>
                <a:gd name="T44" fmla="*/ 66 w 4304"/>
                <a:gd name="T45" fmla="*/ 2669 h 4310"/>
                <a:gd name="T46" fmla="*/ 63 w 4304"/>
                <a:gd name="T47" fmla="*/ 2661 h 4310"/>
                <a:gd name="T48" fmla="*/ 11 w 4304"/>
                <a:gd name="T49" fmla="*/ 2348 h 4310"/>
                <a:gd name="T50" fmla="*/ 2 w 4304"/>
                <a:gd name="T51" fmla="*/ 2299 h 4310"/>
                <a:gd name="T52" fmla="*/ 4302 w 4304"/>
                <a:gd name="T53" fmla="*/ 1964 h 4310"/>
                <a:gd name="T54" fmla="*/ 4294 w 4304"/>
                <a:gd name="T55" fmla="*/ 2009 h 4310"/>
                <a:gd name="T56" fmla="*/ 4246 w 4304"/>
                <a:gd name="T57" fmla="*/ 1635 h 4310"/>
                <a:gd name="T58" fmla="*/ 4245 w 4304"/>
                <a:gd name="T59" fmla="*/ 1630 h 4310"/>
                <a:gd name="T60" fmla="*/ 175 w 4304"/>
                <a:gd name="T61" fmla="*/ 1312 h 4310"/>
                <a:gd name="T62" fmla="*/ 161 w 4304"/>
                <a:gd name="T63" fmla="*/ 1321 h 4310"/>
                <a:gd name="T64" fmla="*/ 185 w 4304"/>
                <a:gd name="T65" fmla="*/ 1281 h 4310"/>
                <a:gd name="T66" fmla="*/ 4074 w 4304"/>
                <a:gd name="T67" fmla="*/ 1174 h 4310"/>
                <a:gd name="T68" fmla="*/ 340 w 4304"/>
                <a:gd name="T69" fmla="*/ 982 h 4310"/>
                <a:gd name="T70" fmla="*/ 339 w 4304"/>
                <a:gd name="T71" fmla="*/ 999 h 4310"/>
                <a:gd name="T72" fmla="*/ 3869 w 4304"/>
                <a:gd name="T73" fmla="*/ 848 h 4310"/>
                <a:gd name="T74" fmla="*/ 3890 w 4304"/>
                <a:gd name="T75" fmla="*/ 893 h 4310"/>
                <a:gd name="T76" fmla="*/ 3869 w 4304"/>
                <a:gd name="T77" fmla="*/ 848 h 4310"/>
                <a:gd name="T78" fmla="*/ 662 w 4304"/>
                <a:gd name="T79" fmla="*/ 604 h 4310"/>
                <a:gd name="T80" fmla="*/ 946 w 4304"/>
                <a:gd name="T81" fmla="*/ 364 h 4310"/>
                <a:gd name="T82" fmla="*/ 933 w 4304"/>
                <a:gd name="T83" fmla="*/ 384 h 4310"/>
                <a:gd name="T84" fmla="*/ 912 w 4304"/>
                <a:gd name="T85" fmla="*/ 388 h 4310"/>
                <a:gd name="T86" fmla="*/ 3061 w 4304"/>
                <a:gd name="T87" fmla="*/ 197 h 4310"/>
                <a:gd name="T88" fmla="*/ 3101 w 4304"/>
                <a:gd name="T89" fmla="*/ 226 h 4310"/>
                <a:gd name="T90" fmla="*/ 3054 w 4304"/>
                <a:gd name="T91" fmla="*/ 203 h 4310"/>
                <a:gd name="T92" fmla="*/ 2747 w 4304"/>
                <a:gd name="T93" fmla="*/ 80 h 4310"/>
                <a:gd name="T94" fmla="*/ 2742 w 4304"/>
                <a:gd name="T95" fmla="*/ 79 h 4310"/>
                <a:gd name="T96" fmla="*/ 1927 w 4304"/>
                <a:gd name="T97" fmla="*/ 17 h 4310"/>
                <a:gd name="T98" fmla="*/ 1920 w 4304"/>
                <a:gd name="T99" fmla="*/ 8 h 4310"/>
                <a:gd name="T100" fmla="*/ 2254 w 4304"/>
                <a:gd name="T101" fmla="*/ 8 h 4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04" h="4310">
                  <a:moveTo>
                    <a:pt x="2047" y="4300"/>
                  </a:moveTo>
                  <a:lnTo>
                    <a:pt x="2055" y="4300"/>
                  </a:lnTo>
                  <a:lnTo>
                    <a:pt x="2048" y="4310"/>
                  </a:lnTo>
                  <a:lnTo>
                    <a:pt x="2038" y="4308"/>
                  </a:lnTo>
                  <a:lnTo>
                    <a:pt x="2047" y="4300"/>
                  </a:lnTo>
                  <a:close/>
                  <a:moveTo>
                    <a:pt x="2428" y="4286"/>
                  </a:moveTo>
                  <a:lnTo>
                    <a:pt x="2424" y="4294"/>
                  </a:lnTo>
                  <a:lnTo>
                    <a:pt x="2423" y="4296"/>
                  </a:lnTo>
                  <a:lnTo>
                    <a:pt x="2387" y="4300"/>
                  </a:lnTo>
                  <a:lnTo>
                    <a:pt x="2380" y="4291"/>
                  </a:lnTo>
                  <a:lnTo>
                    <a:pt x="2380" y="4291"/>
                  </a:lnTo>
                  <a:lnTo>
                    <a:pt x="2428" y="4286"/>
                  </a:lnTo>
                  <a:close/>
                  <a:moveTo>
                    <a:pt x="1547" y="4217"/>
                  </a:moveTo>
                  <a:lnTo>
                    <a:pt x="1555" y="4218"/>
                  </a:lnTo>
                  <a:lnTo>
                    <a:pt x="1559" y="4229"/>
                  </a:lnTo>
                  <a:lnTo>
                    <a:pt x="1551" y="4226"/>
                  </a:lnTo>
                  <a:lnTo>
                    <a:pt x="1547" y="4217"/>
                  </a:lnTo>
                  <a:close/>
                  <a:moveTo>
                    <a:pt x="1202" y="4082"/>
                  </a:moveTo>
                  <a:lnTo>
                    <a:pt x="1203" y="4084"/>
                  </a:lnTo>
                  <a:lnTo>
                    <a:pt x="1247" y="4103"/>
                  </a:lnTo>
                  <a:lnTo>
                    <a:pt x="1247" y="4105"/>
                  </a:lnTo>
                  <a:lnTo>
                    <a:pt x="1240" y="4109"/>
                  </a:lnTo>
                  <a:lnTo>
                    <a:pt x="1202" y="4092"/>
                  </a:lnTo>
                  <a:lnTo>
                    <a:pt x="1202" y="4082"/>
                  </a:lnTo>
                  <a:lnTo>
                    <a:pt x="1202" y="4082"/>
                  </a:lnTo>
                  <a:close/>
                  <a:moveTo>
                    <a:pt x="3390" y="3910"/>
                  </a:moveTo>
                  <a:lnTo>
                    <a:pt x="3390" y="3910"/>
                  </a:lnTo>
                  <a:lnTo>
                    <a:pt x="3392" y="3920"/>
                  </a:lnTo>
                  <a:lnTo>
                    <a:pt x="3376" y="3931"/>
                  </a:lnTo>
                  <a:lnTo>
                    <a:pt x="3358" y="3944"/>
                  </a:lnTo>
                  <a:lnTo>
                    <a:pt x="3351" y="3941"/>
                  </a:lnTo>
                  <a:lnTo>
                    <a:pt x="3349" y="3938"/>
                  </a:lnTo>
                  <a:lnTo>
                    <a:pt x="3371" y="3924"/>
                  </a:lnTo>
                  <a:lnTo>
                    <a:pt x="3390" y="3910"/>
                  </a:lnTo>
                  <a:close/>
                  <a:moveTo>
                    <a:pt x="3642" y="3702"/>
                  </a:moveTo>
                  <a:lnTo>
                    <a:pt x="3653" y="3704"/>
                  </a:lnTo>
                  <a:lnTo>
                    <a:pt x="3647" y="3711"/>
                  </a:lnTo>
                  <a:lnTo>
                    <a:pt x="3636" y="3708"/>
                  </a:lnTo>
                  <a:lnTo>
                    <a:pt x="3642" y="3702"/>
                  </a:lnTo>
                  <a:close/>
                  <a:moveTo>
                    <a:pt x="414" y="3417"/>
                  </a:moveTo>
                  <a:lnTo>
                    <a:pt x="445" y="3458"/>
                  </a:lnTo>
                  <a:lnTo>
                    <a:pt x="443" y="3459"/>
                  </a:lnTo>
                  <a:lnTo>
                    <a:pt x="435" y="3460"/>
                  </a:lnTo>
                  <a:lnTo>
                    <a:pt x="408" y="3424"/>
                  </a:lnTo>
                  <a:lnTo>
                    <a:pt x="409" y="3421"/>
                  </a:lnTo>
                  <a:lnTo>
                    <a:pt x="412" y="3417"/>
                  </a:lnTo>
                  <a:lnTo>
                    <a:pt x="414" y="3417"/>
                  </a:lnTo>
                  <a:close/>
                  <a:moveTo>
                    <a:pt x="3962" y="3312"/>
                  </a:moveTo>
                  <a:lnTo>
                    <a:pt x="3967" y="3322"/>
                  </a:lnTo>
                  <a:lnTo>
                    <a:pt x="3962" y="3328"/>
                  </a:lnTo>
                  <a:lnTo>
                    <a:pt x="3960" y="3318"/>
                  </a:lnTo>
                  <a:lnTo>
                    <a:pt x="3962" y="3312"/>
                  </a:lnTo>
                  <a:close/>
                  <a:moveTo>
                    <a:pt x="230" y="3135"/>
                  </a:moveTo>
                  <a:lnTo>
                    <a:pt x="241" y="3137"/>
                  </a:lnTo>
                  <a:lnTo>
                    <a:pt x="245" y="3145"/>
                  </a:lnTo>
                  <a:lnTo>
                    <a:pt x="234" y="3143"/>
                  </a:lnTo>
                  <a:lnTo>
                    <a:pt x="230" y="3135"/>
                  </a:lnTo>
                  <a:close/>
                  <a:moveTo>
                    <a:pt x="4135" y="2980"/>
                  </a:moveTo>
                  <a:lnTo>
                    <a:pt x="4136" y="2980"/>
                  </a:lnTo>
                  <a:lnTo>
                    <a:pt x="4142" y="2988"/>
                  </a:lnTo>
                  <a:lnTo>
                    <a:pt x="4138" y="2998"/>
                  </a:lnTo>
                  <a:lnTo>
                    <a:pt x="4125" y="3027"/>
                  </a:lnTo>
                  <a:lnTo>
                    <a:pt x="4119" y="3028"/>
                  </a:lnTo>
                  <a:lnTo>
                    <a:pt x="4115" y="3028"/>
                  </a:lnTo>
                  <a:lnTo>
                    <a:pt x="4115" y="3028"/>
                  </a:lnTo>
                  <a:lnTo>
                    <a:pt x="4129" y="2996"/>
                  </a:lnTo>
                  <a:lnTo>
                    <a:pt x="4135" y="2980"/>
                  </a:lnTo>
                  <a:close/>
                  <a:moveTo>
                    <a:pt x="63" y="2661"/>
                  </a:moveTo>
                  <a:lnTo>
                    <a:pt x="66" y="2669"/>
                  </a:lnTo>
                  <a:lnTo>
                    <a:pt x="59" y="2678"/>
                  </a:lnTo>
                  <a:lnTo>
                    <a:pt x="56" y="2669"/>
                  </a:lnTo>
                  <a:lnTo>
                    <a:pt x="63" y="2661"/>
                  </a:lnTo>
                  <a:close/>
                  <a:moveTo>
                    <a:pt x="8" y="2297"/>
                  </a:moveTo>
                  <a:lnTo>
                    <a:pt x="11" y="2348"/>
                  </a:lnTo>
                  <a:lnTo>
                    <a:pt x="11" y="2348"/>
                  </a:lnTo>
                  <a:lnTo>
                    <a:pt x="2" y="2345"/>
                  </a:lnTo>
                  <a:lnTo>
                    <a:pt x="0" y="2302"/>
                  </a:lnTo>
                  <a:lnTo>
                    <a:pt x="2" y="2299"/>
                  </a:lnTo>
                  <a:lnTo>
                    <a:pt x="8" y="2297"/>
                  </a:lnTo>
                  <a:close/>
                  <a:moveTo>
                    <a:pt x="4292" y="1960"/>
                  </a:moveTo>
                  <a:lnTo>
                    <a:pt x="4302" y="1964"/>
                  </a:lnTo>
                  <a:lnTo>
                    <a:pt x="4304" y="2005"/>
                  </a:lnTo>
                  <a:lnTo>
                    <a:pt x="4299" y="2009"/>
                  </a:lnTo>
                  <a:lnTo>
                    <a:pt x="4294" y="2009"/>
                  </a:lnTo>
                  <a:lnTo>
                    <a:pt x="4292" y="1960"/>
                  </a:lnTo>
                  <a:close/>
                  <a:moveTo>
                    <a:pt x="4245" y="1630"/>
                  </a:moveTo>
                  <a:lnTo>
                    <a:pt x="4246" y="1635"/>
                  </a:lnTo>
                  <a:lnTo>
                    <a:pt x="4239" y="1645"/>
                  </a:lnTo>
                  <a:lnTo>
                    <a:pt x="4238" y="1640"/>
                  </a:lnTo>
                  <a:lnTo>
                    <a:pt x="4245" y="1630"/>
                  </a:lnTo>
                  <a:close/>
                  <a:moveTo>
                    <a:pt x="185" y="1281"/>
                  </a:moveTo>
                  <a:lnTo>
                    <a:pt x="188" y="1283"/>
                  </a:lnTo>
                  <a:lnTo>
                    <a:pt x="175" y="1312"/>
                  </a:lnTo>
                  <a:lnTo>
                    <a:pt x="168" y="1329"/>
                  </a:lnTo>
                  <a:lnTo>
                    <a:pt x="168" y="1329"/>
                  </a:lnTo>
                  <a:lnTo>
                    <a:pt x="161" y="1321"/>
                  </a:lnTo>
                  <a:lnTo>
                    <a:pt x="166" y="1310"/>
                  </a:lnTo>
                  <a:lnTo>
                    <a:pt x="178" y="1284"/>
                  </a:lnTo>
                  <a:lnTo>
                    <a:pt x="185" y="1281"/>
                  </a:lnTo>
                  <a:close/>
                  <a:moveTo>
                    <a:pt x="4060" y="1165"/>
                  </a:moveTo>
                  <a:lnTo>
                    <a:pt x="4070" y="1167"/>
                  </a:lnTo>
                  <a:lnTo>
                    <a:pt x="4074" y="1174"/>
                  </a:lnTo>
                  <a:lnTo>
                    <a:pt x="4063" y="1173"/>
                  </a:lnTo>
                  <a:lnTo>
                    <a:pt x="4060" y="1165"/>
                  </a:lnTo>
                  <a:close/>
                  <a:moveTo>
                    <a:pt x="340" y="982"/>
                  </a:moveTo>
                  <a:lnTo>
                    <a:pt x="343" y="993"/>
                  </a:lnTo>
                  <a:lnTo>
                    <a:pt x="340" y="997"/>
                  </a:lnTo>
                  <a:lnTo>
                    <a:pt x="339" y="999"/>
                  </a:lnTo>
                  <a:lnTo>
                    <a:pt x="336" y="989"/>
                  </a:lnTo>
                  <a:lnTo>
                    <a:pt x="340" y="982"/>
                  </a:lnTo>
                  <a:close/>
                  <a:moveTo>
                    <a:pt x="3869" y="848"/>
                  </a:moveTo>
                  <a:lnTo>
                    <a:pt x="3896" y="884"/>
                  </a:lnTo>
                  <a:lnTo>
                    <a:pt x="3893" y="889"/>
                  </a:lnTo>
                  <a:lnTo>
                    <a:pt x="3890" y="893"/>
                  </a:lnTo>
                  <a:lnTo>
                    <a:pt x="3859" y="850"/>
                  </a:lnTo>
                  <a:lnTo>
                    <a:pt x="3861" y="850"/>
                  </a:lnTo>
                  <a:lnTo>
                    <a:pt x="3869" y="848"/>
                  </a:lnTo>
                  <a:close/>
                  <a:moveTo>
                    <a:pt x="655" y="600"/>
                  </a:moveTo>
                  <a:lnTo>
                    <a:pt x="666" y="602"/>
                  </a:lnTo>
                  <a:lnTo>
                    <a:pt x="662" y="604"/>
                  </a:lnTo>
                  <a:lnTo>
                    <a:pt x="651" y="603"/>
                  </a:lnTo>
                  <a:lnTo>
                    <a:pt x="655" y="600"/>
                  </a:lnTo>
                  <a:close/>
                  <a:moveTo>
                    <a:pt x="946" y="364"/>
                  </a:moveTo>
                  <a:lnTo>
                    <a:pt x="955" y="368"/>
                  </a:lnTo>
                  <a:lnTo>
                    <a:pt x="956" y="370"/>
                  </a:lnTo>
                  <a:lnTo>
                    <a:pt x="933" y="384"/>
                  </a:lnTo>
                  <a:lnTo>
                    <a:pt x="914" y="398"/>
                  </a:lnTo>
                  <a:lnTo>
                    <a:pt x="914" y="398"/>
                  </a:lnTo>
                  <a:lnTo>
                    <a:pt x="912" y="388"/>
                  </a:lnTo>
                  <a:lnTo>
                    <a:pt x="928" y="377"/>
                  </a:lnTo>
                  <a:lnTo>
                    <a:pt x="946" y="364"/>
                  </a:lnTo>
                  <a:close/>
                  <a:moveTo>
                    <a:pt x="3061" y="197"/>
                  </a:moveTo>
                  <a:lnTo>
                    <a:pt x="3102" y="216"/>
                  </a:lnTo>
                  <a:lnTo>
                    <a:pt x="3102" y="223"/>
                  </a:lnTo>
                  <a:lnTo>
                    <a:pt x="3101" y="226"/>
                  </a:lnTo>
                  <a:lnTo>
                    <a:pt x="3101" y="226"/>
                  </a:lnTo>
                  <a:lnTo>
                    <a:pt x="3054" y="205"/>
                  </a:lnTo>
                  <a:lnTo>
                    <a:pt x="3054" y="203"/>
                  </a:lnTo>
                  <a:lnTo>
                    <a:pt x="3061" y="197"/>
                  </a:lnTo>
                  <a:close/>
                  <a:moveTo>
                    <a:pt x="2742" y="79"/>
                  </a:moveTo>
                  <a:lnTo>
                    <a:pt x="2747" y="80"/>
                  </a:lnTo>
                  <a:lnTo>
                    <a:pt x="2752" y="90"/>
                  </a:lnTo>
                  <a:lnTo>
                    <a:pt x="2746" y="89"/>
                  </a:lnTo>
                  <a:lnTo>
                    <a:pt x="2742" y="79"/>
                  </a:lnTo>
                  <a:close/>
                  <a:moveTo>
                    <a:pt x="1920" y="8"/>
                  </a:moveTo>
                  <a:lnTo>
                    <a:pt x="1927" y="17"/>
                  </a:lnTo>
                  <a:lnTo>
                    <a:pt x="1927" y="17"/>
                  </a:lnTo>
                  <a:lnTo>
                    <a:pt x="1876" y="22"/>
                  </a:lnTo>
                  <a:lnTo>
                    <a:pt x="1880" y="14"/>
                  </a:lnTo>
                  <a:lnTo>
                    <a:pt x="1920" y="8"/>
                  </a:lnTo>
                  <a:close/>
                  <a:moveTo>
                    <a:pt x="2254" y="0"/>
                  </a:moveTo>
                  <a:lnTo>
                    <a:pt x="2263" y="0"/>
                  </a:lnTo>
                  <a:lnTo>
                    <a:pt x="2254" y="8"/>
                  </a:lnTo>
                  <a:lnTo>
                    <a:pt x="2247" y="8"/>
                  </a:lnTo>
                  <a:lnTo>
                    <a:pt x="22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5" name="Freeform 777"/>
            <p:cNvSpPr>
              <a:spLocks noEditPoints="1"/>
            </p:cNvSpPr>
            <p:nvPr/>
          </p:nvSpPr>
          <p:spPr bwMode="auto">
            <a:xfrm>
              <a:off x="4955" y="380"/>
              <a:ext cx="4320" cy="4328"/>
            </a:xfrm>
            <a:custGeom>
              <a:avLst/>
              <a:gdLst>
                <a:gd name="T0" fmla="*/ 2050 w 4320"/>
                <a:gd name="T1" fmla="*/ 4328 h 4328"/>
                <a:gd name="T2" fmla="*/ 2432 w 4320"/>
                <a:gd name="T3" fmla="*/ 4306 h 4328"/>
                <a:gd name="T4" fmla="*/ 2408 w 4320"/>
                <a:gd name="T5" fmla="*/ 4314 h 4328"/>
                <a:gd name="T6" fmla="*/ 2432 w 4320"/>
                <a:gd name="T7" fmla="*/ 4306 h 4328"/>
                <a:gd name="T8" fmla="*/ 1573 w 4320"/>
                <a:gd name="T9" fmla="*/ 4249 h 4328"/>
                <a:gd name="T10" fmla="*/ 1211 w 4320"/>
                <a:gd name="T11" fmla="*/ 4102 h 4328"/>
                <a:gd name="T12" fmla="*/ 1236 w 4320"/>
                <a:gd name="T13" fmla="*/ 4123 h 4328"/>
                <a:gd name="T14" fmla="*/ 1212 w 4320"/>
                <a:gd name="T15" fmla="*/ 4106 h 4328"/>
                <a:gd name="T16" fmla="*/ 3401 w 4320"/>
                <a:gd name="T17" fmla="*/ 3933 h 4328"/>
                <a:gd name="T18" fmla="*/ 3382 w 4320"/>
                <a:gd name="T19" fmla="*/ 3954 h 4328"/>
                <a:gd name="T20" fmla="*/ 3367 w 4320"/>
                <a:gd name="T21" fmla="*/ 3954 h 4328"/>
                <a:gd name="T22" fmla="*/ 3662 w 4320"/>
                <a:gd name="T23" fmla="*/ 3714 h 4328"/>
                <a:gd name="T24" fmla="*/ 3656 w 4320"/>
                <a:gd name="T25" fmla="*/ 3721 h 4328"/>
                <a:gd name="T26" fmla="*/ 444 w 4320"/>
                <a:gd name="T27" fmla="*/ 3470 h 4328"/>
                <a:gd name="T28" fmla="*/ 431 w 4320"/>
                <a:gd name="T29" fmla="*/ 3469 h 4328"/>
                <a:gd name="T30" fmla="*/ 416 w 4320"/>
                <a:gd name="T31" fmla="*/ 3435 h 4328"/>
                <a:gd name="T32" fmla="*/ 3979 w 4320"/>
                <a:gd name="T33" fmla="*/ 3343 h 4328"/>
                <a:gd name="T34" fmla="*/ 3976 w 4320"/>
                <a:gd name="T35" fmla="*/ 3332 h 4328"/>
                <a:gd name="T36" fmla="*/ 243 w 4320"/>
                <a:gd name="T37" fmla="*/ 3153 h 4328"/>
                <a:gd name="T38" fmla="*/ 4151 w 4320"/>
                <a:gd name="T39" fmla="*/ 2998 h 4328"/>
                <a:gd name="T40" fmla="*/ 4148 w 4320"/>
                <a:gd name="T41" fmla="*/ 3028 h 4328"/>
                <a:gd name="T42" fmla="*/ 4147 w 4320"/>
                <a:gd name="T43" fmla="*/ 3008 h 4328"/>
                <a:gd name="T44" fmla="*/ 68 w 4320"/>
                <a:gd name="T45" fmla="*/ 2688 h 4328"/>
                <a:gd name="T46" fmla="*/ 65 w 4320"/>
                <a:gd name="T47" fmla="*/ 2679 h 4328"/>
                <a:gd name="T48" fmla="*/ 7 w 4320"/>
                <a:gd name="T49" fmla="*/ 2353 h 4328"/>
                <a:gd name="T50" fmla="*/ 3 w 4320"/>
                <a:gd name="T51" fmla="*/ 2316 h 4328"/>
                <a:gd name="T52" fmla="*/ 4312 w 4320"/>
                <a:gd name="T53" fmla="*/ 1975 h 4328"/>
                <a:gd name="T54" fmla="*/ 4320 w 4320"/>
                <a:gd name="T55" fmla="*/ 2001 h 4328"/>
                <a:gd name="T56" fmla="*/ 4311 w 4320"/>
                <a:gd name="T57" fmla="*/ 1974 h 4328"/>
                <a:gd name="T58" fmla="*/ 4255 w 4320"/>
                <a:gd name="T59" fmla="*/ 1645 h 4328"/>
                <a:gd name="T60" fmla="*/ 187 w 4320"/>
                <a:gd name="T61" fmla="*/ 1294 h 4328"/>
                <a:gd name="T62" fmla="*/ 168 w 4320"/>
                <a:gd name="T63" fmla="*/ 1328 h 4328"/>
                <a:gd name="T64" fmla="*/ 181 w 4320"/>
                <a:gd name="T65" fmla="*/ 1294 h 4328"/>
                <a:gd name="T66" fmla="*/ 4090 w 4320"/>
                <a:gd name="T67" fmla="*/ 1178 h 4328"/>
                <a:gd name="T68" fmla="*/ 4079 w 4320"/>
                <a:gd name="T69" fmla="*/ 1177 h 4328"/>
                <a:gd name="T70" fmla="*/ 345 w 4320"/>
                <a:gd name="T71" fmla="*/ 999 h 4328"/>
                <a:gd name="T72" fmla="*/ 3881 w 4320"/>
                <a:gd name="T73" fmla="*/ 856 h 4328"/>
                <a:gd name="T74" fmla="*/ 3906 w 4320"/>
                <a:gd name="T75" fmla="*/ 883 h 4328"/>
                <a:gd name="T76" fmla="*/ 3905 w 4320"/>
                <a:gd name="T77" fmla="*/ 894 h 4328"/>
                <a:gd name="T78" fmla="*/ 653 w 4320"/>
                <a:gd name="T79" fmla="*/ 609 h 4328"/>
                <a:gd name="T80" fmla="*/ 650 w 4320"/>
                <a:gd name="T81" fmla="*/ 612 h 4328"/>
                <a:gd name="T82" fmla="*/ 951 w 4320"/>
                <a:gd name="T83" fmla="*/ 373 h 4328"/>
                <a:gd name="T84" fmla="*/ 921 w 4320"/>
                <a:gd name="T85" fmla="*/ 398 h 4328"/>
                <a:gd name="T86" fmla="*/ 933 w 4320"/>
                <a:gd name="T87" fmla="*/ 378 h 4328"/>
                <a:gd name="T88" fmla="*/ 3083 w 4320"/>
                <a:gd name="T89" fmla="*/ 203 h 4328"/>
                <a:gd name="T90" fmla="*/ 3111 w 4320"/>
                <a:gd name="T91" fmla="*/ 226 h 4328"/>
                <a:gd name="T92" fmla="*/ 3083 w 4320"/>
                <a:gd name="T93" fmla="*/ 203 h 4328"/>
                <a:gd name="T94" fmla="*/ 2756 w 4320"/>
                <a:gd name="T95" fmla="*/ 90 h 4328"/>
                <a:gd name="T96" fmla="*/ 1916 w 4320"/>
                <a:gd name="T97" fmla="*/ 11 h 4328"/>
                <a:gd name="T98" fmla="*/ 1889 w 4320"/>
                <a:gd name="T99" fmla="*/ 24 h 4328"/>
                <a:gd name="T100" fmla="*/ 1902 w 4320"/>
                <a:gd name="T101" fmla="*/ 12 h 4328"/>
                <a:gd name="T102" fmla="*/ 2279 w 4320"/>
                <a:gd name="T103" fmla="*/ 1 h 4328"/>
                <a:gd name="T104" fmla="*/ 2270 w 4320"/>
                <a:gd name="T105" fmla="*/ 0 h 4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20" h="4328">
                  <a:moveTo>
                    <a:pt x="2047" y="4318"/>
                  </a:moveTo>
                  <a:lnTo>
                    <a:pt x="2057" y="4320"/>
                  </a:lnTo>
                  <a:lnTo>
                    <a:pt x="2050" y="4328"/>
                  </a:lnTo>
                  <a:lnTo>
                    <a:pt x="2040" y="4327"/>
                  </a:lnTo>
                  <a:lnTo>
                    <a:pt x="2047" y="4318"/>
                  </a:lnTo>
                  <a:close/>
                  <a:moveTo>
                    <a:pt x="2432" y="4306"/>
                  </a:moveTo>
                  <a:lnTo>
                    <a:pt x="2423" y="4313"/>
                  </a:lnTo>
                  <a:lnTo>
                    <a:pt x="2410" y="4316"/>
                  </a:lnTo>
                  <a:lnTo>
                    <a:pt x="2408" y="4314"/>
                  </a:lnTo>
                  <a:lnTo>
                    <a:pt x="2396" y="4310"/>
                  </a:lnTo>
                  <a:lnTo>
                    <a:pt x="2396" y="4310"/>
                  </a:lnTo>
                  <a:lnTo>
                    <a:pt x="2432" y="4306"/>
                  </a:lnTo>
                  <a:close/>
                  <a:moveTo>
                    <a:pt x="1560" y="4236"/>
                  </a:moveTo>
                  <a:lnTo>
                    <a:pt x="1568" y="4239"/>
                  </a:lnTo>
                  <a:lnTo>
                    <a:pt x="1573" y="4249"/>
                  </a:lnTo>
                  <a:lnTo>
                    <a:pt x="1564" y="4248"/>
                  </a:lnTo>
                  <a:lnTo>
                    <a:pt x="1560" y="4236"/>
                  </a:lnTo>
                  <a:close/>
                  <a:moveTo>
                    <a:pt x="1211" y="4102"/>
                  </a:moveTo>
                  <a:lnTo>
                    <a:pt x="1249" y="4119"/>
                  </a:lnTo>
                  <a:lnTo>
                    <a:pt x="1248" y="4121"/>
                  </a:lnTo>
                  <a:lnTo>
                    <a:pt x="1236" y="4123"/>
                  </a:lnTo>
                  <a:lnTo>
                    <a:pt x="1235" y="4123"/>
                  </a:lnTo>
                  <a:lnTo>
                    <a:pt x="1218" y="4116"/>
                  </a:lnTo>
                  <a:lnTo>
                    <a:pt x="1212" y="4106"/>
                  </a:lnTo>
                  <a:lnTo>
                    <a:pt x="1211" y="4102"/>
                  </a:lnTo>
                  <a:close/>
                  <a:moveTo>
                    <a:pt x="3401" y="3930"/>
                  </a:moveTo>
                  <a:lnTo>
                    <a:pt x="3401" y="3933"/>
                  </a:lnTo>
                  <a:lnTo>
                    <a:pt x="3396" y="3944"/>
                  </a:lnTo>
                  <a:lnTo>
                    <a:pt x="3389" y="3950"/>
                  </a:lnTo>
                  <a:lnTo>
                    <a:pt x="3382" y="3954"/>
                  </a:lnTo>
                  <a:lnTo>
                    <a:pt x="3374" y="3955"/>
                  </a:lnTo>
                  <a:lnTo>
                    <a:pt x="3370" y="3955"/>
                  </a:lnTo>
                  <a:lnTo>
                    <a:pt x="3367" y="3954"/>
                  </a:lnTo>
                  <a:lnTo>
                    <a:pt x="3385" y="3941"/>
                  </a:lnTo>
                  <a:lnTo>
                    <a:pt x="3401" y="3930"/>
                  </a:lnTo>
                  <a:close/>
                  <a:moveTo>
                    <a:pt x="3662" y="3714"/>
                  </a:moveTo>
                  <a:lnTo>
                    <a:pt x="3673" y="3716"/>
                  </a:lnTo>
                  <a:lnTo>
                    <a:pt x="3666" y="3722"/>
                  </a:lnTo>
                  <a:lnTo>
                    <a:pt x="3656" y="3721"/>
                  </a:lnTo>
                  <a:lnTo>
                    <a:pt x="3662" y="3714"/>
                  </a:lnTo>
                  <a:close/>
                  <a:moveTo>
                    <a:pt x="417" y="3434"/>
                  </a:moveTo>
                  <a:lnTo>
                    <a:pt x="444" y="3470"/>
                  </a:lnTo>
                  <a:lnTo>
                    <a:pt x="441" y="3472"/>
                  </a:lnTo>
                  <a:lnTo>
                    <a:pt x="437" y="3470"/>
                  </a:lnTo>
                  <a:lnTo>
                    <a:pt x="431" y="3469"/>
                  </a:lnTo>
                  <a:lnTo>
                    <a:pt x="416" y="3446"/>
                  </a:lnTo>
                  <a:lnTo>
                    <a:pt x="414" y="3441"/>
                  </a:lnTo>
                  <a:lnTo>
                    <a:pt x="416" y="3435"/>
                  </a:lnTo>
                  <a:lnTo>
                    <a:pt x="417" y="3434"/>
                  </a:lnTo>
                  <a:close/>
                  <a:moveTo>
                    <a:pt x="3976" y="3332"/>
                  </a:moveTo>
                  <a:lnTo>
                    <a:pt x="3979" y="3343"/>
                  </a:lnTo>
                  <a:lnTo>
                    <a:pt x="3976" y="3348"/>
                  </a:lnTo>
                  <a:lnTo>
                    <a:pt x="3971" y="3338"/>
                  </a:lnTo>
                  <a:lnTo>
                    <a:pt x="3976" y="3332"/>
                  </a:lnTo>
                  <a:close/>
                  <a:moveTo>
                    <a:pt x="229" y="3144"/>
                  </a:moveTo>
                  <a:lnTo>
                    <a:pt x="239" y="3145"/>
                  </a:lnTo>
                  <a:lnTo>
                    <a:pt x="243" y="3153"/>
                  </a:lnTo>
                  <a:lnTo>
                    <a:pt x="232" y="3151"/>
                  </a:lnTo>
                  <a:lnTo>
                    <a:pt x="229" y="3144"/>
                  </a:lnTo>
                  <a:close/>
                  <a:moveTo>
                    <a:pt x="4151" y="2998"/>
                  </a:moveTo>
                  <a:lnTo>
                    <a:pt x="4154" y="3001"/>
                  </a:lnTo>
                  <a:lnTo>
                    <a:pt x="4154" y="3014"/>
                  </a:lnTo>
                  <a:lnTo>
                    <a:pt x="4148" y="3028"/>
                  </a:lnTo>
                  <a:lnTo>
                    <a:pt x="4140" y="3035"/>
                  </a:lnTo>
                  <a:lnTo>
                    <a:pt x="4134" y="3037"/>
                  </a:lnTo>
                  <a:lnTo>
                    <a:pt x="4147" y="3008"/>
                  </a:lnTo>
                  <a:lnTo>
                    <a:pt x="4151" y="2998"/>
                  </a:lnTo>
                  <a:close/>
                  <a:moveTo>
                    <a:pt x="65" y="2679"/>
                  </a:moveTo>
                  <a:lnTo>
                    <a:pt x="68" y="2688"/>
                  </a:lnTo>
                  <a:lnTo>
                    <a:pt x="61" y="2696"/>
                  </a:lnTo>
                  <a:lnTo>
                    <a:pt x="58" y="2688"/>
                  </a:lnTo>
                  <a:lnTo>
                    <a:pt x="65" y="2679"/>
                  </a:lnTo>
                  <a:close/>
                  <a:moveTo>
                    <a:pt x="9" y="2312"/>
                  </a:moveTo>
                  <a:lnTo>
                    <a:pt x="11" y="2355"/>
                  </a:lnTo>
                  <a:lnTo>
                    <a:pt x="7" y="2353"/>
                  </a:lnTo>
                  <a:lnTo>
                    <a:pt x="2" y="2346"/>
                  </a:lnTo>
                  <a:lnTo>
                    <a:pt x="0" y="2322"/>
                  </a:lnTo>
                  <a:lnTo>
                    <a:pt x="3" y="2316"/>
                  </a:lnTo>
                  <a:lnTo>
                    <a:pt x="9" y="2312"/>
                  </a:lnTo>
                  <a:close/>
                  <a:moveTo>
                    <a:pt x="4311" y="1974"/>
                  </a:moveTo>
                  <a:lnTo>
                    <a:pt x="4312" y="1975"/>
                  </a:lnTo>
                  <a:lnTo>
                    <a:pt x="4320" y="1987"/>
                  </a:lnTo>
                  <a:lnTo>
                    <a:pt x="4320" y="1987"/>
                  </a:lnTo>
                  <a:lnTo>
                    <a:pt x="4320" y="2001"/>
                  </a:lnTo>
                  <a:lnTo>
                    <a:pt x="4316" y="2011"/>
                  </a:lnTo>
                  <a:lnTo>
                    <a:pt x="4313" y="2015"/>
                  </a:lnTo>
                  <a:lnTo>
                    <a:pt x="4311" y="1974"/>
                  </a:lnTo>
                  <a:close/>
                  <a:moveTo>
                    <a:pt x="4261" y="1632"/>
                  </a:moveTo>
                  <a:lnTo>
                    <a:pt x="4262" y="1636"/>
                  </a:lnTo>
                  <a:lnTo>
                    <a:pt x="4255" y="1645"/>
                  </a:lnTo>
                  <a:lnTo>
                    <a:pt x="4254" y="1640"/>
                  </a:lnTo>
                  <a:lnTo>
                    <a:pt x="4261" y="1632"/>
                  </a:lnTo>
                  <a:close/>
                  <a:moveTo>
                    <a:pt x="187" y="1294"/>
                  </a:moveTo>
                  <a:lnTo>
                    <a:pt x="175" y="1320"/>
                  </a:lnTo>
                  <a:lnTo>
                    <a:pt x="170" y="1331"/>
                  </a:lnTo>
                  <a:lnTo>
                    <a:pt x="168" y="1328"/>
                  </a:lnTo>
                  <a:lnTo>
                    <a:pt x="167" y="1315"/>
                  </a:lnTo>
                  <a:lnTo>
                    <a:pt x="173" y="1301"/>
                  </a:lnTo>
                  <a:lnTo>
                    <a:pt x="181" y="1294"/>
                  </a:lnTo>
                  <a:lnTo>
                    <a:pt x="187" y="1294"/>
                  </a:lnTo>
                  <a:close/>
                  <a:moveTo>
                    <a:pt x="4079" y="1177"/>
                  </a:moveTo>
                  <a:lnTo>
                    <a:pt x="4090" y="1178"/>
                  </a:lnTo>
                  <a:lnTo>
                    <a:pt x="4093" y="1185"/>
                  </a:lnTo>
                  <a:lnTo>
                    <a:pt x="4083" y="1184"/>
                  </a:lnTo>
                  <a:lnTo>
                    <a:pt x="4079" y="1177"/>
                  </a:lnTo>
                  <a:close/>
                  <a:moveTo>
                    <a:pt x="345" y="982"/>
                  </a:moveTo>
                  <a:lnTo>
                    <a:pt x="349" y="992"/>
                  </a:lnTo>
                  <a:lnTo>
                    <a:pt x="345" y="999"/>
                  </a:lnTo>
                  <a:lnTo>
                    <a:pt x="341" y="988"/>
                  </a:lnTo>
                  <a:lnTo>
                    <a:pt x="345" y="982"/>
                  </a:lnTo>
                  <a:close/>
                  <a:moveTo>
                    <a:pt x="3881" y="856"/>
                  </a:moveTo>
                  <a:lnTo>
                    <a:pt x="3885" y="858"/>
                  </a:lnTo>
                  <a:lnTo>
                    <a:pt x="3890" y="859"/>
                  </a:lnTo>
                  <a:lnTo>
                    <a:pt x="3906" y="883"/>
                  </a:lnTo>
                  <a:lnTo>
                    <a:pt x="3908" y="887"/>
                  </a:lnTo>
                  <a:lnTo>
                    <a:pt x="3905" y="893"/>
                  </a:lnTo>
                  <a:lnTo>
                    <a:pt x="3905" y="894"/>
                  </a:lnTo>
                  <a:lnTo>
                    <a:pt x="3878" y="858"/>
                  </a:lnTo>
                  <a:lnTo>
                    <a:pt x="3881" y="856"/>
                  </a:lnTo>
                  <a:close/>
                  <a:moveTo>
                    <a:pt x="653" y="609"/>
                  </a:moveTo>
                  <a:lnTo>
                    <a:pt x="664" y="610"/>
                  </a:lnTo>
                  <a:lnTo>
                    <a:pt x="660" y="613"/>
                  </a:lnTo>
                  <a:lnTo>
                    <a:pt x="650" y="612"/>
                  </a:lnTo>
                  <a:lnTo>
                    <a:pt x="653" y="609"/>
                  </a:lnTo>
                  <a:close/>
                  <a:moveTo>
                    <a:pt x="947" y="373"/>
                  </a:moveTo>
                  <a:lnTo>
                    <a:pt x="951" y="373"/>
                  </a:lnTo>
                  <a:lnTo>
                    <a:pt x="955" y="374"/>
                  </a:lnTo>
                  <a:lnTo>
                    <a:pt x="937" y="387"/>
                  </a:lnTo>
                  <a:lnTo>
                    <a:pt x="921" y="398"/>
                  </a:lnTo>
                  <a:lnTo>
                    <a:pt x="921" y="395"/>
                  </a:lnTo>
                  <a:lnTo>
                    <a:pt x="926" y="384"/>
                  </a:lnTo>
                  <a:lnTo>
                    <a:pt x="933" y="378"/>
                  </a:lnTo>
                  <a:lnTo>
                    <a:pt x="940" y="374"/>
                  </a:lnTo>
                  <a:lnTo>
                    <a:pt x="947" y="373"/>
                  </a:lnTo>
                  <a:close/>
                  <a:moveTo>
                    <a:pt x="3083" y="203"/>
                  </a:moveTo>
                  <a:lnTo>
                    <a:pt x="3105" y="213"/>
                  </a:lnTo>
                  <a:lnTo>
                    <a:pt x="3110" y="220"/>
                  </a:lnTo>
                  <a:lnTo>
                    <a:pt x="3111" y="226"/>
                  </a:lnTo>
                  <a:lnTo>
                    <a:pt x="3070" y="207"/>
                  </a:lnTo>
                  <a:lnTo>
                    <a:pt x="3073" y="206"/>
                  </a:lnTo>
                  <a:lnTo>
                    <a:pt x="3083" y="203"/>
                  </a:lnTo>
                  <a:close/>
                  <a:moveTo>
                    <a:pt x="2747" y="79"/>
                  </a:moveTo>
                  <a:lnTo>
                    <a:pt x="2754" y="80"/>
                  </a:lnTo>
                  <a:lnTo>
                    <a:pt x="2756" y="90"/>
                  </a:lnTo>
                  <a:lnTo>
                    <a:pt x="2751" y="89"/>
                  </a:lnTo>
                  <a:lnTo>
                    <a:pt x="2747" y="79"/>
                  </a:lnTo>
                  <a:close/>
                  <a:moveTo>
                    <a:pt x="1916" y="11"/>
                  </a:moveTo>
                  <a:lnTo>
                    <a:pt x="1927" y="17"/>
                  </a:lnTo>
                  <a:lnTo>
                    <a:pt x="1929" y="18"/>
                  </a:lnTo>
                  <a:lnTo>
                    <a:pt x="1889" y="24"/>
                  </a:lnTo>
                  <a:lnTo>
                    <a:pt x="1889" y="21"/>
                  </a:lnTo>
                  <a:lnTo>
                    <a:pt x="1899" y="14"/>
                  </a:lnTo>
                  <a:lnTo>
                    <a:pt x="1902" y="12"/>
                  </a:lnTo>
                  <a:lnTo>
                    <a:pt x="1916" y="11"/>
                  </a:lnTo>
                  <a:close/>
                  <a:moveTo>
                    <a:pt x="2270" y="0"/>
                  </a:moveTo>
                  <a:lnTo>
                    <a:pt x="2279" y="1"/>
                  </a:lnTo>
                  <a:lnTo>
                    <a:pt x="2272" y="10"/>
                  </a:lnTo>
                  <a:lnTo>
                    <a:pt x="2263" y="10"/>
                  </a:lnTo>
                  <a:lnTo>
                    <a:pt x="2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6" name="Freeform 778"/>
            <p:cNvSpPr>
              <a:spLocks noEditPoints="1"/>
            </p:cNvSpPr>
            <p:nvPr/>
          </p:nvSpPr>
          <p:spPr bwMode="auto">
            <a:xfrm>
              <a:off x="4952" y="371"/>
              <a:ext cx="4325" cy="4346"/>
            </a:xfrm>
            <a:custGeom>
              <a:avLst/>
              <a:gdLst>
                <a:gd name="T0" fmla="*/ 2053 w 4325"/>
                <a:gd name="T1" fmla="*/ 4337 h 4346"/>
                <a:gd name="T2" fmla="*/ 2036 w 4325"/>
                <a:gd name="T3" fmla="*/ 4346 h 4346"/>
                <a:gd name="T4" fmla="*/ 1567 w 4325"/>
                <a:gd name="T5" fmla="*/ 4257 h 4346"/>
                <a:gd name="T6" fmla="*/ 1578 w 4325"/>
                <a:gd name="T7" fmla="*/ 4268 h 4346"/>
                <a:gd name="T8" fmla="*/ 1567 w 4325"/>
                <a:gd name="T9" fmla="*/ 4257 h 4346"/>
                <a:gd name="T10" fmla="*/ 1238 w 4325"/>
                <a:gd name="T11" fmla="*/ 4132 h 4346"/>
                <a:gd name="T12" fmla="*/ 1222 w 4325"/>
                <a:gd name="T13" fmla="*/ 4127 h 4346"/>
                <a:gd name="T14" fmla="*/ 3399 w 4325"/>
                <a:gd name="T15" fmla="*/ 3953 h 4346"/>
                <a:gd name="T16" fmla="*/ 3390 w 4325"/>
                <a:gd name="T17" fmla="*/ 3961 h 4346"/>
                <a:gd name="T18" fmla="*/ 3392 w 4325"/>
                <a:gd name="T19" fmla="*/ 3959 h 4346"/>
                <a:gd name="T20" fmla="*/ 3676 w 4325"/>
                <a:gd name="T21" fmla="*/ 3725 h 4346"/>
                <a:gd name="T22" fmla="*/ 3681 w 4325"/>
                <a:gd name="T23" fmla="*/ 3732 h 4346"/>
                <a:gd name="T24" fmla="*/ 3676 w 4325"/>
                <a:gd name="T25" fmla="*/ 3725 h 4346"/>
                <a:gd name="T26" fmla="*/ 434 w 4325"/>
                <a:gd name="T27" fmla="*/ 3478 h 4346"/>
                <a:gd name="T28" fmla="*/ 419 w 4325"/>
                <a:gd name="T29" fmla="*/ 3463 h 4346"/>
                <a:gd name="T30" fmla="*/ 3982 w 4325"/>
                <a:gd name="T31" fmla="*/ 3352 h 4346"/>
                <a:gd name="T32" fmla="*/ 3983 w 4325"/>
                <a:gd name="T33" fmla="*/ 3368 h 4346"/>
                <a:gd name="T34" fmla="*/ 3982 w 4325"/>
                <a:gd name="T35" fmla="*/ 3352 h 4346"/>
                <a:gd name="T36" fmla="*/ 232 w 4325"/>
                <a:gd name="T37" fmla="*/ 3153 h 4346"/>
                <a:gd name="T38" fmla="*/ 225 w 4325"/>
                <a:gd name="T39" fmla="*/ 3159 h 4346"/>
                <a:gd name="T40" fmla="*/ 4157 w 4325"/>
                <a:gd name="T41" fmla="*/ 3023 h 4346"/>
                <a:gd name="T42" fmla="*/ 4152 w 4325"/>
                <a:gd name="T43" fmla="*/ 3036 h 4346"/>
                <a:gd name="T44" fmla="*/ 4157 w 4325"/>
                <a:gd name="T45" fmla="*/ 3023 h 4346"/>
                <a:gd name="T46" fmla="*/ 64 w 4325"/>
                <a:gd name="T47" fmla="*/ 2705 h 4346"/>
                <a:gd name="T48" fmla="*/ 54 w 4325"/>
                <a:gd name="T49" fmla="*/ 2705 h 4346"/>
                <a:gd name="T50" fmla="*/ 3 w 4325"/>
                <a:gd name="T51" fmla="*/ 2331 h 4346"/>
                <a:gd name="T52" fmla="*/ 2 w 4325"/>
                <a:gd name="T53" fmla="*/ 2350 h 4346"/>
                <a:gd name="T54" fmla="*/ 3 w 4325"/>
                <a:gd name="T55" fmla="*/ 2331 h 4346"/>
                <a:gd name="T56" fmla="*/ 4325 w 4325"/>
                <a:gd name="T57" fmla="*/ 2008 h 4346"/>
                <a:gd name="T58" fmla="*/ 4323 w 4325"/>
                <a:gd name="T59" fmla="*/ 1996 h 4346"/>
                <a:gd name="T60" fmla="*/ 4273 w 4325"/>
                <a:gd name="T61" fmla="*/ 1637 h 4346"/>
                <a:gd name="T62" fmla="*/ 4264 w 4325"/>
                <a:gd name="T63" fmla="*/ 1641 h 4346"/>
                <a:gd name="T64" fmla="*/ 176 w 4325"/>
                <a:gd name="T65" fmla="*/ 1310 h 4346"/>
                <a:gd name="T66" fmla="*/ 170 w 4325"/>
                <a:gd name="T67" fmla="*/ 1323 h 4346"/>
                <a:gd name="T68" fmla="*/ 176 w 4325"/>
                <a:gd name="T69" fmla="*/ 1310 h 4346"/>
                <a:gd name="T70" fmla="*/ 4104 w 4325"/>
                <a:gd name="T71" fmla="*/ 1190 h 4346"/>
                <a:gd name="T72" fmla="*/ 4096 w 4325"/>
                <a:gd name="T73" fmla="*/ 1194 h 4346"/>
                <a:gd name="T74" fmla="*/ 344 w 4325"/>
                <a:gd name="T75" fmla="*/ 981 h 4346"/>
                <a:gd name="T76" fmla="*/ 344 w 4325"/>
                <a:gd name="T77" fmla="*/ 997 h 4346"/>
                <a:gd name="T78" fmla="*/ 344 w 4325"/>
                <a:gd name="T79" fmla="*/ 981 h 4346"/>
                <a:gd name="T80" fmla="*/ 3901 w 4325"/>
                <a:gd name="T81" fmla="*/ 872 h 4346"/>
                <a:gd name="T82" fmla="*/ 3909 w 4325"/>
                <a:gd name="T83" fmla="*/ 892 h 4346"/>
                <a:gd name="T84" fmla="*/ 645 w 4325"/>
                <a:gd name="T85" fmla="*/ 615 h 4346"/>
                <a:gd name="T86" fmla="*/ 653 w 4325"/>
                <a:gd name="T87" fmla="*/ 621 h 4346"/>
                <a:gd name="T88" fmla="*/ 645 w 4325"/>
                <a:gd name="T89" fmla="*/ 615 h 4346"/>
                <a:gd name="T90" fmla="*/ 936 w 4325"/>
                <a:gd name="T91" fmla="*/ 387 h 4346"/>
                <a:gd name="T92" fmla="*/ 929 w 4325"/>
                <a:gd name="T93" fmla="*/ 392 h 4346"/>
                <a:gd name="T94" fmla="*/ 938 w 4325"/>
                <a:gd name="T95" fmla="*/ 385 h 4346"/>
                <a:gd name="T96" fmla="*/ 3087 w 4325"/>
                <a:gd name="T97" fmla="*/ 211 h 4346"/>
                <a:gd name="T98" fmla="*/ 3106 w 4325"/>
                <a:gd name="T99" fmla="*/ 218 h 4346"/>
                <a:gd name="T100" fmla="*/ 3086 w 4325"/>
                <a:gd name="T101" fmla="*/ 212 h 4346"/>
                <a:gd name="T102" fmla="*/ 2747 w 4325"/>
                <a:gd name="T103" fmla="*/ 77 h 4346"/>
                <a:gd name="T104" fmla="*/ 2757 w 4325"/>
                <a:gd name="T105" fmla="*/ 89 h 4346"/>
                <a:gd name="T106" fmla="*/ 2747 w 4325"/>
                <a:gd name="T107" fmla="*/ 77 h 4346"/>
                <a:gd name="T108" fmla="*/ 1919 w 4325"/>
                <a:gd name="T109" fmla="*/ 20 h 4346"/>
                <a:gd name="T110" fmla="*/ 1905 w 4325"/>
                <a:gd name="T111" fmla="*/ 21 h 4346"/>
                <a:gd name="T112" fmla="*/ 2282 w 4325"/>
                <a:gd name="T113" fmla="*/ 0 h 4346"/>
                <a:gd name="T114" fmla="*/ 2282 w 4325"/>
                <a:gd name="T115" fmla="*/ 10 h 4346"/>
                <a:gd name="T116" fmla="*/ 2282 w 4325"/>
                <a:gd name="T117" fmla="*/ 0 h 4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25" h="4346">
                  <a:moveTo>
                    <a:pt x="2043" y="4336"/>
                  </a:moveTo>
                  <a:lnTo>
                    <a:pt x="2053" y="4337"/>
                  </a:lnTo>
                  <a:lnTo>
                    <a:pt x="2046" y="4346"/>
                  </a:lnTo>
                  <a:lnTo>
                    <a:pt x="2036" y="4346"/>
                  </a:lnTo>
                  <a:lnTo>
                    <a:pt x="2043" y="4336"/>
                  </a:lnTo>
                  <a:close/>
                  <a:moveTo>
                    <a:pt x="1567" y="4257"/>
                  </a:moveTo>
                  <a:lnTo>
                    <a:pt x="1576" y="4258"/>
                  </a:lnTo>
                  <a:lnTo>
                    <a:pt x="1578" y="4268"/>
                  </a:lnTo>
                  <a:lnTo>
                    <a:pt x="1571" y="4267"/>
                  </a:lnTo>
                  <a:lnTo>
                    <a:pt x="1567" y="4257"/>
                  </a:lnTo>
                  <a:close/>
                  <a:moveTo>
                    <a:pt x="1221" y="4125"/>
                  </a:moveTo>
                  <a:lnTo>
                    <a:pt x="1238" y="4132"/>
                  </a:lnTo>
                  <a:lnTo>
                    <a:pt x="1235" y="4132"/>
                  </a:lnTo>
                  <a:lnTo>
                    <a:pt x="1222" y="4127"/>
                  </a:lnTo>
                  <a:lnTo>
                    <a:pt x="1221" y="4125"/>
                  </a:lnTo>
                  <a:close/>
                  <a:moveTo>
                    <a:pt x="3399" y="3953"/>
                  </a:moveTo>
                  <a:lnTo>
                    <a:pt x="3399" y="3954"/>
                  </a:lnTo>
                  <a:lnTo>
                    <a:pt x="3390" y="3961"/>
                  </a:lnTo>
                  <a:lnTo>
                    <a:pt x="3385" y="3963"/>
                  </a:lnTo>
                  <a:lnTo>
                    <a:pt x="3392" y="3959"/>
                  </a:lnTo>
                  <a:lnTo>
                    <a:pt x="3399" y="3953"/>
                  </a:lnTo>
                  <a:close/>
                  <a:moveTo>
                    <a:pt x="3676" y="3725"/>
                  </a:moveTo>
                  <a:lnTo>
                    <a:pt x="3688" y="3727"/>
                  </a:lnTo>
                  <a:lnTo>
                    <a:pt x="3681" y="3732"/>
                  </a:lnTo>
                  <a:lnTo>
                    <a:pt x="3669" y="3731"/>
                  </a:lnTo>
                  <a:lnTo>
                    <a:pt x="3676" y="3725"/>
                  </a:lnTo>
                  <a:close/>
                  <a:moveTo>
                    <a:pt x="419" y="3455"/>
                  </a:moveTo>
                  <a:lnTo>
                    <a:pt x="434" y="3478"/>
                  </a:lnTo>
                  <a:lnTo>
                    <a:pt x="427" y="3474"/>
                  </a:lnTo>
                  <a:lnTo>
                    <a:pt x="419" y="3463"/>
                  </a:lnTo>
                  <a:lnTo>
                    <a:pt x="419" y="3455"/>
                  </a:lnTo>
                  <a:close/>
                  <a:moveTo>
                    <a:pt x="3982" y="3352"/>
                  </a:moveTo>
                  <a:lnTo>
                    <a:pt x="3986" y="3362"/>
                  </a:lnTo>
                  <a:lnTo>
                    <a:pt x="3983" y="3368"/>
                  </a:lnTo>
                  <a:lnTo>
                    <a:pt x="3979" y="3357"/>
                  </a:lnTo>
                  <a:lnTo>
                    <a:pt x="3982" y="3352"/>
                  </a:lnTo>
                  <a:close/>
                  <a:moveTo>
                    <a:pt x="221" y="3150"/>
                  </a:moveTo>
                  <a:lnTo>
                    <a:pt x="232" y="3153"/>
                  </a:lnTo>
                  <a:lnTo>
                    <a:pt x="235" y="3160"/>
                  </a:lnTo>
                  <a:lnTo>
                    <a:pt x="225" y="3159"/>
                  </a:lnTo>
                  <a:lnTo>
                    <a:pt x="221" y="3150"/>
                  </a:lnTo>
                  <a:close/>
                  <a:moveTo>
                    <a:pt x="4157" y="3023"/>
                  </a:moveTo>
                  <a:lnTo>
                    <a:pt x="4158" y="3024"/>
                  </a:lnTo>
                  <a:lnTo>
                    <a:pt x="4152" y="3036"/>
                  </a:lnTo>
                  <a:lnTo>
                    <a:pt x="4151" y="3037"/>
                  </a:lnTo>
                  <a:lnTo>
                    <a:pt x="4157" y="3023"/>
                  </a:lnTo>
                  <a:close/>
                  <a:moveTo>
                    <a:pt x="61" y="2697"/>
                  </a:moveTo>
                  <a:lnTo>
                    <a:pt x="64" y="2705"/>
                  </a:lnTo>
                  <a:lnTo>
                    <a:pt x="57" y="2715"/>
                  </a:lnTo>
                  <a:lnTo>
                    <a:pt x="54" y="2705"/>
                  </a:lnTo>
                  <a:lnTo>
                    <a:pt x="61" y="2697"/>
                  </a:lnTo>
                  <a:close/>
                  <a:moveTo>
                    <a:pt x="3" y="2331"/>
                  </a:moveTo>
                  <a:lnTo>
                    <a:pt x="5" y="2355"/>
                  </a:lnTo>
                  <a:lnTo>
                    <a:pt x="2" y="2350"/>
                  </a:lnTo>
                  <a:lnTo>
                    <a:pt x="0" y="2338"/>
                  </a:lnTo>
                  <a:lnTo>
                    <a:pt x="3" y="2331"/>
                  </a:lnTo>
                  <a:close/>
                  <a:moveTo>
                    <a:pt x="4323" y="1996"/>
                  </a:moveTo>
                  <a:lnTo>
                    <a:pt x="4325" y="2008"/>
                  </a:lnTo>
                  <a:lnTo>
                    <a:pt x="4323" y="2010"/>
                  </a:lnTo>
                  <a:lnTo>
                    <a:pt x="4323" y="1996"/>
                  </a:lnTo>
                  <a:close/>
                  <a:moveTo>
                    <a:pt x="4271" y="1632"/>
                  </a:moveTo>
                  <a:lnTo>
                    <a:pt x="4273" y="1637"/>
                  </a:lnTo>
                  <a:lnTo>
                    <a:pt x="4265" y="1645"/>
                  </a:lnTo>
                  <a:lnTo>
                    <a:pt x="4264" y="1641"/>
                  </a:lnTo>
                  <a:lnTo>
                    <a:pt x="4271" y="1632"/>
                  </a:lnTo>
                  <a:close/>
                  <a:moveTo>
                    <a:pt x="176" y="1310"/>
                  </a:moveTo>
                  <a:lnTo>
                    <a:pt x="170" y="1324"/>
                  </a:lnTo>
                  <a:lnTo>
                    <a:pt x="170" y="1323"/>
                  </a:lnTo>
                  <a:lnTo>
                    <a:pt x="176" y="1312"/>
                  </a:lnTo>
                  <a:lnTo>
                    <a:pt x="176" y="1310"/>
                  </a:lnTo>
                  <a:close/>
                  <a:moveTo>
                    <a:pt x="4093" y="1187"/>
                  </a:moveTo>
                  <a:lnTo>
                    <a:pt x="4104" y="1190"/>
                  </a:lnTo>
                  <a:lnTo>
                    <a:pt x="4107" y="1196"/>
                  </a:lnTo>
                  <a:lnTo>
                    <a:pt x="4096" y="1194"/>
                  </a:lnTo>
                  <a:lnTo>
                    <a:pt x="4093" y="1187"/>
                  </a:lnTo>
                  <a:close/>
                  <a:moveTo>
                    <a:pt x="344" y="981"/>
                  </a:moveTo>
                  <a:lnTo>
                    <a:pt x="348" y="991"/>
                  </a:lnTo>
                  <a:lnTo>
                    <a:pt x="344" y="997"/>
                  </a:lnTo>
                  <a:lnTo>
                    <a:pt x="339" y="987"/>
                  </a:lnTo>
                  <a:lnTo>
                    <a:pt x="344" y="981"/>
                  </a:lnTo>
                  <a:close/>
                  <a:moveTo>
                    <a:pt x="3893" y="868"/>
                  </a:moveTo>
                  <a:lnTo>
                    <a:pt x="3901" y="872"/>
                  </a:lnTo>
                  <a:lnTo>
                    <a:pt x="3909" y="883"/>
                  </a:lnTo>
                  <a:lnTo>
                    <a:pt x="3909" y="892"/>
                  </a:lnTo>
                  <a:lnTo>
                    <a:pt x="3893" y="868"/>
                  </a:lnTo>
                  <a:close/>
                  <a:moveTo>
                    <a:pt x="645" y="615"/>
                  </a:moveTo>
                  <a:lnTo>
                    <a:pt x="656" y="618"/>
                  </a:lnTo>
                  <a:lnTo>
                    <a:pt x="653" y="621"/>
                  </a:lnTo>
                  <a:lnTo>
                    <a:pt x="642" y="618"/>
                  </a:lnTo>
                  <a:lnTo>
                    <a:pt x="645" y="615"/>
                  </a:lnTo>
                  <a:close/>
                  <a:moveTo>
                    <a:pt x="943" y="383"/>
                  </a:moveTo>
                  <a:lnTo>
                    <a:pt x="936" y="387"/>
                  </a:lnTo>
                  <a:lnTo>
                    <a:pt x="929" y="393"/>
                  </a:lnTo>
                  <a:lnTo>
                    <a:pt x="929" y="392"/>
                  </a:lnTo>
                  <a:lnTo>
                    <a:pt x="934" y="387"/>
                  </a:lnTo>
                  <a:lnTo>
                    <a:pt x="938" y="385"/>
                  </a:lnTo>
                  <a:lnTo>
                    <a:pt x="943" y="383"/>
                  </a:lnTo>
                  <a:close/>
                  <a:moveTo>
                    <a:pt x="3087" y="211"/>
                  </a:moveTo>
                  <a:lnTo>
                    <a:pt x="3093" y="212"/>
                  </a:lnTo>
                  <a:lnTo>
                    <a:pt x="3106" y="218"/>
                  </a:lnTo>
                  <a:lnTo>
                    <a:pt x="3108" y="222"/>
                  </a:lnTo>
                  <a:lnTo>
                    <a:pt x="3086" y="212"/>
                  </a:lnTo>
                  <a:lnTo>
                    <a:pt x="3087" y="211"/>
                  </a:lnTo>
                  <a:close/>
                  <a:moveTo>
                    <a:pt x="2747" y="77"/>
                  </a:moveTo>
                  <a:lnTo>
                    <a:pt x="2752" y="78"/>
                  </a:lnTo>
                  <a:lnTo>
                    <a:pt x="2757" y="89"/>
                  </a:lnTo>
                  <a:lnTo>
                    <a:pt x="2750" y="88"/>
                  </a:lnTo>
                  <a:lnTo>
                    <a:pt x="2747" y="77"/>
                  </a:lnTo>
                  <a:close/>
                  <a:moveTo>
                    <a:pt x="1915" y="20"/>
                  </a:moveTo>
                  <a:lnTo>
                    <a:pt x="1919" y="20"/>
                  </a:lnTo>
                  <a:lnTo>
                    <a:pt x="1919" y="20"/>
                  </a:lnTo>
                  <a:lnTo>
                    <a:pt x="1905" y="21"/>
                  </a:lnTo>
                  <a:lnTo>
                    <a:pt x="1915" y="20"/>
                  </a:lnTo>
                  <a:close/>
                  <a:moveTo>
                    <a:pt x="2282" y="0"/>
                  </a:moveTo>
                  <a:lnTo>
                    <a:pt x="2289" y="0"/>
                  </a:lnTo>
                  <a:lnTo>
                    <a:pt x="2282" y="10"/>
                  </a:lnTo>
                  <a:lnTo>
                    <a:pt x="2273" y="9"/>
                  </a:lnTo>
                  <a:lnTo>
                    <a:pt x="22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7" name="Freeform 779"/>
            <p:cNvSpPr>
              <a:spLocks noEditPoints="1"/>
            </p:cNvSpPr>
            <p:nvPr/>
          </p:nvSpPr>
          <p:spPr bwMode="auto">
            <a:xfrm>
              <a:off x="4999" y="363"/>
              <a:ext cx="4233" cy="4362"/>
            </a:xfrm>
            <a:custGeom>
              <a:avLst/>
              <a:gdLst>
                <a:gd name="T0" fmla="*/ 1989 w 4233"/>
                <a:gd name="T1" fmla="*/ 4354 h 4362"/>
                <a:gd name="T2" fmla="*/ 1999 w 4233"/>
                <a:gd name="T3" fmla="*/ 4354 h 4362"/>
                <a:gd name="T4" fmla="*/ 1992 w 4233"/>
                <a:gd name="T5" fmla="*/ 4362 h 4362"/>
                <a:gd name="T6" fmla="*/ 1982 w 4233"/>
                <a:gd name="T7" fmla="*/ 4362 h 4362"/>
                <a:gd name="T8" fmla="*/ 1989 w 4233"/>
                <a:gd name="T9" fmla="*/ 4354 h 4362"/>
                <a:gd name="T10" fmla="*/ 1524 w 4233"/>
                <a:gd name="T11" fmla="*/ 4275 h 4362"/>
                <a:gd name="T12" fmla="*/ 1531 w 4233"/>
                <a:gd name="T13" fmla="*/ 4276 h 4362"/>
                <a:gd name="T14" fmla="*/ 1536 w 4233"/>
                <a:gd name="T15" fmla="*/ 4287 h 4362"/>
                <a:gd name="T16" fmla="*/ 1529 w 4233"/>
                <a:gd name="T17" fmla="*/ 4284 h 4362"/>
                <a:gd name="T18" fmla="*/ 1524 w 4233"/>
                <a:gd name="T19" fmla="*/ 4275 h 4362"/>
                <a:gd name="T20" fmla="*/ 3641 w 4233"/>
                <a:gd name="T21" fmla="*/ 3735 h 4362"/>
                <a:gd name="T22" fmla="*/ 3652 w 4233"/>
                <a:gd name="T23" fmla="*/ 3736 h 4362"/>
                <a:gd name="T24" fmla="*/ 3649 w 4233"/>
                <a:gd name="T25" fmla="*/ 3739 h 4362"/>
                <a:gd name="T26" fmla="*/ 3645 w 4233"/>
                <a:gd name="T27" fmla="*/ 3743 h 4362"/>
                <a:gd name="T28" fmla="*/ 3634 w 4233"/>
                <a:gd name="T29" fmla="*/ 3740 h 4362"/>
                <a:gd name="T30" fmla="*/ 3641 w 4233"/>
                <a:gd name="T31" fmla="*/ 3735 h 4362"/>
                <a:gd name="T32" fmla="*/ 3939 w 4233"/>
                <a:gd name="T33" fmla="*/ 3370 h 4362"/>
                <a:gd name="T34" fmla="*/ 3943 w 4233"/>
                <a:gd name="T35" fmla="*/ 3380 h 4362"/>
                <a:gd name="T36" fmla="*/ 3939 w 4233"/>
                <a:gd name="T37" fmla="*/ 3386 h 4362"/>
                <a:gd name="T38" fmla="*/ 3936 w 4233"/>
                <a:gd name="T39" fmla="*/ 3376 h 4362"/>
                <a:gd name="T40" fmla="*/ 3939 w 4233"/>
                <a:gd name="T41" fmla="*/ 3370 h 4362"/>
                <a:gd name="T42" fmla="*/ 162 w 4233"/>
                <a:gd name="T43" fmla="*/ 3157 h 4362"/>
                <a:gd name="T44" fmla="*/ 174 w 4233"/>
                <a:gd name="T45" fmla="*/ 3158 h 4362"/>
                <a:gd name="T46" fmla="*/ 178 w 4233"/>
                <a:gd name="T47" fmla="*/ 3167 h 4362"/>
                <a:gd name="T48" fmla="*/ 167 w 4233"/>
                <a:gd name="T49" fmla="*/ 3164 h 4362"/>
                <a:gd name="T50" fmla="*/ 162 w 4233"/>
                <a:gd name="T51" fmla="*/ 3157 h 4362"/>
                <a:gd name="T52" fmla="*/ 7 w 4233"/>
                <a:gd name="T53" fmla="*/ 2713 h 4362"/>
                <a:gd name="T54" fmla="*/ 10 w 4233"/>
                <a:gd name="T55" fmla="*/ 2723 h 4362"/>
                <a:gd name="T56" fmla="*/ 1 w 4233"/>
                <a:gd name="T57" fmla="*/ 2731 h 4362"/>
                <a:gd name="T58" fmla="*/ 0 w 4233"/>
                <a:gd name="T59" fmla="*/ 2723 h 4362"/>
                <a:gd name="T60" fmla="*/ 7 w 4233"/>
                <a:gd name="T61" fmla="*/ 2713 h 4362"/>
                <a:gd name="T62" fmla="*/ 4231 w 4233"/>
                <a:gd name="T63" fmla="*/ 1632 h 4362"/>
                <a:gd name="T64" fmla="*/ 4233 w 4233"/>
                <a:gd name="T65" fmla="*/ 1636 h 4362"/>
                <a:gd name="T66" fmla="*/ 4226 w 4233"/>
                <a:gd name="T67" fmla="*/ 1645 h 4362"/>
                <a:gd name="T68" fmla="*/ 4224 w 4233"/>
                <a:gd name="T69" fmla="*/ 1640 h 4362"/>
                <a:gd name="T70" fmla="*/ 4231 w 4233"/>
                <a:gd name="T71" fmla="*/ 1632 h 4362"/>
                <a:gd name="T72" fmla="*/ 4057 w 4233"/>
                <a:gd name="T73" fmla="*/ 1198 h 4362"/>
                <a:gd name="T74" fmla="*/ 4067 w 4233"/>
                <a:gd name="T75" fmla="*/ 1200 h 4362"/>
                <a:gd name="T76" fmla="*/ 4072 w 4233"/>
                <a:gd name="T77" fmla="*/ 1207 h 4362"/>
                <a:gd name="T78" fmla="*/ 4060 w 4233"/>
                <a:gd name="T79" fmla="*/ 1204 h 4362"/>
                <a:gd name="T80" fmla="*/ 4057 w 4233"/>
                <a:gd name="T81" fmla="*/ 1198 h 4362"/>
                <a:gd name="T82" fmla="*/ 292 w 4233"/>
                <a:gd name="T83" fmla="*/ 978 h 4362"/>
                <a:gd name="T84" fmla="*/ 297 w 4233"/>
                <a:gd name="T85" fmla="*/ 989 h 4362"/>
                <a:gd name="T86" fmla="*/ 292 w 4233"/>
                <a:gd name="T87" fmla="*/ 995 h 4362"/>
                <a:gd name="T88" fmla="*/ 288 w 4233"/>
                <a:gd name="T89" fmla="*/ 985 h 4362"/>
                <a:gd name="T90" fmla="*/ 292 w 4233"/>
                <a:gd name="T91" fmla="*/ 978 h 4362"/>
                <a:gd name="T92" fmla="*/ 586 w 4233"/>
                <a:gd name="T93" fmla="*/ 622 h 4362"/>
                <a:gd name="T94" fmla="*/ 598 w 4233"/>
                <a:gd name="T95" fmla="*/ 623 h 4362"/>
                <a:gd name="T96" fmla="*/ 595 w 4233"/>
                <a:gd name="T97" fmla="*/ 626 h 4362"/>
                <a:gd name="T98" fmla="*/ 583 w 4233"/>
                <a:gd name="T99" fmla="*/ 624 h 4362"/>
                <a:gd name="T100" fmla="*/ 583 w 4233"/>
                <a:gd name="T101" fmla="*/ 623 h 4362"/>
                <a:gd name="T102" fmla="*/ 586 w 4233"/>
                <a:gd name="T103" fmla="*/ 622 h 4362"/>
                <a:gd name="T104" fmla="*/ 2696 w 4233"/>
                <a:gd name="T105" fmla="*/ 75 h 4362"/>
                <a:gd name="T106" fmla="*/ 2701 w 4233"/>
                <a:gd name="T107" fmla="*/ 76 h 4362"/>
                <a:gd name="T108" fmla="*/ 2705 w 4233"/>
                <a:gd name="T109" fmla="*/ 86 h 4362"/>
                <a:gd name="T110" fmla="*/ 2700 w 4233"/>
                <a:gd name="T111" fmla="*/ 85 h 4362"/>
                <a:gd name="T112" fmla="*/ 2696 w 4233"/>
                <a:gd name="T113" fmla="*/ 75 h 4362"/>
                <a:gd name="T114" fmla="*/ 2242 w 4233"/>
                <a:gd name="T115" fmla="*/ 0 h 4362"/>
                <a:gd name="T116" fmla="*/ 2249 w 4233"/>
                <a:gd name="T117" fmla="*/ 0 h 4362"/>
                <a:gd name="T118" fmla="*/ 2242 w 4233"/>
                <a:gd name="T119" fmla="*/ 8 h 4362"/>
                <a:gd name="T120" fmla="*/ 2235 w 4233"/>
                <a:gd name="T121" fmla="*/ 8 h 4362"/>
                <a:gd name="T122" fmla="*/ 2242 w 4233"/>
                <a:gd name="T123" fmla="*/ 0 h 4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33" h="4362">
                  <a:moveTo>
                    <a:pt x="1989" y="4354"/>
                  </a:moveTo>
                  <a:lnTo>
                    <a:pt x="1999" y="4354"/>
                  </a:lnTo>
                  <a:lnTo>
                    <a:pt x="1992" y="4362"/>
                  </a:lnTo>
                  <a:lnTo>
                    <a:pt x="1982" y="4362"/>
                  </a:lnTo>
                  <a:lnTo>
                    <a:pt x="1989" y="4354"/>
                  </a:lnTo>
                  <a:close/>
                  <a:moveTo>
                    <a:pt x="1524" y="4275"/>
                  </a:moveTo>
                  <a:lnTo>
                    <a:pt x="1531" y="4276"/>
                  </a:lnTo>
                  <a:lnTo>
                    <a:pt x="1536" y="4287"/>
                  </a:lnTo>
                  <a:lnTo>
                    <a:pt x="1529" y="4284"/>
                  </a:lnTo>
                  <a:lnTo>
                    <a:pt x="1524" y="4275"/>
                  </a:lnTo>
                  <a:close/>
                  <a:moveTo>
                    <a:pt x="3641" y="3735"/>
                  </a:moveTo>
                  <a:lnTo>
                    <a:pt x="3652" y="3736"/>
                  </a:lnTo>
                  <a:lnTo>
                    <a:pt x="3649" y="3739"/>
                  </a:lnTo>
                  <a:lnTo>
                    <a:pt x="3645" y="3743"/>
                  </a:lnTo>
                  <a:lnTo>
                    <a:pt x="3634" y="3740"/>
                  </a:lnTo>
                  <a:lnTo>
                    <a:pt x="3641" y="3735"/>
                  </a:lnTo>
                  <a:close/>
                  <a:moveTo>
                    <a:pt x="3939" y="3370"/>
                  </a:moveTo>
                  <a:lnTo>
                    <a:pt x="3943" y="3380"/>
                  </a:lnTo>
                  <a:lnTo>
                    <a:pt x="3939" y="3386"/>
                  </a:lnTo>
                  <a:lnTo>
                    <a:pt x="3936" y="3376"/>
                  </a:lnTo>
                  <a:lnTo>
                    <a:pt x="3939" y="3370"/>
                  </a:lnTo>
                  <a:close/>
                  <a:moveTo>
                    <a:pt x="162" y="3157"/>
                  </a:moveTo>
                  <a:lnTo>
                    <a:pt x="174" y="3158"/>
                  </a:lnTo>
                  <a:lnTo>
                    <a:pt x="178" y="3167"/>
                  </a:lnTo>
                  <a:lnTo>
                    <a:pt x="167" y="3164"/>
                  </a:lnTo>
                  <a:lnTo>
                    <a:pt x="162" y="3157"/>
                  </a:lnTo>
                  <a:close/>
                  <a:moveTo>
                    <a:pt x="7" y="2713"/>
                  </a:moveTo>
                  <a:lnTo>
                    <a:pt x="10" y="2723"/>
                  </a:lnTo>
                  <a:lnTo>
                    <a:pt x="1" y="2731"/>
                  </a:lnTo>
                  <a:lnTo>
                    <a:pt x="0" y="2723"/>
                  </a:lnTo>
                  <a:lnTo>
                    <a:pt x="7" y="2713"/>
                  </a:lnTo>
                  <a:close/>
                  <a:moveTo>
                    <a:pt x="4231" y="1632"/>
                  </a:moveTo>
                  <a:lnTo>
                    <a:pt x="4233" y="1636"/>
                  </a:lnTo>
                  <a:lnTo>
                    <a:pt x="4226" y="1645"/>
                  </a:lnTo>
                  <a:lnTo>
                    <a:pt x="4224" y="1640"/>
                  </a:lnTo>
                  <a:lnTo>
                    <a:pt x="4231" y="1632"/>
                  </a:lnTo>
                  <a:close/>
                  <a:moveTo>
                    <a:pt x="4057" y="1198"/>
                  </a:moveTo>
                  <a:lnTo>
                    <a:pt x="4067" y="1200"/>
                  </a:lnTo>
                  <a:lnTo>
                    <a:pt x="4072" y="1207"/>
                  </a:lnTo>
                  <a:lnTo>
                    <a:pt x="4060" y="1204"/>
                  </a:lnTo>
                  <a:lnTo>
                    <a:pt x="4057" y="1198"/>
                  </a:lnTo>
                  <a:close/>
                  <a:moveTo>
                    <a:pt x="292" y="978"/>
                  </a:moveTo>
                  <a:lnTo>
                    <a:pt x="297" y="989"/>
                  </a:lnTo>
                  <a:lnTo>
                    <a:pt x="292" y="995"/>
                  </a:lnTo>
                  <a:lnTo>
                    <a:pt x="288" y="985"/>
                  </a:lnTo>
                  <a:lnTo>
                    <a:pt x="292" y="978"/>
                  </a:lnTo>
                  <a:close/>
                  <a:moveTo>
                    <a:pt x="586" y="622"/>
                  </a:moveTo>
                  <a:lnTo>
                    <a:pt x="598" y="623"/>
                  </a:lnTo>
                  <a:lnTo>
                    <a:pt x="595" y="626"/>
                  </a:lnTo>
                  <a:lnTo>
                    <a:pt x="583" y="624"/>
                  </a:lnTo>
                  <a:lnTo>
                    <a:pt x="583" y="623"/>
                  </a:lnTo>
                  <a:lnTo>
                    <a:pt x="586" y="622"/>
                  </a:lnTo>
                  <a:close/>
                  <a:moveTo>
                    <a:pt x="2696" y="75"/>
                  </a:moveTo>
                  <a:lnTo>
                    <a:pt x="2701" y="76"/>
                  </a:lnTo>
                  <a:lnTo>
                    <a:pt x="2705" y="86"/>
                  </a:lnTo>
                  <a:lnTo>
                    <a:pt x="2700" y="85"/>
                  </a:lnTo>
                  <a:lnTo>
                    <a:pt x="2696" y="75"/>
                  </a:lnTo>
                  <a:close/>
                  <a:moveTo>
                    <a:pt x="2242" y="0"/>
                  </a:moveTo>
                  <a:lnTo>
                    <a:pt x="2249" y="0"/>
                  </a:lnTo>
                  <a:lnTo>
                    <a:pt x="2242" y="8"/>
                  </a:lnTo>
                  <a:lnTo>
                    <a:pt x="2235" y="8"/>
                  </a:lnTo>
                  <a:lnTo>
                    <a:pt x="2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8" name="Freeform 780"/>
            <p:cNvSpPr>
              <a:spLocks noEditPoints="1"/>
            </p:cNvSpPr>
            <p:nvPr/>
          </p:nvSpPr>
          <p:spPr bwMode="auto">
            <a:xfrm>
              <a:off x="4992" y="354"/>
              <a:ext cx="4247" cy="4380"/>
            </a:xfrm>
            <a:custGeom>
              <a:avLst/>
              <a:gdLst>
                <a:gd name="T0" fmla="*/ 1989 w 4247"/>
                <a:gd name="T1" fmla="*/ 4371 h 4380"/>
                <a:gd name="T2" fmla="*/ 1999 w 4247"/>
                <a:gd name="T3" fmla="*/ 4371 h 4380"/>
                <a:gd name="T4" fmla="*/ 1992 w 4247"/>
                <a:gd name="T5" fmla="*/ 4380 h 4380"/>
                <a:gd name="T6" fmla="*/ 1982 w 4247"/>
                <a:gd name="T7" fmla="*/ 4380 h 4380"/>
                <a:gd name="T8" fmla="*/ 1989 w 4247"/>
                <a:gd name="T9" fmla="*/ 4371 h 4380"/>
                <a:gd name="T10" fmla="*/ 1536 w 4247"/>
                <a:gd name="T11" fmla="*/ 4293 h 4380"/>
                <a:gd name="T12" fmla="*/ 1543 w 4247"/>
                <a:gd name="T13" fmla="*/ 4296 h 4380"/>
                <a:gd name="T14" fmla="*/ 1547 w 4247"/>
                <a:gd name="T15" fmla="*/ 4306 h 4380"/>
                <a:gd name="T16" fmla="*/ 1538 w 4247"/>
                <a:gd name="T17" fmla="*/ 4305 h 4380"/>
                <a:gd name="T18" fmla="*/ 1536 w 4247"/>
                <a:gd name="T19" fmla="*/ 4293 h 4380"/>
                <a:gd name="T20" fmla="*/ 3659 w 4247"/>
                <a:gd name="T21" fmla="*/ 3745 h 4380"/>
                <a:gd name="T22" fmla="*/ 3669 w 4247"/>
                <a:gd name="T23" fmla="*/ 3748 h 4380"/>
                <a:gd name="T24" fmla="*/ 3663 w 4247"/>
                <a:gd name="T25" fmla="*/ 3754 h 4380"/>
                <a:gd name="T26" fmla="*/ 3652 w 4247"/>
                <a:gd name="T27" fmla="*/ 3752 h 4380"/>
                <a:gd name="T28" fmla="*/ 3656 w 4247"/>
                <a:gd name="T29" fmla="*/ 3748 h 4380"/>
                <a:gd name="T30" fmla="*/ 3659 w 4247"/>
                <a:gd name="T31" fmla="*/ 3745 h 4380"/>
                <a:gd name="T32" fmla="*/ 3950 w 4247"/>
                <a:gd name="T33" fmla="*/ 3389 h 4380"/>
                <a:gd name="T34" fmla="*/ 3954 w 4247"/>
                <a:gd name="T35" fmla="*/ 3400 h 4380"/>
                <a:gd name="T36" fmla="*/ 3950 w 4247"/>
                <a:gd name="T37" fmla="*/ 3405 h 4380"/>
                <a:gd name="T38" fmla="*/ 3946 w 4247"/>
                <a:gd name="T39" fmla="*/ 3395 h 4380"/>
                <a:gd name="T40" fmla="*/ 3950 w 4247"/>
                <a:gd name="T41" fmla="*/ 3389 h 4380"/>
                <a:gd name="T42" fmla="*/ 158 w 4247"/>
                <a:gd name="T43" fmla="*/ 3164 h 4380"/>
                <a:gd name="T44" fmla="*/ 169 w 4247"/>
                <a:gd name="T45" fmla="*/ 3166 h 4380"/>
                <a:gd name="T46" fmla="*/ 174 w 4247"/>
                <a:gd name="T47" fmla="*/ 3173 h 4380"/>
                <a:gd name="T48" fmla="*/ 162 w 4247"/>
                <a:gd name="T49" fmla="*/ 3171 h 4380"/>
                <a:gd name="T50" fmla="*/ 158 w 4247"/>
                <a:gd name="T51" fmla="*/ 3164 h 4380"/>
                <a:gd name="T52" fmla="*/ 7 w 4247"/>
                <a:gd name="T53" fmla="*/ 2732 h 4380"/>
                <a:gd name="T54" fmla="*/ 8 w 4247"/>
                <a:gd name="T55" fmla="*/ 2740 h 4380"/>
                <a:gd name="T56" fmla="*/ 1 w 4247"/>
                <a:gd name="T57" fmla="*/ 2749 h 4380"/>
                <a:gd name="T58" fmla="*/ 0 w 4247"/>
                <a:gd name="T59" fmla="*/ 2740 h 4380"/>
                <a:gd name="T60" fmla="*/ 7 w 4247"/>
                <a:gd name="T61" fmla="*/ 2732 h 4380"/>
                <a:gd name="T62" fmla="*/ 4245 w 4247"/>
                <a:gd name="T63" fmla="*/ 1631 h 4380"/>
                <a:gd name="T64" fmla="*/ 4247 w 4247"/>
                <a:gd name="T65" fmla="*/ 1637 h 4380"/>
                <a:gd name="T66" fmla="*/ 4240 w 4247"/>
                <a:gd name="T67" fmla="*/ 1645 h 4380"/>
                <a:gd name="T68" fmla="*/ 4238 w 4247"/>
                <a:gd name="T69" fmla="*/ 1641 h 4380"/>
                <a:gd name="T70" fmla="*/ 4245 w 4247"/>
                <a:gd name="T71" fmla="*/ 1631 h 4380"/>
                <a:gd name="T72" fmla="*/ 4074 w 4247"/>
                <a:gd name="T73" fmla="*/ 1209 h 4380"/>
                <a:gd name="T74" fmla="*/ 4086 w 4247"/>
                <a:gd name="T75" fmla="*/ 1210 h 4380"/>
                <a:gd name="T76" fmla="*/ 4090 w 4247"/>
                <a:gd name="T77" fmla="*/ 1217 h 4380"/>
                <a:gd name="T78" fmla="*/ 4079 w 4247"/>
                <a:gd name="T79" fmla="*/ 1216 h 4380"/>
                <a:gd name="T80" fmla="*/ 4074 w 4247"/>
                <a:gd name="T81" fmla="*/ 1209 h 4380"/>
                <a:gd name="T82" fmla="*/ 297 w 4247"/>
                <a:gd name="T83" fmla="*/ 977 h 4380"/>
                <a:gd name="T84" fmla="*/ 299 w 4247"/>
                <a:gd name="T85" fmla="*/ 987 h 4380"/>
                <a:gd name="T86" fmla="*/ 295 w 4247"/>
                <a:gd name="T87" fmla="*/ 994 h 4380"/>
                <a:gd name="T88" fmla="*/ 292 w 4247"/>
                <a:gd name="T89" fmla="*/ 982 h 4380"/>
                <a:gd name="T90" fmla="*/ 297 w 4247"/>
                <a:gd name="T91" fmla="*/ 977 h 4380"/>
                <a:gd name="T92" fmla="*/ 582 w 4247"/>
                <a:gd name="T93" fmla="*/ 629 h 4380"/>
                <a:gd name="T94" fmla="*/ 593 w 4247"/>
                <a:gd name="T95" fmla="*/ 631 h 4380"/>
                <a:gd name="T96" fmla="*/ 590 w 4247"/>
                <a:gd name="T97" fmla="*/ 632 h 4380"/>
                <a:gd name="T98" fmla="*/ 590 w 4247"/>
                <a:gd name="T99" fmla="*/ 633 h 4380"/>
                <a:gd name="T100" fmla="*/ 579 w 4247"/>
                <a:gd name="T101" fmla="*/ 632 h 4380"/>
                <a:gd name="T102" fmla="*/ 582 w 4247"/>
                <a:gd name="T103" fmla="*/ 629 h 4380"/>
                <a:gd name="T104" fmla="*/ 2698 w 4247"/>
                <a:gd name="T105" fmla="*/ 74 h 4380"/>
                <a:gd name="T106" fmla="*/ 2704 w 4247"/>
                <a:gd name="T107" fmla="*/ 75 h 4380"/>
                <a:gd name="T108" fmla="*/ 2708 w 4247"/>
                <a:gd name="T109" fmla="*/ 85 h 4380"/>
                <a:gd name="T110" fmla="*/ 2703 w 4247"/>
                <a:gd name="T111" fmla="*/ 84 h 4380"/>
                <a:gd name="T112" fmla="*/ 2698 w 4247"/>
                <a:gd name="T113" fmla="*/ 74 h 4380"/>
                <a:gd name="T114" fmla="*/ 2256 w 4247"/>
                <a:gd name="T115" fmla="*/ 0 h 4380"/>
                <a:gd name="T116" fmla="*/ 2263 w 4247"/>
                <a:gd name="T117" fmla="*/ 0 h 4380"/>
                <a:gd name="T118" fmla="*/ 2256 w 4247"/>
                <a:gd name="T119" fmla="*/ 9 h 4380"/>
                <a:gd name="T120" fmla="*/ 2249 w 4247"/>
                <a:gd name="T121" fmla="*/ 9 h 4380"/>
                <a:gd name="T122" fmla="*/ 2256 w 4247"/>
                <a:gd name="T123" fmla="*/ 0 h 4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47" h="4380">
                  <a:moveTo>
                    <a:pt x="1989" y="4371"/>
                  </a:moveTo>
                  <a:lnTo>
                    <a:pt x="1999" y="4371"/>
                  </a:lnTo>
                  <a:lnTo>
                    <a:pt x="1992" y="4380"/>
                  </a:lnTo>
                  <a:lnTo>
                    <a:pt x="1982" y="4380"/>
                  </a:lnTo>
                  <a:lnTo>
                    <a:pt x="1989" y="4371"/>
                  </a:lnTo>
                  <a:close/>
                  <a:moveTo>
                    <a:pt x="1536" y="4293"/>
                  </a:moveTo>
                  <a:lnTo>
                    <a:pt x="1543" y="4296"/>
                  </a:lnTo>
                  <a:lnTo>
                    <a:pt x="1547" y="4306"/>
                  </a:lnTo>
                  <a:lnTo>
                    <a:pt x="1538" y="4305"/>
                  </a:lnTo>
                  <a:lnTo>
                    <a:pt x="1536" y="4293"/>
                  </a:lnTo>
                  <a:close/>
                  <a:moveTo>
                    <a:pt x="3659" y="3745"/>
                  </a:moveTo>
                  <a:lnTo>
                    <a:pt x="3669" y="3748"/>
                  </a:lnTo>
                  <a:lnTo>
                    <a:pt x="3663" y="3754"/>
                  </a:lnTo>
                  <a:lnTo>
                    <a:pt x="3652" y="3752"/>
                  </a:lnTo>
                  <a:lnTo>
                    <a:pt x="3656" y="3748"/>
                  </a:lnTo>
                  <a:lnTo>
                    <a:pt x="3659" y="3745"/>
                  </a:lnTo>
                  <a:close/>
                  <a:moveTo>
                    <a:pt x="3950" y="3389"/>
                  </a:moveTo>
                  <a:lnTo>
                    <a:pt x="3954" y="3400"/>
                  </a:lnTo>
                  <a:lnTo>
                    <a:pt x="3950" y="3405"/>
                  </a:lnTo>
                  <a:lnTo>
                    <a:pt x="3946" y="3395"/>
                  </a:lnTo>
                  <a:lnTo>
                    <a:pt x="3950" y="3389"/>
                  </a:lnTo>
                  <a:close/>
                  <a:moveTo>
                    <a:pt x="158" y="3164"/>
                  </a:moveTo>
                  <a:lnTo>
                    <a:pt x="169" y="3166"/>
                  </a:lnTo>
                  <a:lnTo>
                    <a:pt x="174" y="3173"/>
                  </a:lnTo>
                  <a:lnTo>
                    <a:pt x="162" y="3171"/>
                  </a:lnTo>
                  <a:lnTo>
                    <a:pt x="158" y="3164"/>
                  </a:lnTo>
                  <a:close/>
                  <a:moveTo>
                    <a:pt x="7" y="2732"/>
                  </a:moveTo>
                  <a:lnTo>
                    <a:pt x="8" y="2740"/>
                  </a:lnTo>
                  <a:lnTo>
                    <a:pt x="1" y="2749"/>
                  </a:lnTo>
                  <a:lnTo>
                    <a:pt x="0" y="2740"/>
                  </a:lnTo>
                  <a:lnTo>
                    <a:pt x="7" y="2732"/>
                  </a:lnTo>
                  <a:close/>
                  <a:moveTo>
                    <a:pt x="4245" y="1631"/>
                  </a:moveTo>
                  <a:lnTo>
                    <a:pt x="4247" y="1637"/>
                  </a:lnTo>
                  <a:lnTo>
                    <a:pt x="4240" y="1645"/>
                  </a:lnTo>
                  <a:lnTo>
                    <a:pt x="4238" y="1641"/>
                  </a:lnTo>
                  <a:lnTo>
                    <a:pt x="4245" y="1631"/>
                  </a:lnTo>
                  <a:close/>
                  <a:moveTo>
                    <a:pt x="4074" y="1209"/>
                  </a:moveTo>
                  <a:lnTo>
                    <a:pt x="4086" y="1210"/>
                  </a:lnTo>
                  <a:lnTo>
                    <a:pt x="4090" y="1217"/>
                  </a:lnTo>
                  <a:lnTo>
                    <a:pt x="4079" y="1216"/>
                  </a:lnTo>
                  <a:lnTo>
                    <a:pt x="4074" y="1209"/>
                  </a:lnTo>
                  <a:close/>
                  <a:moveTo>
                    <a:pt x="297" y="977"/>
                  </a:moveTo>
                  <a:lnTo>
                    <a:pt x="299" y="987"/>
                  </a:lnTo>
                  <a:lnTo>
                    <a:pt x="295" y="994"/>
                  </a:lnTo>
                  <a:lnTo>
                    <a:pt x="292" y="982"/>
                  </a:lnTo>
                  <a:lnTo>
                    <a:pt x="297" y="977"/>
                  </a:lnTo>
                  <a:close/>
                  <a:moveTo>
                    <a:pt x="582" y="629"/>
                  </a:moveTo>
                  <a:lnTo>
                    <a:pt x="593" y="631"/>
                  </a:lnTo>
                  <a:lnTo>
                    <a:pt x="590" y="632"/>
                  </a:lnTo>
                  <a:lnTo>
                    <a:pt x="590" y="633"/>
                  </a:lnTo>
                  <a:lnTo>
                    <a:pt x="579" y="632"/>
                  </a:lnTo>
                  <a:lnTo>
                    <a:pt x="582" y="629"/>
                  </a:lnTo>
                  <a:close/>
                  <a:moveTo>
                    <a:pt x="2698" y="74"/>
                  </a:moveTo>
                  <a:lnTo>
                    <a:pt x="2704" y="75"/>
                  </a:lnTo>
                  <a:lnTo>
                    <a:pt x="2708" y="85"/>
                  </a:lnTo>
                  <a:lnTo>
                    <a:pt x="2703" y="84"/>
                  </a:lnTo>
                  <a:lnTo>
                    <a:pt x="2698" y="74"/>
                  </a:lnTo>
                  <a:close/>
                  <a:moveTo>
                    <a:pt x="2256" y="0"/>
                  </a:moveTo>
                  <a:lnTo>
                    <a:pt x="2263" y="0"/>
                  </a:lnTo>
                  <a:lnTo>
                    <a:pt x="2256" y="9"/>
                  </a:lnTo>
                  <a:lnTo>
                    <a:pt x="2249" y="9"/>
                  </a:lnTo>
                  <a:lnTo>
                    <a:pt x="2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9" name="Freeform 781"/>
            <p:cNvSpPr>
              <a:spLocks noEditPoints="1"/>
            </p:cNvSpPr>
            <p:nvPr/>
          </p:nvSpPr>
          <p:spPr bwMode="auto">
            <a:xfrm>
              <a:off x="4985" y="346"/>
              <a:ext cx="4261" cy="4396"/>
            </a:xfrm>
            <a:custGeom>
              <a:avLst/>
              <a:gdLst>
                <a:gd name="T0" fmla="*/ 1989 w 4261"/>
                <a:gd name="T1" fmla="*/ 4388 h 4396"/>
                <a:gd name="T2" fmla="*/ 1999 w 4261"/>
                <a:gd name="T3" fmla="*/ 4388 h 4396"/>
                <a:gd name="T4" fmla="*/ 1992 w 4261"/>
                <a:gd name="T5" fmla="*/ 4396 h 4396"/>
                <a:gd name="T6" fmla="*/ 1982 w 4261"/>
                <a:gd name="T7" fmla="*/ 4396 h 4396"/>
                <a:gd name="T8" fmla="*/ 1989 w 4261"/>
                <a:gd name="T9" fmla="*/ 4388 h 4396"/>
                <a:gd name="T10" fmla="*/ 1545 w 4261"/>
                <a:gd name="T11" fmla="*/ 4313 h 4396"/>
                <a:gd name="T12" fmla="*/ 1554 w 4261"/>
                <a:gd name="T13" fmla="*/ 4314 h 4396"/>
                <a:gd name="T14" fmla="*/ 1558 w 4261"/>
                <a:gd name="T15" fmla="*/ 4324 h 4396"/>
                <a:gd name="T16" fmla="*/ 1550 w 4261"/>
                <a:gd name="T17" fmla="*/ 4323 h 4396"/>
                <a:gd name="T18" fmla="*/ 1545 w 4261"/>
                <a:gd name="T19" fmla="*/ 4313 h 4396"/>
                <a:gd name="T20" fmla="*/ 3676 w 4261"/>
                <a:gd name="T21" fmla="*/ 3756 h 4396"/>
                <a:gd name="T22" fmla="*/ 3687 w 4261"/>
                <a:gd name="T23" fmla="*/ 3757 h 4396"/>
                <a:gd name="T24" fmla="*/ 3682 w 4261"/>
                <a:gd name="T25" fmla="*/ 3763 h 4396"/>
                <a:gd name="T26" fmla="*/ 3670 w 4261"/>
                <a:gd name="T27" fmla="*/ 3762 h 4396"/>
                <a:gd name="T28" fmla="*/ 3676 w 4261"/>
                <a:gd name="T29" fmla="*/ 3756 h 4396"/>
                <a:gd name="T30" fmla="*/ 3961 w 4261"/>
                <a:gd name="T31" fmla="*/ 3408 h 4396"/>
                <a:gd name="T32" fmla="*/ 3964 w 4261"/>
                <a:gd name="T33" fmla="*/ 3418 h 4396"/>
                <a:gd name="T34" fmla="*/ 3961 w 4261"/>
                <a:gd name="T35" fmla="*/ 3424 h 4396"/>
                <a:gd name="T36" fmla="*/ 3957 w 4261"/>
                <a:gd name="T37" fmla="*/ 3413 h 4396"/>
                <a:gd name="T38" fmla="*/ 3961 w 4261"/>
                <a:gd name="T39" fmla="*/ 3408 h 4396"/>
                <a:gd name="T40" fmla="*/ 155 w 4261"/>
                <a:gd name="T41" fmla="*/ 3171 h 4396"/>
                <a:gd name="T42" fmla="*/ 165 w 4261"/>
                <a:gd name="T43" fmla="*/ 3172 h 4396"/>
                <a:gd name="T44" fmla="*/ 169 w 4261"/>
                <a:gd name="T45" fmla="*/ 3179 h 4396"/>
                <a:gd name="T46" fmla="*/ 158 w 4261"/>
                <a:gd name="T47" fmla="*/ 3178 h 4396"/>
                <a:gd name="T48" fmla="*/ 155 w 4261"/>
                <a:gd name="T49" fmla="*/ 3171 h 4396"/>
                <a:gd name="T50" fmla="*/ 7 w 4261"/>
                <a:gd name="T51" fmla="*/ 2748 h 4396"/>
                <a:gd name="T52" fmla="*/ 8 w 4261"/>
                <a:gd name="T53" fmla="*/ 2757 h 4396"/>
                <a:gd name="T54" fmla="*/ 1 w 4261"/>
                <a:gd name="T55" fmla="*/ 2765 h 4396"/>
                <a:gd name="T56" fmla="*/ 1 w 4261"/>
                <a:gd name="T57" fmla="*/ 2763 h 4396"/>
                <a:gd name="T58" fmla="*/ 0 w 4261"/>
                <a:gd name="T59" fmla="*/ 2757 h 4396"/>
                <a:gd name="T60" fmla="*/ 7 w 4261"/>
                <a:gd name="T61" fmla="*/ 2748 h 4396"/>
                <a:gd name="T62" fmla="*/ 4259 w 4261"/>
                <a:gd name="T63" fmla="*/ 1631 h 4396"/>
                <a:gd name="T64" fmla="*/ 4261 w 4261"/>
                <a:gd name="T65" fmla="*/ 1633 h 4396"/>
                <a:gd name="T66" fmla="*/ 4261 w 4261"/>
                <a:gd name="T67" fmla="*/ 1636 h 4396"/>
                <a:gd name="T68" fmla="*/ 4254 w 4261"/>
                <a:gd name="T69" fmla="*/ 1645 h 4396"/>
                <a:gd name="T70" fmla="*/ 4252 w 4261"/>
                <a:gd name="T71" fmla="*/ 1639 h 4396"/>
                <a:gd name="T72" fmla="*/ 4259 w 4261"/>
                <a:gd name="T73" fmla="*/ 1631 h 4396"/>
                <a:gd name="T74" fmla="*/ 4093 w 4261"/>
                <a:gd name="T75" fmla="*/ 1218 h 4396"/>
                <a:gd name="T76" fmla="*/ 4104 w 4261"/>
                <a:gd name="T77" fmla="*/ 1219 h 4396"/>
                <a:gd name="T78" fmla="*/ 4107 w 4261"/>
                <a:gd name="T79" fmla="*/ 1226 h 4396"/>
                <a:gd name="T80" fmla="*/ 4097 w 4261"/>
                <a:gd name="T81" fmla="*/ 1225 h 4396"/>
                <a:gd name="T82" fmla="*/ 4093 w 4261"/>
                <a:gd name="T83" fmla="*/ 1218 h 4396"/>
                <a:gd name="T84" fmla="*/ 299 w 4261"/>
                <a:gd name="T85" fmla="*/ 975 h 4396"/>
                <a:gd name="T86" fmla="*/ 304 w 4261"/>
                <a:gd name="T87" fmla="*/ 985 h 4396"/>
                <a:gd name="T88" fmla="*/ 299 w 4261"/>
                <a:gd name="T89" fmla="*/ 990 h 4396"/>
                <a:gd name="T90" fmla="*/ 295 w 4261"/>
                <a:gd name="T91" fmla="*/ 981 h 4396"/>
                <a:gd name="T92" fmla="*/ 299 w 4261"/>
                <a:gd name="T93" fmla="*/ 975 h 4396"/>
                <a:gd name="T94" fmla="*/ 579 w 4261"/>
                <a:gd name="T95" fmla="*/ 634 h 4396"/>
                <a:gd name="T96" fmla="*/ 589 w 4261"/>
                <a:gd name="T97" fmla="*/ 637 h 4396"/>
                <a:gd name="T98" fmla="*/ 586 w 4261"/>
                <a:gd name="T99" fmla="*/ 640 h 4396"/>
                <a:gd name="T100" fmla="*/ 576 w 4261"/>
                <a:gd name="T101" fmla="*/ 637 h 4396"/>
                <a:gd name="T102" fmla="*/ 579 w 4261"/>
                <a:gd name="T103" fmla="*/ 634 h 4396"/>
                <a:gd name="T104" fmla="*/ 2701 w 4261"/>
                <a:gd name="T105" fmla="*/ 70 h 4396"/>
                <a:gd name="T106" fmla="*/ 2708 w 4261"/>
                <a:gd name="T107" fmla="*/ 72 h 4396"/>
                <a:gd name="T108" fmla="*/ 2711 w 4261"/>
                <a:gd name="T109" fmla="*/ 83 h 4396"/>
                <a:gd name="T110" fmla="*/ 2705 w 4261"/>
                <a:gd name="T111" fmla="*/ 82 h 4396"/>
                <a:gd name="T112" fmla="*/ 2701 w 4261"/>
                <a:gd name="T113" fmla="*/ 70 h 4396"/>
                <a:gd name="T114" fmla="*/ 2270 w 4261"/>
                <a:gd name="T115" fmla="*/ 0 h 4396"/>
                <a:gd name="T116" fmla="*/ 2277 w 4261"/>
                <a:gd name="T117" fmla="*/ 0 h 4396"/>
                <a:gd name="T118" fmla="*/ 2270 w 4261"/>
                <a:gd name="T119" fmla="*/ 8 h 4396"/>
                <a:gd name="T120" fmla="*/ 2263 w 4261"/>
                <a:gd name="T121" fmla="*/ 8 h 4396"/>
                <a:gd name="T122" fmla="*/ 2270 w 4261"/>
                <a:gd name="T123" fmla="*/ 0 h 4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61" h="4396">
                  <a:moveTo>
                    <a:pt x="1989" y="4388"/>
                  </a:moveTo>
                  <a:lnTo>
                    <a:pt x="1999" y="4388"/>
                  </a:lnTo>
                  <a:lnTo>
                    <a:pt x="1992" y="4396"/>
                  </a:lnTo>
                  <a:lnTo>
                    <a:pt x="1982" y="4396"/>
                  </a:lnTo>
                  <a:lnTo>
                    <a:pt x="1989" y="4388"/>
                  </a:lnTo>
                  <a:close/>
                  <a:moveTo>
                    <a:pt x="1545" y="4313"/>
                  </a:moveTo>
                  <a:lnTo>
                    <a:pt x="1554" y="4314"/>
                  </a:lnTo>
                  <a:lnTo>
                    <a:pt x="1558" y="4324"/>
                  </a:lnTo>
                  <a:lnTo>
                    <a:pt x="1550" y="4323"/>
                  </a:lnTo>
                  <a:lnTo>
                    <a:pt x="1545" y="4313"/>
                  </a:lnTo>
                  <a:close/>
                  <a:moveTo>
                    <a:pt x="3676" y="3756"/>
                  </a:moveTo>
                  <a:lnTo>
                    <a:pt x="3687" y="3757"/>
                  </a:lnTo>
                  <a:lnTo>
                    <a:pt x="3682" y="3763"/>
                  </a:lnTo>
                  <a:lnTo>
                    <a:pt x="3670" y="3762"/>
                  </a:lnTo>
                  <a:lnTo>
                    <a:pt x="3676" y="3756"/>
                  </a:lnTo>
                  <a:close/>
                  <a:moveTo>
                    <a:pt x="3961" y="3408"/>
                  </a:moveTo>
                  <a:lnTo>
                    <a:pt x="3964" y="3418"/>
                  </a:lnTo>
                  <a:lnTo>
                    <a:pt x="3961" y="3424"/>
                  </a:lnTo>
                  <a:lnTo>
                    <a:pt x="3957" y="3413"/>
                  </a:lnTo>
                  <a:lnTo>
                    <a:pt x="3961" y="3408"/>
                  </a:lnTo>
                  <a:close/>
                  <a:moveTo>
                    <a:pt x="155" y="3171"/>
                  </a:moveTo>
                  <a:lnTo>
                    <a:pt x="165" y="3172"/>
                  </a:lnTo>
                  <a:lnTo>
                    <a:pt x="169" y="3179"/>
                  </a:lnTo>
                  <a:lnTo>
                    <a:pt x="158" y="3178"/>
                  </a:lnTo>
                  <a:lnTo>
                    <a:pt x="155" y="3171"/>
                  </a:lnTo>
                  <a:close/>
                  <a:moveTo>
                    <a:pt x="7" y="2748"/>
                  </a:moveTo>
                  <a:lnTo>
                    <a:pt x="8" y="2757"/>
                  </a:lnTo>
                  <a:lnTo>
                    <a:pt x="1" y="2765"/>
                  </a:lnTo>
                  <a:lnTo>
                    <a:pt x="1" y="2763"/>
                  </a:lnTo>
                  <a:lnTo>
                    <a:pt x="0" y="2757"/>
                  </a:lnTo>
                  <a:lnTo>
                    <a:pt x="7" y="2748"/>
                  </a:lnTo>
                  <a:close/>
                  <a:moveTo>
                    <a:pt x="4259" y="1631"/>
                  </a:moveTo>
                  <a:lnTo>
                    <a:pt x="4261" y="1633"/>
                  </a:lnTo>
                  <a:lnTo>
                    <a:pt x="4261" y="1636"/>
                  </a:lnTo>
                  <a:lnTo>
                    <a:pt x="4254" y="1645"/>
                  </a:lnTo>
                  <a:lnTo>
                    <a:pt x="4252" y="1639"/>
                  </a:lnTo>
                  <a:lnTo>
                    <a:pt x="4259" y="1631"/>
                  </a:lnTo>
                  <a:close/>
                  <a:moveTo>
                    <a:pt x="4093" y="1218"/>
                  </a:moveTo>
                  <a:lnTo>
                    <a:pt x="4104" y="1219"/>
                  </a:lnTo>
                  <a:lnTo>
                    <a:pt x="4107" y="1226"/>
                  </a:lnTo>
                  <a:lnTo>
                    <a:pt x="4097" y="1225"/>
                  </a:lnTo>
                  <a:lnTo>
                    <a:pt x="4093" y="1218"/>
                  </a:lnTo>
                  <a:close/>
                  <a:moveTo>
                    <a:pt x="299" y="975"/>
                  </a:moveTo>
                  <a:lnTo>
                    <a:pt x="304" y="985"/>
                  </a:lnTo>
                  <a:lnTo>
                    <a:pt x="299" y="990"/>
                  </a:lnTo>
                  <a:lnTo>
                    <a:pt x="295" y="981"/>
                  </a:lnTo>
                  <a:lnTo>
                    <a:pt x="299" y="975"/>
                  </a:lnTo>
                  <a:close/>
                  <a:moveTo>
                    <a:pt x="579" y="634"/>
                  </a:moveTo>
                  <a:lnTo>
                    <a:pt x="589" y="637"/>
                  </a:lnTo>
                  <a:lnTo>
                    <a:pt x="586" y="640"/>
                  </a:lnTo>
                  <a:lnTo>
                    <a:pt x="576" y="637"/>
                  </a:lnTo>
                  <a:lnTo>
                    <a:pt x="579" y="634"/>
                  </a:lnTo>
                  <a:close/>
                  <a:moveTo>
                    <a:pt x="2701" y="70"/>
                  </a:moveTo>
                  <a:lnTo>
                    <a:pt x="2708" y="72"/>
                  </a:lnTo>
                  <a:lnTo>
                    <a:pt x="2711" y="83"/>
                  </a:lnTo>
                  <a:lnTo>
                    <a:pt x="2705" y="82"/>
                  </a:lnTo>
                  <a:lnTo>
                    <a:pt x="2701" y="70"/>
                  </a:lnTo>
                  <a:close/>
                  <a:moveTo>
                    <a:pt x="2270" y="0"/>
                  </a:moveTo>
                  <a:lnTo>
                    <a:pt x="2277" y="0"/>
                  </a:lnTo>
                  <a:lnTo>
                    <a:pt x="2270" y="8"/>
                  </a:lnTo>
                  <a:lnTo>
                    <a:pt x="2263" y="8"/>
                  </a:lnTo>
                  <a:lnTo>
                    <a:pt x="22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0" name="Freeform 782"/>
            <p:cNvSpPr>
              <a:spLocks noEditPoints="1"/>
            </p:cNvSpPr>
            <p:nvPr/>
          </p:nvSpPr>
          <p:spPr bwMode="auto">
            <a:xfrm>
              <a:off x="4978" y="337"/>
              <a:ext cx="4275" cy="4414"/>
            </a:xfrm>
            <a:custGeom>
              <a:avLst/>
              <a:gdLst>
                <a:gd name="T0" fmla="*/ 1989 w 4275"/>
                <a:gd name="T1" fmla="*/ 4405 h 4414"/>
                <a:gd name="T2" fmla="*/ 1999 w 4275"/>
                <a:gd name="T3" fmla="*/ 4405 h 4414"/>
                <a:gd name="T4" fmla="*/ 1992 w 4275"/>
                <a:gd name="T5" fmla="*/ 4414 h 4414"/>
                <a:gd name="T6" fmla="*/ 1982 w 4275"/>
                <a:gd name="T7" fmla="*/ 4414 h 4414"/>
                <a:gd name="T8" fmla="*/ 1989 w 4275"/>
                <a:gd name="T9" fmla="*/ 4405 h 4414"/>
                <a:gd name="T10" fmla="*/ 1557 w 4275"/>
                <a:gd name="T11" fmla="*/ 4332 h 4414"/>
                <a:gd name="T12" fmla="*/ 1565 w 4275"/>
                <a:gd name="T13" fmla="*/ 4333 h 4414"/>
                <a:gd name="T14" fmla="*/ 1568 w 4275"/>
                <a:gd name="T15" fmla="*/ 4344 h 4414"/>
                <a:gd name="T16" fmla="*/ 1561 w 4275"/>
                <a:gd name="T17" fmla="*/ 4342 h 4414"/>
                <a:gd name="T18" fmla="*/ 1557 w 4275"/>
                <a:gd name="T19" fmla="*/ 4332 h 4414"/>
                <a:gd name="T20" fmla="*/ 3694 w 4275"/>
                <a:gd name="T21" fmla="*/ 3766 h 4414"/>
                <a:gd name="T22" fmla="*/ 3704 w 4275"/>
                <a:gd name="T23" fmla="*/ 3768 h 4414"/>
                <a:gd name="T24" fmla="*/ 3698 w 4275"/>
                <a:gd name="T25" fmla="*/ 3773 h 4414"/>
                <a:gd name="T26" fmla="*/ 3689 w 4275"/>
                <a:gd name="T27" fmla="*/ 3772 h 4414"/>
                <a:gd name="T28" fmla="*/ 3694 w 4275"/>
                <a:gd name="T29" fmla="*/ 3766 h 4414"/>
                <a:gd name="T30" fmla="*/ 3971 w 4275"/>
                <a:gd name="T31" fmla="*/ 3427 h 4414"/>
                <a:gd name="T32" fmla="*/ 3975 w 4275"/>
                <a:gd name="T33" fmla="*/ 3437 h 4414"/>
                <a:gd name="T34" fmla="*/ 3972 w 4275"/>
                <a:gd name="T35" fmla="*/ 3443 h 4414"/>
                <a:gd name="T36" fmla="*/ 3968 w 4275"/>
                <a:gd name="T37" fmla="*/ 3433 h 4414"/>
                <a:gd name="T38" fmla="*/ 3971 w 4275"/>
                <a:gd name="T39" fmla="*/ 3427 h 4414"/>
                <a:gd name="T40" fmla="*/ 151 w 4275"/>
                <a:gd name="T41" fmla="*/ 3177 h 4414"/>
                <a:gd name="T42" fmla="*/ 162 w 4275"/>
                <a:gd name="T43" fmla="*/ 3180 h 4414"/>
                <a:gd name="T44" fmla="*/ 165 w 4275"/>
                <a:gd name="T45" fmla="*/ 3187 h 4414"/>
                <a:gd name="T46" fmla="*/ 155 w 4275"/>
                <a:gd name="T47" fmla="*/ 3186 h 4414"/>
                <a:gd name="T48" fmla="*/ 151 w 4275"/>
                <a:gd name="T49" fmla="*/ 3177 h 4414"/>
                <a:gd name="T50" fmla="*/ 7 w 4275"/>
                <a:gd name="T51" fmla="*/ 2766 h 4414"/>
                <a:gd name="T52" fmla="*/ 8 w 4275"/>
                <a:gd name="T53" fmla="*/ 2772 h 4414"/>
                <a:gd name="T54" fmla="*/ 8 w 4275"/>
                <a:gd name="T55" fmla="*/ 2774 h 4414"/>
                <a:gd name="T56" fmla="*/ 1 w 4275"/>
                <a:gd name="T57" fmla="*/ 2783 h 4414"/>
                <a:gd name="T58" fmla="*/ 0 w 4275"/>
                <a:gd name="T59" fmla="*/ 2774 h 4414"/>
                <a:gd name="T60" fmla="*/ 7 w 4275"/>
                <a:gd name="T61" fmla="*/ 2766 h 4414"/>
                <a:gd name="T62" fmla="*/ 4273 w 4275"/>
                <a:gd name="T63" fmla="*/ 1631 h 4414"/>
                <a:gd name="T64" fmla="*/ 4275 w 4275"/>
                <a:gd name="T65" fmla="*/ 1637 h 4414"/>
                <a:gd name="T66" fmla="*/ 4268 w 4275"/>
                <a:gd name="T67" fmla="*/ 1645 h 4414"/>
                <a:gd name="T68" fmla="*/ 4268 w 4275"/>
                <a:gd name="T69" fmla="*/ 1642 h 4414"/>
                <a:gd name="T70" fmla="*/ 4266 w 4275"/>
                <a:gd name="T71" fmla="*/ 1640 h 4414"/>
                <a:gd name="T72" fmla="*/ 4273 w 4275"/>
                <a:gd name="T73" fmla="*/ 1631 h 4414"/>
                <a:gd name="T74" fmla="*/ 4111 w 4275"/>
                <a:gd name="T75" fmla="*/ 1228 h 4414"/>
                <a:gd name="T76" fmla="*/ 4122 w 4275"/>
                <a:gd name="T77" fmla="*/ 1231 h 4414"/>
                <a:gd name="T78" fmla="*/ 4125 w 4275"/>
                <a:gd name="T79" fmla="*/ 1237 h 4414"/>
                <a:gd name="T80" fmla="*/ 4114 w 4275"/>
                <a:gd name="T81" fmla="*/ 1235 h 4414"/>
                <a:gd name="T82" fmla="*/ 4111 w 4275"/>
                <a:gd name="T83" fmla="*/ 1228 h 4414"/>
                <a:gd name="T84" fmla="*/ 302 w 4275"/>
                <a:gd name="T85" fmla="*/ 974 h 4414"/>
                <a:gd name="T86" fmla="*/ 306 w 4275"/>
                <a:gd name="T87" fmla="*/ 984 h 4414"/>
                <a:gd name="T88" fmla="*/ 302 w 4275"/>
                <a:gd name="T89" fmla="*/ 990 h 4414"/>
                <a:gd name="T90" fmla="*/ 298 w 4275"/>
                <a:gd name="T91" fmla="*/ 980 h 4414"/>
                <a:gd name="T92" fmla="*/ 302 w 4275"/>
                <a:gd name="T93" fmla="*/ 974 h 4414"/>
                <a:gd name="T94" fmla="*/ 575 w 4275"/>
                <a:gd name="T95" fmla="*/ 642 h 4414"/>
                <a:gd name="T96" fmla="*/ 586 w 4275"/>
                <a:gd name="T97" fmla="*/ 643 h 4414"/>
                <a:gd name="T98" fmla="*/ 583 w 4275"/>
                <a:gd name="T99" fmla="*/ 646 h 4414"/>
                <a:gd name="T100" fmla="*/ 572 w 4275"/>
                <a:gd name="T101" fmla="*/ 645 h 4414"/>
                <a:gd name="T102" fmla="*/ 575 w 4275"/>
                <a:gd name="T103" fmla="*/ 642 h 4414"/>
                <a:gd name="T104" fmla="*/ 2705 w 4275"/>
                <a:gd name="T105" fmla="*/ 70 h 4414"/>
                <a:gd name="T106" fmla="*/ 2711 w 4275"/>
                <a:gd name="T107" fmla="*/ 71 h 4414"/>
                <a:gd name="T108" fmla="*/ 2715 w 4275"/>
                <a:gd name="T109" fmla="*/ 81 h 4414"/>
                <a:gd name="T110" fmla="*/ 2708 w 4275"/>
                <a:gd name="T111" fmla="*/ 79 h 4414"/>
                <a:gd name="T112" fmla="*/ 2705 w 4275"/>
                <a:gd name="T113" fmla="*/ 70 h 4414"/>
                <a:gd name="T114" fmla="*/ 2284 w 4275"/>
                <a:gd name="T115" fmla="*/ 0 h 4414"/>
                <a:gd name="T116" fmla="*/ 2291 w 4275"/>
                <a:gd name="T117" fmla="*/ 0 h 4414"/>
                <a:gd name="T118" fmla="*/ 2284 w 4275"/>
                <a:gd name="T119" fmla="*/ 9 h 4414"/>
                <a:gd name="T120" fmla="*/ 2277 w 4275"/>
                <a:gd name="T121" fmla="*/ 9 h 4414"/>
                <a:gd name="T122" fmla="*/ 2284 w 4275"/>
                <a:gd name="T123" fmla="*/ 0 h 4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75" h="4414">
                  <a:moveTo>
                    <a:pt x="1989" y="4405"/>
                  </a:moveTo>
                  <a:lnTo>
                    <a:pt x="1999" y="4405"/>
                  </a:lnTo>
                  <a:lnTo>
                    <a:pt x="1992" y="4414"/>
                  </a:lnTo>
                  <a:lnTo>
                    <a:pt x="1982" y="4414"/>
                  </a:lnTo>
                  <a:lnTo>
                    <a:pt x="1989" y="4405"/>
                  </a:lnTo>
                  <a:close/>
                  <a:moveTo>
                    <a:pt x="1557" y="4332"/>
                  </a:moveTo>
                  <a:lnTo>
                    <a:pt x="1565" y="4333"/>
                  </a:lnTo>
                  <a:lnTo>
                    <a:pt x="1568" y="4344"/>
                  </a:lnTo>
                  <a:lnTo>
                    <a:pt x="1561" y="4342"/>
                  </a:lnTo>
                  <a:lnTo>
                    <a:pt x="1557" y="4332"/>
                  </a:lnTo>
                  <a:close/>
                  <a:moveTo>
                    <a:pt x="3694" y="3766"/>
                  </a:moveTo>
                  <a:lnTo>
                    <a:pt x="3704" y="3768"/>
                  </a:lnTo>
                  <a:lnTo>
                    <a:pt x="3698" y="3773"/>
                  </a:lnTo>
                  <a:lnTo>
                    <a:pt x="3689" y="3772"/>
                  </a:lnTo>
                  <a:lnTo>
                    <a:pt x="3694" y="3766"/>
                  </a:lnTo>
                  <a:close/>
                  <a:moveTo>
                    <a:pt x="3971" y="3427"/>
                  </a:moveTo>
                  <a:lnTo>
                    <a:pt x="3975" y="3437"/>
                  </a:lnTo>
                  <a:lnTo>
                    <a:pt x="3972" y="3443"/>
                  </a:lnTo>
                  <a:lnTo>
                    <a:pt x="3968" y="3433"/>
                  </a:lnTo>
                  <a:lnTo>
                    <a:pt x="3971" y="3427"/>
                  </a:lnTo>
                  <a:close/>
                  <a:moveTo>
                    <a:pt x="151" y="3177"/>
                  </a:moveTo>
                  <a:lnTo>
                    <a:pt x="162" y="3180"/>
                  </a:lnTo>
                  <a:lnTo>
                    <a:pt x="165" y="3187"/>
                  </a:lnTo>
                  <a:lnTo>
                    <a:pt x="155" y="3186"/>
                  </a:lnTo>
                  <a:lnTo>
                    <a:pt x="151" y="3177"/>
                  </a:lnTo>
                  <a:close/>
                  <a:moveTo>
                    <a:pt x="7" y="2766"/>
                  </a:moveTo>
                  <a:lnTo>
                    <a:pt x="8" y="2772"/>
                  </a:lnTo>
                  <a:lnTo>
                    <a:pt x="8" y="2774"/>
                  </a:lnTo>
                  <a:lnTo>
                    <a:pt x="1" y="2783"/>
                  </a:lnTo>
                  <a:lnTo>
                    <a:pt x="0" y="2774"/>
                  </a:lnTo>
                  <a:lnTo>
                    <a:pt x="7" y="2766"/>
                  </a:lnTo>
                  <a:close/>
                  <a:moveTo>
                    <a:pt x="4273" y="1631"/>
                  </a:moveTo>
                  <a:lnTo>
                    <a:pt x="4275" y="1637"/>
                  </a:lnTo>
                  <a:lnTo>
                    <a:pt x="4268" y="1645"/>
                  </a:lnTo>
                  <a:lnTo>
                    <a:pt x="4268" y="1642"/>
                  </a:lnTo>
                  <a:lnTo>
                    <a:pt x="4266" y="1640"/>
                  </a:lnTo>
                  <a:lnTo>
                    <a:pt x="4273" y="1631"/>
                  </a:lnTo>
                  <a:close/>
                  <a:moveTo>
                    <a:pt x="4111" y="1228"/>
                  </a:moveTo>
                  <a:lnTo>
                    <a:pt x="4122" y="1231"/>
                  </a:lnTo>
                  <a:lnTo>
                    <a:pt x="4125" y="1237"/>
                  </a:lnTo>
                  <a:lnTo>
                    <a:pt x="4114" y="1235"/>
                  </a:lnTo>
                  <a:lnTo>
                    <a:pt x="4111" y="1228"/>
                  </a:lnTo>
                  <a:close/>
                  <a:moveTo>
                    <a:pt x="302" y="974"/>
                  </a:moveTo>
                  <a:lnTo>
                    <a:pt x="306" y="984"/>
                  </a:lnTo>
                  <a:lnTo>
                    <a:pt x="302" y="990"/>
                  </a:lnTo>
                  <a:lnTo>
                    <a:pt x="298" y="980"/>
                  </a:lnTo>
                  <a:lnTo>
                    <a:pt x="302" y="974"/>
                  </a:lnTo>
                  <a:close/>
                  <a:moveTo>
                    <a:pt x="575" y="642"/>
                  </a:moveTo>
                  <a:lnTo>
                    <a:pt x="586" y="643"/>
                  </a:lnTo>
                  <a:lnTo>
                    <a:pt x="583" y="646"/>
                  </a:lnTo>
                  <a:lnTo>
                    <a:pt x="572" y="645"/>
                  </a:lnTo>
                  <a:lnTo>
                    <a:pt x="575" y="642"/>
                  </a:lnTo>
                  <a:close/>
                  <a:moveTo>
                    <a:pt x="2705" y="70"/>
                  </a:moveTo>
                  <a:lnTo>
                    <a:pt x="2711" y="71"/>
                  </a:lnTo>
                  <a:lnTo>
                    <a:pt x="2715" y="81"/>
                  </a:lnTo>
                  <a:lnTo>
                    <a:pt x="2708" y="79"/>
                  </a:lnTo>
                  <a:lnTo>
                    <a:pt x="2705" y="70"/>
                  </a:lnTo>
                  <a:close/>
                  <a:moveTo>
                    <a:pt x="2284" y="0"/>
                  </a:moveTo>
                  <a:lnTo>
                    <a:pt x="2291" y="0"/>
                  </a:lnTo>
                  <a:lnTo>
                    <a:pt x="2284" y="9"/>
                  </a:lnTo>
                  <a:lnTo>
                    <a:pt x="2277" y="9"/>
                  </a:lnTo>
                  <a:lnTo>
                    <a:pt x="22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1" name="Freeform 783"/>
            <p:cNvSpPr>
              <a:spLocks noEditPoints="1"/>
            </p:cNvSpPr>
            <p:nvPr/>
          </p:nvSpPr>
          <p:spPr bwMode="auto">
            <a:xfrm>
              <a:off x="4971" y="329"/>
              <a:ext cx="4289" cy="4432"/>
            </a:xfrm>
            <a:custGeom>
              <a:avLst/>
              <a:gdLst>
                <a:gd name="T0" fmla="*/ 1989 w 4289"/>
                <a:gd name="T1" fmla="*/ 4422 h 4432"/>
                <a:gd name="T2" fmla="*/ 1999 w 4289"/>
                <a:gd name="T3" fmla="*/ 4422 h 4432"/>
                <a:gd name="T4" fmla="*/ 1992 w 4289"/>
                <a:gd name="T5" fmla="*/ 4432 h 4432"/>
                <a:gd name="T6" fmla="*/ 1983 w 4289"/>
                <a:gd name="T7" fmla="*/ 4430 h 4432"/>
                <a:gd name="T8" fmla="*/ 1982 w 4289"/>
                <a:gd name="T9" fmla="*/ 4430 h 4432"/>
                <a:gd name="T10" fmla="*/ 1989 w 4289"/>
                <a:gd name="T11" fmla="*/ 4422 h 4432"/>
                <a:gd name="T12" fmla="*/ 1568 w 4289"/>
                <a:gd name="T13" fmla="*/ 4350 h 4432"/>
                <a:gd name="T14" fmla="*/ 1575 w 4289"/>
                <a:gd name="T15" fmla="*/ 4352 h 4432"/>
                <a:gd name="T16" fmla="*/ 1579 w 4289"/>
                <a:gd name="T17" fmla="*/ 4362 h 4432"/>
                <a:gd name="T18" fmla="*/ 1572 w 4289"/>
                <a:gd name="T19" fmla="*/ 4361 h 4432"/>
                <a:gd name="T20" fmla="*/ 1568 w 4289"/>
                <a:gd name="T21" fmla="*/ 4350 h 4432"/>
                <a:gd name="T22" fmla="*/ 3711 w 4289"/>
                <a:gd name="T23" fmla="*/ 3776 h 4432"/>
                <a:gd name="T24" fmla="*/ 3722 w 4289"/>
                <a:gd name="T25" fmla="*/ 3777 h 4432"/>
                <a:gd name="T26" fmla="*/ 3717 w 4289"/>
                <a:gd name="T27" fmla="*/ 3784 h 4432"/>
                <a:gd name="T28" fmla="*/ 3705 w 4289"/>
                <a:gd name="T29" fmla="*/ 3781 h 4432"/>
                <a:gd name="T30" fmla="*/ 3711 w 4289"/>
                <a:gd name="T31" fmla="*/ 3776 h 4432"/>
                <a:gd name="T32" fmla="*/ 3982 w 4289"/>
                <a:gd name="T33" fmla="*/ 3445 h 4432"/>
                <a:gd name="T34" fmla="*/ 3987 w 4289"/>
                <a:gd name="T35" fmla="*/ 3456 h 4432"/>
                <a:gd name="T36" fmla="*/ 3982 w 4289"/>
                <a:gd name="T37" fmla="*/ 3461 h 4432"/>
                <a:gd name="T38" fmla="*/ 3979 w 4289"/>
                <a:gd name="T39" fmla="*/ 3451 h 4432"/>
                <a:gd name="T40" fmla="*/ 3982 w 4289"/>
                <a:gd name="T41" fmla="*/ 3445 h 4432"/>
                <a:gd name="T42" fmla="*/ 147 w 4289"/>
                <a:gd name="T43" fmla="*/ 3184 h 4432"/>
                <a:gd name="T44" fmla="*/ 158 w 4289"/>
                <a:gd name="T45" fmla="*/ 3185 h 4432"/>
                <a:gd name="T46" fmla="*/ 162 w 4289"/>
                <a:gd name="T47" fmla="*/ 3194 h 4432"/>
                <a:gd name="T48" fmla="*/ 151 w 4289"/>
                <a:gd name="T49" fmla="*/ 3191 h 4432"/>
                <a:gd name="T50" fmla="*/ 147 w 4289"/>
                <a:gd name="T51" fmla="*/ 3184 h 4432"/>
                <a:gd name="T52" fmla="*/ 7 w 4289"/>
                <a:gd name="T53" fmla="*/ 2782 h 4432"/>
                <a:gd name="T54" fmla="*/ 8 w 4289"/>
                <a:gd name="T55" fmla="*/ 2791 h 4432"/>
                <a:gd name="T56" fmla="*/ 3 w 4289"/>
                <a:gd name="T57" fmla="*/ 2799 h 4432"/>
                <a:gd name="T58" fmla="*/ 0 w 4289"/>
                <a:gd name="T59" fmla="*/ 2791 h 4432"/>
                <a:gd name="T60" fmla="*/ 7 w 4289"/>
                <a:gd name="T61" fmla="*/ 2782 h 4432"/>
                <a:gd name="T62" fmla="*/ 4287 w 4289"/>
                <a:gd name="T63" fmla="*/ 1631 h 4432"/>
                <a:gd name="T64" fmla="*/ 4289 w 4289"/>
                <a:gd name="T65" fmla="*/ 1636 h 4432"/>
                <a:gd name="T66" fmla="*/ 4282 w 4289"/>
                <a:gd name="T67" fmla="*/ 1645 h 4432"/>
                <a:gd name="T68" fmla="*/ 4280 w 4289"/>
                <a:gd name="T69" fmla="*/ 1639 h 4432"/>
                <a:gd name="T70" fmla="*/ 4287 w 4289"/>
                <a:gd name="T71" fmla="*/ 1631 h 4432"/>
                <a:gd name="T72" fmla="*/ 4129 w 4289"/>
                <a:gd name="T73" fmla="*/ 1239 h 4432"/>
                <a:gd name="T74" fmla="*/ 4139 w 4289"/>
                <a:gd name="T75" fmla="*/ 1241 h 4432"/>
                <a:gd name="T76" fmla="*/ 4143 w 4289"/>
                <a:gd name="T77" fmla="*/ 1248 h 4432"/>
                <a:gd name="T78" fmla="*/ 4132 w 4289"/>
                <a:gd name="T79" fmla="*/ 1245 h 4432"/>
                <a:gd name="T80" fmla="*/ 4129 w 4289"/>
                <a:gd name="T81" fmla="*/ 1239 h 4432"/>
                <a:gd name="T82" fmla="*/ 305 w 4289"/>
                <a:gd name="T83" fmla="*/ 971 h 4432"/>
                <a:gd name="T84" fmla="*/ 309 w 4289"/>
                <a:gd name="T85" fmla="*/ 982 h 4432"/>
                <a:gd name="T86" fmla="*/ 305 w 4289"/>
                <a:gd name="T87" fmla="*/ 988 h 4432"/>
                <a:gd name="T88" fmla="*/ 301 w 4289"/>
                <a:gd name="T89" fmla="*/ 978 h 4432"/>
                <a:gd name="T90" fmla="*/ 305 w 4289"/>
                <a:gd name="T91" fmla="*/ 971 h 4432"/>
                <a:gd name="T92" fmla="*/ 570 w 4289"/>
                <a:gd name="T93" fmla="*/ 649 h 4432"/>
                <a:gd name="T94" fmla="*/ 582 w 4289"/>
                <a:gd name="T95" fmla="*/ 650 h 4432"/>
                <a:gd name="T96" fmla="*/ 579 w 4289"/>
                <a:gd name="T97" fmla="*/ 653 h 4432"/>
                <a:gd name="T98" fmla="*/ 568 w 4289"/>
                <a:gd name="T99" fmla="*/ 651 h 4432"/>
                <a:gd name="T100" fmla="*/ 570 w 4289"/>
                <a:gd name="T101" fmla="*/ 649 h 4432"/>
                <a:gd name="T102" fmla="*/ 2708 w 4289"/>
                <a:gd name="T103" fmla="*/ 68 h 4432"/>
                <a:gd name="T104" fmla="*/ 2714 w 4289"/>
                <a:gd name="T105" fmla="*/ 69 h 4432"/>
                <a:gd name="T106" fmla="*/ 2718 w 4289"/>
                <a:gd name="T107" fmla="*/ 79 h 4432"/>
                <a:gd name="T108" fmla="*/ 2712 w 4289"/>
                <a:gd name="T109" fmla="*/ 78 h 4432"/>
                <a:gd name="T110" fmla="*/ 2708 w 4289"/>
                <a:gd name="T111" fmla="*/ 68 h 4432"/>
                <a:gd name="T112" fmla="*/ 2298 w 4289"/>
                <a:gd name="T113" fmla="*/ 0 h 4432"/>
                <a:gd name="T114" fmla="*/ 2305 w 4289"/>
                <a:gd name="T115" fmla="*/ 0 h 4432"/>
                <a:gd name="T116" fmla="*/ 2298 w 4289"/>
                <a:gd name="T117" fmla="*/ 8 h 4432"/>
                <a:gd name="T118" fmla="*/ 2291 w 4289"/>
                <a:gd name="T119" fmla="*/ 8 h 4432"/>
                <a:gd name="T120" fmla="*/ 2298 w 4289"/>
                <a:gd name="T121" fmla="*/ 0 h 4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89" h="4432">
                  <a:moveTo>
                    <a:pt x="1989" y="4422"/>
                  </a:moveTo>
                  <a:lnTo>
                    <a:pt x="1999" y="4422"/>
                  </a:lnTo>
                  <a:lnTo>
                    <a:pt x="1992" y="4432"/>
                  </a:lnTo>
                  <a:lnTo>
                    <a:pt x="1983" y="4430"/>
                  </a:lnTo>
                  <a:lnTo>
                    <a:pt x="1982" y="4430"/>
                  </a:lnTo>
                  <a:lnTo>
                    <a:pt x="1989" y="4422"/>
                  </a:lnTo>
                  <a:close/>
                  <a:moveTo>
                    <a:pt x="1568" y="4350"/>
                  </a:moveTo>
                  <a:lnTo>
                    <a:pt x="1575" y="4352"/>
                  </a:lnTo>
                  <a:lnTo>
                    <a:pt x="1579" y="4362"/>
                  </a:lnTo>
                  <a:lnTo>
                    <a:pt x="1572" y="4361"/>
                  </a:lnTo>
                  <a:lnTo>
                    <a:pt x="1568" y="4350"/>
                  </a:lnTo>
                  <a:close/>
                  <a:moveTo>
                    <a:pt x="3711" y="3776"/>
                  </a:moveTo>
                  <a:lnTo>
                    <a:pt x="3722" y="3777"/>
                  </a:lnTo>
                  <a:lnTo>
                    <a:pt x="3717" y="3784"/>
                  </a:lnTo>
                  <a:lnTo>
                    <a:pt x="3705" y="3781"/>
                  </a:lnTo>
                  <a:lnTo>
                    <a:pt x="3711" y="3776"/>
                  </a:lnTo>
                  <a:close/>
                  <a:moveTo>
                    <a:pt x="3982" y="3445"/>
                  </a:moveTo>
                  <a:lnTo>
                    <a:pt x="3987" y="3456"/>
                  </a:lnTo>
                  <a:lnTo>
                    <a:pt x="3982" y="3461"/>
                  </a:lnTo>
                  <a:lnTo>
                    <a:pt x="3979" y="3451"/>
                  </a:lnTo>
                  <a:lnTo>
                    <a:pt x="3982" y="3445"/>
                  </a:lnTo>
                  <a:close/>
                  <a:moveTo>
                    <a:pt x="147" y="3184"/>
                  </a:moveTo>
                  <a:lnTo>
                    <a:pt x="158" y="3185"/>
                  </a:lnTo>
                  <a:lnTo>
                    <a:pt x="162" y="3194"/>
                  </a:lnTo>
                  <a:lnTo>
                    <a:pt x="151" y="3191"/>
                  </a:lnTo>
                  <a:lnTo>
                    <a:pt x="147" y="3184"/>
                  </a:lnTo>
                  <a:close/>
                  <a:moveTo>
                    <a:pt x="7" y="2782"/>
                  </a:moveTo>
                  <a:lnTo>
                    <a:pt x="8" y="2791"/>
                  </a:lnTo>
                  <a:lnTo>
                    <a:pt x="3" y="2799"/>
                  </a:lnTo>
                  <a:lnTo>
                    <a:pt x="0" y="2791"/>
                  </a:lnTo>
                  <a:lnTo>
                    <a:pt x="7" y="2782"/>
                  </a:lnTo>
                  <a:close/>
                  <a:moveTo>
                    <a:pt x="4287" y="1631"/>
                  </a:moveTo>
                  <a:lnTo>
                    <a:pt x="4289" y="1636"/>
                  </a:lnTo>
                  <a:lnTo>
                    <a:pt x="4282" y="1645"/>
                  </a:lnTo>
                  <a:lnTo>
                    <a:pt x="4280" y="1639"/>
                  </a:lnTo>
                  <a:lnTo>
                    <a:pt x="4287" y="1631"/>
                  </a:lnTo>
                  <a:close/>
                  <a:moveTo>
                    <a:pt x="4129" y="1239"/>
                  </a:moveTo>
                  <a:lnTo>
                    <a:pt x="4139" y="1241"/>
                  </a:lnTo>
                  <a:lnTo>
                    <a:pt x="4143" y="1248"/>
                  </a:lnTo>
                  <a:lnTo>
                    <a:pt x="4132" y="1245"/>
                  </a:lnTo>
                  <a:lnTo>
                    <a:pt x="4129" y="1239"/>
                  </a:lnTo>
                  <a:close/>
                  <a:moveTo>
                    <a:pt x="305" y="971"/>
                  </a:moveTo>
                  <a:lnTo>
                    <a:pt x="309" y="982"/>
                  </a:lnTo>
                  <a:lnTo>
                    <a:pt x="305" y="988"/>
                  </a:lnTo>
                  <a:lnTo>
                    <a:pt x="301" y="978"/>
                  </a:lnTo>
                  <a:lnTo>
                    <a:pt x="305" y="971"/>
                  </a:lnTo>
                  <a:close/>
                  <a:moveTo>
                    <a:pt x="570" y="649"/>
                  </a:moveTo>
                  <a:lnTo>
                    <a:pt x="582" y="650"/>
                  </a:lnTo>
                  <a:lnTo>
                    <a:pt x="579" y="653"/>
                  </a:lnTo>
                  <a:lnTo>
                    <a:pt x="568" y="651"/>
                  </a:lnTo>
                  <a:lnTo>
                    <a:pt x="570" y="649"/>
                  </a:lnTo>
                  <a:close/>
                  <a:moveTo>
                    <a:pt x="2708" y="68"/>
                  </a:moveTo>
                  <a:lnTo>
                    <a:pt x="2714" y="69"/>
                  </a:lnTo>
                  <a:lnTo>
                    <a:pt x="2718" y="79"/>
                  </a:lnTo>
                  <a:lnTo>
                    <a:pt x="2712" y="78"/>
                  </a:lnTo>
                  <a:lnTo>
                    <a:pt x="2708" y="68"/>
                  </a:lnTo>
                  <a:close/>
                  <a:moveTo>
                    <a:pt x="2298" y="0"/>
                  </a:moveTo>
                  <a:lnTo>
                    <a:pt x="2305" y="0"/>
                  </a:lnTo>
                  <a:lnTo>
                    <a:pt x="2298" y="8"/>
                  </a:lnTo>
                  <a:lnTo>
                    <a:pt x="2291" y="8"/>
                  </a:lnTo>
                  <a:lnTo>
                    <a:pt x="22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2" name="Freeform 784"/>
            <p:cNvSpPr>
              <a:spLocks noEditPoints="1"/>
            </p:cNvSpPr>
            <p:nvPr/>
          </p:nvSpPr>
          <p:spPr bwMode="auto">
            <a:xfrm>
              <a:off x="4964" y="319"/>
              <a:ext cx="4303" cy="4450"/>
            </a:xfrm>
            <a:custGeom>
              <a:avLst/>
              <a:gdLst>
                <a:gd name="T0" fmla="*/ 1989 w 4303"/>
                <a:gd name="T1" fmla="*/ 4440 h 4450"/>
                <a:gd name="T2" fmla="*/ 1990 w 4303"/>
                <a:gd name="T3" fmla="*/ 4440 h 4450"/>
                <a:gd name="T4" fmla="*/ 1999 w 4303"/>
                <a:gd name="T5" fmla="*/ 4442 h 4450"/>
                <a:gd name="T6" fmla="*/ 1992 w 4303"/>
                <a:gd name="T7" fmla="*/ 4450 h 4450"/>
                <a:gd name="T8" fmla="*/ 1990 w 4303"/>
                <a:gd name="T9" fmla="*/ 4450 h 4450"/>
                <a:gd name="T10" fmla="*/ 1982 w 4303"/>
                <a:gd name="T11" fmla="*/ 4449 h 4450"/>
                <a:gd name="T12" fmla="*/ 1989 w 4303"/>
                <a:gd name="T13" fmla="*/ 4440 h 4450"/>
                <a:gd name="T14" fmla="*/ 1579 w 4303"/>
                <a:gd name="T15" fmla="*/ 4371 h 4450"/>
                <a:gd name="T16" fmla="*/ 1586 w 4303"/>
                <a:gd name="T17" fmla="*/ 4372 h 4450"/>
                <a:gd name="T18" fmla="*/ 1590 w 4303"/>
                <a:gd name="T19" fmla="*/ 4382 h 4450"/>
                <a:gd name="T20" fmla="*/ 1582 w 4303"/>
                <a:gd name="T21" fmla="*/ 4381 h 4450"/>
                <a:gd name="T22" fmla="*/ 1579 w 4303"/>
                <a:gd name="T23" fmla="*/ 4371 h 4450"/>
                <a:gd name="T24" fmla="*/ 3729 w 4303"/>
                <a:gd name="T25" fmla="*/ 3787 h 4450"/>
                <a:gd name="T26" fmla="*/ 3741 w 4303"/>
                <a:gd name="T27" fmla="*/ 3790 h 4450"/>
                <a:gd name="T28" fmla="*/ 3735 w 4303"/>
                <a:gd name="T29" fmla="*/ 3796 h 4450"/>
                <a:gd name="T30" fmla="*/ 3724 w 4303"/>
                <a:gd name="T31" fmla="*/ 3794 h 4450"/>
                <a:gd name="T32" fmla="*/ 3729 w 4303"/>
                <a:gd name="T33" fmla="*/ 3787 h 4450"/>
                <a:gd name="T34" fmla="*/ 3994 w 4303"/>
                <a:gd name="T35" fmla="*/ 3466 h 4450"/>
                <a:gd name="T36" fmla="*/ 3998 w 4303"/>
                <a:gd name="T37" fmla="*/ 3476 h 4450"/>
                <a:gd name="T38" fmla="*/ 3994 w 4303"/>
                <a:gd name="T39" fmla="*/ 3481 h 4450"/>
                <a:gd name="T40" fmla="*/ 3989 w 4303"/>
                <a:gd name="T41" fmla="*/ 3471 h 4450"/>
                <a:gd name="T42" fmla="*/ 3994 w 4303"/>
                <a:gd name="T43" fmla="*/ 3466 h 4450"/>
                <a:gd name="T44" fmla="*/ 144 w 4303"/>
                <a:gd name="T45" fmla="*/ 3192 h 4450"/>
                <a:gd name="T46" fmla="*/ 154 w 4303"/>
                <a:gd name="T47" fmla="*/ 3194 h 4450"/>
                <a:gd name="T48" fmla="*/ 158 w 4303"/>
                <a:gd name="T49" fmla="*/ 3201 h 4450"/>
                <a:gd name="T50" fmla="*/ 147 w 4303"/>
                <a:gd name="T51" fmla="*/ 3199 h 4450"/>
                <a:gd name="T52" fmla="*/ 144 w 4303"/>
                <a:gd name="T53" fmla="*/ 3192 h 4450"/>
                <a:gd name="T54" fmla="*/ 7 w 4303"/>
                <a:gd name="T55" fmla="*/ 2801 h 4450"/>
                <a:gd name="T56" fmla="*/ 10 w 4303"/>
                <a:gd name="T57" fmla="*/ 2809 h 4450"/>
                <a:gd name="T58" fmla="*/ 2 w 4303"/>
                <a:gd name="T59" fmla="*/ 2816 h 4450"/>
                <a:gd name="T60" fmla="*/ 0 w 4303"/>
                <a:gd name="T61" fmla="*/ 2809 h 4450"/>
                <a:gd name="T62" fmla="*/ 7 w 4303"/>
                <a:gd name="T63" fmla="*/ 2801 h 4450"/>
                <a:gd name="T64" fmla="*/ 4302 w 4303"/>
                <a:gd name="T65" fmla="*/ 1632 h 4450"/>
                <a:gd name="T66" fmla="*/ 4303 w 4303"/>
                <a:gd name="T67" fmla="*/ 1638 h 4450"/>
                <a:gd name="T68" fmla="*/ 4296 w 4303"/>
                <a:gd name="T69" fmla="*/ 1646 h 4450"/>
                <a:gd name="T70" fmla="*/ 4294 w 4303"/>
                <a:gd name="T71" fmla="*/ 1641 h 4450"/>
                <a:gd name="T72" fmla="*/ 4302 w 4303"/>
                <a:gd name="T73" fmla="*/ 1632 h 4450"/>
                <a:gd name="T74" fmla="*/ 4146 w 4303"/>
                <a:gd name="T75" fmla="*/ 1251 h 4450"/>
                <a:gd name="T76" fmla="*/ 4157 w 4303"/>
                <a:gd name="T77" fmla="*/ 1252 h 4450"/>
                <a:gd name="T78" fmla="*/ 4160 w 4303"/>
                <a:gd name="T79" fmla="*/ 1259 h 4450"/>
                <a:gd name="T80" fmla="*/ 4150 w 4303"/>
                <a:gd name="T81" fmla="*/ 1258 h 4450"/>
                <a:gd name="T82" fmla="*/ 4146 w 4303"/>
                <a:gd name="T83" fmla="*/ 1251 h 4450"/>
                <a:gd name="T84" fmla="*/ 309 w 4303"/>
                <a:gd name="T85" fmla="*/ 971 h 4450"/>
                <a:gd name="T86" fmla="*/ 312 w 4303"/>
                <a:gd name="T87" fmla="*/ 981 h 4450"/>
                <a:gd name="T88" fmla="*/ 308 w 4303"/>
                <a:gd name="T89" fmla="*/ 988 h 4450"/>
                <a:gd name="T90" fmla="*/ 305 w 4303"/>
                <a:gd name="T91" fmla="*/ 976 h 4450"/>
                <a:gd name="T92" fmla="*/ 309 w 4303"/>
                <a:gd name="T93" fmla="*/ 971 h 4450"/>
                <a:gd name="T94" fmla="*/ 568 w 4303"/>
                <a:gd name="T95" fmla="*/ 657 h 4450"/>
                <a:gd name="T96" fmla="*/ 577 w 4303"/>
                <a:gd name="T97" fmla="*/ 659 h 4450"/>
                <a:gd name="T98" fmla="*/ 575 w 4303"/>
                <a:gd name="T99" fmla="*/ 661 h 4450"/>
                <a:gd name="T100" fmla="*/ 565 w 4303"/>
                <a:gd name="T101" fmla="*/ 660 h 4450"/>
                <a:gd name="T102" fmla="*/ 568 w 4303"/>
                <a:gd name="T103" fmla="*/ 657 h 4450"/>
                <a:gd name="T104" fmla="*/ 2711 w 4303"/>
                <a:gd name="T105" fmla="*/ 66 h 4450"/>
                <a:gd name="T106" fmla="*/ 2716 w 4303"/>
                <a:gd name="T107" fmla="*/ 68 h 4450"/>
                <a:gd name="T108" fmla="*/ 2721 w 4303"/>
                <a:gd name="T109" fmla="*/ 79 h 4450"/>
                <a:gd name="T110" fmla="*/ 2715 w 4303"/>
                <a:gd name="T111" fmla="*/ 78 h 4450"/>
                <a:gd name="T112" fmla="*/ 2711 w 4303"/>
                <a:gd name="T113" fmla="*/ 66 h 4450"/>
                <a:gd name="T114" fmla="*/ 2312 w 4303"/>
                <a:gd name="T115" fmla="*/ 0 h 4450"/>
                <a:gd name="T116" fmla="*/ 2314 w 4303"/>
                <a:gd name="T117" fmla="*/ 0 h 4450"/>
                <a:gd name="T118" fmla="*/ 2319 w 4303"/>
                <a:gd name="T119" fmla="*/ 1 h 4450"/>
                <a:gd name="T120" fmla="*/ 2312 w 4303"/>
                <a:gd name="T121" fmla="*/ 10 h 4450"/>
                <a:gd name="T122" fmla="*/ 2305 w 4303"/>
                <a:gd name="T123" fmla="*/ 10 h 4450"/>
                <a:gd name="T124" fmla="*/ 2312 w 4303"/>
                <a:gd name="T125" fmla="*/ 0 h 4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03" h="4450">
                  <a:moveTo>
                    <a:pt x="1989" y="4440"/>
                  </a:moveTo>
                  <a:lnTo>
                    <a:pt x="1990" y="4440"/>
                  </a:lnTo>
                  <a:lnTo>
                    <a:pt x="1999" y="4442"/>
                  </a:lnTo>
                  <a:lnTo>
                    <a:pt x="1992" y="4450"/>
                  </a:lnTo>
                  <a:lnTo>
                    <a:pt x="1990" y="4450"/>
                  </a:lnTo>
                  <a:lnTo>
                    <a:pt x="1982" y="4449"/>
                  </a:lnTo>
                  <a:lnTo>
                    <a:pt x="1989" y="4440"/>
                  </a:lnTo>
                  <a:close/>
                  <a:moveTo>
                    <a:pt x="1579" y="4371"/>
                  </a:moveTo>
                  <a:lnTo>
                    <a:pt x="1586" y="4372"/>
                  </a:lnTo>
                  <a:lnTo>
                    <a:pt x="1590" y="4382"/>
                  </a:lnTo>
                  <a:lnTo>
                    <a:pt x="1582" y="4381"/>
                  </a:lnTo>
                  <a:lnTo>
                    <a:pt x="1579" y="4371"/>
                  </a:lnTo>
                  <a:close/>
                  <a:moveTo>
                    <a:pt x="3729" y="3787"/>
                  </a:moveTo>
                  <a:lnTo>
                    <a:pt x="3741" y="3790"/>
                  </a:lnTo>
                  <a:lnTo>
                    <a:pt x="3735" y="3796"/>
                  </a:lnTo>
                  <a:lnTo>
                    <a:pt x="3724" y="3794"/>
                  </a:lnTo>
                  <a:lnTo>
                    <a:pt x="3729" y="3787"/>
                  </a:lnTo>
                  <a:close/>
                  <a:moveTo>
                    <a:pt x="3994" y="3466"/>
                  </a:moveTo>
                  <a:lnTo>
                    <a:pt x="3998" y="3476"/>
                  </a:lnTo>
                  <a:lnTo>
                    <a:pt x="3994" y="3481"/>
                  </a:lnTo>
                  <a:lnTo>
                    <a:pt x="3989" y="3471"/>
                  </a:lnTo>
                  <a:lnTo>
                    <a:pt x="3994" y="3466"/>
                  </a:lnTo>
                  <a:close/>
                  <a:moveTo>
                    <a:pt x="144" y="3192"/>
                  </a:moveTo>
                  <a:lnTo>
                    <a:pt x="154" y="3194"/>
                  </a:lnTo>
                  <a:lnTo>
                    <a:pt x="158" y="3201"/>
                  </a:lnTo>
                  <a:lnTo>
                    <a:pt x="147" y="3199"/>
                  </a:lnTo>
                  <a:lnTo>
                    <a:pt x="144" y="3192"/>
                  </a:lnTo>
                  <a:close/>
                  <a:moveTo>
                    <a:pt x="7" y="2801"/>
                  </a:moveTo>
                  <a:lnTo>
                    <a:pt x="10" y="2809"/>
                  </a:lnTo>
                  <a:lnTo>
                    <a:pt x="2" y="2816"/>
                  </a:lnTo>
                  <a:lnTo>
                    <a:pt x="0" y="2809"/>
                  </a:lnTo>
                  <a:lnTo>
                    <a:pt x="7" y="2801"/>
                  </a:lnTo>
                  <a:close/>
                  <a:moveTo>
                    <a:pt x="4302" y="1632"/>
                  </a:moveTo>
                  <a:lnTo>
                    <a:pt x="4303" y="1638"/>
                  </a:lnTo>
                  <a:lnTo>
                    <a:pt x="4296" y="1646"/>
                  </a:lnTo>
                  <a:lnTo>
                    <a:pt x="4294" y="1641"/>
                  </a:lnTo>
                  <a:lnTo>
                    <a:pt x="4302" y="1632"/>
                  </a:lnTo>
                  <a:close/>
                  <a:moveTo>
                    <a:pt x="4146" y="1251"/>
                  </a:moveTo>
                  <a:lnTo>
                    <a:pt x="4157" y="1252"/>
                  </a:lnTo>
                  <a:lnTo>
                    <a:pt x="4160" y="1259"/>
                  </a:lnTo>
                  <a:lnTo>
                    <a:pt x="4150" y="1258"/>
                  </a:lnTo>
                  <a:lnTo>
                    <a:pt x="4146" y="1251"/>
                  </a:lnTo>
                  <a:close/>
                  <a:moveTo>
                    <a:pt x="309" y="971"/>
                  </a:moveTo>
                  <a:lnTo>
                    <a:pt x="312" y="981"/>
                  </a:lnTo>
                  <a:lnTo>
                    <a:pt x="308" y="988"/>
                  </a:lnTo>
                  <a:lnTo>
                    <a:pt x="305" y="976"/>
                  </a:lnTo>
                  <a:lnTo>
                    <a:pt x="309" y="971"/>
                  </a:lnTo>
                  <a:close/>
                  <a:moveTo>
                    <a:pt x="568" y="657"/>
                  </a:moveTo>
                  <a:lnTo>
                    <a:pt x="577" y="659"/>
                  </a:lnTo>
                  <a:lnTo>
                    <a:pt x="575" y="661"/>
                  </a:lnTo>
                  <a:lnTo>
                    <a:pt x="565" y="660"/>
                  </a:lnTo>
                  <a:lnTo>
                    <a:pt x="568" y="657"/>
                  </a:lnTo>
                  <a:close/>
                  <a:moveTo>
                    <a:pt x="2711" y="66"/>
                  </a:moveTo>
                  <a:lnTo>
                    <a:pt x="2716" y="68"/>
                  </a:lnTo>
                  <a:lnTo>
                    <a:pt x="2721" y="79"/>
                  </a:lnTo>
                  <a:lnTo>
                    <a:pt x="2715" y="78"/>
                  </a:lnTo>
                  <a:lnTo>
                    <a:pt x="2711" y="66"/>
                  </a:lnTo>
                  <a:close/>
                  <a:moveTo>
                    <a:pt x="2312" y="0"/>
                  </a:moveTo>
                  <a:lnTo>
                    <a:pt x="2314" y="0"/>
                  </a:lnTo>
                  <a:lnTo>
                    <a:pt x="2319" y="1"/>
                  </a:lnTo>
                  <a:lnTo>
                    <a:pt x="2312" y="10"/>
                  </a:lnTo>
                  <a:lnTo>
                    <a:pt x="2305" y="10"/>
                  </a:lnTo>
                  <a:lnTo>
                    <a:pt x="23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3" name="Freeform 785"/>
            <p:cNvSpPr>
              <a:spLocks noEditPoints="1"/>
            </p:cNvSpPr>
            <p:nvPr/>
          </p:nvSpPr>
          <p:spPr bwMode="auto">
            <a:xfrm>
              <a:off x="4957" y="311"/>
              <a:ext cx="4317" cy="4466"/>
            </a:xfrm>
            <a:custGeom>
              <a:avLst/>
              <a:gdLst>
                <a:gd name="T0" fmla="*/ 1989 w 4317"/>
                <a:gd name="T1" fmla="*/ 4457 h 4466"/>
                <a:gd name="T2" fmla="*/ 1997 w 4317"/>
                <a:gd name="T3" fmla="*/ 4458 h 4466"/>
                <a:gd name="T4" fmla="*/ 1999 w 4317"/>
                <a:gd name="T5" fmla="*/ 4458 h 4466"/>
                <a:gd name="T6" fmla="*/ 1992 w 4317"/>
                <a:gd name="T7" fmla="*/ 4466 h 4466"/>
                <a:gd name="T8" fmla="*/ 1982 w 4317"/>
                <a:gd name="T9" fmla="*/ 4465 h 4466"/>
                <a:gd name="T10" fmla="*/ 1989 w 4317"/>
                <a:gd name="T11" fmla="*/ 4457 h 4466"/>
                <a:gd name="T12" fmla="*/ 1589 w 4317"/>
                <a:gd name="T13" fmla="*/ 4389 h 4466"/>
                <a:gd name="T14" fmla="*/ 1597 w 4317"/>
                <a:gd name="T15" fmla="*/ 4390 h 4466"/>
                <a:gd name="T16" fmla="*/ 1602 w 4317"/>
                <a:gd name="T17" fmla="*/ 4401 h 4466"/>
                <a:gd name="T18" fmla="*/ 1593 w 4317"/>
                <a:gd name="T19" fmla="*/ 4399 h 4466"/>
                <a:gd name="T20" fmla="*/ 1589 w 4317"/>
                <a:gd name="T21" fmla="*/ 4389 h 4466"/>
                <a:gd name="T22" fmla="*/ 3748 w 4317"/>
                <a:gd name="T23" fmla="*/ 3798 h 4466"/>
                <a:gd name="T24" fmla="*/ 3758 w 4317"/>
                <a:gd name="T25" fmla="*/ 3799 h 4466"/>
                <a:gd name="T26" fmla="*/ 3752 w 4317"/>
                <a:gd name="T27" fmla="*/ 3805 h 4466"/>
                <a:gd name="T28" fmla="*/ 3742 w 4317"/>
                <a:gd name="T29" fmla="*/ 3804 h 4466"/>
                <a:gd name="T30" fmla="*/ 3748 w 4317"/>
                <a:gd name="T31" fmla="*/ 3798 h 4466"/>
                <a:gd name="T32" fmla="*/ 4005 w 4317"/>
                <a:gd name="T33" fmla="*/ 3484 h 4466"/>
                <a:gd name="T34" fmla="*/ 4008 w 4317"/>
                <a:gd name="T35" fmla="*/ 3494 h 4466"/>
                <a:gd name="T36" fmla="*/ 4005 w 4317"/>
                <a:gd name="T37" fmla="*/ 3500 h 4466"/>
                <a:gd name="T38" fmla="*/ 4001 w 4317"/>
                <a:gd name="T39" fmla="*/ 3489 h 4466"/>
                <a:gd name="T40" fmla="*/ 4005 w 4317"/>
                <a:gd name="T41" fmla="*/ 3484 h 4466"/>
                <a:gd name="T42" fmla="*/ 139 w 4317"/>
                <a:gd name="T43" fmla="*/ 3197 h 4466"/>
                <a:gd name="T44" fmla="*/ 151 w 4317"/>
                <a:gd name="T45" fmla="*/ 3200 h 4466"/>
                <a:gd name="T46" fmla="*/ 154 w 4317"/>
                <a:gd name="T47" fmla="*/ 3207 h 4466"/>
                <a:gd name="T48" fmla="*/ 142 w 4317"/>
                <a:gd name="T49" fmla="*/ 3206 h 4466"/>
                <a:gd name="T50" fmla="*/ 139 w 4317"/>
                <a:gd name="T51" fmla="*/ 3197 h 4466"/>
                <a:gd name="T52" fmla="*/ 7 w 4317"/>
                <a:gd name="T53" fmla="*/ 2817 h 4466"/>
                <a:gd name="T54" fmla="*/ 9 w 4317"/>
                <a:gd name="T55" fmla="*/ 2824 h 4466"/>
                <a:gd name="T56" fmla="*/ 2 w 4317"/>
                <a:gd name="T57" fmla="*/ 2833 h 4466"/>
                <a:gd name="T58" fmla="*/ 0 w 4317"/>
                <a:gd name="T59" fmla="*/ 2826 h 4466"/>
                <a:gd name="T60" fmla="*/ 7 w 4317"/>
                <a:gd name="T61" fmla="*/ 2817 h 4466"/>
                <a:gd name="T62" fmla="*/ 4316 w 4317"/>
                <a:gd name="T63" fmla="*/ 1632 h 4466"/>
                <a:gd name="T64" fmla="*/ 4317 w 4317"/>
                <a:gd name="T65" fmla="*/ 1637 h 4466"/>
                <a:gd name="T66" fmla="*/ 4310 w 4317"/>
                <a:gd name="T67" fmla="*/ 1646 h 4466"/>
                <a:gd name="T68" fmla="*/ 4309 w 4317"/>
                <a:gd name="T69" fmla="*/ 1640 h 4466"/>
                <a:gd name="T70" fmla="*/ 4316 w 4317"/>
                <a:gd name="T71" fmla="*/ 1632 h 4466"/>
                <a:gd name="T72" fmla="*/ 4164 w 4317"/>
                <a:gd name="T73" fmla="*/ 1260 h 4466"/>
                <a:gd name="T74" fmla="*/ 4176 w 4317"/>
                <a:gd name="T75" fmla="*/ 1261 h 4466"/>
                <a:gd name="T76" fmla="*/ 4179 w 4317"/>
                <a:gd name="T77" fmla="*/ 1269 h 4466"/>
                <a:gd name="T78" fmla="*/ 4167 w 4317"/>
                <a:gd name="T79" fmla="*/ 1267 h 4466"/>
                <a:gd name="T80" fmla="*/ 4164 w 4317"/>
                <a:gd name="T81" fmla="*/ 1260 h 4466"/>
                <a:gd name="T82" fmla="*/ 312 w 4317"/>
                <a:gd name="T83" fmla="*/ 969 h 4466"/>
                <a:gd name="T84" fmla="*/ 316 w 4317"/>
                <a:gd name="T85" fmla="*/ 979 h 4466"/>
                <a:gd name="T86" fmla="*/ 312 w 4317"/>
                <a:gd name="T87" fmla="*/ 984 h 4466"/>
                <a:gd name="T88" fmla="*/ 308 w 4317"/>
                <a:gd name="T89" fmla="*/ 975 h 4466"/>
                <a:gd name="T90" fmla="*/ 312 w 4317"/>
                <a:gd name="T91" fmla="*/ 969 h 4466"/>
                <a:gd name="T92" fmla="*/ 563 w 4317"/>
                <a:gd name="T93" fmla="*/ 662 h 4466"/>
                <a:gd name="T94" fmla="*/ 575 w 4317"/>
                <a:gd name="T95" fmla="*/ 665 h 4466"/>
                <a:gd name="T96" fmla="*/ 572 w 4317"/>
                <a:gd name="T97" fmla="*/ 668 h 4466"/>
                <a:gd name="T98" fmla="*/ 560 w 4317"/>
                <a:gd name="T99" fmla="*/ 665 h 4466"/>
                <a:gd name="T100" fmla="*/ 563 w 4317"/>
                <a:gd name="T101" fmla="*/ 662 h 4466"/>
                <a:gd name="T102" fmla="*/ 2714 w 4317"/>
                <a:gd name="T103" fmla="*/ 65 h 4466"/>
                <a:gd name="T104" fmla="*/ 2721 w 4317"/>
                <a:gd name="T105" fmla="*/ 66 h 4466"/>
                <a:gd name="T106" fmla="*/ 2723 w 4317"/>
                <a:gd name="T107" fmla="*/ 76 h 4466"/>
                <a:gd name="T108" fmla="*/ 2718 w 4317"/>
                <a:gd name="T109" fmla="*/ 74 h 4466"/>
                <a:gd name="T110" fmla="*/ 2714 w 4317"/>
                <a:gd name="T111" fmla="*/ 65 h 4466"/>
                <a:gd name="T112" fmla="*/ 2326 w 4317"/>
                <a:gd name="T113" fmla="*/ 0 h 4466"/>
                <a:gd name="T114" fmla="*/ 2333 w 4317"/>
                <a:gd name="T115" fmla="*/ 1 h 4466"/>
                <a:gd name="T116" fmla="*/ 2326 w 4317"/>
                <a:gd name="T117" fmla="*/ 9 h 4466"/>
                <a:gd name="T118" fmla="*/ 2321 w 4317"/>
                <a:gd name="T119" fmla="*/ 8 h 4466"/>
                <a:gd name="T120" fmla="*/ 2319 w 4317"/>
                <a:gd name="T121" fmla="*/ 8 h 4466"/>
                <a:gd name="T122" fmla="*/ 2326 w 4317"/>
                <a:gd name="T123" fmla="*/ 0 h 4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17" h="4466">
                  <a:moveTo>
                    <a:pt x="1989" y="4457"/>
                  </a:moveTo>
                  <a:lnTo>
                    <a:pt x="1997" y="4458"/>
                  </a:lnTo>
                  <a:lnTo>
                    <a:pt x="1999" y="4458"/>
                  </a:lnTo>
                  <a:lnTo>
                    <a:pt x="1992" y="4466"/>
                  </a:lnTo>
                  <a:lnTo>
                    <a:pt x="1982" y="4465"/>
                  </a:lnTo>
                  <a:lnTo>
                    <a:pt x="1989" y="4457"/>
                  </a:lnTo>
                  <a:close/>
                  <a:moveTo>
                    <a:pt x="1589" y="4389"/>
                  </a:moveTo>
                  <a:lnTo>
                    <a:pt x="1597" y="4390"/>
                  </a:lnTo>
                  <a:lnTo>
                    <a:pt x="1602" y="4401"/>
                  </a:lnTo>
                  <a:lnTo>
                    <a:pt x="1593" y="4399"/>
                  </a:lnTo>
                  <a:lnTo>
                    <a:pt x="1589" y="4389"/>
                  </a:lnTo>
                  <a:close/>
                  <a:moveTo>
                    <a:pt x="3748" y="3798"/>
                  </a:moveTo>
                  <a:lnTo>
                    <a:pt x="3758" y="3799"/>
                  </a:lnTo>
                  <a:lnTo>
                    <a:pt x="3752" y="3805"/>
                  </a:lnTo>
                  <a:lnTo>
                    <a:pt x="3742" y="3804"/>
                  </a:lnTo>
                  <a:lnTo>
                    <a:pt x="3748" y="3798"/>
                  </a:lnTo>
                  <a:close/>
                  <a:moveTo>
                    <a:pt x="4005" y="3484"/>
                  </a:moveTo>
                  <a:lnTo>
                    <a:pt x="4008" y="3494"/>
                  </a:lnTo>
                  <a:lnTo>
                    <a:pt x="4005" y="3500"/>
                  </a:lnTo>
                  <a:lnTo>
                    <a:pt x="4001" y="3489"/>
                  </a:lnTo>
                  <a:lnTo>
                    <a:pt x="4005" y="3484"/>
                  </a:lnTo>
                  <a:close/>
                  <a:moveTo>
                    <a:pt x="139" y="3197"/>
                  </a:moveTo>
                  <a:lnTo>
                    <a:pt x="151" y="3200"/>
                  </a:lnTo>
                  <a:lnTo>
                    <a:pt x="154" y="3207"/>
                  </a:lnTo>
                  <a:lnTo>
                    <a:pt x="142" y="3206"/>
                  </a:lnTo>
                  <a:lnTo>
                    <a:pt x="139" y="3197"/>
                  </a:lnTo>
                  <a:close/>
                  <a:moveTo>
                    <a:pt x="7" y="2817"/>
                  </a:moveTo>
                  <a:lnTo>
                    <a:pt x="9" y="2824"/>
                  </a:lnTo>
                  <a:lnTo>
                    <a:pt x="2" y="2833"/>
                  </a:lnTo>
                  <a:lnTo>
                    <a:pt x="0" y="2826"/>
                  </a:lnTo>
                  <a:lnTo>
                    <a:pt x="7" y="2817"/>
                  </a:lnTo>
                  <a:close/>
                  <a:moveTo>
                    <a:pt x="4316" y="1632"/>
                  </a:moveTo>
                  <a:lnTo>
                    <a:pt x="4317" y="1637"/>
                  </a:lnTo>
                  <a:lnTo>
                    <a:pt x="4310" y="1646"/>
                  </a:lnTo>
                  <a:lnTo>
                    <a:pt x="4309" y="1640"/>
                  </a:lnTo>
                  <a:lnTo>
                    <a:pt x="4316" y="1632"/>
                  </a:lnTo>
                  <a:close/>
                  <a:moveTo>
                    <a:pt x="4164" y="1260"/>
                  </a:moveTo>
                  <a:lnTo>
                    <a:pt x="4176" y="1261"/>
                  </a:lnTo>
                  <a:lnTo>
                    <a:pt x="4179" y="1269"/>
                  </a:lnTo>
                  <a:lnTo>
                    <a:pt x="4167" y="1267"/>
                  </a:lnTo>
                  <a:lnTo>
                    <a:pt x="4164" y="1260"/>
                  </a:lnTo>
                  <a:close/>
                  <a:moveTo>
                    <a:pt x="312" y="969"/>
                  </a:moveTo>
                  <a:lnTo>
                    <a:pt x="316" y="979"/>
                  </a:lnTo>
                  <a:lnTo>
                    <a:pt x="312" y="984"/>
                  </a:lnTo>
                  <a:lnTo>
                    <a:pt x="308" y="975"/>
                  </a:lnTo>
                  <a:lnTo>
                    <a:pt x="312" y="969"/>
                  </a:lnTo>
                  <a:close/>
                  <a:moveTo>
                    <a:pt x="563" y="662"/>
                  </a:moveTo>
                  <a:lnTo>
                    <a:pt x="575" y="665"/>
                  </a:lnTo>
                  <a:lnTo>
                    <a:pt x="572" y="668"/>
                  </a:lnTo>
                  <a:lnTo>
                    <a:pt x="560" y="665"/>
                  </a:lnTo>
                  <a:lnTo>
                    <a:pt x="563" y="662"/>
                  </a:lnTo>
                  <a:close/>
                  <a:moveTo>
                    <a:pt x="2714" y="65"/>
                  </a:moveTo>
                  <a:lnTo>
                    <a:pt x="2721" y="66"/>
                  </a:lnTo>
                  <a:lnTo>
                    <a:pt x="2723" y="76"/>
                  </a:lnTo>
                  <a:lnTo>
                    <a:pt x="2718" y="74"/>
                  </a:lnTo>
                  <a:lnTo>
                    <a:pt x="2714" y="65"/>
                  </a:lnTo>
                  <a:close/>
                  <a:moveTo>
                    <a:pt x="2326" y="0"/>
                  </a:moveTo>
                  <a:lnTo>
                    <a:pt x="2333" y="1"/>
                  </a:lnTo>
                  <a:lnTo>
                    <a:pt x="2326" y="9"/>
                  </a:lnTo>
                  <a:lnTo>
                    <a:pt x="2321" y="8"/>
                  </a:lnTo>
                  <a:lnTo>
                    <a:pt x="2319" y="8"/>
                  </a:lnTo>
                  <a:lnTo>
                    <a:pt x="2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4" name="Freeform 786"/>
            <p:cNvSpPr>
              <a:spLocks noEditPoints="1"/>
            </p:cNvSpPr>
            <p:nvPr/>
          </p:nvSpPr>
          <p:spPr bwMode="auto">
            <a:xfrm>
              <a:off x="4950" y="303"/>
              <a:ext cx="4331" cy="4483"/>
            </a:xfrm>
            <a:custGeom>
              <a:avLst/>
              <a:gdLst>
                <a:gd name="T0" fmla="*/ 1989 w 4331"/>
                <a:gd name="T1" fmla="*/ 4473 h 4483"/>
                <a:gd name="T2" fmla="*/ 1999 w 4331"/>
                <a:gd name="T3" fmla="*/ 4474 h 4483"/>
                <a:gd name="T4" fmla="*/ 1992 w 4331"/>
                <a:gd name="T5" fmla="*/ 4483 h 4483"/>
                <a:gd name="T6" fmla="*/ 1982 w 4331"/>
                <a:gd name="T7" fmla="*/ 4482 h 4483"/>
                <a:gd name="T8" fmla="*/ 1989 w 4331"/>
                <a:gd name="T9" fmla="*/ 4473 h 4483"/>
                <a:gd name="T10" fmla="*/ 1600 w 4331"/>
                <a:gd name="T11" fmla="*/ 4407 h 4483"/>
                <a:gd name="T12" fmla="*/ 1609 w 4331"/>
                <a:gd name="T13" fmla="*/ 4409 h 4483"/>
                <a:gd name="T14" fmla="*/ 1611 w 4331"/>
                <a:gd name="T15" fmla="*/ 4419 h 4483"/>
                <a:gd name="T16" fmla="*/ 1604 w 4331"/>
                <a:gd name="T17" fmla="*/ 4418 h 4483"/>
                <a:gd name="T18" fmla="*/ 1600 w 4331"/>
                <a:gd name="T19" fmla="*/ 4407 h 4483"/>
                <a:gd name="T20" fmla="*/ 3765 w 4331"/>
                <a:gd name="T21" fmla="*/ 3807 h 4483"/>
                <a:gd name="T22" fmla="*/ 3776 w 4331"/>
                <a:gd name="T23" fmla="*/ 3809 h 4483"/>
                <a:gd name="T24" fmla="*/ 3770 w 4331"/>
                <a:gd name="T25" fmla="*/ 3815 h 4483"/>
                <a:gd name="T26" fmla="*/ 3759 w 4331"/>
                <a:gd name="T27" fmla="*/ 3813 h 4483"/>
                <a:gd name="T28" fmla="*/ 3765 w 4331"/>
                <a:gd name="T29" fmla="*/ 3807 h 4483"/>
                <a:gd name="T30" fmla="*/ 4015 w 4331"/>
                <a:gd name="T31" fmla="*/ 3502 h 4483"/>
                <a:gd name="T32" fmla="*/ 4019 w 4331"/>
                <a:gd name="T33" fmla="*/ 3512 h 4483"/>
                <a:gd name="T34" fmla="*/ 4016 w 4331"/>
                <a:gd name="T35" fmla="*/ 3518 h 4483"/>
                <a:gd name="T36" fmla="*/ 4012 w 4331"/>
                <a:gd name="T37" fmla="*/ 3508 h 4483"/>
                <a:gd name="T38" fmla="*/ 4015 w 4331"/>
                <a:gd name="T39" fmla="*/ 3502 h 4483"/>
                <a:gd name="T40" fmla="*/ 135 w 4331"/>
                <a:gd name="T41" fmla="*/ 3204 h 4483"/>
                <a:gd name="T42" fmla="*/ 146 w 4331"/>
                <a:gd name="T43" fmla="*/ 3205 h 4483"/>
                <a:gd name="T44" fmla="*/ 149 w 4331"/>
                <a:gd name="T45" fmla="*/ 3214 h 4483"/>
                <a:gd name="T46" fmla="*/ 139 w 4331"/>
                <a:gd name="T47" fmla="*/ 3211 h 4483"/>
                <a:gd name="T48" fmla="*/ 135 w 4331"/>
                <a:gd name="T49" fmla="*/ 3204 h 4483"/>
                <a:gd name="T50" fmla="*/ 7 w 4331"/>
                <a:gd name="T51" fmla="*/ 2834 h 4483"/>
                <a:gd name="T52" fmla="*/ 9 w 4331"/>
                <a:gd name="T53" fmla="*/ 2841 h 4483"/>
                <a:gd name="T54" fmla="*/ 2 w 4331"/>
                <a:gd name="T55" fmla="*/ 2849 h 4483"/>
                <a:gd name="T56" fmla="*/ 0 w 4331"/>
                <a:gd name="T57" fmla="*/ 2842 h 4483"/>
                <a:gd name="T58" fmla="*/ 7 w 4331"/>
                <a:gd name="T59" fmla="*/ 2834 h 4483"/>
                <a:gd name="T60" fmla="*/ 4330 w 4331"/>
                <a:gd name="T61" fmla="*/ 1631 h 4483"/>
                <a:gd name="T62" fmla="*/ 4331 w 4331"/>
                <a:gd name="T63" fmla="*/ 1637 h 4483"/>
                <a:gd name="T64" fmla="*/ 4324 w 4331"/>
                <a:gd name="T65" fmla="*/ 1645 h 4483"/>
                <a:gd name="T66" fmla="*/ 4323 w 4331"/>
                <a:gd name="T67" fmla="*/ 1640 h 4483"/>
                <a:gd name="T68" fmla="*/ 4330 w 4331"/>
                <a:gd name="T69" fmla="*/ 1631 h 4483"/>
                <a:gd name="T70" fmla="*/ 4183 w 4331"/>
                <a:gd name="T71" fmla="*/ 1269 h 4483"/>
                <a:gd name="T72" fmla="*/ 4193 w 4331"/>
                <a:gd name="T73" fmla="*/ 1272 h 4483"/>
                <a:gd name="T74" fmla="*/ 4197 w 4331"/>
                <a:gd name="T75" fmla="*/ 1279 h 4483"/>
                <a:gd name="T76" fmla="*/ 4186 w 4331"/>
                <a:gd name="T77" fmla="*/ 1277 h 4483"/>
                <a:gd name="T78" fmla="*/ 4183 w 4331"/>
                <a:gd name="T79" fmla="*/ 1269 h 4483"/>
                <a:gd name="T80" fmla="*/ 315 w 4331"/>
                <a:gd name="T81" fmla="*/ 966 h 4483"/>
                <a:gd name="T82" fmla="*/ 319 w 4331"/>
                <a:gd name="T83" fmla="*/ 977 h 4483"/>
                <a:gd name="T84" fmla="*/ 315 w 4331"/>
                <a:gd name="T85" fmla="*/ 983 h 4483"/>
                <a:gd name="T86" fmla="*/ 310 w 4331"/>
                <a:gd name="T87" fmla="*/ 973 h 4483"/>
                <a:gd name="T88" fmla="*/ 315 w 4331"/>
                <a:gd name="T89" fmla="*/ 966 h 4483"/>
                <a:gd name="T90" fmla="*/ 559 w 4331"/>
                <a:gd name="T91" fmla="*/ 669 h 4483"/>
                <a:gd name="T92" fmla="*/ 570 w 4331"/>
                <a:gd name="T93" fmla="*/ 670 h 4483"/>
                <a:gd name="T94" fmla="*/ 567 w 4331"/>
                <a:gd name="T95" fmla="*/ 673 h 4483"/>
                <a:gd name="T96" fmla="*/ 556 w 4331"/>
                <a:gd name="T97" fmla="*/ 672 h 4483"/>
                <a:gd name="T98" fmla="*/ 559 w 4331"/>
                <a:gd name="T99" fmla="*/ 669 h 4483"/>
                <a:gd name="T100" fmla="*/ 2718 w 4331"/>
                <a:gd name="T101" fmla="*/ 63 h 4483"/>
                <a:gd name="T102" fmla="*/ 2723 w 4331"/>
                <a:gd name="T103" fmla="*/ 64 h 4483"/>
                <a:gd name="T104" fmla="*/ 2728 w 4331"/>
                <a:gd name="T105" fmla="*/ 74 h 4483"/>
                <a:gd name="T106" fmla="*/ 2721 w 4331"/>
                <a:gd name="T107" fmla="*/ 73 h 4483"/>
                <a:gd name="T108" fmla="*/ 2718 w 4331"/>
                <a:gd name="T109" fmla="*/ 63 h 4483"/>
                <a:gd name="T110" fmla="*/ 2339 w 4331"/>
                <a:gd name="T111" fmla="*/ 0 h 4483"/>
                <a:gd name="T112" fmla="*/ 2346 w 4331"/>
                <a:gd name="T113" fmla="*/ 0 h 4483"/>
                <a:gd name="T114" fmla="*/ 2340 w 4331"/>
                <a:gd name="T115" fmla="*/ 9 h 4483"/>
                <a:gd name="T116" fmla="*/ 2333 w 4331"/>
                <a:gd name="T117" fmla="*/ 8 h 4483"/>
                <a:gd name="T118" fmla="*/ 2339 w 4331"/>
                <a:gd name="T119" fmla="*/ 0 h 4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31" h="4483">
                  <a:moveTo>
                    <a:pt x="1989" y="4473"/>
                  </a:moveTo>
                  <a:lnTo>
                    <a:pt x="1999" y="4474"/>
                  </a:lnTo>
                  <a:lnTo>
                    <a:pt x="1992" y="4483"/>
                  </a:lnTo>
                  <a:lnTo>
                    <a:pt x="1982" y="4482"/>
                  </a:lnTo>
                  <a:lnTo>
                    <a:pt x="1989" y="4473"/>
                  </a:lnTo>
                  <a:close/>
                  <a:moveTo>
                    <a:pt x="1600" y="4407"/>
                  </a:moveTo>
                  <a:lnTo>
                    <a:pt x="1609" y="4409"/>
                  </a:lnTo>
                  <a:lnTo>
                    <a:pt x="1611" y="4419"/>
                  </a:lnTo>
                  <a:lnTo>
                    <a:pt x="1604" y="4418"/>
                  </a:lnTo>
                  <a:lnTo>
                    <a:pt x="1600" y="4407"/>
                  </a:lnTo>
                  <a:close/>
                  <a:moveTo>
                    <a:pt x="3765" y="3807"/>
                  </a:moveTo>
                  <a:lnTo>
                    <a:pt x="3776" y="3809"/>
                  </a:lnTo>
                  <a:lnTo>
                    <a:pt x="3770" y="3815"/>
                  </a:lnTo>
                  <a:lnTo>
                    <a:pt x="3759" y="3813"/>
                  </a:lnTo>
                  <a:lnTo>
                    <a:pt x="3765" y="3807"/>
                  </a:lnTo>
                  <a:close/>
                  <a:moveTo>
                    <a:pt x="4015" y="3502"/>
                  </a:moveTo>
                  <a:lnTo>
                    <a:pt x="4019" y="3512"/>
                  </a:lnTo>
                  <a:lnTo>
                    <a:pt x="4016" y="3518"/>
                  </a:lnTo>
                  <a:lnTo>
                    <a:pt x="4012" y="3508"/>
                  </a:lnTo>
                  <a:lnTo>
                    <a:pt x="4015" y="3502"/>
                  </a:lnTo>
                  <a:close/>
                  <a:moveTo>
                    <a:pt x="135" y="3204"/>
                  </a:moveTo>
                  <a:lnTo>
                    <a:pt x="146" y="3205"/>
                  </a:lnTo>
                  <a:lnTo>
                    <a:pt x="149" y="3214"/>
                  </a:lnTo>
                  <a:lnTo>
                    <a:pt x="139" y="3211"/>
                  </a:lnTo>
                  <a:lnTo>
                    <a:pt x="135" y="3204"/>
                  </a:lnTo>
                  <a:close/>
                  <a:moveTo>
                    <a:pt x="7" y="2834"/>
                  </a:moveTo>
                  <a:lnTo>
                    <a:pt x="9" y="2841"/>
                  </a:lnTo>
                  <a:lnTo>
                    <a:pt x="2" y="2849"/>
                  </a:lnTo>
                  <a:lnTo>
                    <a:pt x="0" y="2842"/>
                  </a:lnTo>
                  <a:lnTo>
                    <a:pt x="7" y="2834"/>
                  </a:lnTo>
                  <a:close/>
                  <a:moveTo>
                    <a:pt x="4330" y="1631"/>
                  </a:moveTo>
                  <a:lnTo>
                    <a:pt x="4331" y="1637"/>
                  </a:lnTo>
                  <a:lnTo>
                    <a:pt x="4324" y="1645"/>
                  </a:lnTo>
                  <a:lnTo>
                    <a:pt x="4323" y="1640"/>
                  </a:lnTo>
                  <a:lnTo>
                    <a:pt x="4330" y="1631"/>
                  </a:lnTo>
                  <a:close/>
                  <a:moveTo>
                    <a:pt x="4183" y="1269"/>
                  </a:moveTo>
                  <a:lnTo>
                    <a:pt x="4193" y="1272"/>
                  </a:lnTo>
                  <a:lnTo>
                    <a:pt x="4197" y="1279"/>
                  </a:lnTo>
                  <a:lnTo>
                    <a:pt x="4186" y="1277"/>
                  </a:lnTo>
                  <a:lnTo>
                    <a:pt x="4183" y="1269"/>
                  </a:lnTo>
                  <a:close/>
                  <a:moveTo>
                    <a:pt x="315" y="966"/>
                  </a:moveTo>
                  <a:lnTo>
                    <a:pt x="319" y="977"/>
                  </a:lnTo>
                  <a:lnTo>
                    <a:pt x="315" y="983"/>
                  </a:lnTo>
                  <a:lnTo>
                    <a:pt x="310" y="973"/>
                  </a:lnTo>
                  <a:lnTo>
                    <a:pt x="315" y="966"/>
                  </a:lnTo>
                  <a:close/>
                  <a:moveTo>
                    <a:pt x="559" y="669"/>
                  </a:moveTo>
                  <a:lnTo>
                    <a:pt x="570" y="670"/>
                  </a:lnTo>
                  <a:lnTo>
                    <a:pt x="567" y="673"/>
                  </a:lnTo>
                  <a:lnTo>
                    <a:pt x="556" y="672"/>
                  </a:lnTo>
                  <a:lnTo>
                    <a:pt x="559" y="669"/>
                  </a:lnTo>
                  <a:close/>
                  <a:moveTo>
                    <a:pt x="2718" y="63"/>
                  </a:moveTo>
                  <a:lnTo>
                    <a:pt x="2723" y="64"/>
                  </a:lnTo>
                  <a:lnTo>
                    <a:pt x="2728" y="74"/>
                  </a:lnTo>
                  <a:lnTo>
                    <a:pt x="2721" y="73"/>
                  </a:lnTo>
                  <a:lnTo>
                    <a:pt x="2718" y="63"/>
                  </a:lnTo>
                  <a:close/>
                  <a:moveTo>
                    <a:pt x="2339" y="0"/>
                  </a:moveTo>
                  <a:lnTo>
                    <a:pt x="2346" y="0"/>
                  </a:lnTo>
                  <a:lnTo>
                    <a:pt x="2340" y="9"/>
                  </a:lnTo>
                  <a:lnTo>
                    <a:pt x="2333" y="8"/>
                  </a:lnTo>
                  <a:lnTo>
                    <a:pt x="23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5" name="Freeform 787"/>
            <p:cNvSpPr>
              <a:spLocks noEditPoints="1"/>
            </p:cNvSpPr>
            <p:nvPr/>
          </p:nvSpPr>
          <p:spPr bwMode="auto">
            <a:xfrm>
              <a:off x="4942" y="295"/>
              <a:ext cx="4346" cy="4498"/>
            </a:xfrm>
            <a:custGeom>
              <a:avLst/>
              <a:gdLst>
                <a:gd name="T0" fmla="*/ 1990 w 4346"/>
                <a:gd name="T1" fmla="*/ 4490 h 4498"/>
                <a:gd name="T2" fmla="*/ 2000 w 4346"/>
                <a:gd name="T3" fmla="*/ 4491 h 4498"/>
                <a:gd name="T4" fmla="*/ 1992 w 4346"/>
                <a:gd name="T5" fmla="*/ 4498 h 4498"/>
                <a:gd name="T6" fmla="*/ 1983 w 4346"/>
                <a:gd name="T7" fmla="*/ 4498 h 4498"/>
                <a:gd name="T8" fmla="*/ 1990 w 4346"/>
                <a:gd name="T9" fmla="*/ 4490 h 4498"/>
                <a:gd name="T10" fmla="*/ 1612 w 4346"/>
                <a:gd name="T11" fmla="*/ 4426 h 4498"/>
                <a:gd name="T12" fmla="*/ 1619 w 4346"/>
                <a:gd name="T13" fmla="*/ 4427 h 4498"/>
                <a:gd name="T14" fmla="*/ 1624 w 4346"/>
                <a:gd name="T15" fmla="*/ 4437 h 4498"/>
                <a:gd name="T16" fmla="*/ 1617 w 4346"/>
                <a:gd name="T17" fmla="*/ 4436 h 4498"/>
                <a:gd name="T18" fmla="*/ 1612 w 4346"/>
                <a:gd name="T19" fmla="*/ 4426 h 4498"/>
                <a:gd name="T20" fmla="*/ 3784 w 4346"/>
                <a:gd name="T21" fmla="*/ 3817 h 4498"/>
                <a:gd name="T22" fmla="*/ 3795 w 4346"/>
                <a:gd name="T23" fmla="*/ 3820 h 4498"/>
                <a:gd name="T24" fmla="*/ 3789 w 4346"/>
                <a:gd name="T25" fmla="*/ 3825 h 4498"/>
                <a:gd name="T26" fmla="*/ 3778 w 4346"/>
                <a:gd name="T27" fmla="*/ 3823 h 4498"/>
                <a:gd name="T28" fmla="*/ 3784 w 4346"/>
                <a:gd name="T29" fmla="*/ 3817 h 4498"/>
                <a:gd name="T30" fmla="*/ 4027 w 4346"/>
                <a:gd name="T31" fmla="*/ 3520 h 4498"/>
                <a:gd name="T32" fmla="*/ 4031 w 4346"/>
                <a:gd name="T33" fmla="*/ 3531 h 4498"/>
                <a:gd name="T34" fmla="*/ 4027 w 4346"/>
                <a:gd name="T35" fmla="*/ 3536 h 4498"/>
                <a:gd name="T36" fmla="*/ 4024 w 4346"/>
                <a:gd name="T37" fmla="*/ 3526 h 4498"/>
                <a:gd name="T38" fmla="*/ 4027 w 4346"/>
                <a:gd name="T39" fmla="*/ 3520 h 4498"/>
                <a:gd name="T40" fmla="*/ 132 w 4346"/>
                <a:gd name="T41" fmla="*/ 3211 h 4498"/>
                <a:gd name="T42" fmla="*/ 143 w 4346"/>
                <a:gd name="T43" fmla="*/ 3212 h 4498"/>
                <a:gd name="T44" fmla="*/ 147 w 4346"/>
                <a:gd name="T45" fmla="*/ 3219 h 4498"/>
                <a:gd name="T46" fmla="*/ 136 w 4346"/>
                <a:gd name="T47" fmla="*/ 3218 h 4498"/>
                <a:gd name="T48" fmla="*/ 132 w 4346"/>
                <a:gd name="T49" fmla="*/ 3211 h 4498"/>
                <a:gd name="T50" fmla="*/ 8 w 4346"/>
                <a:gd name="T51" fmla="*/ 2850 h 4498"/>
                <a:gd name="T52" fmla="*/ 10 w 4346"/>
                <a:gd name="T53" fmla="*/ 2857 h 4498"/>
                <a:gd name="T54" fmla="*/ 3 w 4346"/>
                <a:gd name="T55" fmla="*/ 2866 h 4498"/>
                <a:gd name="T56" fmla="*/ 0 w 4346"/>
                <a:gd name="T57" fmla="*/ 2859 h 4498"/>
                <a:gd name="T58" fmla="*/ 8 w 4346"/>
                <a:gd name="T59" fmla="*/ 2850 h 4498"/>
                <a:gd name="T60" fmla="*/ 4345 w 4346"/>
                <a:gd name="T61" fmla="*/ 1632 h 4498"/>
                <a:gd name="T62" fmla="*/ 4346 w 4346"/>
                <a:gd name="T63" fmla="*/ 1636 h 4498"/>
                <a:gd name="T64" fmla="*/ 4339 w 4346"/>
                <a:gd name="T65" fmla="*/ 1645 h 4498"/>
                <a:gd name="T66" fmla="*/ 4338 w 4346"/>
                <a:gd name="T67" fmla="*/ 1639 h 4498"/>
                <a:gd name="T68" fmla="*/ 4345 w 4346"/>
                <a:gd name="T69" fmla="*/ 1632 h 4498"/>
                <a:gd name="T70" fmla="*/ 4201 w 4346"/>
                <a:gd name="T71" fmla="*/ 1280 h 4498"/>
                <a:gd name="T72" fmla="*/ 4212 w 4346"/>
                <a:gd name="T73" fmla="*/ 1282 h 4498"/>
                <a:gd name="T74" fmla="*/ 4216 w 4346"/>
                <a:gd name="T75" fmla="*/ 1289 h 4498"/>
                <a:gd name="T76" fmla="*/ 4205 w 4346"/>
                <a:gd name="T77" fmla="*/ 1287 h 4498"/>
                <a:gd name="T78" fmla="*/ 4201 w 4346"/>
                <a:gd name="T79" fmla="*/ 1280 h 4498"/>
                <a:gd name="T80" fmla="*/ 318 w 4346"/>
                <a:gd name="T81" fmla="*/ 964 h 4498"/>
                <a:gd name="T82" fmla="*/ 323 w 4346"/>
                <a:gd name="T83" fmla="*/ 974 h 4498"/>
                <a:gd name="T84" fmla="*/ 318 w 4346"/>
                <a:gd name="T85" fmla="*/ 981 h 4498"/>
                <a:gd name="T86" fmla="*/ 316 w 4346"/>
                <a:gd name="T87" fmla="*/ 969 h 4498"/>
                <a:gd name="T88" fmla="*/ 318 w 4346"/>
                <a:gd name="T89" fmla="*/ 964 h 4498"/>
                <a:gd name="T90" fmla="*/ 557 w 4346"/>
                <a:gd name="T91" fmla="*/ 675 h 4498"/>
                <a:gd name="T92" fmla="*/ 567 w 4346"/>
                <a:gd name="T93" fmla="*/ 677 h 4498"/>
                <a:gd name="T94" fmla="*/ 564 w 4346"/>
                <a:gd name="T95" fmla="*/ 680 h 4498"/>
                <a:gd name="T96" fmla="*/ 554 w 4346"/>
                <a:gd name="T97" fmla="*/ 678 h 4498"/>
                <a:gd name="T98" fmla="*/ 557 w 4346"/>
                <a:gd name="T99" fmla="*/ 675 h 4498"/>
                <a:gd name="T100" fmla="*/ 2721 w 4346"/>
                <a:gd name="T101" fmla="*/ 59 h 4498"/>
                <a:gd name="T102" fmla="*/ 2727 w 4346"/>
                <a:gd name="T103" fmla="*/ 61 h 4498"/>
                <a:gd name="T104" fmla="*/ 2731 w 4346"/>
                <a:gd name="T105" fmla="*/ 72 h 4498"/>
                <a:gd name="T106" fmla="*/ 2726 w 4346"/>
                <a:gd name="T107" fmla="*/ 71 h 4498"/>
                <a:gd name="T108" fmla="*/ 2721 w 4346"/>
                <a:gd name="T109" fmla="*/ 59 h 4498"/>
                <a:gd name="T110" fmla="*/ 2354 w 4346"/>
                <a:gd name="T111" fmla="*/ 0 h 4498"/>
                <a:gd name="T112" fmla="*/ 2361 w 4346"/>
                <a:gd name="T113" fmla="*/ 0 h 4498"/>
                <a:gd name="T114" fmla="*/ 2354 w 4346"/>
                <a:gd name="T115" fmla="*/ 8 h 4498"/>
                <a:gd name="T116" fmla="*/ 2347 w 4346"/>
                <a:gd name="T117" fmla="*/ 8 h 4498"/>
                <a:gd name="T118" fmla="*/ 2354 w 4346"/>
                <a:gd name="T119" fmla="*/ 0 h 4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46" h="4498">
                  <a:moveTo>
                    <a:pt x="1990" y="4490"/>
                  </a:moveTo>
                  <a:lnTo>
                    <a:pt x="2000" y="4491"/>
                  </a:lnTo>
                  <a:lnTo>
                    <a:pt x="1992" y="4498"/>
                  </a:lnTo>
                  <a:lnTo>
                    <a:pt x="1983" y="4498"/>
                  </a:lnTo>
                  <a:lnTo>
                    <a:pt x="1990" y="4490"/>
                  </a:lnTo>
                  <a:close/>
                  <a:moveTo>
                    <a:pt x="1612" y="4426"/>
                  </a:moveTo>
                  <a:lnTo>
                    <a:pt x="1619" y="4427"/>
                  </a:lnTo>
                  <a:lnTo>
                    <a:pt x="1624" y="4437"/>
                  </a:lnTo>
                  <a:lnTo>
                    <a:pt x="1617" y="4436"/>
                  </a:lnTo>
                  <a:lnTo>
                    <a:pt x="1612" y="4426"/>
                  </a:lnTo>
                  <a:close/>
                  <a:moveTo>
                    <a:pt x="3784" y="3817"/>
                  </a:moveTo>
                  <a:lnTo>
                    <a:pt x="3795" y="3820"/>
                  </a:lnTo>
                  <a:lnTo>
                    <a:pt x="3789" y="3825"/>
                  </a:lnTo>
                  <a:lnTo>
                    <a:pt x="3778" y="3823"/>
                  </a:lnTo>
                  <a:lnTo>
                    <a:pt x="3784" y="3817"/>
                  </a:lnTo>
                  <a:close/>
                  <a:moveTo>
                    <a:pt x="4027" y="3520"/>
                  </a:moveTo>
                  <a:lnTo>
                    <a:pt x="4031" y="3531"/>
                  </a:lnTo>
                  <a:lnTo>
                    <a:pt x="4027" y="3536"/>
                  </a:lnTo>
                  <a:lnTo>
                    <a:pt x="4024" y="3526"/>
                  </a:lnTo>
                  <a:lnTo>
                    <a:pt x="4027" y="3520"/>
                  </a:lnTo>
                  <a:close/>
                  <a:moveTo>
                    <a:pt x="132" y="3211"/>
                  </a:moveTo>
                  <a:lnTo>
                    <a:pt x="143" y="3212"/>
                  </a:lnTo>
                  <a:lnTo>
                    <a:pt x="147" y="3219"/>
                  </a:lnTo>
                  <a:lnTo>
                    <a:pt x="136" y="3218"/>
                  </a:lnTo>
                  <a:lnTo>
                    <a:pt x="132" y="3211"/>
                  </a:lnTo>
                  <a:close/>
                  <a:moveTo>
                    <a:pt x="8" y="2850"/>
                  </a:moveTo>
                  <a:lnTo>
                    <a:pt x="10" y="2857"/>
                  </a:lnTo>
                  <a:lnTo>
                    <a:pt x="3" y="2866"/>
                  </a:lnTo>
                  <a:lnTo>
                    <a:pt x="0" y="2859"/>
                  </a:lnTo>
                  <a:lnTo>
                    <a:pt x="8" y="2850"/>
                  </a:lnTo>
                  <a:close/>
                  <a:moveTo>
                    <a:pt x="4345" y="1632"/>
                  </a:moveTo>
                  <a:lnTo>
                    <a:pt x="4346" y="1636"/>
                  </a:lnTo>
                  <a:lnTo>
                    <a:pt x="4339" y="1645"/>
                  </a:lnTo>
                  <a:lnTo>
                    <a:pt x="4338" y="1639"/>
                  </a:lnTo>
                  <a:lnTo>
                    <a:pt x="4345" y="1632"/>
                  </a:lnTo>
                  <a:close/>
                  <a:moveTo>
                    <a:pt x="4201" y="1280"/>
                  </a:moveTo>
                  <a:lnTo>
                    <a:pt x="4212" y="1282"/>
                  </a:lnTo>
                  <a:lnTo>
                    <a:pt x="4216" y="1289"/>
                  </a:lnTo>
                  <a:lnTo>
                    <a:pt x="4205" y="1287"/>
                  </a:lnTo>
                  <a:lnTo>
                    <a:pt x="4201" y="1280"/>
                  </a:lnTo>
                  <a:close/>
                  <a:moveTo>
                    <a:pt x="318" y="964"/>
                  </a:moveTo>
                  <a:lnTo>
                    <a:pt x="323" y="974"/>
                  </a:lnTo>
                  <a:lnTo>
                    <a:pt x="318" y="981"/>
                  </a:lnTo>
                  <a:lnTo>
                    <a:pt x="316" y="969"/>
                  </a:lnTo>
                  <a:lnTo>
                    <a:pt x="318" y="964"/>
                  </a:lnTo>
                  <a:close/>
                  <a:moveTo>
                    <a:pt x="557" y="675"/>
                  </a:moveTo>
                  <a:lnTo>
                    <a:pt x="567" y="677"/>
                  </a:lnTo>
                  <a:lnTo>
                    <a:pt x="564" y="680"/>
                  </a:lnTo>
                  <a:lnTo>
                    <a:pt x="554" y="678"/>
                  </a:lnTo>
                  <a:lnTo>
                    <a:pt x="557" y="675"/>
                  </a:lnTo>
                  <a:close/>
                  <a:moveTo>
                    <a:pt x="2721" y="59"/>
                  </a:moveTo>
                  <a:lnTo>
                    <a:pt x="2727" y="61"/>
                  </a:lnTo>
                  <a:lnTo>
                    <a:pt x="2731" y="72"/>
                  </a:lnTo>
                  <a:lnTo>
                    <a:pt x="2726" y="71"/>
                  </a:lnTo>
                  <a:lnTo>
                    <a:pt x="2721" y="59"/>
                  </a:lnTo>
                  <a:close/>
                  <a:moveTo>
                    <a:pt x="2354" y="0"/>
                  </a:moveTo>
                  <a:lnTo>
                    <a:pt x="2361" y="0"/>
                  </a:lnTo>
                  <a:lnTo>
                    <a:pt x="2354" y="8"/>
                  </a:lnTo>
                  <a:lnTo>
                    <a:pt x="2347" y="8"/>
                  </a:lnTo>
                  <a:lnTo>
                    <a:pt x="2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6" name="Freeform 788"/>
            <p:cNvSpPr>
              <a:spLocks noEditPoints="1"/>
            </p:cNvSpPr>
            <p:nvPr/>
          </p:nvSpPr>
          <p:spPr bwMode="auto">
            <a:xfrm>
              <a:off x="4937" y="286"/>
              <a:ext cx="4357" cy="4516"/>
            </a:xfrm>
            <a:custGeom>
              <a:avLst/>
              <a:gdLst>
                <a:gd name="T0" fmla="*/ 1988 w 4357"/>
                <a:gd name="T1" fmla="*/ 4507 h 4516"/>
                <a:gd name="T2" fmla="*/ 1997 w 4357"/>
                <a:gd name="T3" fmla="*/ 4507 h 4516"/>
                <a:gd name="T4" fmla="*/ 1990 w 4357"/>
                <a:gd name="T5" fmla="*/ 4516 h 4516"/>
                <a:gd name="T6" fmla="*/ 1981 w 4357"/>
                <a:gd name="T7" fmla="*/ 4516 h 4516"/>
                <a:gd name="T8" fmla="*/ 1988 w 4357"/>
                <a:gd name="T9" fmla="*/ 4507 h 4516"/>
                <a:gd name="T10" fmla="*/ 1622 w 4357"/>
                <a:gd name="T11" fmla="*/ 4445 h 4516"/>
                <a:gd name="T12" fmla="*/ 1629 w 4357"/>
                <a:gd name="T13" fmla="*/ 4446 h 4516"/>
                <a:gd name="T14" fmla="*/ 1633 w 4357"/>
                <a:gd name="T15" fmla="*/ 4458 h 4516"/>
                <a:gd name="T16" fmla="*/ 1624 w 4357"/>
                <a:gd name="T17" fmla="*/ 4455 h 4516"/>
                <a:gd name="T18" fmla="*/ 1622 w 4357"/>
                <a:gd name="T19" fmla="*/ 4445 h 4516"/>
                <a:gd name="T20" fmla="*/ 3800 w 4357"/>
                <a:gd name="T21" fmla="*/ 3829 h 4516"/>
                <a:gd name="T22" fmla="*/ 3810 w 4357"/>
                <a:gd name="T23" fmla="*/ 3830 h 4516"/>
                <a:gd name="T24" fmla="*/ 3804 w 4357"/>
                <a:gd name="T25" fmla="*/ 3836 h 4516"/>
                <a:gd name="T26" fmla="*/ 3794 w 4357"/>
                <a:gd name="T27" fmla="*/ 3834 h 4516"/>
                <a:gd name="T28" fmla="*/ 3800 w 4357"/>
                <a:gd name="T29" fmla="*/ 3829 h 4516"/>
                <a:gd name="T30" fmla="*/ 4036 w 4357"/>
                <a:gd name="T31" fmla="*/ 3540 h 4516"/>
                <a:gd name="T32" fmla="*/ 4040 w 4357"/>
                <a:gd name="T33" fmla="*/ 3550 h 4516"/>
                <a:gd name="T34" fmla="*/ 4036 w 4357"/>
                <a:gd name="T35" fmla="*/ 3556 h 4516"/>
                <a:gd name="T36" fmla="*/ 4032 w 4357"/>
                <a:gd name="T37" fmla="*/ 3545 h 4516"/>
                <a:gd name="T38" fmla="*/ 4036 w 4357"/>
                <a:gd name="T39" fmla="*/ 3540 h 4516"/>
                <a:gd name="T40" fmla="*/ 127 w 4357"/>
                <a:gd name="T41" fmla="*/ 3218 h 4516"/>
                <a:gd name="T42" fmla="*/ 137 w 4357"/>
                <a:gd name="T43" fmla="*/ 3220 h 4516"/>
                <a:gd name="T44" fmla="*/ 141 w 4357"/>
                <a:gd name="T45" fmla="*/ 3227 h 4516"/>
                <a:gd name="T46" fmla="*/ 130 w 4357"/>
                <a:gd name="T47" fmla="*/ 3225 h 4516"/>
                <a:gd name="T48" fmla="*/ 127 w 4357"/>
                <a:gd name="T49" fmla="*/ 3218 h 4516"/>
                <a:gd name="T50" fmla="*/ 5 w 4357"/>
                <a:gd name="T51" fmla="*/ 2868 h 4516"/>
                <a:gd name="T52" fmla="*/ 8 w 4357"/>
                <a:gd name="T53" fmla="*/ 2875 h 4516"/>
                <a:gd name="T54" fmla="*/ 1 w 4357"/>
                <a:gd name="T55" fmla="*/ 2883 h 4516"/>
                <a:gd name="T56" fmla="*/ 0 w 4357"/>
                <a:gd name="T57" fmla="*/ 2876 h 4516"/>
                <a:gd name="T58" fmla="*/ 5 w 4357"/>
                <a:gd name="T59" fmla="*/ 2868 h 4516"/>
                <a:gd name="T60" fmla="*/ 4355 w 4357"/>
                <a:gd name="T61" fmla="*/ 1633 h 4516"/>
                <a:gd name="T62" fmla="*/ 4357 w 4357"/>
                <a:gd name="T63" fmla="*/ 1637 h 4516"/>
                <a:gd name="T64" fmla="*/ 4351 w 4357"/>
                <a:gd name="T65" fmla="*/ 1645 h 4516"/>
                <a:gd name="T66" fmla="*/ 4350 w 4357"/>
                <a:gd name="T67" fmla="*/ 1641 h 4516"/>
                <a:gd name="T68" fmla="*/ 4355 w 4357"/>
                <a:gd name="T69" fmla="*/ 1633 h 4516"/>
                <a:gd name="T70" fmla="*/ 4217 w 4357"/>
                <a:gd name="T71" fmla="*/ 1291 h 4516"/>
                <a:gd name="T72" fmla="*/ 4228 w 4357"/>
                <a:gd name="T73" fmla="*/ 1292 h 4516"/>
                <a:gd name="T74" fmla="*/ 4231 w 4357"/>
                <a:gd name="T75" fmla="*/ 1299 h 4516"/>
                <a:gd name="T76" fmla="*/ 4221 w 4357"/>
                <a:gd name="T77" fmla="*/ 1298 h 4516"/>
                <a:gd name="T78" fmla="*/ 4217 w 4357"/>
                <a:gd name="T79" fmla="*/ 1291 h 4516"/>
                <a:gd name="T80" fmla="*/ 321 w 4357"/>
                <a:gd name="T81" fmla="*/ 963 h 4516"/>
                <a:gd name="T82" fmla="*/ 323 w 4357"/>
                <a:gd name="T83" fmla="*/ 973 h 4516"/>
                <a:gd name="T84" fmla="*/ 321 w 4357"/>
                <a:gd name="T85" fmla="*/ 978 h 4516"/>
                <a:gd name="T86" fmla="*/ 316 w 4357"/>
                <a:gd name="T87" fmla="*/ 968 h 4516"/>
                <a:gd name="T88" fmla="*/ 321 w 4357"/>
                <a:gd name="T89" fmla="*/ 963 h 4516"/>
                <a:gd name="T90" fmla="*/ 551 w 4357"/>
                <a:gd name="T91" fmla="*/ 682 h 4516"/>
                <a:gd name="T92" fmla="*/ 562 w 4357"/>
                <a:gd name="T93" fmla="*/ 684 h 4516"/>
                <a:gd name="T94" fmla="*/ 559 w 4357"/>
                <a:gd name="T95" fmla="*/ 687 h 4516"/>
                <a:gd name="T96" fmla="*/ 548 w 4357"/>
                <a:gd name="T97" fmla="*/ 686 h 4516"/>
                <a:gd name="T98" fmla="*/ 551 w 4357"/>
                <a:gd name="T99" fmla="*/ 682 h 4516"/>
                <a:gd name="T100" fmla="*/ 2722 w 4357"/>
                <a:gd name="T101" fmla="*/ 58 h 4516"/>
                <a:gd name="T102" fmla="*/ 2728 w 4357"/>
                <a:gd name="T103" fmla="*/ 60 h 4516"/>
                <a:gd name="T104" fmla="*/ 2732 w 4357"/>
                <a:gd name="T105" fmla="*/ 70 h 4516"/>
                <a:gd name="T106" fmla="*/ 2726 w 4357"/>
                <a:gd name="T107" fmla="*/ 68 h 4516"/>
                <a:gd name="T108" fmla="*/ 2722 w 4357"/>
                <a:gd name="T109" fmla="*/ 58 h 4516"/>
                <a:gd name="T110" fmla="*/ 2366 w 4357"/>
                <a:gd name="T111" fmla="*/ 0 h 4516"/>
                <a:gd name="T112" fmla="*/ 2373 w 4357"/>
                <a:gd name="T113" fmla="*/ 0 h 4516"/>
                <a:gd name="T114" fmla="*/ 2366 w 4357"/>
                <a:gd name="T115" fmla="*/ 9 h 4516"/>
                <a:gd name="T116" fmla="*/ 2359 w 4357"/>
                <a:gd name="T117" fmla="*/ 9 h 4516"/>
                <a:gd name="T118" fmla="*/ 2366 w 4357"/>
                <a:gd name="T119" fmla="*/ 0 h 4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57" h="4516">
                  <a:moveTo>
                    <a:pt x="1988" y="4507"/>
                  </a:moveTo>
                  <a:lnTo>
                    <a:pt x="1997" y="4507"/>
                  </a:lnTo>
                  <a:lnTo>
                    <a:pt x="1990" y="4516"/>
                  </a:lnTo>
                  <a:lnTo>
                    <a:pt x="1981" y="4516"/>
                  </a:lnTo>
                  <a:lnTo>
                    <a:pt x="1988" y="4507"/>
                  </a:lnTo>
                  <a:close/>
                  <a:moveTo>
                    <a:pt x="1622" y="4445"/>
                  </a:moveTo>
                  <a:lnTo>
                    <a:pt x="1629" y="4446"/>
                  </a:lnTo>
                  <a:lnTo>
                    <a:pt x="1633" y="4458"/>
                  </a:lnTo>
                  <a:lnTo>
                    <a:pt x="1624" y="4455"/>
                  </a:lnTo>
                  <a:lnTo>
                    <a:pt x="1622" y="4445"/>
                  </a:lnTo>
                  <a:close/>
                  <a:moveTo>
                    <a:pt x="3800" y="3829"/>
                  </a:moveTo>
                  <a:lnTo>
                    <a:pt x="3810" y="3830"/>
                  </a:lnTo>
                  <a:lnTo>
                    <a:pt x="3804" y="3836"/>
                  </a:lnTo>
                  <a:lnTo>
                    <a:pt x="3794" y="3834"/>
                  </a:lnTo>
                  <a:lnTo>
                    <a:pt x="3800" y="3829"/>
                  </a:lnTo>
                  <a:close/>
                  <a:moveTo>
                    <a:pt x="4036" y="3540"/>
                  </a:moveTo>
                  <a:lnTo>
                    <a:pt x="4040" y="3550"/>
                  </a:lnTo>
                  <a:lnTo>
                    <a:pt x="4036" y="3556"/>
                  </a:lnTo>
                  <a:lnTo>
                    <a:pt x="4032" y="3545"/>
                  </a:lnTo>
                  <a:lnTo>
                    <a:pt x="4036" y="3540"/>
                  </a:lnTo>
                  <a:close/>
                  <a:moveTo>
                    <a:pt x="127" y="3218"/>
                  </a:moveTo>
                  <a:lnTo>
                    <a:pt x="137" y="3220"/>
                  </a:lnTo>
                  <a:lnTo>
                    <a:pt x="141" y="3227"/>
                  </a:lnTo>
                  <a:lnTo>
                    <a:pt x="130" y="3225"/>
                  </a:lnTo>
                  <a:lnTo>
                    <a:pt x="127" y="3218"/>
                  </a:lnTo>
                  <a:close/>
                  <a:moveTo>
                    <a:pt x="5" y="2868"/>
                  </a:moveTo>
                  <a:lnTo>
                    <a:pt x="8" y="2875"/>
                  </a:lnTo>
                  <a:lnTo>
                    <a:pt x="1" y="2883"/>
                  </a:lnTo>
                  <a:lnTo>
                    <a:pt x="0" y="2876"/>
                  </a:lnTo>
                  <a:lnTo>
                    <a:pt x="5" y="2868"/>
                  </a:lnTo>
                  <a:close/>
                  <a:moveTo>
                    <a:pt x="4355" y="1633"/>
                  </a:moveTo>
                  <a:lnTo>
                    <a:pt x="4357" y="1637"/>
                  </a:lnTo>
                  <a:lnTo>
                    <a:pt x="4351" y="1645"/>
                  </a:lnTo>
                  <a:lnTo>
                    <a:pt x="4350" y="1641"/>
                  </a:lnTo>
                  <a:lnTo>
                    <a:pt x="4355" y="1633"/>
                  </a:lnTo>
                  <a:close/>
                  <a:moveTo>
                    <a:pt x="4217" y="1291"/>
                  </a:moveTo>
                  <a:lnTo>
                    <a:pt x="4228" y="1292"/>
                  </a:lnTo>
                  <a:lnTo>
                    <a:pt x="4231" y="1299"/>
                  </a:lnTo>
                  <a:lnTo>
                    <a:pt x="4221" y="1298"/>
                  </a:lnTo>
                  <a:lnTo>
                    <a:pt x="4217" y="1291"/>
                  </a:lnTo>
                  <a:close/>
                  <a:moveTo>
                    <a:pt x="321" y="963"/>
                  </a:moveTo>
                  <a:lnTo>
                    <a:pt x="323" y="973"/>
                  </a:lnTo>
                  <a:lnTo>
                    <a:pt x="321" y="978"/>
                  </a:lnTo>
                  <a:lnTo>
                    <a:pt x="316" y="968"/>
                  </a:lnTo>
                  <a:lnTo>
                    <a:pt x="321" y="963"/>
                  </a:lnTo>
                  <a:close/>
                  <a:moveTo>
                    <a:pt x="551" y="682"/>
                  </a:moveTo>
                  <a:lnTo>
                    <a:pt x="562" y="684"/>
                  </a:lnTo>
                  <a:lnTo>
                    <a:pt x="559" y="687"/>
                  </a:lnTo>
                  <a:lnTo>
                    <a:pt x="548" y="686"/>
                  </a:lnTo>
                  <a:lnTo>
                    <a:pt x="551" y="682"/>
                  </a:lnTo>
                  <a:close/>
                  <a:moveTo>
                    <a:pt x="2722" y="58"/>
                  </a:moveTo>
                  <a:lnTo>
                    <a:pt x="2728" y="60"/>
                  </a:lnTo>
                  <a:lnTo>
                    <a:pt x="2732" y="70"/>
                  </a:lnTo>
                  <a:lnTo>
                    <a:pt x="2726" y="68"/>
                  </a:lnTo>
                  <a:lnTo>
                    <a:pt x="2722" y="58"/>
                  </a:lnTo>
                  <a:close/>
                  <a:moveTo>
                    <a:pt x="2366" y="0"/>
                  </a:moveTo>
                  <a:lnTo>
                    <a:pt x="2373" y="0"/>
                  </a:lnTo>
                  <a:lnTo>
                    <a:pt x="2366" y="9"/>
                  </a:lnTo>
                  <a:lnTo>
                    <a:pt x="2359" y="9"/>
                  </a:lnTo>
                  <a:lnTo>
                    <a:pt x="23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7" name="Freeform 789"/>
            <p:cNvSpPr>
              <a:spLocks noEditPoints="1"/>
            </p:cNvSpPr>
            <p:nvPr/>
          </p:nvSpPr>
          <p:spPr bwMode="auto">
            <a:xfrm>
              <a:off x="4928" y="278"/>
              <a:ext cx="4373" cy="4532"/>
            </a:xfrm>
            <a:custGeom>
              <a:avLst/>
              <a:gdLst>
                <a:gd name="T0" fmla="*/ 1990 w 4373"/>
                <a:gd name="T1" fmla="*/ 4524 h 4532"/>
                <a:gd name="T2" fmla="*/ 1999 w 4373"/>
                <a:gd name="T3" fmla="*/ 4524 h 4532"/>
                <a:gd name="T4" fmla="*/ 1992 w 4373"/>
                <a:gd name="T5" fmla="*/ 4532 h 4532"/>
                <a:gd name="T6" fmla="*/ 1982 w 4373"/>
                <a:gd name="T7" fmla="*/ 4532 h 4532"/>
                <a:gd name="T8" fmla="*/ 1990 w 4373"/>
                <a:gd name="T9" fmla="*/ 4524 h 4532"/>
                <a:gd name="T10" fmla="*/ 1633 w 4373"/>
                <a:gd name="T11" fmla="*/ 4463 h 4532"/>
                <a:gd name="T12" fmla="*/ 1642 w 4373"/>
                <a:gd name="T13" fmla="*/ 4466 h 4532"/>
                <a:gd name="T14" fmla="*/ 1645 w 4373"/>
                <a:gd name="T15" fmla="*/ 4475 h 4532"/>
                <a:gd name="T16" fmla="*/ 1638 w 4373"/>
                <a:gd name="T17" fmla="*/ 4473 h 4532"/>
                <a:gd name="T18" fmla="*/ 1633 w 4373"/>
                <a:gd name="T19" fmla="*/ 4463 h 4532"/>
                <a:gd name="T20" fmla="*/ 3819 w 4373"/>
                <a:gd name="T21" fmla="*/ 3838 h 4532"/>
                <a:gd name="T22" fmla="*/ 3830 w 4373"/>
                <a:gd name="T23" fmla="*/ 3840 h 4532"/>
                <a:gd name="T24" fmla="*/ 3825 w 4373"/>
                <a:gd name="T25" fmla="*/ 3845 h 4532"/>
                <a:gd name="T26" fmla="*/ 3813 w 4373"/>
                <a:gd name="T27" fmla="*/ 3844 h 4532"/>
                <a:gd name="T28" fmla="*/ 3819 w 4373"/>
                <a:gd name="T29" fmla="*/ 3838 h 4532"/>
                <a:gd name="T30" fmla="*/ 4049 w 4373"/>
                <a:gd name="T31" fmla="*/ 3558 h 4532"/>
                <a:gd name="T32" fmla="*/ 4052 w 4373"/>
                <a:gd name="T33" fmla="*/ 3568 h 4532"/>
                <a:gd name="T34" fmla="*/ 4049 w 4373"/>
                <a:gd name="T35" fmla="*/ 3574 h 4532"/>
                <a:gd name="T36" fmla="*/ 4045 w 4373"/>
                <a:gd name="T37" fmla="*/ 3564 h 4532"/>
                <a:gd name="T38" fmla="*/ 4049 w 4373"/>
                <a:gd name="T39" fmla="*/ 3558 h 4532"/>
                <a:gd name="T40" fmla="*/ 125 w 4373"/>
                <a:gd name="T41" fmla="*/ 3223 h 4532"/>
                <a:gd name="T42" fmla="*/ 136 w 4373"/>
                <a:gd name="T43" fmla="*/ 3226 h 4532"/>
                <a:gd name="T44" fmla="*/ 139 w 4373"/>
                <a:gd name="T45" fmla="*/ 3233 h 4532"/>
                <a:gd name="T46" fmla="*/ 127 w 4373"/>
                <a:gd name="T47" fmla="*/ 3230 h 4532"/>
                <a:gd name="T48" fmla="*/ 125 w 4373"/>
                <a:gd name="T49" fmla="*/ 3225 h 4532"/>
                <a:gd name="T50" fmla="*/ 125 w 4373"/>
                <a:gd name="T51" fmla="*/ 3223 h 4532"/>
                <a:gd name="T52" fmla="*/ 9 w 4373"/>
                <a:gd name="T53" fmla="*/ 2884 h 4532"/>
                <a:gd name="T54" fmla="*/ 10 w 4373"/>
                <a:gd name="T55" fmla="*/ 2891 h 4532"/>
                <a:gd name="T56" fmla="*/ 3 w 4373"/>
                <a:gd name="T57" fmla="*/ 2900 h 4532"/>
                <a:gd name="T58" fmla="*/ 0 w 4373"/>
                <a:gd name="T59" fmla="*/ 2893 h 4532"/>
                <a:gd name="T60" fmla="*/ 9 w 4373"/>
                <a:gd name="T61" fmla="*/ 2884 h 4532"/>
                <a:gd name="T62" fmla="*/ 4371 w 4373"/>
                <a:gd name="T63" fmla="*/ 1631 h 4532"/>
                <a:gd name="T64" fmla="*/ 4373 w 4373"/>
                <a:gd name="T65" fmla="*/ 1636 h 4532"/>
                <a:gd name="T66" fmla="*/ 4366 w 4373"/>
                <a:gd name="T67" fmla="*/ 1645 h 4532"/>
                <a:gd name="T68" fmla="*/ 4364 w 4373"/>
                <a:gd name="T69" fmla="*/ 1641 h 4532"/>
                <a:gd name="T70" fmla="*/ 4371 w 4373"/>
                <a:gd name="T71" fmla="*/ 1631 h 4532"/>
                <a:gd name="T72" fmla="*/ 4237 w 4373"/>
                <a:gd name="T73" fmla="*/ 1300 h 4532"/>
                <a:gd name="T74" fmla="*/ 4249 w 4373"/>
                <a:gd name="T75" fmla="*/ 1303 h 4532"/>
                <a:gd name="T76" fmla="*/ 4251 w 4373"/>
                <a:gd name="T77" fmla="*/ 1309 h 4532"/>
                <a:gd name="T78" fmla="*/ 4251 w 4373"/>
                <a:gd name="T79" fmla="*/ 1309 h 4532"/>
                <a:gd name="T80" fmla="*/ 4240 w 4373"/>
                <a:gd name="T81" fmla="*/ 1307 h 4532"/>
                <a:gd name="T82" fmla="*/ 4237 w 4373"/>
                <a:gd name="T83" fmla="*/ 1300 h 4532"/>
                <a:gd name="T84" fmla="*/ 325 w 4373"/>
                <a:gd name="T85" fmla="*/ 961 h 4532"/>
                <a:gd name="T86" fmla="*/ 330 w 4373"/>
                <a:gd name="T87" fmla="*/ 971 h 4532"/>
                <a:gd name="T88" fmla="*/ 325 w 4373"/>
                <a:gd name="T89" fmla="*/ 976 h 4532"/>
                <a:gd name="T90" fmla="*/ 321 w 4373"/>
                <a:gd name="T91" fmla="*/ 967 h 4532"/>
                <a:gd name="T92" fmla="*/ 325 w 4373"/>
                <a:gd name="T93" fmla="*/ 961 h 4532"/>
                <a:gd name="T94" fmla="*/ 550 w 4373"/>
                <a:gd name="T95" fmla="*/ 688 h 4532"/>
                <a:gd name="T96" fmla="*/ 560 w 4373"/>
                <a:gd name="T97" fmla="*/ 690 h 4532"/>
                <a:gd name="T98" fmla="*/ 557 w 4373"/>
                <a:gd name="T99" fmla="*/ 694 h 4532"/>
                <a:gd name="T100" fmla="*/ 547 w 4373"/>
                <a:gd name="T101" fmla="*/ 691 h 4532"/>
                <a:gd name="T102" fmla="*/ 550 w 4373"/>
                <a:gd name="T103" fmla="*/ 688 h 4532"/>
                <a:gd name="T104" fmla="*/ 2728 w 4373"/>
                <a:gd name="T105" fmla="*/ 57 h 4532"/>
                <a:gd name="T106" fmla="*/ 2734 w 4373"/>
                <a:gd name="T107" fmla="*/ 58 h 4532"/>
                <a:gd name="T108" fmla="*/ 2737 w 4373"/>
                <a:gd name="T109" fmla="*/ 68 h 4532"/>
                <a:gd name="T110" fmla="*/ 2731 w 4373"/>
                <a:gd name="T111" fmla="*/ 66 h 4532"/>
                <a:gd name="T112" fmla="*/ 2728 w 4373"/>
                <a:gd name="T113" fmla="*/ 57 h 4532"/>
                <a:gd name="T114" fmla="*/ 2382 w 4373"/>
                <a:gd name="T115" fmla="*/ 0 h 4532"/>
                <a:gd name="T116" fmla="*/ 2389 w 4373"/>
                <a:gd name="T117" fmla="*/ 0 h 4532"/>
                <a:gd name="T118" fmla="*/ 2382 w 4373"/>
                <a:gd name="T119" fmla="*/ 8 h 4532"/>
                <a:gd name="T120" fmla="*/ 2375 w 4373"/>
                <a:gd name="T121" fmla="*/ 8 h 4532"/>
                <a:gd name="T122" fmla="*/ 2382 w 4373"/>
                <a:gd name="T123" fmla="*/ 0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73" h="4532">
                  <a:moveTo>
                    <a:pt x="1990" y="4524"/>
                  </a:moveTo>
                  <a:lnTo>
                    <a:pt x="1999" y="4524"/>
                  </a:lnTo>
                  <a:lnTo>
                    <a:pt x="1992" y="4532"/>
                  </a:lnTo>
                  <a:lnTo>
                    <a:pt x="1982" y="4532"/>
                  </a:lnTo>
                  <a:lnTo>
                    <a:pt x="1990" y="4524"/>
                  </a:lnTo>
                  <a:close/>
                  <a:moveTo>
                    <a:pt x="1633" y="4463"/>
                  </a:moveTo>
                  <a:lnTo>
                    <a:pt x="1642" y="4466"/>
                  </a:lnTo>
                  <a:lnTo>
                    <a:pt x="1645" y="4475"/>
                  </a:lnTo>
                  <a:lnTo>
                    <a:pt x="1638" y="4473"/>
                  </a:lnTo>
                  <a:lnTo>
                    <a:pt x="1633" y="4463"/>
                  </a:lnTo>
                  <a:close/>
                  <a:moveTo>
                    <a:pt x="3819" y="3838"/>
                  </a:moveTo>
                  <a:lnTo>
                    <a:pt x="3830" y="3840"/>
                  </a:lnTo>
                  <a:lnTo>
                    <a:pt x="3825" y="3845"/>
                  </a:lnTo>
                  <a:lnTo>
                    <a:pt x="3813" y="3844"/>
                  </a:lnTo>
                  <a:lnTo>
                    <a:pt x="3819" y="3838"/>
                  </a:lnTo>
                  <a:close/>
                  <a:moveTo>
                    <a:pt x="4049" y="3558"/>
                  </a:moveTo>
                  <a:lnTo>
                    <a:pt x="4052" y="3568"/>
                  </a:lnTo>
                  <a:lnTo>
                    <a:pt x="4049" y="3574"/>
                  </a:lnTo>
                  <a:lnTo>
                    <a:pt x="4045" y="3564"/>
                  </a:lnTo>
                  <a:lnTo>
                    <a:pt x="4049" y="3558"/>
                  </a:lnTo>
                  <a:close/>
                  <a:moveTo>
                    <a:pt x="125" y="3223"/>
                  </a:moveTo>
                  <a:lnTo>
                    <a:pt x="136" y="3226"/>
                  </a:lnTo>
                  <a:lnTo>
                    <a:pt x="139" y="3233"/>
                  </a:lnTo>
                  <a:lnTo>
                    <a:pt x="127" y="3230"/>
                  </a:lnTo>
                  <a:lnTo>
                    <a:pt x="125" y="3225"/>
                  </a:lnTo>
                  <a:lnTo>
                    <a:pt x="125" y="3223"/>
                  </a:lnTo>
                  <a:close/>
                  <a:moveTo>
                    <a:pt x="9" y="2884"/>
                  </a:moveTo>
                  <a:lnTo>
                    <a:pt x="10" y="2891"/>
                  </a:lnTo>
                  <a:lnTo>
                    <a:pt x="3" y="2900"/>
                  </a:lnTo>
                  <a:lnTo>
                    <a:pt x="0" y="2893"/>
                  </a:lnTo>
                  <a:lnTo>
                    <a:pt x="9" y="2884"/>
                  </a:lnTo>
                  <a:close/>
                  <a:moveTo>
                    <a:pt x="4371" y="1631"/>
                  </a:moveTo>
                  <a:lnTo>
                    <a:pt x="4373" y="1636"/>
                  </a:lnTo>
                  <a:lnTo>
                    <a:pt x="4366" y="1645"/>
                  </a:lnTo>
                  <a:lnTo>
                    <a:pt x="4364" y="1641"/>
                  </a:lnTo>
                  <a:lnTo>
                    <a:pt x="4371" y="1631"/>
                  </a:lnTo>
                  <a:close/>
                  <a:moveTo>
                    <a:pt x="4237" y="1300"/>
                  </a:moveTo>
                  <a:lnTo>
                    <a:pt x="4249" y="1303"/>
                  </a:lnTo>
                  <a:lnTo>
                    <a:pt x="4251" y="1309"/>
                  </a:lnTo>
                  <a:lnTo>
                    <a:pt x="4251" y="1309"/>
                  </a:lnTo>
                  <a:lnTo>
                    <a:pt x="4240" y="1307"/>
                  </a:lnTo>
                  <a:lnTo>
                    <a:pt x="4237" y="1300"/>
                  </a:lnTo>
                  <a:close/>
                  <a:moveTo>
                    <a:pt x="325" y="961"/>
                  </a:moveTo>
                  <a:lnTo>
                    <a:pt x="330" y="971"/>
                  </a:lnTo>
                  <a:lnTo>
                    <a:pt x="325" y="976"/>
                  </a:lnTo>
                  <a:lnTo>
                    <a:pt x="321" y="967"/>
                  </a:lnTo>
                  <a:lnTo>
                    <a:pt x="325" y="961"/>
                  </a:lnTo>
                  <a:close/>
                  <a:moveTo>
                    <a:pt x="550" y="688"/>
                  </a:moveTo>
                  <a:lnTo>
                    <a:pt x="560" y="690"/>
                  </a:lnTo>
                  <a:lnTo>
                    <a:pt x="557" y="694"/>
                  </a:lnTo>
                  <a:lnTo>
                    <a:pt x="547" y="691"/>
                  </a:lnTo>
                  <a:lnTo>
                    <a:pt x="550" y="688"/>
                  </a:lnTo>
                  <a:close/>
                  <a:moveTo>
                    <a:pt x="2728" y="57"/>
                  </a:moveTo>
                  <a:lnTo>
                    <a:pt x="2734" y="58"/>
                  </a:lnTo>
                  <a:lnTo>
                    <a:pt x="2737" y="68"/>
                  </a:lnTo>
                  <a:lnTo>
                    <a:pt x="2731" y="66"/>
                  </a:lnTo>
                  <a:lnTo>
                    <a:pt x="2728" y="57"/>
                  </a:lnTo>
                  <a:close/>
                  <a:moveTo>
                    <a:pt x="2382" y="0"/>
                  </a:moveTo>
                  <a:lnTo>
                    <a:pt x="2389" y="0"/>
                  </a:lnTo>
                  <a:lnTo>
                    <a:pt x="2382" y="8"/>
                  </a:lnTo>
                  <a:lnTo>
                    <a:pt x="2375" y="8"/>
                  </a:lnTo>
                  <a:lnTo>
                    <a:pt x="23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8" name="Freeform 790"/>
            <p:cNvSpPr>
              <a:spLocks noEditPoints="1"/>
            </p:cNvSpPr>
            <p:nvPr/>
          </p:nvSpPr>
          <p:spPr bwMode="auto">
            <a:xfrm>
              <a:off x="4923" y="270"/>
              <a:ext cx="4385" cy="4548"/>
            </a:xfrm>
            <a:custGeom>
              <a:avLst/>
              <a:gdLst>
                <a:gd name="T0" fmla="*/ 1997 w 4385"/>
                <a:gd name="T1" fmla="*/ 4540 h 4548"/>
                <a:gd name="T2" fmla="*/ 1982 w 4385"/>
                <a:gd name="T3" fmla="*/ 4548 h 4548"/>
                <a:gd name="T4" fmla="*/ 1643 w 4385"/>
                <a:gd name="T5" fmla="*/ 4481 h 4548"/>
                <a:gd name="T6" fmla="*/ 1654 w 4385"/>
                <a:gd name="T7" fmla="*/ 4493 h 4548"/>
                <a:gd name="T8" fmla="*/ 1643 w 4385"/>
                <a:gd name="T9" fmla="*/ 4481 h 4548"/>
                <a:gd name="T10" fmla="*/ 3845 w 4385"/>
                <a:gd name="T11" fmla="*/ 3849 h 4548"/>
                <a:gd name="T12" fmla="*/ 3830 w 4385"/>
                <a:gd name="T13" fmla="*/ 3853 h 4548"/>
                <a:gd name="T14" fmla="*/ 4057 w 4385"/>
                <a:gd name="T15" fmla="*/ 3576 h 4548"/>
                <a:gd name="T16" fmla="*/ 4057 w 4385"/>
                <a:gd name="T17" fmla="*/ 3592 h 4548"/>
                <a:gd name="T18" fmla="*/ 4057 w 4385"/>
                <a:gd name="T19" fmla="*/ 3576 h 4548"/>
                <a:gd name="T20" fmla="*/ 130 w 4385"/>
                <a:gd name="T21" fmla="*/ 3231 h 4548"/>
                <a:gd name="T22" fmla="*/ 132 w 4385"/>
                <a:gd name="T23" fmla="*/ 3238 h 4548"/>
                <a:gd name="T24" fmla="*/ 121 w 4385"/>
                <a:gd name="T25" fmla="*/ 3236 h 4548"/>
                <a:gd name="T26" fmla="*/ 5 w 4385"/>
                <a:gd name="T27" fmla="*/ 2901 h 4548"/>
                <a:gd name="T28" fmla="*/ 1 w 4385"/>
                <a:gd name="T29" fmla="*/ 2916 h 4548"/>
                <a:gd name="T30" fmla="*/ 5 w 4385"/>
                <a:gd name="T31" fmla="*/ 2901 h 4548"/>
                <a:gd name="T32" fmla="*/ 4385 w 4385"/>
                <a:gd name="T33" fmla="*/ 1636 h 4548"/>
                <a:gd name="T34" fmla="*/ 4376 w 4385"/>
                <a:gd name="T35" fmla="*/ 1639 h 4548"/>
                <a:gd name="T36" fmla="*/ 4254 w 4385"/>
                <a:gd name="T37" fmla="*/ 1311 h 4548"/>
                <a:gd name="T38" fmla="*/ 4265 w 4385"/>
                <a:gd name="T39" fmla="*/ 1312 h 4548"/>
                <a:gd name="T40" fmla="*/ 4256 w 4385"/>
                <a:gd name="T41" fmla="*/ 1317 h 4548"/>
                <a:gd name="T42" fmla="*/ 4254 w 4385"/>
                <a:gd name="T43" fmla="*/ 1311 h 4548"/>
                <a:gd name="T44" fmla="*/ 330 w 4385"/>
                <a:gd name="T45" fmla="*/ 969 h 4548"/>
                <a:gd name="T46" fmla="*/ 322 w 4385"/>
                <a:gd name="T47" fmla="*/ 965 h 4548"/>
                <a:gd name="T48" fmla="*/ 544 w 4385"/>
                <a:gd name="T49" fmla="*/ 695 h 4548"/>
                <a:gd name="T50" fmla="*/ 552 w 4385"/>
                <a:gd name="T51" fmla="*/ 699 h 4548"/>
                <a:gd name="T52" fmla="*/ 544 w 4385"/>
                <a:gd name="T53" fmla="*/ 695 h 4548"/>
                <a:gd name="T54" fmla="*/ 2735 w 4385"/>
                <a:gd name="T55" fmla="*/ 56 h 4548"/>
                <a:gd name="T56" fmla="*/ 2733 w 4385"/>
                <a:gd name="T57" fmla="*/ 65 h 4548"/>
                <a:gd name="T58" fmla="*/ 2394 w 4385"/>
                <a:gd name="T59" fmla="*/ 0 h 4548"/>
                <a:gd name="T60" fmla="*/ 2394 w 4385"/>
                <a:gd name="T61" fmla="*/ 8 h 4548"/>
                <a:gd name="T62" fmla="*/ 2394 w 4385"/>
                <a:gd name="T63" fmla="*/ 0 h 4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85" h="4548">
                  <a:moveTo>
                    <a:pt x="1987" y="4540"/>
                  </a:moveTo>
                  <a:lnTo>
                    <a:pt x="1997" y="4540"/>
                  </a:lnTo>
                  <a:lnTo>
                    <a:pt x="1992" y="4548"/>
                  </a:lnTo>
                  <a:lnTo>
                    <a:pt x="1982" y="4548"/>
                  </a:lnTo>
                  <a:lnTo>
                    <a:pt x="1987" y="4540"/>
                  </a:lnTo>
                  <a:close/>
                  <a:moveTo>
                    <a:pt x="1643" y="4481"/>
                  </a:moveTo>
                  <a:lnTo>
                    <a:pt x="1650" y="4483"/>
                  </a:lnTo>
                  <a:lnTo>
                    <a:pt x="1654" y="4493"/>
                  </a:lnTo>
                  <a:lnTo>
                    <a:pt x="1647" y="4491"/>
                  </a:lnTo>
                  <a:lnTo>
                    <a:pt x="1643" y="4481"/>
                  </a:lnTo>
                  <a:close/>
                  <a:moveTo>
                    <a:pt x="3835" y="3848"/>
                  </a:moveTo>
                  <a:lnTo>
                    <a:pt x="3845" y="3849"/>
                  </a:lnTo>
                  <a:lnTo>
                    <a:pt x="3840" y="3855"/>
                  </a:lnTo>
                  <a:lnTo>
                    <a:pt x="3830" y="3853"/>
                  </a:lnTo>
                  <a:lnTo>
                    <a:pt x="3835" y="3848"/>
                  </a:lnTo>
                  <a:close/>
                  <a:moveTo>
                    <a:pt x="4057" y="3576"/>
                  </a:moveTo>
                  <a:lnTo>
                    <a:pt x="4061" y="3586"/>
                  </a:lnTo>
                  <a:lnTo>
                    <a:pt x="4057" y="3592"/>
                  </a:lnTo>
                  <a:lnTo>
                    <a:pt x="4054" y="3582"/>
                  </a:lnTo>
                  <a:lnTo>
                    <a:pt x="4057" y="3576"/>
                  </a:lnTo>
                  <a:close/>
                  <a:moveTo>
                    <a:pt x="118" y="3230"/>
                  </a:moveTo>
                  <a:lnTo>
                    <a:pt x="130" y="3231"/>
                  </a:lnTo>
                  <a:lnTo>
                    <a:pt x="130" y="3233"/>
                  </a:lnTo>
                  <a:lnTo>
                    <a:pt x="132" y="3238"/>
                  </a:lnTo>
                  <a:lnTo>
                    <a:pt x="121" y="3237"/>
                  </a:lnTo>
                  <a:lnTo>
                    <a:pt x="121" y="3236"/>
                  </a:lnTo>
                  <a:lnTo>
                    <a:pt x="118" y="3230"/>
                  </a:lnTo>
                  <a:close/>
                  <a:moveTo>
                    <a:pt x="5" y="2901"/>
                  </a:moveTo>
                  <a:lnTo>
                    <a:pt x="8" y="2908"/>
                  </a:lnTo>
                  <a:lnTo>
                    <a:pt x="1" y="2916"/>
                  </a:lnTo>
                  <a:lnTo>
                    <a:pt x="0" y="2909"/>
                  </a:lnTo>
                  <a:lnTo>
                    <a:pt x="5" y="2901"/>
                  </a:lnTo>
                  <a:close/>
                  <a:moveTo>
                    <a:pt x="4383" y="1630"/>
                  </a:moveTo>
                  <a:lnTo>
                    <a:pt x="4385" y="1636"/>
                  </a:lnTo>
                  <a:lnTo>
                    <a:pt x="4378" y="1644"/>
                  </a:lnTo>
                  <a:lnTo>
                    <a:pt x="4376" y="1639"/>
                  </a:lnTo>
                  <a:lnTo>
                    <a:pt x="4383" y="1630"/>
                  </a:lnTo>
                  <a:close/>
                  <a:moveTo>
                    <a:pt x="4254" y="1311"/>
                  </a:moveTo>
                  <a:lnTo>
                    <a:pt x="4265" y="1312"/>
                  </a:lnTo>
                  <a:lnTo>
                    <a:pt x="4265" y="1312"/>
                  </a:lnTo>
                  <a:lnTo>
                    <a:pt x="4268" y="1319"/>
                  </a:lnTo>
                  <a:lnTo>
                    <a:pt x="4256" y="1317"/>
                  </a:lnTo>
                  <a:lnTo>
                    <a:pt x="4256" y="1317"/>
                  </a:lnTo>
                  <a:lnTo>
                    <a:pt x="4254" y="1311"/>
                  </a:lnTo>
                  <a:close/>
                  <a:moveTo>
                    <a:pt x="326" y="958"/>
                  </a:moveTo>
                  <a:lnTo>
                    <a:pt x="330" y="969"/>
                  </a:lnTo>
                  <a:lnTo>
                    <a:pt x="326" y="975"/>
                  </a:lnTo>
                  <a:lnTo>
                    <a:pt x="322" y="965"/>
                  </a:lnTo>
                  <a:lnTo>
                    <a:pt x="326" y="958"/>
                  </a:lnTo>
                  <a:close/>
                  <a:moveTo>
                    <a:pt x="544" y="695"/>
                  </a:moveTo>
                  <a:lnTo>
                    <a:pt x="555" y="696"/>
                  </a:lnTo>
                  <a:lnTo>
                    <a:pt x="552" y="699"/>
                  </a:lnTo>
                  <a:lnTo>
                    <a:pt x="541" y="698"/>
                  </a:lnTo>
                  <a:lnTo>
                    <a:pt x="544" y="695"/>
                  </a:lnTo>
                  <a:close/>
                  <a:moveTo>
                    <a:pt x="2729" y="55"/>
                  </a:moveTo>
                  <a:lnTo>
                    <a:pt x="2735" y="56"/>
                  </a:lnTo>
                  <a:lnTo>
                    <a:pt x="2739" y="66"/>
                  </a:lnTo>
                  <a:lnTo>
                    <a:pt x="2733" y="65"/>
                  </a:lnTo>
                  <a:lnTo>
                    <a:pt x="2729" y="55"/>
                  </a:lnTo>
                  <a:close/>
                  <a:moveTo>
                    <a:pt x="2394" y="0"/>
                  </a:moveTo>
                  <a:lnTo>
                    <a:pt x="2401" y="0"/>
                  </a:lnTo>
                  <a:lnTo>
                    <a:pt x="2394" y="8"/>
                  </a:lnTo>
                  <a:lnTo>
                    <a:pt x="2387" y="8"/>
                  </a:lnTo>
                  <a:lnTo>
                    <a:pt x="23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9" name="Freeform 791"/>
            <p:cNvSpPr>
              <a:spLocks noEditPoints="1"/>
            </p:cNvSpPr>
            <p:nvPr/>
          </p:nvSpPr>
          <p:spPr bwMode="auto">
            <a:xfrm>
              <a:off x="4916" y="261"/>
              <a:ext cx="4399" cy="4566"/>
            </a:xfrm>
            <a:custGeom>
              <a:avLst/>
              <a:gdLst>
                <a:gd name="T0" fmla="*/ 1999 w 4399"/>
                <a:gd name="T1" fmla="*/ 4557 h 4566"/>
                <a:gd name="T2" fmla="*/ 1965 w 4399"/>
                <a:gd name="T3" fmla="*/ 4565 h 4566"/>
                <a:gd name="T4" fmla="*/ 1955 w 4399"/>
                <a:gd name="T5" fmla="*/ 4563 h 4566"/>
                <a:gd name="T6" fmla="*/ 1972 w 4399"/>
                <a:gd name="T7" fmla="*/ 4560 h 4566"/>
                <a:gd name="T8" fmla="*/ 1982 w 4399"/>
                <a:gd name="T9" fmla="*/ 4565 h 4566"/>
                <a:gd name="T10" fmla="*/ 1654 w 4399"/>
                <a:gd name="T11" fmla="*/ 4500 h 4566"/>
                <a:gd name="T12" fmla="*/ 1665 w 4399"/>
                <a:gd name="T13" fmla="*/ 4512 h 4566"/>
                <a:gd name="T14" fmla="*/ 1654 w 4399"/>
                <a:gd name="T15" fmla="*/ 4500 h 4566"/>
                <a:gd name="T16" fmla="*/ 3864 w 4399"/>
                <a:gd name="T17" fmla="*/ 3861 h 4566"/>
                <a:gd name="T18" fmla="*/ 3847 w 4399"/>
                <a:gd name="T19" fmla="*/ 3864 h 4566"/>
                <a:gd name="T20" fmla="*/ 4068 w 4399"/>
                <a:gd name="T21" fmla="*/ 3595 h 4566"/>
                <a:gd name="T22" fmla="*/ 4068 w 4399"/>
                <a:gd name="T23" fmla="*/ 3611 h 4566"/>
                <a:gd name="T24" fmla="*/ 4068 w 4399"/>
                <a:gd name="T25" fmla="*/ 3595 h 4566"/>
                <a:gd name="T26" fmla="*/ 125 w 4399"/>
                <a:gd name="T27" fmla="*/ 3239 h 4566"/>
                <a:gd name="T28" fmla="*/ 128 w 4399"/>
                <a:gd name="T29" fmla="*/ 3246 h 4566"/>
                <a:gd name="T30" fmla="*/ 115 w 4399"/>
                <a:gd name="T31" fmla="*/ 3238 h 4566"/>
                <a:gd name="T32" fmla="*/ 8 w 4399"/>
                <a:gd name="T33" fmla="*/ 2925 h 4566"/>
                <a:gd name="T34" fmla="*/ 0 w 4399"/>
                <a:gd name="T35" fmla="*/ 2927 h 4566"/>
                <a:gd name="T36" fmla="*/ 4398 w 4399"/>
                <a:gd name="T37" fmla="*/ 1632 h 4566"/>
                <a:gd name="T38" fmla="*/ 4392 w 4399"/>
                <a:gd name="T39" fmla="*/ 1645 h 4566"/>
                <a:gd name="T40" fmla="*/ 4398 w 4399"/>
                <a:gd name="T41" fmla="*/ 1632 h 4566"/>
                <a:gd name="T42" fmla="*/ 4282 w 4399"/>
                <a:gd name="T43" fmla="*/ 1323 h 4566"/>
                <a:gd name="T44" fmla="*/ 4275 w 4399"/>
                <a:gd name="T45" fmla="*/ 1328 h 4566"/>
                <a:gd name="T46" fmla="*/ 4272 w 4399"/>
                <a:gd name="T47" fmla="*/ 1321 h 4566"/>
                <a:gd name="T48" fmla="*/ 333 w 4399"/>
                <a:gd name="T49" fmla="*/ 967 h 4566"/>
                <a:gd name="T50" fmla="*/ 326 w 4399"/>
                <a:gd name="T51" fmla="*/ 962 h 4566"/>
                <a:gd name="T52" fmla="*/ 539 w 4399"/>
                <a:gd name="T53" fmla="*/ 702 h 4566"/>
                <a:gd name="T54" fmla="*/ 548 w 4399"/>
                <a:gd name="T55" fmla="*/ 707 h 4566"/>
                <a:gd name="T56" fmla="*/ 539 w 4399"/>
                <a:gd name="T57" fmla="*/ 702 h 4566"/>
                <a:gd name="T58" fmla="*/ 2738 w 4399"/>
                <a:gd name="T59" fmla="*/ 55 h 4566"/>
                <a:gd name="T60" fmla="*/ 2736 w 4399"/>
                <a:gd name="T61" fmla="*/ 64 h 4566"/>
                <a:gd name="T62" fmla="*/ 2424 w 4399"/>
                <a:gd name="T63" fmla="*/ 1 h 4566"/>
                <a:gd name="T64" fmla="*/ 2432 w 4399"/>
                <a:gd name="T65" fmla="*/ 3 h 4566"/>
                <a:gd name="T66" fmla="*/ 2424 w 4399"/>
                <a:gd name="T67" fmla="*/ 1 h 4566"/>
                <a:gd name="T68" fmla="*/ 2415 w 4399"/>
                <a:gd name="T69" fmla="*/ 0 h 4566"/>
                <a:gd name="T70" fmla="*/ 2401 w 4399"/>
                <a:gd name="T71" fmla="*/ 9 h 4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99" h="4566">
                  <a:moveTo>
                    <a:pt x="1989" y="4557"/>
                  </a:moveTo>
                  <a:lnTo>
                    <a:pt x="1999" y="4557"/>
                  </a:lnTo>
                  <a:lnTo>
                    <a:pt x="1992" y="4566"/>
                  </a:lnTo>
                  <a:lnTo>
                    <a:pt x="1965" y="4565"/>
                  </a:lnTo>
                  <a:lnTo>
                    <a:pt x="1955" y="4563"/>
                  </a:lnTo>
                  <a:lnTo>
                    <a:pt x="1955" y="4563"/>
                  </a:lnTo>
                  <a:lnTo>
                    <a:pt x="1968" y="4560"/>
                  </a:lnTo>
                  <a:lnTo>
                    <a:pt x="1972" y="4560"/>
                  </a:lnTo>
                  <a:lnTo>
                    <a:pt x="1977" y="4562"/>
                  </a:lnTo>
                  <a:lnTo>
                    <a:pt x="1982" y="4565"/>
                  </a:lnTo>
                  <a:lnTo>
                    <a:pt x="1989" y="4557"/>
                  </a:lnTo>
                  <a:close/>
                  <a:moveTo>
                    <a:pt x="1654" y="4500"/>
                  </a:moveTo>
                  <a:lnTo>
                    <a:pt x="1661" y="4502"/>
                  </a:lnTo>
                  <a:lnTo>
                    <a:pt x="1665" y="4512"/>
                  </a:lnTo>
                  <a:lnTo>
                    <a:pt x="1657" y="4511"/>
                  </a:lnTo>
                  <a:lnTo>
                    <a:pt x="1654" y="4500"/>
                  </a:lnTo>
                  <a:close/>
                  <a:moveTo>
                    <a:pt x="3852" y="3858"/>
                  </a:moveTo>
                  <a:lnTo>
                    <a:pt x="3864" y="3861"/>
                  </a:lnTo>
                  <a:lnTo>
                    <a:pt x="3858" y="3866"/>
                  </a:lnTo>
                  <a:lnTo>
                    <a:pt x="3847" y="3864"/>
                  </a:lnTo>
                  <a:lnTo>
                    <a:pt x="3852" y="3858"/>
                  </a:lnTo>
                  <a:close/>
                  <a:moveTo>
                    <a:pt x="4068" y="3595"/>
                  </a:moveTo>
                  <a:lnTo>
                    <a:pt x="4073" y="3606"/>
                  </a:lnTo>
                  <a:lnTo>
                    <a:pt x="4068" y="3611"/>
                  </a:lnTo>
                  <a:lnTo>
                    <a:pt x="4064" y="3601"/>
                  </a:lnTo>
                  <a:lnTo>
                    <a:pt x="4068" y="3595"/>
                  </a:lnTo>
                  <a:close/>
                  <a:moveTo>
                    <a:pt x="115" y="3238"/>
                  </a:moveTo>
                  <a:lnTo>
                    <a:pt x="125" y="3239"/>
                  </a:lnTo>
                  <a:lnTo>
                    <a:pt x="128" y="3245"/>
                  </a:lnTo>
                  <a:lnTo>
                    <a:pt x="128" y="3246"/>
                  </a:lnTo>
                  <a:lnTo>
                    <a:pt x="118" y="3245"/>
                  </a:lnTo>
                  <a:lnTo>
                    <a:pt x="115" y="3238"/>
                  </a:lnTo>
                  <a:close/>
                  <a:moveTo>
                    <a:pt x="7" y="2918"/>
                  </a:moveTo>
                  <a:lnTo>
                    <a:pt x="8" y="2925"/>
                  </a:lnTo>
                  <a:lnTo>
                    <a:pt x="1" y="2934"/>
                  </a:lnTo>
                  <a:lnTo>
                    <a:pt x="0" y="2927"/>
                  </a:lnTo>
                  <a:lnTo>
                    <a:pt x="7" y="2918"/>
                  </a:lnTo>
                  <a:close/>
                  <a:moveTo>
                    <a:pt x="4398" y="1632"/>
                  </a:moveTo>
                  <a:lnTo>
                    <a:pt x="4399" y="1636"/>
                  </a:lnTo>
                  <a:lnTo>
                    <a:pt x="4392" y="1645"/>
                  </a:lnTo>
                  <a:lnTo>
                    <a:pt x="4390" y="1639"/>
                  </a:lnTo>
                  <a:lnTo>
                    <a:pt x="4398" y="1632"/>
                  </a:lnTo>
                  <a:close/>
                  <a:moveTo>
                    <a:pt x="4272" y="1321"/>
                  </a:moveTo>
                  <a:lnTo>
                    <a:pt x="4282" y="1323"/>
                  </a:lnTo>
                  <a:lnTo>
                    <a:pt x="4285" y="1330"/>
                  </a:lnTo>
                  <a:lnTo>
                    <a:pt x="4275" y="1328"/>
                  </a:lnTo>
                  <a:lnTo>
                    <a:pt x="4272" y="1321"/>
                  </a:lnTo>
                  <a:lnTo>
                    <a:pt x="4272" y="1321"/>
                  </a:lnTo>
                  <a:close/>
                  <a:moveTo>
                    <a:pt x="330" y="957"/>
                  </a:moveTo>
                  <a:lnTo>
                    <a:pt x="333" y="967"/>
                  </a:lnTo>
                  <a:lnTo>
                    <a:pt x="329" y="974"/>
                  </a:lnTo>
                  <a:lnTo>
                    <a:pt x="326" y="962"/>
                  </a:lnTo>
                  <a:lnTo>
                    <a:pt x="330" y="957"/>
                  </a:lnTo>
                  <a:close/>
                  <a:moveTo>
                    <a:pt x="539" y="702"/>
                  </a:moveTo>
                  <a:lnTo>
                    <a:pt x="551" y="704"/>
                  </a:lnTo>
                  <a:lnTo>
                    <a:pt x="548" y="707"/>
                  </a:lnTo>
                  <a:lnTo>
                    <a:pt x="536" y="705"/>
                  </a:lnTo>
                  <a:lnTo>
                    <a:pt x="539" y="702"/>
                  </a:lnTo>
                  <a:close/>
                  <a:moveTo>
                    <a:pt x="2732" y="54"/>
                  </a:moveTo>
                  <a:lnTo>
                    <a:pt x="2738" y="55"/>
                  </a:lnTo>
                  <a:lnTo>
                    <a:pt x="2742" y="65"/>
                  </a:lnTo>
                  <a:lnTo>
                    <a:pt x="2736" y="64"/>
                  </a:lnTo>
                  <a:lnTo>
                    <a:pt x="2732" y="54"/>
                  </a:lnTo>
                  <a:close/>
                  <a:moveTo>
                    <a:pt x="2424" y="1"/>
                  </a:moveTo>
                  <a:lnTo>
                    <a:pt x="2434" y="1"/>
                  </a:lnTo>
                  <a:lnTo>
                    <a:pt x="2432" y="3"/>
                  </a:lnTo>
                  <a:lnTo>
                    <a:pt x="2428" y="1"/>
                  </a:lnTo>
                  <a:lnTo>
                    <a:pt x="2424" y="1"/>
                  </a:lnTo>
                  <a:close/>
                  <a:moveTo>
                    <a:pt x="2408" y="0"/>
                  </a:moveTo>
                  <a:lnTo>
                    <a:pt x="2415" y="0"/>
                  </a:lnTo>
                  <a:lnTo>
                    <a:pt x="2408" y="9"/>
                  </a:lnTo>
                  <a:lnTo>
                    <a:pt x="2401" y="9"/>
                  </a:lnTo>
                  <a:lnTo>
                    <a:pt x="24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0" name="Freeform 792"/>
            <p:cNvSpPr>
              <a:spLocks noEditPoints="1"/>
            </p:cNvSpPr>
            <p:nvPr/>
          </p:nvSpPr>
          <p:spPr bwMode="auto">
            <a:xfrm>
              <a:off x="4909" y="253"/>
              <a:ext cx="4413" cy="4584"/>
            </a:xfrm>
            <a:custGeom>
              <a:avLst/>
              <a:gdLst>
                <a:gd name="T0" fmla="*/ 1972 w 4413"/>
                <a:gd name="T1" fmla="*/ 4573 h 4584"/>
                <a:gd name="T2" fmla="*/ 1996 w 4413"/>
                <a:gd name="T3" fmla="*/ 4577 h 4584"/>
                <a:gd name="T4" fmla="*/ 2000 w 4413"/>
                <a:gd name="T5" fmla="*/ 4584 h 4584"/>
                <a:gd name="T6" fmla="*/ 1953 w 4413"/>
                <a:gd name="T7" fmla="*/ 4578 h 4584"/>
                <a:gd name="T8" fmla="*/ 1962 w 4413"/>
                <a:gd name="T9" fmla="*/ 4571 h 4584"/>
                <a:gd name="T10" fmla="*/ 1672 w 4413"/>
                <a:gd name="T11" fmla="*/ 4520 h 4584"/>
                <a:gd name="T12" fmla="*/ 1679 w 4413"/>
                <a:gd name="T13" fmla="*/ 4523 h 4584"/>
                <a:gd name="T14" fmla="*/ 1696 w 4413"/>
                <a:gd name="T15" fmla="*/ 4529 h 4584"/>
                <a:gd name="T16" fmla="*/ 1667 w 4413"/>
                <a:gd name="T17" fmla="*/ 4529 h 4584"/>
                <a:gd name="T18" fmla="*/ 1664 w 4413"/>
                <a:gd name="T19" fmla="*/ 4519 h 4584"/>
                <a:gd name="T20" fmla="*/ 3903 w 4413"/>
                <a:gd name="T21" fmla="*/ 3849 h 4584"/>
                <a:gd name="T22" fmla="*/ 3875 w 4413"/>
                <a:gd name="T23" fmla="*/ 3876 h 4584"/>
                <a:gd name="T24" fmla="*/ 3865 w 4413"/>
                <a:gd name="T25" fmla="*/ 3874 h 4584"/>
                <a:gd name="T26" fmla="*/ 3876 w 4413"/>
                <a:gd name="T27" fmla="*/ 3869 h 4584"/>
                <a:gd name="T28" fmla="*/ 3890 w 4413"/>
                <a:gd name="T29" fmla="*/ 3850 h 4584"/>
                <a:gd name="T30" fmla="*/ 4080 w 4413"/>
                <a:gd name="T31" fmla="*/ 3614 h 4584"/>
                <a:gd name="T32" fmla="*/ 4085 w 4413"/>
                <a:gd name="T33" fmla="*/ 3620 h 4584"/>
                <a:gd name="T34" fmla="*/ 4064 w 4413"/>
                <a:gd name="T35" fmla="*/ 3651 h 4584"/>
                <a:gd name="T36" fmla="*/ 4065 w 4413"/>
                <a:gd name="T37" fmla="*/ 3636 h 4584"/>
                <a:gd name="T38" fmla="*/ 4073 w 4413"/>
                <a:gd name="T39" fmla="*/ 3626 h 4584"/>
                <a:gd name="T40" fmla="*/ 4075 w 4413"/>
                <a:gd name="T41" fmla="*/ 3619 h 4584"/>
                <a:gd name="T42" fmla="*/ 101 w 4413"/>
                <a:gd name="T43" fmla="*/ 3222 h 4584"/>
                <a:gd name="T44" fmla="*/ 114 w 4413"/>
                <a:gd name="T45" fmla="*/ 3233 h 4584"/>
                <a:gd name="T46" fmla="*/ 122 w 4413"/>
                <a:gd name="T47" fmla="*/ 3246 h 4584"/>
                <a:gd name="T48" fmla="*/ 115 w 4413"/>
                <a:gd name="T49" fmla="*/ 3251 h 4584"/>
                <a:gd name="T50" fmla="*/ 101 w 4413"/>
                <a:gd name="T51" fmla="*/ 3222 h 4584"/>
                <a:gd name="T52" fmla="*/ 8 w 4413"/>
                <a:gd name="T53" fmla="*/ 2942 h 4584"/>
                <a:gd name="T54" fmla="*/ 11 w 4413"/>
                <a:gd name="T55" fmla="*/ 2957 h 4584"/>
                <a:gd name="T56" fmla="*/ 11 w 4413"/>
                <a:gd name="T57" fmla="*/ 2977 h 4584"/>
                <a:gd name="T58" fmla="*/ 0 w 4413"/>
                <a:gd name="T59" fmla="*/ 2943 h 4584"/>
                <a:gd name="T60" fmla="*/ 4403 w 4413"/>
                <a:gd name="T61" fmla="*/ 1605 h 4584"/>
                <a:gd name="T62" fmla="*/ 4412 w 4413"/>
                <a:gd name="T63" fmla="*/ 1637 h 4584"/>
                <a:gd name="T64" fmla="*/ 4405 w 4413"/>
                <a:gd name="T65" fmla="*/ 1640 h 4584"/>
                <a:gd name="T66" fmla="*/ 4402 w 4413"/>
                <a:gd name="T67" fmla="*/ 1625 h 4584"/>
                <a:gd name="T68" fmla="*/ 4403 w 4413"/>
                <a:gd name="T69" fmla="*/ 1606 h 4584"/>
                <a:gd name="T70" fmla="*/ 4299 w 4413"/>
                <a:gd name="T71" fmla="*/ 1329 h 4584"/>
                <a:gd name="T72" fmla="*/ 4308 w 4413"/>
                <a:gd name="T73" fmla="*/ 1359 h 4584"/>
                <a:gd name="T74" fmla="*/ 4299 w 4413"/>
                <a:gd name="T75" fmla="*/ 1339 h 4584"/>
                <a:gd name="T76" fmla="*/ 4289 w 4413"/>
                <a:gd name="T77" fmla="*/ 1331 h 4584"/>
                <a:gd name="T78" fmla="*/ 4299 w 4413"/>
                <a:gd name="T79" fmla="*/ 1329 h 4584"/>
                <a:gd name="T80" fmla="*/ 350 w 4413"/>
                <a:gd name="T81" fmla="*/ 941 h 4584"/>
                <a:gd name="T82" fmla="*/ 344 w 4413"/>
                <a:gd name="T83" fmla="*/ 952 h 4584"/>
                <a:gd name="T84" fmla="*/ 334 w 4413"/>
                <a:gd name="T85" fmla="*/ 959 h 4584"/>
                <a:gd name="T86" fmla="*/ 333 w 4413"/>
                <a:gd name="T87" fmla="*/ 970 h 4584"/>
                <a:gd name="T88" fmla="*/ 327 w 4413"/>
                <a:gd name="T89" fmla="*/ 965 h 4584"/>
                <a:gd name="T90" fmla="*/ 349 w 4413"/>
                <a:gd name="T91" fmla="*/ 932 h 4584"/>
                <a:gd name="T92" fmla="*/ 539 w 4413"/>
                <a:gd name="T93" fmla="*/ 709 h 4584"/>
                <a:gd name="T94" fmla="*/ 543 w 4413"/>
                <a:gd name="T95" fmla="*/ 713 h 4584"/>
                <a:gd name="T96" fmla="*/ 531 w 4413"/>
                <a:gd name="T97" fmla="*/ 722 h 4584"/>
                <a:gd name="T98" fmla="*/ 514 w 4413"/>
                <a:gd name="T99" fmla="*/ 730 h 4584"/>
                <a:gd name="T100" fmla="*/ 2713 w 4413"/>
                <a:gd name="T101" fmla="*/ 46 h 4584"/>
                <a:gd name="T102" fmla="*/ 2743 w 4413"/>
                <a:gd name="T103" fmla="*/ 56 h 4584"/>
                <a:gd name="T104" fmla="*/ 2739 w 4413"/>
                <a:gd name="T105" fmla="*/ 62 h 4584"/>
                <a:gd name="T106" fmla="*/ 2733 w 4413"/>
                <a:gd name="T107" fmla="*/ 56 h 4584"/>
                <a:gd name="T108" fmla="*/ 2719 w 4413"/>
                <a:gd name="T109" fmla="*/ 52 h 4584"/>
                <a:gd name="T110" fmla="*/ 2415 w 4413"/>
                <a:gd name="T111" fmla="*/ 0 h 4584"/>
                <a:gd name="T112" fmla="*/ 2456 w 4413"/>
                <a:gd name="T113" fmla="*/ 2 h 4584"/>
                <a:gd name="T114" fmla="*/ 2441 w 4413"/>
                <a:gd name="T115" fmla="*/ 9 h 4584"/>
                <a:gd name="T116" fmla="*/ 2430 w 4413"/>
                <a:gd name="T117" fmla="*/ 8 h 4584"/>
                <a:gd name="T118" fmla="*/ 2422 w 4413"/>
                <a:gd name="T119" fmla="*/ 8 h 4584"/>
                <a:gd name="T120" fmla="*/ 2420 w 4413"/>
                <a:gd name="T121" fmla="*/ 2 h 4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13" h="4584">
                  <a:moveTo>
                    <a:pt x="1962" y="4571"/>
                  </a:moveTo>
                  <a:lnTo>
                    <a:pt x="1972" y="4573"/>
                  </a:lnTo>
                  <a:lnTo>
                    <a:pt x="1999" y="4574"/>
                  </a:lnTo>
                  <a:lnTo>
                    <a:pt x="1996" y="4577"/>
                  </a:lnTo>
                  <a:lnTo>
                    <a:pt x="1999" y="4582"/>
                  </a:lnTo>
                  <a:lnTo>
                    <a:pt x="2000" y="4584"/>
                  </a:lnTo>
                  <a:lnTo>
                    <a:pt x="1970" y="4581"/>
                  </a:lnTo>
                  <a:lnTo>
                    <a:pt x="1953" y="4578"/>
                  </a:lnTo>
                  <a:lnTo>
                    <a:pt x="1953" y="4578"/>
                  </a:lnTo>
                  <a:lnTo>
                    <a:pt x="1962" y="4571"/>
                  </a:lnTo>
                  <a:close/>
                  <a:moveTo>
                    <a:pt x="1664" y="4519"/>
                  </a:moveTo>
                  <a:lnTo>
                    <a:pt x="1672" y="4520"/>
                  </a:lnTo>
                  <a:lnTo>
                    <a:pt x="1674" y="4524"/>
                  </a:lnTo>
                  <a:lnTo>
                    <a:pt x="1679" y="4523"/>
                  </a:lnTo>
                  <a:lnTo>
                    <a:pt x="1684" y="4523"/>
                  </a:lnTo>
                  <a:lnTo>
                    <a:pt x="1696" y="4529"/>
                  </a:lnTo>
                  <a:lnTo>
                    <a:pt x="1702" y="4537"/>
                  </a:lnTo>
                  <a:lnTo>
                    <a:pt x="1667" y="4529"/>
                  </a:lnTo>
                  <a:lnTo>
                    <a:pt x="1668" y="4527"/>
                  </a:lnTo>
                  <a:lnTo>
                    <a:pt x="1664" y="4519"/>
                  </a:lnTo>
                  <a:close/>
                  <a:moveTo>
                    <a:pt x="3900" y="3848"/>
                  </a:moveTo>
                  <a:lnTo>
                    <a:pt x="3903" y="3849"/>
                  </a:lnTo>
                  <a:lnTo>
                    <a:pt x="3900" y="3850"/>
                  </a:lnTo>
                  <a:lnTo>
                    <a:pt x="3875" y="3876"/>
                  </a:lnTo>
                  <a:lnTo>
                    <a:pt x="3875" y="3876"/>
                  </a:lnTo>
                  <a:lnTo>
                    <a:pt x="3865" y="3874"/>
                  </a:lnTo>
                  <a:lnTo>
                    <a:pt x="3871" y="3869"/>
                  </a:lnTo>
                  <a:lnTo>
                    <a:pt x="3876" y="3869"/>
                  </a:lnTo>
                  <a:lnTo>
                    <a:pt x="3880" y="3859"/>
                  </a:lnTo>
                  <a:lnTo>
                    <a:pt x="3890" y="3850"/>
                  </a:lnTo>
                  <a:lnTo>
                    <a:pt x="3900" y="3848"/>
                  </a:lnTo>
                  <a:close/>
                  <a:moveTo>
                    <a:pt x="4080" y="3614"/>
                  </a:moveTo>
                  <a:lnTo>
                    <a:pt x="4081" y="3620"/>
                  </a:lnTo>
                  <a:lnTo>
                    <a:pt x="4085" y="3620"/>
                  </a:lnTo>
                  <a:lnTo>
                    <a:pt x="4087" y="3620"/>
                  </a:lnTo>
                  <a:lnTo>
                    <a:pt x="4064" y="3651"/>
                  </a:lnTo>
                  <a:lnTo>
                    <a:pt x="4064" y="3641"/>
                  </a:lnTo>
                  <a:lnTo>
                    <a:pt x="4065" y="3636"/>
                  </a:lnTo>
                  <a:lnTo>
                    <a:pt x="4068" y="3630"/>
                  </a:lnTo>
                  <a:lnTo>
                    <a:pt x="4073" y="3626"/>
                  </a:lnTo>
                  <a:lnTo>
                    <a:pt x="4077" y="3623"/>
                  </a:lnTo>
                  <a:lnTo>
                    <a:pt x="4075" y="3619"/>
                  </a:lnTo>
                  <a:lnTo>
                    <a:pt x="4080" y="3614"/>
                  </a:lnTo>
                  <a:close/>
                  <a:moveTo>
                    <a:pt x="101" y="3222"/>
                  </a:moveTo>
                  <a:lnTo>
                    <a:pt x="106" y="3223"/>
                  </a:lnTo>
                  <a:lnTo>
                    <a:pt x="114" y="3233"/>
                  </a:lnTo>
                  <a:lnTo>
                    <a:pt x="117" y="3244"/>
                  </a:lnTo>
                  <a:lnTo>
                    <a:pt x="122" y="3246"/>
                  </a:lnTo>
                  <a:lnTo>
                    <a:pt x="125" y="3253"/>
                  </a:lnTo>
                  <a:lnTo>
                    <a:pt x="115" y="3251"/>
                  </a:lnTo>
                  <a:lnTo>
                    <a:pt x="115" y="3251"/>
                  </a:lnTo>
                  <a:lnTo>
                    <a:pt x="101" y="3222"/>
                  </a:lnTo>
                  <a:close/>
                  <a:moveTo>
                    <a:pt x="7" y="2935"/>
                  </a:moveTo>
                  <a:lnTo>
                    <a:pt x="8" y="2942"/>
                  </a:lnTo>
                  <a:lnTo>
                    <a:pt x="4" y="2946"/>
                  </a:lnTo>
                  <a:lnTo>
                    <a:pt x="11" y="2957"/>
                  </a:lnTo>
                  <a:lnTo>
                    <a:pt x="12" y="2970"/>
                  </a:lnTo>
                  <a:lnTo>
                    <a:pt x="11" y="2977"/>
                  </a:lnTo>
                  <a:lnTo>
                    <a:pt x="11" y="2977"/>
                  </a:lnTo>
                  <a:lnTo>
                    <a:pt x="0" y="2943"/>
                  </a:lnTo>
                  <a:lnTo>
                    <a:pt x="7" y="2935"/>
                  </a:lnTo>
                  <a:close/>
                  <a:moveTo>
                    <a:pt x="4403" y="1605"/>
                  </a:moveTo>
                  <a:lnTo>
                    <a:pt x="4413" y="1637"/>
                  </a:lnTo>
                  <a:lnTo>
                    <a:pt x="4412" y="1637"/>
                  </a:lnTo>
                  <a:lnTo>
                    <a:pt x="4406" y="1644"/>
                  </a:lnTo>
                  <a:lnTo>
                    <a:pt x="4405" y="1640"/>
                  </a:lnTo>
                  <a:lnTo>
                    <a:pt x="4409" y="1635"/>
                  </a:lnTo>
                  <a:lnTo>
                    <a:pt x="4402" y="1625"/>
                  </a:lnTo>
                  <a:lnTo>
                    <a:pt x="4400" y="1611"/>
                  </a:lnTo>
                  <a:lnTo>
                    <a:pt x="4403" y="1606"/>
                  </a:lnTo>
                  <a:lnTo>
                    <a:pt x="4403" y="1605"/>
                  </a:lnTo>
                  <a:close/>
                  <a:moveTo>
                    <a:pt x="4299" y="1329"/>
                  </a:moveTo>
                  <a:lnTo>
                    <a:pt x="4311" y="1359"/>
                  </a:lnTo>
                  <a:lnTo>
                    <a:pt x="4308" y="1359"/>
                  </a:lnTo>
                  <a:lnTo>
                    <a:pt x="4301" y="1351"/>
                  </a:lnTo>
                  <a:lnTo>
                    <a:pt x="4299" y="1339"/>
                  </a:lnTo>
                  <a:lnTo>
                    <a:pt x="4292" y="1338"/>
                  </a:lnTo>
                  <a:lnTo>
                    <a:pt x="4289" y="1331"/>
                  </a:lnTo>
                  <a:lnTo>
                    <a:pt x="4297" y="1332"/>
                  </a:lnTo>
                  <a:lnTo>
                    <a:pt x="4299" y="1329"/>
                  </a:lnTo>
                  <a:close/>
                  <a:moveTo>
                    <a:pt x="349" y="932"/>
                  </a:moveTo>
                  <a:lnTo>
                    <a:pt x="350" y="941"/>
                  </a:lnTo>
                  <a:lnTo>
                    <a:pt x="347" y="946"/>
                  </a:lnTo>
                  <a:lnTo>
                    <a:pt x="344" y="952"/>
                  </a:lnTo>
                  <a:lnTo>
                    <a:pt x="340" y="956"/>
                  </a:lnTo>
                  <a:lnTo>
                    <a:pt x="334" y="959"/>
                  </a:lnTo>
                  <a:lnTo>
                    <a:pt x="337" y="965"/>
                  </a:lnTo>
                  <a:lnTo>
                    <a:pt x="333" y="970"/>
                  </a:lnTo>
                  <a:lnTo>
                    <a:pt x="330" y="963"/>
                  </a:lnTo>
                  <a:lnTo>
                    <a:pt x="327" y="965"/>
                  </a:lnTo>
                  <a:lnTo>
                    <a:pt x="326" y="965"/>
                  </a:lnTo>
                  <a:lnTo>
                    <a:pt x="349" y="932"/>
                  </a:lnTo>
                  <a:close/>
                  <a:moveTo>
                    <a:pt x="538" y="706"/>
                  </a:moveTo>
                  <a:lnTo>
                    <a:pt x="539" y="709"/>
                  </a:lnTo>
                  <a:lnTo>
                    <a:pt x="546" y="710"/>
                  </a:lnTo>
                  <a:lnTo>
                    <a:pt x="543" y="713"/>
                  </a:lnTo>
                  <a:lnTo>
                    <a:pt x="536" y="712"/>
                  </a:lnTo>
                  <a:lnTo>
                    <a:pt x="531" y="722"/>
                  </a:lnTo>
                  <a:lnTo>
                    <a:pt x="522" y="729"/>
                  </a:lnTo>
                  <a:lnTo>
                    <a:pt x="514" y="730"/>
                  </a:lnTo>
                  <a:lnTo>
                    <a:pt x="538" y="706"/>
                  </a:lnTo>
                  <a:close/>
                  <a:moveTo>
                    <a:pt x="2713" y="46"/>
                  </a:moveTo>
                  <a:lnTo>
                    <a:pt x="2746" y="53"/>
                  </a:lnTo>
                  <a:lnTo>
                    <a:pt x="2743" y="56"/>
                  </a:lnTo>
                  <a:lnTo>
                    <a:pt x="2745" y="63"/>
                  </a:lnTo>
                  <a:lnTo>
                    <a:pt x="2739" y="62"/>
                  </a:lnTo>
                  <a:lnTo>
                    <a:pt x="2737" y="56"/>
                  </a:lnTo>
                  <a:lnTo>
                    <a:pt x="2733" y="56"/>
                  </a:lnTo>
                  <a:lnTo>
                    <a:pt x="2729" y="56"/>
                  </a:lnTo>
                  <a:lnTo>
                    <a:pt x="2719" y="52"/>
                  </a:lnTo>
                  <a:lnTo>
                    <a:pt x="2713" y="46"/>
                  </a:lnTo>
                  <a:close/>
                  <a:moveTo>
                    <a:pt x="2415" y="0"/>
                  </a:moveTo>
                  <a:lnTo>
                    <a:pt x="2444" y="1"/>
                  </a:lnTo>
                  <a:lnTo>
                    <a:pt x="2456" y="2"/>
                  </a:lnTo>
                  <a:lnTo>
                    <a:pt x="2451" y="8"/>
                  </a:lnTo>
                  <a:lnTo>
                    <a:pt x="2441" y="9"/>
                  </a:lnTo>
                  <a:lnTo>
                    <a:pt x="2431" y="9"/>
                  </a:lnTo>
                  <a:lnTo>
                    <a:pt x="2430" y="8"/>
                  </a:lnTo>
                  <a:lnTo>
                    <a:pt x="2424" y="5"/>
                  </a:lnTo>
                  <a:lnTo>
                    <a:pt x="2422" y="8"/>
                  </a:lnTo>
                  <a:lnTo>
                    <a:pt x="2415" y="8"/>
                  </a:lnTo>
                  <a:lnTo>
                    <a:pt x="2420" y="2"/>
                  </a:lnTo>
                  <a:lnTo>
                    <a:pt x="24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2" name="Freeform 793"/>
            <p:cNvSpPr>
              <a:spLocks noEditPoints="1"/>
            </p:cNvSpPr>
            <p:nvPr/>
          </p:nvSpPr>
          <p:spPr bwMode="auto">
            <a:xfrm>
              <a:off x="4869" y="212"/>
              <a:ext cx="4493" cy="4663"/>
            </a:xfrm>
            <a:custGeom>
              <a:avLst/>
              <a:gdLst>
                <a:gd name="T0" fmla="*/ 1746 w 4493"/>
                <a:gd name="T1" fmla="*/ 4591 h 4663"/>
                <a:gd name="T2" fmla="*/ 2010 w 4493"/>
                <a:gd name="T3" fmla="*/ 4622 h 4663"/>
                <a:gd name="T4" fmla="*/ 2043 w 4493"/>
                <a:gd name="T5" fmla="*/ 4640 h 4663"/>
                <a:gd name="T6" fmla="*/ 2012 w 4493"/>
                <a:gd name="T7" fmla="*/ 4663 h 4663"/>
                <a:gd name="T8" fmla="*/ 1745 w 4493"/>
                <a:gd name="T9" fmla="*/ 4598 h 4663"/>
                <a:gd name="T10" fmla="*/ 1715 w 4493"/>
                <a:gd name="T11" fmla="*/ 4618 h 4663"/>
                <a:gd name="T12" fmla="*/ 1695 w 4493"/>
                <a:gd name="T13" fmla="*/ 4581 h 4663"/>
                <a:gd name="T14" fmla="*/ 4131 w 4493"/>
                <a:gd name="T15" fmla="*/ 3660 h 4663"/>
                <a:gd name="T16" fmla="*/ 4155 w 4493"/>
                <a:gd name="T17" fmla="*/ 3691 h 4663"/>
                <a:gd name="T18" fmla="*/ 4125 w 4493"/>
                <a:gd name="T19" fmla="*/ 3713 h 4663"/>
                <a:gd name="T20" fmla="*/ 3967 w 4493"/>
                <a:gd name="T21" fmla="*/ 3908 h 4663"/>
                <a:gd name="T22" fmla="*/ 3942 w 4493"/>
                <a:gd name="T23" fmla="*/ 3942 h 4663"/>
                <a:gd name="T24" fmla="*/ 3915 w 4493"/>
                <a:gd name="T25" fmla="*/ 3917 h 4663"/>
                <a:gd name="T26" fmla="*/ 3951 w 4493"/>
                <a:gd name="T27" fmla="*/ 3891 h 4663"/>
                <a:gd name="T28" fmla="*/ 4104 w 4493"/>
                <a:gd name="T29" fmla="*/ 3692 h 4663"/>
                <a:gd name="T30" fmla="*/ 30 w 4493"/>
                <a:gd name="T31" fmla="*/ 2981 h 4663"/>
                <a:gd name="T32" fmla="*/ 51 w 4493"/>
                <a:gd name="T33" fmla="*/ 3018 h 4663"/>
                <a:gd name="T34" fmla="*/ 124 w 4493"/>
                <a:gd name="T35" fmla="*/ 3260 h 4663"/>
                <a:gd name="T36" fmla="*/ 141 w 4493"/>
                <a:gd name="T37" fmla="*/ 3263 h 4663"/>
                <a:gd name="T38" fmla="*/ 129 w 4493"/>
                <a:gd name="T39" fmla="*/ 3312 h 4663"/>
                <a:gd name="T40" fmla="*/ 103 w 4493"/>
                <a:gd name="T41" fmla="*/ 3282 h 4663"/>
                <a:gd name="T42" fmla="*/ 117 w 4493"/>
                <a:gd name="T43" fmla="*/ 3263 h 4663"/>
                <a:gd name="T44" fmla="*/ 8 w 4493"/>
                <a:gd name="T45" fmla="*/ 3028 h 4663"/>
                <a:gd name="T46" fmla="*/ 14 w 4493"/>
                <a:gd name="T47" fmla="*/ 2984 h 4663"/>
                <a:gd name="T48" fmla="*/ 4380 w 4493"/>
                <a:gd name="T49" fmla="*/ 1356 h 4663"/>
                <a:gd name="T50" fmla="*/ 4384 w 4493"/>
                <a:gd name="T51" fmla="*/ 1394 h 4663"/>
                <a:gd name="T52" fmla="*/ 4463 w 4493"/>
                <a:gd name="T53" fmla="*/ 1629 h 4663"/>
                <a:gd name="T54" fmla="*/ 4491 w 4493"/>
                <a:gd name="T55" fmla="*/ 1646 h 4663"/>
                <a:gd name="T56" fmla="*/ 4467 w 4493"/>
                <a:gd name="T57" fmla="*/ 1683 h 4663"/>
                <a:gd name="T58" fmla="*/ 4443 w 4493"/>
                <a:gd name="T59" fmla="*/ 1646 h 4663"/>
                <a:gd name="T60" fmla="*/ 4368 w 4493"/>
                <a:gd name="T61" fmla="*/ 1404 h 4663"/>
                <a:gd name="T62" fmla="*/ 4351 w 4493"/>
                <a:gd name="T63" fmla="*/ 1400 h 4663"/>
                <a:gd name="T64" fmla="*/ 4363 w 4493"/>
                <a:gd name="T65" fmla="*/ 1351 h 4663"/>
                <a:gd name="T66" fmla="*/ 576 w 4493"/>
                <a:gd name="T67" fmla="*/ 737 h 4663"/>
                <a:gd name="T68" fmla="*/ 547 w 4493"/>
                <a:gd name="T69" fmla="*/ 771 h 4663"/>
                <a:gd name="T70" fmla="*/ 389 w 4493"/>
                <a:gd name="T71" fmla="*/ 969 h 4663"/>
                <a:gd name="T72" fmla="*/ 360 w 4493"/>
                <a:gd name="T73" fmla="*/ 1006 h 4663"/>
                <a:gd name="T74" fmla="*/ 343 w 4493"/>
                <a:gd name="T75" fmla="*/ 963 h 4663"/>
                <a:gd name="T76" fmla="*/ 373 w 4493"/>
                <a:gd name="T77" fmla="*/ 953 h 4663"/>
                <a:gd name="T78" fmla="*/ 527 w 4493"/>
                <a:gd name="T79" fmla="*/ 756 h 4663"/>
                <a:gd name="T80" fmla="*/ 540 w 4493"/>
                <a:gd name="T81" fmla="*/ 725 h 4663"/>
                <a:gd name="T82" fmla="*/ 2495 w 4493"/>
                <a:gd name="T83" fmla="*/ 5 h 4663"/>
                <a:gd name="T84" fmla="*/ 2752 w 4493"/>
                <a:gd name="T85" fmla="*/ 56 h 4663"/>
                <a:gd name="T86" fmla="*/ 2787 w 4493"/>
                <a:gd name="T87" fmla="*/ 49 h 4663"/>
                <a:gd name="T88" fmla="*/ 2797 w 4493"/>
                <a:gd name="T89" fmla="*/ 83 h 4663"/>
                <a:gd name="T90" fmla="*/ 2753 w 4493"/>
                <a:gd name="T91" fmla="*/ 87 h 4663"/>
                <a:gd name="T92" fmla="*/ 2499 w 4493"/>
                <a:gd name="T93" fmla="*/ 42 h 4663"/>
                <a:gd name="T94" fmla="*/ 2455 w 4493"/>
                <a:gd name="T95" fmla="*/ 39 h 4663"/>
                <a:gd name="T96" fmla="*/ 2457 w 4493"/>
                <a:gd name="T97" fmla="*/ 9 h 4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93" h="4663">
                  <a:moveTo>
                    <a:pt x="1707" y="4570"/>
                  </a:moveTo>
                  <a:lnTo>
                    <a:pt x="1742" y="4578"/>
                  </a:lnTo>
                  <a:lnTo>
                    <a:pt x="1743" y="4580"/>
                  </a:lnTo>
                  <a:lnTo>
                    <a:pt x="1746" y="4591"/>
                  </a:lnTo>
                  <a:lnTo>
                    <a:pt x="1988" y="4632"/>
                  </a:lnTo>
                  <a:lnTo>
                    <a:pt x="1988" y="4630"/>
                  </a:lnTo>
                  <a:lnTo>
                    <a:pt x="1993" y="4619"/>
                  </a:lnTo>
                  <a:lnTo>
                    <a:pt x="2010" y="4622"/>
                  </a:lnTo>
                  <a:lnTo>
                    <a:pt x="2040" y="4625"/>
                  </a:lnTo>
                  <a:lnTo>
                    <a:pt x="2041" y="4629"/>
                  </a:lnTo>
                  <a:lnTo>
                    <a:pt x="2043" y="4635"/>
                  </a:lnTo>
                  <a:lnTo>
                    <a:pt x="2043" y="4640"/>
                  </a:lnTo>
                  <a:lnTo>
                    <a:pt x="2037" y="4652"/>
                  </a:lnTo>
                  <a:lnTo>
                    <a:pt x="2027" y="4660"/>
                  </a:lnTo>
                  <a:lnTo>
                    <a:pt x="2016" y="4663"/>
                  </a:lnTo>
                  <a:lnTo>
                    <a:pt x="2012" y="4663"/>
                  </a:lnTo>
                  <a:lnTo>
                    <a:pt x="2000" y="4659"/>
                  </a:lnTo>
                  <a:lnTo>
                    <a:pt x="1992" y="4650"/>
                  </a:lnTo>
                  <a:lnTo>
                    <a:pt x="1989" y="4639"/>
                  </a:lnTo>
                  <a:lnTo>
                    <a:pt x="1745" y="4598"/>
                  </a:lnTo>
                  <a:lnTo>
                    <a:pt x="1739" y="4609"/>
                  </a:lnTo>
                  <a:lnTo>
                    <a:pt x="1731" y="4615"/>
                  </a:lnTo>
                  <a:lnTo>
                    <a:pt x="1719" y="4618"/>
                  </a:lnTo>
                  <a:lnTo>
                    <a:pt x="1715" y="4618"/>
                  </a:lnTo>
                  <a:lnTo>
                    <a:pt x="1702" y="4612"/>
                  </a:lnTo>
                  <a:lnTo>
                    <a:pt x="1695" y="4601"/>
                  </a:lnTo>
                  <a:lnTo>
                    <a:pt x="1694" y="4587"/>
                  </a:lnTo>
                  <a:lnTo>
                    <a:pt x="1695" y="4581"/>
                  </a:lnTo>
                  <a:lnTo>
                    <a:pt x="1698" y="4575"/>
                  </a:lnTo>
                  <a:lnTo>
                    <a:pt x="1702" y="4571"/>
                  </a:lnTo>
                  <a:lnTo>
                    <a:pt x="1707" y="4570"/>
                  </a:lnTo>
                  <a:close/>
                  <a:moveTo>
                    <a:pt x="4131" y="3660"/>
                  </a:moveTo>
                  <a:lnTo>
                    <a:pt x="4134" y="3661"/>
                  </a:lnTo>
                  <a:lnTo>
                    <a:pt x="4146" y="3667"/>
                  </a:lnTo>
                  <a:lnTo>
                    <a:pt x="4154" y="3677"/>
                  </a:lnTo>
                  <a:lnTo>
                    <a:pt x="4155" y="3691"/>
                  </a:lnTo>
                  <a:lnTo>
                    <a:pt x="4151" y="3702"/>
                  </a:lnTo>
                  <a:lnTo>
                    <a:pt x="4142" y="3711"/>
                  </a:lnTo>
                  <a:lnTo>
                    <a:pt x="4130" y="3713"/>
                  </a:lnTo>
                  <a:lnTo>
                    <a:pt x="4125" y="3713"/>
                  </a:lnTo>
                  <a:lnTo>
                    <a:pt x="4120" y="3712"/>
                  </a:lnTo>
                  <a:lnTo>
                    <a:pt x="4115" y="3709"/>
                  </a:lnTo>
                  <a:lnTo>
                    <a:pt x="3961" y="3897"/>
                  </a:lnTo>
                  <a:lnTo>
                    <a:pt x="3967" y="3908"/>
                  </a:lnTo>
                  <a:lnTo>
                    <a:pt x="3968" y="3920"/>
                  </a:lnTo>
                  <a:lnTo>
                    <a:pt x="3963" y="3932"/>
                  </a:lnTo>
                  <a:lnTo>
                    <a:pt x="3954" y="3939"/>
                  </a:lnTo>
                  <a:lnTo>
                    <a:pt x="3942" y="3942"/>
                  </a:lnTo>
                  <a:lnTo>
                    <a:pt x="3937" y="3942"/>
                  </a:lnTo>
                  <a:lnTo>
                    <a:pt x="3926" y="3938"/>
                  </a:lnTo>
                  <a:lnTo>
                    <a:pt x="3919" y="3928"/>
                  </a:lnTo>
                  <a:lnTo>
                    <a:pt x="3915" y="3917"/>
                  </a:lnTo>
                  <a:lnTo>
                    <a:pt x="3940" y="3891"/>
                  </a:lnTo>
                  <a:lnTo>
                    <a:pt x="3943" y="3890"/>
                  </a:lnTo>
                  <a:lnTo>
                    <a:pt x="3946" y="3890"/>
                  </a:lnTo>
                  <a:lnTo>
                    <a:pt x="3951" y="3891"/>
                  </a:lnTo>
                  <a:lnTo>
                    <a:pt x="3956" y="3894"/>
                  </a:lnTo>
                  <a:lnTo>
                    <a:pt x="4111" y="3705"/>
                  </a:lnTo>
                  <a:lnTo>
                    <a:pt x="4104" y="3695"/>
                  </a:lnTo>
                  <a:lnTo>
                    <a:pt x="4104" y="3692"/>
                  </a:lnTo>
                  <a:lnTo>
                    <a:pt x="4127" y="3661"/>
                  </a:lnTo>
                  <a:lnTo>
                    <a:pt x="4131" y="3660"/>
                  </a:lnTo>
                  <a:close/>
                  <a:moveTo>
                    <a:pt x="25" y="2981"/>
                  </a:moveTo>
                  <a:lnTo>
                    <a:pt x="30" y="2981"/>
                  </a:lnTo>
                  <a:lnTo>
                    <a:pt x="34" y="2983"/>
                  </a:lnTo>
                  <a:lnTo>
                    <a:pt x="38" y="2984"/>
                  </a:lnTo>
                  <a:lnTo>
                    <a:pt x="40" y="2984"/>
                  </a:lnTo>
                  <a:lnTo>
                    <a:pt x="51" y="3018"/>
                  </a:lnTo>
                  <a:lnTo>
                    <a:pt x="48" y="3024"/>
                  </a:lnTo>
                  <a:lnTo>
                    <a:pt x="44" y="3028"/>
                  </a:lnTo>
                  <a:lnTo>
                    <a:pt x="38" y="3031"/>
                  </a:lnTo>
                  <a:lnTo>
                    <a:pt x="124" y="3260"/>
                  </a:lnTo>
                  <a:lnTo>
                    <a:pt x="127" y="3258"/>
                  </a:lnTo>
                  <a:lnTo>
                    <a:pt x="130" y="3258"/>
                  </a:lnTo>
                  <a:lnTo>
                    <a:pt x="134" y="3258"/>
                  </a:lnTo>
                  <a:lnTo>
                    <a:pt x="141" y="3263"/>
                  </a:lnTo>
                  <a:lnTo>
                    <a:pt x="155" y="3292"/>
                  </a:lnTo>
                  <a:lnTo>
                    <a:pt x="150" y="3302"/>
                  </a:lnTo>
                  <a:lnTo>
                    <a:pt x="141" y="3311"/>
                  </a:lnTo>
                  <a:lnTo>
                    <a:pt x="129" y="3312"/>
                  </a:lnTo>
                  <a:lnTo>
                    <a:pt x="126" y="3312"/>
                  </a:lnTo>
                  <a:lnTo>
                    <a:pt x="113" y="3306"/>
                  </a:lnTo>
                  <a:lnTo>
                    <a:pt x="105" y="3295"/>
                  </a:lnTo>
                  <a:lnTo>
                    <a:pt x="103" y="3282"/>
                  </a:lnTo>
                  <a:lnTo>
                    <a:pt x="106" y="3275"/>
                  </a:lnTo>
                  <a:lnTo>
                    <a:pt x="109" y="3271"/>
                  </a:lnTo>
                  <a:lnTo>
                    <a:pt x="113" y="3265"/>
                  </a:lnTo>
                  <a:lnTo>
                    <a:pt x="117" y="3263"/>
                  </a:lnTo>
                  <a:lnTo>
                    <a:pt x="32" y="3034"/>
                  </a:lnTo>
                  <a:lnTo>
                    <a:pt x="27" y="3035"/>
                  </a:lnTo>
                  <a:lnTo>
                    <a:pt x="21" y="3034"/>
                  </a:lnTo>
                  <a:lnTo>
                    <a:pt x="8" y="3028"/>
                  </a:lnTo>
                  <a:lnTo>
                    <a:pt x="1" y="3017"/>
                  </a:lnTo>
                  <a:lnTo>
                    <a:pt x="0" y="3004"/>
                  </a:lnTo>
                  <a:lnTo>
                    <a:pt x="4" y="2991"/>
                  </a:lnTo>
                  <a:lnTo>
                    <a:pt x="14" y="2984"/>
                  </a:lnTo>
                  <a:lnTo>
                    <a:pt x="25" y="2981"/>
                  </a:lnTo>
                  <a:close/>
                  <a:moveTo>
                    <a:pt x="4363" y="1351"/>
                  </a:moveTo>
                  <a:lnTo>
                    <a:pt x="4368" y="1351"/>
                  </a:lnTo>
                  <a:lnTo>
                    <a:pt x="4380" y="1356"/>
                  </a:lnTo>
                  <a:lnTo>
                    <a:pt x="4388" y="1368"/>
                  </a:lnTo>
                  <a:lnTo>
                    <a:pt x="4389" y="1382"/>
                  </a:lnTo>
                  <a:lnTo>
                    <a:pt x="4387" y="1389"/>
                  </a:lnTo>
                  <a:lnTo>
                    <a:pt x="4384" y="1394"/>
                  </a:lnTo>
                  <a:lnTo>
                    <a:pt x="4380" y="1399"/>
                  </a:lnTo>
                  <a:lnTo>
                    <a:pt x="4373" y="1401"/>
                  </a:lnTo>
                  <a:lnTo>
                    <a:pt x="4459" y="1630"/>
                  </a:lnTo>
                  <a:lnTo>
                    <a:pt x="4463" y="1629"/>
                  </a:lnTo>
                  <a:lnTo>
                    <a:pt x="4467" y="1629"/>
                  </a:lnTo>
                  <a:lnTo>
                    <a:pt x="4471" y="1629"/>
                  </a:lnTo>
                  <a:lnTo>
                    <a:pt x="4484" y="1635"/>
                  </a:lnTo>
                  <a:lnTo>
                    <a:pt x="4491" y="1646"/>
                  </a:lnTo>
                  <a:lnTo>
                    <a:pt x="4493" y="1660"/>
                  </a:lnTo>
                  <a:lnTo>
                    <a:pt x="4488" y="1671"/>
                  </a:lnTo>
                  <a:lnTo>
                    <a:pt x="4478" y="1680"/>
                  </a:lnTo>
                  <a:lnTo>
                    <a:pt x="4467" y="1683"/>
                  </a:lnTo>
                  <a:lnTo>
                    <a:pt x="4462" y="1681"/>
                  </a:lnTo>
                  <a:lnTo>
                    <a:pt x="4457" y="1680"/>
                  </a:lnTo>
                  <a:lnTo>
                    <a:pt x="4453" y="1678"/>
                  </a:lnTo>
                  <a:lnTo>
                    <a:pt x="4443" y="1646"/>
                  </a:lnTo>
                  <a:lnTo>
                    <a:pt x="4446" y="1642"/>
                  </a:lnTo>
                  <a:lnTo>
                    <a:pt x="4449" y="1637"/>
                  </a:lnTo>
                  <a:lnTo>
                    <a:pt x="4454" y="1635"/>
                  </a:lnTo>
                  <a:lnTo>
                    <a:pt x="4368" y="1404"/>
                  </a:lnTo>
                  <a:lnTo>
                    <a:pt x="4365" y="1404"/>
                  </a:lnTo>
                  <a:lnTo>
                    <a:pt x="4363" y="1404"/>
                  </a:lnTo>
                  <a:lnTo>
                    <a:pt x="4360" y="1404"/>
                  </a:lnTo>
                  <a:lnTo>
                    <a:pt x="4351" y="1400"/>
                  </a:lnTo>
                  <a:lnTo>
                    <a:pt x="4339" y="1370"/>
                  </a:lnTo>
                  <a:lnTo>
                    <a:pt x="4341" y="1362"/>
                  </a:lnTo>
                  <a:lnTo>
                    <a:pt x="4351" y="1353"/>
                  </a:lnTo>
                  <a:lnTo>
                    <a:pt x="4363" y="1351"/>
                  </a:lnTo>
                  <a:close/>
                  <a:moveTo>
                    <a:pt x="552" y="722"/>
                  </a:moveTo>
                  <a:lnTo>
                    <a:pt x="557" y="722"/>
                  </a:lnTo>
                  <a:lnTo>
                    <a:pt x="569" y="727"/>
                  </a:lnTo>
                  <a:lnTo>
                    <a:pt x="576" y="737"/>
                  </a:lnTo>
                  <a:lnTo>
                    <a:pt x="578" y="747"/>
                  </a:lnTo>
                  <a:lnTo>
                    <a:pt x="554" y="771"/>
                  </a:lnTo>
                  <a:lnTo>
                    <a:pt x="551" y="773"/>
                  </a:lnTo>
                  <a:lnTo>
                    <a:pt x="547" y="771"/>
                  </a:lnTo>
                  <a:lnTo>
                    <a:pt x="541" y="770"/>
                  </a:lnTo>
                  <a:lnTo>
                    <a:pt x="535" y="767"/>
                  </a:lnTo>
                  <a:lnTo>
                    <a:pt x="381" y="959"/>
                  </a:lnTo>
                  <a:lnTo>
                    <a:pt x="389" y="969"/>
                  </a:lnTo>
                  <a:lnTo>
                    <a:pt x="389" y="973"/>
                  </a:lnTo>
                  <a:lnTo>
                    <a:pt x="366" y="1006"/>
                  </a:lnTo>
                  <a:lnTo>
                    <a:pt x="364" y="1006"/>
                  </a:lnTo>
                  <a:lnTo>
                    <a:pt x="360" y="1006"/>
                  </a:lnTo>
                  <a:lnTo>
                    <a:pt x="348" y="1000"/>
                  </a:lnTo>
                  <a:lnTo>
                    <a:pt x="339" y="989"/>
                  </a:lnTo>
                  <a:lnTo>
                    <a:pt x="338" y="975"/>
                  </a:lnTo>
                  <a:lnTo>
                    <a:pt x="343" y="963"/>
                  </a:lnTo>
                  <a:lnTo>
                    <a:pt x="352" y="955"/>
                  </a:lnTo>
                  <a:lnTo>
                    <a:pt x="364" y="952"/>
                  </a:lnTo>
                  <a:lnTo>
                    <a:pt x="369" y="952"/>
                  </a:lnTo>
                  <a:lnTo>
                    <a:pt x="373" y="953"/>
                  </a:lnTo>
                  <a:lnTo>
                    <a:pt x="377" y="955"/>
                  </a:lnTo>
                  <a:lnTo>
                    <a:pt x="533" y="766"/>
                  </a:lnTo>
                  <a:lnTo>
                    <a:pt x="530" y="761"/>
                  </a:lnTo>
                  <a:lnTo>
                    <a:pt x="527" y="756"/>
                  </a:lnTo>
                  <a:lnTo>
                    <a:pt x="526" y="750"/>
                  </a:lnTo>
                  <a:lnTo>
                    <a:pt x="526" y="743"/>
                  </a:lnTo>
                  <a:lnTo>
                    <a:pt x="531" y="732"/>
                  </a:lnTo>
                  <a:lnTo>
                    <a:pt x="540" y="725"/>
                  </a:lnTo>
                  <a:lnTo>
                    <a:pt x="552" y="722"/>
                  </a:lnTo>
                  <a:close/>
                  <a:moveTo>
                    <a:pt x="2478" y="0"/>
                  </a:moveTo>
                  <a:lnTo>
                    <a:pt x="2482" y="0"/>
                  </a:lnTo>
                  <a:lnTo>
                    <a:pt x="2495" y="5"/>
                  </a:lnTo>
                  <a:lnTo>
                    <a:pt x="2502" y="15"/>
                  </a:lnTo>
                  <a:lnTo>
                    <a:pt x="2503" y="28"/>
                  </a:lnTo>
                  <a:lnTo>
                    <a:pt x="2746" y="67"/>
                  </a:lnTo>
                  <a:lnTo>
                    <a:pt x="2752" y="56"/>
                  </a:lnTo>
                  <a:lnTo>
                    <a:pt x="2761" y="48"/>
                  </a:lnTo>
                  <a:lnTo>
                    <a:pt x="2773" y="45"/>
                  </a:lnTo>
                  <a:lnTo>
                    <a:pt x="2777" y="46"/>
                  </a:lnTo>
                  <a:lnTo>
                    <a:pt x="2787" y="49"/>
                  </a:lnTo>
                  <a:lnTo>
                    <a:pt x="2794" y="56"/>
                  </a:lnTo>
                  <a:lnTo>
                    <a:pt x="2799" y="66"/>
                  </a:lnTo>
                  <a:lnTo>
                    <a:pt x="2799" y="77"/>
                  </a:lnTo>
                  <a:lnTo>
                    <a:pt x="2797" y="83"/>
                  </a:lnTo>
                  <a:lnTo>
                    <a:pt x="2793" y="89"/>
                  </a:lnTo>
                  <a:lnTo>
                    <a:pt x="2789" y="93"/>
                  </a:lnTo>
                  <a:lnTo>
                    <a:pt x="2786" y="94"/>
                  </a:lnTo>
                  <a:lnTo>
                    <a:pt x="2753" y="87"/>
                  </a:lnTo>
                  <a:lnTo>
                    <a:pt x="2751" y="84"/>
                  </a:lnTo>
                  <a:lnTo>
                    <a:pt x="2748" y="73"/>
                  </a:lnTo>
                  <a:lnTo>
                    <a:pt x="2503" y="32"/>
                  </a:lnTo>
                  <a:lnTo>
                    <a:pt x="2499" y="42"/>
                  </a:lnTo>
                  <a:lnTo>
                    <a:pt x="2496" y="43"/>
                  </a:lnTo>
                  <a:lnTo>
                    <a:pt x="2484" y="42"/>
                  </a:lnTo>
                  <a:lnTo>
                    <a:pt x="2455" y="41"/>
                  </a:lnTo>
                  <a:lnTo>
                    <a:pt x="2455" y="39"/>
                  </a:lnTo>
                  <a:lnTo>
                    <a:pt x="2453" y="34"/>
                  </a:lnTo>
                  <a:lnTo>
                    <a:pt x="2451" y="28"/>
                  </a:lnTo>
                  <a:lnTo>
                    <a:pt x="2451" y="22"/>
                  </a:lnTo>
                  <a:lnTo>
                    <a:pt x="2457" y="9"/>
                  </a:lnTo>
                  <a:lnTo>
                    <a:pt x="2467" y="2"/>
                  </a:lnTo>
                  <a:lnTo>
                    <a:pt x="24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30" name="Группа 1529"/>
          <p:cNvGrpSpPr/>
          <p:nvPr/>
        </p:nvGrpSpPr>
        <p:grpSpPr>
          <a:xfrm>
            <a:off x="3142682" y="4765280"/>
            <a:ext cx="9090473" cy="2401786"/>
            <a:chOff x="2085134" y="4317422"/>
            <a:chExt cx="10240216" cy="2547275"/>
          </a:xfrm>
        </p:grpSpPr>
        <p:sp>
          <p:nvSpPr>
            <p:cNvPr id="1529" name="Овал 1528"/>
            <p:cNvSpPr/>
            <p:nvPr/>
          </p:nvSpPr>
          <p:spPr>
            <a:xfrm>
              <a:off x="2228850" y="6305551"/>
              <a:ext cx="10096500" cy="55914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                                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71" name="Овал 570"/>
            <p:cNvSpPr/>
            <p:nvPr/>
          </p:nvSpPr>
          <p:spPr>
            <a:xfrm>
              <a:off x="2228850" y="4317422"/>
              <a:ext cx="10096500" cy="69272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085134" y="4397385"/>
              <a:ext cx="9963150" cy="19569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itle 3"/>
            <p:cNvSpPr txBox="1">
              <a:spLocks/>
            </p:cNvSpPr>
            <p:nvPr/>
          </p:nvSpPr>
          <p:spPr>
            <a:xfrm>
              <a:off x="2895520" y="4911330"/>
              <a:ext cx="9252792" cy="1321590"/>
            </a:xfrm>
            <a:prstGeom prst="rect">
              <a:avLst/>
            </a:prstGeom>
            <a:effectLst>
              <a:outerShdw blurRad="63500" dist="38100" dir="5400000" algn="t" rotWithShape="0">
                <a:prstClr val="black">
                  <a:alpha val="20000"/>
                </a:prstClr>
              </a:outerShdw>
            </a:effectLst>
          </p:spPr>
          <p:txBody>
            <a:bodyPr anchor="ctr"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algn="ctr"/>
              <a:r>
                <a:rPr lang="ru-RU" sz="2800" dirty="0">
                  <a:solidFill>
                    <a:srgbClr val="FFFFFF"/>
                  </a:solidFill>
                  <a:latin typeface="Trebuchet MS" panose="020B0603020202020204" pitchFamily="34" charset="0"/>
                  <a:ea typeface="Roboto Black" charset="0"/>
                  <a:cs typeface="Roboto Black" charset="0"/>
                </a:rPr>
                <a:t>ТЕМА: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Использование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современных образовательных технологий в развитии познавательной активности детей старшего дошкольного </a:t>
              </a:r>
              <a:r>
                <a:rPr lang="ru-RU" sz="2800" dirty="0">
                  <a:solidFill>
                    <a:schemeClr val="bg1"/>
                  </a:solidFill>
                  <a:latin typeface="+mj-lt"/>
                </a:rPr>
                <a:t>возраста</a:t>
              </a:r>
              <a:endParaRPr lang="ru-RU" sz="2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ru-RU" sz="2400" dirty="0">
                  <a:latin typeface="Trebuchet MS" panose="020B0603020202020204" pitchFamily="34" charset="0"/>
                </a:rPr>
                <a:t> </a:t>
              </a:r>
            </a:p>
            <a:p>
              <a:pPr>
                <a:lnSpc>
                  <a:spcPct val="100000"/>
                </a:lnSpc>
              </a:pPr>
              <a:endParaRPr lang="ru-RU" sz="4000" dirty="0">
                <a:solidFill>
                  <a:srgbClr val="FFFFFF"/>
                </a:solidFill>
                <a:latin typeface="+mj-lt"/>
                <a:ea typeface="Roboto Black" charset="0"/>
                <a:cs typeface="Roboto Black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983438" y="130178"/>
            <a:ext cx="5443575" cy="1316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«ДЕТСКИЙ САД №100»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https://alt.izh.one/files/content/30/%D0%A1%D0%A2%D0%AD%D0%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2" y="1353174"/>
            <a:ext cx="11152426" cy="337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97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10528" y="12831"/>
            <a:ext cx="7493746" cy="132556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dirty="0" smtClean="0"/>
              <a:t>Образовательные терренкуры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"/>
          <a:stretch/>
        </p:blipFill>
        <p:spPr>
          <a:xfrm>
            <a:off x="2254578" y="3551052"/>
            <a:ext cx="7848165" cy="2861310"/>
          </a:xfrm>
          <a:prstGeom prst="ellipse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6983" y="1191657"/>
            <a:ext cx="11563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Специально организованные на территории детского сада маршруты для детей с целью развития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познвательно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-исследовательской деятельности и повышения их двигательной активности.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8299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40" y="3720307"/>
            <a:ext cx="3370794" cy="2528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6" y="672794"/>
            <a:ext cx="3370793" cy="2528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66" y="253332"/>
            <a:ext cx="2616945" cy="3367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6" y="3792575"/>
            <a:ext cx="3274433" cy="2455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56" y="672796"/>
            <a:ext cx="3370793" cy="25280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54" y="3720307"/>
            <a:ext cx="3314252" cy="248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53455" y="440534"/>
            <a:ext cx="8906317" cy="1462008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Динамические игрушки</a:t>
            </a:r>
            <a:endParaRPr lang="ru-RU" sz="5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5341" y="2107428"/>
            <a:ext cx="111067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Характерная особенность-ребенок сам, собственными усилиями запускает процесс их движения.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539750" y="9210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96435" y="27239"/>
            <a:ext cx="6126995" cy="1325563"/>
          </a:xfrm>
        </p:spPr>
        <p:txBody>
          <a:bodyPr/>
          <a:lstStyle/>
          <a:p>
            <a:r>
              <a:rPr lang="ru-RU" dirty="0" smtClean="0"/>
              <a:t>«Марионетки»</a:t>
            </a:r>
            <a:endParaRPr lang="ru-RU" dirty="0"/>
          </a:p>
        </p:txBody>
      </p:sp>
      <p:pic>
        <p:nvPicPr>
          <p:cNvPr id="3077" name="Рисунок 21" descr="https://pp.userapi.com/c846520/v846520080/11b764/fa3ImN_L9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14" y="3238084"/>
            <a:ext cx="2555573" cy="333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22" descr="https://avatars.mds.yandex.net/get-pdb/224463/9beff748-fe21-4190-bf04-84b93b9eb536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606" y="3238084"/>
            <a:ext cx="2585649" cy="338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46" descr="https://avatars.mds.yandex.net/get-pdb/38069/b2acb7e6-8ba0-4c56-9230-284e0c291320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03" y="3238084"/>
            <a:ext cx="3193387" cy="33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539750" y="9210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5013" y="1104579"/>
            <a:ext cx="107572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400" dirty="0">
                <a:solidFill>
                  <a:srgbClr val="000000"/>
                </a:solidFill>
                <a:latin typeface="+mj-lt"/>
              </a:rPr>
              <a:t>Движущиеся части героя закреплены к нитям, которые соединяются с палочками для руки. При движении палочек герой повторяет движения руки. </a:t>
            </a:r>
          </a:p>
          <a:p>
            <a:pPr algn="ctr"/>
            <a:r>
              <a:rPr lang="ru-RU" sz="1600" kern="1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 </a:t>
            </a:r>
            <a:endParaRPr lang="ru-RU" sz="1600" kern="1400" dirty="0">
              <a:ln>
                <a:noFill/>
              </a:ln>
              <a:solidFill>
                <a:srgbClr val="000000"/>
              </a:solidFill>
              <a:effectLst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227" y="0"/>
            <a:ext cx="119707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96435" y="27239"/>
            <a:ext cx="6126995" cy="1325563"/>
          </a:xfrm>
        </p:spPr>
        <p:txBody>
          <a:bodyPr>
            <a:normAutofit/>
          </a:bodyPr>
          <a:lstStyle/>
          <a:p>
            <a:r>
              <a:rPr lang="ru-RU" sz="4400" dirty="0" smtClean="0"/>
              <a:t>«Лыжник»</a:t>
            </a:r>
            <a:endParaRPr lang="ru-RU" sz="44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539750" y="9210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5013" y="1104579"/>
            <a:ext cx="10757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+mj-lt"/>
              </a:rPr>
              <a:t>Движение героя создается с помощью палочек, прикрепленных к ногам.</a:t>
            </a:r>
          </a:p>
          <a:p>
            <a:r>
              <a:rPr lang="ru-RU" sz="3600" b="1" dirty="0"/>
              <a:t> </a:t>
            </a:r>
          </a:p>
          <a:p>
            <a:pPr algn="ctr"/>
            <a:r>
              <a:rPr lang="ru-RU" sz="1600" kern="1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 </a:t>
            </a:r>
            <a:endParaRPr lang="ru-RU" sz="1600" kern="1400" dirty="0">
              <a:ln>
                <a:noFill/>
              </a:ln>
              <a:solidFill>
                <a:srgbClr val="000000"/>
              </a:solidFill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10" name="Рисунок 9" descr="Ð·Ð¸Ð¼Ð½Ð¸Ðµ Ð¿Ð¾Ð´ÐµÐ»ÐºÐ¸ ÑÐ¾ÑÐ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57" y="2604141"/>
            <a:ext cx="3535052" cy="408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i.ytimg.com/vi/d2l1BCrN1lU/maxresdefaul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r="14366"/>
          <a:stretch/>
        </p:blipFill>
        <p:spPr bwMode="auto">
          <a:xfrm>
            <a:off x="5950796" y="2604141"/>
            <a:ext cx="4803262" cy="4086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56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aterial Color Light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2196F3"/>
      </a:accent1>
      <a:accent2>
        <a:srgbClr val="3F51B5"/>
      </a:accent2>
      <a:accent3>
        <a:srgbClr val="8BC34A"/>
      </a:accent3>
      <a:accent4>
        <a:srgbClr val="CDDC39"/>
      </a:accent4>
      <a:accent5>
        <a:srgbClr val="009688"/>
      </a:accent5>
      <a:accent6>
        <a:srgbClr val="00BCD4"/>
      </a:accent6>
      <a:hlink>
        <a:srgbClr val="0563C1"/>
      </a:hlink>
      <a:folHlink>
        <a:srgbClr val="954F72"/>
      </a:folHlink>
    </a:clrScheme>
    <a:fontScheme name="Другая 2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6870</TotalTime>
  <Words>310</Words>
  <Application>Microsoft Office PowerPoint</Application>
  <PresentationFormat>Широкоэкранный</PresentationFormat>
  <Paragraphs>60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-apple-system</vt:lpstr>
      <vt:lpstr>Arial</vt:lpstr>
      <vt:lpstr>Calibri</vt:lpstr>
      <vt:lpstr>Franklin Gothic Book</vt:lpstr>
      <vt:lpstr>Roboto Black</vt:lpstr>
      <vt:lpstr>Roboto Medium</vt:lpstr>
      <vt:lpstr>Roboto Thin</vt:lpstr>
      <vt:lpstr>Source Sans Pro</vt:lpstr>
      <vt:lpstr>Times New Roman</vt:lpstr>
      <vt:lpstr>Trebuchet MS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Образовательные терренкуры</vt:lpstr>
      <vt:lpstr>Презентация PowerPoint</vt:lpstr>
      <vt:lpstr>Динамические игрушки</vt:lpstr>
      <vt:lpstr>«Марионетки»</vt:lpstr>
      <vt:lpstr>«Лыжник»</vt:lpstr>
      <vt:lpstr>«Герой-рука»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</dc:creator>
  <cp:lastModifiedBy>Windows User</cp:lastModifiedBy>
  <cp:revision>417</cp:revision>
  <dcterms:created xsi:type="dcterms:W3CDTF">2016-05-11T05:09:43Z</dcterms:created>
  <dcterms:modified xsi:type="dcterms:W3CDTF">2019-12-17T20:56:24Z</dcterms:modified>
</cp:coreProperties>
</file>